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heme/theme3.xml" ContentType="application/vnd.openxmlformats-officedocument.theme+xml"/>
  <Override PartName="/ppt/tags/tag170.xml" ContentType="application/vnd.openxmlformats-officedocument.presentationml.tags+xml"/>
  <Override PartName="/ppt/tags/tag171.xml" ContentType="application/vnd.openxmlformats-officedocument.presentationml.tags+xml"/>
  <Override PartName="/ppt/notesSlides/notesSlide1.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2.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3.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4.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5.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6.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7.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notesSlides/notesSlide8.xml" ContentType="application/vnd.openxmlformats-officedocument.presentationml.notesSlide+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9.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notesSlides/notesSlide10.xml" ContentType="application/vnd.openxmlformats-officedocument.presentationml.notesSlide+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11.xml" ContentType="application/vnd.openxmlformats-officedocument.presentationml.notesSlid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12.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13.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14.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notesSlides/notesSlide15.xml" ContentType="application/vnd.openxmlformats-officedocument.presentationml.notesSlide+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notesSlides/notesSlide16.xml" ContentType="application/vnd.openxmlformats-officedocument.presentationml.notesSlid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notesSlides/notesSlide17.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notesSlides/notesSlide18.xml" ContentType="application/vnd.openxmlformats-officedocument.presentationml.notesSlide+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19.xml" ContentType="application/vnd.openxmlformats-officedocument.presentationml.notesSlide+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20.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notesSlides/notesSlide21.xml" ContentType="application/vnd.openxmlformats-officedocument.presentationml.notesSlid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notesSlides/notesSlide22.xml" ContentType="application/vnd.openxmlformats-officedocument.presentationml.notesSlide+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notesSlides/notesSlide23.xml" ContentType="application/vnd.openxmlformats-officedocument.presentationml.notesSlide+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notesSlides/notesSlide24.xml" ContentType="application/vnd.openxmlformats-officedocument.presentationml.notesSlide+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notesSlides/notesSlide25.xml" ContentType="application/vnd.openxmlformats-officedocument.presentationml.notesSlide+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notesSlides/notesSlide26.xml" ContentType="application/vnd.openxmlformats-officedocument.presentationml.notesSlide+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notesSlides/notesSlide27.xml" ContentType="application/vnd.openxmlformats-officedocument.presentationml.notesSlide+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8"/>
  </p:notesMasterIdLst>
  <p:sldIdLst>
    <p:sldId id="410" r:id="rId3"/>
    <p:sldId id="411" r:id="rId4"/>
    <p:sldId id="412" r:id="rId5"/>
    <p:sldId id="413" r:id="rId6"/>
    <p:sldId id="414" r:id="rId7"/>
    <p:sldId id="415" r:id="rId8"/>
    <p:sldId id="416" r:id="rId9"/>
    <p:sldId id="417" r:id="rId10"/>
    <p:sldId id="418"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40" r:id="rId33"/>
    <p:sldId id="441" r:id="rId34"/>
    <p:sldId id="442" r:id="rId35"/>
    <p:sldId id="443" r:id="rId36"/>
    <p:sldId id="444"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a Vida Villanueva" initials="MVV" lastIdx="0" clrIdx="0"/>
  <p:cmAuthor id="7" name="1206988966@qq.com" initials="1" lastIdx="0" clrIdx="2"/>
  <p:cmAuthor id="1" name="Wangzhi gang" initials="Wg" lastIdx="0" clrIdx="0"/>
  <p:cmAuthor id="8" name="姜伟光" initials="姜" lastIdx="0" clrIdx="0"/>
  <p:cmAuthor id="2" name="作者" initials="A" lastIdx="0" clrIdx="1"/>
  <p:cmAuthor id="3" name="lenovo" initials="l" lastIdx="0" clrIdx="2"/>
  <p:cmAuthor id="4" name="Administrator" initials="A" lastIdx="0" clrIdx="3"/>
  <p:cmAuthor id="5" name="宋洁然" initials="宋" lastIdx="0" clrIdx="1"/>
  <p:cmAuthor id="6" name="ming qiu" initials="m"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803507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1</a:t>
            </a:fld>
            <a:endParaRPr lang="zh-CN" altLang="en-US"/>
          </a:p>
        </p:txBody>
      </p:sp>
    </p:spTree>
    <p:extLst>
      <p:ext uri="{BB962C8B-B14F-4D97-AF65-F5344CB8AC3E}">
        <p14:creationId xmlns:p14="http://schemas.microsoft.com/office/powerpoint/2010/main" val="1580026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05481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12</a:t>
            </a:fld>
            <a:endParaRPr lang="zh-CN" altLang="en-US"/>
          </a:p>
        </p:txBody>
      </p:sp>
    </p:spTree>
    <p:extLst>
      <p:ext uri="{BB962C8B-B14F-4D97-AF65-F5344CB8AC3E}">
        <p14:creationId xmlns:p14="http://schemas.microsoft.com/office/powerpoint/2010/main" val="3319721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11988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14</a:t>
            </a:fld>
            <a:endParaRPr lang="zh-CN" altLang="en-US"/>
          </a:p>
        </p:txBody>
      </p:sp>
    </p:spTree>
    <p:extLst>
      <p:ext uri="{BB962C8B-B14F-4D97-AF65-F5344CB8AC3E}">
        <p14:creationId xmlns:p14="http://schemas.microsoft.com/office/powerpoint/2010/main" val="3824543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00845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28567F-0808-4754-8C77-6ABBAABA3513}" type="slidenum">
              <a:rPr lang="en-US" smtClean="0">
                <a:solidFill>
                  <a:prstClr val="black"/>
                </a:solidFill>
                <a:latin typeface="等线" panose="02010600030101010101" charset="-122"/>
              </a:rPr>
              <a:t>16</a:t>
            </a:fld>
            <a:endParaRPr lang="en-US">
              <a:solidFill>
                <a:prstClr val="black"/>
              </a:solidFill>
              <a:latin typeface="等线" panose="02010600030101010101" charset="-122"/>
            </a:endParaRPr>
          </a:p>
        </p:txBody>
      </p:sp>
    </p:spTree>
    <p:extLst>
      <p:ext uri="{BB962C8B-B14F-4D97-AF65-F5344CB8AC3E}">
        <p14:creationId xmlns:p14="http://schemas.microsoft.com/office/powerpoint/2010/main" val="1814123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98603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819921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AD5824D-CB83-40DC-8A79-5BAF75D16C91}" type="slidenum">
              <a:rPr lang="zh-CN" altLang="en-US" smtClean="0"/>
              <a:t>20</a:t>
            </a:fld>
            <a:endParaRPr lang="zh-CN" altLang="en-US"/>
          </a:p>
        </p:txBody>
      </p:sp>
    </p:spTree>
    <p:extLst>
      <p:ext uri="{BB962C8B-B14F-4D97-AF65-F5344CB8AC3E}">
        <p14:creationId xmlns:p14="http://schemas.microsoft.com/office/powerpoint/2010/main" val="2135205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9564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extLst>
      <p:ext uri="{BB962C8B-B14F-4D97-AF65-F5344CB8AC3E}">
        <p14:creationId xmlns:p14="http://schemas.microsoft.com/office/powerpoint/2010/main" val="1804038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22</a:t>
            </a:fld>
            <a:endParaRPr lang="zh-CN" altLang="en-US"/>
          </a:p>
        </p:txBody>
      </p:sp>
    </p:spTree>
    <p:extLst>
      <p:ext uri="{BB962C8B-B14F-4D97-AF65-F5344CB8AC3E}">
        <p14:creationId xmlns:p14="http://schemas.microsoft.com/office/powerpoint/2010/main" val="1964801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25</a:t>
            </a:fld>
            <a:endParaRPr lang="zh-CN" altLang="en-US"/>
          </a:p>
        </p:txBody>
      </p:sp>
    </p:spTree>
    <p:extLst>
      <p:ext uri="{BB962C8B-B14F-4D97-AF65-F5344CB8AC3E}">
        <p14:creationId xmlns:p14="http://schemas.microsoft.com/office/powerpoint/2010/main" val="3855517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71519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48560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180595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35275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31</a:t>
            </a:fld>
            <a:endParaRPr lang="zh-CN" altLang="en-US"/>
          </a:p>
        </p:txBody>
      </p:sp>
    </p:spTree>
    <p:extLst>
      <p:ext uri="{BB962C8B-B14F-4D97-AF65-F5344CB8AC3E}">
        <p14:creationId xmlns:p14="http://schemas.microsoft.com/office/powerpoint/2010/main" val="4231758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C9022F-0009-4647-9250-4CF23ECFCDBA}" type="slidenum">
              <a:rPr lang="zh-CN" altLang="en-US" smtClean="0"/>
              <a:t>32</a:t>
            </a:fld>
            <a:endParaRPr lang="zh-CN" altLang="en-US"/>
          </a:p>
        </p:txBody>
      </p:sp>
    </p:spTree>
    <p:extLst>
      <p:ext uri="{BB962C8B-B14F-4D97-AF65-F5344CB8AC3E}">
        <p14:creationId xmlns:p14="http://schemas.microsoft.com/office/powerpoint/2010/main" val="3447244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35</a:t>
            </a:fld>
            <a:endParaRPr lang="zh-CN" altLang="en-US"/>
          </a:p>
        </p:txBody>
      </p:sp>
    </p:spTree>
    <p:extLst>
      <p:ext uri="{BB962C8B-B14F-4D97-AF65-F5344CB8AC3E}">
        <p14:creationId xmlns:p14="http://schemas.microsoft.com/office/powerpoint/2010/main" val="435634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a:t>
            </a:fld>
            <a:endParaRPr lang="zh-CN" altLang="en-US"/>
          </a:p>
        </p:txBody>
      </p:sp>
    </p:spTree>
    <p:extLst>
      <p:ext uri="{BB962C8B-B14F-4D97-AF65-F5344CB8AC3E}">
        <p14:creationId xmlns:p14="http://schemas.microsoft.com/office/powerpoint/2010/main" val="2411587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99199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5</a:t>
            </a:fld>
            <a:endParaRPr lang="zh-CN" altLang="en-US"/>
          </a:p>
        </p:txBody>
      </p:sp>
    </p:spTree>
    <p:extLst>
      <p:ext uri="{BB962C8B-B14F-4D97-AF65-F5344CB8AC3E}">
        <p14:creationId xmlns:p14="http://schemas.microsoft.com/office/powerpoint/2010/main" val="439349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95CF35-9357-4B8C-962A-2DA8E3D8DBBD}" type="slidenum">
              <a:rPr lang="zh-CN" altLang="en-US" smtClean="0"/>
              <a:t>6</a:t>
            </a:fld>
            <a:endParaRPr lang="zh-CN" altLang="en-US"/>
          </a:p>
        </p:txBody>
      </p:sp>
    </p:spTree>
    <p:extLst>
      <p:ext uri="{BB962C8B-B14F-4D97-AF65-F5344CB8AC3E}">
        <p14:creationId xmlns:p14="http://schemas.microsoft.com/office/powerpoint/2010/main" val="671082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7</a:t>
            </a:fld>
            <a:endParaRPr lang="zh-CN" altLang="en-US"/>
          </a:p>
        </p:txBody>
      </p:sp>
    </p:spTree>
    <p:extLst>
      <p:ext uri="{BB962C8B-B14F-4D97-AF65-F5344CB8AC3E}">
        <p14:creationId xmlns:p14="http://schemas.microsoft.com/office/powerpoint/2010/main" val="4288670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70748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9</a:t>
            </a:fld>
            <a:endParaRPr lang="zh-CN" altLang="en-US"/>
          </a:p>
        </p:txBody>
      </p:sp>
    </p:spTree>
    <p:extLst>
      <p:ext uri="{BB962C8B-B14F-4D97-AF65-F5344CB8AC3E}">
        <p14:creationId xmlns:p14="http://schemas.microsoft.com/office/powerpoint/2010/main" val="13369390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5" Type="http://schemas.openxmlformats.org/officeDocument/2006/relationships/slideMaster" Target="../slideMasters/slideMaster2.xml"/><Relationship Id="rId4" Type="http://schemas.openxmlformats.org/officeDocument/2006/relationships/tags" Target="../tags/tag10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6.xml"/><Relationship Id="rId7" Type="http://schemas.openxmlformats.org/officeDocument/2006/relationships/slideMaster" Target="../slideMasters/slideMaster2.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2.xml"/><Relationship Id="rId5" Type="http://schemas.openxmlformats.org/officeDocument/2006/relationships/tags" Target="../tags/tag114.xml"/><Relationship Id="rId4" Type="http://schemas.openxmlformats.org/officeDocument/2006/relationships/tags" Target="../tags/tag11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2.xml"/><Relationship Id="rId4" Type="http://schemas.openxmlformats.org/officeDocument/2006/relationships/tags" Target="../tags/tag11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2.xml"/><Relationship Id="rId5" Type="http://schemas.openxmlformats.org/officeDocument/2006/relationships/tags" Target="../tags/tag123.xml"/><Relationship Id="rId4" Type="http://schemas.openxmlformats.org/officeDocument/2006/relationships/tags" Target="../tags/tag12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slideMaster" Target="../slideMasters/slideMaster2.xml"/><Relationship Id="rId4" Type="http://schemas.openxmlformats.org/officeDocument/2006/relationships/tags" Target="../tags/tag127.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0.xml"/><Relationship Id="rId7" Type="http://schemas.openxmlformats.org/officeDocument/2006/relationships/slideMaster" Target="../slideMasters/slideMaster2.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s>
</file>

<file path=ppt/slideLayouts/_rels/slideLayout26.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3.xml"/><Relationship Id="rId7" Type="http://schemas.openxmlformats.org/officeDocument/2006/relationships/tags" Target="../tags/tag147.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62.xml"/><Relationship Id="rId3" Type="http://schemas.openxmlformats.org/officeDocument/2006/relationships/tags" Target="../tags/tag157.xml"/><Relationship Id="rId7" Type="http://schemas.openxmlformats.org/officeDocument/2006/relationships/tags" Target="../tags/tag161.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10" Type="http://schemas.openxmlformats.org/officeDocument/2006/relationships/slideMaster" Target="../slideMasters/slideMaster2.xml"/><Relationship Id="rId4" Type="http://schemas.openxmlformats.org/officeDocument/2006/relationships/tags" Target="../tags/tag158.xml"/><Relationship Id="rId9" Type="http://schemas.openxmlformats.org/officeDocument/2006/relationships/tags" Target="../tags/tag16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66.xml"/><Relationship Id="rId7" Type="http://schemas.openxmlformats.org/officeDocument/2006/relationships/slideMaster" Target="../slideMasters/slideMaster2.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10870" y="1521460"/>
            <a:ext cx="10970260" cy="2152015"/>
          </a:xfrm>
        </p:spPr>
        <p:txBody>
          <a:bodyPr lIns="101600" tIns="38100" rIns="25400" bIns="38100" anchor="b" anchorCtr="0">
            <a:normAutofit/>
          </a:bodyPr>
          <a:lstStyle>
            <a:lvl1pPr algn="ctr">
              <a:defRPr sz="6000" b="1" spc="600">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10870" y="3737610"/>
            <a:ext cx="10970260" cy="1596390"/>
          </a:xfrm>
        </p:spPr>
        <p:txBody>
          <a:bodyPr lIns="101600" tIns="38100" rIns="76200" bIns="38100">
            <a:normAutofit/>
          </a:bodyPr>
          <a:lstStyle>
            <a:lvl1pPr marL="0" indent="0" algn="ctr" eaLnBrk="1" fontAlgn="auto" latinLnBrk="0" hangingPunct="1">
              <a:lnSpc>
                <a:spcPct val="15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611505" y="1515110"/>
            <a:ext cx="10970895" cy="4736465"/>
          </a:xfrm>
        </p:spPr>
        <p:txBody>
          <a:bodyPr vert="horz" lIns="90170" tIns="46990" rIns="90170" bIns="0" rtlCol="0">
            <a:normAutofit/>
          </a:bodyPr>
          <a:lstStyle>
            <a:lvl1pPr marL="0" marR="0" lvl="0"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marR="0" lvl="1" indent="0" algn="l" defTabSz="914400" rtl="0" eaLnBrk="1" fontAlgn="auto" latinLnBrk="0" hangingPunct="1">
              <a:lnSpc>
                <a:spcPct val="150000"/>
              </a:lnSpc>
              <a:spcBef>
                <a:spcPct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914400" marR="0" lvl="2"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371600" marR="0" lvl="3"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1828800" marR="0" lvl="4" indent="0" algn="l" defTabSz="914400" rtl="0" eaLnBrk="1" fontAlgn="auto" latinLnBrk="0" hangingPunct="1">
              <a:lnSpc>
                <a:spcPct val="15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p:txBody>
      </p:sp>
      <p:sp>
        <p:nvSpPr>
          <p:cNvPr id="2" name="标题 1"/>
          <p:cNvSpPr>
            <a:spLocks noGrp="1"/>
          </p:cNvSpPr>
          <p:nvPr>
            <p:ph type="title"/>
            <p:custDataLst>
              <p:tags r:id="rId2"/>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1995" y="3926840"/>
            <a:ext cx="7767955" cy="768350"/>
          </a:xfrm>
        </p:spPr>
        <p:txBody>
          <a:bodyPr lIns="101600" tIns="38100" rIns="63500" bIns="38100" anchor="t" anchorCtr="0">
            <a:normAutofit/>
          </a:bodyPr>
          <a:lstStyle>
            <a:lvl1pPr>
              <a:defRPr sz="4400" b="1" u="none" strike="noStrike" kern="1200" cap="none" spc="300" normalizeH="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1995" y="4728210"/>
            <a:ext cx="7769225" cy="1078230"/>
          </a:xfrm>
        </p:spPr>
        <p:txBody>
          <a:bodyPr wrap="square" lIns="90170" tIns="46990" rIns="90170" bIns="46990">
            <a:normAutofit/>
          </a:bodyPr>
          <a:lstStyle>
            <a:lvl1pPr marL="0" indent="0" algn="l" eaLnBrk="1" fontAlgn="auto" latinLnBrk="0" hangingPunct="1">
              <a:lnSpc>
                <a:spcPct val="150000"/>
              </a:lnSpc>
              <a:spcAft>
                <a:spcPct val="0"/>
              </a:spcAft>
              <a:buNone/>
              <a:defRPr kumimoji="0" lang="zh-CN" altLang="en-US" sz="18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9" name="文本占位符 8"/>
          <p:cNvSpPr>
            <a:spLocks noGrp="1"/>
          </p:cNvSpPr>
          <p:nvPr>
            <p:ph type="body" idx="1" hasCustomPrompt="1"/>
            <p:custDataLst>
              <p:tags r:id="rId1"/>
            </p:custDataLst>
          </p:nvPr>
        </p:nvSpPr>
        <p:spPr>
          <a:xfrm>
            <a:off x="612775"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cxnSp>
        <p:nvCxnSpPr>
          <p:cNvPr id="25" name="直接连接符 24"/>
          <p:cNvCxnSpPr/>
          <p:nvPr userDrawn="1">
            <p:custDataLst>
              <p:tags r:id="rId2"/>
            </p:custDataLst>
          </p:nvPr>
        </p:nvCxnSpPr>
        <p:spPr>
          <a:xfrm flipH="1">
            <a:off x="6096000" y="1715770"/>
            <a:ext cx="0" cy="444246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标题 9"/>
          <p:cNvSpPr>
            <a:spLocks noGrp="1"/>
          </p:cNvSpPr>
          <p:nvPr>
            <p:ph type="title" hasCustomPrompt="1"/>
            <p:custDataLst>
              <p:tags r:id="rId3"/>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p>
        </p:txBody>
      </p:sp>
      <p:sp>
        <p:nvSpPr>
          <p:cNvPr id="11" name="文本占位符 10"/>
          <p:cNvSpPr>
            <a:spLocks noGrp="1"/>
          </p:cNvSpPr>
          <p:nvPr>
            <p:ph type="body" idx="13" hasCustomPrompt="1"/>
            <p:custDataLst>
              <p:tags r:id="rId4"/>
            </p:custDataLst>
          </p:nvPr>
        </p:nvSpPr>
        <p:spPr>
          <a:xfrm>
            <a:off x="6412230" y="1522095"/>
            <a:ext cx="5169535" cy="4751070"/>
          </a:xfrm>
          <a:prstGeom prst="rect">
            <a:avLst/>
          </a:prstGeom>
        </p:spPr>
        <p:txBody>
          <a:bodyPr vert="horz" lIns="90170" tIns="46990" rIns="90170" bIns="46990" rtlCol="0">
            <a:normAutofit/>
          </a:bodyPr>
          <a:lstStyle>
            <a:lvl1pPr marL="0" indent="0" algn="l">
              <a:buFont typeface="Wingdings" panose="05000000000000000000" charset="0"/>
              <a:buChar char="l"/>
              <a:defRPr>
                <a:latin typeface="+mn-ea"/>
                <a:ea typeface="+mn-ea"/>
                <a:cs typeface="+mn-ea"/>
              </a:defRPr>
            </a:lvl1pPr>
            <a:lvl2pPr marL="457200" indent="0" algn="l">
              <a:buFont typeface="Wingdings" panose="05000000000000000000" charset="0"/>
              <a:buChar char="l"/>
              <a:defRPr/>
            </a:lvl2pPr>
            <a:lvl3pPr marL="914400" indent="0" algn="l">
              <a:buFont typeface="Wingdings" panose="05000000000000000000" charset="0"/>
              <a:buChar char="l"/>
              <a:defRPr/>
            </a:lvl3pPr>
            <a:lvl4pPr marL="1371600" indent="0" algn="l">
              <a:buFont typeface="Wingdings" panose="05000000000000000000" charset="0"/>
              <a:buChar char="l"/>
              <a:defRPr/>
            </a:lvl4pPr>
            <a:lvl5pPr marL="1828800" indent="0" algn="l">
              <a:buFont typeface="Wingdings" panose="05000000000000000000" charset="0"/>
              <a:buChar char="l"/>
              <a:defRPr/>
            </a:lvl5pPr>
          </a:lstStyle>
          <a:p>
            <a:pPr lvl="0"/>
            <a:r>
              <a:rPr>
                <a:sym typeface="+mn-ea"/>
              </a:rPr>
              <a:t> 单击此处编辑文本</a:t>
            </a:r>
            <a:endParaRPr lang="zh-CN" altLang="en-US"/>
          </a:p>
        </p:txBody>
      </p:sp>
      <p:sp>
        <p:nvSpPr>
          <p:cNvPr id="4" name="日期占位符 3"/>
          <p:cNvSpPr>
            <a:spLocks noGrp="1"/>
          </p:cNvSpPr>
          <p:nvPr>
            <p:ph type="dt" sz="half" idx="2"/>
            <p:custDataLst>
              <p:tags r:id="rId5"/>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6"/>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1"/>
            </p:custDataLst>
          </p:nvPr>
        </p:nvSpPr>
        <p:spPr>
          <a:xfrm>
            <a:off x="619125" y="1428115"/>
            <a:ext cx="5334000" cy="3810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85000"/>
                    <a:lumOff val="15000"/>
                  </a:schemeClr>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2"/>
            </p:custDataLst>
          </p:nvPr>
        </p:nvSpPr>
        <p:spPr>
          <a:xfrm>
            <a:off x="619125" y="1854200"/>
            <a:ext cx="533400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3"/>
            </p:custDataLst>
          </p:nvPr>
        </p:nvSpPr>
        <p:spPr>
          <a:xfrm>
            <a:off x="6235700" y="1428115"/>
            <a:ext cx="5344160" cy="3810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85000"/>
                    <a:lumOff val="15000"/>
                  </a:schemeClr>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4"/>
            </p:custDataLst>
          </p:nvPr>
        </p:nvSpPr>
        <p:spPr>
          <a:xfrm>
            <a:off x="6235700" y="1854200"/>
            <a:ext cx="5344160" cy="440436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11" name="标题 10"/>
          <p:cNvSpPr>
            <a:spLocks noGrp="1"/>
          </p:cNvSpPr>
          <p:nvPr>
            <p:ph type="title"/>
            <p:custDataLst>
              <p:tags r:id="rId5"/>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单击此处编辑母版标题样式</a:t>
            </a:r>
          </a:p>
        </p:txBody>
      </p:sp>
      <p:sp>
        <p:nvSpPr>
          <p:cNvPr id="7" name="日期占位符 3"/>
          <p:cNvSpPr>
            <a:spLocks noGrp="1"/>
          </p:cNvSpPr>
          <p:nvPr>
            <p:ph type="dt" sz="half" idx="10"/>
            <p:custDataLst>
              <p:tags r:id="rId6"/>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8" name="页脚占位符 4"/>
          <p:cNvSpPr>
            <a:spLocks noGrp="1"/>
          </p:cNvSpPr>
          <p:nvPr>
            <p:ph type="ftr" sz="quarter" idx="11"/>
            <p:custDataLst>
              <p:tags r:id="rId7"/>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9" name="灯片编号占位符 5"/>
          <p:cNvSpPr>
            <a:spLocks noGrp="1"/>
          </p:cNvSpPr>
          <p:nvPr>
            <p:ph type="sldNum" sz="quarter" idx="12"/>
            <p:custDataLst>
              <p:tags r:id="rId8"/>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11" name="标题 10"/>
          <p:cNvSpPr>
            <a:spLocks noGrp="1"/>
          </p:cNvSpPr>
          <p:nvPr>
            <p:ph type="title"/>
            <p:custDataLst>
              <p:tags r:id="rId1"/>
            </p:custDataLst>
          </p:nvPr>
        </p:nvSpPr>
        <p:spPr>
          <a:xfrm>
            <a:off x="610870" y="625475"/>
            <a:ext cx="10970895" cy="706755"/>
          </a:xfrm>
        </p:spPr>
        <p:txBody>
          <a:bodyPr vert="horz" lIns="101600" tIns="38100" rIns="76200" bIns="381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200" normalizeH="0" baseline="0" noProof="1">
                <a:solidFill>
                  <a:schemeClr val="tx1">
                    <a:lumMod val="75000"/>
                    <a:lumOff val="25000"/>
                  </a:schemeClr>
                </a:solidFill>
                <a:uFillTx/>
                <a:latin typeface="+mj-lt"/>
                <a:ea typeface="+mj-ea"/>
                <a:cs typeface="+mj-cs"/>
                <a:sym typeface="+mn-ea"/>
              </a:defRPr>
            </a:lvl1pPr>
          </a:lstStyle>
          <a:p>
            <a:pPr lvl="0"/>
            <a:r>
              <a:rPr>
                <a:sym typeface="+mn-ea"/>
              </a:rPr>
              <a:t>单击此处编辑母版标题样式</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2"/>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930" y="914400"/>
            <a:ext cx="1042670" cy="5029200"/>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200" normalizeH="0" baseline="0" noProof="1">
                <a:solidFill>
                  <a:schemeClr val="tx1">
                    <a:lumMod val="85000"/>
                    <a:lumOff val="15000"/>
                  </a:schemeClr>
                </a:solidFill>
                <a:uFillTx/>
                <a:latin typeface="+mj-lt"/>
                <a:ea typeface="+mj-ea"/>
                <a:cs typeface="+mj-cs"/>
                <a:sym typeface="+mn-ea"/>
              </a:defRPr>
            </a:lvl1pPr>
          </a:lstStyle>
          <a:p>
            <a:pPr lvl="0"/>
            <a:r>
              <a:rPr>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3765" y="914399"/>
            <a:ext cx="9170035" cy="5028565"/>
          </a:xfrm>
        </p:spPr>
        <p:txBody>
          <a:bodyPr vert="eaVert" lIns="46990" tIns="46990" rIns="46990" bIns="46990">
            <a:normAutofit/>
          </a:bodyPr>
          <a:lstStyle>
            <a:lvl1pPr indent="0" eaLnBrk="1" fontAlgn="auto" latinLnBrk="0" hangingPunct="1">
              <a:buFont typeface="Wingdings" panose="05000000000000000000" charset="0"/>
              <a:buChar char="l"/>
              <a:defRPr>
                <a:solidFill>
                  <a:schemeClr val="tx1">
                    <a:lumMod val="65000"/>
                    <a:lumOff val="35000"/>
                  </a:schemeClr>
                </a:solidFill>
              </a:defRPr>
            </a:lvl1pPr>
            <a:lvl2pPr indent="0" eaLnBrk="1" fontAlgn="auto" latinLnBrk="0" hangingPunct="1">
              <a:buFont typeface="Wingdings" panose="05000000000000000000" charset="0"/>
              <a:buChar char="l"/>
              <a:defRPr>
                <a:solidFill>
                  <a:schemeClr val="tx1">
                    <a:lumMod val="65000"/>
                    <a:lumOff val="35000"/>
                  </a:schemeClr>
                </a:solidFill>
              </a:defRPr>
            </a:lvl2pPr>
            <a:lvl3pPr indent="0" eaLnBrk="1" fontAlgn="auto" latinLnBrk="0" hangingPunct="1">
              <a:buFont typeface="Wingdings" panose="05000000000000000000" charset="0"/>
              <a:buChar char="l"/>
              <a:defRPr>
                <a:solidFill>
                  <a:schemeClr val="tx1">
                    <a:lumMod val="65000"/>
                    <a:lumOff val="35000"/>
                  </a:schemeClr>
                </a:solidFill>
              </a:defRPr>
            </a:lvl3pPr>
            <a:lvl4pPr indent="0" eaLnBrk="1" fontAlgn="auto" latinLnBrk="0" hangingPunct="1">
              <a:buFont typeface="Wingdings" panose="05000000000000000000" charset="0"/>
              <a:buChar char="l"/>
              <a:defRPr>
                <a:solidFill>
                  <a:schemeClr val="tx1">
                    <a:lumMod val="65000"/>
                    <a:lumOff val="35000"/>
                  </a:schemeClr>
                </a:solidFill>
              </a:defRPr>
            </a:lvl4pPr>
            <a:lvl5pPr indent="0" eaLnBrk="1" fontAlgn="auto" latinLnBrk="0" hangingPunct="1">
              <a:buFont typeface="Wingdings" panose="05000000000000000000" charset="0"/>
              <a:buChar char="l"/>
              <a:defRPr>
                <a:solidFill>
                  <a:schemeClr val="tx1">
                    <a:lumMod val="65000"/>
                    <a:lumOff val="35000"/>
                  </a:schemeClr>
                </a:solidFill>
              </a:defRPr>
            </a:lvl5pPr>
          </a:lstStyle>
          <a:p>
            <a:pPr lvl="0"/>
            <a:r>
              <a:rPr lang="zh-CN" altLang="en-US"/>
              <a:t> 单击此处编辑文本</a:t>
            </a:r>
          </a:p>
          <a:p>
            <a:pPr lvl="1"/>
            <a:r>
              <a:rPr lang="zh-CN" altLang="en-US"/>
              <a:t> 第二级</a:t>
            </a:r>
          </a:p>
          <a:p>
            <a:pPr lvl="2"/>
            <a:r>
              <a:rPr lang="zh-CN" altLang="en-US"/>
              <a:t> 第三级</a:t>
            </a:r>
          </a:p>
          <a:p>
            <a:pPr lvl="3"/>
            <a:r>
              <a:rPr lang="zh-CN" altLang="en-US"/>
              <a:t> 第四级</a:t>
            </a:r>
          </a:p>
          <a:p>
            <a:pPr lvl="4"/>
            <a:r>
              <a:rPr lang="zh-CN" altLang="en-US"/>
              <a:t> 第五级</a:t>
            </a:r>
          </a:p>
        </p:txBody>
      </p:sp>
      <p:sp>
        <p:nvSpPr>
          <p:cNvPr id="4" name="日期占位符 3"/>
          <p:cNvSpPr>
            <a:spLocks noGrp="1"/>
          </p:cNvSpPr>
          <p:nvPr>
            <p:ph type="dt" sz="half" idx="2"/>
            <p:custDataLst>
              <p:tags r:id="rId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8" name="内容占位符 7"/>
          <p:cNvSpPr>
            <a:spLocks noGrp="1"/>
          </p:cNvSpPr>
          <p:nvPr>
            <p:ph idx="1"/>
            <p:custDataLst>
              <p:tags r:id="rId1"/>
            </p:custDataLst>
          </p:nvPr>
        </p:nvSpPr>
        <p:spPr>
          <a:xfrm>
            <a:off x="611505" y="775335"/>
            <a:ext cx="10968990" cy="548195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Wingdings" panose="05000000000000000000" charset="0"/>
              <a:buChar char="l"/>
              <a:tabLst>
                <a:tab pos="1609725" algn="l"/>
              </a:tabLst>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Wingdings" panose="05000000000000000000" charset="0"/>
              <a:buChar char="l"/>
              <a:defRPr kumimoji="0" lang="zh-CN" altLang="en-US" sz="1600" b="0" i="0" u="none" strike="noStrike" kern="1200" cap="none" spc="150" normalizeH="0" baseline="0" noProof="1">
                <a:solidFill>
                  <a:schemeClr val="tx1">
                    <a:lumMod val="65000"/>
                    <a:lumOff val="3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2209802" y="2576987"/>
            <a:ext cx="7772398" cy="1271113"/>
          </a:xfrm>
        </p:spPr>
        <p:txBody>
          <a:bodyPr vert="horz" wrap="square" lIns="90170" tIns="46990" rIns="90170" bIns="4699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800" normalizeH="0" baseline="0" noProof="1">
                <a:solidFill>
                  <a:schemeClr val="tx1"/>
                </a:solidFill>
                <a:effectLst/>
                <a:uFillTx/>
                <a:latin typeface="微软雅黑" panose="020B0503020204020204" pitchFamily="34" charset="-122"/>
                <a:ea typeface="微软雅黑" panose="020B0503020204020204" pitchFamily="34" charset="-122"/>
                <a:cs typeface="+mj-cs"/>
                <a:sym typeface="+mn-ea"/>
              </a:defRPr>
            </a:lvl1pPr>
          </a:lstStyle>
          <a:p>
            <a:pPr lvl="0"/>
            <a:r>
              <a:rPr>
                <a:sym typeface="+mn-ea"/>
              </a:rPr>
              <a:t>编辑标题</a:t>
            </a:r>
          </a:p>
        </p:txBody>
      </p:sp>
      <p:sp>
        <p:nvSpPr>
          <p:cNvPr id="4" name="日期占位符 3"/>
          <p:cNvSpPr>
            <a:spLocks noGrp="1"/>
          </p:cNvSpPr>
          <p:nvPr>
            <p:ph type="dt" sz="half" idx="2"/>
            <p:custDataLst>
              <p:tags r:id="rId2"/>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3"/>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4"/>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0" hasCustomPrompt="1"/>
            <p:custDataLst>
              <p:tags r:id="rId5"/>
            </p:custDataLst>
          </p:nvPr>
        </p:nvSpPr>
        <p:spPr>
          <a:xfrm>
            <a:off x="2205355" y="3949700"/>
            <a:ext cx="7788910" cy="561975"/>
          </a:xfrm>
        </p:spPr>
        <p:txBody>
          <a:bodyPr anchor="t" anchorCtr="0">
            <a:normAutofit/>
          </a:bodyPr>
          <a:lstStyle>
            <a:lvl1pPr marL="0" indent="0" algn="ctr" eaLnBrk="1" fontAlgn="auto" latinLnBrk="0" hangingPunct="1">
              <a:lnSpc>
                <a:spcPct val="100000"/>
              </a:lnSpc>
              <a:spcAft>
                <a:spcPts val="1500"/>
              </a:spcAft>
              <a:buNone/>
              <a:defRPr sz="2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zh-CN" altLang="en-US"/>
              <a:t>单击此处编辑副标题</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userDrawn="1">
            <p:ph type="title" hasCustomPrompt="1"/>
            <p:custDataLst>
              <p:tags r:id="rId1"/>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2"/>
            </p:custDataLst>
          </p:nvPr>
        </p:nvSpPr>
        <p:spPr/>
        <p:txBody>
          <a:bodyPr/>
          <a:lstStyle>
            <a:lvl1pPr>
              <a:defRPr baseline="0">
                <a:latin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3"/>
            </p:custDataLst>
          </p:nvPr>
        </p:nvSpPr>
        <p:spPr/>
        <p:txBody>
          <a:bodyPr/>
          <a:lstStyle>
            <a:lvl1pPr>
              <a:defRPr baseline="0">
                <a:latin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lvl1pPr>
              <a:defRPr baseline="0">
                <a:latin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latin typeface="隶书" panose="02010509060101010101" pitchFamily="49" charset="-122"/>
              <a:ea typeface="隶书" panose="02010509060101010101" pitchFamily="49" charset="-122"/>
            </a:endParaRPr>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hasCustomPrompt="1"/>
            <p:custDataLst>
              <p:tags r:id="rId3"/>
            </p:custDataLst>
          </p:nvPr>
        </p:nvSpPr>
        <p:spPr>
          <a:xfrm>
            <a:off x="1281113" y="2163600"/>
            <a:ext cx="9626600" cy="3445200"/>
          </a:xfrm>
        </p:spPr>
        <p:txBody>
          <a:bodyPr>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solidFill>
                  <a:schemeClr val="tx1">
                    <a:lumMod val="85000"/>
                    <a:lumOff val="15000"/>
                  </a:schemeClr>
                </a:solidFill>
              </a:defRPr>
            </a:lvl1pPr>
          </a:lstStyle>
          <a:p>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0"/>
            <a:ext cx="4823460" cy="6858635"/>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583200" y="770400"/>
            <a:ext cx="3960000" cy="882000"/>
          </a:xfrm>
        </p:spPr>
        <p:txBody>
          <a:bodyPr anchor="ctr">
            <a:normAutofit/>
          </a:bodyPr>
          <a:lstStyle>
            <a:lvl1pPr>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586800" y="1764000"/>
            <a:ext cx="3956400" cy="4093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7"/>
            </p:custDataLst>
          </p:nvPr>
        </p:nvSpPr>
        <p:spPr>
          <a:xfrm>
            <a:off x="5101200" y="769938"/>
            <a:ext cx="6480000" cy="5087937"/>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0"/>
            <a:ext cx="12192000" cy="2664000"/>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12000" y="781200"/>
            <a:ext cx="10976400" cy="626400"/>
          </a:xfrm>
        </p:spPr>
        <p:txBody>
          <a:bodyPr anchor="ctr">
            <a:normAutofit/>
          </a:bodyPr>
          <a:lstStyle>
            <a:lvl1pPr algn="ctr">
              <a:defRPr sz="36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612000" y="1659600"/>
            <a:ext cx="10975975" cy="828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7"/>
            </p:custDataLst>
          </p:nvPr>
        </p:nvSpPr>
        <p:spPr>
          <a:xfrm>
            <a:off x="612775" y="2808000"/>
            <a:ext cx="10965600" cy="34308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0" y="5041901"/>
            <a:ext cx="12192000" cy="1828799"/>
          </a:xfrm>
          <a:prstGeom prst="rect">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p:custDataLst>
              <p:tags r:id="rId2"/>
            </p:custDataLst>
          </p:nvPr>
        </p:nvSpPr>
        <p:spPr>
          <a:xfrm>
            <a:off x="604800" y="669600"/>
            <a:ext cx="10976400" cy="565200"/>
          </a:xfrm>
        </p:spPr>
        <p:txBody>
          <a:bodyPr anchor="ctr">
            <a:normAutofit/>
          </a:bodyPr>
          <a:lstStyle>
            <a:lvl1pPr algn="ctr">
              <a:lnSpc>
                <a:spcPct val="100000"/>
              </a:lnSpc>
              <a:defRPr sz="32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6"/>
            </p:custDataLst>
          </p:nvPr>
        </p:nvSpPr>
        <p:spPr>
          <a:xfrm>
            <a:off x="604837" y="1681200"/>
            <a:ext cx="10990800" cy="32112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userDrawn="1">
            <p:ph type="body" sz="quarter" idx="14"/>
            <p:custDataLst>
              <p:tags r:id="rId7"/>
            </p:custDataLst>
          </p:nvPr>
        </p:nvSpPr>
        <p:spPr>
          <a:xfrm>
            <a:off x="594000" y="5180400"/>
            <a:ext cx="11001600" cy="1011600"/>
          </a:xfrm>
        </p:spPr>
        <p:txBody>
          <a:bodyPr>
            <a:normAutofit/>
          </a:bodyPr>
          <a:lstStyle>
            <a:lvl1pPr marL="0" indent="0">
              <a:lnSpc>
                <a:spcPct val="130000"/>
              </a:lnSpc>
              <a:spcBef>
                <a:spcPct val="0"/>
              </a:spcBef>
              <a:spcAft>
                <a:spcPts val="1000"/>
              </a:spcAft>
              <a:buNone/>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userDrawn="1">
            <p:custDataLst>
              <p:tags r:id="rId1"/>
            </p:custDataLst>
          </p:nvPr>
        </p:nvSpPr>
        <p:spPr>
          <a:xfrm>
            <a:off x="0" y="0"/>
            <a:ext cx="12192000" cy="914407"/>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tx1">
                  <a:lumMod val="85000"/>
                  <a:lumOff val="15000"/>
                </a:schemeClr>
              </a:solidFill>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2"/>
            </p:custDataLst>
          </p:nvPr>
        </p:nvSpPr>
        <p:spPr>
          <a:xfrm>
            <a:off x="579600" y="237600"/>
            <a:ext cx="11037600" cy="441964"/>
          </a:xfrm>
        </p:spPr>
        <p:txBody>
          <a:bodyPr>
            <a:normAutofit/>
          </a:bodyPr>
          <a:lstStyle>
            <a:lvl1pPr>
              <a:lnSpc>
                <a:spcPct val="100000"/>
              </a:lnSpc>
              <a:defRPr sz="240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7" name="内容占位符 6"/>
          <p:cNvSpPr>
            <a:spLocks noGrp="1"/>
          </p:cNvSpPr>
          <p:nvPr>
            <p:ph sz="quarter" idx="13"/>
            <p:custDataLst>
              <p:tags r:id="rId3"/>
            </p:custDataLst>
          </p:nvPr>
        </p:nvSpPr>
        <p:spPr>
          <a:xfrm>
            <a:off x="579600" y="1663200"/>
            <a:ext cx="5342400" cy="2894400"/>
          </a:xfrm>
        </p:spPr>
        <p:txBody>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normAutofit/>
          </a:bodyPr>
          <a:lstStyle>
            <a:lvl1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30000"/>
              </a:lnSpc>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normAutofit/>
          </a:bodyPr>
          <a:lstStyle>
            <a:lvl1pP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lumMod val="95000"/>
          </a:schemeClr>
        </a:solid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sp>
        <p:nvSpPr>
          <p:cNvPr id="2" name="标题 1"/>
          <p:cNvSpPr>
            <a:spLocks noGrp="1"/>
          </p:cNvSpPr>
          <p:nvPr userDrawn="1">
            <p:ph type="title" hasCustomPrompt="1"/>
            <p:custDataLst>
              <p:tags r:id="rId2"/>
            </p:custDataLst>
          </p:nvPr>
        </p:nvSpPr>
        <p:spPr>
          <a:xfrm>
            <a:off x="1522800" y="1339200"/>
            <a:ext cx="9144000" cy="2386800"/>
          </a:xfrm>
        </p:spPr>
        <p:txBody>
          <a:bodyPr anchor="b">
            <a:normAutofit/>
          </a:bodyPr>
          <a:lstStyle>
            <a:lvl1pPr algn="ctr">
              <a:defRPr sz="6000" b="1" strike="noStrike"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userDrawn="1">
            <p:ph type="dt" sz="half" idx="10"/>
            <p:custDataLst>
              <p:tags r:id="rId3"/>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2021-9-12</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6"/>
            </p:custDataLst>
          </p:nvPr>
        </p:nvSpPr>
        <p:spPr>
          <a:xfrm>
            <a:off x="1522413" y="3801840"/>
            <a:ext cx="9144000" cy="1656000"/>
          </a:xfrm>
        </p:spPr>
        <p:txBody>
          <a:bodyPr>
            <a:normAutofit/>
          </a:bodyPr>
          <a:lstStyle>
            <a:lvl1pPr algn="ctr">
              <a:lnSpc>
                <a:spcPct val="130000"/>
              </a:lnSpc>
              <a:spcBef>
                <a:spcPct val="0"/>
              </a:spcBef>
              <a:spcAft>
                <a:spcPts val="1000"/>
              </a:spcAft>
              <a:defRPr sz="1600" spc="15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13410" y="611505"/>
            <a:ext cx="10965180" cy="6477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12775" y="1515745"/>
            <a:ext cx="10965815" cy="4735195"/>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2"/>
            <p:custDataLst>
              <p:tags r:id="rId23"/>
            </p:custDataLst>
          </p:nvPr>
        </p:nvSpPr>
        <p:spPr>
          <a:xfrm>
            <a:off x="613410" y="6314273"/>
            <a:ext cx="2700000" cy="3168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t>2021-9-12</a:t>
            </a:fld>
            <a:endParaRPr lang="zh-CN" altLang="en-US"/>
          </a:p>
        </p:txBody>
      </p:sp>
      <p:sp>
        <p:nvSpPr>
          <p:cNvPr id="5" name="页脚占位符 4"/>
          <p:cNvSpPr>
            <a:spLocks noGrp="1"/>
          </p:cNvSpPr>
          <p:nvPr>
            <p:ph type="ftr" sz="quarter" idx="3"/>
            <p:custDataLst>
              <p:tags r:id="rId24"/>
            </p:custDataLst>
          </p:nvPr>
        </p:nvSpPr>
        <p:spPr>
          <a:xfrm>
            <a:off x="4116000" y="6314273"/>
            <a:ext cx="3960000" cy="3168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878590" y="6314273"/>
            <a:ext cx="2700000" cy="3168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3600" b="1" u="none" strike="noStrike" kern="1200" cap="none" spc="200" normalizeH="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50000"/>
        </a:lnSpc>
        <a:spcBef>
          <a:spcPct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1.xml"/><Relationship Id="rId1" Type="http://schemas.openxmlformats.org/officeDocument/2006/relationships/tags" Target="../tags/tag170.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235.xml"/><Relationship Id="rId13" Type="http://schemas.openxmlformats.org/officeDocument/2006/relationships/tags" Target="../tags/tag240.xml"/><Relationship Id="rId18" Type="http://schemas.openxmlformats.org/officeDocument/2006/relationships/tags" Target="../tags/tag245.xml"/><Relationship Id="rId26" Type="http://schemas.openxmlformats.org/officeDocument/2006/relationships/tags" Target="../tags/tag253.xml"/><Relationship Id="rId39" Type="http://schemas.openxmlformats.org/officeDocument/2006/relationships/tags" Target="../tags/tag266.xml"/><Relationship Id="rId3" Type="http://schemas.openxmlformats.org/officeDocument/2006/relationships/tags" Target="../tags/tag230.xml"/><Relationship Id="rId21" Type="http://schemas.openxmlformats.org/officeDocument/2006/relationships/tags" Target="../tags/tag248.xml"/><Relationship Id="rId34" Type="http://schemas.openxmlformats.org/officeDocument/2006/relationships/tags" Target="../tags/tag261.xml"/><Relationship Id="rId42" Type="http://schemas.openxmlformats.org/officeDocument/2006/relationships/tags" Target="../tags/tag269.xml"/><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tags" Target="../tags/tag244.xml"/><Relationship Id="rId25" Type="http://schemas.openxmlformats.org/officeDocument/2006/relationships/tags" Target="../tags/tag252.xml"/><Relationship Id="rId33" Type="http://schemas.openxmlformats.org/officeDocument/2006/relationships/tags" Target="../tags/tag260.xml"/><Relationship Id="rId38" Type="http://schemas.openxmlformats.org/officeDocument/2006/relationships/tags" Target="../tags/tag265.xml"/><Relationship Id="rId2" Type="http://schemas.openxmlformats.org/officeDocument/2006/relationships/tags" Target="../tags/tag229.xml"/><Relationship Id="rId16" Type="http://schemas.openxmlformats.org/officeDocument/2006/relationships/tags" Target="../tags/tag243.xml"/><Relationship Id="rId20" Type="http://schemas.openxmlformats.org/officeDocument/2006/relationships/tags" Target="../tags/tag247.xml"/><Relationship Id="rId29" Type="http://schemas.openxmlformats.org/officeDocument/2006/relationships/tags" Target="../tags/tag256.xml"/><Relationship Id="rId41" Type="http://schemas.openxmlformats.org/officeDocument/2006/relationships/tags" Target="../tags/tag268.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24" Type="http://schemas.openxmlformats.org/officeDocument/2006/relationships/tags" Target="../tags/tag251.xml"/><Relationship Id="rId32" Type="http://schemas.openxmlformats.org/officeDocument/2006/relationships/tags" Target="../tags/tag259.xml"/><Relationship Id="rId37" Type="http://schemas.openxmlformats.org/officeDocument/2006/relationships/tags" Target="../tags/tag264.xml"/><Relationship Id="rId40" Type="http://schemas.openxmlformats.org/officeDocument/2006/relationships/tags" Target="../tags/tag267.xml"/><Relationship Id="rId45" Type="http://schemas.openxmlformats.org/officeDocument/2006/relationships/slideLayout" Target="../slideLayouts/slideLayout18.xml"/><Relationship Id="rId5" Type="http://schemas.openxmlformats.org/officeDocument/2006/relationships/tags" Target="../tags/tag232.xml"/><Relationship Id="rId15" Type="http://schemas.openxmlformats.org/officeDocument/2006/relationships/tags" Target="../tags/tag242.xml"/><Relationship Id="rId23" Type="http://schemas.openxmlformats.org/officeDocument/2006/relationships/tags" Target="../tags/tag250.xml"/><Relationship Id="rId28" Type="http://schemas.openxmlformats.org/officeDocument/2006/relationships/tags" Target="../tags/tag255.xml"/><Relationship Id="rId36" Type="http://schemas.openxmlformats.org/officeDocument/2006/relationships/tags" Target="../tags/tag263.xml"/><Relationship Id="rId10" Type="http://schemas.openxmlformats.org/officeDocument/2006/relationships/tags" Target="../tags/tag237.xml"/><Relationship Id="rId19" Type="http://schemas.openxmlformats.org/officeDocument/2006/relationships/tags" Target="../tags/tag246.xml"/><Relationship Id="rId31" Type="http://schemas.openxmlformats.org/officeDocument/2006/relationships/tags" Target="../tags/tag258.xml"/><Relationship Id="rId44" Type="http://schemas.openxmlformats.org/officeDocument/2006/relationships/tags" Target="../tags/tag271.xml"/><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 Id="rId22" Type="http://schemas.openxmlformats.org/officeDocument/2006/relationships/tags" Target="../tags/tag249.xml"/><Relationship Id="rId27" Type="http://schemas.openxmlformats.org/officeDocument/2006/relationships/tags" Target="../tags/tag254.xml"/><Relationship Id="rId30" Type="http://schemas.openxmlformats.org/officeDocument/2006/relationships/tags" Target="../tags/tag257.xml"/><Relationship Id="rId35" Type="http://schemas.openxmlformats.org/officeDocument/2006/relationships/tags" Target="../tags/tag262.xml"/><Relationship Id="rId43" Type="http://schemas.openxmlformats.org/officeDocument/2006/relationships/tags" Target="../tags/tag27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274.xml"/><Relationship Id="rId7" Type="http://schemas.openxmlformats.org/officeDocument/2006/relationships/slideLayout" Target="../slideLayouts/slideLayout18.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9" Type="http://schemas.openxmlformats.org/officeDocument/2006/relationships/image" Target="../media/image1.jpeg"/></Relationships>
</file>

<file path=ppt/slides/_rels/slide12.xml.rels><?xml version="1.0" encoding="UTF-8" standalone="yes"?>
<Relationships xmlns="http://schemas.openxmlformats.org/package/2006/relationships"><Relationship Id="rId8" Type="http://schemas.openxmlformats.org/officeDocument/2006/relationships/tags" Target="../tags/tag285.xml"/><Relationship Id="rId3" Type="http://schemas.openxmlformats.org/officeDocument/2006/relationships/tags" Target="../tags/tag280.xml"/><Relationship Id="rId7" Type="http://schemas.openxmlformats.org/officeDocument/2006/relationships/tags" Target="../tags/tag284.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tags" Target="../tags/tag283.xml"/><Relationship Id="rId11" Type="http://schemas.openxmlformats.org/officeDocument/2006/relationships/notesSlide" Target="../notesSlides/notesSlide11.xml"/><Relationship Id="rId5" Type="http://schemas.openxmlformats.org/officeDocument/2006/relationships/tags" Target="../tags/tag282.xml"/><Relationship Id="rId10" Type="http://schemas.openxmlformats.org/officeDocument/2006/relationships/slideLayout" Target="../slideLayouts/slideLayout18.xml"/><Relationship Id="rId4" Type="http://schemas.openxmlformats.org/officeDocument/2006/relationships/tags" Target="../tags/tag281.xml"/><Relationship Id="rId9" Type="http://schemas.openxmlformats.org/officeDocument/2006/relationships/tags" Target="../tags/tag28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289.xml"/><Relationship Id="rId7" Type="http://schemas.openxmlformats.org/officeDocument/2006/relationships/slideLayout" Target="../slideLayouts/slideLayout18.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9"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tags" Target="../tags/tag300.xml"/><Relationship Id="rId3" Type="http://schemas.openxmlformats.org/officeDocument/2006/relationships/tags" Target="../tags/tag295.xml"/><Relationship Id="rId7" Type="http://schemas.openxmlformats.org/officeDocument/2006/relationships/tags" Target="../tags/tag299.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notesSlide" Target="../notesSlides/notesSlide13.xml"/><Relationship Id="rId5" Type="http://schemas.openxmlformats.org/officeDocument/2006/relationships/tags" Target="../tags/tag297.xml"/><Relationship Id="rId10" Type="http://schemas.openxmlformats.org/officeDocument/2006/relationships/slideLayout" Target="../slideLayouts/slideLayout18.xml"/><Relationship Id="rId4" Type="http://schemas.openxmlformats.org/officeDocument/2006/relationships/tags" Target="../tags/tag296.xml"/><Relationship Id="rId9" Type="http://schemas.openxmlformats.org/officeDocument/2006/relationships/tags" Target="../tags/tag301.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304.xml"/><Relationship Id="rId7" Type="http://schemas.openxmlformats.org/officeDocument/2006/relationships/slideLayout" Target="../slideLayouts/slideLayout18.xml"/><Relationship Id="rId2" Type="http://schemas.openxmlformats.org/officeDocument/2006/relationships/tags" Target="../tags/tag303.xml"/><Relationship Id="rId1" Type="http://schemas.openxmlformats.org/officeDocument/2006/relationships/tags" Target="../tags/tag302.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9" Type="http://schemas.openxmlformats.org/officeDocument/2006/relationships/image" Target="../media/image1.jpeg"/></Relationships>
</file>

<file path=ppt/slides/_rels/slide16.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tags" Target="../tags/tag320.xml"/><Relationship Id="rId18" Type="http://schemas.openxmlformats.org/officeDocument/2006/relationships/tags" Target="../tags/tag325.xml"/><Relationship Id="rId26" Type="http://schemas.openxmlformats.org/officeDocument/2006/relationships/notesSlide" Target="../notesSlides/notesSlide15.xml"/><Relationship Id="rId3" Type="http://schemas.openxmlformats.org/officeDocument/2006/relationships/tags" Target="../tags/tag310.xml"/><Relationship Id="rId21" Type="http://schemas.openxmlformats.org/officeDocument/2006/relationships/tags" Target="../tags/tag328.xml"/><Relationship Id="rId7" Type="http://schemas.openxmlformats.org/officeDocument/2006/relationships/tags" Target="../tags/tag314.xml"/><Relationship Id="rId12" Type="http://schemas.openxmlformats.org/officeDocument/2006/relationships/tags" Target="../tags/tag319.xml"/><Relationship Id="rId17" Type="http://schemas.openxmlformats.org/officeDocument/2006/relationships/tags" Target="../tags/tag324.xml"/><Relationship Id="rId25" Type="http://schemas.openxmlformats.org/officeDocument/2006/relationships/slideLayout" Target="../slideLayouts/slideLayout18.xml"/><Relationship Id="rId2" Type="http://schemas.openxmlformats.org/officeDocument/2006/relationships/tags" Target="../tags/tag309.xml"/><Relationship Id="rId16" Type="http://schemas.openxmlformats.org/officeDocument/2006/relationships/tags" Target="../tags/tag323.xml"/><Relationship Id="rId20" Type="http://schemas.openxmlformats.org/officeDocument/2006/relationships/tags" Target="../tags/tag327.xml"/><Relationship Id="rId1" Type="http://schemas.openxmlformats.org/officeDocument/2006/relationships/tags" Target="../tags/tag308.xml"/><Relationship Id="rId6" Type="http://schemas.openxmlformats.org/officeDocument/2006/relationships/tags" Target="../tags/tag313.xml"/><Relationship Id="rId11" Type="http://schemas.openxmlformats.org/officeDocument/2006/relationships/tags" Target="../tags/tag318.xml"/><Relationship Id="rId24" Type="http://schemas.openxmlformats.org/officeDocument/2006/relationships/tags" Target="../tags/tag331.xml"/><Relationship Id="rId5" Type="http://schemas.openxmlformats.org/officeDocument/2006/relationships/tags" Target="../tags/tag312.xml"/><Relationship Id="rId15" Type="http://schemas.openxmlformats.org/officeDocument/2006/relationships/tags" Target="../tags/tag322.xml"/><Relationship Id="rId23" Type="http://schemas.openxmlformats.org/officeDocument/2006/relationships/tags" Target="../tags/tag330.xml"/><Relationship Id="rId10" Type="http://schemas.openxmlformats.org/officeDocument/2006/relationships/tags" Target="../tags/tag317.xml"/><Relationship Id="rId19" Type="http://schemas.openxmlformats.org/officeDocument/2006/relationships/tags" Target="../tags/tag326.xml"/><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tags" Target="../tags/tag321.xml"/><Relationship Id="rId22" Type="http://schemas.openxmlformats.org/officeDocument/2006/relationships/tags" Target="../tags/tag329.xml"/><Relationship Id="rId27"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334.xml"/><Relationship Id="rId7" Type="http://schemas.openxmlformats.org/officeDocument/2006/relationships/slideLayout" Target="../slideLayouts/slideLayout18.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9" Type="http://schemas.openxmlformats.org/officeDocument/2006/relationships/image" Target="../media/image1.jpeg"/></Relationships>
</file>

<file path=ppt/slides/_rels/slide18.xml.rels><?xml version="1.0" encoding="UTF-8" standalone="yes"?>
<Relationships xmlns="http://schemas.openxmlformats.org/package/2006/relationships"><Relationship Id="rId8" Type="http://schemas.openxmlformats.org/officeDocument/2006/relationships/tags" Target="../tags/tag345.xml"/><Relationship Id="rId13" Type="http://schemas.openxmlformats.org/officeDocument/2006/relationships/tags" Target="../tags/tag350.xml"/><Relationship Id="rId18" Type="http://schemas.openxmlformats.org/officeDocument/2006/relationships/tags" Target="../tags/tag355.xml"/><Relationship Id="rId3" Type="http://schemas.openxmlformats.org/officeDocument/2006/relationships/tags" Target="../tags/tag340.xml"/><Relationship Id="rId21" Type="http://schemas.openxmlformats.org/officeDocument/2006/relationships/slideLayout" Target="../slideLayouts/slideLayout18.xml"/><Relationship Id="rId7" Type="http://schemas.openxmlformats.org/officeDocument/2006/relationships/tags" Target="../tags/tag344.xml"/><Relationship Id="rId12" Type="http://schemas.openxmlformats.org/officeDocument/2006/relationships/tags" Target="../tags/tag349.xml"/><Relationship Id="rId17" Type="http://schemas.openxmlformats.org/officeDocument/2006/relationships/tags" Target="../tags/tag354.xml"/><Relationship Id="rId2" Type="http://schemas.openxmlformats.org/officeDocument/2006/relationships/tags" Target="../tags/tag339.xml"/><Relationship Id="rId16" Type="http://schemas.openxmlformats.org/officeDocument/2006/relationships/tags" Target="../tags/tag353.xml"/><Relationship Id="rId20" Type="http://schemas.openxmlformats.org/officeDocument/2006/relationships/tags" Target="../tags/tag357.xml"/><Relationship Id="rId1" Type="http://schemas.openxmlformats.org/officeDocument/2006/relationships/tags" Target="../tags/tag338.xml"/><Relationship Id="rId6" Type="http://schemas.openxmlformats.org/officeDocument/2006/relationships/tags" Target="../tags/tag343.xml"/><Relationship Id="rId11" Type="http://schemas.openxmlformats.org/officeDocument/2006/relationships/tags" Target="../tags/tag348.xml"/><Relationship Id="rId5" Type="http://schemas.openxmlformats.org/officeDocument/2006/relationships/tags" Target="../tags/tag342.xml"/><Relationship Id="rId15" Type="http://schemas.openxmlformats.org/officeDocument/2006/relationships/tags" Target="../tags/tag352.xml"/><Relationship Id="rId10" Type="http://schemas.openxmlformats.org/officeDocument/2006/relationships/tags" Target="../tags/tag347.xml"/><Relationship Id="rId19" Type="http://schemas.openxmlformats.org/officeDocument/2006/relationships/tags" Target="../tags/tag356.xml"/><Relationship Id="rId4" Type="http://schemas.openxmlformats.org/officeDocument/2006/relationships/tags" Target="../tags/tag341.xml"/><Relationship Id="rId9" Type="http://schemas.openxmlformats.org/officeDocument/2006/relationships/tags" Target="../tags/tag346.xml"/><Relationship Id="rId14" Type="http://schemas.openxmlformats.org/officeDocument/2006/relationships/tags" Target="../tags/tag351.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360.xml"/><Relationship Id="rId7" Type="http://schemas.openxmlformats.org/officeDocument/2006/relationships/slideLayout" Target="../slideLayouts/slideLayout18.xml"/><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9"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slideLayout" Target="../slideLayouts/slideLayout18.xml"/><Relationship Id="rId3" Type="http://schemas.openxmlformats.org/officeDocument/2006/relationships/tags" Target="../tags/tag174.xml"/><Relationship Id="rId7" Type="http://schemas.openxmlformats.org/officeDocument/2006/relationships/tags" Target="../tags/tag178.xml"/><Relationship Id="rId12" Type="http://schemas.openxmlformats.org/officeDocument/2006/relationships/tags" Target="../tags/tag183.xml"/><Relationship Id="rId2" Type="http://schemas.openxmlformats.org/officeDocument/2006/relationships/tags" Target="../tags/tag173.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5" Type="http://schemas.openxmlformats.org/officeDocument/2006/relationships/tags" Target="../tags/tag176.xml"/><Relationship Id="rId10" Type="http://schemas.openxmlformats.org/officeDocument/2006/relationships/tags" Target="../tags/tag181.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371.xml"/><Relationship Id="rId13" Type="http://schemas.openxmlformats.org/officeDocument/2006/relationships/tags" Target="../tags/tag376.xml"/><Relationship Id="rId3" Type="http://schemas.openxmlformats.org/officeDocument/2006/relationships/tags" Target="../tags/tag366.xml"/><Relationship Id="rId7" Type="http://schemas.openxmlformats.org/officeDocument/2006/relationships/tags" Target="../tags/tag370.xml"/><Relationship Id="rId12" Type="http://schemas.openxmlformats.org/officeDocument/2006/relationships/tags" Target="../tags/tag375.xml"/><Relationship Id="rId17" Type="http://schemas.openxmlformats.org/officeDocument/2006/relationships/notesSlide" Target="../notesSlides/notesSlide18.xml"/><Relationship Id="rId2" Type="http://schemas.openxmlformats.org/officeDocument/2006/relationships/tags" Target="../tags/tag365.xml"/><Relationship Id="rId16" Type="http://schemas.openxmlformats.org/officeDocument/2006/relationships/slideLayout" Target="../slideLayouts/slideLayout18.xml"/><Relationship Id="rId1" Type="http://schemas.openxmlformats.org/officeDocument/2006/relationships/tags" Target="../tags/tag364.xml"/><Relationship Id="rId6" Type="http://schemas.openxmlformats.org/officeDocument/2006/relationships/tags" Target="../tags/tag369.xml"/><Relationship Id="rId11" Type="http://schemas.openxmlformats.org/officeDocument/2006/relationships/tags" Target="../tags/tag374.xml"/><Relationship Id="rId5" Type="http://schemas.openxmlformats.org/officeDocument/2006/relationships/tags" Target="../tags/tag368.xml"/><Relationship Id="rId15" Type="http://schemas.openxmlformats.org/officeDocument/2006/relationships/tags" Target="../tags/tag378.xml"/><Relationship Id="rId10" Type="http://schemas.openxmlformats.org/officeDocument/2006/relationships/tags" Target="../tags/tag373.xml"/><Relationship Id="rId4" Type="http://schemas.openxmlformats.org/officeDocument/2006/relationships/tags" Target="../tags/tag367.xml"/><Relationship Id="rId9" Type="http://schemas.openxmlformats.org/officeDocument/2006/relationships/tags" Target="../tags/tag372.xml"/><Relationship Id="rId14" Type="http://schemas.openxmlformats.org/officeDocument/2006/relationships/tags" Target="../tags/tag377.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381.xml"/><Relationship Id="rId7" Type="http://schemas.openxmlformats.org/officeDocument/2006/relationships/slideLayout" Target="../slideLayouts/slideLayout18.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9" Type="http://schemas.openxmlformats.org/officeDocument/2006/relationships/image" Target="../media/image1.jpeg"/></Relationships>
</file>

<file path=ppt/slides/_rels/slide22.xml.rels><?xml version="1.0" encoding="UTF-8" standalone="yes"?>
<Relationships xmlns="http://schemas.openxmlformats.org/package/2006/relationships"><Relationship Id="rId8" Type="http://schemas.openxmlformats.org/officeDocument/2006/relationships/tags" Target="../tags/tag392.xml"/><Relationship Id="rId3" Type="http://schemas.openxmlformats.org/officeDocument/2006/relationships/tags" Target="../tags/tag387.xml"/><Relationship Id="rId7" Type="http://schemas.openxmlformats.org/officeDocument/2006/relationships/tags" Target="../tags/tag391.xm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notesSlide" Target="../notesSlides/notesSlide20.xml"/><Relationship Id="rId5" Type="http://schemas.openxmlformats.org/officeDocument/2006/relationships/tags" Target="../tags/tag389.xml"/><Relationship Id="rId10" Type="http://schemas.openxmlformats.org/officeDocument/2006/relationships/slideLayout" Target="../slideLayouts/slideLayout18.xml"/><Relationship Id="rId4" Type="http://schemas.openxmlformats.org/officeDocument/2006/relationships/tags" Target="../tags/tag388.xml"/><Relationship Id="rId9" Type="http://schemas.openxmlformats.org/officeDocument/2006/relationships/tags" Target="../tags/tag393.xml"/></Relationships>
</file>

<file path=ppt/slides/_rels/slide23.xml.rels><?xml version="1.0" encoding="UTF-8" standalone="yes"?>
<Relationships xmlns="http://schemas.openxmlformats.org/package/2006/relationships"><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image" Target="../media/image1.jpeg"/><Relationship Id="rId5" Type="http://schemas.openxmlformats.org/officeDocument/2006/relationships/slideLayout" Target="../slideLayouts/slideLayout18.xml"/><Relationship Id="rId4" Type="http://schemas.openxmlformats.org/officeDocument/2006/relationships/tags" Target="../tags/tag397.xml"/></Relationships>
</file>

<file path=ppt/slides/_rels/slide24.xml.rels><?xml version="1.0" encoding="UTF-8" standalone="yes"?>
<Relationships xmlns="http://schemas.openxmlformats.org/package/2006/relationships"><Relationship Id="rId8" Type="http://schemas.openxmlformats.org/officeDocument/2006/relationships/tags" Target="../tags/tag405.xml"/><Relationship Id="rId13" Type="http://schemas.openxmlformats.org/officeDocument/2006/relationships/tags" Target="../tags/tag410.xml"/><Relationship Id="rId18" Type="http://schemas.openxmlformats.org/officeDocument/2006/relationships/tags" Target="../tags/tag415.xml"/><Relationship Id="rId3" Type="http://schemas.openxmlformats.org/officeDocument/2006/relationships/tags" Target="../tags/tag400.xml"/><Relationship Id="rId21" Type="http://schemas.openxmlformats.org/officeDocument/2006/relationships/tags" Target="../tags/tag418.xml"/><Relationship Id="rId7" Type="http://schemas.openxmlformats.org/officeDocument/2006/relationships/tags" Target="../tags/tag404.xml"/><Relationship Id="rId12" Type="http://schemas.openxmlformats.org/officeDocument/2006/relationships/tags" Target="../tags/tag409.xml"/><Relationship Id="rId17" Type="http://schemas.openxmlformats.org/officeDocument/2006/relationships/tags" Target="../tags/tag414.xml"/><Relationship Id="rId2" Type="http://schemas.openxmlformats.org/officeDocument/2006/relationships/tags" Target="../tags/tag399.xml"/><Relationship Id="rId16" Type="http://schemas.openxmlformats.org/officeDocument/2006/relationships/tags" Target="../tags/tag413.xml"/><Relationship Id="rId20" Type="http://schemas.openxmlformats.org/officeDocument/2006/relationships/tags" Target="../tags/tag417.xml"/><Relationship Id="rId1" Type="http://schemas.openxmlformats.org/officeDocument/2006/relationships/tags" Target="../tags/tag398.xml"/><Relationship Id="rId6" Type="http://schemas.openxmlformats.org/officeDocument/2006/relationships/tags" Target="../tags/tag403.xml"/><Relationship Id="rId11" Type="http://schemas.openxmlformats.org/officeDocument/2006/relationships/tags" Target="../tags/tag408.xml"/><Relationship Id="rId5" Type="http://schemas.openxmlformats.org/officeDocument/2006/relationships/tags" Target="../tags/tag402.xml"/><Relationship Id="rId15" Type="http://schemas.openxmlformats.org/officeDocument/2006/relationships/tags" Target="../tags/tag412.xml"/><Relationship Id="rId10" Type="http://schemas.openxmlformats.org/officeDocument/2006/relationships/tags" Target="../tags/tag407.xml"/><Relationship Id="rId19" Type="http://schemas.openxmlformats.org/officeDocument/2006/relationships/tags" Target="../tags/tag416.xml"/><Relationship Id="rId4" Type="http://schemas.openxmlformats.org/officeDocument/2006/relationships/tags" Target="../tags/tag401.xml"/><Relationship Id="rId9" Type="http://schemas.openxmlformats.org/officeDocument/2006/relationships/tags" Target="../tags/tag406.xml"/><Relationship Id="rId14" Type="http://schemas.openxmlformats.org/officeDocument/2006/relationships/tags" Target="../tags/tag411.xml"/><Relationship Id="rId22"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8" Type="http://schemas.openxmlformats.org/officeDocument/2006/relationships/tags" Target="../tags/tag426.xml"/><Relationship Id="rId3" Type="http://schemas.openxmlformats.org/officeDocument/2006/relationships/tags" Target="../tags/tag421.xml"/><Relationship Id="rId7" Type="http://schemas.openxmlformats.org/officeDocument/2006/relationships/tags" Target="../tags/tag425.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11" Type="http://schemas.openxmlformats.org/officeDocument/2006/relationships/notesSlide" Target="../notesSlides/notesSlide21.xml"/><Relationship Id="rId5" Type="http://schemas.openxmlformats.org/officeDocument/2006/relationships/tags" Target="../tags/tag423.xml"/><Relationship Id="rId10" Type="http://schemas.openxmlformats.org/officeDocument/2006/relationships/slideLayout" Target="../slideLayouts/slideLayout18.xml"/><Relationship Id="rId4" Type="http://schemas.openxmlformats.org/officeDocument/2006/relationships/tags" Target="../tags/tag422.xml"/><Relationship Id="rId9" Type="http://schemas.openxmlformats.org/officeDocument/2006/relationships/tags" Target="../tags/tag427.xml"/></Relationships>
</file>

<file path=ppt/slides/_rels/slide26.xml.rels><?xml version="1.0" encoding="UTF-8" standalone="yes"?>
<Relationships xmlns="http://schemas.openxmlformats.org/package/2006/relationships"><Relationship Id="rId8" Type="http://schemas.openxmlformats.org/officeDocument/2006/relationships/tags" Target="../tags/tag435.xml"/><Relationship Id="rId3" Type="http://schemas.openxmlformats.org/officeDocument/2006/relationships/tags" Target="../tags/tag430.xml"/><Relationship Id="rId7" Type="http://schemas.openxmlformats.org/officeDocument/2006/relationships/tags" Target="../tags/tag434.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tags" Target="../tags/tag433.xml"/><Relationship Id="rId5" Type="http://schemas.openxmlformats.org/officeDocument/2006/relationships/tags" Target="../tags/tag432.xml"/><Relationship Id="rId10" Type="http://schemas.openxmlformats.org/officeDocument/2006/relationships/slideLayout" Target="../slideLayouts/slideLayout18.xml"/><Relationship Id="rId4" Type="http://schemas.openxmlformats.org/officeDocument/2006/relationships/tags" Target="../tags/tag431.xml"/><Relationship Id="rId9" Type="http://schemas.openxmlformats.org/officeDocument/2006/relationships/tags" Target="../tags/tag436.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439.xml"/><Relationship Id="rId7" Type="http://schemas.openxmlformats.org/officeDocument/2006/relationships/slideLayout" Target="../slideLayouts/slideLayout18.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9" Type="http://schemas.openxmlformats.org/officeDocument/2006/relationships/image" Target="../media/image1.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45.xml"/><Relationship Id="rId7" Type="http://schemas.openxmlformats.org/officeDocument/2006/relationships/tags" Target="../tags/tag449.xml"/><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9"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52.xml"/><Relationship Id="rId7" Type="http://schemas.openxmlformats.org/officeDocument/2006/relationships/tags" Target="../tags/tag456.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9"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tags" Target="../tags/tag186.xml"/><Relationship Id="rId7" Type="http://schemas.openxmlformats.org/officeDocument/2006/relationships/notesSlide" Target="../notesSlides/notesSlide3.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slideLayout" Target="../slideLayouts/slideLayout14.xml"/><Relationship Id="rId5" Type="http://schemas.openxmlformats.org/officeDocument/2006/relationships/tags" Target="../tags/tag188.xml"/><Relationship Id="rId4" Type="http://schemas.openxmlformats.org/officeDocument/2006/relationships/tags" Target="../tags/tag187.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459.xml"/><Relationship Id="rId7" Type="http://schemas.openxmlformats.org/officeDocument/2006/relationships/slideLayout" Target="../slideLayouts/slideLayout18.xml"/><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s>
</file>

<file path=ppt/slides/_rels/slide31.xml.rels><?xml version="1.0" encoding="UTF-8" standalone="yes"?>
<Relationships xmlns="http://schemas.openxmlformats.org/package/2006/relationships"><Relationship Id="rId8" Type="http://schemas.openxmlformats.org/officeDocument/2006/relationships/tags" Target="../tags/tag470.xml"/><Relationship Id="rId3" Type="http://schemas.openxmlformats.org/officeDocument/2006/relationships/tags" Target="../tags/tag465.xml"/><Relationship Id="rId7" Type="http://schemas.openxmlformats.org/officeDocument/2006/relationships/tags" Target="../tags/tag469.xml"/><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tags" Target="../tags/tag468.xml"/><Relationship Id="rId11" Type="http://schemas.openxmlformats.org/officeDocument/2006/relationships/notesSlide" Target="../notesSlides/notesSlide26.xml"/><Relationship Id="rId5" Type="http://schemas.openxmlformats.org/officeDocument/2006/relationships/tags" Target="../tags/tag467.xml"/><Relationship Id="rId10" Type="http://schemas.openxmlformats.org/officeDocument/2006/relationships/slideLayout" Target="../slideLayouts/slideLayout18.xml"/><Relationship Id="rId4" Type="http://schemas.openxmlformats.org/officeDocument/2006/relationships/tags" Target="../tags/tag466.xml"/><Relationship Id="rId9" Type="http://schemas.openxmlformats.org/officeDocument/2006/relationships/tags" Target="../tags/tag471.xml"/></Relationships>
</file>

<file path=ppt/slides/_rels/slide32.xml.rels><?xml version="1.0" encoding="UTF-8" standalone="yes"?>
<Relationships xmlns="http://schemas.openxmlformats.org/package/2006/relationships"><Relationship Id="rId8" Type="http://schemas.openxmlformats.org/officeDocument/2006/relationships/tags" Target="../tags/tag479.xml"/><Relationship Id="rId3" Type="http://schemas.openxmlformats.org/officeDocument/2006/relationships/tags" Target="../tags/tag474.xml"/><Relationship Id="rId7" Type="http://schemas.openxmlformats.org/officeDocument/2006/relationships/tags" Target="../tags/tag478.xml"/><Relationship Id="rId2" Type="http://schemas.openxmlformats.org/officeDocument/2006/relationships/tags" Target="../tags/tag473.xml"/><Relationship Id="rId1" Type="http://schemas.openxmlformats.org/officeDocument/2006/relationships/tags" Target="../tags/tag472.xml"/><Relationship Id="rId6" Type="http://schemas.openxmlformats.org/officeDocument/2006/relationships/tags" Target="../tags/tag477.xml"/><Relationship Id="rId11" Type="http://schemas.openxmlformats.org/officeDocument/2006/relationships/notesSlide" Target="../notesSlides/notesSlide27.xml"/><Relationship Id="rId5" Type="http://schemas.openxmlformats.org/officeDocument/2006/relationships/tags" Target="../tags/tag476.xml"/><Relationship Id="rId10" Type="http://schemas.openxmlformats.org/officeDocument/2006/relationships/slideLayout" Target="../slideLayouts/slideLayout18.xml"/><Relationship Id="rId4" Type="http://schemas.openxmlformats.org/officeDocument/2006/relationships/tags" Target="../tags/tag475.xml"/><Relationship Id="rId9" Type="http://schemas.openxmlformats.org/officeDocument/2006/relationships/tags" Target="../tags/tag480.xml"/></Relationships>
</file>

<file path=ppt/slides/_rels/slide33.xml.rels><?xml version="1.0" encoding="UTF-8" standalone="yes"?>
<Relationships xmlns="http://schemas.openxmlformats.org/package/2006/relationships"><Relationship Id="rId26" Type="http://schemas.openxmlformats.org/officeDocument/2006/relationships/tags" Target="../tags/tag506.xml"/><Relationship Id="rId117" Type="http://schemas.openxmlformats.org/officeDocument/2006/relationships/tags" Target="../tags/tag597.xml"/><Relationship Id="rId21" Type="http://schemas.openxmlformats.org/officeDocument/2006/relationships/tags" Target="../tags/tag501.xml"/><Relationship Id="rId42" Type="http://schemas.openxmlformats.org/officeDocument/2006/relationships/tags" Target="../tags/tag522.xml"/><Relationship Id="rId47" Type="http://schemas.openxmlformats.org/officeDocument/2006/relationships/tags" Target="../tags/tag527.xml"/><Relationship Id="rId63" Type="http://schemas.openxmlformats.org/officeDocument/2006/relationships/tags" Target="../tags/tag543.xml"/><Relationship Id="rId68" Type="http://schemas.openxmlformats.org/officeDocument/2006/relationships/tags" Target="../tags/tag548.xml"/><Relationship Id="rId84" Type="http://schemas.openxmlformats.org/officeDocument/2006/relationships/tags" Target="../tags/tag564.xml"/><Relationship Id="rId89" Type="http://schemas.openxmlformats.org/officeDocument/2006/relationships/tags" Target="../tags/tag569.xml"/><Relationship Id="rId112" Type="http://schemas.openxmlformats.org/officeDocument/2006/relationships/tags" Target="../tags/tag592.xml"/><Relationship Id="rId133" Type="http://schemas.openxmlformats.org/officeDocument/2006/relationships/tags" Target="../tags/tag613.xml"/><Relationship Id="rId138" Type="http://schemas.openxmlformats.org/officeDocument/2006/relationships/tags" Target="../tags/tag618.xml"/><Relationship Id="rId16" Type="http://schemas.openxmlformats.org/officeDocument/2006/relationships/tags" Target="../tags/tag496.xml"/><Relationship Id="rId107" Type="http://schemas.openxmlformats.org/officeDocument/2006/relationships/tags" Target="../tags/tag587.xml"/><Relationship Id="rId11" Type="http://schemas.openxmlformats.org/officeDocument/2006/relationships/tags" Target="../tags/tag491.xml"/><Relationship Id="rId32" Type="http://schemas.openxmlformats.org/officeDocument/2006/relationships/tags" Target="../tags/tag512.xml"/><Relationship Id="rId37" Type="http://schemas.openxmlformats.org/officeDocument/2006/relationships/tags" Target="../tags/tag517.xml"/><Relationship Id="rId53" Type="http://schemas.openxmlformats.org/officeDocument/2006/relationships/tags" Target="../tags/tag533.xml"/><Relationship Id="rId58" Type="http://schemas.openxmlformats.org/officeDocument/2006/relationships/tags" Target="../tags/tag538.xml"/><Relationship Id="rId74" Type="http://schemas.openxmlformats.org/officeDocument/2006/relationships/tags" Target="../tags/tag554.xml"/><Relationship Id="rId79" Type="http://schemas.openxmlformats.org/officeDocument/2006/relationships/tags" Target="../tags/tag559.xml"/><Relationship Id="rId102" Type="http://schemas.openxmlformats.org/officeDocument/2006/relationships/tags" Target="../tags/tag582.xml"/><Relationship Id="rId123" Type="http://schemas.openxmlformats.org/officeDocument/2006/relationships/tags" Target="../tags/tag603.xml"/><Relationship Id="rId128" Type="http://schemas.openxmlformats.org/officeDocument/2006/relationships/tags" Target="../tags/tag608.xml"/><Relationship Id="rId144" Type="http://schemas.openxmlformats.org/officeDocument/2006/relationships/slideLayout" Target="../slideLayouts/slideLayout18.xml"/><Relationship Id="rId5" Type="http://schemas.openxmlformats.org/officeDocument/2006/relationships/tags" Target="../tags/tag485.xml"/><Relationship Id="rId90" Type="http://schemas.openxmlformats.org/officeDocument/2006/relationships/tags" Target="../tags/tag570.xml"/><Relationship Id="rId95" Type="http://schemas.openxmlformats.org/officeDocument/2006/relationships/tags" Target="../tags/tag575.xml"/><Relationship Id="rId22" Type="http://schemas.openxmlformats.org/officeDocument/2006/relationships/tags" Target="../tags/tag502.xml"/><Relationship Id="rId27" Type="http://schemas.openxmlformats.org/officeDocument/2006/relationships/tags" Target="../tags/tag507.xml"/><Relationship Id="rId43" Type="http://schemas.openxmlformats.org/officeDocument/2006/relationships/tags" Target="../tags/tag523.xml"/><Relationship Id="rId48" Type="http://schemas.openxmlformats.org/officeDocument/2006/relationships/tags" Target="../tags/tag528.xml"/><Relationship Id="rId64" Type="http://schemas.openxmlformats.org/officeDocument/2006/relationships/tags" Target="../tags/tag544.xml"/><Relationship Id="rId69" Type="http://schemas.openxmlformats.org/officeDocument/2006/relationships/tags" Target="../tags/tag549.xml"/><Relationship Id="rId113" Type="http://schemas.openxmlformats.org/officeDocument/2006/relationships/tags" Target="../tags/tag593.xml"/><Relationship Id="rId118" Type="http://schemas.openxmlformats.org/officeDocument/2006/relationships/tags" Target="../tags/tag598.xml"/><Relationship Id="rId134" Type="http://schemas.openxmlformats.org/officeDocument/2006/relationships/tags" Target="../tags/tag614.xml"/><Relationship Id="rId139" Type="http://schemas.openxmlformats.org/officeDocument/2006/relationships/tags" Target="../tags/tag619.xml"/><Relationship Id="rId8" Type="http://schemas.openxmlformats.org/officeDocument/2006/relationships/tags" Target="../tags/tag488.xml"/><Relationship Id="rId51" Type="http://schemas.openxmlformats.org/officeDocument/2006/relationships/tags" Target="../tags/tag531.xml"/><Relationship Id="rId72" Type="http://schemas.openxmlformats.org/officeDocument/2006/relationships/tags" Target="../tags/tag552.xml"/><Relationship Id="rId80" Type="http://schemas.openxmlformats.org/officeDocument/2006/relationships/tags" Target="../tags/tag560.xml"/><Relationship Id="rId85" Type="http://schemas.openxmlformats.org/officeDocument/2006/relationships/tags" Target="../tags/tag565.xml"/><Relationship Id="rId93" Type="http://schemas.openxmlformats.org/officeDocument/2006/relationships/tags" Target="../tags/tag573.xml"/><Relationship Id="rId98" Type="http://schemas.openxmlformats.org/officeDocument/2006/relationships/tags" Target="../tags/tag578.xml"/><Relationship Id="rId121" Type="http://schemas.openxmlformats.org/officeDocument/2006/relationships/tags" Target="../tags/tag601.xml"/><Relationship Id="rId142" Type="http://schemas.openxmlformats.org/officeDocument/2006/relationships/tags" Target="../tags/tag622.xml"/><Relationship Id="rId3" Type="http://schemas.openxmlformats.org/officeDocument/2006/relationships/tags" Target="../tags/tag483.xml"/><Relationship Id="rId12" Type="http://schemas.openxmlformats.org/officeDocument/2006/relationships/tags" Target="../tags/tag492.xml"/><Relationship Id="rId17" Type="http://schemas.openxmlformats.org/officeDocument/2006/relationships/tags" Target="../tags/tag497.xml"/><Relationship Id="rId25" Type="http://schemas.openxmlformats.org/officeDocument/2006/relationships/tags" Target="../tags/tag505.xml"/><Relationship Id="rId33" Type="http://schemas.openxmlformats.org/officeDocument/2006/relationships/tags" Target="../tags/tag513.xml"/><Relationship Id="rId38" Type="http://schemas.openxmlformats.org/officeDocument/2006/relationships/tags" Target="../tags/tag518.xml"/><Relationship Id="rId46" Type="http://schemas.openxmlformats.org/officeDocument/2006/relationships/tags" Target="../tags/tag526.xml"/><Relationship Id="rId59" Type="http://schemas.openxmlformats.org/officeDocument/2006/relationships/tags" Target="../tags/tag539.xml"/><Relationship Id="rId67" Type="http://schemas.openxmlformats.org/officeDocument/2006/relationships/tags" Target="../tags/tag547.xml"/><Relationship Id="rId103" Type="http://schemas.openxmlformats.org/officeDocument/2006/relationships/tags" Target="../tags/tag583.xml"/><Relationship Id="rId108" Type="http://schemas.openxmlformats.org/officeDocument/2006/relationships/tags" Target="../tags/tag588.xml"/><Relationship Id="rId116" Type="http://schemas.openxmlformats.org/officeDocument/2006/relationships/tags" Target="../tags/tag596.xml"/><Relationship Id="rId124" Type="http://schemas.openxmlformats.org/officeDocument/2006/relationships/tags" Target="../tags/tag604.xml"/><Relationship Id="rId129" Type="http://schemas.openxmlformats.org/officeDocument/2006/relationships/tags" Target="../tags/tag609.xml"/><Relationship Id="rId137" Type="http://schemas.openxmlformats.org/officeDocument/2006/relationships/tags" Target="../tags/tag617.xml"/><Relationship Id="rId20" Type="http://schemas.openxmlformats.org/officeDocument/2006/relationships/tags" Target="../tags/tag500.xml"/><Relationship Id="rId41" Type="http://schemas.openxmlformats.org/officeDocument/2006/relationships/tags" Target="../tags/tag521.xml"/><Relationship Id="rId54" Type="http://schemas.openxmlformats.org/officeDocument/2006/relationships/tags" Target="../tags/tag534.xml"/><Relationship Id="rId62" Type="http://schemas.openxmlformats.org/officeDocument/2006/relationships/tags" Target="../tags/tag542.xml"/><Relationship Id="rId70" Type="http://schemas.openxmlformats.org/officeDocument/2006/relationships/tags" Target="../tags/tag550.xml"/><Relationship Id="rId75" Type="http://schemas.openxmlformats.org/officeDocument/2006/relationships/tags" Target="../tags/tag555.xml"/><Relationship Id="rId83" Type="http://schemas.openxmlformats.org/officeDocument/2006/relationships/tags" Target="../tags/tag563.xml"/><Relationship Id="rId88" Type="http://schemas.openxmlformats.org/officeDocument/2006/relationships/tags" Target="../tags/tag568.xml"/><Relationship Id="rId91" Type="http://schemas.openxmlformats.org/officeDocument/2006/relationships/tags" Target="../tags/tag571.xml"/><Relationship Id="rId96" Type="http://schemas.openxmlformats.org/officeDocument/2006/relationships/tags" Target="../tags/tag576.xml"/><Relationship Id="rId111" Type="http://schemas.openxmlformats.org/officeDocument/2006/relationships/tags" Target="../tags/tag591.xml"/><Relationship Id="rId132" Type="http://schemas.openxmlformats.org/officeDocument/2006/relationships/tags" Target="../tags/tag612.xml"/><Relationship Id="rId140" Type="http://schemas.openxmlformats.org/officeDocument/2006/relationships/tags" Target="../tags/tag620.xml"/><Relationship Id="rId1" Type="http://schemas.openxmlformats.org/officeDocument/2006/relationships/tags" Target="../tags/tag481.xml"/><Relationship Id="rId6" Type="http://schemas.openxmlformats.org/officeDocument/2006/relationships/tags" Target="../tags/tag486.xml"/><Relationship Id="rId15" Type="http://schemas.openxmlformats.org/officeDocument/2006/relationships/tags" Target="../tags/tag495.xml"/><Relationship Id="rId23" Type="http://schemas.openxmlformats.org/officeDocument/2006/relationships/tags" Target="../tags/tag503.xml"/><Relationship Id="rId28" Type="http://schemas.openxmlformats.org/officeDocument/2006/relationships/tags" Target="../tags/tag508.xml"/><Relationship Id="rId36" Type="http://schemas.openxmlformats.org/officeDocument/2006/relationships/tags" Target="../tags/tag516.xml"/><Relationship Id="rId49" Type="http://schemas.openxmlformats.org/officeDocument/2006/relationships/tags" Target="../tags/tag529.xml"/><Relationship Id="rId57" Type="http://schemas.openxmlformats.org/officeDocument/2006/relationships/tags" Target="../tags/tag537.xml"/><Relationship Id="rId106" Type="http://schemas.openxmlformats.org/officeDocument/2006/relationships/tags" Target="../tags/tag586.xml"/><Relationship Id="rId114" Type="http://schemas.openxmlformats.org/officeDocument/2006/relationships/tags" Target="../tags/tag594.xml"/><Relationship Id="rId119" Type="http://schemas.openxmlformats.org/officeDocument/2006/relationships/tags" Target="../tags/tag599.xml"/><Relationship Id="rId127" Type="http://schemas.openxmlformats.org/officeDocument/2006/relationships/tags" Target="../tags/tag607.xml"/><Relationship Id="rId10" Type="http://schemas.openxmlformats.org/officeDocument/2006/relationships/tags" Target="../tags/tag490.xml"/><Relationship Id="rId31" Type="http://schemas.openxmlformats.org/officeDocument/2006/relationships/tags" Target="../tags/tag511.xml"/><Relationship Id="rId44" Type="http://schemas.openxmlformats.org/officeDocument/2006/relationships/tags" Target="../tags/tag524.xml"/><Relationship Id="rId52" Type="http://schemas.openxmlformats.org/officeDocument/2006/relationships/tags" Target="../tags/tag532.xml"/><Relationship Id="rId60" Type="http://schemas.openxmlformats.org/officeDocument/2006/relationships/tags" Target="../tags/tag540.xml"/><Relationship Id="rId65" Type="http://schemas.openxmlformats.org/officeDocument/2006/relationships/tags" Target="../tags/tag545.xml"/><Relationship Id="rId73" Type="http://schemas.openxmlformats.org/officeDocument/2006/relationships/tags" Target="../tags/tag553.xml"/><Relationship Id="rId78" Type="http://schemas.openxmlformats.org/officeDocument/2006/relationships/tags" Target="../tags/tag558.xml"/><Relationship Id="rId81" Type="http://schemas.openxmlformats.org/officeDocument/2006/relationships/tags" Target="../tags/tag561.xml"/><Relationship Id="rId86" Type="http://schemas.openxmlformats.org/officeDocument/2006/relationships/tags" Target="../tags/tag566.xml"/><Relationship Id="rId94" Type="http://schemas.openxmlformats.org/officeDocument/2006/relationships/tags" Target="../tags/tag574.xml"/><Relationship Id="rId99" Type="http://schemas.openxmlformats.org/officeDocument/2006/relationships/tags" Target="../tags/tag579.xml"/><Relationship Id="rId101" Type="http://schemas.openxmlformats.org/officeDocument/2006/relationships/tags" Target="../tags/tag581.xml"/><Relationship Id="rId122" Type="http://schemas.openxmlformats.org/officeDocument/2006/relationships/tags" Target="../tags/tag602.xml"/><Relationship Id="rId130" Type="http://schemas.openxmlformats.org/officeDocument/2006/relationships/tags" Target="../tags/tag610.xml"/><Relationship Id="rId135" Type="http://schemas.openxmlformats.org/officeDocument/2006/relationships/tags" Target="../tags/tag615.xml"/><Relationship Id="rId143" Type="http://schemas.openxmlformats.org/officeDocument/2006/relationships/tags" Target="../tags/tag623.xml"/><Relationship Id="rId4" Type="http://schemas.openxmlformats.org/officeDocument/2006/relationships/tags" Target="../tags/tag484.xml"/><Relationship Id="rId9" Type="http://schemas.openxmlformats.org/officeDocument/2006/relationships/tags" Target="../tags/tag489.xml"/><Relationship Id="rId13" Type="http://schemas.openxmlformats.org/officeDocument/2006/relationships/tags" Target="../tags/tag493.xml"/><Relationship Id="rId18" Type="http://schemas.openxmlformats.org/officeDocument/2006/relationships/tags" Target="../tags/tag498.xml"/><Relationship Id="rId39" Type="http://schemas.openxmlformats.org/officeDocument/2006/relationships/tags" Target="../tags/tag519.xml"/><Relationship Id="rId109" Type="http://schemas.openxmlformats.org/officeDocument/2006/relationships/tags" Target="../tags/tag589.xml"/><Relationship Id="rId34" Type="http://schemas.openxmlformats.org/officeDocument/2006/relationships/tags" Target="../tags/tag514.xml"/><Relationship Id="rId50" Type="http://schemas.openxmlformats.org/officeDocument/2006/relationships/tags" Target="../tags/tag530.xml"/><Relationship Id="rId55" Type="http://schemas.openxmlformats.org/officeDocument/2006/relationships/tags" Target="../tags/tag535.xml"/><Relationship Id="rId76" Type="http://schemas.openxmlformats.org/officeDocument/2006/relationships/tags" Target="../tags/tag556.xml"/><Relationship Id="rId97" Type="http://schemas.openxmlformats.org/officeDocument/2006/relationships/tags" Target="../tags/tag577.xml"/><Relationship Id="rId104" Type="http://schemas.openxmlformats.org/officeDocument/2006/relationships/tags" Target="../tags/tag584.xml"/><Relationship Id="rId120" Type="http://schemas.openxmlformats.org/officeDocument/2006/relationships/tags" Target="../tags/tag600.xml"/><Relationship Id="rId125" Type="http://schemas.openxmlformats.org/officeDocument/2006/relationships/tags" Target="../tags/tag605.xml"/><Relationship Id="rId141" Type="http://schemas.openxmlformats.org/officeDocument/2006/relationships/tags" Target="../tags/tag621.xml"/><Relationship Id="rId7" Type="http://schemas.openxmlformats.org/officeDocument/2006/relationships/tags" Target="../tags/tag487.xml"/><Relationship Id="rId71" Type="http://schemas.openxmlformats.org/officeDocument/2006/relationships/tags" Target="../tags/tag551.xml"/><Relationship Id="rId92" Type="http://schemas.openxmlformats.org/officeDocument/2006/relationships/tags" Target="../tags/tag572.xml"/><Relationship Id="rId2" Type="http://schemas.openxmlformats.org/officeDocument/2006/relationships/tags" Target="../tags/tag482.xml"/><Relationship Id="rId29" Type="http://schemas.openxmlformats.org/officeDocument/2006/relationships/tags" Target="../tags/tag509.xml"/><Relationship Id="rId24" Type="http://schemas.openxmlformats.org/officeDocument/2006/relationships/tags" Target="../tags/tag504.xml"/><Relationship Id="rId40" Type="http://schemas.openxmlformats.org/officeDocument/2006/relationships/tags" Target="../tags/tag520.xml"/><Relationship Id="rId45" Type="http://schemas.openxmlformats.org/officeDocument/2006/relationships/tags" Target="../tags/tag525.xml"/><Relationship Id="rId66" Type="http://schemas.openxmlformats.org/officeDocument/2006/relationships/tags" Target="../tags/tag546.xml"/><Relationship Id="rId87" Type="http://schemas.openxmlformats.org/officeDocument/2006/relationships/tags" Target="../tags/tag567.xml"/><Relationship Id="rId110" Type="http://schemas.openxmlformats.org/officeDocument/2006/relationships/tags" Target="../tags/tag590.xml"/><Relationship Id="rId115" Type="http://schemas.openxmlformats.org/officeDocument/2006/relationships/tags" Target="../tags/tag595.xml"/><Relationship Id="rId131" Type="http://schemas.openxmlformats.org/officeDocument/2006/relationships/tags" Target="../tags/tag611.xml"/><Relationship Id="rId136" Type="http://schemas.openxmlformats.org/officeDocument/2006/relationships/tags" Target="../tags/tag616.xml"/><Relationship Id="rId61" Type="http://schemas.openxmlformats.org/officeDocument/2006/relationships/tags" Target="../tags/tag541.xml"/><Relationship Id="rId82" Type="http://schemas.openxmlformats.org/officeDocument/2006/relationships/tags" Target="../tags/tag562.xml"/><Relationship Id="rId19" Type="http://schemas.openxmlformats.org/officeDocument/2006/relationships/tags" Target="../tags/tag499.xml"/><Relationship Id="rId14" Type="http://schemas.openxmlformats.org/officeDocument/2006/relationships/tags" Target="../tags/tag494.xml"/><Relationship Id="rId30" Type="http://schemas.openxmlformats.org/officeDocument/2006/relationships/tags" Target="../tags/tag510.xml"/><Relationship Id="rId35" Type="http://schemas.openxmlformats.org/officeDocument/2006/relationships/tags" Target="../tags/tag515.xml"/><Relationship Id="rId56" Type="http://schemas.openxmlformats.org/officeDocument/2006/relationships/tags" Target="../tags/tag536.xml"/><Relationship Id="rId77" Type="http://schemas.openxmlformats.org/officeDocument/2006/relationships/tags" Target="../tags/tag557.xml"/><Relationship Id="rId100" Type="http://schemas.openxmlformats.org/officeDocument/2006/relationships/tags" Target="../tags/tag580.xml"/><Relationship Id="rId105" Type="http://schemas.openxmlformats.org/officeDocument/2006/relationships/tags" Target="../tags/tag585.xml"/><Relationship Id="rId126" Type="http://schemas.openxmlformats.org/officeDocument/2006/relationships/tags" Target="../tags/tag606.xml"/></Relationships>
</file>

<file path=ppt/slides/_rels/slide34.xml.rels><?xml version="1.0" encoding="UTF-8" standalone="yes"?>
<Relationships xmlns="http://schemas.openxmlformats.org/package/2006/relationships"><Relationship Id="rId8" Type="http://schemas.openxmlformats.org/officeDocument/2006/relationships/tags" Target="../tags/tag631.xml"/><Relationship Id="rId13" Type="http://schemas.openxmlformats.org/officeDocument/2006/relationships/tags" Target="../tags/tag636.xml"/><Relationship Id="rId18" Type="http://schemas.openxmlformats.org/officeDocument/2006/relationships/tags" Target="../tags/tag641.xml"/><Relationship Id="rId26" Type="http://schemas.openxmlformats.org/officeDocument/2006/relationships/tags" Target="../tags/tag649.xml"/><Relationship Id="rId39" Type="http://schemas.openxmlformats.org/officeDocument/2006/relationships/tags" Target="../tags/tag662.xml"/><Relationship Id="rId3" Type="http://schemas.openxmlformats.org/officeDocument/2006/relationships/tags" Target="../tags/tag626.xml"/><Relationship Id="rId21" Type="http://schemas.openxmlformats.org/officeDocument/2006/relationships/tags" Target="../tags/tag644.xml"/><Relationship Id="rId34" Type="http://schemas.openxmlformats.org/officeDocument/2006/relationships/tags" Target="../tags/tag657.xml"/><Relationship Id="rId42" Type="http://schemas.openxmlformats.org/officeDocument/2006/relationships/tags" Target="../tags/tag665.xml"/><Relationship Id="rId47" Type="http://schemas.openxmlformats.org/officeDocument/2006/relationships/slideLayout" Target="../slideLayouts/slideLayout18.xml"/><Relationship Id="rId7" Type="http://schemas.openxmlformats.org/officeDocument/2006/relationships/tags" Target="../tags/tag630.xml"/><Relationship Id="rId12" Type="http://schemas.openxmlformats.org/officeDocument/2006/relationships/tags" Target="../tags/tag635.xml"/><Relationship Id="rId17" Type="http://schemas.openxmlformats.org/officeDocument/2006/relationships/tags" Target="../tags/tag640.xml"/><Relationship Id="rId25" Type="http://schemas.openxmlformats.org/officeDocument/2006/relationships/tags" Target="../tags/tag648.xml"/><Relationship Id="rId33" Type="http://schemas.openxmlformats.org/officeDocument/2006/relationships/tags" Target="../tags/tag656.xml"/><Relationship Id="rId38" Type="http://schemas.openxmlformats.org/officeDocument/2006/relationships/tags" Target="../tags/tag661.xml"/><Relationship Id="rId46" Type="http://schemas.openxmlformats.org/officeDocument/2006/relationships/tags" Target="../tags/tag669.xml"/><Relationship Id="rId2" Type="http://schemas.openxmlformats.org/officeDocument/2006/relationships/tags" Target="../tags/tag625.xml"/><Relationship Id="rId16" Type="http://schemas.openxmlformats.org/officeDocument/2006/relationships/tags" Target="../tags/tag639.xml"/><Relationship Id="rId20" Type="http://schemas.openxmlformats.org/officeDocument/2006/relationships/tags" Target="../tags/tag643.xml"/><Relationship Id="rId29" Type="http://schemas.openxmlformats.org/officeDocument/2006/relationships/tags" Target="../tags/tag652.xml"/><Relationship Id="rId41" Type="http://schemas.openxmlformats.org/officeDocument/2006/relationships/tags" Target="../tags/tag664.xml"/><Relationship Id="rId1" Type="http://schemas.openxmlformats.org/officeDocument/2006/relationships/tags" Target="../tags/tag624.xml"/><Relationship Id="rId6" Type="http://schemas.openxmlformats.org/officeDocument/2006/relationships/tags" Target="../tags/tag629.xml"/><Relationship Id="rId11" Type="http://schemas.openxmlformats.org/officeDocument/2006/relationships/tags" Target="../tags/tag634.xml"/><Relationship Id="rId24" Type="http://schemas.openxmlformats.org/officeDocument/2006/relationships/tags" Target="../tags/tag647.xml"/><Relationship Id="rId32" Type="http://schemas.openxmlformats.org/officeDocument/2006/relationships/tags" Target="../tags/tag655.xml"/><Relationship Id="rId37" Type="http://schemas.openxmlformats.org/officeDocument/2006/relationships/tags" Target="../tags/tag660.xml"/><Relationship Id="rId40" Type="http://schemas.openxmlformats.org/officeDocument/2006/relationships/tags" Target="../tags/tag663.xml"/><Relationship Id="rId45" Type="http://schemas.openxmlformats.org/officeDocument/2006/relationships/tags" Target="../tags/tag668.xml"/><Relationship Id="rId5" Type="http://schemas.openxmlformats.org/officeDocument/2006/relationships/tags" Target="../tags/tag628.xml"/><Relationship Id="rId15" Type="http://schemas.openxmlformats.org/officeDocument/2006/relationships/tags" Target="../tags/tag638.xml"/><Relationship Id="rId23" Type="http://schemas.openxmlformats.org/officeDocument/2006/relationships/tags" Target="../tags/tag646.xml"/><Relationship Id="rId28" Type="http://schemas.openxmlformats.org/officeDocument/2006/relationships/tags" Target="../tags/tag651.xml"/><Relationship Id="rId36" Type="http://schemas.openxmlformats.org/officeDocument/2006/relationships/tags" Target="../tags/tag659.xml"/><Relationship Id="rId10" Type="http://schemas.openxmlformats.org/officeDocument/2006/relationships/tags" Target="../tags/tag633.xml"/><Relationship Id="rId19" Type="http://schemas.openxmlformats.org/officeDocument/2006/relationships/tags" Target="../tags/tag642.xml"/><Relationship Id="rId31" Type="http://schemas.openxmlformats.org/officeDocument/2006/relationships/tags" Target="../tags/tag654.xml"/><Relationship Id="rId44" Type="http://schemas.openxmlformats.org/officeDocument/2006/relationships/tags" Target="../tags/tag667.xml"/><Relationship Id="rId4" Type="http://schemas.openxmlformats.org/officeDocument/2006/relationships/tags" Target="../tags/tag627.xml"/><Relationship Id="rId9" Type="http://schemas.openxmlformats.org/officeDocument/2006/relationships/tags" Target="../tags/tag632.xml"/><Relationship Id="rId14" Type="http://schemas.openxmlformats.org/officeDocument/2006/relationships/tags" Target="../tags/tag637.xml"/><Relationship Id="rId22" Type="http://schemas.openxmlformats.org/officeDocument/2006/relationships/tags" Target="../tags/tag645.xml"/><Relationship Id="rId27" Type="http://schemas.openxmlformats.org/officeDocument/2006/relationships/tags" Target="../tags/tag650.xml"/><Relationship Id="rId30" Type="http://schemas.openxmlformats.org/officeDocument/2006/relationships/tags" Target="../tags/tag653.xml"/><Relationship Id="rId35" Type="http://schemas.openxmlformats.org/officeDocument/2006/relationships/tags" Target="../tags/tag658.xml"/><Relationship Id="rId43" Type="http://schemas.openxmlformats.org/officeDocument/2006/relationships/tags" Target="../tags/tag666.xml"/><Relationship Id="rId48"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671.xml"/><Relationship Id="rId1" Type="http://schemas.openxmlformats.org/officeDocument/2006/relationships/tags" Target="../tags/tag670.xml"/><Relationship Id="rId5" Type="http://schemas.openxmlformats.org/officeDocument/2006/relationships/image" Target="../media/image4.png"/><Relationship Id="rId4"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91.xml"/><Relationship Id="rId7" Type="http://schemas.openxmlformats.org/officeDocument/2006/relationships/slideLayout" Target="../slideLayouts/slideLayout18.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9"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tags" Target="../tags/tag197.xml"/><Relationship Id="rId7" Type="http://schemas.openxmlformats.org/officeDocument/2006/relationships/notesSlide" Target="../notesSlides/notesSlide5.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slideLayout" Target="../slideLayouts/slideLayout14.xml"/><Relationship Id="rId5" Type="http://schemas.openxmlformats.org/officeDocument/2006/relationships/tags" Target="../tags/tag199.xml"/><Relationship Id="rId4" Type="http://schemas.openxmlformats.org/officeDocument/2006/relationships/tags" Target="../tags/tag198.xml"/></Relationships>
</file>

<file path=ppt/slides/_rels/slide6.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slideLayout" Target="../slideLayouts/slideLayout18.xml"/><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tags" Target="../tags/tag211.xml"/><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tags" Target="../tags/tag210.xml"/><Relationship Id="rId5" Type="http://schemas.openxmlformats.org/officeDocument/2006/relationships/tags" Target="../tags/tag204.xml"/><Relationship Id="rId10" Type="http://schemas.openxmlformats.org/officeDocument/2006/relationships/tags" Target="../tags/tag209.xm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notesSlide" Target="../notesSlides/notesSlide7.xml"/><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slideLayout" Target="../slideLayouts/slideLayout14.xml"/><Relationship Id="rId5" Type="http://schemas.openxmlformats.org/officeDocument/2006/relationships/tags" Target="../tags/tag216.xml"/><Relationship Id="rId4" Type="http://schemas.openxmlformats.org/officeDocument/2006/relationships/tags" Target="../tags/tag215.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219.xml"/><Relationship Id="rId7" Type="http://schemas.openxmlformats.org/officeDocument/2006/relationships/slideLayout" Target="../slideLayouts/slideLayout18.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9"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tags" Target="../tags/tag225.xml"/><Relationship Id="rId7" Type="http://schemas.openxmlformats.org/officeDocument/2006/relationships/notesSlide" Target="../notesSlides/notesSlide9.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slideLayout" Target="../slideLayouts/slideLayout14.xml"/><Relationship Id="rId5" Type="http://schemas.openxmlformats.org/officeDocument/2006/relationships/tags" Target="../tags/tag227.xml"/><Relationship Id="rId4" Type="http://schemas.openxmlformats.org/officeDocument/2006/relationships/tags" Target="../tags/tag2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2"/>
            </p:custDataLst>
          </p:nvPr>
        </p:nvSpPr>
        <p:spPr>
          <a:xfrm>
            <a:off x="610870" y="1131472"/>
            <a:ext cx="10970260" cy="2152015"/>
          </a:xfrm>
        </p:spPr>
        <p:txBody>
          <a:bodyPr/>
          <a:lstStyle/>
          <a:p>
            <a:r>
              <a:rPr lang="zh-CN" altLang="en-US" spc="300" dirty="0">
                <a:latin typeface="Arial" panose="020B0604020202020204" pitchFamily="34" charset="0"/>
                <a:ea typeface="微软雅黑" panose="020B0503020204020204" pitchFamily="34" charset="-122"/>
                <a:sym typeface="+mn-ea"/>
              </a:rPr>
              <a:t>第一单元 </a:t>
            </a:r>
            <a:r>
              <a:rPr lang="en-US" altLang="zh-CN" spc="300" smtClean="0">
                <a:latin typeface="Arial" panose="020B0604020202020204" pitchFamily="34" charset="0"/>
                <a:ea typeface="微软雅黑" panose="020B0503020204020204" pitchFamily="34" charset="-122"/>
                <a:sym typeface="+mn-ea"/>
              </a:rPr>
              <a:t/>
            </a:r>
            <a:br>
              <a:rPr lang="en-US" altLang="zh-CN" spc="300" smtClean="0">
                <a:latin typeface="Arial" panose="020B0604020202020204" pitchFamily="34" charset="0"/>
                <a:ea typeface="微软雅黑" panose="020B0503020204020204" pitchFamily="34" charset="-122"/>
                <a:sym typeface="+mn-ea"/>
              </a:rPr>
            </a:br>
            <a:r>
              <a:rPr lang="zh-CN" altLang="en-US" spc="300" smtClean="0">
                <a:latin typeface="Arial" panose="020B0604020202020204" pitchFamily="34" charset="0"/>
                <a:ea typeface="微软雅黑" panose="020B0503020204020204" pitchFamily="34" charset="-122"/>
                <a:sym typeface="+mn-ea"/>
              </a:rPr>
              <a:t>1 </a:t>
            </a:r>
            <a:r>
              <a:rPr lang="zh-CN" altLang="en-US" spc="300" dirty="0">
                <a:latin typeface="Arial" panose="020B0604020202020204" pitchFamily="34" charset="0"/>
                <a:ea typeface="微软雅黑" panose="020B0503020204020204" pitchFamily="34" charset="-122"/>
                <a:sym typeface="+mn-ea"/>
              </a:rPr>
              <a:t>社会历史的</a:t>
            </a:r>
            <a:r>
              <a:rPr lang="zh-CN" altLang="en-US" spc="300">
                <a:latin typeface="Arial" panose="020B0604020202020204" pitchFamily="34" charset="0"/>
                <a:ea typeface="微软雅黑" panose="020B0503020204020204" pitchFamily="34" charset="-122"/>
                <a:sym typeface="+mn-ea"/>
              </a:rPr>
              <a:t>决定性</a:t>
            </a:r>
            <a:r>
              <a:rPr lang="zh-CN" altLang="en-US" spc="300" smtClean="0">
                <a:latin typeface="Arial" panose="020B0604020202020204" pitchFamily="34" charset="0"/>
                <a:ea typeface="微软雅黑" panose="020B0503020204020204" pitchFamily="34" charset="-122"/>
                <a:sym typeface="+mn-ea"/>
              </a:rPr>
              <a:t>基础</a:t>
            </a:r>
            <a:endParaRPr lang="zh-CN" altLang="en-US" spc="300" dirty="0">
              <a:latin typeface="Arial" panose="020B0604020202020204" pitchFamily="34" charset="0"/>
              <a:ea typeface="微软雅黑" panose="020B0503020204020204" pitchFamily="34" charset="-122"/>
              <a:sym typeface="+mn-ea"/>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文本框 1"/>
          <p:cNvSpPr txBox="1"/>
          <p:nvPr>
            <p:custDataLst>
              <p:tags r:id="rId2"/>
            </p:custDataLst>
          </p:nvPr>
        </p:nvSpPr>
        <p:spPr>
          <a:xfrm>
            <a:off x="609605" y="609605"/>
            <a:ext cx="10972876" cy="762000"/>
          </a:xfrm>
          <a:prstGeom prst="rect">
            <a:avLst/>
          </a:prstGeom>
          <a:noFill/>
        </p:spPr>
        <p:txBody>
          <a:bodyPr wrap="square" lIns="63500" tIns="25400" rIns="63500" bIns="25400" rtlCol="0" anchor="ctr"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教学过程</a:t>
            </a:r>
          </a:p>
        </p:txBody>
      </p:sp>
      <p:cxnSp>
        <p:nvCxnSpPr>
          <p:cNvPr id="14" name="直接连接符 13"/>
          <p:cNvCxnSpPr/>
          <p:nvPr>
            <p:custDataLst>
              <p:tags r:id="rId3"/>
            </p:custDataLst>
          </p:nvPr>
        </p:nvCxnSpPr>
        <p:spPr>
          <a:xfrm flipH="1">
            <a:off x="2010409"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左中括号 2"/>
          <p:cNvSpPr/>
          <p:nvPr>
            <p:custDataLst>
              <p:tags r:id="rId4"/>
            </p:custDataLst>
          </p:nvPr>
        </p:nvSpPr>
        <p:spPr>
          <a:xfrm>
            <a:off x="139804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 name="左中括号 3"/>
          <p:cNvSpPr/>
          <p:nvPr>
            <p:custDataLst>
              <p:tags r:id="rId5"/>
            </p:custDataLst>
          </p:nvPr>
        </p:nvSpPr>
        <p:spPr>
          <a:xfrm rot="10800000">
            <a:off x="3525927"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1587932"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7"/>
            </p:custDataLst>
          </p:nvPr>
        </p:nvSpPr>
        <p:spPr>
          <a:xfrm>
            <a:off x="1587931"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文本框 11"/>
          <p:cNvSpPr txBox="1"/>
          <p:nvPr>
            <p:custDataLst>
              <p:tags r:id="rId8"/>
            </p:custDataLst>
          </p:nvPr>
        </p:nvSpPr>
        <p:spPr>
          <a:xfrm>
            <a:off x="2028507"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导入新课</a:t>
            </a:r>
          </a:p>
        </p:txBody>
      </p:sp>
      <p:sp>
        <p:nvSpPr>
          <p:cNvPr id="22" name="文本框 12"/>
          <p:cNvSpPr txBox="1"/>
          <p:nvPr>
            <p:custDataLst>
              <p:tags r:id="rId9"/>
            </p:custDataLst>
          </p:nvPr>
        </p:nvSpPr>
        <p:spPr>
          <a:xfrm>
            <a:off x="1441943"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01</a:t>
            </a:r>
          </a:p>
        </p:txBody>
      </p:sp>
      <p:cxnSp>
        <p:nvCxnSpPr>
          <p:cNvPr id="25" name="直接连接符 24"/>
          <p:cNvCxnSpPr/>
          <p:nvPr>
            <p:custDataLst>
              <p:tags r:id="rId10"/>
            </p:custDataLst>
          </p:nvPr>
        </p:nvCxnSpPr>
        <p:spPr>
          <a:xfrm flipH="1">
            <a:off x="2010409"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左中括号 25"/>
          <p:cNvSpPr/>
          <p:nvPr>
            <p:custDataLst>
              <p:tags r:id="rId11"/>
            </p:custDataLst>
          </p:nvPr>
        </p:nvSpPr>
        <p:spPr>
          <a:xfrm>
            <a:off x="139804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7" name="左中括号 26"/>
          <p:cNvSpPr/>
          <p:nvPr>
            <p:custDataLst>
              <p:tags r:id="rId12"/>
            </p:custDataLst>
          </p:nvPr>
        </p:nvSpPr>
        <p:spPr>
          <a:xfrm rot="10800000">
            <a:off x="3525927"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28" name="矩形 27"/>
          <p:cNvSpPr/>
          <p:nvPr>
            <p:custDataLst>
              <p:tags r:id="rId13"/>
            </p:custDataLst>
          </p:nvPr>
        </p:nvSpPr>
        <p:spPr>
          <a:xfrm>
            <a:off x="1587932"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矩形 28"/>
          <p:cNvSpPr/>
          <p:nvPr>
            <p:custDataLst>
              <p:tags r:id="rId14"/>
            </p:custDataLst>
          </p:nvPr>
        </p:nvSpPr>
        <p:spPr>
          <a:xfrm>
            <a:off x="1587931"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0" name="文本框 11"/>
          <p:cNvSpPr txBox="1"/>
          <p:nvPr>
            <p:custDataLst>
              <p:tags r:id="rId15"/>
            </p:custDataLst>
          </p:nvPr>
        </p:nvSpPr>
        <p:spPr>
          <a:xfrm>
            <a:off x="2028507" y="4345208"/>
            <a:ext cx="1600200" cy="1427162"/>
          </a:xfrm>
          <a:prstGeom prst="rect">
            <a:avLst/>
          </a:prstGeom>
          <a:noFill/>
        </p:spPr>
        <p:txBody>
          <a:bodyPr vert="horz" wrap="square" lIns="90000" tIns="46800" rIns="90000" bIns="4680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60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字词：</a:t>
            </a:r>
          </a:p>
        </p:txBody>
      </p:sp>
      <p:sp>
        <p:nvSpPr>
          <p:cNvPr id="31" name="文本框 12"/>
          <p:cNvSpPr txBox="1"/>
          <p:nvPr>
            <p:custDataLst>
              <p:tags r:id="rId16"/>
            </p:custDataLst>
          </p:nvPr>
        </p:nvSpPr>
        <p:spPr>
          <a:xfrm>
            <a:off x="1441943"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04</a:t>
            </a:r>
          </a:p>
        </p:txBody>
      </p:sp>
      <p:cxnSp>
        <p:nvCxnSpPr>
          <p:cNvPr id="33" name="直接连接符 32"/>
          <p:cNvCxnSpPr/>
          <p:nvPr>
            <p:custDataLst>
              <p:tags r:id="rId17"/>
            </p:custDataLst>
          </p:nvPr>
        </p:nvCxnSpPr>
        <p:spPr>
          <a:xfrm flipH="1">
            <a:off x="5581465"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左中括号 33"/>
          <p:cNvSpPr/>
          <p:nvPr>
            <p:custDataLst>
              <p:tags r:id="rId18"/>
            </p:custDataLst>
          </p:nvPr>
        </p:nvSpPr>
        <p:spPr>
          <a:xfrm>
            <a:off x="4969098"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5" name="左中括号 34"/>
          <p:cNvSpPr/>
          <p:nvPr>
            <p:custDataLst>
              <p:tags r:id="rId19"/>
            </p:custDataLst>
          </p:nvPr>
        </p:nvSpPr>
        <p:spPr>
          <a:xfrm rot="10800000">
            <a:off x="709698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6" name="矩形 35"/>
          <p:cNvSpPr/>
          <p:nvPr>
            <p:custDataLst>
              <p:tags r:id="rId20"/>
            </p:custDataLst>
          </p:nvPr>
        </p:nvSpPr>
        <p:spPr>
          <a:xfrm>
            <a:off x="5158987"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7" name="矩形 36"/>
          <p:cNvSpPr/>
          <p:nvPr>
            <p:custDataLst>
              <p:tags r:id="rId21"/>
            </p:custDataLst>
          </p:nvPr>
        </p:nvSpPr>
        <p:spPr>
          <a:xfrm>
            <a:off x="5158986"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8" name="文本框 11"/>
          <p:cNvSpPr txBox="1"/>
          <p:nvPr>
            <p:custDataLst>
              <p:tags r:id="rId22"/>
            </p:custDataLst>
          </p:nvPr>
        </p:nvSpPr>
        <p:spPr>
          <a:xfrm>
            <a:off x="5599562"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写作背景</a:t>
            </a:r>
          </a:p>
        </p:txBody>
      </p:sp>
      <p:sp>
        <p:nvSpPr>
          <p:cNvPr id="39" name="文本框 12"/>
          <p:cNvSpPr txBox="1"/>
          <p:nvPr>
            <p:custDataLst>
              <p:tags r:id="rId23"/>
            </p:custDataLst>
          </p:nvPr>
        </p:nvSpPr>
        <p:spPr>
          <a:xfrm>
            <a:off x="5012999"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02</a:t>
            </a:r>
          </a:p>
        </p:txBody>
      </p:sp>
      <p:cxnSp>
        <p:nvCxnSpPr>
          <p:cNvPr id="41" name="直接连接符 40"/>
          <p:cNvCxnSpPr/>
          <p:nvPr>
            <p:custDataLst>
              <p:tags r:id="rId24"/>
            </p:custDataLst>
          </p:nvPr>
        </p:nvCxnSpPr>
        <p:spPr>
          <a:xfrm flipH="1">
            <a:off x="5581465"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左中括号 41"/>
          <p:cNvSpPr/>
          <p:nvPr>
            <p:custDataLst>
              <p:tags r:id="rId25"/>
            </p:custDataLst>
          </p:nvPr>
        </p:nvSpPr>
        <p:spPr>
          <a:xfrm>
            <a:off x="4969098"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3" name="左中括号 42"/>
          <p:cNvSpPr/>
          <p:nvPr>
            <p:custDataLst>
              <p:tags r:id="rId26"/>
            </p:custDataLst>
          </p:nvPr>
        </p:nvSpPr>
        <p:spPr>
          <a:xfrm rot="10800000">
            <a:off x="709698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4" name="矩形 43"/>
          <p:cNvSpPr/>
          <p:nvPr>
            <p:custDataLst>
              <p:tags r:id="rId27"/>
            </p:custDataLst>
          </p:nvPr>
        </p:nvSpPr>
        <p:spPr>
          <a:xfrm>
            <a:off x="5158987"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5" name="矩形 44"/>
          <p:cNvSpPr/>
          <p:nvPr>
            <p:custDataLst>
              <p:tags r:id="rId28"/>
            </p:custDataLst>
          </p:nvPr>
        </p:nvSpPr>
        <p:spPr>
          <a:xfrm>
            <a:off x="5158986"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6" name="文本框 11"/>
          <p:cNvSpPr txBox="1"/>
          <p:nvPr>
            <p:custDataLst>
              <p:tags r:id="rId29"/>
            </p:custDataLst>
          </p:nvPr>
        </p:nvSpPr>
        <p:spPr>
          <a:xfrm>
            <a:off x="5599562" y="4345208"/>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文体知识</a:t>
            </a:r>
          </a:p>
        </p:txBody>
      </p:sp>
      <p:sp>
        <p:nvSpPr>
          <p:cNvPr id="47" name="文本框 12"/>
          <p:cNvSpPr txBox="1"/>
          <p:nvPr>
            <p:custDataLst>
              <p:tags r:id="rId30"/>
            </p:custDataLst>
          </p:nvPr>
        </p:nvSpPr>
        <p:spPr>
          <a:xfrm>
            <a:off x="5012999"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05</a:t>
            </a:r>
          </a:p>
        </p:txBody>
      </p:sp>
      <p:cxnSp>
        <p:nvCxnSpPr>
          <p:cNvPr id="49" name="直接连接符 48"/>
          <p:cNvCxnSpPr/>
          <p:nvPr>
            <p:custDataLst>
              <p:tags r:id="rId31"/>
            </p:custDataLst>
          </p:nvPr>
        </p:nvCxnSpPr>
        <p:spPr>
          <a:xfrm flipH="1">
            <a:off x="9152520" y="2124416"/>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左中括号 49"/>
          <p:cNvSpPr/>
          <p:nvPr>
            <p:custDataLst>
              <p:tags r:id="rId32"/>
            </p:custDataLst>
          </p:nvPr>
        </p:nvSpPr>
        <p:spPr>
          <a:xfrm>
            <a:off x="8540153"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1" name="左中括号 50"/>
          <p:cNvSpPr/>
          <p:nvPr>
            <p:custDataLst>
              <p:tags r:id="rId33"/>
            </p:custDataLst>
          </p:nvPr>
        </p:nvSpPr>
        <p:spPr>
          <a:xfrm rot="10800000">
            <a:off x="10668037" y="2079961"/>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2" name="矩形 51"/>
          <p:cNvSpPr/>
          <p:nvPr>
            <p:custDataLst>
              <p:tags r:id="rId34"/>
            </p:custDataLst>
          </p:nvPr>
        </p:nvSpPr>
        <p:spPr>
          <a:xfrm>
            <a:off x="8730042" y="3619171"/>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3" name="矩形 52"/>
          <p:cNvSpPr/>
          <p:nvPr>
            <p:custDataLst>
              <p:tags r:id="rId35"/>
            </p:custDataLst>
          </p:nvPr>
        </p:nvSpPr>
        <p:spPr>
          <a:xfrm>
            <a:off x="8730041" y="2035506"/>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4" name="文本框 11"/>
          <p:cNvSpPr txBox="1"/>
          <p:nvPr>
            <p:custDataLst>
              <p:tags r:id="rId36"/>
            </p:custDataLst>
          </p:nvPr>
        </p:nvSpPr>
        <p:spPr>
          <a:xfrm>
            <a:off x="9170617" y="2163922"/>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作者介绍</a:t>
            </a:r>
          </a:p>
        </p:txBody>
      </p:sp>
      <p:sp>
        <p:nvSpPr>
          <p:cNvPr id="55" name="文本框 12"/>
          <p:cNvSpPr txBox="1"/>
          <p:nvPr>
            <p:custDataLst>
              <p:tags r:id="rId37"/>
            </p:custDataLst>
          </p:nvPr>
        </p:nvSpPr>
        <p:spPr>
          <a:xfrm>
            <a:off x="8584054" y="2631833"/>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03</a:t>
            </a:r>
          </a:p>
        </p:txBody>
      </p:sp>
      <p:cxnSp>
        <p:nvCxnSpPr>
          <p:cNvPr id="57" name="直接连接符 56"/>
          <p:cNvCxnSpPr/>
          <p:nvPr>
            <p:custDataLst>
              <p:tags r:id="rId38"/>
            </p:custDataLst>
          </p:nvPr>
        </p:nvCxnSpPr>
        <p:spPr>
          <a:xfrm flipH="1">
            <a:off x="9152520" y="4305701"/>
            <a:ext cx="0" cy="1494755"/>
          </a:xfrm>
          <a:prstGeom prst="line">
            <a:avLst/>
          </a:prstGeom>
          <a:ln w="19050">
            <a:solidFill>
              <a:schemeClr val="accent1">
                <a:lumMod val="40000"/>
                <a:lumOff val="60000"/>
                <a:alpha val="70000"/>
              </a:schemeClr>
            </a:solidFill>
            <a:prstDash val="dash"/>
          </a:ln>
        </p:spPr>
        <p:style>
          <a:lnRef idx="1">
            <a:schemeClr val="accent1"/>
          </a:lnRef>
          <a:fillRef idx="0">
            <a:schemeClr val="accent1"/>
          </a:fillRef>
          <a:effectRef idx="0">
            <a:schemeClr val="accent1"/>
          </a:effectRef>
          <a:fontRef idx="minor">
            <a:schemeClr val="tx1"/>
          </a:fontRef>
        </p:style>
      </p:cxnSp>
      <p:sp>
        <p:nvSpPr>
          <p:cNvPr id="58" name="左中括号 57"/>
          <p:cNvSpPr/>
          <p:nvPr>
            <p:custDataLst>
              <p:tags r:id="rId39"/>
            </p:custDataLst>
          </p:nvPr>
        </p:nvSpPr>
        <p:spPr>
          <a:xfrm>
            <a:off x="8540153"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9" name="左中括号 58"/>
          <p:cNvSpPr/>
          <p:nvPr>
            <p:custDataLst>
              <p:tags r:id="rId40"/>
            </p:custDataLst>
          </p:nvPr>
        </p:nvSpPr>
        <p:spPr>
          <a:xfrm rot="10800000">
            <a:off x="10668037" y="4261247"/>
            <a:ext cx="126592" cy="1582401"/>
          </a:xfrm>
          <a:prstGeom prst="leftBracket">
            <a:avLst>
              <a:gd name="adj" fmla="val 0"/>
            </a:avLst>
          </a:prstGeom>
          <a:ln w="19050">
            <a:solidFill>
              <a:schemeClr val="accent1">
                <a:lumMod val="40000"/>
                <a:lumOff val="60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0" name="矩形 59"/>
          <p:cNvSpPr/>
          <p:nvPr>
            <p:custDataLst>
              <p:tags r:id="rId41"/>
            </p:custDataLst>
          </p:nvPr>
        </p:nvSpPr>
        <p:spPr>
          <a:xfrm>
            <a:off x="8730042" y="5800457"/>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1" name="矩形 60"/>
          <p:cNvSpPr/>
          <p:nvPr>
            <p:custDataLst>
              <p:tags r:id="rId42"/>
            </p:custDataLst>
          </p:nvPr>
        </p:nvSpPr>
        <p:spPr>
          <a:xfrm>
            <a:off x="8730041" y="4216792"/>
            <a:ext cx="1874699" cy="8891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2" name="文本框 11"/>
          <p:cNvSpPr txBox="1"/>
          <p:nvPr>
            <p:custDataLst>
              <p:tags r:id="rId43"/>
            </p:custDataLst>
          </p:nvPr>
        </p:nvSpPr>
        <p:spPr>
          <a:xfrm>
            <a:off x="9170617" y="4345208"/>
            <a:ext cx="1600200" cy="1427162"/>
          </a:xfrm>
          <a:prstGeom prst="rect">
            <a:avLst/>
          </a:prstGeom>
          <a:noFill/>
        </p:spPr>
        <p:txBody>
          <a:bodyPr vert="horz" wrap="square" lIns="90000" tIns="46800" rIns="90000" bIns="46800" rtlCol="0" anchor="t"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zh-CN" altLang="en-US" sz="3570" b="1" spc="150">
                <a:solidFill>
                  <a:schemeClr val="dk1">
                    <a:lumMod val="75000"/>
                    <a:lumOff val="25000"/>
                  </a:schemeClr>
                </a:solidFill>
                <a:latin typeface="微软雅黑" panose="020B0503020204020204" pitchFamily="34" charset="-122"/>
                <a:ea typeface="微软雅黑" panose="020B0503020204020204" pitchFamily="34" charset="-122"/>
                <a:sym typeface="+mn-ea"/>
              </a:rPr>
              <a:t>题目解说</a:t>
            </a:r>
          </a:p>
        </p:txBody>
      </p:sp>
      <p:sp>
        <p:nvSpPr>
          <p:cNvPr id="63" name="文本框 12"/>
          <p:cNvSpPr txBox="1"/>
          <p:nvPr>
            <p:custDataLst>
              <p:tags r:id="rId44"/>
            </p:custDataLst>
          </p:nvPr>
        </p:nvSpPr>
        <p:spPr>
          <a:xfrm>
            <a:off x="8584054" y="4813119"/>
            <a:ext cx="554871" cy="491341"/>
          </a:xfrm>
          <a:prstGeom prst="rect">
            <a:avLst/>
          </a:prstGeom>
          <a:noFill/>
        </p:spPr>
        <p:txBody>
          <a:bodyPr wrap="square" rtlCol="0">
            <a:normAutofit fontScale="4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3600" b="1" spc="30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06</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39624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教学过程</a:t>
            </a:r>
          </a:p>
        </p:txBody>
      </p:sp>
      <p:sp>
        <p:nvSpPr>
          <p:cNvPr id="11" name="Title 6"/>
          <p:cNvSpPr txBox="1"/>
          <p:nvPr>
            <p:custDataLst>
              <p:tags r:id="rId5"/>
            </p:custDataLst>
          </p:nvPr>
        </p:nvSpPr>
        <p:spPr>
          <a:xfrm>
            <a:off x="914400" y="2743200"/>
            <a:ext cx="39624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全文分析</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写作特点</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课后练习</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导入新课</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当真理被“雾霾”遮住时，需要勇士站出来，拨开迷雾，让光芒重照大地。马克思主义作为指导我们实践的真理，也曾被误解，被利用。今天让我们一起走近恩格斯的《社会历史的决定性基础》。</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691381"/>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导入新课</a:t>
            </a:r>
          </a:p>
        </p:txBody>
      </p:sp>
      <p:sp>
        <p:nvSpPr>
          <p:cNvPr id="11" name="Title 6"/>
          <p:cNvSpPr txBox="1"/>
          <p:nvPr>
            <p:custDataLst>
              <p:tags r:id="rId5"/>
            </p:custDataLst>
          </p:nvPr>
        </p:nvSpPr>
        <p:spPr>
          <a:xfrm>
            <a:off x="914400" y="2545352"/>
            <a:ext cx="3962400" cy="262126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当真理被“雾霾”遮住时，需要勇士站出来，拨开迷雾，让光芒重照大地。马克思主义作为指导我们实践的真理，也曾被误解，被利用。今天让我们一起走近恩格斯的《社会历史的决定性基础》。</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写作背景</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1883年马克思逝世以后，恩格斯是“整个文明世界中最卓越的学者和现代无产阶级的道士”，许多国家的社会主义者都向他请教书信，成为恩格斯阐述马克思主义理论的一种重要形式。19世纪末，马克思主义继续在欧洲广泛传播，而1890年德国废除反社会主义的特别法，使人们的思想更为活跃，但是人们甚至有些社会民主党党员对马克思主义的理解水平降低了，他们受德国资产阶级学者巴尔特和“青年派”的影响，反马克思主义思潮在大学生中有所泛滥，他们中的一些人对马克思主义唯物史观产生了误解。</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7500"/>
          </a:bodyPr>
          <a:lstStyle/>
          <a:p>
            <a:pPr algn="ctr"/>
            <a:r>
              <a:rPr lang="zh-CN" altLang="en-US" sz="3555"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538924"/>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写作背景</a:t>
            </a:r>
          </a:p>
        </p:txBody>
      </p:sp>
      <p:sp>
        <p:nvSpPr>
          <p:cNvPr id="11" name="Title 6"/>
          <p:cNvSpPr txBox="1"/>
          <p:nvPr>
            <p:custDataLst>
              <p:tags r:id="rId5"/>
            </p:custDataLst>
          </p:nvPr>
        </p:nvSpPr>
        <p:spPr>
          <a:xfrm>
            <a:off x="914400" y="2392894"/>
            <a:ext cx="3962400" cy="2926182"/>
          </a:xfrm>
          <a:prstGeom prst="rect">
            <a:avLst/>
          </a:prstGeom>
          <a:noFill/>
          <a:ln w="3175">
            <a:noFill/>
            <a:prstDash val="dash"/>
          </a:ln>
        </p:spPr>
        <p:txBody>
          <a:bodyPr wrap="square" lIns="63500" tIns="25400" rIns="63500" bIns="25400" anchor="t" anchorCtr="0">
            <a:normAutofit fontScale="675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1883年马克思逝世以后，恩格斯是“整个文明世界中最卓越的学者和现代无产阶级的道士”，许多国家的社会主义者都向他请教书信，成为恩格斯阐述马克思主义理论的一种重要形式。19世纪末，马克思主义继续在欧洲广泛传播，而1890年德国废除反社会主义的特别法，使人们的思想更为活跃，但是人们甚至有些社会民主党党员对马克思主义的理解水平降低了，他们受德国资产阶级学者巴尔特和“青年派”的影响，反马克思主义思潮在大学生中有所泛滥，他们中的一些人对马克思主义唯物史观产生了误解。</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280" y="914400"/>
            <a:ext cx="569595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9" name="Freeform 162"/>
          <p:cNvSpPr/>
          <p:nvPr>
            <p:custDataLst>
              <p:tags r:id="rId2"/>
            </p:custDataLst>
          </p:nvPr>
        </p:nvSpPr>
        <p:spPr bwMode="auto">
          <a:xfrm>
            <a:off x="8118298" y="2012287"/>
            <a:ext cx="1136816" cy="897051"/>
          </a:xfrm>
          <a:custGeom>
            <a:avLst/>
            <a:gdLst>
              <a:gd name="T0" fmla="*/ 825 w 825"/>
              <a:gd name="T1" fmla="*/ 0 h 651"/>
              <a:gd name="T2" fmla="*/ 4 w 825"/>
              <a:gd name="T3" fmla="*/ 99 h 651"/>
              <a:gd name="T4" fmla="*/ 291 w 825"/>
              <a:gd name="T5" fmla="*/ 328 h 651"/>
              <a:gd name="T6" fmla="*/ 0 w 825"/>
              <a:gd name="T7" fmla="*/ 651 h 651"/>
              <a:gd name="T8" fmla="*/ 787 w 825"/>
              <a:gd name="T9" fmla="*/ 544 h 651"/>
              <a:gd name="T10" fmla="*/ 825 w 825"/>
              <a:gd name="T11" fmla="*/ 0 h 651"/>
            </a:gdLst>
            <a:ahLst/>
            <a:cxnLst>
              <a:cxn ang="0">
                <a:pos x="T0" y="T1"/>
              </a:cxn>
              <a:cxn ang="0">
                <a:pos x="T2" y="T3"/>
              </a:cxn>
              <a:cxn ang="0">
                <a:pos x="T4" y="T5"/>
              </a:cxn>
              <a:cxn ang="0">
                <a:pos x="T6" y="T7"/>
              </a:cxn>
              <a:cxn ang="0">
                <a:pos x="T8" y="T9"/>
              </a:cxn>
              <a:cxn ang="0">
                <a:pos x="T10" y="T11"/>
              </a:cxn>
            </a:cxnLst>
            <a:rect l="0" t="0" r="r" b="b"/>
            <a:pathLst>
              <a:path w="825" h="651">
                <a:moveTo>
                  <a:pt x="825" y="0"/>
                </a:moveTo>
                <a:lnTo>
                  <a:pt x="4" y="99"/>
                </a:lnTo>
                <a:lnTo>
                  <a:pt x="291" y="328"/>
                </a:lnTo>
                <a:lnTo>
                  <a:pt x="0" y="651"/>
                </a:lnTo>
                <a:lnTo>
                  <a:pt x="787" y="544"/>
                </a:lnTo>
                <a:lnTo>
                  <a:pt x="825" y="0"/>
                </a:lnTo>
                <a:close/>
              </a:path>
            </a:pathLst>
          </a:custGeom>
          <a:solidFill>
            <a:schemeClr val="accent1">
              <a:lumMod val="60000"/>
              <a:lumOff val="40000"/>
            </a:schemeClr>
          </a:solidFill>
          <a:ln>
            <a:noFill/>
          </a:ln>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0" name="Rectangle 186"/>
          <p:cNvSpPr>
            <a:spLocks noChangeArrowheads="1"/>
          </p:cNvSpPr>
          <p:nvPr>
            <p:custDataLst>
              <p:tags r:id="rId3"/>
            </p:custDataLst>
          </p:nvPr>
        </p:nvSpPr>
        <p:spPr bwMode="auto">
          <a:xfrm>
            <a:off x="10562795" y="1443190"/>
            <a:ext cx="37205" cy="2638790"/>
          </a:xfrm>
          <a:prstGeom prst="rect">
            <a:avLst/>
          </a:prstGeom>
          <a:solidFill>
            <a:schemeClr val="dk2">
              <a:lumMod val="65000"/>
              <a:lumOff val="35000"/>
            </a:schemeClr>
          </a:solidFill>
          <a:ln>
            <a:noFill/>
          </a:ln>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1" name="Rectangle 187"/>
          <p:cNvSpPr>
            <a:spLocks noChangeArrowheads="1"/>
          </p:cNvSpPr>
          <p:nvPr>
            <p:custDataLst>
              <p:tags r:id="rId4"/>
            </p:custDataLst>
          </p:nvPr>
        </p:nvSpPr>
        <p:spPr bwMode="auto">
          <a:xfrm>
            <a:off x="10582086" y="1443190"/>
            <a:ext cx="17914" cy="2638790"/>
          </a:xfrm>
          <a:prstGeom prst="rect">
            <a:avLst/>
          </a:prstGeom>
          <a:solidFill>
            <a:schemeClr val="dk2"/>
          </a:solidFill>
          <a:ln>
            <a:noFill/>
          </a:ln>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2" name="Freeform 188"/>
          <p:cNvSpPr/>
          <p:nvPr>
            <p:custDataLst>
              <p:tags r:id="rId5"/>
            </p:custDataLst>
          </p:nvPr>
        </p:nvSpPr>
        <p:spPr bwMode="auto">
          <a:xfrm>
            <a:off x="8748024" y="1743585"/>
            <a:ext cx="516734" cy="1018311"/>
          </a:xfrm>
          <a:custGeom>
            <a:avLst/>
            <a:gdLst>
              <a:gd name="T0" fmla="*/ 375 w 375"/>
              <a:gd name="T1" fmla="*/ 90 h 739"/>
              <a:gd name="T2" fmla="*/ 46 w 375"/>
              <a:gd name="T3" fmla="*/ 0 h 739"/>
              <a:gd name="T4" fmla="*/ 0 w 375"/>
              <a:gd name="T5" fmla="*/ 572 h 739"/>
              <a:gd name="T6" fmla="*/ 330 w 375"/>
              <a:gd name="T7" fmla="*/ 739 h 739"/>
              <a:gd name="T8" fmla="*/ 375 w 375"/>
              <a:gd name="T9" fmla="*/ 90 h 739"/>
            </a:gdLst>
            <a:ahLst/>
            <a:cxnLst>
              <a:cxn ang="0">
                <a:pos x="T0" y="T1"/>
              </a:cxn>
              <a:cxn ang="0">
                <a:pos x="T2" y="T3"/>
              </a:cxn>
              <a:cxn ang="0">
                <a:pos x="T4" y="T5"/>
              </a:cxn>
              <a:cxn ang="0">
                <a:pos x="T6" y="T7"/>
              </a:cxn>
              <a:cxn ang="0">
                <a:pos x="T8" y="T9"/>
              </a:cxn>
            </a:cxnLst>
            <a:rect l="0" t="0" r="r" b="b"/>
            <a:pathLst>
              <a:path w="375" h="739">
                <a:moveTo>
                  <a:pt x="375" y="90"/>
                </a:moveTo>
                <a:lnTo>
                  <a:pt x="46" y="0"/>
                </a:lnTo>
                <a:lnTo>
                  <a:pt x="0" y="572"/>
                </a:lnTo>
                <a:lnTo>
                  <a:pt x="330" y="739"/>
                </a:lnTo>
                <a:lnTo>
                  <a:pt x="375" y="90"/>
                </a:lnTo>
                <a:close/>
              </a:path>
            </a:pathLst>
          </a:custGeom>
          <a:solidFill>
            <a:schemeClr val="accent1">
              <a:lumMod val="75000"/>
            </a:schemeClr>
          </a:solidFill>
          <a:ln>
            <a:noFill/>
          </a:ln>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3" name="Freeform 189"/>
          <p:cNvSpPr/>
          <p:nvPr>
            <p:custDataLst>
              <p:tags r:id="rId6"/>
            </p:custDataLst>
          </p:nvPr>
        </p:nvSpPr>
        <p:spPr bwMode="auto">
          <a:xfrm>
            <a:off x="8748024" y="1454214"/>
            <a:ext cx="1824416" cy="1072051"/>
          </a:xfrm>
          <a:custGeom>
            <a:avLst/>
            <a:gdLst>
              <a:gd name="T0" fmla="*/ 1317 w 1324"/>
              <a:gd name="T1" fmla="*/ 0 h 778"/>
              <a:gd name="T2" fmla="*/ 1324 w 1324"/>
              <a:gd name="T3" fmla="*/ 616 h 778"/>
              <a:gd name="T4" fmla="*/ 0 w 1324"/>
              <a:gd name="T5" fmla="*/ 778 h 778"/>
              <a:gd name="T6" fmla="*/ 46 w 1324"/>
              <a:gd name="T7" fmla="*/ 206 h 778"/>
              <a:gd name="T8" fmla="*/ 1317 w 1324"/>
              <a:gd name="T9" fmla="*/ 0 h 778"/>
            </a:gdLst>
            <a:ahLst/>
            <a:cxnLst>
              <a:cxn ang="0">
                <a:pos x="T0" y="T1"/>
              </a:cxn>
              <a:cxn ang="0">
                <a:pos x="T2" y="T3"/>
              </a:cxn>
              <a:cxn ang="0">
                <a:pos x="T4" y="T5"/>
              </a:cxn>
              <a:cxn ang="0">
                <a:pos x="T6" y="T7"/>
              </a:cxn>
              <a:cxn ang="0">
                <a:pos x="T8" y="T9"/>
              </a:cxn>
            </a:cxnLst>
            <a:rect l="0" t="0" r="r" b="b"/>
            <a:pathLst>
              <a:path w="1324" h="778">
                <a:moveTo>
                  <a:pt x="1317" y="0"/>
                </a:moveTo>
                <a:lnTo>
                  <a:pt x="1324" y="616"/>
                </a:lnTo>
                <a:lnTo>
                  <a:pt x="0" y="778"/>
                </a:lnTo>
                <a:lnTo>
                  <a:pt x="46" y="206"/>
                </a:lnTo>
                <a:lnTo>
                  <a:pt x="1317" y="0"/>
                </a:lnTo>
                <a:close/>
              </a:path>
            </a:pathLst>
          </a:custGeom>
          <a:solidFill>
            <a:schemeClr val="accent1"/>
          </a:solidFill>
          <a:ln>
            <a:noFill/>
          </a:ln>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4" name="Oval 191"/>
          <p:cNvSpPr>
            <a:spLocks noChangeArrowheads="1"/>
          </p:cNvSpPr>
          <p:nvPr>
            <p:custDataLst>
              <p:tags r:id="rId7"/>
            </p:custDataLst>
          </p:nvPr>
        </p:nvSpPr>
        <p:spPr bwMode="auto">
          <a:xfrm>
            <a:off x="10555904" y="1412875"/>
            <a:ext cx="53741" cy="49606"/>
          </a:xfrm>
          <a:prstGeom prst="ellipse">
            <a:avLst/>
          </a:pr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Freeform 192"/>
          <p:cNvSpPr/>
          <p:nvPr>
            <p:custDataLst>
              <p:tags r:id="rId8"/>
            </p:custDataLst>
          </p:nvPr>
        </p:nvSpPr>
        <p:spPr bwMode="auto">
          <a:xfrm>
            <a:off x="10555904" y="1412875"/>
            <a:ext cx="49606" cy="34450"/>
          </a:xfrm>
          <a:custGeom>
            <a:avLst/>
            <a:gdLst>
              <a:gd name="T0" fmla="*/ 14 w 26"/>
              <a:gd name="T1" fmla="*/ 0 h 18"/>
              <a:gd name="T2" fmla="*/ 26 w 26"/>
              <a:gd name="T3" fmla="*/ 7 h 18"/>
              <a:gd name="T4" fmla="*/ 15 w 26"/>
              <a:gd name="T5" fmla="*/ 16 h 18"/>
              <a:gd name="T6" fmla="*/ 0 w 26"/>
              <a:gd name="T7" fmla="*/ 10 h 18"/>
              <a:gd name="T8" fmla="*/ 14 w 26"/>
              <a:gd name="T9" fmla="*/ 0 h 18"/>
            </a:gdLst>
            <a:ahLst/>
            <a:cxnLst>
              <a:cxn ang="0">
                <a:pos x="T0" y="T1"/>
              </a:cxn>
              <a:cxn ang="0">
                <a:pos x="T2" y="T3"/>
              </a:cxn>
              <a:cxn ang="0">
                <a:pos x="T4" y="T5"/>
              </a:cxn>
              <a:cxn ang="0">
                <a:pos x="T6" y="T7"/>
              </a:cxn>
              <a:cxn ang="0">
                <a:pos x="T8" y="T9"/>
              </a:cxn>
            </a:cxnLst>
            <a:rect l="0" t="0" r="r" b="b"/>
            <a:pathLst>
              <a:path w="26" h="18">
                <a:moveTo>
                  <a:pt x="14" y="0"/>
                </a:moveTo>
                <a:cubicBezTo>
                  <a:pt x="19" y="0"/>
                  <a:pt x="24" y="3"/>
                  <a:pt x="26" y="7"/>
                </a:cubicBezTo>
                <a:cubicBezTo>
                  <a:pt x="25" y="11"/>
                  <a:pt x="21" y="15"/>
                  <a:pt x="15" y="16"/>
                </a:cubicBezTo>
                <a:cubicBezTo>
                  <a:pt x="8" y="18"/>
                  <a:pt x="2" y="15"/>
                  <a:pt x="0" y="10"/>
                </a:cubicBezTo>
                <a:cubicBezTo>
                  <a:pt x="1" y="4"/>
                  <a:pt x="7" y="0"/>
                  <a:pt x="14" y="0"/>
                </a:cubicBezTo>
                <a:close/>
              </a:path>
            </a:pathLst>
          </a:custGeom>
          <a:solidFill>
            <a:srgbClr val="6D6E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457200">
              <a:lnSpc>
                <a:spcPct val="120000"/>
              </a:lnSpc>
            </a:pPr>
            <a:endParaRPr 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TextBox 5"/>
          <p:cNvSpPr txBox="1"/>
          <p:nvPr>
            <p:custDataLst>
              <p:tags r:id="rId9"/>
            </p:custDataLst>
          </p:nvPr>
        </p:nvSpPr>
        <p:spPr>
          <a:xfrm>
            <a:off x="462211" y="621914"/>
            <a:ext cx="6027489" cy="523220"/>
          </a:xfrm>
          <a:prstGeom prst="rect">
            <a:avLst/>
          </a:prstGeom>
          <a:noFill/>
        </p:spPr>
        <p:txBody>
          <a:bodyPr wrap="square" rtlCol="0">
            <a:normAutofit fontScale="90000" lnSpcReduction="10000"/>
          </a:bodyPr>
          <a:lstStyle/>
          <a:p>
            <a:pPr defTabSz="457200">
              <a:lnSpc>
                <a:spcPct val="120000"/>
              </a:lnSpc>
            </a:pPr>
            <a:r>
              <a:rPr lang="zh-CN" altLang="en-US" sz="2810" b="1" spc="3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教学过程</a:t>
            </a:r>
          </a:p>
        </p:txBody>
      </p:sp>
      <p:sp>
        <p:nvSpPr>
          <p:cNvPr id="134" name="文本框 133"/>
          <p:cNvSpPr txBox="1"/>
          <p:nvPr>
            <p:custDataLst>
              <p:tags r:id="rId10"/>
            </p:custDataLst>
          </p:nvPr>
        </p:nvSpPr>
        <p:spPr>
          <a:xfrm>
            <a:off x="1596682" y="2466385"/>
            <a:ext cx="4473576" cy="1094726"/>
          </a:xfrm>
          <a:prstGeom prst="rect">
            <a:avLst/>
          </a:prstGeom>
          <a:noFill/>
        </p:spPr>
        <p:txBody>
          <a:bodyPr wrap="square" rtlCol="0">
            <a:normAutofit lnSpcReduction="10000"/>
          </a:bodyPr>
          <a:lstStyle>
            <a:defPPr>
              <a:defRPr lang="en-US"/>
            </a:defPPr>
            <a:lvl1pPr>
              <a:lnSpc>
                <a:spcPct val="120000"/>
              </a:lnSpc>
              <a:defRPr kumimoji="1" sz="1400">
                <a:solidFill>
                  <a:schemeClr val="tx1">
                    <a:lumMod val="75000"/>
                    <a:lumOff val="25000"/>
                  </a:schemeClr>
                </a:solidFill>
                <a:latin typeface="+mn-ea"/>
              </a:defRPr>
            </a:lvl1pPr>
          </a:lstStyle>
          <a:p>
            <a:r>
              <a:rPr lang="zh-CN" altLang="en-US" spc="20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恩格斯(1820—1895),德国思想家、哲学家、革命家,全世界无产阶级和劳动人民的伟大导师,马克思主义创始人之一,他为马克思从事学术研究提供大量经济支持。</a:t>
            </a:r>
          </a:p>
        </p:txBody>
      </p:sp>
      <p:grpSp>
        <p:nvGrpSpPr>
          <p:cNvPr id="202" name="组合 201"/>
          <p:cNvGrpSpPr/>
          <p:nvPr>
            <p:custDataLst>
              <p:tags r:id="rId11"/>
            </p:custDataLst>
          </p:nvPr>
        </p:nvGrpSpPr>
        <p:grpSpPr>
          <a:xfrm>
            <a:off x="694056" y="2472372"/>
            <a:ext cx="678083" cy="678259"/>
            <a:chOff x="730359" y="1888739"/>
            <a:chExt cx="695056" cy="695236"/>
          </a:xfrm>
        </p:grpSpPr>
        <p:sp>
          <p:nvSpPr>
            <p:cNvPr id="129" name="Shape 1489"/>
            <p:cNvSpPr/>
            <p:nvPr>
              <p:custDataLst>
                <p:tags r:id="rId23"/>
              </p:custDataLst>
            </p:nvPr>
          </p:nvSpPr>
          <p:spPr>
            <a:xfrm>
              <a:off x="730359" y="1888739"/>
              <a:ext cx="695056" cy="695236"/>
            </a:xfrm>
            <a:prstGeom prst="ellipse">
              <a:avLst/>
            </a:prstGeom>
            <a:solidFill>
              <a:schemeClr val="accent1"/>
            </a:solidFill>
            <a:ln w="25400" cap="flat" cmpd="sng">
              <a:solidFill>
                <a:schemeClr val="dk1">
                  <a:alpha val="0"/>
                </a:schemeClr>
              </a:solidFill>
              <a:prstDash val="solid"/>
              <a:miter/>
              <a:headEnd type="none" w="med" len="med"/>
              <a:tailEnd type="none" w="med" len="med"/>
            </a:ln>
            <a:effectLst/>
          </p:spPr>
          <p:txBody>
            <a:bodyPr lIns="0" tIns="0" rIns="0" bIns="0" anchor="t" anchorCtr="0">
              <a:noAutofit/>
            </a:bodyPr>
            <a:lstStyle/>
            <a:p>
              <a:pPr defTabSz="457200">
                <a:lnSpc>
                  <a:spcPct val="120000"/>
                </a:lnSpc>
              </a:pPr>
              <a:endParaRPr>
                <a:solidFill>
                  <a:srgbClr val="222222"/>
                </a:solidFill>
                <a:latin typeface="微软雅黑" panose="020B0503020204020204" pitchFamily="34" charset="-122"/>
                <a:ea typeface="微软雅黑" panose="020B0503020204020204" pitchFamily="34" charset="-122"/>
                <a:cs typeface="Roboto"/>
                <a:sym typeface="Arial" panose="020B0604020202020204" pitchFamily="34" charset="0"/>
              </a:endParaRPr>
            </a:p>
          </p:txBody>
        </p:sp>
        <p:sp>
          <p:nvSpPr>
            <p:cNvPr id="195" name="任意形状 194"/>
            <p:cNvSpPr/>
            <p:nvPr>
              <p:custDataLst>
                <p:tags r:id="rId24"/>
              </p:custDataLst>
            </p:nvPr>
          </p:nvSpPr>
          <p:spPr>
            <a:xfrm>
              <a:off x="950200" y="2056357"/>
              <a:ext cx="255937" cy="360000"/>
            </a:xfrm>
            <a:custGeom>
              <a:avLst/>
              <a:gdLst>
                <a:gd name="connsiteX0" fmla="*/ 220500 w 255937"/>
                <a:gd name="connsiteY0" fmla="*/ 226688 h 360000"/>
                <a:gd name="connsiteX1" fmla="*/ 232312 w 255937"/>
                <a:gd name="connsiteY1" fmla="*/ 226688 h 360000"/>
                <a:gd name="connsiteX2" fmla="*/ 232312 w 255937"/>
                <a:gd name="connsiteY2" fmla="*/ 238500 h 360000"/>
                <a:gd name="connsiteX3" fmla="*/ 220500 w 255937"/>
                <a:gd name="connsiteY3" fmla="*/ 238500 h 360000"/>
                <a:gd name="connsiteX4" fmla="*/ 162562 w 255937"/>
                <a:gd name="connsiteY4" fmla="*/ 226688 h 360000"/>
                <a:gd name="connsiteX5" fmla="*/ 209250 w 255937"/>
                <a:gd name="connsiteY5" fmla="*/ 226688 h 360000"/>
                <a:gd name="connsiteX6" fmla="*/ 209250 w 255937"/>
                <a:gd name="connsiteY6" fmla="*/ 238500 h 360000"/>
                <a:gd name="connsiteX7" fmla="*/ 162562 w 255937"/>
                <a:gd name="connsiteY7" fmla="*/ 238500 h 360000"/>
                <a:gd name="connsiteX8" fmla="*/ 81000 w 255937"/>
                <a:gd name="connsiteY8" fmla="*/ 226688 h 360000"/>
                <a:gd name="connsiteX9" fmla="*/ 92813 w 255937"/>
                <a:gd name="connsiteY9" fmla="*/ 226688 h 360000"/>
                <a:gd name="connsiteX10" fmla="*/ 92813 w 255937"/>
                <a:gd name="connsiteY10" fmla="*/ 238500 h 360000"/>
                <a:gd name="connsiteX11" fmla="*/ 81000 w 255937"/>
                <a:gd name="connsiteY11" fmla="*/ 238500 h 360000"/>
                <a:gd name="connsiteX12" fmla="*/ 23062 w 255937"/>
                <a:gd name="connsiteY12" fmla="*/ 226688 h 360000"/>
                <a:gd name="connsiteX13" fmla="*/ 69749 w 255937"/>
                <a:gd name="connsiteY13" fmla="*/ 226688 h 360000"/>
                <a:gd name="connsiteX14" fmla="*/ 69749 w 255937"/>
                <a:gd name="connsiteY14" fmla="*/ 238500 h 360000"/>
                <a:gd name="connsiteX15" fmla="*/ 23062 w 255937"/>
                <a:gd name="connsiteY15" fmla="*/ 238500 h 360000"/>
                <a:gd name="connsiteX16" fmla="*/ 197437 w 255937"/>
                <a:gd name="connsiteY16" fmla="*/ 156938 h 360000"/>
                <a:gd name="connsiteX17" fmla="*/ 174374 w 255937"/>
                <a:gd name="connsiteY17" fmla="*/ 180000 h 360000"/>
                <a:gd name="connsiteX18" fmla="*/ 197437 w 255937"/>
                <a:gd name="connsiteY18" fmla="*/ 203062 h 360000"/>
                <a:gd name="connsiteX19" fmla="*/ 220499 w 255937"/>
                <a:gd name="connsiteY19" fmla="*/ 180000 h 360000"/>
                <a:gd name="connsiteX20" fmla="*/ 197437 w 255937"/>
                <a:gd name="connsiteY20" fmla="*/ 156938 h 360000"/>
                <a:gd name="connsiteX21" fmla="*/ 57937 w 255937"/>
                <a:gd name="connsiteY21" fmla="*/ 156938 h 360000"/>
                <a:gd name="connsiteX22" fmla="*/ 34875 w 255937"/>
                <a:gd name="connsiteY22" fmla="*/ 180000 h 360000"/>
                <a:gd name="connsiteX23" fmla="*/ 57937 w 255937"/>
                <a:gd name="connsiteY23" fmla="*/ 203062 h 360000"/>
                <a:gd name="connsiteX24" fmla="*/ 81000 w 255937"/>
                <a:gd name="connsiteY24" fmla="*/ 180000 h 360000"/>
                <a:gd name="connsiteX25" fmla="*/ 57937 w 255937"/>
                <a:gd name="connsiteY25" fmla="*/ 156938 h 360000"/>
                <a:gd name="connsiteX26" fmla="*/ 197437 w 255937"/>
                <a:gd name="connsiteY26" fmla="*/ 145125 h 360000"/>
                <a:gd name="connsiteX27" fmla="*/ 232312 w 255937"/>
                <a:gd name="connsiteY27" fmla="*/ 180000 h 360000"/>
                <a:gd name="connsiteX28" fmla="*/ 197437 w 255937"/>
                <a:gd name="connsiteY28" fmla="*/ 214875 h 360000"/>
                <a:gd name="connsiteX29" fmla="*/ 162562 w 255937"/>
                <a:gd name="connsiteY29" fmla="*/ 180000 h 360000"/>
                <a:gd name="connsiteX30" fmla="*/ 197437 w 255937"/>
                <a:gd name="connsiteY30" fmla="*/ 145125 h 360000"/>
                <a:gd name="connsiteX31" fmla="*/ 57937 w 255937"/>
                <a:gd name="connsiteY31" fmla="*/ 145125 h 360000"/>
                <a:gd name="connsiteX32" fmla="*/ 92812 w 255937"/>
                <a:gd name="connsiteY32" fmla="*/ 180000 h 360000"/>
                <a:gd name="connsiteX33" fmla="*/ 57937 w 255937"/>
                <a:gd name="connsiteY33" fmla="*/ 214875 h 360000"/>
                <a:gd name="connsiteX34" fmla="*/ 23062 w 255937"/>
                <a:gd name="connsiteY34" fmla="*/ 180000 h 360000"/>
                <a:gd name="connsiteX35" fmla="*/ 57937 w 255937"/>
                <a:gd name="connsiteY35" fmla="*/ 145125 h 360000"/>
                <a:gd name="connsiteX36" fmla="*/ 151312 w 255937"/>
                <a:gd name="connsiteY36" fmla="*/ 116438 h 360000"/>
                <a:gd name="connsiteX37" fmla="*/ 151312 w 255937"/>
                <a:gd name="connsiteY37" fmla="*/ 278438 h 360000"/>
                <a:gd name="connsiteX38" fmla="*/ 161999 w 255937"/>
                <a:gd name="connsiteY38" fmla="*/ 348188 h 360000"/>
                <a:gd name="connsiteX39" fmla="*/ 233437 w 255937"/>
                <a:gd name="connsiteY39" fmla="*/ 348188 h 360000"/>
                <a:gd name="connsiteX40" fmla="*/ 244124 w 255937"/>
                <a:gd name="connsiteY40" fmla="*/ 277875 h 360000"/>
                <a:gd name="connsiteX41" fmla="*/ 244124 w 255937"/>
                <a:gd name="connsiteY41" fmla="*/ 116438 h 360000"/>
                <a:gd name="connsiteX42" fmla="*/ 11812 w 255937"/>
                <a:gd name="connsiteY42" fmla="*/ 116438 h 360000"/>
                <a:gd name="connsiteX43" fmla="*/ 11812 w 255937"/>
                <a:gd name="connsiteY43" fmla="*/ 277875 h 360000"/>
                <a:gd name="connsiteX44" fmla="*/ 22500 w 255937"/>
                <a:gd name="connsiteY44" fmla="*/ 348188 h 360000"/>
                <a:gd name="connsiteX45" fmla="*/ 93938 w 255937"/>
                <a:gd name="connsiteY45" fmla="*/ 348188 h 360000"/>
                <a:gd name="connsiteX46" fmla="*/ 104625 w 255937"/>
                <a:gd name="connsiteY46" fmla="*/ 277875 h 360000"/>
                <a:gd name="connsiteX47" fmla="*/ 104625 w 255937"/>
                <a:gd name="connsiteY47" fmla="*/ 116438 h 360000"/>
                <a:gd name="connsiteX48" fmla="*/ 185625 w 255937"/>
                <a:gd name="connsiteY48" fmla="*/ 52313 h 360000"/>
                <a:gd name="connsiteX49" fmla="*/ 197437 w 255937"/>
                <a:gd name="connsiteY49" fmla="*/ 52313 h 360000"/>
                <a:gd name="connsiteX50" fmla="*/ 197437 w 255937"/>
                <a:gd name="connsiteY50" fmla="*/ 64126 h 360000"/>
                <a:gd name="connsiteX51" fmla="*/ 185625 w 255937"/>
                <a:gd name="connsiteY51" fmla="*/ 64126 h 360000"/>
                <a:gd name="connsiteX52" fmla="*/ 47281 w 255937"/>
                <a:gd name="connsiteY52" fmla="*/ 52313 h 360000"/>
                <a:gd name="connsiteX53" fmla="*/ 41555 w 255937"/>
                <a:gd name="connsiteY53" fmla="*/ 76641 h 360000"/>
                <a:gd name="connsiteX54" fmla="*/ 18703 w 255937"/>
                <a:gd name="connsiteY54" fmla="*/ 104625 h 360000"/>
                <a:gd name="connsiteX55" fmla="*/ 97694 w 255937"/>
                <a:gd name="connsiteY55" fmla="*/ 104625 h 360000"/>
                <a:gd name="connsiteX56" fmla="*/ 74883 w 255937"/>
                <a:gd name="connsiteY56" fmla="*/ 76852 h 360000"/>
                <a:gd name="connsiteX57" fmla="*/ 69133 w 255937"/>
                <a:gd name="connsiteY57" fmla="*/ 52313 h 360000"/>
                <a:gd name="connsiteX58" fmla="*/ 162562 w 255937"/>
                <a:gd name="connsiteY58" fmla="*/ 42535 h 360000"/>
                <a:gd name="connsiteX59" fmla="*/ 152332 w 255937"/>
                <a:gd name="connsiteY59" fmla="*/ 104625 h 360000"/>
                <a:gd name="connsiteX60" fmla="*/ 243069 w 255937"/>
                <a:gd name="connsiteY60" fmla="*/ 104625 h 360000"/>
                <a:gd name="connsiteX61" fmla="*/ 232875 w 255937"/>
                <a:gd name="connsiteY61" fmla="*/ 44818 h 360000"/>
                <a:gd name="connsiteX62" fmla="*/ 232875 w 255937"/>
                <a:gd name="connsiteY62" fmla="*/ 46688 h 360000"/>
                <a:gd name="connsiteX63" fmla="*/ 191812 w 255937"/>
                <a:gd name="connsiteY63" fmla="*/ 87188 h 360000"/>
                <a:gd name="connsiteX64" fmla="*/ 162562 w 255937"/>
                <a:gd name="connsiteY64" fmla="*/ 87188 h 360000"/>
                <a:gd name="connsiteX65" fmla="*/ 174374 w 255937"/>
                <a:gd name="connsiteY65" fmla="*/ 11812 h 360000"/>
                <a:gd name="connsiteX66" fmla="*/ 174374 w 255937"/>
                <a:gd name="connsiteY66" fmla="*/ 75375 h 360000"/>
                <a:gd name="connsiteX67" fmla="*/ 191812 w 255937"/>
                <a:gd name="connsiteY67" fmla="*/ 75375 h 360000"/>
                <a:gd name="connsiteX68" fmla="*/ 221062 w 255937"/>
                <a:gd name="connsiteY68" fmla="*/ 46125 h 360000"/>
                <a:gd name="connsiteX69" fmla="*/ 221062 w 255937"/>
                <a:gd name="connsiteY69" fmla="*/ 11812 h 360000"/>
                <a:gd name="connsiteX70" fmla="*/ 197437 w 255937"/>
                <a:gd name="connsiteY70" fmla="*/ 11812 h 360000"/>
                <a:gd name="connsiteX71" fmla="*/ 197437 w 255937"/>
                <a:gd name="connsiteY71" fmla="*/ 40500 h 360000"/>
                <a:gd name="connsiteX72" fmla="*/ 185625 w 255937"/>
                <a:gd name="connsiteY72" fmla="*/ 40500 h 360000"/>
                <a:gd name="connsiteX73" fmla="*/ 185625 w 255937"/>
                <a:gd name="connsiteY73" fmla="*/ 11812 h 360000"/>
                <a:gd name="connsiteX74" fmla="*/ 52313 w 255937"/>
                <a:gd name="connsiteY74" fmla="*/ 11250 h 360000"/>
                <a:gd name="connsiteX75" fmla="*/ 52313 w 255937"/>
                <a:gd name="connsiteY75" fmla="*/ 30938 h 360000"/>
                <a:gd name="connsiteX76" fmla="*/ 50062 w 255937"/>
                <a:gd name="connsiteY76" fmla="*/ 40500 h 360000"/>
                <a:gd name="connsiteX77" fmla="*/ 66365 w 255937"/>
                <a:gd name="connsiteY77" fmla="*/ 40500 h 360000"/>
                <a:gd name="connsiteX78" fmla="*/ 64125 w 255937"/>
                <a:gd name="connsiteY78" fmla="*/ 30938 h 360000"/>
                <a:gd name="connsiteX79" fmla="*/ 64125 w 255937"/>
                <a:gd name="connsiteY79" fmla="*/ 19688 h 360000"/>
                <a:gd name="connsiteX80" fmla="*/ 55688 w 255937"/>
                <a:gd name="connsiteY80" fmla="*/ 11250 h 360000"/>
                <a:gd name="connsiteX81" fmla="*/ 157499 w 255937"/>
                <a:gd name="connsiteY81" fmla="*/ 0 h 360000"/>
                <a:gd name="connsiteX82" fmla="*/ 237374 w 255937"/>
                <a:gd name="connsiteY82" fmla="*/ 0 h 360000"/>
                <a:gd name="connsiteX83" fmla="*/ 255937 w 255937"/>
                <a:gd name="connsiteY83" fmla="*/ 110250 h 360000"/>
                <a:gd name="connsiteX84" fmla="*/ 255937 w 255937"/>
                <a:gd name="connsiteY84" fmla="*/ 279563 h 360000"/>
                <a:gd name="connsiteX85" fmla="*/ 242999 w 255937"/>
                <a:gd name="connsiteY85" fmla="*/ 360000 h 360000"/>
                <a:gd name="connsiteX86" fmla="*/ 151874 w 255937"/>
                <a:gd name="connsiteY86" fmla="*/ 360000 h 360000"/>
                <a:gd name="connsiteX87" fmla="*/ 139499 w 255937"/>
                <a:gd name="connsiteY87" fmla="*/ 278438 h 360000"/>
                <a:gd name="connsiteX88" fmla="*/ 139499 w 255937"/>
                <a:gd name="connsiteY88" fmla="*/ 109125 h 360000"/>
                <a:gd name="connsiteX89" fmla="*/ 40500 w 255937"/>
                <a:gd name="connsiteY89" fmla="*/ 0 h 360000"/>
                <a:gd name="connsiteX90" fmla="*/ 60188 w 255937"/>
                <a:gd name="connsiteY90" fmla="*/ 0 h 360000"/>
                <a:gd name="connsiteX91" fmla="*/ 75375 w 255937"/>
                <a:gd name="connsiteY91" fmla="*/ 15188 h 360000"/>
                <a:gd name="connsiteX92" fmla="*/ 75375 w 255937"/>
                <a:gd name="connsiteY92" fmla="*/ 31500 h 360000"/>
                <a:gd name="connsiteX93" fmla="*/ 113625 w 255937"/>
                <a:gd name="connsiteY93" fmla="*/ 105750 h 360000"/>
                <a:gd name="connsiteX94" fmla="*/ 115875 w 255937"/>
                <a:gd name="connsiteY94" fmla="*/ 107438 h 360000"/>
                <a:gd name="connsiteX95" fmla="*/ 115875 w 255937"/>
                <a:gd name="connsiteY95" fmla="*/ 279563 h 360000"/>
                <a:gd name="connsiteX96" fmla="*/ 103500 w 255937"/>
                <a:gd name="connsiteY96" fmla="*/ 360000 h 360000"/>
                <a:gd name="connsiteX97" fmla="*/ 12375 w 255937"/>
                <a:gd name="connsiteY97" fmla="*/ 360000 h 360000"/>
                <a:gd name="connsiteX98" fmla="*/ 0 w 255937"/>
                <a:gd name="connsiteY98" fmla="*/ 278438 h 360000"/>
                <a:gd name="connsiteX99" fmla="*/ 0 w 255937"/>
                <a:gd name="connsiteY99" fmla="*/ 107438 h 360000"/>
                <a:gd name="connsiteX100" fmla="*/ 2250 w 255937"/>
                <a:gd name="connsiteY100" fmla="*/ 105750 h 360000"/>
                <a:gd name="connsiteX101" fmla="*/ 40500 w 255937"/>
                <a:gd name="connsiteY101" fmla="*/ 315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55937" h="360000">
                  <a:moveTo>
                    <a:pt x="220500" y="226688"/>
                  </a:moveTo>
                  <a:lnTo>
                    <a:pt x="232312" y="226688"/>
                  </a:lnTo>
                  <a:lnTo>
                    <a:pt x="232312" y="238500"/>
                  </a:lnTo>
                  <a:lnTo>
                    <a:pt x="220500" y="238500"/>
                  </a:lnTo>
                  <a:close/>
                  <a:moveTo>
                    <a:pt x="162562" y="226688"/>
                  </a:moveTo>
                  <a:lnTo>
                    <a:pt x="209250" y="226688"/>
                  </a:lnTo>
                  <a:lnTo>
                    <a:pt x="209250" y="238500"/>
                  </a:lnTo>
                  <a:lnTo>
                    <a:pt x="162562" y="238500"/>
                  </a:lnTo>
                  <a:close/>
                  <a:moveTo>
                    <a:pt x="81000" y="226688"/>
                  </a:moveTo>
                  <a:lnTo>
                    <a:pt x="92813" y="226688"/>
                  </a:lnTo>
                  <a:lnTo>
                    <a:pt x="92813" y="238500"/>
                  </a:lnTo>
                  <a:lnTo>
                    <a:pt x="81000" y="238500"/>
                  </a:lnTo>
                  <a:close/>
                  <a:moveTo>
                    <a:pt x="23062" y="226688"/>
                  </a:moveTo>
                  <a:lnTo>
                    <a:pt x="69749" y="226688"/>
                  </a:lnTo>
                  <a:lnTo>
                    <a:pt x="69749" y="238500"/>
                  </a:lnTo>
                  <a:lnTo>
                    <a:pt x="23062" y="238500"/>
                  </a:lnTo>
                  <a:close/>
                  <a:moveTo>
                    <a:pt x="197437" y="156938"/>
                  </a:moveTo>
                  <a:cubicBezTo>
                    <a:pt x="184499" y="156938"/>
                    <a:pt x="174374" y="167063"/>
                    <a:pt x="174374" y="180000"/>
                  </a:cubicBezTo>
                  <a:cubicBezTo>
                    <a:pt x="174374" y="192938"/>
                    <a:pt x="184499" y="203062"/>
                    <a:pt x="197437" y="203062"/>
                  </a:cubicBezTo>
                  <a:cubicBezTo>
                    <a:pt x="210375" y="203062"/>
                    <a:pt x="220499" y="192938"/>
                    <a:pt x="220499" y="180000"/>
                  </a:cubicBezTo>
                  <a:cubicBezTo>
                    <a:pt x="220499" y="167063"/>
                    <a:pt x="210375" y="156938"/>
                    <a:pt x="197437" y="156938"/>
                  </a:cubicBezTo>
                  <a:close/>
                  <a:moveTo>
                    <a:pt x="57937" y="156938"/>
                  </a:moveTo>
                  <a:cubicBezTo>
                    <a:pt x="44999" y="156938"/>
                    <a:pt x="34875" y="167063"/>
                    <a:pt x="34875" y="180000"/>
                  </a:cubicBezTo>
                  <a:cubicBezTo>
                    <a:pt x="34875" y="192938"/>
                    <a:pt x="44999" y="203062"/>
                    <a:pt x="57937" y="203062"/>
                  </a:cubicBezTo>
                  <a:cubicBezTo>
                    <a:pt x="70875" y="203062"/>
                    <a:pt x="81000" y="192938"/>
                    <a:pt x="81000" y="180000"/>
                  </a:cubicBezTo>
                  <a:cubicBezTo>
                    <a:pt x="81000" y="167063"/>
                    <a:pt x="70875" y="156938"/>
                    <a:pt x="57937" y="156938"/>
                  </a:cubicBezTo>
                  <a:close/>
                  <a:moveTo>
                    <a:pt x="197437" y="145125"/>
                  </a:moveTo>
                  <a:cubicBezTo>
                    <a:pt x="216562" y="145125"/>
                    <a:pt x="232312" y="160875"/>
                    <a:pt x="232312" y="180000"/>
                  </a:cubicBezTo>
                  <a:cubicBezTo>
                    <a:pt x="232312" y="199125"/>
                    <a:pt x="216562" y="214875"/>
                    <a:pt x="197437" y="214875"/>
                  </a:cubicBezTo>
                  <a:cubicBezTo>
                    <a:pt x="178312" y="214875"/>
                    <a:pt x="162562" y="199125"/>
                    <a:pt x="162562" y="180000"/>
                  </a:cubicBezTo>
                  <a:cubicBezTo>
                    <a:pt x="162562" y="160875"/>
                    <a:pt x="178312" y="145125"/>
                    <a:pt x="197437" y="145125"/>
                  </a:cubicBezTo>
                  <a:close/>
                  <a:moveTo>
                    <a:pt x="57937" y="145125"/>
                  </a:moveTo>
                  <a:cubicBezTo>
                    <a:pt x="77062" y="145125"/>
                    <a:pt x="92812" y="160875"/>
                    <a:pt x="92812" y="180000"/>
                  </a:cubicBezTo>
                  <a:cubicBezTo>
                    <a:pt x="92812" y="199125"/>
                    <a:pt x="77062" y="214875"/>
                    <a:pt x="57937" y="214875"/>
                  </a:cubicBezTo>
                  <a:cubicBezTo>
                    <a:pt x="38812" y="214875"/>
                    <a:pt x="23062" y="199125"/>
                    <a:pt x="23062" y="180000"/>
                  </a:cubicBezTo>
                  <a:cubicBezTo>
                    <a:pt x="23062" y="160875"/>
                    <a:pt x="38812" y="145125"/>
                    <a:pt x="57937" y="145125"/>
                  </a:cubicBezTo>
                  <a:close/>
                  <a:moveTo>
                    <a:pt x="151312" y="116438"/>
                  </a:moveTo>
                  <a:lnTo>
                    <a:pt x="151312" y="278438"/>
                  </a:lnTo>
                  <a:lnTo>
                    <a:pt x="161999" y="348188"/>
                  </a:lnTo>
                  <a:lnTo>
                    <a:pt x="233437" y="348188"/>
                  </a:lnTo>
                  <a:lnTo>
                    <a:pt x="244124" y="277875"/>
                  </a:lnTo>
                  <a:lnTo>
                    <a:pt x="244124" y="116438"/>
                  </a:lnTo>
                  <a:close/>
                  <a:moveTo>
                    <a:pt x="11812" y="116438"/>
                  </a:moveTo>
                  <a:lnTo>
                    <a:pt x="11812" y="277875"/>
                  </a:lnTo>
                  <a:lnTo>
                    <a:pt x="22500" y="348188"/>
                  </a:lnTo>
                  <a:lnTo>
                    <a:pt x="93938" y="348188"/>
                  </a:lnTo>
                  <a:lnTo>
                    <a:pt x="104625" y="277875"/>
                  </a:lnTo>
                  <a:lnTo>
                    <a:pt x="104625" y="116438"/>
                  </a:lnTo>
                  <a:close/>
                  <a:moveTo>
                    <a:pt x="185625" y="52313"/>
                  </a:moveTo>
                  <a:lnTo>
                    <a:pt x="197437" y="52313"/>
                  </a:lnTo>
                  <a:lnTo>
                    <a:pt x="197437" y="64126"/>
                  </a:lnTo>
                  <a:lnTo>
                    <a:pt x="185625" y="64126"/>
                  </a:lnTo>
                  <a:close/>
                  <a:moveTo>
                    <a:pt x="47281" y="52313"/>
                  </a:moveTo>
                  <a:lnTo>
                    <a:pt x="41555" y="76641"/>
                  </a:lnTo>
                  <a:lnTo>
                    <a:pt x="18703" y="104625"/>
                  </a:lnTo>
                  <a:lnTo>
                    <a:pt x="97694" y="104625"/>
                  </a:lnTo>
                  <a:lnTo>
                    <a:pt x="74883" y="76852"/>
                  </a:lnTo>
                  <a:lnTo>
                    <a:pt x="69133" y="52313"/>
                  </a:lnTo>
                  <a:close/>
                  <a:moveTo>
                    <a:pt x="162562" y="42535"/>
                  </a:moveTo>
                  <a:lnTo>
                    <a:pt x="152332" y="104625"/>
                  </a:lnTo>
                  <a:lnTo>
                    <a:pt x="243069" y="104625"/>
                  </a:lnTo>
                  <a:lnTo>
                    <a:pt x="232875" y="44818"/>
                  </a:lnTo>
                  <a:lnTo>
                    <a:pt x="232875" y="46688"/>
                  </a:lnTo>
                  <a:cubicBezTo>
                    <a:pt x="232312" y="69188"/>
                    <a:pt x="214312" y="87188"/>
                    <a:pt x="191812" y="87188"/>
                  </a:cubicBezTo>
                  <a:lnTo>
                    <a:pt x="162562" y="87188"/>
                  </a:lnTo>
                  <a:close/>
                  <a:moveTo>
                    <a:pt x="174374" y="11812"/>
                  </a:moveTo>
                  <a:lnTo>
                    <a:pt x="174374" y="75375"/>
                  </a:lnTo>
                  <a:lnTo>
                    <a:pt x="191812" y="75375"/>
                  </a:lnTo>
                  <a:cubicBezTo>
                    <a:pt x="207562" y="75375"/>
                    <a:pt x="221062" y="62438"/>
                    <a:pt x="221062" y="46125"/>
                  </a:cubicBezTo>
                  <a:lnTo>
                    <a:pt x="221062" y="11812"/>
                  </a:lnTo>
                  <a:lnTo>
                    <a:pt x="197437" y="11812"/>
                  </a:lnTo>
                  <a:lnTo>
                    <a:pt x="197437" y="40500"/>
                  </a:lnTo>
                  <a:lnTo>
                    <a:pt x="185625" y="40500"/>
                  </a:lnTo>
                  <a:lnTo>
                    <a:pt x="185625" y="11812"/>
                  </a:lnTo>
                  <a:close/>
                  <a:moveTo>
                    <a:pt x="52313" y="11250"/>
                  </a:moveTo>
                  <a:lnTo>
                    <a:pt x="52313" y="30938"/>
                  </a:lnTo>
                  <a:lnTo>
                    <a:pt x="50062" y="40500"/>
                  </a:lnTo>
                  <a:lnTo>
                    <a:pt x="66365" y="40500"/>
                  </a:lnTo>
                  <a:lnTo>
                    <a:pt x="64125" y="30938"/>
                  </a:lnTo>
                  <a:lnTo>
                    <a:pt x="64125" y="19688"/>
                  </a:lnTo>
                  <a:lnTo>
                    <a:pt x="55688" y="11250"/>
                  </a:lnTo>
                  <a:close/>
                  <a:moveTo>
                    <a:pt x="157499" y="0"/>
                  </a:moveTo>
                  <a:lnTo>
                    <a:pt x="237374" y="0"/>
                  </a:lnTo>
                  <a:lnTo>
                    <a:pt x="255937" y="110250"/>
                  </a:lnTo>
                  <a:lnTo>
                    <a:pt x="255937" y="279563"/>
                  </a:lnTo>
                  <a:lnTo>
                    <a:pt x="242999" y="360000"/>
                  </a:lnTo>
                  <a:lnTo>
                    <a:pt x="151874" y="360000"/>
                  </a:lnTo>
                  <a:lnTo>
                    <a:pt x="139499" y="278438"/>
                  </a:lnTo>
                  <a:lnTo>
                    <a:pt x="139499" y="109125"/>
                  </a:lnTo>
                  <a:close/>
                  <a:moveTo>
                    <a:pt x="40500" y="0"/>
                  </a:moveTo>
                  <a:lnTo>
                    <a:pt x="60188" y="0"/>
                  </a:lnTo>
                  <a:lnTo>
                    <a:pt x="75375" y="15188"/>
                  </a:lnTo>
                  <a:lnTo>
                    <a:pt x="75375" y="31500"/>
                  </a:lnTo>
                  <a:cubicBezTo>
                    <a:pt x="75375" y="60750"/>
                    <a:pt x="89438" y="88875"/>
                    <a:pt x="113625" y="105750"/>
                  </a:cubicBezTo>
                  <a:lnTo>
                    <a:pt x="115875" y="107438"/>
                  </a:lnTo>
                  <a:lnTo>
                    <a:pt x="115875" y="279563"/>
                  </a:lnTo>
                  <a:lnTo>
                    <a:pt x="103500" y="360000"/>
                  </a:lnTo>
                  <a:lnTo>
                    <a:pt x="12375" y="360000"/>
                  </a:lnTo>
                  <a:lnTo>
                    <a:pt x="0" y="278438"/>
                  </a:lnTo>
                  <a:lnTo>
                    <a:pt x="0" y="107438"/>
                  </a:lnTo>
                  <a:lnTo>
                    <a:pt x="2250" y="105750"/>
                  </a:lnTo>
                  <a:cubicBezTo>
                    <a:pt x="26437" y="88875"/>
                    <a:pt x="40500" y="60750"/>
                    <a:pt x="40500" y="31500"/>
                  </a:cubicBezTo>
                  <a:close/>
                </a:path>
              </a:pathLst>
            </a:custGeom>
            <a:solidFill>
              <a:schemeClr val="lt1"/>
            </a:solidFill>
            <a:ln w="5507" cap="flat">
              <a:noFill/>
              <a:prstDash val="solid"/>
              <a:miter/>
            </a:ln>
          </p:spPr>
          <p:txBody>
            <a:bodyPr rtlCol="0" anchor="ctr"/>
            <a:lstStyle/>
            <a:p>
              <a:pPr defTabSz="457200">
                <a:lnSpc>
                  <a:spcPct val="120000"/>
                </a:lnSpc>
              </a:pPr>
              <a:endParaRPr lang="zh-CN" alt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01" name="组合 200"/>
          <p:cNvGrpSpPr/>
          <p:nvPr>
            <p:custDataLst>
              <p:tags r:id="rId12"/>
            </p:custDataLst>
          </p:nvPr>
        </p:nvGrpSpPr>
        <p:grpSpPr>
          <a:xfrm>
            <a:off x="694056" y="3708683"/>
            <a:ext cx="678083" cy="678259"/>
            <a:chOff x="730359" y="3448306"/>
            <a:chExt cx="695056" cy="695236"/>
          </a:xfrm>
        </p:grpSpPr>
        <p:sp>
          <p:nvSpPr>
            <p:cNvPr id="140" name="Shape 1490"/>
            <p:cNvSpPr/>
            <p:nvPr>
              <p:custDataLst>
                <p:tags r:id="rId21"/>
              </p:custDataLst>
            </p:nvPr>
          </p:nvSpPr>
          <p:spPr>
            <a:xfrm>
              <a:off x="730359" y="3448306"/>
              <a:ext cx="695056" cy="695236"/>
            </a:xfrm>
            <a:prstGeom prst="ellipse">
              <a:avLst/>
            </a:prstGeom>
            <a:solidFill>
              <a:schemeClr val="accent1"/>
            </a:solidFill>
            <a:ln w="25400" cap="flat" cmpd="sng">
              <a:solidFill>
                <a:schemeClr val="dk1">
                  <a:alpha val="0"/>
                </a:schemeClr>
              </a:solidFill>
              <a:prstDash val="solid"/>
              <a:miter/>
              <a:headEnd type="none" w="med" len="med"/>
              <a:tailEnd type="none" w="med" len="med"/>
            </a:ln>
            <a:effectLst/>
          </p:spPr>
          <p:txBody>
            <a:bodyPr lIns="0" tIns="0" rIns="0" bIns="0" anchor="t" anchorCtr="0">
              <a:noAutofit/>
            </a:bodyPr>
            <a:lstStyle/>
            <a:p>
              <a:pPr defTabSz="457200">
                <a:lnSpc>
                  <a:spcPct val="120000"/>
                </a:lnSpc>
              </a:pPr>
              <a:endParaRPr>
                <a:solidFill>
                  <a:srgbClr val="222222"/>
                </a:solidFill>
                <a:latin typeface="微软雅黑" panose="020B0503020204020204" pitchFamily="34" charset="-122"/>
                <a:ea typeface="微软雅黑" panose="020B0503020204020204" pitchFamily="34" charset="-122"/>
                <a:cs typeface="Roboto"/>
                <a:sym typeface="Arial" panose="020B0604020202020204" pitchFamily="34" charset="0"/>
              </a:endParaRPr>
            </a:p>
          </p:txBody>
        </p:sp>
        <p:sp>
          <p:nvSpPr>
            <p:cNvPr id="196" name="任意形状 195"/>
            <p:cNvSpPr/>
            <p:nvPr>
              <p:custDataLst>
                <p:tags r:id="rId22"/>
              </p:custDataLst>
            </p:nvPr>
          </p:nvSpPr>
          <p:spPr>
            <a:xfrm>
              <a:off x="897886" y="3616487"/>
              <a:ext cx="360000" cy="358874"/>
            </a:xfrm>
            <a:custGeom>
              <a:avLst/>
              <a:gdLst>
                <a:gd name="connsiteX0" fmla="*/ 185625 w 360000"/>
                <a:gd name="connsiteY0" fmla="*/ 331312 h 358874"/>
                <a:gd name="connsiteX1" fmla="*/ 196313 w 360000"/>
                <a:gd name="connsiteY1" fmla="*/ 331312 h 358874"/>
                <a:gd name="connsiteX2" fmla="*/ 196313 w 360000"/>
                <a:gd name="connsiteY2" fmla="*/ 342562 h 358874"/>
                <a:gd name="connsiteX3" fmla="*/ 185625 w 360000"/>
                <a:gd name="connsiteY3" fmla="*/ 342562 h 358874"/>
                <a:gd name="connsiteX4" fmla="*/ 136688 w 360000"/>
                <a:gd name="connsiteY4" fmla="*/ 331312 h 358874"/>
                <a:gd name="connsiteX5" fmla="*/ 174938 w 360000"/>
                <a:gd name="connsiteY5" fmla="*/ 331312 h 358874"/>
                <a:gd name="connsiteX6" fmla="*/ 174938 w 360000"/>
                <a:gd name="connsiteY6" fmla="*/ 342562 h 358874"/>
                <a:gd name="connsiteX7" fmla="*/ 136688 w 360000"/>
                <a:gd name="connsiteY7" fmla="*/ 342562 h 358874"/>
                <a:gd name="connsiteX8" fmla="*/ 131062 w 360000"/>
                <a:gd name="connsiteY8" fmla="*/ 326249 h 358874"/>
                <a:gd name="connsiteX9" fmla="*/ 131062 w 360000"/>
                <a:gd name="connsiteY9" fmla="*/ 347624 h 358874"/>
                <a:gd name="connsiteX10" fmla="*/ 228937 w 360000"/>
                <a:gd name="connsiteY10" fmla="*/ 347624 h 358874"/>
                <a:gd name="connsiteX11" fmla="*/ 228937 w 360000"/>
                <a:gd name="connsiteY11" fmla="*/ 326249 h 358874"/>
                <a:gd name="connsiteX12" fmla="*/ 180000 w 360000"/>
                <a:gd name="connsiteY12" fmla="*/ 206437 h 358874"/>
                <a:gd name="connsiteX13" fmla="*/ 163688 w 360000"/>
                <a:gd name="connsiteY13" fmla="*/ 222750 h 358874"/>
                <a:gd name="connsiteX14" fmla="*/ 180000 w 360000"/>
                <a:gd name="connsiteY14" fmla="*/ 239062 h 358874"/>
                <a:gd name="connsiteX15" fmla="*/ 196313 w 360000"/>
                <a:gd name="connsiteY15" fmla="*/ 222750 h 358874"/>
                <a:gd name="connsiteX16" fmla="*/ 180000 w 360000"/>
                <a:gd name="connsiteY16" fmla="*/ 206437 h 358874"/>
                <a:gd name="connsiteX17" fmla="*/ 316125 w 360000"/>
                <a:gd name="connsiteY17" fmla="*/ 163125 h 358874"/>
                <a:gd name="connsiteX18" fmla="*/ 316125 w 360000"/>
                <a:gd name="connsiteY18" fmla="*/ 195187 h 358874"/>
                <a:gd name="connsiteX19" fmla="*/ 316687 w 360000"/>
                <a:gd name="connsiteY19" fmla="*/ 195187 h 358874"/>
                <a:gd name="connsiteX20" fmla="*/ 348750 w 360000"/>
                <a:gd name="connsiteY20" fmla="*/ 195187 h 358874"/>
                <a:gd name="connsiteX21" fmla="*/ 348750 w 360000"/>
                <a:gd name="connsiteY21" fmla="*/ 163125 h 358874"/>
                <a:gd name="connsiteX22" fmla="*/ 11250 w 360000"/>
                <a:gd name="connsiteY22" fmla="*/ 163125 h 358874"/>
                <a:gd name="connsiteX23" fmla="*/ 11250 w 360000"/>
                <a:gd name="connsiteY23" fmla="*/ 195187 h 358874"/>
                <a:gd name="connsiteX24" fmla="*/ 43875 w 360000"/>
                <a:gd name="connsiteY24" fmla="*/ 195187 h 358874"/>
                <a:gd name="connsiteX25" fmla="*/ 43875 w 360000"/>
                <a:gd name="connsiteY25" fmla="*/ 163125 h 358874"/>
                <a:gd name="connsiteX26" fmla="*/ 172688 w 360000"/>
                <a:gd name="connsiteY26" fmla="*/ 75374 h 358874"/>
                <a:gd name="connsiteX27" fmla="*/ 104625 w 360000"/>
                <a:gd name="connsiteY27" fmla="*/ 222750 h 358874"/>
                <a:gd name="connsiteX28" fmla="*/ 136687 w 360000"/>
                <a:gd name="connsiteY28" fmla="*/ 297562 h 358874"/>
                <a:gd name="connsiteX29" fmla="*/ 136687 w 360000"/>
                <a:gd name="connsiteY29" fmla="*/ 314999 h 358874"/>
                <a:gd name="connsiteX30" fmla="*/ 223313 w 360000"/>
                <a:gd name="connsiteY30" fmla="*/ 314999 h 358874"/>
                <a:gd name="connsiteX31" fmla="*/ 223313 w 360000"/>
                <a:gd name="connsiteY31" fmla="*/ 297562 h 358874"/>
                <a:gd name="connsiteX32" fmla="*/ 255375 w 360000"/>
                <a:gd name="connsiteY32" fmla="*/ 222750 h 358874"/>
                <a:gd name="connsiteX33" fmla="*/ 187313 w 360000"/>
                <a:gd name="connsiteY33" fmla="*/ 75374 h 358874"/>
                <a:gd name="connsiteX34" fmla="*/ 185625 w 360000"/>
                <a:gd name="connsiteY34" fmla="*/ 75374 h 358874"/>
                <a:gd name="connsiteX35" fmla="*/ 185625 w 360000"/>
                <a:gd name="connsiteY35" fmla="*/ 196960 h 358874"/>
                <a:gd name="connsiteX36" fmla="*/ 199477 w 360000"/>
                <a:gd name="connsiteY36" fmla="*/ 202711 h 358874"/>
                <a:gd name="connsiteX37" fmla="*/ 207563 w 360000"/>
                <a:gd name="connsiteY37" fmla="*/ 222187 h 358874"/>
                <a:gd name="connsiteX38" fmla="*/ 180000 w 360000"/>
                <a:gd name="connsiteY38" fmla="*/ 249750 h 358874"/>
                <a:gd name="connsiteX39" fmla="*/ 152438 w 360000"/>
                <a:gd name="connsiteY39" fmla="*/ 222187 h 358874"/>
                <a:gd name="connsiteX40" fmla="*/ 160524 w 360000"/>
                <a:gd name="connsiteY40" fmla="*/ 202711 h 358874"/>
                <a:gd name="connsiteX41" fmla="*/ 174375 w 360000"/>
                <a:gd name="connsiteY41" fmla="*/ 196960 h 358874"/>
                <a:gd name="connsiteX42" fmla="*/ 174375 w 360000"/>
                <a:gd name="connsiteY42" fmla="*/ 75374 h 358874"/>
                <a:gd name="connsiteX43" fmla="*/ 165375 w 360000"/>
                <a:gd name="connsiteY43" fmla="*/ 64687 h 358874"/>
                <a:gd name="connsiteX44" fmla="*/ 194063 w 360000"/>
                <a:gd name="connsiteY44" fmla="*/ 64687 h 358874"/>
                <a:gd name="connsiteX45" fmla="*/ 267188 w 360000"/>
                <a:gd name="connsiteY45" fmla="*/ 222750 h 358874"/>
                <a:gd name="connsiteX46" fmla="*/ 234563 w 360000"/>
                <a:gd name="connsiteY46" fmla="*/ 300375 h 358874"/>
                <a:gd name="connsiteX47" fmla="*/ 234563 w 360000"/>
                <a:gd name="connsiteY47" fmla="*/ 314999 h 358874"/>
                <a:gd name="connsiteX48" fmla="*/ 240187 w 360000"/>
                <a:gd name="connsiteY48" fmla="*/ 314999 h 358874"/>
                <a:gd name="connsiteX49" fmla="*/ 240187 w 360000"/>
                <a:gd name="connsiteY49" fmla="*/ 358874 h 358874"/>
                <a:gd name="connsiteX50" fmla="*/ 119812 w 360000"/>
                <a:gd name="connsiteY50" fmla="*/ 358874 h 358874"/>
                <a:gd name="connsiteX51" fmla="*/ 119812 w 360000"/>
                <a:gd name="connsiteY51" fmla="*/ 314999 h 358874"/>
                <a:gd name="connsiteX52" fmla="*/ 125437 w 360000"/>
                <a:gd name="connsiteY52" fmla="*/ 314999 h 358874"/>
                <a:gd name="connsiteX53" fmla="*/ 125437 w 360000"/>
                <a:gd name="connsiteY53" fmla="*/ 300375 h 358874"/>
                <a:gd name="connsiteX54" fmla="*/ 92250 w 360000"/>
                <a:gd name="connsiteY54" fmla="*/ 222750 h 358874"/>
                <a:gd name="connsiteX55" fmla="*/ 338062 w 360000"/>
                <a:gd name="connsiteY55" fmla="*/ 15749 h 358874"/>
                <a:gd name="connsiteX56" fmla="*/ 327375 w 360000"/>
                <a:gd name="connsiteY56" fmla="*/ 26437 h 358874"/>
                <a:gd name="connsiteX57" fmla="*/ 338062 w 360000"/>
                <a:gd name="connsiteY57" fmla="*/ 37124 h 358874"/>
                <a:gd name="connsiteX58" fmla="*/ 348750 w 360000"/>
                <a:gd name="connsiteY58" fmla="*/ 26437 h 358874"/>
                <a:gd name="connsiteX59" fmla="*/ 338062 w 360000"/>
                <a:gd name="connsiteY59" fmla="*/ 15749 h 358874"/>
                <a:gd name="connsiteX60" fmla="*/ 21938 w 360000"/>
                <a:gd name="connsiteY60" fmla="*/ 15749 h 358874"/>
                <a:gd name="connsiteX61" fmla="*/ 11250 w 360000"/>
                <a:gd name="connsiteY61" fmla="*/ 26437 h 358874"/>
                <a:gd name="connsiteX62" fmla="*/ 21938 w 360000"/>
                <a:gd name="connsiteY62" fmla="*/ 37124 h 358874"/>
                <a:gd name="connsiteX63" fmla="*/ 32625 w 360000"/>
                <a:gd name="connsiteY63" fmla="*/ 26437 h 358874"/>
                <a:gd name="connsiteX64" fmla="*/ 21938 w 360000"/>
                <a:gd name="connsiteY64" fmla="*/ 15749 h 358874"/>
                <a:gd name="connsiteX65" fmla="*/ 163688 w 360000"/>
                <a:gd name="connsiteY65" fmla="*/ 11250 h 358874"/>
                <a:gd name="connsiteX66" fmla="*/ 163688 w 360000"/>
                <a:gd name="connsiteY66" fmla="*/ 43313 h 358874"/>
                <a:gd name="connsiteX67" fmla="*/ 196313 w 360000"/>
                <a:gd name="connsiteY67" fmla="*/ 43313 h 358874"/>
                <a:gd name="connsiteX68" fmla="*/ 196313 w 360000"/>
                <a:gd name="connsiteY68" fmla="*/ 11250 h 358874"/>
                <a:gd name="connsiteX69" fmla="*/ 152438 w 360000"/>
                <a:gd name="connsiteY69" fmla="*/ 0 h 358874"/>
                <a:gd name="connsiteX70" fmla="*/ 207000 w 360000"/>
                <a:gd name="connsiteY70" fmla="*/ 0 h 358874"/>
                <a:gd name="connsiteX71" fmla="*/ 207215 w 360000"/>
                <a:gd name="connsiteY71" fmla="*/ 20812 h 358874"/>
                <a:gd name="connsiteX72" fmla="*/ 318514 w 360000"/>
                <a:gd name="connsiteY72" fmla="*/ 20812 h 358874"/>
                <a:gd name="connsiteX73" fmla="*/ 322664 w 360000"/>
                <a:gd name="connsiteY73" fmla="*/ 11038 h 358874"/>
                <a:gd name="connsiteX74" fmla="*/ 338062 w 360000"/>
                <a:gd name="connsiteY74" fmla="*/ 4499 h 358874"/>
                <a:gd name="connsiteX75" fmla="*/ 360000 w 360000"/>
                <a:gd name="connsiteY75" fmla="*/ 26437 h 358874"/>
                <a:gd name="connsiteX76" fmla="*/ 338062 w 360000"/>
                <a:gd name="connsiteY76" fmla="*/ 48374 h 358874"/>
                <a:gd name="connsiteX77" fmla="*/ 322453 w 360000"/>
                <a:gd name="connsiteY77" fmla="*/ 41835 h 358874"/>
                <a:gd name="connsiteX78" fmla="*/ 318437 w 360000"/>
                <a:gd name="connsiteY78" fmla="*/ 32062 h 358874"/>
                <a:gd name="connsiteX79" fmla="*/ 232613 w 360000"/>
                <a:gd name="connsiteY79" fmla="*/ 32062 h 358874"/>
                <a:gd name="connsiteX80" fmla="*/ 251183 w 360000"/>
                <a:gd name="connsiteY80" fmla="*/ 37959 h 358874"/>
                <a:gd name="connsiteX81" fmla="*/ 320915 w 360000"/>
                <a:gd name="connsiteY81" fmla="*/ 107691 h 358874"/>
                <a:gd name="connsiteX82" fmla="*/ 334946 w 360000"/>
                <a:gd name="connsiteY82" fmla="*/ 151875 h 358874"/>
                <a:gd name="connsiteX83" fmla="*/ 360000 w 360000"/>
                <a:gd name="connsiteY83" fmla="*/ 151875 h 358874"/>
                <a:gd name="connsiteX84" fmla="*/ 360000 w 360000"/>
                <a:gd name="connsiteY84" fmla="*/ 206437 h 358874"/>
                <a:gd name="connsiteX85" fmla="*/ 304875 w 360000"/>
                <a:gd name="connsiteY85" fmla="*/ 206437 h 358874"/>
                <a:gd name="connsiteX86" fmla="*/ 304875 w 360000"/>
                <a:gd name="connsiteY86" fmla="*/ 151875 h 358874"/>
                <a:gd name="connsiteX87" fmla="*/ 323199 w 360000"/>
                <a:gd name="connsiteY87" fmla="*/ 151875 h 358874"/>
                <a:gd name="connsiteX88" fmla="*/ 311002 w 360000"/>
                <a:gd name="connsiteY88" fmla="*/ 112693 h 358874"/>
                <a:gd name="connsiteX89" fmla="*/ 246262 w 360000"/>
                <a:gd name="connsiteY89" fmla="*/ 48110 h 358874"/>
                <a:gd name="connsiteX90" fmla="*/ 207370 w 360000"/>
                <a:gd name="connsiteY90" fmla="*/ 35821 h 358874"/>
                <a:gd name="connsiteX91" fmla="*/ 207563 w 360000"/>
                <a:gd name="connsiteY91" fmla="*/ 54563 h 358874"/>
                <a:gd name="connsiteX92" fmla="*/ 152438 w 360000"/>
                <a:gd name="connsiteY92" fmla="*/ 54563 h 358874"/>
                <a:gd name="connsiteX93" fmla="*/ 152438 w 360000"/>
                <a:gd name="connsiteY93" fmla="*/ 35882 h 358874"/>
                <a:gd name="connsiteX94" fmla="*/ 113739 w 360000"/>
                <a:gd name="connsiteY94" fmla="*/ 48110 h 358874"/>
                <a:gd name="connsiteX95" fmla="*/ 48999 w 360000"/>
                <a:gd name="connsiteY95" fmla="*/ 112693 h 358874"/>
                <a:gd name="connsiteX96" fmla="*/ 36801 w 360000"/>
                <a:gd name="connsiteY96" fmla="*/ 151875 h 358874"/>
                <a:gd name="connsiteX97" fmla="*/ 55125 w 360000"/>
                <a:gd name="connsiteY97" fmla="*/ 151875 h 358874"/>
                <a:gd name="connsiteX98" fmla="*/ 55125 w 360000"/>
                <a:gd name="connsiteY98" fmla="*/ 206437 h 358874"/>
                <a:gd name="connsiteX99" fmla="*/ 0 w 360000"/>
                <a:gd name="connsiteY99" fmla="*/ 206437 h 358874"/>
                <a:gd name="connsiteX100" fmla="*/ 0 w 360000"/>
                <a:gd name="connsiteY100" fmla="*/ 151875 h 358874"/>
                <a:gd name="connsiteX101" fmla="*/ 25054 w 360000"/>
                <a:gd name="connsiteY101" fmla="*/ 151875 h 358874"/>
                <a:gd name="connsiteX102" fmla="*/ 39085 w 360000"/>
                <a:gd name="connsiteY102" fmla="*/ 107691 h 358874"/>
                <a:gd name="connsiteX103" fmla="*/ 108818 w 360000"/>
                <a:gd name="connsiteY103" fmla="*/ 37959 h 358874"/>
                <a:gd name="connsiteX104" fmla="*/ 127387 w 360000"/>
                <a:gd name="connsiteY104" fmla="*/ 32062 h 358874"/>
                <a:gd name="connsiteX105" fmla="*/ 41563 w 360000"/>
                <a:gd name="connsiteY105" fmla="*/ 32062 h 358874"/>
                <a:gd name="connsiteX106" fmla="*/ 37547 w 360000"/>
                <a:gd name="connsiteY106" fmla="*/ 41835 h 358874"/>
                <a:gd name="connsiteX107" fmla="*/ 21938 w 360000"/>
                <a:gd name="connsiteY107" fmla="*/ 48374 h 358874"/>
                <a:gd name="connsiteX108" fmla="*/ 0 w 360000"/>
                <a:gd name="connsiteY108" fmla="*/ 26437 h 358874"/>
                <a:gd name="connsiteX109" fmla="*/ 21938 w 360000"/>
                <a:gd name="connsiteY109" fmla="*/ 4499 h 358874"/>
                <a:gd name="connsiteX110" fmla="*/ 37547 w 360000"/>
                <a:gd name="connsiteY110" fmla="*/ 10827 h 358874"/>
                <a:gd name="connsiteX111" fmla="*/ 41595 w 360000"/>
                <a:gd name="connsiteY111" fmla="*/ 20812 h 358874"/>
                <a:gd name="connsiteX112" fmla="*/ 152438 w 360000"/>
                <a:gd name="connsiteY112" fmla="*/ 20812 h 35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360000" h="358874">
                  <a:moveTo>
                    <a:pt x="185625" y="331312"/>
                  </a:moveTo>
                  <a:lnTo>
                    <a:pt x="196313" y="331312"/>
                  </a:lnTo>
                  <a:lnTo>
                    <a:pt x="196313" y="342562"/>
                  </a:lnTo>
                  <a:lnTo>
                    <a:pt x="185625" y="342562"/>
                  </a:lnTo>
                  <a:close/>
                  <a:moveTo>
                    <a:pt x="136688" y="331312"/>
                  </a:moveTo>
                  <a:lnTo>
                    <a:pt x="174938" y="331312"/>
                  </a:lnTo>
                  <a:lnTo>
                    <a:pt x="174938" y="342562"/>
                  </a:lnTo>
                  <a:lnTo>
                    <a:pt x="136688" y="342562"/>
                  </a:lnTo>
                  <a:close/>
                  <a:moveTo>
                    <a:pt x="131062" y="326249"/>
                  </a:moveTo>
                  <a:lnTo>
                    <a:pt x="131062" y="347624"/>
                  </a:lnTo>
                  <a:lnTo>
                    <a:pt x="228937" y="347624"/>
                  </a:lnTo>
                  <a:lnTo>
                    <a:pt x="228937" y="326249"/>
                  </a:lnTo>
                  <a:close/>
                  <a:moveTo>
                    <a:pt x="180000" y="206437"/>
                  </a:moveTo>
                  <a:cubicBezTo>
                    <a:pt x="171000" y="206437"/>
                    <a:pt x="163688" y="213750"/>
                    <a:pt x="163688" y="222750"/>
                  </a:cubicBezTo>
                  <a:cubicBezTo>
                    <a:pt x="163688" y="231750"/>
                    <a:pt x="171000" y="239062"/>
                    <a:pt x="180000" y="239062"/>
                  </a:cubicBezTo>
                  <a:cubicBezTo>
                    <a:pt x="189000" y="239062"/>
                    <a:pt x="196313" y="231750"/>
                    <a:pt x="196313" y="222750"/>
                  </a:cubicBezTo>
                  <a:cubicBezTo>
                    <a:pt x="196313" y="213750"/>
                    <a:pt x="189000" y="206437"/>
                    <a:pt x="180000" y="206437"/>
                  </a:cubicBezTo>
                  <a:close/>
                  <a:moveTo>
                    <a:pt x="316125" y="163125"/>
                  </a:moveTo>
                  <a:lnTo>
                    <a:pt x="316125" y="195187"/>
                  </a:lnTo>
                  <a:lnTo>
                    <a:pt x="316687" y="195187"/>
                  </a:lnTo>
                  <a:lnTo>
                    <a:pt x="348750" y="195187"/>
                  </a:lnTo>
                  <a:lnTo>
                    <a:pt x="348750" y="163125"/>
                  </a:lnTo>
                  <a:close/>
                  <a:moveTo>
                    <a:pt x="11250" y="163125"/>
                  </a:moveTo>
                  <a:lnTo>
                    <a:pt x="11250" y="195187"/>
                  </a:lnTo>
                  <a:lnTo>
                    <a:pt x="43875" y="195187"/>
                  </a:lnTo>
                  <a:lnTo>
                    <a:pt x="43875" y="163125"/>
                  </a:lnTo>
                  <a:close/>
                  <a:moveTo>
                    <a:pt x="172688" y="75374"/>
                  </a:moveTo>
                  <a:lnTo>
                    <a:pt x="104625" y="222750"/>
                  </a:lnTo>
                  <a:lnTo>
                    <a:pt x="136687" y="297562"/>
                  </a:lnTo>
                  <a:lnTo>
                    <a:pt x="136687" y="314999"/>
                  </a:lnTo>
                  <a:lnTo>
                    <a:pt x="223313" y="314999"/>
                  </a:lnTo>
                  <a:lnTo>
                    <a:pt x="223313" y="297562"/>
                  </a:lnTo>
                  <a:lnTo>
                    <a:pt x="255375" y="222750"/>
                  </a:lnTo>
                  <a:lnTo>
                    <a:pt x="187313" y="75374"/>
                  </a:lnTo>
                  <a:lnTo>
                    <a:pt x="185625" y="75374"/>
                  </a:lnTo>
                  <a:lnTo>
                    <a:pt x="185625" y="196960"/>
                  </a:lnTo>
                  <a:lnTo>
                    <a:pt x="199477" y="202711"/>
                  </a:lnTo>
                  <a:cubicBezTo>
                    <a:pt x="204469" y="207703"/>
                    <a:pt x="207563" y="214593"/>
                    <a:pt x="207563" y="222187"/>
                  </a:cubicBezTo>
                  <a:cubicBezTo>
                    <a:pt x="207563" y="237938"/>
                    <a:pt x="195188" y="249750"/>
                    <a:pt x="180000" y="249750"/>
                  </a:cubicBezTo>
                  <a:cubicBezTo>
                    <a:pt x="164813" y="249750"/>
                    <a:pt x="152438" y="237375"/>
                    <a:pt x="152438" y="222187"/>
                  </a:cubicBezTo>
                  <a:cubicBezTo>
                    <a:pt x="152438" y="214593"/>
                    <a:pt x="155532" y="207703"/>
                    <a:pt x="160524" y="202711"/>
                  </a:cubicBezTo>
                  <a:lnTo>
                    <a:pt x="174375" y="196960"/>
                  </a:lnTo>
                  <a:lnTo>
                    <a:pt x="174375" y="75374"/>
                  </a:lnTo>
                  <a:close/>
                  <a:moveTo>
                    <a:pt x="165375" y="64687"/>
                  </a:moveTo>
                  <a:lnTo>
                    <a:pt x="194063" y="64687"/>
                  </a:lnTo>
                  <a:lnTo>
                    <a:pt x="267188" y="222750"/>
                  </a:lnTo>
                  <a:lnTo>
                    <a:pt x="234563" y="300375"/>
                  </a:lnTo>
                  <a:lnTo>
                    <a:pt x="234563" y="314999"/>
                  </a:lnTo>
                  <a:lnTo>
                    <a:pt x="240187" y="314999"/>
                  </a:lnTo>
                  <a:lnTo>
                    <a:pt x="240187" y="358874"/>
                  </a:lnTo>
                  <a:lnTo>
                    <a:pt x="119812" y="358874"/>
                  </a:lnTo>
                  <a:lnTo>
                    <a:pt x="119812" y="314999"/>
                  </a:lnTo>
                  <a:lnTo>
                    <a:pt x="125437" y="314999"/>
                  </a:lnTo>
                  <a:lnTo>
                    <a:pt x="125437" y="300375"/>
                  </a:lnTo>
                  <a:lnTo>
                    <a:pt x="92250" y="222750"/>
                  </a:lnTo>
                  <a:close/>
                  <a:moveTo>
                    <a:pt x="338062" y="15749"/>
                  </a:moveTo>
                  <a:cubicBezTo>
                    <a:pt x="331875" y="15749"/>
                    <a:pt x="327375" y="20812"/>
                    <a:pt x="327375" y="26437"/>
                  </a:cubicBezTo>
                  <a:cubicBezTo>
                    <a:pt x="327375" y="32062"/>
                    <a:pt x="332437" y="37124"/>
                    <a:pt x="338062" y="37124"/>
                  </a:cubicBezTo>
                  <a:cubicBezTo>
                    <a:pt x="344250" y="37124"/>
                    <a:pt x="348750" y="32062"/>
                    <a:pt x="348750" y="26437"/>
                  </a:cubicBezTo>
                  <a:cubicBezTo>
                    <a:pt x="348750" y="20249"/>
                    <a:pt x="343687" y="15749"/>
                    <a:pt x="338062" y="15749"/>
                  </a:cubicBezTo>
                  <a:close/>
                  <a:moveTo>
                    <a:pt x="21938" y="15749"/>
                  </a:moveTo>
                  <a:cubicBezTo>
                    <a:pt x="16313" y="15749"/>
                    <a:pt x="11250" y="20249"/>
                    <a:pt x="11250" y="26437"/>
                  </a:cubicBezTo>
                  <a:cubicBezTo>
                    <a:pt x="11250" y="32624"/>
                    <a:pt x="15750" y="37124"/>
                    <a:pt x="21938" y="37124"/>
                  </a:cubicBezTo>
                  <a:cubicBezTo>
                    <a:pt x="28125" y="37124"/>
                    <a:pt x="32625" y="32624"/>
                    <a:pt x="32625" y="26437"/>
                  </a:cubicBezTo>
                  <a:cubicBezTo>
                    <a:pt x="32625" y="20249"/>
                    <a:pt x="28125" y="15749"/>
                    <a:pt x="21938" y="15749"/>
                  </a:cubicBezTo>
                  <a:close/>
                  <a:moveTo>
                    <a:pt x="163688" y="11250"/>
                  </a:moveTo>
                  <a:lnTo>
                    <a:pt x="163688" y="43313"/>
                  </a:lnTo>
                  <a:lnTo>
                    <a:pt x="196313" y="43313"/>
                  </a:lnTo>
                  <a:lnTo>
                    <a:pt x="196313" y="11250"/>
                  </a:lnTo>
                  <a:close/>
                  <a:moveTo>
                    <a:pt x="152438" y="0"/>
                  </a:moveTo>
                  <a:lnTo>
                    <a:pt x="207000" y="0"/>
                  </a:lnTo>
                  <a:lnTo>
                    <a:pt x="207215" y="20812"/>
                  </a:lnTo>
                  <a:lnTo>
                    <a:pt x="318514" y="20812"/>
                  </a:lnTo>
                  <a:lnTo>
                    <a:pt x="322664" y="11038"/>
                  </a:lnTo>
                  <a:cubicBezTo>
                    <a:pt x="326672" y="7030"/>
                    <a:pt x="332156" y="4499"/>
                    <a:pt x="338062" y="4499"/>
                  </a:cubicBezTo>
                  <a:cubicBezTo>
                    <a:pt x="350437" y="4499"/>
                    <a:pt x="360000" y="14624"/>
                    <a:pt x="360000" y="26437"/>
                  </a:cubicBezTo>
                  <a:cubicBezTo>
                    <a:pt x="360000" y="38249"/>
                    <a:pt x="349875" y="48374"/>
                    <a:pt x="338062" y="48374"/>
                  </a:cubicBezTo>
                  <a:cubicBezTo>
                    <a:pt x="331875" y="48374"/>
                    <a:pt x="326391" y="45843"/>
                    <a:pt x="322453" y="41835"/>
                  </a:cubicBezTo>
                  <a:lnTo>
                    <a:pt x="318437" y="32062"/>
                  </a:lnTo>
                  <a:lnTo>
                    <a:pt x="232613" y="32062"/>
                  </a:lnTo>
                  <a:lnTo>
                    <a:pt x="251183" y="37959"/>
                  </a:lnTo>
                  <a:cubicBezTo>
                    <a:pt x="281189" y="53199"/>
                    <a:pt x="305675" y="77686"/>
                    <a:pt x="320915" y="107691"/>
                  </a:cubicBezTo>
                  <a:lnTo>
                    <a:pt x="334946" y="151875"/>
                  </a:lnTo>
                  <a:lnTo>
                    <a:pt x="360000" y="151875"/>
                  </a:lnTo>
                  <a:lnTo>
                    <a:pt x="360000" y="206437"/>
                  </a:lnTo>
                  <a:lnTo>
                    <a:pt x="304875" y="206437"/>
                  </a:lnTo>
                  <a:lnTo>
                    <a:pt x="304875" y="151875"/>
                  </a:lnTo>
                  <a:lnTo>
                    <a:pt x="323199" y="151875"/>
                  </a:lnTo>
                  <a:lnTo>
                    <a:pt x="311002" y="112693"/>
                  </a:lnTo>
                  <a:cubicBezTo>
                    <a:pt x="296957" y="84814"/>
                    <a:pt x="274228" y="62208"/>
                    <a:pt x="246262" y="48110"/>
                  </a:cubicBezTo>
                  <a:lnTo>
                    <a:pt x="207370" y="35821"/>
                  </a:lnTo>
                  <a:lnTo>
                    <a:pt x="207563" y="54563"/>
                  </a:lnTo>
                  <a:lnTo>
                    <a:pt x="152438" y="54563"/>
                  </a:lnTo>
                  <a:lnTo>
                    <a:pt x="152438" y="35882"/>
                  </a:lnTo>
                  <a:lnTo>
                    <a:pt x="113739" y="48110"/>
                  </a:lnTo>
                  <a:cubicBezTo>
                    <a:pt x="85773" y="62208"/>
                    <a:pt x="63044" y="84814"/>
                    <a:pt x="48999" y="112693"/>
                  </a:cubicBezTo>
                  <a:lnTo>
                    <a:pt x="36801" y="151875"/>
                  </a:lnTo>
                  <a:lnTo>
                    <a:pt x="55125" y="151875"/>
                  </a:lnTo>
                  <a:lnTo>
                    <a:pt x="55125" y="206437"/>
                  </a:lnTo>
                  <a:lnTo>
                    <a:pt x="0" y="206437"/>
                  </a:lnTo>
                  <a:lnTo>
                    <a:pt x="0" y="151875"/>
                  </a:lnTo>
                  <a:lnTo>
                    <a:pt x="25054" y="151875"/>
                  </a:lnTo>
                  <a:lnTo>
                    <a:pt x="39085" y="107691"/>
                  </a:lnTo>
                  <a:cubicBezTo>
                    <a:pt x="54325" y="77686"/>
                    <a:pt x="78812" y="53199"/>
                    <a:pt x="108818" y="37959"/>
                  </a:cubicBezTo>
                  <a:lnTo>
                    <a:pt x="127387" y="32062"/>
                  </a:lnTo>
                  <a:lnTo>
                    <a:pt x="41563" y="32062"/>
                  </a:lnTo>
                  <a:lnTo>
                    <a:pt x="37547" y="41835"/>
                  </a:lnTo>
                  <a:cubicBezTo>
                    <a:pt x="33610" y="45843"/>
                    <a:pt x="28125" y="48374"/>
                    <a:pt x="21938" y="48374"/>
                  </a:cubicBezTo>
                  <a:cubicBezTo>
                    <a:pt x="10125" y="48374"/>
                    <a:pt x="0" y="38812"/>
                    <a:pt x="0" y="26437"/>
                  </a:cubicBezTo>
                  <a:cubicBezTo>
                    <a:pt x="0" y="14062"/>
                    <a:pt x="9563" y="4499"/>
                    <a:pt x="21938" y="4499"/>
                  </a:cubicBezTo>
                  <a:cubicBezTo>
                    <a:pt x="28125" y="4499"/>
                    <a:pt x="33610" y="6890"/>
                    <a:pt x="37547" y="10827"/>
                  </a:cubicBezTo>
                  <a:lnTo>
                    <a:pt x="41595" y="20812"/>
                  </a:lnTo>
                  <a:lnTo>
                    <a:pt x="152438" y="20812"/>
                  </a:lnTo>
                  <a:close/>
                </a:path>
              </a:pathLst>
            </a:custGeom>
            <a:solidFill>
              <a:schemeClr val="lt1"/>
            </a:solidFill>
            <a:ln w="5507" cap="flat">
              <a:noFill/>
              <a:prstDash val="solid"/>
              <a:miter/>
            </a:ln>
          </p:spPr>
          <p:txBody>
            <a:bodyPr rtlCol="0" anchor="ctr"/>
            <a:lstStyle/>
            <a:p>
              <a:pPr defTabSz="457200">
                <a:lnSpc>
                  <a:spcPct val="120000"/>
                </a:lnSpc>
              </a:pPr>
              <a:endParaRPr lang="zh-CN" altLang="en-US">
                <a:solidFill>
                  <a:srgbClr val="22222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35" name="文本框 134"/>
          <p:cNvSpPr txBox="1"/>
          <p:nvPr>
            <p:custDataLst>
              <p:tags r:id="rId13"/>
            </p:custDataLst>
          </p:nvPr>
        </p:nvSpPr>
        <p:spPr>
          <a:xfrm>
            <a:off x="1596682" y="3684999"/>
            <a:ext cx="4473576" cy="1119692"/>
          </a:xfrm>
          <a:prstGeom prst="rect">
            <a:avLst/>
          </a:prstGeom>
          <a:noFill/>
        </p:spPr>
        <p:txBody>
          <a:bodyPr wrap="square" rtlCol="0">
            <a:normAutofit/>
          </a:bodyPr>
          <a:lstStyle>
            <a:defPPr>
              <a:defRPr lang="en-US"/>
            </a:defPPr>
            <a:lvl1pPr>
              <a:lnSpc>
                <a:spcPct val="120000"/>
              </a:lnSpc>
              <a:defRPr kumimoji="1" sz="1400">
                <a:solidFill>
                  <a:schemeClr val="tx1">
                    <a:lumMod val="75000"/>
                    <a:lumOff val="25000"/>
                  </a:schemeClr>
                </a:solidFill>
                <a:latin typeface="+mn-ea"/>
              </a:defRPr>
            </a:lvl1pPr>
          </a:lstStyle>
          <a:p>
            <a:r>
              <a:rPr lang="zh-CN" altLang="en-US" spc="20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评价:恩格斯是卡尔 马克思的挚友,被誉为“第二提琴手”。</a:t>
            </a:r>
          </a:p>
        </p:txBody>
      </p:sp>
      <p:sp>
        <p:nvSpPr>
          <p:cNvPr id="128" name="文本框 127"/>
          <p:cNvSpPr txBox="1"/>
          <p:nvPr>
            <p:custDataLst>
              <p:tags r:id="rId14"/>
            </p:custDataLst>
          </p:nvPr>
        </p:nvSpPr>
        <p:spPr>
          <a:xfrm>
            <a:off x="462212" y="1146691"/>
            <a:ext cx="6027488" cy="402709"/>
          </a:xfrm>
          <a:prstGeom prst="rect">
            <a:avLst/>
          </a:prstGeom>
          <a:noFill/>
        </p:spPr>
        <p:txBody>
          <a:bodyPr wrap="square" rtlCol="0">
            <a:normAutofit/>
          </a:bodyPr>
          <a:lstStyle/>
          <a:p>
            <a:pPr defTabSz="457200">
              <a:lnSpc>
                <a:spcPct val="120000"/>
              </a:lnSpc>
            </a:pPr>
            <a:r>
              <a:rPr kumimoji="1" lang="zh-CN" altLang="en-US" sz="1400" spc="300">
                <a:solidFill>
                  <a:schemeClr val="dk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作者介绍</a:t>
            </a:r>
          </a:p>
        </p:txBody>
      </p:sp>
      <p:cxnSp>
        <p:nvCxnSpPr>
          <p:cNvPr id="130" name="直接连接符 129"/>
          <p:cNvCxnSpPr/>
          <p:nvPr>
            <p:custDataLst>
              <p:tags r:id="rId15"/>
            </p:custDataLst>
          </p:nvPr>
        </p:nvCxnSpPr>
        <p:spPr>
          <a:xfrm>
            <a:off x="8693150" y="328295"/>
            <a:ext cx="3165475" cy="0"/>
          </a:xfrm>
          <a:prstGeom prst="line">
            <a:avLst/>
          </a:prstGeom>
          <a:ln w="28575">
            <a:solidFill>
              <a:schemeClr val="dk2">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custDataLst>
              <p:tags r:id="rId16"/>
            </p:custDataLst>
          </p:nvPr>
        </p:nvCxnSpPr>
        <p:spPr>
          <a:xfrm>
            <a:off x="11858625" y="506095"/>
            <a:ext cx="13231" cy="1070619"/>
          </a:xfrm>
          <a:prstGeom prst="line">
            <a:avLst/>
          </a:prstGeom>
          <a:ln w="28575">
            <a:solidFill>
              <a:schemeClr val="dk2">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custDataLst>
              <p:tags r:id="rId17"/>
            </p:custDataLst>
          </p:nvPr>
        </p:nvCxnSpPr>
        <p:spPr>
          <a:xfrm flipH="1">
            <a:off x="333375" y="5715000"/>
            <a:ext cx="0" cy="466090"/>
          </a:xfrm>
          <a:prstGeom prst="line">
            <a:avLst/>
          </a:prstGeom>
          <a:ln w="28575">
            <a:solidFill>
              <a:schemeClr val="dk2">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custDataLst>
              <p:tags r:id="rId18"/>
            </p:custDataLst>
          </p:nvPr>
        </p:nvCxnSpPr>
        <p:spPr>
          <a:xfrm flipH="1">
            <a:off x="333375" y="6529705"/>
            <a:ext cx="3234055" cy="0"/>
          </a:xfrm>
          <a:prstGeom prst="line">
            <a:avLst/>
          </a:prstGeom>
          <a:ln w="28575">
            <a:solidFill>
              <a:schemeClr val="dk2">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8" name="TextBox 140"/>
          <p:cNvSpPr txBox="1"/>
          <p:nvPr>
            <p:custDataLst>
              <p:tags r:id="rId19"/>
            </p:custDataLst>
          </p:nvPr>
        </p:nvSpPr>
        <p:spPr>
          <a:xfrm rot="21089644">
            <a:off x="9068012" y="1634055"/>
            <a:ext cx="1184940" cy="699807"/>
          </a:xfrm>
          <a:prstGeom prst="rect">
            <a:avLst/>
          </a:prstGeom>
          <a:noFill/>
        </p:spPr>
        <p:txBody>
          <a:bodyPr wrap="square" rtlCol="0">
            <a:normAutofit lnSpcReduction="10000"/>
          </a:bodyPr>
          <a:lstStyle/>
          <a:p>
            <a:pPr algn="ctr" defTabSz="457200">
              <a:lnSpc>
                <a:spcPct val="120000"/>
              </a:lnSpc>
            </a:pPr>
            <a:r>
              <a:rPr lang="zh-CN" altLang="en-US" sz="3600" b="1" spc="300">
                <a:solidFill>
                  <a:schemeClr val="lt1"/>
                </a:solidFill>
                <a:latin typeface="微软雅黑" panose="020B0503020204020204" pitchFamily="34" charset="-122"/>
                <a:ea typeface="微软雅黑" panose="020B0503020204020204" pitchFamily="34" charset="-122"/>
                <a:sym typeface="Arial" panose="020B0604020202020204" pitchFamily="34" charset="0"/>
              </a:rPr>
              <a:t>成功</a:t>
            </a:r>
          </a:p>
        </p:txBody>
      </p:sp>
      <p:pic>
        <p:nvPicPr>
          <p:cNvPr id="139" name="图片 138"/>
          <p:cNvPicPr>
            <a:picLocks noChangeAspect="1"/>
          </p:cNvPicPr>
          <p:nvPr>
            <p:custDataLst>
              <p:tags r:id="rId20"/>
            </p:custDataLst>
          </p:nvPr>
        </p:nvPicPr>
        <p:blipFill>
          <a:blip r:embed="rId27">
            <a:extLst>
              <a:ext uri="{28A0092B-C50C-407E-A947-70E740481C1C}">
                <a14:useLocalDpi xmlns:a14="http://schemas.microsoft.com/office/drawing/2010/main" val="0"/>
              </a:ext>
            </a:extLst>
          </a:blip>
          <a:stretch>
            <a:fillRect/>
          </a:stretch>
        </p:blipFill>
        <p:spPr>
          <a:xfrm>
            <a:off x="6302754" y="2570047"/>
            <a:ext cx="5889246" cy="4279763"/>
          </a:xfrm>
          <a:prstGeom prst="rect">
            <a:avLst/>
          </a:prstGeom>
        </p:spPr>
      </p:pic>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574230"/>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作者介绍</a:t>
            </a:r>
          </a:p>
        </p:txBody>
      </p:sp>
      <p:sp>
        <p:nvSpPr>
          <p:cNvPr id="11" name="Title 6"/>
          <p:cNvSpPr txBox="1"/>
          <p:nvPr>
            <p:custDataLst>
              <p:tags r:id="rId5"/>
            </p:custDataLst>
          </p:nvPr>
        </p:nvSpPr>
        <p:spPr>
          <a:xfrm>
            <a:off x="914400" y="2428200"/>
            <a:ext cx="3962400" cy="285557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恩格斯(1820—1895),德国思想家、哲学家、革命家,全世界无产阶级和劳动人民的伟大导师,马克思主义创始人之一,他为马克思从事学术研究提供大量经济支持。</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评价:恩格斯是卡尔 马克思的挚友,被誉为“第二提琴手”。</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280" y="914400"/>
            <a:ext cx="569595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0" name="矩形 29"/>
          <p:cNvSpPr/>
          <p:nvPr>
            <p:custDataLst>
              <p:tags r:id="rId2"/>
            </p:custDataLst>
          </p:nvPr>
        </p:nvSpPr>
        <p:spPr>
          <a:xfrm>
            <a:off x="0" y="-1270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1" name="任意多边形: 形状 11"/>
          <p:cNvSpPr/>
          <p:nvPr>
            <p:custDataLst>
              <p:tags r:id="rId3"/>
            </p:custDataLst>
          </p:nvPr>
        </p:nvSpPr>
        <p:spPr>
          <a:xfrm>
            <a:off x="707390" y="-12700"/>
            <a:ext cx="11163300" cy="6858000"/>
          </a:xfrm>
          <a:custGeom>
            <a:avLst/>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8">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4"/>
            </p:custDataLst>
          </p:nvPr>
        </p:nvSpPr>
        <p:spPr>
          <a:xfrm>
            <a:off x="1096010" y="818515"/>
            <a:ext cx="776605" cy="77724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5"/>
            </p:custDataLst>
          </p:nvPr>
        </p:nvSpPr>
        <p:spPr>
          <a:xfrm>
            <a:off x="1340485" y="944245"/>
            <a:ext cx="776605" cy="77724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6"/>
            </p:custDataLst>
          </p:nvPr>
        </p:nvSpPr>
        <p:spPr>
          <a:xfrm>
            <a:off x="1508125" y="5896610"/>
            <a:ext cx="765175" cy="765175"/>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2" name="组合 1"/>
          <p:cNvGrpSpPr/>
          <p:nvPr>
            <p:custDataLst>
              <p:tags r:id="rId7"/>
            </p:custDataLst>
          </p:nvPr>
        </p:nvGrpSpPr>
        <p:grpSpPr>
          <a:xfrm>
            <a:off x="10013950" y="4904105"/>
            <a:ext cx="1777365" cy="1687830"/>
            <a:chOff x="14021" y="6063"/>
            <a:chExt cx="4548" cy="4318"/>
          </a:xfrm>
        </p:grpSpPr>
        <p:sp>
          <p:nvSpPr>
            <p:cNvPr id="3" name="椭圆 2"/>
            <p:cNvSpPr/>
            <p:nvPr>
              <p:custDataLst>
                <p:tags r:id="rId19"/>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椭圆 3"/>
            <p:cNvSpPr/>
            <p:nvPr>
              <p:custDataLst>
                <p:tags r:id="rId20"/>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37" name="矩形 36"/>
          <p:cNvSpPr/>
          <p:nvPr>
            <p:custDataLst>
              <p:tags r:id="rId8"/>
            </p:custDataLst>
          </p:nvPr>
        </p:nvSpPr>
        <p:spPr>
          <a:xfrm>
            <a:off x="2690368" y="2547584"/>
            <a:ext cx="681127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Object 901"/>
          <p:cNvSpPr txBox="1"/>
          <p:nvPr>
            <p:custDataLst>
              <p:tags r:id="rId9"/>
            </p:custDataLst>
          </p:nvPr>
        </p:nvSpPr>
        <p:spPr>
          <a:xfrm>
            <a:off x="1523968" y="1066721"/>
            <a:ext cx="9144064" cy="752474"/>
          </a:xfrm>
          <a:prstGeom prst="rect">
            <a:avLst/>
          </a:prstGeom>
        </p:spPr>
        <p:txBody>
          <a:bodyPr vert="horz" lIns="63500" tIns="25400" rIns="63500" bIns="25400" rtlCol="0" anchor="b" anchorCtr="0">
            <a:normAutofit fontScale="97500" lnSpcReduction="10000"/>
          </a:bodyPr>
          <a:lstStyle/>
          <a:p>
            <a:pPr algn="ctr"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教学过程</a:t>
            </a:r>
          </a:p>
        </p:txBody>
      </p:sp>
      <p:sp>
        <p:nvSpPr>
          <p:cNvPr id="7" name="Object 902"/>
          <p:cNvSpPr txBox="1"/>
          <p:nvPr>
            <p:custDataLst>
              <p:tags r:id="rId10"/>
            </p:custDataLst>
          </p:nvPr>
        </p:nvSpPr>
        <p:spPr>
          <a:xfrm>
            <a:off x="1523968" y="1844595"/>
            <a:ext cx="9144064" cy="444553"/>
          </a:xfrm>
          <a:prstGeom prst="rect">
            <a:avLst/>
          </a:prstGeom>
        </p:spPr>
        <p:txBody>
          <a:bodyPr vert="horz" lIns="63500" tIns="25400" rIns="63500" bIns="25400" rtlCol="0" anchor="t" anchorCtr="0">
            <a:normAutofit/>
          </a:bodyPr>
          <a:lstStyle/>
          <a:p>
            <a:pPr algn="ctr"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字词：</a:t>
            </a:r>
          </a:p>
        </p:txBody>
      </p:sp>
      <p:sp>
        <p:nvSpPr>
          <p:cNvPr id="17" name="椭圆 16"/>
          <p:cNvSpPr/>
          <p:nvPr>
            <p:custDataLst>
              <p:tags r:id="rId11"/>
            </p:custDataLst>
          </p:nvPr>
        </p:nvSpPr>
        <p:spPr>
          <a:xfrm>
            <a:off x="6724333" y="3489325"/>
            <a:ext cx="1710055" cy="171005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椭圆 17"/>
          <p:cNvSpPr/>
          <p:nvPr>
            <p:custDataLst>
              <p:tags r:id="rId12"/>
            </p:custDataLst>
          </p:nvPr>
        </p:nvSpPr>
        <p:spPr>
          <a:xfrm>
            <a:off x="8232458" y="3489325"/>
            <a:ext cx="1710055" cy="171005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13"/>
            </p:custDataLst>
          </p:nvPr>
        </p:nvSpPr>
        <p:spPr>
          <a:xfrm>
            <a:off x="2250123" y="3489325"/>
            <a:ext cx="1710055" cy="171005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14"/>
            </p:custDataLst>
          </p:nvPr>
        </p:nvSpPr>
        <p:spPr>
          <a:xfrm>
            <a:off x="3757613" y="3489325"/>
            <a:ext cx="1710055" cy="171005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椭圆 5"/>
          <p:cNvSpPr/>
          <p:nvPr>
            <p:custDataLst>
              <p:tags r:id="rId15"/>
            </p:custDataLst>
          </p:nvPr>
        </p:nvSpPr>
        <p:spPr>
          <a:xfrm>
            <a:off x="7051993" y="3063240"/>
            <a:ext cx="2562860" cy="25628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椭圆 7"/>
          <p:cNvSpPr/>
          <p:nvPr>
            <p:custDataLst>
              <p:tags r:id="rId16"/>
            </p:custDataLst>
          </p:nvPr>
        </p:nvSpPr>
        <p:spPr>
          <a:xfrm>
            <a:off x="2577148" y="3063240"/>
            <a:ext cx="2562860" cy="25628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17"/>
            </p:custDataLst>
          </p:nvPr>
        </p:nvSpPr>
        <p:spPr>
          <a:xfrm>
            <a:off x="2904808" y="3591560"/>
            <a:ext cx="1907540" cy="1506220"/>
          </a:xfrm>
          <a:prstGeom prst="rect">
            <a:avLst/>
          </a:prstGeom>
          <a:noFill/>
        </p:spPr>
        <p:txBody>
          <a:bodyPr wrap="square" rtlCol="0" anchor="ctr">
            <a:normAutofit lnSpcReduction="10000"/>
          </a:bodyPr>
          <a:lstStyle/>
          <a:p>
            <a:pPr algn="ctr">
              <a:lnSpc>
                <a:spcPct val="120000"/>
              </a:lnSpc>
            </a:pPr>
            <a:r>
              <a:rPr lang="zh-CN" altLang="en-US" sz="4000" b="1"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字音字形</a:t>
            </a:r>
          </a:p>
        </p:txBody>
      </p:sp>
      <p:sp>
        <p:nvSpPr>
          <p:cNvPr id="11" name="文本框 10"/>
          <p:cNvSpPr txBox="1"/>
          <p:nvPr>
            <p:custDataLst>
              <p:tags r:id="rId18"/>
            </p:custDataLst>
          </p:nvPr>
        </p:nvSpPr>
        <p:spPr>
          <a:xfrm>
            <a:off x="7379653" y="3591560"/>
            <a:ext cx="1907540" cy="1506220"/>
          </a:xfrm>
          <a:prstGeom prst="rect">
            <a:avLst/>
          </a:prstGeom>
          <a:noFill/>
        </p:spPr>
        <p:txBody>
          <a:bodyPr wrap="square" rtlCol="0" anchor="ctr">
            <a:normAutofit lnSpcReduction="10000"/>
          </a:bodyPr>
          <a:lstStyle/>
          <a:p>
            <a:pPr algn="ctr">
              <a:lnSpc>
                <a:spcPct val="120000"/>
              </a:lnSpc>
            </a:pPr>
            <a:r>
              <a:rPr lang="zh-CN" altLang="en-US" sz="4000" b="1"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词语解释</a:t>
            </a:r>
          </a:p>
        </p:txBody>
      </p:sp>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813429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538924"/>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字词：</a:t>
            </a:r>
          </a:p>
        </p:txBody>
      </p:sp>
      <p:sp>
        <p:nvSpPr>
          <p:cNvPr id="11" name="Title 6"/>
          <p:cNvSpPr txBox="1"/>
          <p:nvPr>
            <p:custDataLst>
              <p:tags r:id="rId5"/>
            </p:custDataLst>
          </p:nvPr>
        </p:nvSpPr>
        <p:spPr>
          <a:xfrm>
            <a:off x="914400" y="2392894"/>
            <a:ext cx="3962400" cy="2926182"/>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字音字形</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虔诚（qián）</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奴颜婢膝（bì）</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字斟句酌（zhēn）</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阐述（chǎn）</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词语解释</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沿袭：依照旧传统或原有的规定办理；因袭。</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奴颜婢膝：形容卑躬屈膝奉承巴结的样子。</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280" y="914400"/>
            <a:ext cx="569595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2"/>
            </p:custDataLst>
          </p:nvPr>
        </p:nvSpPr>
        <p:spPr>
          <a:xfrm>
            <a:off x="2897505" y="1515110"/>
            <a:ext cx="76200" cy="922655"/>
          </a:xfrm>
          <a:prstGeom prst="rect">
            <a:avLst/>
          </a:prstGeom>
          <a:solidFill>
            <a:schemeClr val="dk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文本框 16"/>
          <p:cNvSpPr txBox="1"/>
          <p:nvPr>
            <p:custDataLst>
              <p:tags r:id="rId3"/>
            </p:custDataLst>
          </p:nvPr>
        </p:nvSpPr>
        <p:spPr>
          <a:xfrm>
            <a:off x="5768975" y="1936115"/>
            <a:ext cx="958850" cy="768350"/>
          </a:xfrm>
          <a:prstGeom prst="rect">
            <a:avLst/>
          </a:prstGeom>
          <a:noFill/>
        </p:spPr>
        <p:txBody>
          <a:bodyPr wrap="square" rtlCol="0">
            <a:normAutofit/>
          </a:bodyPr>
          <a:lstStyle/>
          <a:p>
            <a:r>
              <a:rPr lang="en-US" altLang="zh-CN" sz="4400" b="1">
                <a:solidFill>
                  <a:schemeClr val="dk1"/>
                </a:solidFill>
                <a:uFillTx/>
                <a:latin typeface="Arial" panose="020B0604020202020204" pitchFamily="34" charset="0"/>
                <a:ea typeface="微软雅黑" panose="020B0503020204020204" pitchFamily="34" charset="-122"/>
                <a:cs typeface="Arial" panose="020B0604020202020204" pitchFamily="34" charset="0"/>
              </a:rPr>
              <a:t>01.</a:t>
            </a:r>
          </a:p>
        </p:txBody>
      </p:sp>
      <p:sp>
        <p:nvSpPr>
          <p:cNvPr id="26" name="文本框 25"/>
          <p:cNvSpPr txBox="1"/>
          <p:nvPr>
            <p:custDataLst>
              <p:tags r:id="rId4"/>
            </p:custDataLst>
          </p:nvPr>
        </p:nvSpPr>
        <p:spPr>
          <a:xfrm>
            <a:off x="5768975" y="2948305"/>
            <a:ext cx="958850" cy="768350"/>
          </a:xfrm>
          <a:prstGeom prst="rect">
            <a:avLst/>
          </a:prstGeom>
          <a:noFill/>
        </p:spPr>
        <p:txBody>
          <a:bodyPr wrap="square" rtlCol="0">
            <a:normAutofit/>
          </a:bodyPr>
          <a:lstStyle/>
          <a:p>
            <a:r>
              <a:rPr lang="en-US" altLang="zh-CN" sz="4400" b="1">
                <a:solidFill>
                  <a:schemeClr val="dk1"/>
                </a:solidFill>
                <a:uFillTx/>
                <a:latin typeface="Arial" panose="020B0604020202020204" pitchFamily="34" charset="0"/>
                <a:ea typeface="微软雅黑" panose="020B0503020204020204" pitchFamily="34" charset="-122"/>
                <a:cs typeface="Arial" panose="020B0604020202020204" pitchFamily="34" charset="0"/>
              </a:rPr>
              <a:t>02.</a:t>
            </a:r>
          </a:p>
        </p:txBody>
      </p:sp>
      <p:sp>
        <p:nvSpPr>
          <p:cNvPr id="29" name="文本框 28"/>
          <p:cNvSpPr txBox="1"/>
          <p:nvPr>
            <p:custDataLst>
              <p:tags r:id="rId5"/>
            </p:custDataLst>
          </p:nvPr>
        </p:nvSpPr>
        <p:spPr>
          <a:xfrm>
            <a:off x="5768975" y="3960495"/>
            <a:ext cx="958850" cy="768350"/>
          </a:xfrm>
          <a:prstGeom prst="rect">
            <a:avLst/>
          </a:prstGeom>
          <a:noFill/>
        </p:spPr>
        <p:txBody>
          <a:bodyPr wrap="square" rtlCol="0">
            <a:normAutofit/>
          </a:bodyPr>
          <a:lstStyle/>
          <a:p>
            <a:r>
              <a:rPr lang="en-US" altLang="zh-CN" sz="4400" b="1">
                <a:solidFill>
                  <a:schemeClr val="dk1"/>
                </a:solidFill>
                <a:uFillTx/>
                <a:latin typeface="Arial" panose="020B0604020202020204" pitchFamily="34" charset="0"/>
                <a:ea typeface="微软雅黑" panose="020B0503020204020204" pitchFamily="34" charset="-122"/>
                <a:cs typeface="Arial" panose="020B0604020202020204" pitchFamily="34" charset="0"/>
              </a:rPr>
              <a:t>03.</a:t>
            </a:r>
          </a:p>
        </p:txBody>
      </p:sp>
      <p:sp>
        <p:nvSpPr>
          <p:cNvPr id="32" name="文本框 31"/>
          <p:cNvSpPr txBox="1"/>
          <p:nvPr>
            <p:custDataLst>
              <p:tags r:id="rId6"/>
            </p:custDataLst>
          </p:nvPr>
        </p:nvSpPr>
        <p:spPr>
          <a:xfrm>
            <a:off x="5768975" y="4972685"/>
            <a:ext cx="958850" cy="768350"/>
          </a:xfrm>
          <a:prstGeom prst="rect">
            <a:avLst/>
          </a:prstGeom>
          <a:noFill/>
        </p:spPr>
        <p:txBody>
          <a:bodyPr wrap="square" rtlCol="0">
            <a:normAutofit/>
          </a:bodyPr>
          <a:lstStyle/>
          <a:p>
            <a:r>
              <a:rPr lang="en-US" altLang="zh-CN" sz="4400" b="1">
                <a:solidFill>
                  <a:schemeClr val="dk1"/>
                </a:solidFill>
                <a:uFillTx/>
                <a:latin typeface="Arial" panose="020B0604020202020204" pitchFamily="34" charset="0"/>
                <a:ea typeface="微软雅黑" panose="020B0503020204020204" pitchFamily="34" charset="-122"/>
                <a:cs typeface="Arial" panose="020B0604020202020204" pitchFamily="34" charset="0"/>
              </a:rPr>
              <a:t>04.</a:t>
            </a:r>
          </a:p>
        </p:txBody>
      </p:sp>
      <p:cxnSp>
        <p:nvCxnSpPr>
          <p:cNvPr id="38" name="直接连接符 37"/>
          <p:cNvCxnSpPr/>
          <p:nvPr>
            <p:custDataLst>
              <p:tags r:id="rId7"/>
            </p:custDataLst>
          </p:nvPr>
        </p:nvCxnSpPr>
        <p:spPr>
          <a:xfrm>
            <a:off x="5876925" y="1515110"/>
            <a:ext cx="5248275" cy="0"/>
          </a:xfrm>
          <a:prstGeom prst="line">
            <a:avLst/>
          </a:prstGeom>
          <a:ln>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8"/>
            </p:custDataLst>
          </p:nvPr>
        </p:nvSpPr>
        <p:spPr>
          <a:xfrm>
            <a:off x="1212215" y="1592262"/>
            <a:ext cx="1526540" cy="768350"/>
          </a:xfrm>
          <a:prstGeom prst="rect">
            <a:avLst/>
          </a:prstGeom>
          <a:noFill/>
        </p:spPr>
        <p:txBody>
          <a:bodyPr wrap="square" rtlCol="0">
            <a:normAutofit fontScale="97500"/>
          </a:bodyPr>
          <a:lstStyle/>
          <a:p>
            <a:pPr algn="r"/>
            <a:r>
              <a:rPr lang="zh-CN" altLang="en-US" sz="4445" b="1" spc="300">
                <a:solidFill>
                  <a:schemeClr val="dk1">
                    <a:lumMod val="85000"/>
                    <a:lumOff val="15000"/>
                  </a:schemeClr>
                </a:solidFill>
                <a:uFillTx/>
                <a:latin typeface="Arial" panose="020B0604020202020204" pitchFamily="34" charset="0"/>
                <a:ea typeface="微软雅黑" panose="020B0503020204020204" pitchFamily="34" charset="-122"/>
              </a:rPr>
              <a:t>目录</a:t>
            </a:r>
          </a:p>
        </p:txBody>
      </p:sp>
      <p:sp>
        <p:nvSpPr>
          <p:cNvPr id="14" name="文本框 13"/>
          <p:cNvSpPr txBox="1"/>
          <p:nvPr>
            <p:custDataLst>
              <p:tags r:id="rId9"/>
            </p:custDataLst>
          </p:nvPr>
        </p:nvSpPr>
        <p:spPr>
          <a:xfrm>
            <a:off x="6878956" y="2067257"/>
            <a:ext cx="3017520" cy="506067"/>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教学目标</a:t>
            </a:r>
          </a:p>
        </p:txBody>
      </p:sp>
      <p:sp>
        <p:nvSpPr>
          <p:cNvPr id="20" name="文本框 19"/>
          <p:cNvSpPr txBox="1"/>
          <p:nvPr>
            <p:custDataLst>
              <p:tags r:id="rId10"/>
            </p:custDataLst>
          </p:nvPr>
        </p:nvSpPr>
        <p:spPr>
          <a:xfrm>
            <a:off x="6878956" y="3079447"/>
            <a:ext cx="3017520" cy="506067"/>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核心素养</a:t>
            </a:r>
          </a:p>
        </p:txBody>
      </p:sp>
      <p:sp>
        <p:nvSpPr>
          <p:cNvPr id="22" name="文本框 21"/>
          <p:cNvSpPr txBox="1"/>
          <p:nvPr>
            <p:custDataLst>
              <p:tags r:id="rId11"/>
            </p:custDataLst>
          </p:nvPr>
        </p:nvSpPr>
        <p:spPr>
          <a:xfrm>
            <a:off x="6878956" y="4091637"/>
            <a:ext cx="3017520" cy="506067"/>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教学重难点</a:t>
            </a:r>
          </a:p>
        </p:txBody>
      </p:sp>
      <p:sp>
        <p:nvSpPr>
          <p:cNvPr id="24" name="文本框 23"/>
          <p:cNvSpPr txBox="1"/>
          <p:nvPr>
            <p:custDataLst>
              <p:tags r:id="rId12"/>
            </p:custDataLst>
          </p:nvPr>
        </p:nvSpPr>
        <p:spPr>
          <a:xfrm>
            <a:off x="6878956" y="5103827"/>
            <a:ext cx="3017520" cy="506067"/>
          </a:xfrm>
          <a:prstGeom prst="rect">
            <a:avLst/>
          </a:prstGeom>
          <a:noFill/>
        </p:spPr>
        <p:txBody>
          <a:bodyPr wrap="square" tIns="0" bIns="0" rtlCol="0" anchor="ctr">
            <a:normAutofit/>
          </a:bodyPr>
          <a:lstStyle/>
          <a:p>
            <a:r>
              <a:rPr lang="zh-CN" altLang="en-US" sz="2000">
                <a:solidFill>
                  <a:schemeClr val="dk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rPr>
              <a:t>教学过程</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127000" y="141898"/>
            <a:ext cx="11925300" cy="6574203"/>
          </a:xfrm>
          <a:prstGeom prst="rect">
            <a:avLst/>
          </a:prstGeom>
          <a:pattFill prst="wdUpDiag">
            <a:fgClr>
              <a:schemeClr val="accent1">
                <a:lumMod val="40000"/>
                <a:lumOff val="6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custDataLst>
              <p:tags r:id="rId3"/>
            </p:custDataLst>
          </p:nvPr>
        </p:nvSpPr>
        <p:spPr>
          <a:xfrm>
            <a:off x="288758" y="288803"/>
            <a:ext cx="11614484" cy="628039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4"/>
            </p:custDataLst>
          </p:nvPr>
        </p:nvSpPr>
        <p:spPr>
          <a:xfrm>
            <a:off x="1424183" y="2022194"/>
            <a:ext cx="9343629"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85000"/>
                    <a:lumOff val="15000"/>
                  </a:schemeClr>
                </a:solidFill>
                <a:uFillTx/>
                <a:latin typeface="微软雅黑" panose="020B0503020204020204" pitchFamily="34" charset="-122"/>
                <a:ea typeface="微软雅黑" panose="020B0503020204020204" pitchFamily="34" charset="-122"/>
                <a:sym typeface="Arial" panose="020B0604020202020204" pitchFamily="34" charset="0"/>
              </a:rPr>
              <a:t>文体知识</a:t>
            </a:r>
          </a:p>
        </p:txBody>
      </p:sp>
      <p:sp>
        <p:nvSpPr>
          <p:cNvPr id="5" name="文本框 4"/>
          <p:cNvSpPr txBox="1"/>
          <p:nvPr>
            <p:custDataLst>
              <p:tags r:id="rId5"/>
            </p:custDataLst>
          </p:nvPr>
        </p:nvSpPr>
        <p:spPr>
          <a:xfrm>
            <a:off x="1424183" y="1215957"/>
            <a:ext cx="9343629" cy="687178"/>
          </a:xfrm>
          <a:prstGeom prst="rect">
            <a:avLst/>
          </a:prstGeom>
          <a:noFill/>
        </p:spPr>
        <p:txBody>
          <a:bodyPr wrap="square" lIns="90170" tIns="46990" rIns="90170" bIns="46990" rtlCol="0">
            <a:normAutofit/>
          </a:bodyPr>
          <a:lstStyle/>
          <a:p>
            <a:pPr algn="ctr"/>
            <a:r>
              <a:rPr lang="zh-CN" altLang="en-US" sz="36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教学过程</a:t>
            </a:r>
          </a:p>
        </p:txBody>
      </p:sp>
      <p:sp>
        <p:nvSpPr>
          <p:cNvPr id="6" name="矩形 5"/>
          <p:cNvSpPr/>
          <p:nvPr>
            <p:custDataLst>
              <p:tags r:id="rId6"/>
            </p:custDataLst>
          </p:nvPr>
        </p:nvSpPr>
        <p:spPr>
          <a:xfrm>
            <a:off x="1424183" y="2720598"/>
            <a:ext cx="9343629" cy="2845511"/>
          </a:xfrm>
          <a:prstGeom prst="rect">
            <a:avLst/>
          </a:prstGeom>
        </p:spPr>
        <p:txBody>
          <a:bodyPr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10000"/>
              </a:lnSpc>
              <a:spcAft>
                <a:spcPts val="400"/>
              </a:spcAft>
              <a:buClr>
                <a:schemeClr val="accent1">
                  <a:lumMod val="20000"/>
                  <a:lumOff val="80000"/>
                </a:schemeClr>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书信是一种向特定对象传递信息、交流思想感情的应用文书。 “信”在古文中有音讯、消息之义。在古代，书信作为主要的通信来源，它不仅促进交流，同时也传递着人们思想的情怀，还起到了报平安的作用。</a:t>
            </a:r>
          </a:p>
        </p:txBody>
      </p:sp>
      <p:sp>
        <p:nvSpPr>
          <p:cNvPr id="14" name="椭圆 13"/>
          <p:cNvSpPr/>
          <p:nvPr>
            <p:custDataLst>
              <p:tags r:id="rId7"/>
            </p:custDataLst>
          </p:nvPr>
        </p:nvSpPr>
        <p:spPr>
          <a:xfrm>
            <a:off x="459582"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椭圆 14"/>
          <p:cNvSpPr/>
          <p:nvPr>
            <p:custDataLst>
              <p:tags r:id="rId8"/>
            </p:custDataLst>
          </p:nvPr>
        </p:nvSpPr>
        <p:spPr>
          <a:xfrm>
            <a:off x="11546680" y="443710"/>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custDataLst>
              <p:tags r:id="rId9"/>
            </p:custDataLst>
          </p:nvPr>
        </p:nvSpPr>
        <p:spPr>
          <a:xfrm>
            <a:off x="459582"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椭圆 16"/>
          <p:cNvSpPr/>
          <p:nvPr>
            <p:custDataLst>
              <p:tags r:id="rId10"/>
            </p:custDataLst>
          </p:nvPr>
        </p:nvSpPr>
        <p:spPr>
          <a:xfrm>
            <a:off x="11546680" y="6228552"/>
            <a:ext cx="185738" cy="185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乘号 17"/>
          <p:cNvSpPr/>
          <p:nvPr>
            <p:custDataLst>
              <p:tags r:id="rId11"/>
            </p:custDataLst>
          </p:nvPr>
        </p:nvSpPr>
        <p:spPr>
          <a:xfrm>
            <a:off x="459582"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乘号 18"/>
          <p:cNvSpPr/>
          <p:nvPr>
            <p:custDataLst>
              <p:tags r:id="rId12"/>
            </p:custDataLst>
          </p:nvPr>
        </p:nvSpPr>
        <p:spPr>
          <a:xfrm>
            <a:off x="11546680" y="443710"/>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乘号 19"/>
          <p:cNvSpPr/>
          <p:nvPr>
            <p:custDataLst>
              <p:tags r:id="rId13"/>
            </p:custDataLst>
          </p:nvPr>
        </p:nvSpPr>
        <p:spPr>
          <a:xfrm>
            <a:off x="459582"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乘号 20"/>
          <p:cNvSpPr/>
          <p:nvPr>
            <p:custDataLst>
              <p:tags r:id="rId14"/>
            </p:custDataLst>
          </p:nvPr>
        </p:nvSpPr>
        <p:spPr>
          <a:xfrm>
            <a:off x="11546680" y="6228552"/>
            <a:ext cx="185738" cy="185738"/>
          </a:xfrm>
          <a:prstGeom prst="mathMultiply">
            <a:avLst>
              <a:gd name="adj1" fmla="val 9418"/>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矩形 21"/>
          <p:cNvSpPr/>
          <p:nvPr>
            <p:custDataLst>
              <p:tags r:id="rId15"/>
            </p:custDataLst>
          </p:nvPr>
        </p:nvSpPr>
        <p:spPr>
          <a:xfrm>
            <a:off x="5892800" y="2541967"/>
            <a:ext cx="3937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691381"/>
            <a:ext cx="3962400" cy="70294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文体知识</a:t>
            </a:r>
          </a:p>
        </p:txBody>
      </p:sp>
      <p:sp>
        <p:nvSpPr>
          <p:cNvPr id="11" name="Title 6"/>
          <p:cNvSpPr txBox="1"/>
          <p:nvPr>
            <p:custDataLst>
              <p:tags r:id="rId5"/>
            </p:custDataLst>
          </p:nvPr>
        </p:nvSpPr>
        <p:spPr>
          <a:xfrm>
            <a:off x="914400" y="2545352"/>
            <a:ext cx="3962400" cy="2621267"/>
          </a:xfrm>
          <a:prstGeom prst="rect">
            <a:avLst/>
          </a:prstGeom>
          <a:noFill/>
          <a:ln w="3175">
            <a:noFill/>
            <a:prstDash val="dash"/>
          </a:ln>
        </p:spPr>
        <p:txBody>
          <a:bodyPr wrap="square" lIns="63500" tIns="25400" rIns="63500" bIns="25400" anchor="t"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书信是一种向特定对象传递信息、交流思想感情的应用文书。 “信”在古文中有音讯、消息之义。在古代，书信作为主要的通信来源，它不仅促进交流，同时也传递着人们思想的情怀，还起到了报平安的作用。</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题目解说</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社会历史的决定性基础》选自《马克思恩格斯选集》第四卷（人民出版社2012年版）。题目简明扼要，直接亮出了本文所要阐述的问题——社会历史的决定性基础。这就为读者阅读本文，迅速把握本文的中心论点提供了一个切入点。</a:t>
            </a:r>
          </a:p>
          <a:p>
            <a:pPr marL="285750" indent="-285750">
              <a:lnSpc>
                <a:spcPct val="190000"/>
              </a:lnSpc>
              <a:spcAft>
                <a:spcPts val="400"/>
              </a:spcAft>
              <a:buClr>
                <a:schemeClr val="accent1"/>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总体感知</a:t>
            </a:r>
          </a:p>
          <a:p>
            <a:pPr marL="285750" indent="-285750">
              <a:lnSpc>
                <a:spcPct val="190000"/>
              </a:lnSpc>
              <a:spcAft>
                <a:spcPts val="400"/>
              </a:spcAft>
              <a:buClr>
                <a:schemeClr val="accent1"/>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（1-3）：开门见山，摆出观点——经济基础决定上层建筑。</a:t>
            </a:r>
          </a:p>
          <a:p>
            <a:pPr marL="285750" indent="-285750">
              <a:lnSpc>
                <a:spcPct val="190000"/>
              </a:lnSpc>
              <a:spcAft>
                <a:spcPts val="400"/>
              </a:spcAft>
              <a:buClr>
                <a:schemeClr val="accent1"/>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（4-7）：阐述上层建筑和经济关系的相互作用。</a:t>
            </a:r>
          </a:p>
          <a:p>
            <a:pPr marL="285750" indent="-285750">
              <a:lnSpc>
                <a:spcPct val="190000"/>
              </a:lnSpc>
              <a:spcAft>
                <a:spcPts val="400"/>
              </a:spcAft>
              <a:buClr>
                <a:schemeClr val="accent1"/>
              </a:buClr>
              <a:buFont typeface="Wingdings" panose="05000000000000000000" pitchFamily="2" charset="2"/>
              <a:buChar char="u"/>
            </a:pPr>
            <a:r>
              <a:rPr lang="zh-CN" altLang="en-US" sz="14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（8-12）：指明德国青年不能正确理解马克思主义唯物史观的现实原因，并给青年学生提供了理解、把握唯物史观的资料和方法。</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555"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l="141" r="50000"/>
          <a:stretch>
            <a:fillRect/>
          </a:stretch>
        </p:blipFill>
        <p:spPr>
          <a:xfrm>
            <a:off x="7162760" y="-25"/>
            <a:ext cx="5029238" cy="6858051"/>
          </a:xfrm>
          <a:custGeom>
            <a:avLst/>
            <a:gdLst/>
            <a:ahLst/>
            <a:cxnLst>
              <a:cxn ang="3">
                <a:pos x="hc" y="t"/>
              </a:cxn>
              <a:cxn ang="cd2">
                <a:pos x="l" y="vc"/>
              </a:cxn>
              <a:cxn ang="cd4">
                <a:pos x="hc" y="b"/>
              </a:cxn>
              <a:cxn ang="0">
                <a:pos x="r" y="vc"/>
              </a:cxn>
            </a:cxnLst>
            <a:rect l="l" t="t" r="r" b="b"/>
            <a:pathLst>
              <a:path w="7920" h="10800">
                <a:moveTo>
                  <a:pt x="0" y="0"/>
                </a:moveTo>
                <a:lnTo>
                  <a:pt x="7920" y="0"/>
                </a:lnTo>
                <a:lnTo>
                  <a:pt x="7920" y="10800"/>
                </a:lnTo>
                <a:lnTo>
                  <a:pt x="0" y="10800"/>
                </a:lnTo>
                <a:lnTo>
                  <a:pt x="0" y="0"/>
                </a:lnTo>
                <a:close/>
              </a:path>
            </a:pathLst>
          </a:custGeom>
        </p:spPr>
      </p:pic>
      <p:sp>
        <p:nvSpPr>
          <p:cNvPr id="6" name="文本框 5"/>
          <p:cNvSpPr txBox="1"/>
          <p:nvPr>
            <p:custDataLst>
              <p:tags r:id="rId3"/>
            </p:custDataLst>
          </p:nvPr>
        </p:nvSpPr>
        <p:spPr>
          <a:xfrm>
            <a:off x="609605" y="659311"/>
            <a:ext cx="5943638" cy="704694"/>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题目解说</a:t>
            </a:r>
          </a:p>
        </p:txBody>
      </p:sp>
      <p:sp>
        <p:nvSpPr>
          <p:cNvPr id="11" name="Title 6"/>
          <p:cNvSpPr txBox="1"/>
          <p:nvPr>
            <p:custDataLst>
              <p:tags r:id="rId4"/>
            </p:custDataLst>
          </p:nvPr>
        </p:nvSpPr>
        <p:spPr>
          <a:xfrm>
            <a:off x="609605" y="1666815"/>
            <a:ext cx="5943638" cy="4581702"/>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社会历史的决定性基础》选自《马克思恩格斯选集》第四卷（人民出版社2012年版）。题目简明扼要，直接亮出了本文所要阐述的问题——社会历史的决定性基础。这就为读者阅读本文，迅速把握本文的中心论点提供了一</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总体感知</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本文共分为三个部分：</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（1-3）：开门见山，摆出观点——经济基础决定上层建筑。</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（4-7）：阐述上层建筑和经济关系的相互作用。</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（8-12）：指明德国青年不能正确理解马克思主义唯物史观的现实原因，并给青年学生提供了理解、把握唯物史观的资料和方法。</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a:t>
            </a:r>
          </a:p>
        </p:txBody>
      </p:sp>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bject 901"/>
          <p:cNvSpPr txBox="1"/>
          <p:nvPr>
            <p:custDataLst>
              <p:tags r:id="rId2"/>
            </p:custDataLst>
          </p:nvPr>
        </p:nvSpPr>
        <p:spPr>
          <a:xfrm>
            <a:off x="609562" y="609544"/>
            <a:ext cx="10972876" cy="752474"/>
          </a:xfrm>
          <a:prstGeom prst="rect">
            <a:avLst/>
          </a:prstGeom>
        </p:spPr>
        <p:txBody>
          <a:bodyPr vert="horz" lIns="63500" tIns="25400" rIns="63500" bIns="25400" rtlCol="0" anchor="b" anchorCtr="0">
            <a:normAutofit fontScale="90000"/>
          </a:bodyPr>
          <a:lstStyle/>
          <a:p>
            <a:pPr algn="l"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教学过程</a:t>
            </a:r>
          </a:p>
        </p:txBody>
      </p:sp>
      <p:sp>
        <p:nvSpPr>
          <p:cNvPr id="5" name="Object 902"/>
          <p:cNvSpPr txBox="1"/>
          <p:nvPr>
            <p:custDataLst>
              <p:tags r:id="rId3"/>
            </p:custDataLst>
          </p:nvPr>
        </p:nvSpPr>
        <p:spPr>
          <a:xfrm>
            <a:off x="609562" y="1387418"/>
            <a:ext cx="10972876" cy="445114"/>
          </a:xfrm>
          <a:prstGeom prst="rect">
            <a:avLst/>
          </a:prstGeom>
        </p:spPr>
        <p:txBody>
          <a:bodyPr vert="horz" lIns="63500" tIns="25400" rIns="63500" bIns="25400" rtlCol="0" anchor="t" anchorCtr="0">
            <a:normAutofit/>
          </a:bodyPr>
          <a:lstStyle/>
          <a:p>
            <a:pPr algn="l"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全文分析</a:t>
            </a:r>
          </a:p>
        </p:txBody>
      </p:sp>
      <p:sp>
        <p:nvSpPr>
          <p:cNvPr id="29" name="矩形 8"/>
          <p:cNvSpPr/>
          <p:nvPr>
            <p:custDataLst>
              <p:tags r:id="rId4"/>
            </p:custDataLst>
          </p:nvPr>
        </p:nvSpPr>
        <p:spPr>
          <a:xfrm>
            <a:off x="1531716" y="257581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矩形 29"/>
          <p:cNvSpPr/>
          <p:nvPr>
            <p:custDataLst>
              <p:tags r:id="rId5"/>
            </p:custDataLst>
          </p:nvPr>
        </p:nvSpPr>
        <p:spPr>
          <a:xfrm>
            <a:off x="2441737" y="2428457"/>
            <a:ext cx="3207542" cy="999412"/>
          </a:xfrm>
          <a:prstGeom prst="rect">
            <a:avLst/>
          </a:prstGeom>
        </p:spPr>
        <p:txBody>
          <a:bodyPr wrap="square" anchor="ctr">
            <a:normAutofit/>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如何理解“生产方式是社会历史发展的决定性基础”？</a:t>
            </a:r>
          </a:p>
        </p:txBody>
      </p:sp>
      <p:sp>
        <p:nvSpPr>
          <p:cNvPr id="33" name="矩形 8"/>
          <p:cNvSpPr/>
          <p:nvPr>
            <p:custDataLst>
              <p:tags r:id="rId6"/>
            </p:custDataLst>
          </p:nvPr>
        </p:nvSpPr>
        <p:spPr>
          <a:xfrm>
            <a:off x="1531716" y="384073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矩形 33"/>
          <p:cNvSpPr/>
          <p:nvPr>
            <p:custDataLst>
              <p:tags r:id="rId7"/>
            </p:custDataLst>
          </p:nvPr>
        </p:nvSpPr>
        <p:spPr>
          <a:xfrm>
            <a:off x="2441737" y="3693377"/>
            <a:ext cx="3207542" cy="999412"/>
          </a:xfrm>
          <a:prstGeom prst="rect">
            <a:avLst/>
          </a:prstGeom>
        </p:spPr>
        <p:txBody>
          <a:bodyPr wrap="square" anchor="ctr">
            <a:normAutofit/>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经济关系是社会历史的决定性基础。</a:t>
            </a:r>
          </a:p>
        </p:txBody>
      </p:sp>
      <p:sp>
        <p:nvSpPr>
          <p:cNvPr id="36" name="矩形 8"/>
          <p:cNvSpPr/>
          <p:nvPr>
            <p:custDataLst>
              <p:tags r:id="rId8"/>
            </p:custDataLst>
          </p:nvPr>
        </p:nvSpPr>
        <p:spPr>
          <a:xfrm>
            <a:off x="1531716" y="510565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矩形 36"/>
          <p:cNvSpPr/>
          <p:nvPr>
            <p:custDataLst>
              <p:tags r:id="rId9"/>
            </p:custDataLst>
          </p:nvPr>
        </p:nvSpPr>
        <p:spPr>
          <a:xfrm>
            <a:off x="2441737" y="4958297"/>
            <a:ext cx="3207542" cy="999412"/>
          </a:xfrm>
          <a:prstGeom prst="rect">
            <a:avLst/>
          </a:prstGeom>
        </p:spPr>
        <p:txBody>
          <a:bodyPr wrap="square" anchor="ctr">
            <a:normAutofit/>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社会历史发展过程中必然性和偶然性的关系，以及伟大人物在历史上的作用。</a:t>
            </a:r>
          </a:p>
        </p:txBody>
      </p:sp>
      <p:sp>
        <p:nvSpPr>
          <p:cNvPr id="39" name="矩形 8"/>
          <p:cNvSpPr/>
          <p:nvPr>
            <p:custDataLst>
              <p:tags r:id="rId10"/>
            </p:custDataLst>
          </p:nvPr>
        </p:nvSpPr>
        <p:spPr>
          <a:xfrm>
            <a:off x="6543358" y="257581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矩形 39"/>
          <p:cNvSpPr/>
          <p:nvPr>
            <p:custDataLst>
              <p:tags r:id="rId11"/>
            </p:custDataLst>
          </p:nvPr>
        </p:nvSpPr>
        <p:spPr>
          <a:xfrm>
            <a:off x="7453379" y="2428457"/>
            <a:ext cx="3207542" cy="999412"/>
          </a:xfrm>
          <a:prstGeom prst="rect">
            <a:avLst/>
          </a:prstGeom>
        </p:spPr>
        <p:txBody>
          <a:bodyPr wrap="square" anchor="ctr">
            <a:normAutofit/>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恩格斯在回信中阐明了哪几个方面的内容？</a:t>
            </a:r>
          </a:p>
        </p:txBody>
      </p:sp>
      <p:sp>
        <p:nvSpPr>
          <p:cNvPr id="42" name="矩形 8"/>
          <p:cNvSpPr/>
          <p:nvPr>
            <p:custDataLst>
              <p:tags r:id="rId12"/>
            </p:custDataLst>
          </p:nvPr>
        </p:nvSpPr>
        <p:spPr>
          <a:xfrm>
            <a:off x="6543358" y="384073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矩形 42"/>
          <p:cNvSpPr/>
          <p:nvPr>
            <p:custDataLst>
              <p:tags r:id="rId13"/>
            </p:custDataLst>
          </p:nvPr>
        </p:nvSpPr>
        <p:spPr>
          <a:xfrm>
            <a:off x="7453379" y="3693377"/>
            <a:ext cx="3207542" cy="999412"/>
          </a:xfrm>
          <a:prstGeom prst="rect">
            <a:avLst/>
          </a:prstGeom>
        </p:spPr>
        <p:txBody>
          <a:bodyPr wrap="square" anchor="ctr">
            <a:normAutofit lnSpcReduction="20000"/>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政治、法、哲学、宗教、文学、艺术等上层建筑的发展是以经济发展为基础的，而它们又都互相作用并对经济基础发生作用。</a:t>
            </a:r>
          </a:p>
        </p:txBody>
      </p:sp>
      <p:sp>
        <p:nvSpPr>
          <p:cNvPr id="45" name="矩形 8"/>
          <p:cNvSpPr/>
          <p:nvPr>
            <p:custDataLst>
              <p:tags r:id="rId14"/>
            </p:custDataLst>
          </p:nvPr>
        </p:nvSpPr>
        <p:spPr>
          <a:xfrm>
            <a:off x="6543358" y="5105651"/>
            <a:ext cx="579755" cy="471805"/>
          </a:xfrm>
          <a:custGeom>
            <a:avLst/>
            <a:gdLst/>
            <a:ahLst/>
            <a:cxnLst/>
            <a:rect l="l" t="t" r="r" b="b"/>
            <a:pathLst>
              <a:path w="855095" h="855095">
                <a:moveTo>
                  <a:pt x="805897" y="427546"/>
                </a:moveTo>
                <a:lnTo>
                  <a:pt x="855095" y="427546"/>
                </a:lnTo>
                <a:lnTo>
                  <a:pt x="855095" y="855095"/>
                </a:lnTo>
                <a:lnTo>
                  <a:pt x="427546" y="855095"/>
                </a:lnTo>
                <a:lnTo>
                  <a:pt x="427546" y="805897"/>
                </a:lnTo>
                <a:lnTo>
                  <a:pt x="805897" y="805897"/>
                </a:lnTo>
                <a:close/>
                <a:moveTo>
                  <a:pt x="0" y="0"/>
                </a:moveTo>
                <a:lnTo>
                  <a:pt x="427546" y="0"/>
                </a:lnTo>
                <a:lnTo>
                  <a:pt x="427546" y="49196"/>
                </a:lnTo>
                <a:lnTo>
                  <a:pt x="49196" y="49196"/>
                </a:lnTo>
                <a:lnTo>
                  <a:pt x="49196" y="427546"/>
                </a:lnTo>
                <a:lnTo>
                  <a:pt x="0" y="4275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20000"/>
          </a:bodyPr>
          <a:lstStyle/>
          <a:p>
            <a:pPr algn="ctr"/>
            <a:endParaRPr lang="zh-CN" altLang="en-US" sz="2400" b="1">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6" name="矩形 45"/>
          <p:cNvSpPr/>
          <p:nvPr>
            <p:custDataLst>
              <p:tags r:id="rId15"/>
            </p:custDataLst>
          </p:nvPr>
        </p:nvSpPr>
        <p:spPr>
          <a:xfrm>
            <a:off x="7453379" y="4958297"/>
            <a:ext cx="3207542" cy="999412"/>
          </a:xfrm>
          <a:prstGeom prst="rect">
            <a:avLst/>
          </a:prstGeom>
        </p:spPr>
        <p:txBody>
          <a:bodyPr wrap="square" anchor="ctr">
            <a:normAutofit/>
          </a:bodyPr>
          <a:lstStyle/>
          <a:p>
            <a:pPr>
              <a:lnSpc>
                <a:spcPct val="120000"/>
              </a:lnSpc>
              <a:spcBef>
                <a:spcPct val="0"/>
              </a:spcBef>
              <a:spcAft>
                <a:spcPct val="0"/>
              </a:spcAft>
            </a:pPr>
            <a:r>
              <a:rPr lang="zh-CN" altLang="en-US" sz="1400" spc="15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要正确理解历史就必须重视经济史，要从马克思主义的原著中学习历史唯物主义。</a:t>
            </a:r>
          </a:p>
        </p:txBody>
      </p:sp>
      <p:sp>
        <p:nvSpPr>
          <p:cNvPr id="3" name="文本框 2"/>
          <p:cNvSpPr txBox="1"/>
          <p:nvPr>
            <p:custDataLst>
              <p:tags r:id="rId16"/>
            </p:custDataLst>
          </p:nvPr>
        </p:nvSpPr>
        <p:spPr>
          <a:xfrm>
            <a:off x="1552419" y="2580573"/>
            <a:ext cx="535461" cy="461665"/>
          </a:xfrm>
          <a:prstGeom prst="rect">
            <a:avLst/>
          </a:prstGeom>
          <a:noFill/>
        </p:spPr>
        <p:txBody>
          <a:bodyPr wrap="square" rtlCol="0">
            <a:normAutofit fontScale="90000"/>
          </a:bodyPr>
          <a:lstStyle/>
          <a:p>
            <a:r>
              <a:rPr lang="en-US" altLang="zh-CN" sz="2400" b="1">
                <a:solidFill>
                  <a:schemeClr val="accent1">
                    <a:lumMod val="75000"/>
                  </a:schemeClr>
                </a:solidFill>
                <a:latin typeface="微软雅黑" panose="020B0503020204020204" pitchFamily="34" charset="-122"/>
                <a:ea typeface="微软雅黑" panose="020B0503020204020204" pitchFamily="34" charset="-122"/>
              </a:rPr>
              <a:t>01</a:t>
            </a:r>
          </a:p>
        </p:txBody>
      </p:sp>
      <p:sp>
        <p:nvSpPr>
          <p:cNvPr id="22" name="文本框 21"/>
          <p:cNvSpPr txBox="1"/>
          <p:nvPr>
            <p:custDataLst>
              <p:tags r:id="rId17"/>
            </p:custDataLst>
          </p:nvPr>
        </p:nvSpPr>
        <p:spPr>
          <a:xfrm>
            <a:off x="1531715" y="3837046"/>
            <a:ext cx="535461" cy="461665"/>
          </a:xfrm>
          <a:prstGeom prst="rect">
            <a:avLst/>
          </a:prstGeom>
          <a:noFill/>
        </p:spPr>
        <p:txBody>
          <a:bodyPr wrap="square" rtlCol="0">
            <a:normAutofit fontScale="90000"/>
          </a:bodyPr>
          <a:lstStyle/>
          <a:p>
            <a:r>
              <a:rPr lang="en-US" altLang="zh-CN" sz="2400" b="1">
                <a:solidFill>
                  <a:schemeClr val="accent1">
                    <a:lumMod val="75000"/>
                  </a:schemeClr>
                </a:solidFill>
                <a:latin typeface="微软雅黑" panose="020B0503020204020204" pitchFamily="34" charset="-122"/>
                <a:ea typeface="微软雅黑" panose="020B0503020204020204" pitchFamily="34" charset="-122"/>
              </a:rPr>
              <a:t>03</a:t>
            </a:r>
          </a:p>
        </p:txBody>
      </p:sp>
      <p:sp>
        <p:nvSpPr>
          <p:cNvPr id="23" name="文本框 22"/>
          <p:cNvSpPr txBox="1"/>
          <p:nvPr>
            <p:custDataLst>
              <p:tags r:id="rId18"/>
            </p:custDataLst>
          </p:nvPr>
        </p:nvSpPr>
        <p:spPr>
          <a:xfrm>
            <a:off x="1551949" y="5115791"/>
            <a:ext cx="535461" cy="461665"/>
          </a:xfrm>
          <a:prstGeom prst="rect">
            <a:avLst/>
          </a:prstGeom>
          <a:noFill/>
        </p:spPr>
        <p:txBody>
          <a:bodyPr wrap="square" rtlCol="0">
            <a:normAutofit fontScale="90000"/>
          </a:bodyPr>
          <a:lstStyle/>
          <a:p>
            <a:r>
              <a:rPr lang="en-US" altLang="zh-CN" sz="2400" b="1">
                <a:solidFill>
                  <a:schemeClr val="accent1">
                    <a:lumMod val="75000"/>
                  </a:schemeClr>
                </a:solidFill>
                <a:latin typeface="微软雅黑" panose="020B0503020204020204" pitchFamily="34" charset="-122"/>
                <a:ea typeface="微软雅黑" panose="020B0503020204020204" pitchFamily="34" charset="-122"/>
              </a:rPr>
              <a:t>05</a:t>
            </a:r>
          </a:p>
        </p:txBody>
      </p:sp>
      <p:sp>
        <p:nvSpPr>
          <p:cNvPr id="24" name="文本框 23"/>
          <p:cNvSpPr txBox="1"/>
          <p:nvPr>
            <p:custDataLst>
              <p:tags r:id="rId19"/>
            </p:custDataLst>
          </p:nvPr>
        </p:nvSpPr>
        <p:spPr>
          <a:xfrm>
            <a:off x="6565583" y="2582161"/>
            <a:ext cx="535461" cy="461665"/>
          </a:xfrm>
          <a:prstGeom prst="rect">
            <a:avLst/>
          </a:prstGeom>
          <a:noFill/>
        </p:spPr>
        <p:txBody>
          <a:bodyPr wrap="square" rtlCol="0">
            <a:normAutofit fontScale="90000"/>
          </a:bodyPr>
          <a:lstStyle/>
          <a:p>
            <a:r>
              <a:rPr lang="en-US" altLang="zh-CN" sz="2400" b="1">
                <a:solidFill>
                  <a:schemeClr val="accent2">
                    <a:lumMod val="50000"/>
                  </a:schemeClr>
                </a:solidFill>
                <a:latin typeface="微软雅黑" panose="020B0503020204020204" pitchFamily="34" charset="-122"/>
                <a:ea typeface="微软雅黑" panose="020B0503020204020204" pitchFamily="34" charset="-122"/>
              </a:rPr>
              <a:t>02</a:t>
            </a:r>
          </a:p>
        </p:txBody>
      </p:sp>
      <p:sp>
        <p:nvSpPr>
          <p:cNvPr id="25" name="文本框 24"/>
          <p:cNvSpPr txBox="1"/>
          <p:nvPr>
            <p:custDataLst>
              <p:tags r:id="rId20"/>
            </p:custDataLst>
          </p:nvPr>
        </p:nvSpPr>
        <p:spPr>
          <a:xfrm>
            <a:off x="6564603" y="3846466"/>
            <a:ext cx="535461" cy="461665"/>
          </a:xfrm>
          <a:prstGeom prst="rect">
            <a:avLst/>
          </a:prstGeom>
          <a:noFill/>
        </p:spPr>
        <p:txBody>
          <a:bodyPr wrap="square" rtlCol="0">
            <a:normAutofit fontScale="90000"/>
          </a:bodyPr>
          <a:lstStyle/>
          <a:p>
            <a:r>
              <a:rPr lang="en-US" altLang="zh-CN" sz="2400" b="1">
                <a:solidFill>
                  <a:schemeClr val="accent2">
                    <a:lumMod val="50000"/>
                  </a:schemeClr>
                </a:solidFill>
                <a:latin typeface="微软雅黑" panose="020B0503020204020204" pitchFamily="34" charset="-122"/>
                <a:ea typeface="微软雅黑" panose="020B0503020204020204" pitchFamily="34" charset="-122"/>
              </a:rPr>
              <a:t>04</a:t>
            </a:r>
          </a:p>
        </p:txBody>
      </p:sp>
      <p:sp>
        <p:nvSpPr>
          <p:cNvPr id="26" name="文本框 25"/>
          <p:cNvSpPr txBox="1"/>
          <p:nvPr>
            <p:custDataLst>
              <p:tags r:id="rId21"/>
            </p:custDataLst>
          </p:nvPr>
        </p:nvSpPr>
        <p:spPr>
          <a:xfrm>
            <a:off x="6565504" y="5112058"/>
            <a:ext cx="535461" cy="461665"/>
          </a:xfrm>
          <a:prstGeom prst="rect">
            <a:avLst/>
          </a:prstGeom>
          <a:noFill/>
        </p:spPr>
        <p:txBody>
          <a:bodyPr wrap="square" rtlCol="0">
            <a:normAutofit fontScale="90000"/>
          </a:bodyPr>
          <a:lstStyle/>
          <a:p>
            <a:r>
              <a:rPr lang="en-US" altLang="zh-CN" sz="2400" b="1">
                <a:solidFill>
                  <a:schemeClr val="accent2">
                    <a:lumMod val="50000"/>
                  </a:schemeClr>
                </a:solidFill>
                <a:latin typeface="微软雅黑" panose="020B0503020204020204" pitchFamily="34" charset="-122"/>
                <a:ea typeface="微软雅黑" panose="020B0503020204020204" pitchFamily="34" charset="-122"/>
              </a:rPr>
              <a:t>06</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如何理解“生产方式是社会历史发展的决定性基础”？</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1700" spc="150">
                <a:solidFill>
                  <a:schemeClr val="dk1">
                    <a:lumMod val="75000"/>
                    <a:lumOff val="25000"/>
                  </a:schemeClr>
                </a:solidFill>
                <a:latin typeface="微软雅黑" panose="020B0503020204020204" pitchFamily="34" charset="-122"/>
                <a:ea typeface="微软雅黑" panose="020B0503020204020204" pitchFamily="34" charset="-122"/>
              </a:rPr>
              <a:t>我们视之为社会历史的决定性基础的经济关系，是指一定社会的人们生产生活资料和彼此交换产品（在有分工的条件下）的方式。因此，这里包括生产和运输的全部技术。这种技术，照我们的观点看来，也决定着产品的交换方式以及分配方式，从而在氏族社会解体后也决定着阶级的划分，决定着统治关系和奴役关系，决定着国家、政治、法律等等。此外，在经济关系中还包括这些关系赖以发展的地理基础和事实上由过去沿袭下来的先前各经济发展阶段的残余（这些残余往往只是由于传统或惰性才继续保存着），当然还包括围绕着这一社会形式的外部环境。</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555" b="1" spc="300">
                <a:solidFill>
                  <a:schemeClr val="dk1">
                    <a:lumMod val="85000"/>
                    <a:lumOff val="15000"/>
                  </a:schemeClr>
                </a:solidFill>
                <a:latin typeface="微软雅黑" panose="020B0503020204020204" pitchFamily="34" charset="-122"/>
                <a:ea typeface="微软雅黑" panose="020B0503020204020204" pitchFamily="34" charset="-122"/>
              </a:rPr>
              <a:t>全文分析</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120896" cy="6858000"/>
          </a:xfrm>
          <a:prstGeom prst="rect">
            <a:avLst/>
          </a:prstGeom>
          <a:solidFill>
            <a:schemeClr val="lt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7" name="直接连接符 6"/>
          <p:cNvCxnSpPr/>
          <p:nvPr>
            <p:custDataLst>
              <p:tags r:id="rId3"/>
            </p:custDataLst>
          </p:nvPr>
        </p:nvCxnSpPr>
        <p:spPr>
          <a:xfrm>
            <a:off x="609605" y="6324651"/>
            <a:ext cx="76200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4"/>
            </p:custDataLst>
          </p:nvPr>
        </p:nvSpPr>
        <p:spPr>
          <a:xfrm>
            <a:off x="609600" y="609600"/>
            <a:ext cx="2894978" cy="727710"/>
          </a:xfrm>
          <a:prstGeom prst="rect">
            <a:avLst/>
          </a:prstGeom>
          <a:noFill/>
        </p:spPr>
        <p:txBody>
          <a:bodyPr wrap="square" lIns="63500" tIns="25400" rIns="63500" bIns="25400" rtlCol="0" anchor="t" anchorCtr="0">
            <a:normAutofit/>
          </a:bodyPr>
          <a:lstStyle/>
          <a:p>
            <a:pPr lvl="0" algn="l">
              <a:lnSpc>
                <a:spcPct val="110000"/>
              </a:lnSpc>
              <a:buClrTx/>
              <a:buSzTx/>
              <a:buFontTx/>
            </a:pPr>
            <a:r>
              <a:rPr lang="zh-CN" sz="4000" b="1" spc="240">
                <a:solidFill>
                  <a:schemeClr val="dk1">
                    <a:lumMod val="85000"/>
                    <a:lumOff val="15000"/>
                  </a:schemeClr>
                </a:solidFill>
                <a:uFillTx/>
                <a:latin typeface="微软雅黑" panose="020B0503020204020204" pitchFamily="34" charset="-122"/>
                <a:ea typeface="微软雅黑" panose="020B0503020204020204" pitchFamily="34" charset="-122"/>
                <a:sym typeface="+mn-ea"/>
              </a:rPr>
              <a:t>全文分析</a:t>
            </a:r>
          </a:p>
        </p:txBody>
      </p:sp>
      <p:sp>
        <p:nvSpPr>
          <p:cNvPr id="6" name="文本框 5"/>
          <p:cNvSpPr txBox="1"/>
          <p:nvPr>
            <p:custDataLst>
              <p:tags r:id="rId5"/>
            </p:custDataLst>
          </p:nvPr>
        </p:nvSpPr>
        <p:spPr>
          <a:xfrm>
            <a:off x="609600" y="1362710"/>
            <a:ext cx="2895613" cy="673563"/>
          </a:xfrm>
          <a:prstGeom prst="rect">
            <a:avLst/>
          </a:prstGeom>
          <a:noFill/>
        </p:spPr>
        <p:txBody>
          <a:bodyPr wrap="square" lIns="63500" tIns="25400" rIns="63500" bIns="25400" rtlCol="0">
            <a:normAutofit lnSpcReduction="10000"/>
          </a:bodyPr>
          <a:lstStyle/>
          <a:p>
            <a:pPr algn="l" fontAlgn="auto">
              <a:lnSpc>
                <a:spcPct val="120000"/>
              </a:lnSpc>
            </a:pPr>
            <a:r>
              <a:rPr lang="zh-CN" altLang="en-US" spc="100">
                <a:solidFill>
                  <a:schemeClr val="dk1">
                    <a:lumMod val="65000"/>
                    <a:lumOff val="35000"/>
                  </a:schemeClr>
                </a:solidFill>
                <a:uFillTx/>
                <a:latin typeface="微软雅黑" panose="020B0503020204020204" pitchFamily="34" charset="-122"/>
                <a:ea typeface="微软雅黑" panose="020B0503020204020204" pitchFamily="34" charset="-122"/>
                <a:sym typeface="+mn-ea"/>
              </a:rPr>
              <a:t>恩格斯在回信中阐明了哪几个方面的内容？</a:t>
            </a:r>
          </a:p>
        </p:txBody>
      </p:sp>
      <p:sp>
        <p:nvSpPr>
          <p:cNvPr id="17" name="任意多边形 16"/>
          <p:cNvSpPr/>
          <p:nvPr>
            <p:custDataLst>
              <p:tags r:id="rId6"/>
            </p:custDataLst>
          </p:nvPr>
        </p:nvSpPr>
        <p:spPr>
          <a:xfrm>
            <a:off x="5590223" y="3330573"/>
            <a:ext cx="1879200" cy="2377442"/>
          </a:xfrm>
          <a:custGeom>
            <a:avLst/>
            <a:gdLst>
              <a:gd name="connsiteX0" fmla="*/ 939600 w 1879200"/>
              <a:gd name="connsiteY0" fmla="*/ 0 h 2377442"/>
              <a:gd name="connsiteX1" fmla="*/ 1879200 w 1879200"/>
              <a:gd name="connsiteY1" fmla="*/ 939600 h 2377442"/>
              <a:gd name="connsiteX2" fmla="*/ 1879200 w 1879200"/>
              <a:gd name="connsiteY2" fmla="*/ 1291772 h 2377442"/>
              <a:gd name="connsiteX3" fmla="*/ 1879200 w 1879200"/>
              <a:gd name="connsiteY3" fmla="*/ 1437840 h 2377442"/>
              <a:gd name="connsiteX4" fmla="*/ 1879200 w 1879200"/>
              <a:gd name="connsiteY4" fmla="*/ 2377442 h 2377442"/>
              <a:gd name="connsiteX5" fmla="*/ 0 w 1879200"/>
              <a:gd name="connsiteY5" fmla="*/ 2377442 h 2377442"/>
              <a:gd name="connsiteX6" fmla="*/ 0 w 1879200"/>
              <a:gd name="connsiteY6" fmla="*/ 1437840 h 2377442"/>
              <a:gd name="connsiteX7" fmla="*/ 0 w 1879200"/>
              <a:gd name="connsiteY7" fmla="*/ 1291772 h 2377442"/>
              <a:gd name="connsiteX8" fmla="*/ 0 w 1879200"/>
              <a:gd name="connsiteY8" fmla="*/ 939600 h 2377442"/>
              <a:gd name="connsiteX9" fmla="*/ 939600 w 1879200"/>
              <a:gd name="connsiteY9" fmla="*/ 0 h 237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9200" h="2377442">
                <a:moveTo>
                  <a:pt x="939600" y="0"/>
                </a:moveTo>
                <a:cubicBezTo>
                  <a:pt x="1458527" y="0"/>
                  <a:pt x="1879200" y="420673"/>
                  <a:pt x="1879200" y="939600"/>
                </a:cubicBezTo>
                <a:lnTo>
                  <a:pt x="1879200" y="1291772"/>
                </a:lnTo>
                <a:lnTo>
                  <a:pt x="1879200" y="1437840"/>
                </a:lnTo>
                <a:lnTo>
                  <a:pt x="1879200" y="2377442"/>
                </a:lnTo>
                <a:lnTo>
                  <a:pt x="0" y="2377442"/>
                </a:lnTo>
                <a:lnTo>
                  <a:pt x="0" y="1437840"/>
                </a:lnTo>
                <a:lnTo>
                  <a:pt x="0" y="1291772"/>
                </a:lnTo>
                <a:lnTo>
                  <a:pt x="0" y="939600"/>
                </a:lnTo>
                <a:cubicBezTo>
                  <a:pt x="0" y="420673"/>
                  <a:pt x="420673" y="0"/>
                  <a:pt x="9396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t" anchorCtr="0">
            <a:noAutofit/>
          </a:bodyPr>
          <a:lstStyle/>
          <a:p>
            <a:pPr algn="ctr"/>
            <a:r>
              <a:rPr lang="en-US" altLang="zh-CN" sz="7200">
                <a:solidFill>
                  <a:schemeClr val="lt1"/>
                </a:solidFill>
                <a:latin typeface="微软雅黑" panose="020B0503020204020204" pitchFamily="34" charset="-122"/>
                <a:ea typeface="微软雅黑" panose="020B0503020204020204" pitchFamily="34" charset="-122"/>
              </a:rPr>
              <a:t>A</a:t>
            </a:r>
          </a:p>
        </p:txBody>
      </p:sp>
      <p:sp>
        <p:nvSpPr>
          <p:cNvPr id="2" name="文本框 1"/>
          <p:cNvSpPr txBox="1"/>
          <p:nvPr>
            <p:custDataLst>
              <p:tags r:id="rId7"/>
            </p:custDataLst>
          </p:nvPr>
        </p:nvSpPr>
        <p:spPr>
          <a:xfrm>
            <a:off x="5344990" y="2142456"/>
            <a:ext cx="2393432" cy="661727"/>
          </a:xfrm>
          <a:prstGeom prst="rect">
            <a:avLst/>
          </a:prstGeom>
          <a:noFill/>
        </p:spPr>
        <p:txBody>
          <a:bodyPr wrap="square" rtlCol="0" anchor="ctr" anchorCtr="0">
            <a:normAutofit/>
          </a:bodyPr>
          <a:lstStyle/>
          <a:p>
            <a:pPr algn="ctr"/>
            <a:r>
              <a:rPr lang="zh-CN" altLang="en-US" sz="2000" spc="150">
                <a:solidFill>
                  <a:schemeClr val="dk1"/>
                </a:solidFill>
                <a:latin typeface="微软雅黑" panose="020B0503020204020204" pitchFamily="34" charset="-122"/>
                <a:ea typeface="微软雅黑" panose="020B0503020204020204" pitchFamily="34" charset="-122"/>
              </a:rPr>
              <a:t>明确：</a:t>
            </a:r>
          </a:p>
        </p:txBody>
      </p:sp>
      <p:sp>
        <p:nvSpPr>
          <p:cNvPr id="3" name="文本框 2"/>
          <p:cNvSpPr txBox="1"/>
          <p:nvPr>
            <p:custDataLst>
              <p:tags r:id="rId8"/>
            </p:custDataLst>
          </p:nvPr>
        </p:nvSpPr>
        <p:spPr>
          <a:xfrm>
            <a:off x="8570393" y="1148430"/>
            <a:ext cx="2393432" cy="661727"/>
          </a:xfrm>
          <a:prstGeom prst="rect">
            <a:avLst/>
          </a:prstGeom>
          <a:noFill/>
        </p:spPr>
        <p:txBody>
          <a:bodyPr wrap="square" rtlCol="0" anchor="ctr" anchorCtr="0">
            <a:normAutofit lnSpcReduction="20000"/>
          </a:bodyPr>
          <a:lstStyle/>
          <a:p>
            <a:pPr algn="ctr"/>
            <a:r>
              <a:rPr lang="zh-CN" altLang="en-US" sz="2000" spc="150">
                <a:solidFill>
                  <a:schemeClr val="dk1"/>
                </a:solidFill>
                <a:latin typeface="微软雅黑" panose="020B0503020204020204" pitchFamily="34" charset="-122"/>
                <a:ea typeface="微软雅黑" panose="020B0503020204020204" pitchFamily="34" charset="-122"/>
              </a:rPr>
              <a:t>恩格斯主要阐明了四个方面的内容：</a:t>
            </a:r>
          </a:p>
        </p:txBody>
      </p:sp>
      <p:sp>
        <p:nvSpPr>
          <p:cNvPr id="16" name="任意多边形 15"/>
          <p:cNvSpPr/>
          <p:nvPr>
            <p:custDataLst>
              <p:tags r:id="rId9"/>
            </p:custDataLst>
          </p:nvPr>
        </p:nvSpPr>
        <p:spPr>
          <a:xfrm>
            <a:off x="8824913" y="2378070"/>
            <a:ext cx="1886820" cy="3329945"/>
          </a:xfrm>
          <a:custGeom>
            <a:avLst/>
            <a:gdLst>
              <a:gd name="connsiteX0" fmla="*/ 943410 w 1886820"/>
              <a:gd name="connsiteY0" fmla="*/ 0 h 3329945"/>
              <a:gd name="connsiteX1" fmla="*/ 1886820 w 1886820"/>
              <a:gd name="connsiteY1" fmla="*/ 943410 h 3329945"/>
              <a:gd name="connsiteX2" fmla="*/ 1886820 w 1886820"/>
              <a:gd name="connsiteY2" fmla="*/ 1291772 h 3329945"/>
              <a:gd name="connsiteX3" fmla="*/ 1886820 w 1886820"/>
              <a:gd name="connsiteY3" fmla="*/ 2386533 h 3329945"/>
              <a:gd name="connsiteX4" fmla="*/ 1886820 w 1886820"/>
              <a:gd name="connsiteY4" fmla="*/ 3329945 h 3329945"/>
              <a:gd name="connsiteX5" fmla="*/ 0 w 1886820"/>
              <a:gd name="connsiteY5" fmla="*/ 3329945 h 3329945"/>
              <a:gd name="connsiteX6" fmla="*/ 0 w 1886820"/>
              <a:gd name="connsiteY6" fmla="*/ 2386533 h 3329945"/>
              <a:gd name="connsiteX7" fmla="*/ 0 w 1886820"/>
              <a:gd name="connsiteY7" fmla="*/ 1291772 h 3329945"/>
              <a:gd name="connsiteX8" fmla="*/ 0 w 1886820"/>
              <a:gd name="connsiteY8" fmla="*/ 943410 h 3329945"/>
              <a:gd name="connsiteX9" fmla="*/ 943410 w 1886820"/>
              <a:gd name="connsiteY9" fmla="*/ 0 h 332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6820" h="3329945">
                <a:moveTo>
                  <a:pt x="943410" y="0"/>
                </a:moveTo>
                <a:cubicBezTo>
                  <a:pt x="1464441" y="0"/>
                  <a:pt x="1886820" y="422379"/>
                  <a:pt x="1886820" y="943410"/>
                </a:cubicBezTo>
                <a:lnTo>
                  <a:pt x="1886820" y="1291772"/>
                </a:lnTo>
                <a:lnTo>
                  <a:pt x="1886820" y="2386533"/>
                </a:lnTo>
                <a:lnTo>
                  <a:pt x="1886820" y="3329945"/>
                </a:lnTo>
                <a:lnTo>
                  <a:pt x="0" y="3329945"/>
                </a:lnTo>
                <a:lnTo>
                  <a:pt x="0" y="2386533"/>
                </a:lnTo>
                <a:lnTo>
                  <a:pt x="0" y="1291772"/>
                </a:lnTo>
                <a:lnTo>
                  <a:pt x="0" y="943410"/>
                </a:lnTo>
                <a:cubicBezTo>
                  <a:pt x="0" y="422379"/>
                  <a:pt x="422379" y="0"/>
                  <a:pt x="9434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t" anchorCtr="0">
            <a:noAutofit/>
          </a:bodyPr>
          <a:lstStyle/>
          <a:p>
            <a:pPr algn="ctr"/>
            <a:r>
              <a:rPr lang="en-US" altLang="zh-CN" sz="7200">
                <a:solidFill>
                  <a:schemeClr val="lt1"/>
                </a:solidFill>
                <a:latin typeface="微软雅黑" panose="020B0503020204020204" pitchFamily="34" charset="-122"/>
                <a:ea typeface="微软雅黑" panose="020B0503020204020204" pitchFamily="34" charset="-122"/>
              </a:rPr>
              <a:t>B</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全文分析</a:t>
            </a:r>
          </a:p>
        </p:txBody>
      </p:sp>
      <p:sp>
        <p:nvSpPr>
          <p:cNvPr id="11" name="Title 6"/>
          <p:cNvSpPr txBox="1"/>
          <p:nvPr>
            <p:custDataLst>
              <p:tags r:id="rId5"/>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经济关系是社会历史的决定性基础。</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791200" y="914400"/>
            <a:ext cx="51816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3323688" y="3064930"/>
            <a:ext cx="7660229" cy="1691489"/>
          </a:xfrm>
          <a:prstGeom prst="rect">
            <a:avLst/>
          </a:prstGeom>
          <a:noFill/>
        </p:spPr>
        <p:txBody>
          <a:bodyPr wrap="square" rtlCol="0">
            <a:normAutofit lnSpcReduction="10000"/>
          </a:bodyPr>
          <a:lstStyle/>
          <a:p>
            <a:pPr marL="0" marR="0" lvl="0" indent="0" algn="l" defTabSz="914400" rtl="0" eaLnBrk="1" fontAlgn="auto" latinLnBrk="0" hangingPunct="1">
              <a:lnSpc>
                <a:spcPct val="150000"/>
              </a:lnSpc>
              <a:spcBef>
                <a:spcPct val="0"/>
              </a:spcBef>
              <a:spcAft>
                <a:spcPts val="2000"/>
              </a:spcAft>
              <a:buClrTx/>
              <a:buSzTx/>
              <a:buFontTx/>
              <a:buNone/>
            </a:pPr>
            <a:r>
              <a:rPr kumimoji="0" lang="zh-CN" altLang="en-US" sz="2400" i="0" baseline="0" noProof="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政治、法、哲学、宗教、文学、艺术等上层建筑的发展是以经济发展为基础的，而它们又都互相作用并对经济基础发生作用。</a:t>
            </a:r>
          </a:p>
        </p:txBody>
      </p:sp>
      <p:sp>
        <p:nvSpPr>
          <p:cNvPr id="5" name="文本框 4"/>
          <p:cNvSpPr txBox="1"/>
          <p:nvPr>
            <p:custDataLst>
              <p:tags r:id="rId3"/>
            </p:custDataLst>
          </p:nvPr>
        </p:nvSpPr>
        <p:spPr>
          <a:xfrm>
            <a:off x="3323688" y="2077379"/>
            <a:ext cx="7660229" cy="646331"/>
          </a:xfrm>
          <a:prstGeom prst="rect">
            <a:avLst/>
          </a:prstGeom>
          <a:noFill/>
        </p:spPr>
        <p:txBody>
          <a:bodyPr wrap="square" rtlCol="0">
            <a:normAutofit fontScale="90000"/>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555" b="1" i="0" baseline="0" noProof="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mn-cs"/>
              </a:rPr>
              <a:t>全文分析</a:t>
            </a:r>
          </a:p>
        </p:txBody>
      </p:sp>
      <p:grpSp>
        <p:nvGrpSpPr>
          <p:cNvPr id="9" name="图形 2"/>
          <p:cNvGrpSpPr/>
          <p:nvPr>
            <p:custDataLst>
              <p:tags r:id="rId4"/>
            </p:custDataLst>
          </p:nvPr>
        </p:nvGrpSpPr>
        <p:grpSpPr>
          <a:xfrm>
            <a:off x="0" y="0"/>
            <a:ext cx="5348098" cy="6858000"/>
            <a:chOff x="0" y="0"/>
            <a:chExt cx="5348098" cy="6858000"/>
          </a:xfrm>
        </p:grpSpPr>
        <p:sp>
          <p:nvSpPr>
            <p:cNvPr id="10" name="任意多边形: 形状 9"/>
            <p:cNvSpPr/>
            <p:nvPr>
              <p:custDataLst>
                <p:tags r:id="rId5"/>
              </p:custDataLst>
            </p:nvPr>
          </p:nvSpPr>
          <p:spPr>
            <a:xfrm>
              <a:off x="291829" y="926242"/>
              <a:ext cx="2683565" cy="5925413"/>
            </a:xfrm>
            <a:custGeom>
              <a:avLst/>
              <a:gdLst>
                <a:gd name="connsiteX0" fmla="*/ 2683565 w 2683565"/>
                <a:gd name="connsiteY0" fmla="*/ 5925414 h 5925413"/>
                <a:gd name="connsiteX1" fmla="*/ 1459149 w 2683565"/>
                <a:gd name="connsiteY1" fmla="*/ 0 h 5925413"/>
                <a:gd name="connsiteX2" fmla="*/ 0 w 2683565"/>
                <a:gd name="connsiteY2" fmla="*/ 3971423 h 5925413"/>
                <a:gd name="connsiteX3" fmla="*/ 253765 w 2683565"/>
                <a:gd name="connsiteY3" fmla="*/ 5925414 h 5925413"/>
                <a:gd name="connsiteX4" fmla="*/ 2683565 w 2683565"/>
                <a:gd name="connsiteY4" fmla="*/ 5925414 h 592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565" h="5925413">
                  <a:moveTo>
                    <a:pt x="2683565" y="5925414"/>
                  </a:moveTo>
                  <a:cubicBezTo>
                    <a:pt x="2683565" y="5925414"/>
                    <a:pt x="570971" y="3692281"/>
                    <a:pt x="1459149" y="0"/>
                  </a:cubicBezTo>
                  <a:cubicBezTo>
                    <a:pt x="336239" y="754951"/>
                    <a:pt x="0" y="3971423"/>
                    <a:pt x="0" y="3971423"/>
                  </a:cubicBezTo>
                  <a:lnTo>
                    <a:pt x="253765" y="5925414"/>
                  </a:lnTo>
                  <a:lnTo>
                    <a:pt x="2683565" y="5925414"/>
                  </a:lnTo>
                  <a:close/>
                </a:path>
              </a:pathLst>
            </a:custGeom>
            <a:solidFill>
              <a:schemeClr val="dk2"/>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6"/>
              </p:custDataLst>
            </p:nvPr>
          </p:nvSpPr>
          <p:spPr>
            <a:xfrm>
              <a:off x="0" y="1148286"/>
              <a:ext cx="2055496" cy="5709713"/>
            </a:xfrm>
            <a:custGeom>
              <a:avLst/>
              <a:gdLst>
                <a:gd name="connsiteX0" fmla="*/ 0 w 2055496"/>
                <a:gd name="connsiteY0" fmla="*/ 5703369 h 5709713"/>
                <a:gd name="connsiteX1" fmla="*/ 1287858 w 2055496"/>
                <a:gd name="connsiteY1" fmla="*/ 5709713 h 5709713"/>
                <a:gd name="connsiteX2" fmla="*/ 2055497 w 2055496"/>
                <a:gd name="connsiteY2" fmla="*/ 0 h 5709713"/>
                <a:gd name="connsiteX3" fmla="*/ 0 w 2055496"/>
                <a:gd name="connsiteY3" fmla="*/ 881834 h 5709713"/>
                <a:gd name="connsiteX4" fmla="*/ 0 w 2055496"/>
                <a:gd name="connsiteY4" fmla="*/ 5703369 h 5709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496" h="5709713">
                  <a:moveTo>
                    <a:pt x="0" y="5703369"/>
                  </a:moveTo>
                  <a:lnTo>
                    <a:pt x="1287858" y="5709713"/>
                  </a:lnTo>
                  <a:cubicBezTo>
                    <a:pt x="1287858" y="5709713"/>
                    <a:pt x="82474" y="2442489"/>
                    <a:pt x="2055497" y="0"/>
                  </a:cubicBezTo>
                  <a:cubicBezTo>
                    <a:pt x="1230760" y="247421"/>
                    <a:pt x="0" y="881834"/>
                    <a:pt x="0" y="881834"/>
                  </a:cubicBezTo>
                  <a:lnTo>
                    <a:pt x="0" y="5703369"/>
                  </a:lnTo>
                  <a:close/>
                </a:path>
              </a:pathLst>
            </a:custGeom>
            <a:solidFill>
              <a:schemeClr val="accent2"/>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 name="任意多边形: 形状 13"/>
            <p:cNvSpPr/>
            <p:nvPr>
              <p:custDataLst>
                <p:tags r:id="rId7"/>
              </p:custDataLst>
            </p:nvPr>
          </p:nvSpPr>
          <p:spPr>
            <a:xfrm>
              <a:off x="0" y="0"/>
              <a:ext cx="5348098" cy="4320349"/>
            </a:xfrm>
            <a:custGeom>
              <a:avLst/>
              <a:gdLst>
                <a:gd name="connsiteX0" fmla="*/ 0 w 5348098"/>
                <a:gd name="connsiteY0" fmla="*/ 0 h 4320349"/>
                <a:gd name="connsiteX1" fmla="*/ 5348098 w 5348098"/>
                <a:gd name="connsiteY1" fmla="*/ 0 h 4320349"/>
                <a:gd name="connsiteX2" fmla="*/ 0 w 5348098"/>
                <a:gd name="connsiteY2" fmla="*/ 4320350 h 4320349"/>
                <a:gd name="connsiteX3" fmla="*/ 0 w 5348098"/>
                <a:gd name="connsiteY3" fmla="*/ 0 h 4320349"/>
              </a:gdLst>
              <a:ahLst/>
              <a:cxnLst>
                <a:cxn ang="0">
                  <a:pos x="connsiteX0" y="connsiteY0"/>
                </a:cxn>
                <a:cxn ang="0">
                  <a:pos x="connsiteX1" y="connsiteY1"/>
                </a:cxn>
                <a:cxn ang="0">
                  <a:pos x="connsiteX2" y="connsiteY2"/>
                </a:cxn>
                <a:cxn ang="0">
                  <a:pos x="connsiteX3" y="connsiteY3"/>
                </a:cxn>
              </a:cxnLst>
              <a:rect l="l" t="t" r="r" b="b"/>
              <a:pathLst>
                <a:path w="5348098" h="4320349">
                  <a:moveTo>
                    <a:pt x="0" y="0"/>
                  </a:moveTo>
                  <a:lnTo>
                    <a:pt x="5348098" y="0"/>
                  </a:lnTo>
                  <a:cubicBezTo>
                    <a:pt x="5348098" y="0"/>
                    <a:pt x="1376675" y="145915"/>
                    <a:pt x="0" y="4320350"/>
                  </a:cubicBezTo>
                  <a:cubicBezTo>
                    <a:pt x="0" y="3108622"/>
                    <a:pt x="0" y="0"/>
                    <a:pt x="0" y="0"/>
                  </a:cubicBezTo>
                  <a:close/>
                </a:path>
              </a:pathLst>
            </a:custGeom>
            <a:solidFill>
              <a:schemeClr val="accent1"/>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文本框 3"/>
          <p:cNvSpPr txBox="1"/>
          <p:nvPr>
            <p:custDataLst>
              <p:tags r:id="rId2"/>
            </p:custDataLst>
          </p:nvPr>
        </p:nvSpPr>
        <p:spPr>
          <a:xfrm>
            <a:off x="3323688" y="3064930"/>
            <a:ext cx="7660229" cy="1691489"/>
          </a:xfrm>
          <a:prstGeom prst="rect">
            <a:avLst/>
          </a:prstGeom>
          <a:noFill/>
        </p:spPr>
        <p:txBody>
          <a:bodyPr wrap="square" rtlCol="0">
            <a:normAutofit/>
          </a:bodyPr>
          <a:lstStyle/>
          <a:p>
            <a:pPr marL="0" marR="0" lvl="0" indent="0" algn="l" defTabSz="914400" rtl="0" eaLnBrk="1" fontAlgn="auto" latinLnBrk="0" hangingPunct="1">
              <a:lnSpc>
                <a:spcPct val="150000"/>
              </a:lnSpc>
              <a:spcBef>
                <a:spcPct val="0"/>
              </a:spcBef>
              <a:spcAft>
                <a:spcPts val="2000"/>
              </a:spcAft>
              <a:buClrTx/>
              <a:buSzTx/>
              <a:buFontTx/>
              <a:buNone/>
            </a:pPr>
            <a:r>
              <a:rPr kumimoji="0" lang="zh-CN" altLang="en-US" sz="2400" i="0" baseline="0" noProof="0">
                <a:ln>
                  <a:noFill/>
                </a:ln>
                <a:solidFill>
                  <a:schemeClr val="dk1"/>
                </a:solidFill>
                <a:effectLst/>
                <a:uLnTx/>
                <a:uFillTx/>
                <a:latin typeface="微软雅黑" panose="020B0503020204020204" pitchFamily="34" charset="-122"/>
                <a:ea typeface="微软雅黑" panose="020B0503020204020204" pitchFamily="34" charset="-122"/>
                <a:cs typeface="+mn-cs"/>
                <a:sym typeface="+mn-ea"/>
              </a:rPr>
              <a:t>社会历史发展过程中必然性和偶然性的关系，以及伟大人物在历史上的作用。</a:t>
            </a:r>
          </a:p>
        </p:txBody>
      </p:sp>
      <p:sp>
        <p:nvSpPr>
          <p:cNvPr id="5" name="文本框 4"/>
          <p:cNvSpPr txBox="1"/>
          <p:nvPr>
            <p:custDataLst>
              <p:tags r:id="rId3"/>
            </p:custDataLst>
          </p:nvPr>
        </p:nvSpPr>
        <p:spPr>
          <a:xfrm>
            <a:off x="3323688" y="2077379"/>
            <a:ext cx="7660229" cy="646331"/>
          </a:xfrm>
          <a:prstGeom prst="rect">
            <a:avLst/>
          </a:prstGeom>
          <a:noFill/>
        </p:spPr>
        <p:txBody>
          <a:bodyPr wrap="square" rtlCol="0">
            <a:normAutofit fontScale="90000"/>
          </a:bodyPr>
          <a:lstStyle/>
          <a:p>
            <a:pPr marL="0" marR="0" lvl="0" indent="0" algn="l" defTabSz="914400" rtl="0" eaLnBrk="1" fontAlgn="auto" latinLnBrk="0" hangingPunct="1">
              <a:lnSpc>
                <a:spcPct val="100000"/>
              </a:lnSpc>
              <a:spcBef>
                <a:spcPct val="0"/>
              </a:spcBef>
              <a:spcAft>
                <a:spcPct val="0"/>
              </a:spcAft>
              <a:buClrTx/>
              <a:buSzTx/>
              <a:buFontTx/>
              <a:buNone/>
            </a:pPr>
            <a:r>
              <a:rPr kumimoji="0" lang="zh-CN" altLang="en-US" sz="3555" b="1" i="0" baseline="0" noProof="0">
                <a:ln>
                  <a:noFill/>
                </a:ln>
                <a:solidFill>
                  <a:schemeClr val="accent1">
                    <a:lumMod val="75000"/>
                  </a:schemeClr>
                </a:solidFill>
                <a:effectLst/>
                <a:uLnTx/>
                <a:uFillTx/>
                <a:latin typeface="微软雅黑" panose="020B0503020204020204" pitchFamily="34" charset="-122"/>
                <a:ea typeface="微软雅黑" panose="020B0503020204020204" pitchFamily="34" charset="-122"/>
                <a:cs typeface="+mn-cs"/>
              </a:rPr>
              <a:t>全文分析</a:t>
            </a:r>
          </a:p>
        </p:txBody>
      </p:sp>
      <p:grpSp>
        <p:nvGrpSpPr>
          <p:cNvPr id="9" name="图形 2"/>
          <p:cNvGrpSpPr/>
          <p:nvPr>
            <p:custDataLst>
              <p:tags r:id="rId4"/>
            </p:custDataLst>
          </p:nvPr>
        </p:nvGrpSpPr>
        <p:grpSpPr>
          <a:xfrm>
            <a:off x="0" y="0"/>
            <a:ext cx="5348098" cy="6858000"/>
            <a:chOff x="0" y="0"/>
            <a:chExt cx="5348098" cy="6858000"/>
          </a:xfrm>
        </p:grpSpPr>
        <p:sp>
          <p:nvSpPr>
            <p:cNvPr id="10" name="任意多边形: 形状 9"/>
            <p:cNvSpPr/>
            <p:nvPr>
              <p:custDataLst>
                <p:tags r:id="rId5"/>
              </p:custDataLst>
            </p:nvPr>
          </p:nvSpPr>
          <p:spPr>
            <a:xfrm>
              <a:off x="291829" y="926242"/>
              <a:ext cx="2683565" cy="5925413"/>
            </a:xfrm>
            <a:custGeom>
              <a:avLst/>
              <a:gdLst>
                <a:gd name="connsiteX0" fmla="*/ 2683565 w 2683565"/>
                <a:gd name="connsiteY0" fmla="*/ 5925414 h 5925413"/>
                <a:gd name="connsiteX1" fmla="*/ 1459149 w 2683565"/>
                <a:gd name="connsiteY1" fmla="*/ 0 h 5925413"/>
                <a:gd name="connsiteX2" fmla="*/ 0 w 2683565"/>
                <a:gd name="connsiteY2" fmla="*/ 3971423 h 5925413"/>
                <a:gd name="connsiteX3" fmla="*/ 253765 w 2683565"/>
                <a:gd name="connsiteY3" fmla="*/ 5925414 h 5925413"/>
                <a:gd name="connsiteX4" fmla="*/ 2683565 w 2683565"/>
                <a:gd name="connsiteY4" fmla="*/ 5925414 h 592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565" h="5925413">
                  <a:moveTo>
                    <a:pt x="2683565" y="5925414"/>
                  </a:moveTo>
                  <a:cubicBezTo>
                    <a:pt x="2683565" y="5925414"/>
                    <a:pt x="570971" y="3692281"/>
                    <a:pt x="1459149" y="0"/>
                  </a:cubicBezTo>
                  <a:cubicBezTo>
                    <a:pt x="336239" y="754951"/>
                    <a:pt x="0" y="3971423"/>
                    <a:pt x="0" y="3971423"/>
                  </a:cubicBezTo>
                  <a:lnTo>
                    <a:pt x="253765" y="5925414"/>
                  </a:lnTo>
                  <a:lnTo>
                    <a:pt x="2683565" y="5925414"/>
                  </a:lnTo>
                  <a:close/>
                </a:path>
              </a:pathLst>
            </a:custGeom>
            <a:solidFill>
              <a:schemeClr val="dk2"/>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6"/>
              </p:custDataLst>
            </p:nvPr>
          </p:nvSpPr>
          <p:spPr>
            <a:xfrm>
              <a:off x="0" y="1148286"/>
              <a:ext cx="2055496" cy="5709713"/>
            </a:xfrm>
            <a:custGeom>
              <a:avLst/>
              <a:gdLst>
                <a:gd name="connsiteX0" fmla="*/ 0 w 2055496"/>
                <a:gd name="connsiteY0" fmla="*/ 5703369 h 5709713"/>
                <a:gd name="connsiteX1" fmla="*/ 1287858 w 2055496"/>
                <a:gd name="connsiteY1" fmla="*/ 5709713 h 5709713"/>
                <a:gd name="connsiteX2" fmla="*/ 2055497 w 2055496"/>
                <a:gd name="connsiteY2" fmla="*/ 0 h 5709713"/>
                <a:gd name="connsiteX3" fmla="*/ 0 w 2055496"/>
                <a:gd name="connsiteY3" fmla="*/ 881834 h 5709713"/>
                <a:gd name="connsiteX4" fmla="*/ 0 w 2055496"/>
                <a:gd name="connsiteY4" fmla="*/ 5703369 h 5709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496" h="5709713">
                  <a:moveTo>
                    <a:pt x="0" y="5703369"/>
                  </a:moveTo>
                  <a:lnTo>
                    <a:pt x="1287858" y="5709713"/>
                  </a:lnTo>
                  <a:cubicBezTo>
                    <a:pt x="1287858" y="5709713"/>
                    <a:pt x="82474" y="2442489"/>
                    <a:pt x="2055497" y="0"/>
                  </a:cubicBezTo>
                  <a:cubicBezTo>
                    <a:pt x="1230760" y="247421"/>
                    <a:pt x="0" y="881834"/>
                    <a:pt x="0" y="881834"/>
                  </a:cubicBezTo>
                  <a:lnTo>
                    <a:pt x="0" y="5703369"/>
                  </a:lnTo>
                  <a:close/>
                </a:path>
              </a:pathLst>
            </a:custGeom>
            <a:solidFill>
              <a:schemeClr val="accent2"/>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 name="任意多边形: 形状 13"/>
            <p:cNvSpPr/>
            <p:nvPr>
              <p:custDataLst>
                <p:tags r:id="rId7"/>
              </p:custDataLst>
            </p:nvPr>
          </p:nvSpPr>
          <p:spPr>
            <a:xfrm>
              <a:off x="0" y="0"/>
              <a:ext cx="5348098" cy="4320349"/>
            </a:xfrm>
            <a:custGeom>
              <a:avLst/>
              <a:gdLst>
                <a:gd name="connsiteX0" fmla="*/ 0 w 5348098"/>
                <a:gd name="connsiteY0" fmla="*/ 0 h 4320349"/>
                <a:gd name="connsiteX1" fmla="*/ 5348098 w 5348098"/>
                <a:gd name="connsiteY1" fmla="*/ 0 h 4320349"/>
                <a:gd name="connsiteX2" fmla="*/ 0 w 5348098"/>
                <a:gd name="connsiteY2" fmla="*/ 4320350 h 4320349"/>
                <a:gd name="connsiteX3" fmla="*/ 0 w 5348098"/>
                <a:gd name="connsiteY3" fmla="*/ 0 h 4320349"/>
              </a:gdLst>
              <a:ahLst/>
              <a:cxnLst>
                <a:cxn ang="0">
                  <a:pos x="connsiteX0" y="connsiteY0"/>
                </a:cxn>
                <a:cxn ang="0">
                  <a:pos x="connsiteX1" y="connsiteY1"/>
                </a:cxn>
                <a:cxn ang="0">
                  <a:pos x="connsiteX2" y="connsiteY2"/>
                </a:cxn>
                <a:cxn ang="0">
                  <a:pos x="connsiteX3" y="connsiteY3"/>
                </a:cxn>
              </a:cxnLst>
              <a:rect l="l" t="t" r="r" b="b"/>
              <a:pathLst>
                <a:path w="5348098" h="4320349">
                  <a:moveTo>
                    <a:pt x="0" y="0"/>
                  </a:moveTo>
                  <a:lnTo>
                    <a:pt x="5348098" y="0"/>
                  </a:lnTo>
                  <a:cubicBezTo>
                    <a:pt x="5348098" y="0"/>
                    <a:pt x="1376675" y="145915"/>
                    <a:pt x="0" y="4320350"/>
                  </a:cubicBezTo>
                  <a:cubicBezTo>
                    <a:pt x="0" y="3108622"/>
                    <a:pt x="0" y="0"/>
                    <a:pt x="0" y="0"/>
                  </a:cubicBezTo>
                  <a:close/>
                </a:path>
              </a:pathLst>
            </a:custGeom>
            <a:solidFill>
              <a:schemeClr val="accent1"/>
            </a:solidFill>
            <a:ln w="6339" cap="flat">
              <a:noFill/>
              <a:prstDash val="solid"/>
              <a:miter/>
            </a:ln>
          </p:spPr>
          <p:txBody>
            <a:bodyPr rtlCol="0" anchor="ctr"/>
            <a:lstStyle/>
            <a:p>
              <a:endParaRPr lang="zh-CN" altLang="en-US">
                <a:solidFill>
                  <a:schemeClr val="dk1"/>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教学目标</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01</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257009" cy="6858000"/>
          </a:xfrm>
          <a:prstGeom prst="rect">
            <a:avLst/>
          </a:prstGeom>
          <a:solidFill>
            <a:schemeClr val="lt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衬底"/>
          <p:cNvSpPr/>
          <p:nvPr>
            <p:custDataLst>
              <p:tags r:id="rId3"/>
            </p:custDataLst>
          </p:nvPr>
        </p:nvSpPr>
        <p:spPr>
          <a:xfrm>
            <a:off x="0" y="0"/>
            <a:ext cx="4267234" cy="685805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4"/>
            </p:custDataLst>
          </p:nvPr>
        </p:nvSpPr>
        <p:spPr>
          <a:xfrm>
            <a:off x="457204" y="1523994"/>
            <a:ext cx="3352800" cy="762000"/>
          </a:xfrm>
          <a:prstGeom prst="rect">
            <a:avLst/>
          </a:prstGeom>
          <a:noFill/>
        </p:spPr>
        <p:txBody>
          <a:bodyPr wrap="square" lIns="63500" tIns="25400" rIns="63500" bIns="25400" rtlCol="0" anchor="b" anchorCtr="0">
            <a:normAutofit fontScale="30000"/>
          </a:bodyPr>
          <a:lstStyle/>
          <a:p>
            <a:pPr algn="l"/>
            <a:r>
              <a:rPr lang="zh-CN" altLang="zh-CN" sz="4000" b="1" spc="160">
                <a:solidFill>
                  <a:schemeClr val="lt1"/>
                </a:solidFill>
                <a:uFillTx/>
                <a:latin typeface="微软雅黑" panose="020B0503020204020204" pitchFamily="34" charset="-122"/>
                <a:ea typeface="微软雅黑" panose="020B0503020204020204" pitchFamily="34" charset="-122"/>
              </a:rPr>
              <a:t>要正确理解历史就必须重视经济史，要从马克思主义的原著中学习历史唯物主义。</a:t>
            </a:r>
          </a:p>
        </p:txBody>
      </p:sp>
      <p:sp>
        <p:nvSpPr>
          <p:cNvPr id="11" name="Title 6"/>
          <p:cNvSpPr txBox="1"/>
          <p:nvPr>
            <p:custDataLst>
              <p:tags r:id="rId5"/>
            </p:custDataLst>
          </p:nvPr>
        </p:nvSpPr>
        <p:spPr>
          <a:xfrm>
            <a:off x="457204" y="2590815"/>
            <a:ext cx="3352800" cy="320611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由“我们视之为社会历史的决定性基础的经济关系”这句话，可看出“我们”对“经济关系”地位作用怎样的看法？</a:t>
            </a:r>
          </a:p>
          <a:p>
            <a:pPr algn="l" fontAlgn="auto">
              <a:lnSpc>
                <a:spcPct val="120000"/>
              </a:lnSpc>
              <a:spcAft>
                <a:spcPts val="800"/>
              </a:spcAft>
            </a:pPr>
            <a:r>
              <a:rPr lang="zh-CN" altLang="en-US" sz="2000" spc="100">
                <a:ln w="3175">
                  <a:noFill/>
                  <a:prstDash val="dash"/>
                </a:ln>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  明确：</a:t>
            </a:r>
          </a:p>
          <a:p>
            <a:pPr algn="l" fontAlgn="auto">
              <a:lnSpc>
                <a:spcPct val="120000"/>
              </a:lnSpc>
              <a:spcAft>
                <a:spcPts val="800"/>
              </a:spcAft>
            </a:pPr>
            <a:r>
              <a:rPr lang="zh-CN" altLang="en-US" sz="2000" spc="100">
                <a:ln w="3175">
                  <a:noFill/>
                  <a:prstDash val="dash"/>
                </a:ln>
                <a:solidFill>
                  <a:schemeClr val="lt1"/>
                </a:solidFill>
                <a:uFillTx/>
                <a:latin typeface="微软雅黑" panose="020B0503020204020204" pitchFamily="34" charset="-122"/>
                <a:ea typeface="微软雅黑" panose="020B0503020204020204" pitchFamily="34" charset="-122"/>
                <a:cs typeface="微软雅黑" panose="020B0503020204020204" pitchFamily="34" charset="-122"/>
              </a:rPr>
              <a:t>经济关系是社会历史的决定性基础。</a:t>
            </a:r>
          </a:p>
        </p:txBody>
      </p:sp>
      <p:sp>
        <p:nvSpPr>
          <p:cNvPr id="7" name="Title 6"/>
          <p:cNvSpPr txBox="1"/>
          <p:nvPr>
            <p:custDataLst>
              <p:tags r:id="rId6"/>
            </p:custDataLst>
          </p:nvPr>
        </p:nvSpPr>
        <p:spPr>
          <a:xfrm>
            <a:off x="4876839" y="609486"/>
            <a:ext cx="6705651" cy="563902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学生认真阅读第一段文字，根据要求完成阅读任务。在完成任务的过程中加深对“经济关系中技术的决定性作用”的理解。</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  这部分内容重点是在回答“经济关系”中的“技术”，对包括“科学”在内的“上层建筑”的“决定性基础”作用，所以作者首先说明“经济关系”包括“全部技术”，紧接着就用四个“决定着”，说明了“技术”对上层建筑中各方面的“决定性”作用，也就是“经济关系”的“决定性作用”。最后，再补充说明“经济关系”还包括“地理基础”“前阶段的残余”和“外部环境”。这样安排，既突出了重点内容，又保证了内容的准确和严谨。</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写作特点</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rPr>
              <a:t>语言准确严谨。</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教学过程</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p:custDataLst>
              <p:tags r:id="rId2"/>
            </p:custDataLst>
          </p:nvPr>
        </p:nvSpPr>
        <p:spPr>
          <a:xfrm>
            <a:off x="4742303" y="1800914"/>
            <a:ext cx="7449696" cy="5058061"/>
          </a:xfrm>
          <a:custGeom>
            <a:avLst/>
            <a:gdLst>
              <a:gd name="connsiteX0" fmla="*/ 4941339 w 7449696"/>
              <a:gd name="connsiteY0" fmla="*/ 0 h 5058061"/>
              <a:gd name="connsiteX1" fmla="*/ 7296676 w 7449696"/>
              <a:gd name="connsiteY1" fmla="*/ 596394 h 5058061"/>
              <a:gd name="connsiteX2" fmla="*/ 7449696 w 7449696"/>
              <a:gd name="connsiteY2" fmla="*/ 689356 h 5058061"/>
              <a:gd name="connsiteX3" fmla="*/ 7449696 w 7449696"/>
              <a:gd name="connsiteY3" fmla="*/ 5058061 h 5058061"/>
              <a:gd name="connsiteX4" fmla="*/ 2952 w 7449696"/>
              <a:gd name="connsiteY4" fmla="*/ 5058061 h 5058061"/>
              <a:gd name="connsiteX5" fmla="*/ 0 w 7449696"/>
              <a:gd name="connsiteY5" fmla="*/ 4941340 h 5058061"/>
              <a:gd name="connsiteX6" fmla="*/ 4941339 w 7449696"/>
              <a:gd name="connsiteY6" fmla="*/ 0 h 505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49696" h="5058061">
                <a:moveTo>
                  <a:pt x="4941339" y="0"/>
                </a:moveTo>
                <a:cubicBezTo>
                  <a:pt x="5794160" y="0"/>
                  <a:pt x="6596521" y="216047"/>
                  <a:pt x="7296676" y="596394"/>
                </a:cubicBezTo>
                <a:lnTo>
                  <a:pt x="7449696" y="689356"/>
                </a:lnTo>
                <a:lnTo>
                  <a:pt x="7449696" y="5058061"/>
                </a:lnTo>
                <a:lnTo>
                  <a:pt x="2952" y="5058061"/>
                </a:lnTo>
                <a:lnTo>
                  <a:pt x="0" y="4941340"/>
                </a:lnTo>
                <a:cubicBezTo>
                  <a:pt x="0" y="2212313"/>
                  <a:pt x="2212313" y="0"/>
                  <a:pt x="4941339" y="0"/>
                </a:cubicBezTo>
                <a:close/>
              </a:path>
            </a:pathLst>
          </a:custGeom>
          <a:pattFill prst="ltUpDiag">
            <a:fgClr>
              <a:schemeClr val="accent1">
                <a:lumMod val="20000"/>
                <a:lumOff val="80000"/>
              </a:schemeClr>
            </a:fgClr>
            <a:bgClr>
              <a:schemeClr val="lt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任意多边形: 形状 12"/>
          <p:cNvSpPr/>
          <p:nvPr>
            <p:custDataLst>
              <p:tags r:id="rId3"/>
            </p:custDataLst>
          </p:nvPr>
        </p:nvSpPr>
        <p:spPr>
          <a:xfrm>
            <a:off x="1" y="3038168"/>
            <a:ext cx="5230153" cy="3835320"/>
          </a:xfrm>
          <a:custGeom>
            <a:avLst/>
            <a:gdLst>
              <a:gd name="connsiteX0" fmla="*/ 2147740 w 5230153"/>
              <a:gd name="connsiteY0" fmla="*/ 0 h 3835320"/>
              <a:gd name="connsiteX1" fmla="*/ 5230153 w 5230153"/>
              <a:gd name="connsiteY1" fmla="*/ 3082413 h 3835320"/>
              <a:gd name="connsiteX2" fmla="*/ 5167530 w 5230153"/>
              <a:gd name="connsiteY2" fmla="*/ 3703627 h 3835320"/>
              <a:gd name="connsiteX3" fmla="*/ 5133668 w 5230153"/>
              <a:gd name="connsiteY3" fmla="*/ 3835320 h 3835320"/>
              <a:gd name="connsiteX4" fmla="*/ 0 w 5230153"/>
              <a:gd name="connsiteY4" fmla="*/ 3835320 h 3835320"/>
              <a:gd name="connsiteX5" fmla="*/ 0 w 5230153"/>
              <a:gd name="connsiteY5" fmla="*/ 873866 h 3835320"/>
              <a:gd name="connsiteX6" fmla="*/ 187039 w 5230153"/>
              <a:gd name="connsiteY6" fmla="*/ 703873 h 3835320"/>
              <a:gd name="connsiteX7" fmla="*/ 2147740 w 5230153"/>
              <a:gd name="connsiteY7" fmla="*/ 0 h 383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0153" h="3835320">
                <a:moveTo>
                  <a:pt x="2147740" y="0"/>
                </a:moveTo>
                <a:cubicBezTo>
                  <a:pt x="3850110" y="0"/>
                  <a:pt x="5230153" y="1380043"/>
                  <a:pt x="5230153" y="3082413"/>
                </a:cubicBezTo>
                <a:cubicBezTo>
                  <a:pt x="5230153" y="3295210"/>
                  <a:pt x="5208590" y="3502969"/>
                  <a:pt x="5167530" y="3703627"/>
                </a:cubicBezTo>
                <a:lnTo>
                  <a:pt x="5133668" y="3835320"/>
                </a:lnTo>
                <a:lnTo>
                  <a:pt x="0" y="3835320"/>
                </a:lnTo>
                <a:lnTo>
                  <a:pt x="0" y="873866"/>
                </a:lnTo>
                <a:lnTo>
                  <a:pt x="187039" y="703873"/>
                </a:lnTo>
                <a:cubicBezTo>
                  <a:pt x="719862" y="264149"/>
                  <a:pt x="1402953" y="0"/>
                  <a:pt x="2147740" y="0"/>
                </a:cubicBez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4"/>
            </p:custDataLst>
          </p:nvPr>
        </p:nvSpPr>
        <p:spPr>
          <a:xfrm>
            <a:off x="603738" y="2035745"/>
            <a:ext cx="10984523" cy="4466492"/>
          </a:xfrm>
          <a:prstGeom prst="rect">
            <a:avLst/>
          </a:prstGeom>
          <a:solidFill>
            <a:schemeClr val="lt2"/>
          </a:solidFill>
          <a:ln>
            <a:noFill/>
          </a:ln>
          <a:effectLst>
            <a:outerShdw blurRad="76200" sx="101000" sy="101000" algn="ctr" rotWithShape="0">
              <a:schemeClr val="dk1">
                <a:lumMod val="95000"/>
                <a:lumOff val="5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1066459" y="1309507"/>
            <a:ext cx="10059078" cy="386861"/>
          </a:xfrm>
          <a:prstGeom prst="rect">
            <a:avLst/>
          </a:prstGeom>
          <a:noFill/>
        </p:spPr>
        <p:txBody>
          <a:bodyPr wrap="square" lIns="91440" tIns="45720" rIns="91440" bIns="45720" rtlCol="0" anchor="ctr">
            <a:normAutofit lnSpcReduction="1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chemeClr val="dk1">
                    <a:lumMod val="75000"/>
                    <a:lumOff val="25000"/>
                  </a:schemeClr>
                </a:solidFill>
                <a:uFillTx/>
                <a:latin typeface="微软雅黑" panose="020B0503020204020204" pitchFamily="34" charset="-122"/>
                <a:ea typeface="微软雅黑" panose="020B0503020204020204" pitchFamily="34" charset="-122"/>
                <a:sym typeface="+mn-ea"/>
              </a:rPr>
              <a:t>语言准确严谨。</a:t>
            </a:r>
          </a:p>
        </p:txBody>
      </p:sp>
      <p:sp>
        <p:nvSpPr>
          <p:cNvPr id="6" name="矩形 5"/>
          <p:cNvSpPr/>
          <p:nvPr>
            <p:custDataLst>
              <p:tags r:id="rId6"/>
            </p:custDataLst>
          </p:nvPr>
        </p:nvSpPr>
        <p:spPr>
          <a:xfrm>
            <a:off x="1066459" y="2296597"/>
            <a:ext cx="10059078" cy="3667652"/>
          </a:xfrm>
          <a:prstGeom prst="rect">
            <a:avLst/>
          </a:prstGeom>
        </p:spPr>
        <p:txBody>
          <a:bodyPr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90000"/>
              </a:lnSpc>
              <a:spcAft>
                <a:spcPts val="400"/>
              </a:spcAft>
              <a:buClr>
                <a:schemeClr val="accent1"/>
              </a:buClr>
              <a:buFont typeface="Wingdings" panose="05000000000000000000" pitchFamily="2" charset="2"/>
              <a:buChar char="u"/>
            </a:pPr>
            <a:r>
              <a:rPr lang="zh-CN" altLang="en-US" sz="22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者在阐述观点时，大量使用修饰词语，使语言表达十分准确、有分寸感。如“我们把经济条件看作归根到底制约着历史发展的东西”，在动词“制约”前面加上“归根到底”，准确地表明这种“制约”不是一般意义上的，而是最根本的。又如“请您不要过分推敲上面所说的每一句话”中，“过分”一词使用严谨，强调了“推敲”的程度。</a:t>
            </a:r>
          </a:p>
        </p:txBody>
      </p:sp>
      <p:sp>
        <p:nvSpPr>
          <p:cNvPr id="21" name="椭圆 20"/>
          <p:cNvSpPr/>
          <p:nvPr>
            <p:custDataLst>
              <p:tags r:id="rId7"/>
            </p:custDataLst>
          </p:nvPr>
        </p:nvSpPr>
        <p:spPr>
          <a:xfrm>
            <a:off x="277973" y="239843"/>
            <a:ext cx="386396" cy="386396"/>
          </a:xfrm>
          <a:prstGeom prst="ellipse">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椭圆 21"/>
          <p:cNvSpPr/>
          <p:nvPr>
            <p:custDataLst>
              <p:tags r:id="rId8"/>
            </p:custDataLst>
          </p:nvPr>
        </p:nvSpPr>
        <p:spPr>
          <a:xfrm>
            <a:off x="665006" y="657947"/>
            <a:ext cx="178183" cy="178183"/>
          </a:xfrm>
          <a:prstGeom prst="ellipse">
            <a:avLst/>
          </a:prstGeom>
          <a:solidFill>
            <a:schemeClr val="accent1">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1066459" y="565608"/>
            <a:ext cx="10059078" cy="648896"/>
          </a:xfrm>
          <a:prstGeom prst="rect">
            <a:avLst/>
          </a:prstGeom>
          <a:noFill/>
        </p:spPr>
        <p:txBody>
          <a:bodyPr wrap="square" lIns="91440" tIns="45720" rIns="91440" bIns="45720" rtlCol="0">
            <a:normAutofit fontScale="90000"/>
          </a:bodyPr>
          <a:lstStyle/>
          <a:p>
            <a:pPr algn="ctr"/>
            <a:r>
              <a:rPr lang="zh-CN" altLang="en-US" sz="3700" b="1" spc="300">
                <a:solidFill>
                  <a:schemeClr val="dk1">
                    <a:lumMod val="85000"/>
                    <a:lumOff val="15000"/>
                  </a:schemeClr>
                </a:solidFill>
                <a:latin typeface="微软雅黑" panose="020B0503020204020204" pitchFamily="34" charset="-122"/>
                <a:ea typeface="微软雅黑" panose="020B0503020204020204" pitchFamily="34" charset="-122"/>
              </a:rPr>
              <a:t>写作特点</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Object 901"/>
          <p:cNvSpPr txBox="1"/>
          <p:nvPr>
            <p:custDataLst>
              <p:tags r:id="rId2"/>
            </p:custDataLst>
          </p:nvPr>
        </p:nvSpPr>
        <p:spPr>
          <a:xfrm>
            <a:off x="609562" y="609544"/>
            <a:ext cx="10972876" cy="752474"/>
          </a:xfrm>
          <a:prstGeom prst="rect">
            <a:avLst/>
          </a:prstGeom>
        </p:spPr>
        <p:txBody>
          <a:bodyPr vert="horz" lIns="63500" tIns="25400" rIns="63500" bIns="25400" rtlCol="0" anchor="b" anchorCtr="0">
            <a:normAutofit fontScale="90000"/>
          </a:bodyPr>
          <a:lstStyle/>
          <a:p>
            <a:pPr algn="l" fontAlgn="auto">
              <a:lnSpc>
                <a:spcPct val="100000"/>
              </a:lnSpc>
            </a:pPr>
            <a:r>
              <a:rPr lang="zh-CN" altLang="en-US" sz="4780" b="1" i="0" spc="320">
                <a:solidFill>
                  <a:schemeClr val="dk1"/>
                </a:solidFill>
                <a:uFillTx/>
                <a:latin typeface="微软雅黑" panose="020B0503020204020204" pitchFamily="34" charset="-122"/>
                <a:ea typeface="微软雅黑" panose="020B0503020204020204" pitchFamily="34" charset="-122"/>
              </a:rPr>
              <a:t>教学过程</a:t>
            </a:r>
          </a:p>
        </p:txBody>
      </p:sp>
      <p:sp>
        <p:nvSpPr>
          <p:cNvPr id="5" name="Object 902"/>
          <p:cNvSpPr txBox="1"/>
          <p:nvPr>
            <p:custDataLst>
              <p:tags r:id="rId3"/>
            </p:custDataLst>
          </p:nvPr>
        </p:nvSpPr>
        <p:spPr>
          <a:xfrm>
            <a:off x="609562" y="1387418"/>
            <a:ext cx="10972876" cy="445114"/>
          </a:xfrm>
          <a:prstGeom prst="rect">
            <a:avLst/>
          </a:prstGeom>
        </p:spPr>
        <p:txBody>
          <a:bodyPr vert="horz" lIns="63500" tIns="25400" rIns="63500" bIns="25400" rtlCol="0" anchor="t" anchorCtr="0">
            <a:normAutofit/>
          </a:bodyPr>
          <a:lstStyle/>
          <a:p>
            <a:pPr algn="l" fontAlgn="auto">
              <a:lnSpc>
                <a:spcPct val="100000"/>
              </a:lnSpc>
            </a:pPr>
            <a:r>
              <a:rPr lang="zh-CN" altLang="en-US" sz="2400" spc="80">
                <a:solidFill>
                  <a:schemeClr val="dk1"/>
                </a:solidFill>
                <a:uFillTx/>
                <a:latin typeface="微软雅黑" panose="020B0503020204020204" pitchFamily="34" charset="-122"/>
                <a:ea typeface="微软雅黑" panose="020B0503020204020204" pitchFamily="34" charset="-122"/>
              </a:rPr>
              <a:t>课后练习</a:t>
            </a:r>
          </a:p>
        </p:txBody>
      </p:sp>
      <p:sp>
        <p:nvSpPr>
          <p:cNvPr id="38" name="AutoShape 3"/>
          <p:cNvSpPr>
            <a:spLocks noChangeAspect="1" noChangeArrowheads="1" noTextEdit="1"/>
          </p:cNvSpPr>
          <p:nvPr>
            <p:custDataLst>
              <p:tags r:id="rId4"/>
            </p:custDataLst>
          </p:nvPr>
        </p:nvSpPr>
        <p:spPr bwMode="auto">
          <a:xfrm rot="1800000">
            <a:off x="3710940" y="3223896"/>
            <a:ext cx="41402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9" name="Freeform 5"/>
          <p:cNvSpPr/>
          <p:nvPr>
            <p:custDataLst>
              <p:tags r:id="rId5"/>
            </p:custDataLst>
          </p:nvPr>
        </p:nvSpPr>
        <p:spPr bwMode="auto">
          <a:xfrm rot="1800000">
            <a:off x="3829928" y="3285360"/>
            <a:ext cx="307330" cy="207008"/>
          </a:xfrm>
          <a:custGeom>
            <a:avLst/>
            <a:gdLst>
              <a:gd name="T0" fmla="*/ 523 w 530"/>
              <a:gd name="T1" fmla="*/ 0 h 357"/>
              <a:gd name="T2" fmla="*/ 206 w 530"/>
              <a:gd name="T3" fmla="*/ 164 h 357"/>
              <a:gd name="T4" fmla="*/ 0 w 530"/>
              <a:gd name="T5" fmla="*/ 346 h 357"/>
              <a:gd name="T6" fmla="*/ 8 w 530"/>
              <a:gd name="T7" fmla="*/ 357 h 357"/>
              <a:gd name="T8" fmla="*/ 203 w 530"/>
              <a:gd name="T9" fmla="*/ 185 h 357"/>
              <a:gd name="T10" fmla="*/ 530 w 530"/>
              <a:gd name="T11" fmla="*/ 17 h 357"/>
              <a:gd name="T12" fmla="*/ 523 w 530"/>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530" h="357">
                <a:moveTo>
                  <a:pt x="523" y="0"/>
                </a:moveTo>
                <a:cubicBezTo>
                  <a:pt x="436" y="31"/>
                  <a:pt x="324" y="81"/>
                  <a:pt x="206" y="164"/>
                </a:cubicBezTo>
                <a:cubicBezTo>
                  <a:pt x="119" y="226"/>
                  <a:pt x="51" y="290"/>
                  <a:pt x="0" y="346"/>
                </a:cubicBezTo>
                <a:cubicBezTo>
                  <a:pt x="2" y="350"/>
                  <a:pt x="5" y="353"/>
                  <a:pt x="8" y="357"/>
                </a:cubicBezTo>
                <a:cubicBezTo>
                  <a:pt x="57" y="304"/>
                  <a:pt x="121" y="243"/>
                  <a:pt x="203" y="185"/>
                </a:cubicBezTo>
                <a:cubicBezTo>
                  <a:pt x="324" y="98"/>
                  <a:pt x="441" y="47"/>
                  <a:pt x="530" y="17"/>
                </a:cubicBezTo>
                <a:cubicBezTo>
                  <a:pt x="528" y="11"/>
                  <a:pt x="525" y="5"/>
                  <a:pt x="523"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0" name="Freeform 6"/>
          <p:cNvSpPr/>
          <p:nvPr>
            <p:custDataLst>
              <p:tags r:id="rId6"/>
            </p:custDataLst>
          </p:nvPr>
        </p:nvSpPr>
        <p:spPr bwMode="auto">
          <a:xfrm rot="1800000">
            <a:off x="3684218" y="3370332"/>
            <a:ext cx="99789" cy="61572"/>
          </a:xfrm>
          <a:custGeom>
            <a:avLst/>
            <a:gdLst>
              <a:gd name="T0" fmla="*/ 172 w 172"/>
              <a:gd name="T1" fmla="*/ 1 h 106"/>
              <a:gd name="T2" fmla="*/ 42 w 172"/>
              <a:gd name="T3" fmla="*/ 29 h 106"/>
              <a:gd name="T4" fmla="*/ 0 w 172"/>
              <a:gd name="T5" fmla="*/ 72 h 106"/>
              <a:gd name="T6" fmla="*/ 9 w 172"/>
              <a:gd name="T7" fmla="*/ 93 h 106"/>
              <a:gd name="T8" fmla="*/ 82 w 172"/>
              <a:gd name="T9" fmla="*/ 75 h 106"/>
              <a:gd name="T10" fmla="*/ 172 w 172"/>
              <a:gd name="T11" fmla="*/ 1 h 106"/>
            </a:gdLst>
            <a:ahLst/>
            <a:cxnLst>
              <a:cxn ang="0">
                <a:pos x="T0" y="T1"/>
              </a:cxn>
              <a:cxn ang="0">
                <a:pos x="T2" y="T3"/>
              </a:cxn>
              <a:cxn ang="0">
                <a:pos x="T4" y="T5"/>
              </a:cxn>
              <a:cxn ang="0">
                <a:pos x="T6" y="T7"/>
              </a:cxn>
              <a:cxn ang="0">
                <a:pos x="T8" y="T9"/>
              </a:cxn>
              <a:cxn ang="0">
                <a:pos x="T10" y="T11"/>
              </a:cxn>
            </a:cxnLst>
            <a:rect l="0" t="0" r="r" b="b"/>
            <a:pathLst>
              <a:path w="172" h="105">
                <a:moveTo>
                  <a:pt x="172" y="1"/>
                </a:moveTo>
                <a:cubicBezTo>
                  <a:pt x="106" y="0"/>
                  <a:pt x="64" y="17"/>
                  <a:pt x="42" y="29"/>
                </a:cubicBezTo>
                <a:cubicBezTo>
                  <a:pt x="25" y="38"/>
                  <a:pt x="0" y="51"/>
                  <a:pt x="0" y="72"/>
                </a:cubicBezTo>
                <a:cubicBezTo>
                  <a:pt x="0" y="79"/>
                  <a:pt x="3" y="88"/>
                  <a:pt x="9" y="93"/>
                </a:cubicBezTo>
                <a:cubicBezTo>
                  <a:pt x="26" y="106"/>
                  <a:pt x="59" y="88"/>
                  <a:pt x="82" y="75"/>
                </a:cubicBezTo>
                <a:cubicBezTo>
                  <a:pt x="106" y="62"/>
                  <a:pt x="139" y="40"/>
                  <a:pt x="172" y="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1" name="Freeform 7"/>
          <p:cNvSpPr/>
          <p:nvPr>
            <p:custDataLst>
              <p:tags r:id="rId7"/>
            </p:custDataLst>
          </p:nvPr>
        </p:nvSpPr>
        <p:spPr bwMode="auto">
          <a:xfrm rot="1800000">
            <a:off x="3695862" y="3376248"/>
            <a:ext cx="78558" cy="90765"/>
          </a:xfrm>
          <a:custGeom>
            <a:avLst/>
            <a:gdLst>
              <a:gd name="T0" fmla="*/ 135 w 135"/>
              <a:gd name="T1" fmla="*/ 0 h 156"/>
              <a:gd name="T2" fmla="*/ 28 w 135"/>
              <a:gd name="T3" fmla="*/ 80 h 156"/>
              <a:gd name="T4" fmla="*/ 8 w 135"/>
              <a:gd name="T5" fmla="*/ 137 h 156"/>
              <a:gd name="T6" fmla="*/ 26 w 135"/>
              <a:gd name="T7" fmla="*/ 152 h 156"/>
              <a:gd name="T8" fmla="*/ 84 w 135"/>
              <a:gd name="T9" fmla="*/ 105 h 156"/>
              <a:gd name="T10" fmla="*/ 135 w 135"/>
              <a:gd name="T11" fmla="*/ 0 h 156"/>
            </a:gdLst>
            <a:ahLst/>
            <a:cxnLst>
              <a:cxn ang="0">
                <a:pos x="T0" y="T1"/>
              </a:cxn>
              <a:cxn ang="0">
                <a:pos x="T2" y="T3"/>
              </a:cxn>
              <a:cxn ang="0">
                <a:pos x="T4" y="T5"/>
              </a:cxn>
              <a:cxn ang="0">
                <a:pos x="T6" y="T7"/>
              </a:cxn>
              <a:cxn ang="0">
                <a:pos x="T8" y="T9"/>
              </a:cxn>
              <a:cxn ang="0">
                <a:pos x="T10" y="T11"/>
              </a:cxn>
            </a:cxnLst>
            <a:rect l="0" t="0" r="r" b="b"/>
            <a:pathLst>
              <a:path w="135" h="156">
                <a:moveTo>
                  <a:pt x="135" y="0"/>
                </a:moveTo>
                <a:cubicBezTo>
                  <a:pt x="74" y="27"/>
                  <a:pt x="43" y="60"/>
                  <a:pt x="28" y="80"/>
                </a:cubicBezTo>
                <a:cubicBezTo>
                  <a:pt x="17" y="95"/>
                  <a:pt x="0" y="118"/>
                  <a:pt x="8" y="137"/>
                </a:cubicBezTo>
                <a:cubicBezTo>
                  <a:pt x="11" y="143"/>
                  <a:pt x="17" y="150"/>
                  <a:pt x="26" y="152"/>
                </a:cubicBezTo>
                <a:cubicBezTo>
                  <a:pt x="46" y="156"/>
                  <a:pt x="69" y="127"/>
                  <a:pt x="84" y="105"/>
                </a:cubicBezTo>
                <a:cubicBezTo>
                  <a:pt x="100" y="83"/>
                  <a:pt x="121" y="49"/>
                  <a:pt x="135"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2" name="Freeform 8"/>
          <p:cNvSpPr/>
          <p:nvPr>
            <p:custDataLst>
              <p:tags r:id="rId8"/>
            </p:custDataLst>
          </p:nvPr>
        </p:nvSpPr>
        <p:spPr bwMode="auto">
          <a:xfrm rot="1800000">
            <a:off x="3726723" y="3384347"/>
            <a:ext cx="46710" cy="107750"/>
          </a:xfrm>
          <a:custGeom>
            <a:avLst/>
            <a:gdLst>
              <a:gd name="T0" fmla="*/ 72 w 80"/>
              <a:gd name="T1" fmla="*/ 0 h 186"/>
              <a:gd name="T2" fmla="*/ 9 w 80"/>
              <a:gd name="T3" fmla="*/ 118 h 186"/>
              <a:gd name="T4" fmla="*/ 15 w 80"/>
              <a:gd name="T5" fmla="*/ 177 h 186"/>
              <a:gd name="T6" fmla="*/ 37 w 80"/>
              <a:gd name="T7" fmla="*/ 184 h 186"/>
              <a:gd name="T8" fmla="*/ 71 w 80"/>
              <a:gd name="T9" fmla="*/ 116 h 186"/>
              <a:gd name="T10" fmla="*/ 7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72" y="0"/>
                </a:moveTo>
                <a:cubicBezTo>
                  <a:pt x="28" y="50"/>
                  <a:pt x="15" y="93"/>
                  <a:pt x="9" y="118"/>
                </a:cubicBezTo>
                <a:cubicBezTo>
                  <a:pt x="5" y="136"/>
                  <a:pt x="0" y="164"/>
                  <a:pt x="15" y="177"/>
                </a:cubicBezTo>
                <a:cubicBezTo>
                  <a:pt x="20" y="182"/>
                  <a:pt x="29" y="186"/>
                  <a:pt x="37" y="184"/>
                </a:cubicBezTo>
                <a:cubicBezTo>
                  <a:pt x="58" y="179"/>
                  <a:pt x="65" y="143"/>
                  <a:pt x="71" y="116"/>
                </a:cubicBezTo>
                <a:cubicBezTo>
                  <a:pt x="76" y="90"/>
                  <a:pt x="80" y="50"/>
                  <a:pt x="72"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3" name="Freeform 9"/>
          <p:cNvSpPr/>
          <p:nvPr>
            <p:custDataLst>
              <p:tags r:id="rId9"/>
            </p:custDataLst>
          </p:nvPr>
        </p:nvSpPr>
        <p:spPr bwMode="auto">
          <a:xfrm rot="1800000">
            <a:off x="3720345" y="3377577"/>
            <a:ext cx="72188" cy="44056"/>
          </a:xfrm>
          <a:custGeom>
            <a:avLst/>
            <a:gdLst>
              <a:gd name="T0" fmla="*/ 124 w 124"/>
              <a:gd name="T1" fmla="*/ 1 h 76"/>
              <a:gd name="T2" fmla="*/ 30 w 124"/>
              <a:gd name="T3" fmla="*/ 21 h 76"/>
              <a:gd name="T4" fmla="*/ 0 w 124"/>
              <a:gd name="T5" fmla="*/ 52 h 76"/>
              <a:gd name="T6" fmla="*/ 7 w 124"/>
              <a:gd name="T7" fmla="*/ 67 h 76"/>
              <a:gd name="T8" fmla="*/ 60 w 124"/>
              <a:gd name="T9" fmla="*/ 54 h 76"/>
              <a:gd name="T10" fmla="*/ 124 w 124"/>
              <a:gd name="T11" fmla="*/ 1 h 76"/>
            </a:gdLst>
            <a:ahLst/>
            <a:cxnLst>
              <a:cxn ang="0">
                <a:pos x="T0" y="T1"/>
              </a:cxn>
              <a:cxn ang="0">
                <a:pos x="T2" y="T3"/>
              </a:cxn>
              <a:cxn ang="0">
                <a:pos x="T4" y="T5"/>
              </a:cxn>
              <a:cxn ang="0">
                <a:pos x="T6" y="T7"/>
              </a:cxn>
              <a:cxn ang="0">
                <a:pos x="T8" y="T9"/>
              </a:cxn>
              <a:cxn ang="0">
                <a:pos x="T10" y="T11"/>
              </a:cxn>
            </a:cxnLst>
            <a:rect l="0" t="0" r="r" b="b"/>
            <a:pathLst>
              <a:path w="124" h="76">
                <a:moveTo>
                  <a:pt x="124" y="1"/>
                </a:moveTo>
                <a:cubicBezTo>
                  <a:pt x="76" y="0"/>
                  <a:pt x="46" y="13"/>
                  <a:pt x="30" y="21"/>
                </a:cubicBezTo>
                <a:cubicBezTo>
                  <a:pt x="19" y="28"/>
                  <a:pt x="1" y="38"/>
                  <a:pt x="0" y="52"/>
                </a:cubicBezTo>
                <a:cubicBezTo>
                  <a:pt x="0" y="57"/>
                  <a:pt x="2" y="64"/>
                  <a:pt x="7" y="67"/>
                </a:cubicBezTo>
                <a:cubicBezTo>
                  <a:pt x="19" y="76"/>
                  <a:pt x="43" y="64"/>
                  <a:pt x="60" y="54"/>
                </a:cubicBezTo>
                <a:cubicBezTo>
                  <a:pt x="76" y="45"/>
                  <a:pt x="100" y="29"/>
                  <a:pt x="124"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4" name="Freeform 10"/>
          <p:cNvSpPr/>
          <p:nvPr>
            <p:custDataLst>
              <p:tags r:id="rId10"/>
            </p:custDataLst>
          </p:nvPr>
        </p:nvSpPr>
        <p:spPr bwMode="auto">
          <a:xfrm rot="1800000">
            <a:off x="3729195" y="3382601"/>
            <a:ext cx="55733" cy="64756"/>
          </a:xfrm>
          <a:custGeom>
            <a:avLst/>
            <a:gdLst>
              <a:gd name="T0" fmla="*/ 96 w 96"/>
              <a:gd name="T1" fmla="*/ 0 h 112"/>
              <a:gd name="T2" fmla="*/ 20 w 96"/>
              <a:gd name="T3" fmla="*/ 58 h 112"/>
              <a:gd name="T4" fmla="*/ 5 w 96"/>
              <a:gd name="T5" fmla="*/ 98 h 112"/>
              <a:gd name="T6" fmla="*/ 18 w 96"/>
              <a:gd name="T7" fmla="*/ 109 h 112"/>
              <a:gd name="T8" fmla="*/ 60 w 96"/>
              <a:gd name="T9" fmla="*/ 75 h 112"/>
              <a:gd name="T10" fmla="*/ 96 w 96"/>
              <a:gd name="T11" fmla="*/ 0 h 112"/>
            </a:gdLst>
            <a:ahLst/>
            <a:cxnLst>
              <a:cxn ang="0">
                <a:pos x="T0" y="T1"/>
              </a:cxn>
              <a:cxn ang="0">
                <a:pos x="T2" y="T3"/>
              </a:cxn>
              <a:cxn ang="0">
                <a:pos x="T4" y="T5"/>
              </a:cxn>
              <a:cxn ang="0">
                <a:pos x="T6" y="T7"/>
              </a:cxn>
              <a:cxn ang="0">
                <a:pos x="T8" y="T9"/>
              </a:cxn>
              <a:cxn ang="0">
                <a:pos x="T10" y="T11"/>
              </a:cxn>
            </a:cxnLst>
            <a:rect l="0" t="0" r="r" b="b"/>
            <a:pathLst>
              <a:path w="96" h="112">
                <a:moveTo>
                  <a:pt x="96" y="0"/>
                </a:moveTo>
                <a:cubicBezTo>
                  <a:pt x="53" y="19"/>
                  <a:pt x="31" y="43"/>
                  <a:pt x="20" y="58"/>
                </a:cubicBezTo>
                <a:cubicBezTo>
                  <a:pt x="12" y="69"/>
                  <a:pt x="0" y="85"/>
                  <a:pt x="5" y="98"/>
                </a:cubicBezTo>
                <a:cubicBezTo>
                  <a:pt x="7" y="103"/>
                  <a:pt x="12" y="108"/>
                  <a:pt x="18" y="109"/>
                </a:cubicBezTo>
                <a:cubicBezTo>
                  <a:pt x="33" y="112"/>
                  <a:pt x="49" y="91"/>
                  <a:pt x="60" y="75"/>
                </a:cubicBezTo>
                <a:cubicBezTo>
                  <a:pt x="71" y="60"/>
                  <a:pt x="86" y="35"/>
                  <a:pt x="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5" name="Freeform 11"/>
          <p:cNvSpPr/>
          <p:nvPr>
            <p:custDataLst>
              <p:tags r:id="rId11"/>
            </p:custDataLst>
          </p:nvPr>
        </p:nvSpPr>
        <p:spPr bwMode="auto">
          <a:xfrm rot="1800000">
            <a:off x="3750824" y="3387801"/>
            <a:ext cx="33440" cy="77495"/>
          </a:xfrm>
          <a:custGeom>
            <a:avLst/>
            <a:gdLst>
              <a:gd name="T0" fmla="*/ 52 w 58"/>
              <a:gd name="T1" fmla="*/ 0 h 133"/>
              <a:gd name="T2" fmla="*/ 7 w 58"/>
              <a:gd name="T3" fmla="*/ 85 h 133"/>
              <a:gd name="T4" fmla="*/ 11 w 58"/>
              <a:gd name="T5" fmla="*/ 127 h 133"/>
              <a:gd name="T6" fmla="*/ 27 w 58"/>
              <a:gd name="T7" fmla="*/ 132 h 133"/>
              <a:gd name="T8" fmla="*/ 51 w 58"/>
              <a:gd name="T9" fmla="*/ 84 h 133"/>
              <a:gd name="T10" fmla="*/ 52 w 58"/>
              <a:gd name="T11" fmla="*/ 0 h 133"/>
            </a:gdLst>
            <a:ahLst/>
            <a:cxnLst>
              <a:cxn ang="0">
                <a:pos x="T0" y="T1"/>
              </a:cxn>
              <a:cxn ang="0">
                <a:pos x="T2" y="T3"/>
              </a:cxn>
              <a:cxn ang="0">
                <a:pos x="T4" y="T5"/>
              </a:cxn>
              <a:cxn ang="0">
                <a:pos x="T6" y="T7"/>
              </a:cxn>
              <a:cxn ang="0">
                <a:pos x="T8" y="T9"/>
              </a:cxn>
              <a:cxn ang="0">
                <a:pos x="T10" y="T11"/>
              </a:cxn>
            </a:cxnLst>
            <a:rect l="0" t="0" r="r" b="b"/>
            <a:pathLst>
              <a:path w="57" h="133">
                <a:moveTo>
                  <a:pt x="52" y="0"/>
                </a:moveTo>
                <a:cubicBezTo>
                  <a:pt x="21" y="36"/>
                  <a:pt x="11" y="67"/>
                  <a:pt x="7" y="85"/>
                </a:cubicBezTo>
                <a:cubicBezTo>
                  <a:pt x="4" y="98"/>
                  <a:pt x="0" y="118"/>
                  <a:pt x="11" y="127"/>
                </a:cubicBezTo>
                <a:cubicBezTo>
                  <a:pt x="15" y="131"/>
                  <a:pt x="21" y="133"/>
                  <a:pt x="27" y="132"/>
                </a:cubicBezTo>
                <a:cubicBezTo>
                  <a:pt x="42" y="129"/>
                  <a:pt x="47" y="102"/>
                  <a:pt x="51" y="84"/>
                </a:cubicBezTo>
                <a:cubicBezTo>
                  <a:pt x="55" y="65"/>
                  <a:pt x="58" y="36"/>
                  <a:pt x="5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6" name="Freeform 12"/>
          <p:cNvSpPr/>
          <p:nvPr>
            <p:custDataLst>
              <p:tags r:id="rId12"/>
            </p:custDataLst>
          </p:nvPr>
        </p:nvSpPr>
        <p:spPr bwMode="auto">
          <a:xfrm rot="1800000">
            <a:off x="3760544" y="3380264"/>
            <a:ext cx="49364" cy="46179"/>
          </a:xfrm>
          <a:custGeom>
            <a:avLst/>
            <a:gdLst>
              <a:gd name="T0" fmla="*/ 9 w 85"/>
              <a:gd name="T1" fmla="*/ 25 h 79"/>
              <a:gd name="T2" fmla="*/ 3 w 85"/>
              <a:gd name="T3" fmla="*/ 40 h 79"/>
              <a:gd name="T4" fmla="*/ 30 w 85"/>
              <a:gd name="T5" fmla="*/ 38 h 79"/>
              <a:gd name="T6" fmla="*/ 23 w 85"/>
              <a:gd name="T7" fmla="*/ 60 h 79"/>
              <a:gd name="T8" fmla="*/ 47 w 85"/>
              <a:gd name="T9" fmla="*/ 53 h 79"/>
              <a:gd name="T10" fmla="*/ 47 w 85"/>
              <a:gd name="T11" fmla="*/ 76 h 79"/>
              <a:gd name="T12" fmla="*/ 65 w 85"/>
              <a:gd name="T13" fmla="*/ 70 h 79"/>
              <a:gd name="T14" fmla="*/ 75 w 85"/>
              <a:gd name="T15" fmla="*/ 14 h 79"/>
              <a:gd name="T16" fmla="*/ 9 w 85"/>
              <a:gd name="T17" fmla="*/ 2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79">
                <a:moveTo>
                  <a:pt x="9" y="25"/>
                </a:moveTo>
                <a:cubicBezTo>
                  <a:pt x="8" y="26"/>
                  <a:pt x="0" y="35"/>
                  <a:pt x="3" y="40"/>
                </a:cubicBezTo>
                <a:cubicBezTo>
                  <a:pt x="6" y="44"/>
                  <a:pt x="17" y="44"/>
                  <a:pt x="30" y="38"/>
                </a:cubicBezTo>
                <a:cubicBezTo>
                  <a:pt x="22" y="47"/>
                  <a:pt x="20" y="57"/>
                  <a:pt x="23" y="60"/>
                </a:cubicBezTo>
                <a:cubicBezTo>
                  <a:pt x="26" y="63"/>
                  <a:pt x="37" y="62"/>
                  <a:pt x="47" y="53"/>
                </a:cubicBezTo>
                <a:cubicBezTo>
                  <a:pt x="39" y="62"/>
                  <a:pt x="41" y="73"/>
                  <a:pt x="47" y="76"/>
                </a:cubicBezTo>
                <a:cubicBezTo>
                  <a:pt x="51" y="79"/>
                  <a:pt x="59" y="77"/>
                  <a:pt x="65" y="70"/>
                </a:cubicBezTo>
                <a:cubicBezTo>
                  <a:pt x="83" y="51"/>
                  <a:pt x="85" y="25"/>
                  <a:pt x="75" y="14"/>
                </a:cubicBezTo>
                <a:cubicBezTo>
                  <a:pt x="63" y="0"/>
                  <a:pt x="31" y="0"/>
                  <a:pt x="9" y="25"/>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7" name="Freeform 13"/>
          <p:cNvSpPr/>
          <p:nvPr>
            <p:custDataLst>
              <p:tags r:id="rId13"/>
            </p:custDataLst>
          </p:nvPr>
        </p:nvSpPr>
        <p:spPr bwMode="auto">
          <a:xfrm rot="1800000">
            <a:off x="3779285" y="3385532"/>
            <a:ext cx="31848" cy="31847"/>
          </a:xfrm>
          <a:custGeom>
            <a:avLst/>
            <a:gdLst>
              <a:gd name="T0" fmla="*/ 45 w 55"/>
              <a:gd name="T1" fmla="*/ 47 h 55"/>
              <a:gd name="T2" fmla="*/ 47 w 55"/>
              <a:gd name="T3" fmla="*/ 55 h 55"/>
              <a:gd name="T4" fmla="*/ 47 w 55"/>
              <a:gd name="T5" fmla="*/ 13 h 55"/>
              <a:gd name="T6" fmla="*/ 0 w 55"/>
              <a:gd name="T7" fmla="*/ 9 h 55"/>
              <a:gd name="T8" fmla="*/ 45 w 55"/>
              <a:gd name="T9" fmla="*/ 47 h 55"/>
            </a:gdLst>
            <a:ahLst/>
            <a:cxnLst>
              <a:cxn ang="0">
                <a:pos x="T0" y="T1"/>
              </a:cxn>
              <a:cxn ang="0">
                <a:pos x="T2" y="T3"/>
              </a:cxn>
              <a:cxn ang="0">
                <a:pos x="T4" y="T5"/>
              </a:cxn>
              <a:cxn ang="0">
                <a:pos x="T6" y="T7"/>
              </a:cxn>
              <a:cxn ang="0">
                <a:pos x="T8" y="T9"/>
              </a:cxn>
            </a:cxnLst>
            <a:rect l="0" t="0" r="r" b="b"/>
            <a:pathLst>
              <a:path w="55" h="55">
                <a:moveTo>
                  <a:pt x="45" y="47"/>
                </a:moveTo>
                <a:cubicBezTo>
                  <a:pt x="46" y="49"/>
                  <a:pt x="47" y="52"/>
                  <a:pt x="47" y="55"/>
                </a:cubicBezTo>
                <a:cubicBezTo>
                  <a:pt x="55" y="39"/>
                  <a:pt x="54" y="22"/>
                  <a:pt x="47" y="13"/>
                </a:cubicBezTo>
                <a:cubicBezTo>
                  <a:pt x="38" y="3"/>
                  <a:pt x="18" y="0"/>
                  <a:pt x="0" y="9"/>
                </a:cubicBezTo>
                <a:cubicBezTo>
                  <a:pt x="20" y="15"/>
                  <a:pt x="38" y="27"/>
                  <a:pt x="45" y="47"/>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8" name="Freeform 14"/>
          <p:cNvSpPr/>
          <p:nvPr>
            <p:custDataLst>
              <p:tags r:id="rId14"/>
            </p:custDataLst>
          </p:nvPr>
        </p:nvSpPr>
        <p:spPr bwMode="auto">
          <a:xfrm rot="1800000">
            <a:off x="3762709" y="3337257"/>
            <a:ext cx="110936" cy="28663"/>
          </a:xfrm>
          <a:custGeom>
            <a:avLst/>
            <a:gdLst>
              <a:gd name="T0" fmla="*/ 0 w 192"/>
              <a:gd name="T1" fmla="*/ 42 h 50"/>
              <a:gd name="T2" fmla="*/ 86 w 192"/>
              <a:gd name="T3" fmla="*/ 5 h 50"/>
              <a:gd name="T4" fmla="*/ 192 w 192"/>
              <a:gd name="T5" fmla="*/ 35 h 50"/>
              <a:gd name="T6" fmla="*/ 153 w 192"/>
              <a:gd name="T7" fmla="*/ 48 h 50"/>
              <a:gd name="T8" fmla="*/ 88 w 192"/>
              <a:gd name="T9" fmla="*/ 35 h 50"/>
              <a:gd name="T10" fmla="*/ 0 w 192"/>
              <a:gd name="T11" fmla="*/ 42 h 50"/>
            </a:gdLst>
            <a:ahLst/>
            <a:cxnLst>
              <a:cxn ang="0">
                <a:pos x="T0" y="T1"/>
              </a:cxn>
              <a:cxn ang="0">
                <a:pos x="T2" y="T3"/>
              </a:cxn>
              <a:cxn ang="0">
                <a:pos x="T4" y="T5"/>
              </a:cxn>
              <a:cxn ang="0">
                <a:pos x="T6" y="T7"/>
              </a:cxn>
              <a:cxn ang="0">
                <a:pos x="T8" y="T9"/>
              </a:cxn>
              <a:cxn ang="0">
                <a:pos x="T10" y="T11"/>
              </a:cxn>
            </a:cxnLst>
            <a:rect l="0" t="0" r="r" b="b"/>
            <a:pathLst>
              <a:path w="192" h="50">
                <a:moveTo>
                  <a:pt x="0" y="42"/>
                </a:moveTo>
                <a:cubicBezTo>
                  <a:pt x="11" y="32"/>
                  <a:pt x="41" y="10"/>
                  <a:pt x="86" y="5"/>
                </a:cubicBezTo>
                <a:cubicBezTo>
                  <a:pt x="142" y="0"/>
                  <a:pt x="182" y="27"/>
                  <a:pt x="192" y="35"/>
                </a:cubicBezTo>
                <a:cubicBezTo>
                  <a:pt x="184" y="40"/>
                  <a:pt x="170" y="46"/>
                  <a:pt x="153" y="48"/>
                </a:cubicBezTo>
                <a:cubicBezTo>
                  <a:pt x="126" y="50"/>
                  <a:pt x="109" y="40"/>
                  <a:pt x="88" y="35"/>
                </a:cubicBezTo>
                <a:cubicBezTo>
                  <a:pt x="69" y="30"/>
                  <a:pt x="40" y="28"/>
                  <a:pt x="0" y="4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49" name="Freeform 15"/>
          <p:cNvSpPr/>
          <p:nvPr>
            <p:custDataLst>
              <p:tags r:id="rId15"/>
            </p:custDataLst>
          </p:nvPr>
        </p:nvSpPr>
        <p:spPr bwMode="auto">
          <a:xfrm rot="1800000">
            <a:off x="4001527" y="3363519"/>
            <a:ext cx="30786" cy="89173"/>
          </a:xfrm>
          <a:custGeom>
            <a:avLst/>
            <a:gdLst>
              <a:gd name="T0" fmla="*/ 6 w 53"/>
              <a:gd name="T1" fmla="*/ 0 h 154"/>
              <a:gd name="T2" fmla="*/ 49 w 53"/>
              <a:gd name="T3" fmla="*/ 92 h 154"/>
              <a:gd name="T4" fmla="*/ 14 w 53"/>
              <a:gd name="T5" fmla="*/ 154 h 154"/>
              <a:gd name="T6" fmla="*/ 20 w 53"/>
              <a:gd name="T7" fmla="*/ 107 h 154"/>
              <a:gd name="T8" fmla="*/ 2 w 53"/>
              <a:gd name="T9" fmla="*/ 41 h 154"/>
              <a:gd name="T10" fmla="*/ 6 w 53"/>
              <a:gd name="T11" fmla="*/ 0 h 154"/>
            </a:gdLst>
            <a:ahLst/>
            <a:cxnLst>
              <a:cxn ang="0">
                <a:pos x="T0" y="T1"/>
              </a:cxn>
              <a:cxn ang="0">
                <a:pos x="T2" y="T3"/>
              </a:cxn>
              <a:cxn ang="0">
                <a:pos x="T4" y="T5"/>
              </a:cxn>
              <a:cxn ang="0">
                <a:pos x="T6" y="T7"/>
              </a:cxn>
              <a:cxn ang="0">
                <a:pos x="T8" y="T9"/>
              </a:cxn>
              <a:cxn ang="0">
                <a:pos x="T10" y="T11"/>
              </a:cxn>
            </a:cxnLst>
            <a:rect l="0" t="0" r="r" b="b"/>
            <a:pathLst>
              <a:path w="52" h="154">
                <a:moveTo>
                  <a:pt x="6" y="0"/>
                </a:moveTo>
                <a:cubicBezTo>
                  <a:pt x="36" y="22"/>
                  <a:pt x="53" y="57"/>
                  <a:pt x="49" y="92"/>
                </a:cubicBezTo>
                <a:cubicBezTo>
                  <a:pt x="45" y="128"/>
                  <a:pt x="20" y="149"/>
                  <a:pt x="14" y="154"/>
                </a:cubicBezTo>
                <a:cubicBezTo>
                  <a:pt x="21" y="134"/>
                  <a:pt x="21" y="118"/>
                  <a:pt x="20" y="107"/>
                </a:cubicBezTo>
                <a:cubicBezTo>
                  <a:pt x="17" y="81"/>
                  <a:pt x="5" y="69"/>
                  <a:pt x="2" y="41"/>
                </a:cubicBezTo>
                <a:cubicBezTo>
                  <a:pt x="0" y="24"/>
                  <a:pt x="3" y="9"/>
                  <a:pt x="6"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0" name="Freeform 16"/>
          <p:cNvSpPr/>
          <p:nvPr>
            <p:custDataLst>
              <p:tags r:id="rId16"/>
            </p:custDataLst>
          </p:nvPr>
        </p:nvSpPr>
        <p:spPr bwMode="auto">
          <a:xfrm rot="1800000">
            <a:off x="3914986" y="3326834"/>
            <a:ext cx="244696" cy="56795"/>
          </a:xfrm>
          <a:custGeom>
            <a:avLst/>
            <a:gdLst>
              <a:gd name="T0" fmla="*/ 0 w 422"/>
              <a:gd name="T1" fmla="*/ 72 h 98"/>
              <a:gd name="T2" fmla="*/ 2 w 422"/>
              <a:gd name="T3" fmla="*/ 57 h 98"/>
              <a:gd name="T4" fmla="*/ 72 w 422"/>
              <a:gd name="T5" fmla="*/ 68 h 98"/>
              <a:gd name="T6" fmla="*/ 419 w 422"/>
              <a:gd name="T7" fmla="*/ 0 h 98"/>
              <a:gd name="T8" fmla="*/ 422 w 422"/>
              <a:gd name="T9" fmla="*/ 18 h 98"/>
              <a:gd name="T10" fmla="*/ 60 w 422"/>
              <a:gd name="T11" fmla="*/ 82 h 98"/>
              <a:gd name="T12" fmla="*/ 0 w 422"/>
              <a:gd name="T13" fmla="*/ 72 h 98"/>
            </a:gdLst>
            <a:ahLst/>
            <a:cxnLst>
              <a:cxn ang="0">
                <a:pos x="T0" y="T1"/>
              </a:cxn>
              <a:cxn ang="0">
                <a:pos x="T2" y="T3"/>
              </a:cxn>
              <a:cxn ang="0">
                <a:pos x="T4" y="T5"/>
              </a:cxn>
              <a:cxn ang="0">
                <a:pos x="T6" y="T7"/>
              </a:cxn>
              <a:cxn ang="0">
                <a:pos x="T8" y="T9"/>
              </a:cxn>
              <a:cxn ang="0">
                <a:pos x="T10" y="T11"/>
              </a:cxn>
              <a:cxn ang="0">
                <a:pos x="T12" y="T13"/>
              </a:cxn>
            </a:cxnLst>
            <a:rect l="0" t="0" r="r" b="b"/>
            <a:pathLst>
              <a:path w="422" h="98">
                <a:moveTo>
                  <a:pt x="0" y="72"/>
                </a:moveTo>
                <a:cubicBezTo>
                  <a:pt x="1" y="67"/>
                  <a:pt x="2" y="62"/>
                  <a:pt x="2" y="57"/>
                </a:cubicBezTo>
                <a:cubicBezTo>
                  <a:pt x="24" y="62"/>
                  <a:pt x="47" y="65"/>
                  <a:pt x="72" y="68"/>
                </a:cubicBezTo>
                <a:cubicBezTo>
                  <a:pt x="217" y="82"/>
                  <a:pt x="340" y="39"/>
                  <a:pt x="419" y="0"/>
                </a:cubicBezTo>
                <a:cubicBezTo>
                  <a:pt x="420" y="6"/>
                  <a:pt x="421" y="12"/>
                  <a:pt x="422" y="18"/>
                </a:cubicBezTo>
                <a:cubicBezTo>
                  <a:pt x="334" y="59"/>
                  <a:pt x="207" y="98"/>
                  <a:pt x="60" y="82"/>
                </a:cubicBezTo>
                <a:cubicBezTo>
                  <a:pt x="39" y="79"/>
                  <a:pt x="19" y="76"/>
                  <a:pt x="0" y="7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1" name="Freeform 17"/>
          <p:cNvSpPr/>
          <p:nvPr>
            <p:custDataLst>
              <p:tags r:id="rId17"/>
            </p:custDataLst>
          </p:nvPr>
        </p:nvSpPr>
        <p:spPr bwMode="auto">
          <a:xfrm rot="1800000">
            <a:off x="3882532" y="3218278"/>
            <a:ext cx="64757" cy="66349"/>
          </a:xfrm>
          <a:custGeom>
            <a:avLst/>
            <a:gdLst>
              <a:gd name="T0" fmla="*/ 112 w 112"/>
              <a:gd name="T1" fmla="*/ 114 h 114"/>
              <a:gd name="T2" fmla="*/ 60 w 112"/>
              <a:gd name="T3" fmla="*/ 25 h 114"/>
              <a:gd name="T4" fmla="*/ 18 w 112"/>
              <a:gd name="T5" fmla="*/ 5 h 114"/>
              <a:gd name="T6" fmla="*/ 5 w 112"/>
              <a:gd name="T7" fmla="*/ 17 h 114"/>
              <a:gd name="T8" fmla="*/ 36 w 112"/>
              <a:gd name="T9" fmla="*/ 66 h 114"/>
              <a:gd name="T10" fmla="*/ 112 w 112"/>
              <a:gd name="T11" fmla="*/ 114 h 114"/>
            </a:gdLst>
            <a:ahLst/>
            <a:cxnLst>
              <a:cxn ang="0">
                <a:pos x="T0" y="T1"/>
              </a:cxn>
              <a:cxn ang="0">
                <a:pos x="T2" y="T3"/>
              </a:cxn>
              <a:cxn ang="0">
                <a:pos x="T4" y="T5"/>
              </a:cxn>
              <a:cxn ang="0">
                <a:pos x="T6" y="T7"/>
              </a:cxn>
              <a:cxn ang="0">
                <a:pos x="T8" y="T9"/>
              </a:cxn>
              <a:cxn ang="0">
                <a:pos x="T10" y="T11"/>
              </a:cxn>
            </a:cxnLst>
            <a:rect l="0" t="0" r="r" b="b"/>
            <a:pathLst>
              <a:path w="112" h="114">
                <a:moveTo>
                  <a:pt x="112" y="114"/>
                </a:moveTo>
                <a:cubicBezTo>
                  <a:pt x="97" y="65"/>
                  <a:pt x="74" y="38"/>
                  <a:pt x="60" y="25"/>
                </a:cubicBezTo>
                <a:cubicBezTo>
                  <a:pt x="49" y="15"/>
                  <a:pt x="33" y="0"/>
                  <a:pt x="18" y="5"/>
                </a:cubicBezTo>
                <a:cubicBezTo>
                  <a:pt x="13" y="7"/>
                  <a:pt x="7" y="11"/>
                  <a:pt x="5" y="17"/>
                </a:cubicBezTo>
                <a:cubicBezTo>
                  <a:pt x="0" y="33"/>
                  <a:pt x="21" y="52"/>
                  <a:pt x="36" y="66"/>
                </a:cubicBezTo>
                <a:cubicBezTo>
                  <a:pt x="51" y="80"/>
                  <a:pt x="76" y="99"/>
                  <a:pt x="112"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2" name="Freeform 18"/>
          <p:cNvSpPr/>
          <p:nvPr>
            <p:custDataLst>
              <p:tags r:id="rId18"/>
            </p:custDataLst>
          </p:nvPr>
        </p:nvSpPr>
        <p:spPr bwMode="auto">
          <a:xfrm rot="1800000">
            <a:off x="3859758" y="3238289"/>
            <a:ext cx="80150" cy="41402"/>
          </a:xfrm>
          <a:custGeom>
            <a:avLst/>
            <a:gdLst>
              <a:gd name="T0" fmla="*/ 138 w 138"/>
              <a:gd name="T1" fmla="*/ 70 h 72"/>
              <a:gd name="T2" fmla="*/ 54 w 138"/>
              <a:gd name="T3" fmla="*/ 12 h 72"/>
              <a:gd name="T4" fmla="*/ 8 w 138"/>
              <a:gd name="T5" fmla="*/ 11 h 72"/>
              <a:gd name="T6" fmla="*/ 1 w 138"/>
              <a:gd name="T7" fmla="*/ 27 h 72"/>
              <a:gd name="T8" fmla="*/ 49 w 138"/>
              <a:gd name="T9" fmla="*/ 59 h 72"/>
              <a:gd name="T10" fmla="*/ 138 w 138"/>
              <a:gd name="T11" fmla="*/ 70 h 72"/>
            </a:gdLst>
            <a:ahLst/>
            <a:cxnLst>
              <a:cxn ang="0">
                <a:pos x="T0" y="T1"/>
              </a:cxn>
              <a:cxn ang="0">
                <a:pos x="T2" y="T3"/>
              </a:cxn>
              <a:cxn ang="0">
                <a:pos x="T4" y="T5"/>
              </a:cxn>
              <a:cxn ang="0">
                <a:pos x="T6" y="T7"/>
              </a:cxn>
              <a:cxn ang="0">
                <a:pos x="T8" y="T9"/>
              </a:cxn>
              <a:cxn ang="0">
                <a:pos x="T10" y="T11"/>
              </a:cxn>
            </a:cxnLst>
            <a:rect l="0" t="0" r="r" b="b"/>
            <a:pathLst>
              <a:path w="138" h="72">
                <a:moveTo>
                  <a:pt x="138" y="70"/>
                </a:moveTo>
                <a:cubicBezTo>
                  <a:pt x="104" y="32"/>
                  <a:pt x="72" y="18"/>
                  <a:pt x="54" y="12"/>
                </a:cubicBezTo>
                <a:cubicBezTo>
                  <a:pt x="40" y="7"/>
                  <a:pt x="19" y="0"/>
                  <a:pt x="8" y="11"/>
                </a:cubicBezTo>
                <a:cubicBezTo>
                  <a:pt x="3" y="14"/>
                  <a:pt x="0" y="21"/>
                  <a:pt x="1" y="27"/>
                </a:cubicBezTo>
                <a:cubicBezTo>
                  <a:pt x="2" y="44"/>
                  <a:pt x="30" y="53"/>
                  <a:pt x="49" y="59"/>
                </a:cubicBezTo>
                <a:cubicBezTo>
                  <a:pt x="69" y="65"/>
                  <a:pt x="99" y="72"/>
                  <a:pt x="138" y="7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3" name="Freeform 19"/>
          <p:cNvSpPr/>
          <p:nvPr>
            <p:custDataLst>
              <p:tags r:id="rId19"/>
            </p:custDataLst>
          </p:nvPr>
        </p:nvSpPr>
        <p:spPr bwMode="auto">
          <a:xfrm rot="1800000">
            <a:off x="3845232" y="3264017"/>
            <a:ext cx="84396" cy="30786"/>
          </a:xfrm>
          <a:custGeom>
            <a:avLst/>
            <a:gdLst>
              <a:gd name="T0" fmla="*/ 146 w 146"/>
              <a:gd name="T1" fmla="*/ 19 h 53"/>
              <a:gd name="T2" fmla="*/ 44 w 146"/>
              <a:gd name="T3" fmla="*/ 2 h 53"/>
              <a:gd name="T4" fmla="*/ 2 w 146"/>
              <a:gd name="T5" fmla="*/ 21 h 53"/>
              <a:gd name="T6" fmla="*/ 3 w 146"/>
              <a:gd name="T7" fmla="*/ 39 h 53"/>
              <a:gd name="T8" fmla="*/ 60 w 146"/>
              <a:gd name="T9" fmla="*/ 47 h 53"/>
              <a:gd name="T10" fmla="*/ 146 w 146"/>
              <a:gd name="T11" fmla="*/ 19 h 53"/>
            </a:gdLst>
            <a:ahLst/>
            <a:cxnLst>
              <a:cxn ang="0">
                <a:pos x="T0" y="T1"/>
              </a:cxn>
              <a:cxn ang="0">
                <a:pos x="T2" y="T3"/>
              </a:cxn>
              <a:cxn ang="0">
                <a:pos x="T4" y="T5"/>
              </a:cxn>
              <a:cxn ang="0">
                <a:pos x="T6" y="T7"/>
              </a:cxn>
              <a:cxn ang="0">
                <a:pos x="T8" y="T9"/>
              </a:cxn>
              <a:cxn ang="0">
                <a:pos x="T10" y="T11"/>
              </a:cxn>
            </a:cxnLst>
            <a:rect l="0" t="0" r="r" b="b"/>
            <a:pathLst>
              <a:path w="146" h="52">
                <a:moveTo>
                  <a:pt x="146" y="19"/>
                </a:moveTo>
                <a:cubicBezTo>
                  <a:pt x="99" y="0"/>
                  <a:pt x="63" y="0"/>
                  <a:pt x="44" y="2"/>
                </a:cubicBezTo>
                <a:cubicBezTo>
                  <a:pt x="30" y="4"/>
                  <a:pt x="8" y="6"/>
                  <a:pt x="2" y="21"/>
                </a:cubicBezTo>
                <a:cubicBezTo>
                  <a:pt x="0" y="26"/>
                  <a:pt x="0" y="33"/>
                  <a:pt x="3" y="39"/>
                </a:cubicBezTo>
                <a:cubicBezTo>
                  <a:pt x="11" y="53"/>
                  <a:pt x="40" y="49"/>
                  <a:pt x="60" y="47"/>
                </a:cubicBezTo>
                <a:cubicBezTo>
                  <a:pt x="81" y="44"/>
                  <a:pt x="111" y="37"/>
                  <a:pt x="146" y="1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4" name="Freeform 20"/>
          <p:cNvSpPr/>
          <p:nvPr>
            <p:custDataLst>
              <p:tags r:id="rId20"/>
            </p:custDataLst>
          </p:nvPr>
        </p:nvSpPr>
        <p:spPr bwMode="auto">
          <a:xfrm rot="1800000">
            <a:off x="3896616" y="3244809"/>
            <a:ext cx="46710" cy="46710"/>
          </a:xfrm>
          <a:custGeom>
            <a:avLst/>
            <a:gdLst>
              <a:gd name="T0" fmla="*/ 80 w 80"/>
              <a:gd name="T1" fmla="*/ 81 h 81"/>
              <a:gd name="T2" fmla="*/ 42 w 80"/>
              <a:gd name="T3" fmla="*/ 18 h 81"/>
              <a:gd name="T4" fmla="*/ 13 w 80"/>
              <a:gd name="T5" fmla="*/ 3 h 81"/>
              <a:gd name="T6" fmla="*/ 3 w 80"/>
              <a:gd name="T7" fmla="*/ 12 h 81"/>
              <a:gd name="T8" fmla="*/ 26 w 80"/>
              <a:gd name="T9" fmla="*/ 47 h 81"/>
              <a:gd name="T10" fmla="*/ 80 w 80"/>
              <a:gd name="T11" fmla="*/ 81 h 81"/>
            </a:gdLst>
            <a:ahLst/>
            <a:cxnLst>
              <a:cxn ang="0">
                <a:pos x="T0" y="T1"/>
              </a:cxn>
              <a:cxn ang="0">
                <a:pos x="T2" y="T3"/>
              </a:cxn>
              <a:cxn ang="0">
                <a:pos x="T4" y="T5"/>
              </a:cxn>
              <a:cxn ang="0">
                <a:pos x="T6" y="T7"/>
              </a:cxn>
              <a:cxn ang="0">
                <a:pos x="T8" y="T9"/>
              </a:cxn>
              <a:cxn ang="0">
                <a:pos x="T10" y="T11"/>
              </a:cxn>
            </a:cxnLst>
            <a:rect l="0" t="0" r="r" b="b"/>
            <a:pathLst>
              <a:path w="80" h="81">
                <a:moveTo>
                  <a:pt x="80" y="81"/>
                </a:moveTo>
                <a:cubicBezTo>
                  <a:pt x="69" y="46"/>
                  <a:pt x="52" y="27"/>
                  <a:pt x="42" y="18"/>
                </a:cubicBezTo>
                <a:cubicBezTo>
                  <a:pt x="35" y="10"/>
                  <a:pt x="23" y="0"/>
                  <a:pt x="13" y="3"/>
                </a:cubicBezTo>
                <a:cubicBezTo>
                  <a:pt x="9" y="4"/>
                  <a:pt x="5" y="7"/>
                  <a:pt x="3" y="12"/>
                </a:cubicBezTo>
                <a:cubicBezTo>
                  <a:pt x="0" y="23"/>
                  <a:pt x="15" y="37"/>
                  <a:pt x="26" y="47"/>
                </a:cubicBezTo>
                <a:cubicBezTo>
                  <a:pt x="36" y="57"/>
                  <a:pt x="54" y="70"/>
                  <a:pt x="80" y="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5" name="Freeform 21"/>
          <p:cNvSpPr/>
          <p:nvPr>
            <p:custDataLst>
              <p:tags r:id="rId21"/>
            </p:custDataLst>
          </p:nvPr>
        </p:nvSpPr>
        <p:spPr bwMode="auto">
          <a:xfrm rot="1800000">
            <a:off x="3880254" y="3258719"/>
            <a:ext cx="57857" cy="29724"/>
          </a:xfrm>
          <a:custGeom>
            <a:avLst/>
            <a:gdLst>
              <a:gd name="T0" fmla="*/ 99 w 99"/>
              <a:gd name="T1" fmla="*/ 50 h 51"/>
              <a:gd name="T2" fmla="*/ 38 w 99"/>
              <a:gd name="T3" fmla="*/ 8 h 51"/>
              <a:gd name="T4" fmla="*/ 5 w 99"/>
              <a:gd name="T5" fmla="*/ 7 h 51"/>
              <a:gd name="T6" fmla="*/ 0 w 99"/>
              <a:gd name="T7" fmla="*/ 19 h 51"/>
              <a:gd name="T8" fmla="*/ 35 w 99"/>
              <a:gd name="T9" fmla="*/ 42 h 51"/>
              <a:gd name="T10" fmla="*/ 99 w 99"/>
              <a:gd name="T11" fmla="*/ 50 h 51"/>
            </a:gdLst>
            <a:ahLst/>
            <a:cxnLst>
              <a:cxn ang="0">
                <a:pos x="T0" y="T1"/>
              </a:cxn>
              <a:cxn ang="0">
                <a:pos x="T2" y="T3"/>
              </a:cxn>
              <a:cxn ang="0">
                <a:pos x="T4" y="T5"/>
              </a:cxn>
              <a:cxn ang="0">
                <a:pos x="T6" y="T7"/>
              </a:cxn>
              <a:cxn ang="0">
                <a:pos x="T8" y="T9"/>
              </a:cxn>
              <a:cxn ang="0">
                <a:pos x="T10" y="T11"/>
              </a:cxn>
            </a:cxnLst>
            <a:rect l="0" t="0" r="r" b="b"/>
            <a:pathLst>
              <a:path w="99" h="51">
                <a:moveTo>
                  <a:pt x="99" y="50"/>
                </a:moveTo>
                <a:cubicBezTo>
                  <a:pt x="74" y="23"/>
                  <a:pt x="51" y="12"/>
                  <a:pt x="38" y="8"/>
                </a:cubicBezTo>
                <a:cubicBezTo>
                  <a:pt x="28" y="5"/>
                  <a:pt x="14" y="0"/>
                  <a:pt x="5" y="7"/>
                </a:cubicBezTo>
                <a:cubicBezTo>
                  <a:pt x="2" y="10"/>
                  <a:pt x="0" y="15"/>
                  <a:pt x="0" y="19"/>
                </a:cubicBezTo>
                <a:cubicBezTo>
                  <a:pt x="2" y="31"/>
                  <a:pt x="21" y="37"/>
                  <a:pt x="35" y="42"/>
                </a:cubicBezTo>
                <a:cubicBezTo>
                  <a:pt x="49" y="46"/>
                  <a:pt x="71" y="51"/>
                  <a:pt x="99"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6" name="Freeform 22"/>
          <p:cNvSpPr/>
          <p:nvPr>
            <p:custDataLst>
              <p:tags r:id="rId22"/>
            </p:custDataLst>
          </p:nvPr>
        </p:nvSpPr>
        <p:spPr bwMode="auto">
          <a:xfrm rot="1800000">
            <a:off x="3869710" y="3276878"/>
            <a:ext cx="61041" cy="22293"/>
          </a:xfrm>
          <a:custGeom>
            <a:avLst/>
            <a:gdLst>
              <a:gd name="T0" fmla="*/ 105 w 105"/>
              <a:gd name="T1" fmla="*/ 14 h 38"/>
              <a:gd name="T2" fmla="*/ 32 w 105"/>
              <a:gd name="T3" fmla="*/ 2 h 38"/>
              <a:gd name="T4" fmla="*/ 2 w 105"/>
              <a:gd name="T5" fmla="*/ 15 h 38"/>
              <a:gd name="T6" fmla="*/ 2 w 105"/>
              <a:gd name="T7" fmla="*/ 28 h 38"/>
              <a:gd name="T8" fmla="*/ 44 w 105"/>
              <a:gd name="T9" fmla="*/ 34 h 38"/>
              <a:gd name="T10" fmla="*/ 105 w 105"/>
              <a:gd name="T11" fmla="*/ 14 h 38"/>
            </a:gdLst>
            <a:ahLst/>
            <a:cxnLst>
              <a:cxn ang="0">
                <a:pos x="T0" y="T1"/>
              </a:cxn>
              <a:cxn ang="0">
                <a:pos x="T2" y="T3"/>
              </a:cxn>
              <a:cxn ang="0">
                <a:pos x="T4" y="T5"/>
              </a:cxn>
              <a:cxn ang="0">
                <a:pos x="T6" y="T7"/>
              </a:cxn>
              <a:cxn ang="0">
                <a:pos x="T8" y="T9"/>
              </a:cxn>
              <a:cxn ang="0">
                <a:pos x="T10" y="T11"/>
              </a:cxn>
            </a:cxnLst>
            <a:rect l="0" t="0" r="r" b="b"/>
            <a:pathLst>
              <a:path w="105" h="38">
                <a:moveTo>
                  <a:pt x="105" y="14"/>
                </a:moveTo>
                <a:cubicBezTo>
                  <a:pt x="71" y="0"/>
                  <a:pt x="46" y="0"/>
                  <a:pt x="32" y="2"/>
                </a:cubicBezTo>
                <a:cubicBezTo>
                  <a:pt x="22" y="3"/>
                  <a:pt x="6" y="5"/>
                  <a:pt x="2" y="15"/>
                </a:cubicBezTo>
                <a:cubicBezTo>
                  <a:pt x="0" y="19"/>
                  <a:pt x="0" y="24"/>
                  <a:pt x="2" y="28"/>
                </a:cubicBezTo>
                <a:cubicBezTo>
                  <a:pt x="8" y="38"/>
                  <a:pt x="29" y="36"/>
                  <a:pt x="44" y="34"/>
                </a:cubicBezTo>
                <a:cubicBezTo>
                  <a:pt x="58" y="32"/>
                  <a:pt x="80" y="27"/>
                  <a:pt x="10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7" name="Freeform 23"/>
          <p:cNvSpPr/>
          <p:nvPr>
            <p:custDataLst>
              <p:tags r:id="rId23"/>
            </p:custDataLst>
          </p:nvPr>
        </p:nvSpPr>
        <p:spPr bwMode="auto">
          <a:xfrm rot="1800000">
            <a:off x="3906329" y="3274389"/>
            <a:ext cx="34502" cy="37686"/>
          </a:xfrm>
          <a:custGeom>
            <a:avLst/>
            <a:gdLst>
              <a:gd name="T0" fmla="*/ 29 w 60"/>
              <a:gd name="T1" fmla="*/ 4 h 65"/>
              <a:gd name="T2" fmla="*/ 17 w 60"/>
              <a:gd name="T3" fmla="*/ 3 h 65"/>
              <a:gd name="T4" fmla="*/ 25 w 60"/>
              <a:gd name="T5" fmla="*/ 23 h 65"/>
              <a:gd name="T6" fmla="*/ 7 w 60"/>
              <a:gd name="T7" fmla="*/ 23 h 65"/>
              <a:gd name="T8" fmla="*/ 18 w 60"/>
              <a:gd name="T9" fmla="*/ 38 h 65"/>
              <a:gd name="T10" fmla="*/ 1 w 60"/>
              <a:gd name="T11" fmla="*/ 44 h 65"/>
              <a:gd name="T12" fmla="*/ 10 w 60"/>
              <a:gd name="T13" fmla="*/ 56 h 65"/>
              <a:gd name="T14" fmla="*/ 53 w 60"/>
              <a:gd name="T15" fmla="*/ 49 h 65"/>
              <a:gd name="T16" fmla="*/ 29 w 60"/>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29" y="4"/>
                </a:moveTo>
                <a:cubicBezTo>
                  <a:pt x="28" y="3"/>
                  <a:pt x="19" y="0"/>
                  <a:pt x="17" y="3"/>
                </a:cubicBezTo>
                <a:cubicBezTo>
                  <a:pt x="14" y="6"/>
                  <a:pt x="17" y="14"/>
                  <a:pt x="25" y="23"/>
                </a:cubicBezTo>
                <a:cubicBezTo>
                  <a:pt x="16" y="19"/>
                  <a:pt x="9" y="20"/>
                  <a:pt x="7" y="23"/>
                </a:cubicBezTo>
                <a:cubicBezTo>
                  <a:pt x="5" y="26"/>
                  <a:pt x="9" y="33"/>
                  <a:pt x="18" y="38"/>
                </a:cubicBezTo>
                <a:cubicBezTo>
                  <a:pt x="10" y="35"/>
                  <a:pt x="2" y="39"/>
                  <a:pt x="1" y="44"/>
                </a:cubicBezTo>
                <a:cubicBezTo>
                  <a:pt x="0" y="48"/>
                  <a:pt x="3" y="53"/>
                  <a:pt x="10" y="56"/>
                </a:cubicBezTo>
                <a:cubicBezTo>
                  <a:pt x="28" y="65"/>
                  <a:pt x="47" y="60"/>
                  <a:pt x="53" y="49"/>
                </a:cubicBezTo>
                <a:cubicBezTo>
                  <a:pt x="60" y="37"/>
                  <a:pt x="53" y="13"/>
                  <a:pt x="29" y="4"/>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8" name="Freeform 24"/>
          <p:cNvSpPr/>
          <p:nvPr>
            <p:custDataLst>
              <p:tags r:id="rId24"/>
            </p:custDataLst>
          </p:nvPr>
        </p:nvSpPr>
        <p:spPr bwMode="auto">
          <a:xfrm rot="1800000">
            <a:off x="3964090" y="3280442"/>
            <a:ext cx="49895" cy="63164"/>
          </a:xfrm>
          <a:custGeom>
            <a:avLst/>
            <a:gdLst>
              <a:gd name="T0" fmla="*/ 86 w 86"/>
              <a:gd name="T1" fmla="*/ 109 h 109"/>
              <a:gd name="T2" fmla="*/ 47 w 86"/>
              <a:gd name="T3" fmla="*/ 31 h 109"/>
              <a:gd name="T4" fmla="*/ 0 w 86"/>
              <a:gd name="T5" fmla="*/ 0 h 109"/>
              <a:gd name="T6" fmla="*/ 23 w 86"/>
              <a:gd name="T7" fmla="*/ 38 h 109"/>
              <a:gd name="T8" fmla="*/ 53 w 86"/>
              <a:gd name="T9" fmla="*/ 97 h 109"/>
              <a:gd name="T10" fmla="*/ 86 w 86"/>
              <a:gd name="T11" fmla="*/ 109 h 109"/>
            </a:gdLst>
            <a:ahLst/>
            <a:cxnLst>
              <a:cxn ang="0">
                <a:pos x="T0" y="T1"/>
              </a:cxn>
              <a:cxn ang="0">
                <a:pos x="T2" y="T3"/>
              </a:cxn>
              <a:cxn ang="0">
                <a:pos x="T4" y="T5"/>
              </a:cxn>
              <a:cxn ang="0">
                <a:pos x="T6" y="T7"/>
              </a:cxn>
              <a:cxn ang="0">
                <a:pos x="T8" y="T9"/>
              </a:cxn>
              <a:cxn ang="0">
                <a:pos x="T10" y="T11"/>
              </a:cxn>
            </a:cxnLst>
            <a:rect l="0" t="0" r="r" b="b"/>
            <a:pathLst>
              <a:path w="86" h="109">
                <a:moveTo>
                  <a:pt x="86" y="109"/>
                </a:moveTo>
                <a:cubicBezTo>
                  <a:pt x="84" y="96"/>
                  <a:pt x="77" y="61"/>
                  <a:pt x="47" y="31"/>
                </a:cubicBezTo>
                <a:cubicBezTo>
                  <a:pt x="30" y="14"/>
                  <a:pt x="12" y="5"/>
                  <a:pt x="0" y="0"/>
                </a:cubicBezTo>
                <a:cubicBezTo>
                  <a:pt x="6" y="9"/>
                  <a:pt x="15" y="21"/>
                  <a:pt x="23" y="38"/>
                </a:cubicBezTo>
                <a:cubicBezTo>
                  <a:pt x="37" y="67"/>
                  <a:pt x="37" y="84"/>
                  <a:pt x="53" y="97"/>
                </a:cubicBezTo>
                <a:cubicBezTo>
                  <a:pt x="63" y="105"/>
                  <a:pt x="75" y="109"/>
                  <a:pt x="86" y="109"/>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59" name="Freeform 25"/>
          <p:cNvSpPr/>
          <p:nvPr>
            <p:custDataLst>
              <p:tags r:id="rId25"/>
            </p:custDataLst>
          </p:nvPr>
        </p:nvSpPr>
        <p:spPr bwMode="auto">
          <a:xfrm rot="1800000">
            <a:off x="3943379" y="3280204"/>
            <a:ext cx="188432" cy="180999"/>
          </a:xfrm>
          <a:custGeom>
            <a:avLst/>
            <a:gdLst>
              <a:gd name="T0" fmla="*/ 0 w 325"/>
              <a:gd name="T1" fmla="*/ 304 h 312"/>
              <a:gd name="T2" fmla="*/ 173 w 325"/>
              <a:gd name="T3" fmla="*/ 106 h 312"/>
              <a:gd name="T4" fmla="*/ 316 w 325"/>
              <a:gd name="T5" fmla="*/ 0 h 312"/>
              <a:gd name="T6" fmla="*/ 325 w 325"/>
              <a:gd name="T7" fmla="*/ 15 h 312"/>
              <a:gd name="T8" fmla="*/ 182 w 325"/>
              <a:gd name="T9" fmla="*/ 117 h 312"/>
              <a:gd name="T10" fmla="*/ 12 w 325"/>
              <a:gd name="T11" fmla="*/ 312 h 312"/>
              <a:gd name="T12" fmla="*/ 0 w 325"/>
              <a:gd name="T13" fmla="*/ 304 h 312"/>
            </a:gdLst>
            <a:ahLst/>
            <a:cxnLst>
              <a:cxn ang="0">
                <a:pos x="T0" y="T1"/>
              </a:cxn>
              <a:cxn ang="0">
                <a:pos x="T2" y="T3"/>
              </a:cxn>
              <a:cxn ang="0">
                <a:pos x="T4" y="T5"/>
              </a:cxn>
              <a:cxn ang="0">
                <a:pos x="T6" y="T7"/>
              </a:cxn>
              <a:cxn ang="0">
                <a:pos x="T8" y="T9"/>
              </a:cxn>
              <a:cxn ang="0">
                <a:pos x="T10" y="T11"/>
              </a:cxn>
              <a:cxn ang="0">
                <a:pos x="T12" y="T13"/>
              </a:cxn>
            </a:cxnLst>
            <a:rect l="0" t="0" r="r" b="b"/>
            <a:pathLst>
              <a:path w="325" h="312">
                <a:moveTo>
                  <a:pt x="0" y="304"/>
                </a:moveTo>
                <a:cubicBezTo>
                  <a:pt x="39" y="246"/>
                  <a:pt x="95" y="175"/>
                  <a:pt x="173" y="106"/>
                </a:cubicBezTo>
                <a:cubicBezTo>
                  <a:pt x="223" y="61"/>
                  <a:pt x="272" y="27"/>
                  <a:pt x="316" y="0"/>
                </a:cubicBezTo>
                <a:cubicBezTo>
                  <a:pt x="319" y="5"/>
                  <a:pt x="322" y="10"/>
                  <a:pt x="325" y="15"/>
                </a:cubicBezTo>
                <a:cubicBezTo>
                  <a:pt x="282" y="40"/>
                  <a:pt x="233" y="73"/>
                  <a:pt x="182" y="117"/>
                </a:cubicBezTo>
                <a:cubicBezTo>
                  <a:pt x="103" y="185"/>
                  <a:pt x="49" y="256"/>
                  <a:pt x="12" y="312"/>
                </a:cubicBezTo>
                <a:cubicBezTo>
                  <a:pt x="8" y="310"/>
                  <a:pt x="4" y="307"/>
                  <a:pt x="0" y="304"/>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0" name="Freeform 26"/>
          <p:cNvSpPr/>
          <p:nvPr>
            <p:custDataLst>
              <p:tags r:id="rId26"/>
            </p:custDataLst>
          </p:nvPr>
        </p:nvSpPr>
        <p:spPr bwMode="auto">
          <a:xfrm rot="1800000">
            <a:off x="3835544" y="3334823"/>
            <a:ext cx="152869" cy="144906"/>
          </a:xfrm>
          <a:custGeom>
            <a:avLst/>
            <a:gdLst>
              <a:gd name="T0" fmla="*/ 249 w 264"/>
              <a:gd name="T1" fmla="*/ 108 h 250"/>
              <a:gd name="T2" fmla="*/ 221 w 264"/>
              <a:gd name="T3" fmla="*/ 102 h 250"/>
              <a:gd name="T4" fmla="*/ 191 w 264"/>
              <a:gd name="T5" fmla="*/ 105 h 250"/>
              <a:gd name="T6" fmla="*/ 221 w 264"/>
              <a:gd name="T7" fmla="*/ 86 h 250"/>
              <a:gd name="T8" fmla="*/ 230 w 264"/>
              <a:gd name="T9" fmla="*/ 49 h 250"/>
              <a:gd name="T10" fmla="*/ 219 w 264"/>
              <a:gd name="T11" fmla="*/ 36 h 250"/>
              <a:gd name="T12" fmla="*/ 179 w 264"/>
              <a:gd name="T13" fmla="*/ 51 h 250"/>
              <a:gd name="T14" fmla="*/ 155 w 264"/>
              <a:gd name="T15" fmla="*/ 77 h 250"/>
              <a:gd name="T16" fmla="*/ 169 w 264"/>
              <a:gd name="T17" fmla="*/ 43 h 250"/>
              <a:gd name="T18" fmla="*/ 155 w 264"/>
              <a:gd name="T19" fmla="*/ 5 h 250"/>
              <a:gd name="T20" fmla="*/ 138 w 264"/>
              <a:gd name="T21" fmla="*/ 1 h 250"/>
              <a:gd name="T22" fmla="*/ 111 w 264"/>
              <a:gd name="T23" fmla="*/ 39 h 250"/>
              <a:gd name="T24" fmla="*/ 110 w 264"/>
              <a:gd name="T25" fmla="*/ 56 h 250"/>
              <a:gd name="T26" fmla="*/ 94 w 264"/>
              <a:gd name="T27" fmla="*/ 28 h 250"/>
              <a:gd name="T28" fmla="*/ 66 w 264"/>
              <a:gd name="T29" fmla="*/ 8 h 250"/>
              <a:gd name="T30" fmla="*/ 44 w 264"/>
              <a:gd name="T31" fmla="*/ 27 h 250"/>
              <a:gd name="T32" fmla="*/ 63 w 264"/>
              <a:gd name="T33" fmla="*/ 74 h 250"/>
              <a:gd name="T34" fmla="*/ 70 w 264"/>
              <a:gd name="T35" fmla="*/ 82 h 250"/>
              <a:gd name="T36" fmla="*/ 45 w 264"/>
              <a:gd name="T37" fmla="*/ 73 h 250"/>
              <a:gd name="T38" fmla="*/ 6 w 264"/>
              <a:gd name="T39" fmla="*/ 83 h 250"/>
              <a:gd name="T40" fmla="*/ 1 w 264"/>
              <a:gd name="T41" fmla="*/ 99 h 250"/>
              <a:gd name="T42" fmla="*/ 28 w 264"/>
              <a:gd name="T43" fmla="*/ 122 h 250"/>
              <a:gd name="T44" fmla="*/ 62 w 264"/>
              <a:gd name="T45" fmla="*/ 128 h 250"/>
              <a:gd name="T46" fmla="*/ 24 w 264"/>
              <a:gd name="T47" fmla="*/ 139 h 250"/>
              <a:gd name="T48" fmla="*/ 3 w 264"/>
              <a:gd name="T49" fmla="*/ 167 h 250"/>
              <a:gd name="T50" fmla="*/ 9 w 264"/>
              <a:gd name="T51" fmla="*/ 183 h 250"/>
              <a:gd name="T52" fmla="*/ 58 w 264"/>
              <a:gd name="T53" fmla="*/ 180 h 250"/>
              <a:gd name="T54" fmla="*/ 68 w 264"/>
              <a:gd name="T55" fmla="*/ 171 h 250"/>
              <a:gd name="T56" fmla="*/ 57 w 264"/>
              <a:gd name="T57" fmla="*/ 194 h 250"/>
              <a:gd name="T58" fmla="*/ 65 w 264"/>
              <a:gd name="T59" fmla="*/ 242 h 250"/>
              <a:gd name="T60" fmla="*/ 81 w 264"/>
              <a:gd name="T61" fmla="*/ 248 h 250"/>
              <a:gd name="T62" fmla="*/ 111 w 264"/>
              <a:gd name="T63" fmla="*/ 213 h 250"/>
              <a:gd name="T64" fmla="*/ 114 w 264"/>
              <a:gd name="T65" fmla="*/ 187 h 250"/>
              <a:gd name="T66" fmla="*/ 116 w 264"/>
              <a:gd name="T67" fmla="*/ 214 h 250"/>
              <a:gd name="T68" fmla="*/ 150 w 264"/>
              <a:gd name="T69" fmla="*/ 249 h 250"/>
              <a:gd name="T70" fmla="*/ 166 w 264"/>
              <a:gd name="T71" fmla="*/ 244 h 250"/>
              <a:gd name="T72" fmla="*/ 169 w 264"/>
              <a:gd name="T73" fmla="*/ 204 h 250"/>
              <a:gd name="T74" fmla="*/ 158 w 264"/>
              <a:gd name="T75" fmla="*/ 180 h 250"/>
              <a:gd name="T76" fmla="*/ 174 w 264"/>
              <a:gd name="T77" fmla="*/ 201 h 250"/>
              <a:gd name="T78" fmla="*/ 218 w 264"/>
              <a:gd name="T79" fmla="*/ 218 h 250"/>
              <a:gd name="T80" fmla="*/ 230 w 264"/>
              <a:gd name="T81" fmla="*/ 205 h 250"/>
              <a:gd name="T82" fmla="*/ 210 w 264"/>
              <a:gd name="T83" fmla="*/ 165 h 250"/>
              <a:gd name="T84" fmla="*/ 187 w 264"/>
              <a:gd name="T85" fmla="*/ 151 h 250"/>
              <a:gd name="T86" fmla="*/ 231 w 264"/>
              <a:gd name="T87" fmla="*/ 156 h 250"/>
              <a:gd name="T88" fmla="*/ 259 w 264"/>
              <a:gd name="T89" fmla="*/ 140 h 250"/>
              <a:gd name="T90" fmla="*/ 249 w 264"/>
              <a:gd name="T91" fmla="*/ 1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4" h="250">
                <a:moveTo>
                  <a:pt x="249" y="108"/>
                </a:moveTo>
                <a:cubicBezTo>
                  <a:pt x="242" y="102"/>
                  <a:pt x="233" y="102"/>
                  <a:pt x="221" y="102"/>
                </a:cubicBezTo>
                <a:cubicBezTo>
                  <a:pt x="204" y="102"/>
                  <a:pt x="191" y="107"/>
                  <a:pt x="191" y="105"/>
                </a:cubicBezTo>
                <a:cubicBezTo>
                  <a:pt x="190" y="104"/>
                  <a:pt x="209" y="102"/>
                  <a:pt x="221" y="86"/>
                </a:cubicBezTo>
                <a:cubicBezTo>
                  <a:pt x="224" y="83"/>
                  <a:pt x="237" y="66"/>
                  <a:pt x="230" y="49"/>
                </a:cubicBezTo>
                <a:cubicBezTo>
                  <a:pt x="229" y="47"/>
                  <a:pt x="226" y="40"/>
                  <a:pt x="219" y="36"/>
                </a:cubicBezTo>
                <a:cubicBezTo>
                  <a:pt x="206" y="31"/>
                  <a:pt x="191" y="43"/>
                  <a:pt x="179" y="51"/>
                </a:cubicBezTo>
                <a:cubicBezTo>
                  <a:pt x="173" y="56"/>
                  <a:pt x="164" y="64"/>
                  <a:pt x="155" y="77"/>
                </a:cubicBezTo>
                <a:cubicBezTo>
                  <a:pt x="159" y="72"/>
                  <a:pt x="168" y="60"/>
                  <a:pt x="169" y="43"/>
                </a:cubicBezTo>
                <a:cubicBezTo>
                  <a:pt x="169" y="38"/>
                  <a:pt x="170" y="14"/>
                  <a:pt x="155" y="5"/>
                </a:cubicBezTo>
                <a:cubicBezTo>
                  <a:pt x="153" y="3"/>
                  <a:pt x="147" y="0"/>
                  <a:pt x="138" y="1"/>
                </a:cubicBezTo>
                <a:cubicBezTo>
                  <a:pt x="118" y="4"/>
                  <a:pt x="111" y="36"/>
                  <a:pt x="111" y="39"/>
                </a:cubicBezTo>
                <a:cubicBezTo>
                  <a:pt x="109" y="46"/>
                  <a:pt x="109" y="52"/>
                  <a:pt x="110" y="56"/>
                </a:cubicBezTo>
                <a:cubicBezTo>
                  <a:pt x="107" y="50"/>
                  <a:pt x="103" y="39"/>
                  <a:pt x="94" y="28"/>
                </a:cubicBezTo>
                <a:cubicBezTo>
                  <a:pt x="86" y="18"/>
                  <a:pt x="78" y="8"/>
                  <a:pt x="66" y="8"/>
                </a:cubicBezTo>
                <a:cubicBezTo>
                  <a:pt x="56" y="9"/>
                  <a:pt x="47" y="18"/>
                  <a:pt x="44" y="27"/>
                </a:cubicBezTo>
                <a:cubicBezTo>
                  <a:pt x="39" y="44"/>
                  <a:pt x="53" y="64"/>
                  <a:pt x="63" y="74"/>
                </a:cubicBezTo>
                <a:cubicBezTo>
                  <a:pt x="66" y="77"/>
                  <a:pt x="71" y="81"/>
                  <a:pt x="70" y="82"/>
                </a:cubicBezTo>
                <a:cubicBezTo>
                  <a:pt x="69" y="83"/>
                  <a:pt x="59" y="75"/>
                  <a:pt x="45" y="73"/>
                </a:cubicBezTo>
                <a:cubicBezTo>
                  <a:pt x="41" y="73"/>
                  <a:pt x="17" y="69"/>
                  <a:pt x="6" y="83"/>
                </a:cubicBezTo>
                <a:cubicBezTo>
                  <a:pt x="5" y="84"/>
                  <a:pt x="0" y="91"/>
                  <a:pt x="1" y="99"/>
                </a:cubicBezTo>
                <a:cubicBezTo>
                  <a:pt x="3" y="112"/>
                  <a:pt x="18" y="118"/>
                  <a:pt x="28" y="122"/>
                </a:cubicBezTo>
                <a:cubicBezTo>
                  <a:pt x="34" y="125"/>
                  <a:pt x="46" y="129"/>
                  <a:pt x="62" y="128"/>
                </a:cubicBezTo>
                <a:cubicBezTo>
                  <a:pt x="54" y="128"/>
                  <a:pt x="39" y="129"/>
                  <a:pt x="24" y="139"/>
                </a:cubicBezTo>
                <a:cubicBezTo>
                  <a:pt x="17" y="144"/>
                  <a:pt x="3" y="153"/>
                  <a:pt x="3" y="167"/>
                </a:cubicBezTo>
                <a:cubicBezTo>
                  <a:pt x="3" y="168"/>
                  <a:pt x="3" y="176"/>
                  <a:pt x="9" y="183"/>
                </a:cubicBezTo>
                <a:cubicBezTo>
                  <a:pt x="20" y="194"/>
                  <a:pt x="44" y="190"/>
                  <a:pt x="58" y="180"/>
                </a:cubicBezTo>
                <a:cubicBezTo>
                  <a:pt x="63" y="176"/>
                  <a:pt x="67" y="171"/>
                  <a:pt x="68" y="171"/>
                </a:cubicBezTo>
                <a:cubicBezTo>
                  <a:pt x="69" y="172"/>
                  <a:pt x="61" y="181"/>
                  <a:pt x="57" y="194"/>
                </a:cubicBezTo>
                <a:cubicBezTo>
                  <a:pt x="53" y="208"/>
                  <a:pt x="52" y="230"/>
                  <a:pt x="65" y="242"/>
                </a:cubicBezTo>
                <a:cubicBezTo>
                  <a:pt x="67" y="243"/>
                  <a:pt x="73" y="249"/>
                  <a:pt x="81" y="248"/>
                </a:cubicBezTo>
                <a:cubicBezTo>
                  <a:pt x="99" y="248"/>
                  <a:pt x="110" y="216"/>
                  <a:pt x="111" y="213"/>
                </a:cubicBezTo>
                <a:cubicBezTo>
                  <a:pt x="114" y="202"/>
                  <a:pt x="114" y="193"/>
                  <a:pt x="114" y="187"/>
                </a:cubicBezTo>
                <a:cubicBezTo>
                  <a:pt x="113" y="194"/>
                  <a:pt x="113" y="204"/>
                  <a:pt x="116" y="214"/>
                </a:cubicBezTo>
                <a:cubicBezTo>
                  <a:pt x="117" y="216"/>
                  <a:pt x="128" y="247"/>
                  <a:pt x="150" y="249"/>
                </a:cubicBezTo>
                <a:cubicBezTo>
                  <a:pt x="152" y="249"/>
                  <a:pt x="160" y="250"/>
                  <a:pt x="166" y="244"/>
                </a:cubicBezTo>
                <a:cubicBezTo>
                  <a:pt x="178" y="234"/>
                  <a:pt x="172" y="213"/>
                  <a:pt x="169" y="204"/>
                </a:cubicBezTo>
                <a:cubicBezTo>
                  <a:pt x="166" y="193"/>
                  <a:pt x="161" y="185"/>
                  <a:pt x="158" y="180"/>
                </a:cubicBezTo>
                <a:cubicBezTo>
                  <a:pt x="161" y="185"/>
                  <a:pt x="166" y="194"/>
                  <a:pt x="174" y="201"/>
                </a:cubicBezTo>
                <a:cubicBezTo>
                  <a:pt x="179" y="206"/>
                  <a:pt x="201" y="225"/>
                  <a:pt x="218" y="218"/>
                </a:cubicBezTo>
                <a:cubicBezTo>
                  <a:pt x="219" y="217"/>
                  <a:pt x="227" y="213"/>
                  <a:pt x="230" y="205"/>
                </a:cubicBezTo>
                <a:cubicBezTo>
                  <a:pt x="236" y="188"/>
                  <a:pt x="214" y="169"/>
                  <a:pt x="210" y="165"/>
                </a:cubicBezTo>
                <a:cubicBezTo>
                  <a:pt x="199" y="155"/>
                  <a:pt x="186" y="152"/>
                  <a:pt x="187" y="151"/>
                </a:cubicBezTo>
                <a:cubicBezTo>
                  <a:pt x="187" y="149"/>
                  <a:pt x="207" y="160"/>
                  <a:pt x="231" y="156"/>
                </a:cubicBezTo>
                <a:cubicBezTo>
                  <a:pt x="239" y="154"/>
                  <a:pt x="254" y="152"/>
                  <a:pt x="259" y="140"/>
                </a:cubicBezTo>
                <a:cubicBezTo>
                  <a:pt x="264" y="129"/>
                  <a:pt x="258" y="115"/>
                  <a:pt x="249" y="10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1" name="Freeform 27"/>
          <p:cNvSpPr/>
          <p:nvPr>
            <p:custDataLst>
              <p:tags r:id="rId27"/>
            </p:custDataLst>
          </p:nvPr>
        </p:nvSpPr>
        <p:spPr bwMode="auto">
          <a:xfrm rot="1800000">
            <a:off x="3859617" y="3354579"/>
            <a:ext cx="102443" cy="99788"/>
          </a:xfrm>
          <a:custGeom>
            <a:avLst/>
            <a:gdLst>
              <a:gd name="T0" fmla="*/ 174 w 176"/>
              <a:gd name="T1" fmla="*/ 84 h 172"/>
              <a:gd name="T2" fmla="*/ 131 w 176"/>
              <a:gd name="T3" fmla="*/ 75 h 172"/>
              <a:gd name="T4" fmla="*/ 158 w 176"/>
              <a:gd name="T5" fmla="*/ 42 h 172"/>
              <a:gd name="T6" fmla="*/ 152 w 176"/>
              <a:gd name="T7" fmla="*/ 32 h 172"/>
              <a:gd name="T8" fmla="*/ 112 w 176"/>
              <a:gd name="T9" fmla="*/ 46 h 172"/>
              <a:gd name="T10" fmla="*/ 106 w 176"/>
              <a:gd name="T11" fmla="*/ 4 h 172"/>
              <a:gd name="T12" fmla="*/ 95 w 176"/>
              <a:gd name="T13" fmla="*/ 2 h 172"/>
              <a:gd name="T14" fmla="*/ 77 w 176"/>
              <a:gd name="T15" fmla="*/ 47 h 172"/>
              <a:gd name="T16" fmla="*/ 43 w 176"/>
              <a:gd name="T17" fmla="*/ 7 h 172"/>
              <a:gd name="T18" fmla="*/ 33 w 176"/>
              <a:gd name="T19" fmla="*/ 12 h 172"/>
              <a:gd name="T20" fmla="*/ 47 w 176"/>
              <a:gd name="T21" fmla="*/ 58 h 172"/>
              <a:gd name="T22" fmla="*/ 4 w 176"/>
              <a:gd name="T23" fmla="*/ 59 h 172"/>
              <a:gd name="T24" fmla="*/ 0 w 176"/>
              <a:gd name="T25" fmla="*/ 70 h 172"/>
              <a:gd name="T26" fmla="*/ 34 w 176"/>
              <a:gd name="T27" fmla="*/ 90 h 172"/>
              <a:gd name="T28" fmla="*/ 4 w 176"/>
              <a:gd name="T29" fmla="*/ 118 h 172"/>
              <a:gd name="T30" fmla="*/ 9 w 176"/>
              <a:gd name="T31" fmla="*/ 129 h 172"/>
              <a:gd name="T32" fmla="*/ 54 w 176"/>
              <a:gd name="T33" fmla="*/ 115 h 172"/>
              <a:gd name="T34" fmla="*/ 38 w 176"/>
              <a:gd name="T35" fmla="*/ 160 h 172"/>
              <a:gd name="T36" fmla="*/ 55 w 176"/>
              <a:gd name="T37" fmla="*/ 166 h 172"/>
              <a:gd name="T38" fmla="*/ 81 w 176"/>
              <a:gd name="T39" fmla="*/ 123 h 172"/>
              <a:gd name="T40" fmla="*/ 95 w 176"/>
              <a:gd name="T41" fmla="*/ 170 h 172"/>
              <a:gd name="T42" fmla="*/ 112 w 176"/>
              <a:gd name="T43" fmla="*/ 166 h 172"/>
              <a:gd name="T44" fmla="*/ 106 w 176"/>
              <a:gd name="T45" fmla="*/ 121 h 172"/>
              <a:gd name="T46" fmla="*/ 146 w 176"/>
              <a:gd name="T47" fmla="*/ 152 h 172"/>
              <a:gd name="T48" fmla="*/ 157 w 176"/>
              <a:gd name="T49" fmla="*/ 143 h 172"/>
              <a:gd name="T50" fmla="*/ 130 w 176"/>
              <a:gd name="T51" fmla="*/ 105 h 172"/>
              <a:gd name="T52" fmla="*/ 173 w 176"/>
              <a:gd name="T53" fmla="*/ 96 h 172"/>
              <a:gd name="T54" fmla="*/ 174 w 176"/>
              <a:gd name="T55" fmla="*/ 8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2">
                <a:moveTo>
                  <a:pt x="174" y="84"/>
                </a:moveTo>
                <a:cubicBezTo>
                  <a:pt x="171" y="75"/>
                  <a:pt x="153" y="70"/>
                  <a:pt x="131" y="75"/>
                </a:cubicBezTo>
                <a:cubicBezTo>
                  <a:pt x="149" y="67"/>
                  <a:pt x="160" y="53"/>
                  <a:pt x="158" y="42"/>
                </a:cubicBezTo>
                <a:cubicBezTo>
                  <a:pt x="158" y="41"/>
                  <a:pt x="156" y="35"/>
                  <a:pt x="152" y="32"/>
                </a:cubicBezTo>
                <a:cubicBezTo>
                  <a:pt x="143" y="26"/>
                  <a:pt x="127" y="31"/>
                  <a:pt x="112" y="46"/>
                </a:cubicBezTo>
                <a:cubicBezTo>
                  <a:pt x="119" y="27"/>
                  <a:pt x="116" y="10"/>
                  <a:pt x="106" y="4"/>
                </a:cubicBezTo>
                <a:cubicBezTo>
                  <a:pt x="105" y="4"/>
                  <a:pt x="100" y="0"/>
                  <a:pt x="95" y="2"/>
                </a:cubicBezTo>
                <a:cubicBezTo>
                  <a:pt x="84" y="4"/>
                  <a:pt x="76" y="22"/>
                  <a:pt x="77" y="47"/>
                </a:cubicBezTo>
                <a:cubicBezTo>
                  <a:pt x="69" y="22"/>
                  <a:pt x="55" y="6"/>
                  <a:pt x="43" y="7"/>
                </a:cubicBezTo>
                <a:cubicBezTo>
                  <a:pt x="42" y="7"/>
                  <a:pt x="36" y="8"/>
                  <a:pt x="33" y="12"/>
                </a:cubicBezTo>
                <a:cubicBezTo>
                  <a:pt x="26" y="21"/>
                  <a:pt x="31" y="40"/>
                  <a:pt x="47" y="58"/>
                </a:cubicBezTo>
                <a:cubicBezTo>
                  <a:pt x="28" y="50"/>
                  <a:pt x="11" y="50"/>
                  <a:pt x="4" y="59"/>
                </a:cubicBezTo>
                <a:cubicBezTo>
                  <a:pt x="3" y="60"/>
                  <a:pt x="0" y="64"/>
                  <a:pt x="0" y="70"/>
                </a:cubicBezTo>
                <a:cubicBezTo>
                  <a:pt x="2" y="80"/>
                  <a:pt x="15" y="89"/>
                  <a:pt x="34" y="90"/>
                </a:cubicBezTo>
                <a:cubicBezTo>
                  <a:pt x="16" y="95"/>
                  <a:pt x="4" y="107"/>
                  <a:pt x="4" y="118"/>
                </a:cubicBezTo>
                <a:cubicBezTo>
                  <a:pt x="5" y="120"/>
                  <a:pt x="5" y="126"/>
                  <a:pt x="9" y="129"/>
                </a:cubicBezTo>
                <a:cubicBezTo>
                  <a:pt x="16" y="136"/>
                  <a:pt x="35" y="131"/>
                  <a:pt x="54" y="115"/>
                </a:cubicBezTo>
                <a:cubicBezTo>
                  <a:pt x="36" y="131"/>
                  <a:pt x="31" y="151"/>
                  <a:pt x="38" y="160"/>
                </a:cubicBezTo>
                <a:cubicBezTo>
                  <a:pt x="42" y="165"/>
                  <a:pt x="50" y="167"/>
                  <a:pt x="55" y="166"/>
                </a:cubicBezTo>
                <a:cubicBezTo>
                  <a:pt x="69" y="164"/>
                  <a:pt x="81" y="147"/>
                  <a:pt x="81" y="123"/>
                </a:cubicBezTo>
                <a:cubicBezTo>
                  <a:pt x="76" y="148"/>
                  <a:pt x="84" y="167"/>
                  <a:pt x="95" y="170"/>
                </a:cubicBezTo>
                <a:cubicBezTo>
                  <a:pt x="101" y="172"/>
                  <a:pt x="108" y="170"/>
                  <a:pt x="112" y="166"/>
                </a:cubicBezTo>
                <a:cubicBezTo>
                  <a:pt x="120" y="158"/>
                  <a:pt x="120" y="139"/>
                  <a:pt x="106" y="121"/>
                </a:cubicBezTo>
                <a:cubicBezTo>
                  <a:pt x="117" y="143"/>
                  <a:pt x="134" y="155"/>
                  <a:pt x="146" y="152"/>
                </a:cubicBezTo>
                <a:cubicBezTo>
                  <a:pt x="147" y="152"/>
                  <a:pt x="154" y="150"/>
                  <a:pt x="157" y="143"/>
                </a:cubicBezTo>
                <a:cubicBezTo>
                  <a:pt x="161" y="133"/>
                  <a:pt x="151" y="117"/>
                  <a:pt x="130" y="105"/>
                </a:cubicBezTo>
                <a:cubicBezTo>
                  <a:pt x="150" y="110"/>
                  <a:pt x="168" y="106"/>
                  <a:pt x="173" y="96"/>
                </a:cubicBezTo>
                <a:cubicBezTo>
                  <a:pt x="174" y="95"/>
                  <a:pt x="176" y="90"/>
                  <a:pt x="174"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2" name="Freeform 28"/>
          <p:cNvSpPr/>
          <p:nvPr>
            <p:custDataLst>
              <p:tags r:id="rId28"/>
            </p:custDataLst>
          </p:nvPr>
        </p:nvSpPr>
        <p:spPr bwMode="auto">
          <a:xfrm rot="1800000">
            <a:off x="3890219" y="3385135"/>
            <a:ext cx="38748" cy="36625"/>
          </a:xfrm>
          <a:custGeom>
            <a:avLst/>
            <a:gdLst>
              <a:gd name="T0" fmla="*/ 31 w 67"/>
              <a:gd name="T1" fmla="*/ 61 h 63"/>
              <a:gd name="T2" fmla="*/ 0 w 67"/>
              <a:gd name="T3" fmla="*/ 31 h 63"/>
              <a:gd name="T4" fmla="*/ 29 w 67"/>
              <a:gd name="T5" fmla="*/ 2 h 63"/>
              <a:gd name="T6" fmla="*/ 67 w 67"/>
              <a:gd name="T7" fmla="*/ 31 h 63"/>
              <a:gd name="T8" fmla="*/ 31 w 67"/>
              <a:gd name="T9" fmla="*/ 61 h 63"/>
            </a:gdLst>
            <a:ahLst/>
            <a:cxnLst>
              <a:cxn ang="0">
                <a:pos x="T0" y="T1"/>
              </a:cxn>
              <a:cxn ang="0">
                <a:pos x="T2" y="T3"/>
              </a:cxn>
              <a:cxn ang="0">
                <a:pos x="T4" y="T5"/>
              </a:cxn>
              <a:cxn ang="0">
                <a:pos x="T6" y="T7"/>
              </a:cxn>
              <a:cxn ang="0">
                <a:pos x="T8" y="T9"/>
              </a:cxn>
            </a:cxnLst>
            <a:rect l="0" t="0" r="r" b="b"/>
            <a:pathLst>
              <a:path w="67" h="62">
                <a:moveTo>
                  <a:pt x="31" y="61"/>
                </a:moveTo>
                <a:cubicBezTo>
                  <a:pt x="16" y="60"/>
                  <a:pt x="0" y="48"/>
                  <a:pt x="0" y="31"/>
                </a:cubicBezTo>
                <a:cubicBezTo>
                  <a:pt x="1" y="15"/>
                  <a:pt x="15" y="4"/>
                  <a:pt x="29" y="2"/>
                </a:cubicBezTo>
                <a:cubicBezTo>
                  <a:pt x="46" y="0"/>
                  <a:pt x="66" y="13"/>
                  <a:pt x="67" y="31"/>
                </a:cubicBezTo>
                <a:cubicBezTo>
                  <a:pt x="67" y="49"/>
                  <a:pt x="49" y="63"/>
                  <a:pt x="31" y="61"/>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3" name="Freeform 29"/>
          <p:cNvSpPr/>
          <p:nvPr>
            <p:custDataLst>
              <p:tags r:id="rId29"/>
            </p:custDataLst>
          </p:nvPr>
        </p:nvSpPr>
        <p:spPr bwMode="auto">
          <a:xfrm rot="1800000">
            <a:off x="3908315" y="3393869"/>
            <a:ext cx="16985" cy="16454"/>
          </a:xfrm>
          <a:custGeom>
            <a:avLst/>
            <a:gdLst>
              <a:gd name="T0" fmla="*/ 7 w 29"/>
              <a:gd name="T1" fmla="*/ 23 h 28"/>
              <a:gd name="T2" fmla="*/ 4 w 29"/>
              <a:gd name="T3" fmla="*/ 5 h 28"/>
              <a:gd name="T4" fmla="*/ 22 w 29"/>
              <a:gd name="T5" fmla="*/ 4 h 28"/>
              <a:gd name="T6" fmla="*/ 24 w 29"/>
              <a:gd name="T7" fmla="*/ 23 h 28"/>
              <a:gd name="T8" fmla="*/ 7 w 29"/>
              <a:gd name="T9" fmla="*/ 23 h 28"/>
            </a:gdLst>
            <a:ahLst/>
            <a:cxnLst>
              <a:cxn ang="0">
                <a:pos x="T0" y="T1"/>
              </a:cxn>
              <a:cxn ang="0">
                <a:pos x="T2" y="T3"/>
              </a:cxn>
              <a:cxn ang="0">
                <a:pos x="T4" y="T5"/>
              </a:cxn>
              <a:cxn ang="0">
                <a:pos x="T6" y="T7"/>
              </a:cxn>
              <a:cxn ang="0">
                <a:pos x="T8" y="T9"/>
              </a:cxn>
            </a:cxnLst>
            <a:rect l="0" t="0" r="r" b="b"/>
            <a:pathLst>
              <a:path w="28" h="28">
                <a:moveTo>
                  <a:pt x="7" y="23"/>
                </a:moveTo>
                <a:cubicBezTo>
                  <a:pt x="2" y="19"/>
                  <a:pt x="0" y="11"/>
                  <a:pt x="4" y="5"/>
                </a:cubicBezTo>
                <a:cubicBezTo>
                  <a:pt x="9" y="0"/>
                  <a:pt x="17" y="0"/>
                  <a:pt x="22" y="4"/>
                </a:cubicBezTo>
                <a:cubicBezTo>
                  <a:pt x="28" y="9"/>
                  <a:pt x="29" y="18"/>
                  <a:pt x="24" y="23"/>
                </a:cubicBezTo>
                <a:cubicBezTo>
                  <a:pt x="19" y="28"/>
                  <a:pt x="11" y="27"/>
                  <a:pt x="7" y="2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30"/>
            </p:custDataLst>
          </p:nvPr>
        </p:nvSpPr>
        <p:spPr>
          <a:xfrm>
            <a:off x="3460750" y="2983866"/>
            <a:ext cx="469900" cy="400050"/>
          </a:xfrm>
          <a:prstGeom prst="rect">
            <a:avLst/>
          </a:prstGeom>
          <a:noFill/>
        </p:spPr>
        <p:txBody>
          <a:bodyPr wrap="square" rtlCol="0">
            <a:normAutofit fontScale="90000"/>
          </a:bodyPr>
          <a:lstStyle/>
          <a:p>
            <a:r>
              <a:rPr lang="en-US" altLang="zh-CN" sz="2000" b="1">
                <a:solidFill>
                  <a:schemeClr val="accent2">
                    <a:lumMod val="50000"/>
                  </a:schemeClr>
                </a:solidFill>
                <a:latin typeface="微软雅黑" panose="020B0503020204020204" pitchFamily="34" charset="-122"/>
                <a:ea typeface="微软雅黑" panose="020B0503020204020204" pitchFamily="34" charset="-122"/>
                <a:cs typeface="Arial" panose="020B0604020202020204" pitchFamily="34" charset="0"/>
              </a:rPr>
              <a:t>01</a:t>
            </a:r>
          </a:p>
        </p:txBody>
      </p:sp>
      <p:sp>
        <p:nvSpPr>
          <p:cNvPr id="35" name="文本框 75"/>
          <p:cNvSpPr txBox="1"/>
          <p:nvPr>
            <p:custDataLst>
              <p:tags r:id="rId31"/>
            </p:custDataLst>
          </p:nvPr>
        </p:nvSpPr>
        <p:spPr>
          <a:xfrm>
            <a:off x="4184650" y="2983866"/>
            <a:ext cx="1866900" cy="605790"/>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5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下列词语中有错别字的一组是 ( )</a:t>
            </a:r>
          </a:p>
        </p:txBody>
      </p:sp>
      <p:sp>
        <p:nvSpPr>
          <p:cNvPr id="69" name="AutoShape 3"/>
          <p:cNvSpPr>
            <a:spLocks noChangeAspect="1" noChangeArrowheads="1" noTextEdit="1"/>
          </p:cNvSpPr>
          <p:nvPr>
            <p:custDataLst>
              <p:tags r:id="rId32"/>
            </p:custDataLst>
          </p:nvPr>
        </p:nvSpPr>
        <p:spPr bwMode="auto">
          <a:xfrm rot="1800000">
            <a:off x="3710940" y="4130041"/>
            <a:ext cx="41402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0" name="Freeform 5"/>
          <p:cNvSpPr/>
          <p:nvPr>
            <p:custDataLst>
              <p:tags r:id="rId33"/>
            </p:custDataLst>
          </p:nvPr>
        </p:nvSpPr>
        <p:spPr bwMode="auto">
          <a:xfrm rot="1800000">
            <a:off x="3829928" y="4191506"/>
            <a:ext cx="307330" cy="207008"/>
          </a:xfrm>
          <a:custGeom>
            <a:avLst/>
            <a:gdLst>
              <a:gd name="T0" fmla="*/ 523 w 530"/>
              <a:gd name="T1" fmla="*/ 0 h 357"/>
              <a:gd name="T2" fmla="*/ 206 w 530"/>
              <a:gd name="T3" fmla="*/ 164 h 357"/>
              <a:gd name="T4" fmla="*/ 0 w 530"/>
              <a:gd name="T5" fmla="*/ 346 h 357"/>
              <a:gd name="T6" fmla="*/ 8 w 530"/>
              <a:gd name="T7" fmla="*/ 357 h 357"/>
              <a:gd name="T8" fmla="*/ 203 w 530"/>
              <a:gd name="T9" fmla="*/ 185 h 357"/>
              <a:gd name="T10" fmla="*/ 530 w 530"/>
              <a:gd name="T11" fmla="*/ 17 h 357"/>
              <a:gd name="T12" fmla="*/ 523 w 530"/>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530" h="357">
                <a:moveTo>
                  <a:pt x="523" y="0"/>
                </a:moveTo>
                <a:cubicBezTo>
                  <a:pt x="436" y="31"/>
                  <a:pt x="324" y="81"/>
                  <a:pt x="206" y="164"/>
                </a:cubicBezTo>
                <a:cubicBezTo>
                  <a:pt x="119" y="226"/>
                  <a:pt x="51" y="290"/>
                  <a:pt x="0" y="346"/>
                </a:cubicBezTo>
                <a:cubicBezTo>
                  <a:pt x="2" y="350"/>
                  <a:pt x="5" y="353"/>
                  <a:pt x="8" y="357"/>
                </a:cubicBezTo>
                <a:cubicBezTo>
                  <a:pt x="57" y="304"/>
                  <a:pt x="121" y="243"/>
                  <a:pt x="203" y="185"/>
                </a:cubicBezTo>
                <a:cubicBezTo>
                  <a:pt x="324" y="98"/>
                  <a:pt x="441" y="47"/>
                  <a:pt x="530" y="17"/>
                </a:cubicBezTo>
                <a:cubicBezTo>
                  <a:pt x="528" y="11"/>
                  <a:pt x="525" y="5"/>
                  <a:pt x="523"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1" name="Freeform 6"/>
          <p:cNvSpPr/>
          <p:nvPr>
            <p:custDataLst>
              <p:tags r:id="rId34"/>
            </p:custDataLst>
          </p:nvPr>
        </p:nvSpPr>
        <p:spPr bwMode="auto">
          <a:xfrm rot="1800000">
            <a:off x="3684218" y="4276477"/>
            <a:ext cx="99789" cy="61572"/>
          </a:xfrm>
          <a:custGeom>
            <a:avLst/>
            <a:gdLst>
              <a:gd name="T0" fmla="*/ 172 w 172"/>
              <a:gd name="T1" fmla="*/ 1 h 106"/>
              <a:gd name="T2" fmla="*/ 42 w 172"/>
              <a:gd name="T3" fmla="*/ 29 h 106"/>
              <a:gd name="T4" fmla="*/ 0 w 172"/>
              <a:gd name="T5" fmla="*/ 72 h 106"/>
              <a:gd name="T6" fmla="*/ 9 w 172"/>
              <a:gd name="T7" fmla="*/ 93 h 106"/>
              <a:gd name="T8" fmla="*/ 82 w 172"/>
              <a:gd name="T9" fmla="*/ 75 h 106"/>
              <a:gd name="T10" fmla="*/ 172 w 172"/>
              <a:gd name="T11" fmla="*/ 1 h 106"/>
            </a:gdLst>
            <a:ahLst/>
            <a:cxnLst>
              <a:cxn ang="0">
                <a:pos x="T0" y="T1"/>
              </a:cxn>
              <a:cxn ang="0">
                <a:pos x="T2" y="T3"/>
              </a:cxn>
              <a:cxn ang="0">
                <a:pos x="T4" y="T5"/>
              </a:cxn>
              <a:cxn ang="0">
                <a:pos x="T6" y="T7"/>
              </a:cxn>
              <a:cxn ang="0">
                <a:pos x="T8" y="T9"/>
              </a:cxn>
              <a:cxn ang="0">
                <a:pos x="T10" y="T11"/>
              </a:cxn>
            </a:cxnLst>
            <a:rect l="0" t="0" r="r" b="b"/>
            <a:pathLst>
              <a:path w="172" h="105">
                <a:moveTo>
                  <a:pt x="172" y="1"/>
                </a:moveTo>
                <a:cubicBezTo>
                  <a:pt x="106" y="0"/>
                  <a:pt x="64" y="17"/>
                  <a:pt x="42" y="29"/>
                </a:cubicBezTo>
                <a:cubicBezTo>
                  <a:pt x="25" y="38"/>
                  <a:pt x="0" y="51"/>
                  <a:pt x="0" y="72"/>
                </a:cubicBezTo>
                <a:cubicBezTo>
                  <a:pt x="0" y="79"/>
                  <a:pt x="3" y="88"/>
                  <a:pt x="9" y="93"/>
                </a:cubicBezTo>
                <a:cubicBezTo>
                  <a:pt x="26" y="106"/>
                  <a:pt x="59" y="88"/>
                  <a:pt x="82" y="75"/>
                </a:cubicBezTo>
                <a:cubicBezTo>
                  <a:pt x="106" y="62"/>
                  <a:pt x="139" y="40"/>
                  <a:pt x="172" y="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2" name="Freeform 7"/>
          <p:cNvSpPr/>
          <p:nvPr>
            <p:custDataLst>
              <p:tags r:id="rId35"/>
            </p:custDataLst>
          </p:nvPr>
        </p:nvSpPr>
        <p:spPr bwMode="auto">
          <a:xfrm rot="1800000">
            <a:off x="3695862" y="4282393"/>
            <a:ext cx="78558" cy="90765"/>
          </a:xfrm>
          <a:custGeom>
            <a:avLst/>
            <a:gdLst>
              <a:gd name="T0" fmla="*/ 135 w 135"/>
              <a:gd name="T1" fmla="*/ 0 h 156"/>
              <a:gd name="T2" fmla="*/ 28 w 135"/>
              <a:gd name="T3" fmla="*/ 80 h 156"/>
              <a:gd name="T4" fmla="*/ 8 w 135"/>
              <a:gd name="T5" fmla="*/ 137 h 156"/>
              <a:gd name="T6" fmla="*/ 26 w 135"/>
              <a:gd name="T7" fmla="*/ 152 h 156"/>
              <a:gd name="T8" fmla="*/ 84 w 135"/>
              <a:gd name="T9" fmla="*/ 105 h 156"/>
              <a:gd name="T10" fmla="*/ 135 w 135"/>
              <a:gd name="T11" fmla="*/ 0 h 156"/>
            </a:gdLst>
            <a:ahLst/>
            <a:cxnLst>
              <a:cxn ang="0">
                <a:pos x="T0" y="T1"/>
              </a:cxn>
              <a:cxn ang="0">
                <a:pos x="T2" y="T3"/>
              </a:cxn>
              <a:cxn ang="0">
                <a:pos x="T4" y="T5"/>
              </a:cxn>
              <a:cxn ang="0">
                <a:pos x="T6" y="T7"/>
              </a:cxn>
              <a:cxn ang="0">
                <a:pos x="T8" y="T9"/>
              </a:cxn>
              <a:cxn ang="0">
                <a:pos x="T10" y="T11"/>
              </a:cxn>
            </a:cxnLst>
            <a:rect l="0" t="0" r="r" b="b"/>
            <a:pathLst>
              <a:path w="135" h="156">
                <a:moveTo>
                  <a:pt x="135" y="0"/>
                </a:moveTo>
                <a:cubicBezTo>
                  <a:pt x="74" y="27"/>
                  <a:pt x="43" y="60"/>
                  <a:pt x="28" y="80"/>
                </a:cubicBezTo>
                <a:cubicBezTo>
                  <a:pt x="17" y="95"/>
                  <a:pt x="0" y="118"/>
                  <a:pt x="8" y="137"/>
                </a:cubicBezTo>
                <a:cubicBezTo>
                  <a:pt x="11" y="143"/>
                  <a:pt x="17" y="150"/>
                  <a:pt x="26" y="152"/>
                </a:cubicBezTo>
                <a:cubicBezTo>
                  <a:pt x="46" y="156"/>
                  <a:pt x="69" y="127"/>
                  <a:pt x="84" y="105"/>
                </a:cubicBezTo>
                <a:cubicBezTo>
                  <a:pt x="100" y="83"/>
                  <a:pt x="121" y="49"/>
                  <a:pt x="135"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3" name="Freeform 8"/>
          <p:cNvSpPr/>
          <p:nvPr>
            <p:custDataLst>
              <p:tags r:id="rId36"/>
            </p:custDataLst>
          </p:nvPr>
        </p:nvSpPr>
        <p:spPr bwMode="auto">
          <a:xfrm rot="1800000">
            <a:off x="3726723" y="4290492"/>
            <a:ext cx="46710" cy="107750"/>
          </a:xfrm>
          <a:custGeom>
            <a:avLst/>
            <a:gdLst>
              <a:gd name="T0" fmla="*/ 72 w 80"/>
              <a:gd name="T1" fmla="*/ 0 h 186"/>
              <a:gd name="T2" fmla="*/ 9 w 80"/>
              <a:gd name="T3" fmla="*/ 118 h 186"/>
              <a:gd name="T4" fmla="*/ 15 w 80"/>
              <a:gd name="T5" fmla="*/ 177 h 186"/>
              <a:gd name="T6" fmla="*/ 37 w 80"/>
              <a:gd name="T7" fmla="*/ 184 h 186"/>
              <a:gd name="T8" fmla="*/ 71 w 80"/>
              <a:gd name="T9" fmla="*/ 116 h 186"/>
              <a:gd name="T10" fmla="*/ 7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72" y="0"/>
                </a:moveTo>
                <a:cubicBezTo>
                  <a:pt x="28" y="50"/>
                  <a:pt x="15" y="93"/>
                  <a:pt x="9" y="118"/>
                </a:cubicBezTo>
                <a:cubicBezTo>
                  <a:pt x="5" y="136"/>
                  <a:pt x="0" y="164"/>
                  <a:pt x="15" y="177"/>
                </a:cubicBezTo>
                <a:cubicBezTo>
                  <a:pt x="20" y="182"/>
                  <a:pt x="29" y="186"/>
                  <a:pt x="37" y="184"/>
                </a:cubicBezTo>
                <a:cubicBezTo>
                  <a:pt x="58" y="179"/>
                  <a:pt x="65" y="143"/>
                  <a:pt x="71" y="116"/>
                </a:cubicBezTo>
                <a:cubicBezTo>
                  <a:pt x="76" y="90"/>
                  <a:pt x="80" y="50"/>
                  <a:pt x="72"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4" name="Freeform 9"/>
          <p:cNvSpPr/>
          <p:nvPr>
            <p:custDataLst>
              <p:tags r:id="rId37"/>
            </p:custDataLst>
          </p:nvPr>
        </p:nvSpPr>
        <p:spPr bwMode="auto">
          <a:xfrm rot="1800000">
            <a:off x="3720345" y="4283722"/>
            <a:ext cx="72188" cy="44056"/>
          </a:xfrm>
          <a:custGeom>
            <a:avLst/>
            <a:gdLst>
              <a:gd name="T0" fmla="*/ 124 w 124"/>
              <a:gd name="T1" fmla="*/ 1 h 76"/>
              <a:gd name="T2" fmla="*/ 30 w 124"/>
              <a:gd name="T3" fmla="*/ 21 h 76"/>
              <a:gd name="T4" fmla="*/ 0 w 124"/>
              <a:gd name="T5" fmla="*/ 52 h 76"/>
              <a:gd name="T6" fmla="*/ 7 w 124"/>
              <a:gd name="T7" fmla="*/ 67 h 76"/>
              <a:gd name="T8" fmla="*/ 60 w 124"/>
              <a:gd name="T9" fmla="*/ 54 h 76"/>
              <a:gd name="T10" fmla="*/ 124 w 124"/>
              <a:gd name="T11" fmla="*/ 1 h 76"/>
            </a:gdLst>
            <a:ahLst/>
            <a:cxnLst>
              <a:cxn ang="0">
                <a:pos x="T0" y="T1"/>
              </a:cxn>
              <a:cxn ang="0">
                <a:pos x="T2" y="T3"/>
              </a:cxn>
              <a:cxn ang="0">
                <a:pos x="T4" y="T5"/>
              </a:cxn>
              <a:cxn ang="0">
                <a:pos x="T6" y="T7"/>
              </a:cxn>
              <a:cxn ang="0">
                <a:pos x="T8" y="T9"/>
              </a:cxn>
              <a:cxn ang="0">
                <a:pos x="T10" y="T11"/>
              </a:cxn>
            </a:cxnLst>
            <a:rect l="0" t="0" r="r" b="b"/>
            <a:pathLst>
              <a:path w="124" h="76">
                <a:moveTo>
                  <a:pt x="124" y="1"/>
                </a:moveTo>
                <a:cubicBezTo>
                  <a:pt x="76" y="0"/>
                  <a:pt x="46" y="13"/>
                  <a:pt x="30" y="21"/>
                </a:cubicBezTo>
                <a:cubicBezTo>
                  <a:pt x="19" y="28"/>
                  <a:pt x="1" y="38"/>
                  <a:pt x="0" y="52"/>
                </a:cubicBezTo>
                <a:cubicBezTo>
                  <a:pt x="0" y="57"/>
                  <a:pt x="2" y="64"/>
                  <a:pt x="7" y="67"/>
                </a:cubicBezTo>
                <a:cubicBezTo>
                  <a:pt x="19" y="76"/>
                  <a:pt x="43" y="64"/>
                  <a:pt x="60" y="54"/>
                </a:cubicBezTo>
                <a:cubicBezTo>
                  <a:pt x="76" y="45"/>
                  <a:pt x="100" y="29"/>
                  <a:pt x="124"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5" name="Freeform 10"/>
          <p:cNvSpPr/>
          <p:nvPr>
            <p:custDataLst>
              <p:tags r:id="rId38"/>
            </p:custDataLst>
          </p:nvPr>
        </p:nvSpPr>
        <p:spPr bwMode="auto">
          <a:xfrm rot="1800000">
            <a:off x="3729195" y="4288747"/>
            <a:ext cx="55733" cy="64756"/>
          </a:xfrm>
          <a:custGeom>
            <a:avLst/>
            <a:gdLst>
              <a:gd name="T0" fmla="*/ 96 w 96"/>
              <a:gd name="T1" fmla="*/ 0 h 112"/>
              <a:gd name="T2" fmla="*/ 20 w 96"/>
              <a:gd name="T3" fmla="*/ 58 h 112"/>
              <a:gd name="T4" fmla="*/ 5 w 96"/>
              <a:gd name="T5" fmla="*/ 98 h 112"/>
              <a:gd name="T6" fmla="*/ 18 w 96"/>
              <a:gd name="T7" fmla="*/ 109 h 112"/>
              <a:gd name="T8" fmla="*/ 60 w 96"/>
              <a:gd name="T9" fmla="*/ 75 h 112"/>
              <a:gd name="T10" fmla="*/ 96 w 96"/>
              <a:gd name="T11" fmla="*/ 0 h 112"/>
            </a:gdLst>
            <a:ahLst/>
            <a:cxnLst>
              <a:cxn ang="0">
                <a:pos x="T0" y="T1"/>
              </a:cxn>
              <a:cxn ang="0">
                <a:pos x="T2" y="T3"/>
              </a:cxn>
              <a:cxn ang="0">
                <a:pos x="T4" y="T5"/>
              </a:cxn>
              <a:cxn ang="0">
                <a:pos x="T6" y="T7"/>
              </a:cxn>
              <a:cxn ang="0">
                <a:pos x="T8" y="T9"/>
              </a:cxn>
              <a:cxn ang="0">
                <a:pos x="T10" y="T11"/>
              </a:cxn>
            </a:cxnLst>
            <a:rect l="0" t="0" r="r" b="b"/>
            <a:pathLst>
              <a:path w="96" h="112">
                <a:moveTo>
                  <a:pt x="96" y="0"/>
                </a:moveTo>
                <a:cubicBezTo>
                  <a:pt x="53" y="19"/>
                  <a:pt x="31" y="43"/>
                  <a:pt x="20" y="58"/>
                </a:cubicBezTo>
                <a:cubicBezTo>
                  <a:pt x="12" y="69"/>
                  <a:pt x="0" y="85"/>
                  <a:pt x="5" y="98"/>
                </a:cubicBezTo>
                <a:cubicBezTo>
                  <a:pt x="7" y="103"/>
                  <a:pt x="12" y="108"/>
                  <a:pt x="18" y="109"/>
                </a:cubicBezTo>
                <a:cubicBezTo>
                  <a:pt x="33" y="112"/>
                  <a:pt x="49" y="91"/>
                  <a:pt x="60" y="75"/>
                </a:cubicBezTo>
                <a:cubicBezTo>
                  <a:pt x="71" y="60"/>
                  <a:pt x="86" y="35"/>
                  <a:pt x="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6" name="Freeform 11"/>
          <p:cNvSpPr/>
          <p:nvPr>
            <p:custDataLst>
              <p:tags r:id="rId39"/>
            </p:custDataLst>
          </p:nvPr>
        </p:nvSpPr>
        <p:spPr bwMode="auto">
          <a:xfrm rot="1800000">
            <a:off x="3750824" y="4293946"/>
            <a:ext cx="33440" cy="77495"/>
          </a:xfrm>
          <a:custGeom>
            <a:avLst/>
            <a:gdLst>
              <a:gd name="T0" fmla="*/ 52 w 58"/>
              <a:gd name="T1" fmla="*/ 0 h 133"/>
              <a:gd name="T2" fmla="*/ 7 w 58"/>
              <a:gd name="T3" fmla="*/ 85 h 133"/>
              <a:gd name="T4" fmla="*/ 11 w 58"/>
              <a:gd name="T5" fmla="*/ 127 h 133"/>
              <a:gd name="T6" fmla="*/ 27 w 58"/>
              <a:gd name="T7" fmla="*/ 132 h 133"/>
              <a:gd name="T8" fmla="*/ 51 w 58"/>
              <a:gd name="T9" fmla="*/ 84 h 133"/>
              <a:gd name="T10" fmla="*/ 52 w 58"/>
              <a:gd name="T11" fmla="*/ 0 h 133"/>
            </a:gdLst>
            <a:ahLst/>
            <a:cxnLst>
              <a:cxn ang="0">
                <a:pos x="T0" y="T1"/>
              </a:cxn>
              <a:cxn ang="0">
                <a:pos x="T2" y="T3"/>
              </a:cxn>
              <a:cxn ang="0">
                <a:pos x="T4" y="T5"/>
              </a:cxn>
              <a:cxn ang="0">
                <a:pos x="T6" y="T7"/>
              </a:cxn>
              <a:cxn ang="0">
                <a:pos x="T8" y="T9"/>
              </a:cxn>
              <a:cxn ang="0">
                <a:pos x="T10" y="T11"/>
              </a:cxn>
            </a:cxnLst>
            <a:rect l="0" t="0" r="r" b="b"/>
            <a:pathLst>
              <a:path w="57" h="133">
                <a:moveTo>
                  <a:pt x="52" y="0"/>
                </a:moveTo>
                <a:cubicBezTo>
                  <a:pt x="21" y="36"/>
                  <a:pt x="11" y="67"/>
                  <a:pt x="7" y="85"/>
                </a:cubicBezTo>
                <a:cubicBezTo>
                  <a:pt x="4" y="98"/>
                  <a:pt x="0" y="118"/>
                  <a:pt x="11" y="127"/>
                </a:cubicBezTo>
                <a:cubicBezTo>
                  <a:pt x="15" y="131"/>
                  <a:pt x="21" y="133"/>
                  <a:pt x="27" y="132"/>
                </a:cubicBezTo>
                <a:cubicBezTo>
                  <a:pt x="42" y="129"/>
                  <a:pt x="47" y="102"/>
                  <a:pt x="51" y="84"/>
                </a:cubicBezTo>
                <a:cubicBezTo>
                  <a:pt x="55" y="65"/>
                  <a:pt x="58" y="36"/>
                  <a:pt x="5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7" name="Freeform 12"/>
          <p:cNvSpPr/>
          <p:nvPr>
            <p:custDataLst>
              <p:tags r:id="rId40"/>
            </p:custDataLst>
          </p:nvPr>
        </p:nvSpPr>
        <p:spPr bwMode="auto">
          <a:xfrm rot="1800000">
            <a:off x="3760544" y="4286409"/>
            <a:ext cx="49364" cy="46179"/>
          </a:xfrm>
          <a:custGeom>
            <a:avLst/>
            <a:gdLst>
              <a:gd name="T0" fmla="*/ 9 w 85"/>
              <a:gd name="T1" fmla="*/ 25 h 79"/>
              <a:gd name="T2" fmla="*/ 3 w 85"/>
              <a:gd name="T3" fmla="*/ 40 h 79"/>
              <a:gd name="T4" fmla="*/ 30 w 85"/>
              <a:gd name="T5" fmla="*/ 38 h 79"/>
              <a:gd name="T6" fmla="*/ 23 w 85"/>
              <a:gd name="T7" fmla="*/ 60 h 79"/>
              <a:gd name="T8" fmla="*/ 47 w 85"/>
              <a:gd name="T9" fmla="*/ 53 h 79"/>
              <a:gd name="T10" fmla="*/ 47 w 85"/>
              <a:gd name="T11" fmla="*/ 76 h 79"/>
              <a:gd name="T12" fmla="*/ 65 w 85"/>
              <a:gd name="T13" fmla="*/ 70 h 79"/>
              <a:gd name="T14" fmla="*/ 75 w 85"/>
              <a:gd name="T15" fmla="*/ 14 h 79"/>
              <a:gd name="T16" fmla="*/ 9 w 85"/>
              <a:gd name="T17" fmla="*/ 2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79">
                <a:moveTo>
                  <a:pt x="9" y="25"/>
                </a:moveTo>
                <a:cubicBezTo>
                  <a:pt x="8" y="26"/>
                  <a:pt x="0" y="35"/>
                  <a:pt x="3" y="40"/>
                </a:cubicBezTo>
                <a:cubicBezTo>
                  <a:pt x="6" y="44"/>
                  <a:pt x="17" y="44"/>
                  <a:pt x="30" y="38"/>
                </a:cubicBezTo>
                <a:cubicBezTo>
                  <a:pt x="22" y="47"/>
                  <a:pt x="20" y="57"/>
                  <a:pt x="23" y="60"/>
                </a:cubicBezTo>
                <a:cubicBezTo>
                  <a:pt x="26" y="63"/>
                  <a:pt x="37" y="62"/>
                  <a:pt x="47" y="53"/>
                </a:cubicBezTo>
                <a:cubicBezTo>
                  <a:pt x="39" y="62"/>
                  <a:pt x="41" y="73"/>
                  <a:pt x="47" y="76"/>
                </a:cubicBezTo>
                <a:cubicBezTo>
                  <a:pt x="51" y="79"/>
                  <a:pt x="59" y="77"/>
                  <a:pt x="65" y="70"/>
                </a:cubicBezTo>
                <a:cubicBezTo>
                  <a:pt x="83" y="51"/>
                  <a:pt x="85" y="25"/>
                  <a:pt x="75" y="14"/>
                </a:cubicBezTo>
                <a:cubicBezTo>
                  <a:pt x="63" y="0"/>
                  <a:pt x="31" y="0"/>
                  <a:pt x="9" y="25"/>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8" name="Freeform 13"/>
          <p:cNvSpPr/>
          <p:nvPr>
            <p:custDataLst>
              <p:tags r:id="rId41"/>
            </p:custDataLst>
          </p:nvPr>
        </p:nvSpPr>
        <p:spPr bwMode="auto">
          <a:xfrm rot="1800000">
            <a:off x="3779285" y="4291677"/>
            <a:ext cx="31848" cy="31847"/>
          </a:xfrm>
          <a:custGeom>
            <a:avLst/>
            <a:gdLst>
              <a:gd name="T0" fmla="*/ 45 w 55"/>
              <a:gd name="T1" fmla="*/ 47 h 55"/>
              <a:gd name="T2" fmla="*/ 47 w 55"/>
              <a:gd name="T3" fmla="*/ 55 h 55"/>
              <a:gd name="T4" fmla="*/ 47 w 55"/>
              <a:gd name="T5" fmla="*/ 13 h 55"/>
              <a:gd name="T6" fmla="*/ 0 w 55"/>
              <a:gd name="T7" fmla="*/ 9 h 55"/>
              <a:gd name="T8" fmla="*/ 45 w 55"/>
              <a:gd name="T9" fmla="*/ 47 h 55"/>
            </a:gdLst>
            <a:ahLst/>
            <a:cxnLst>
              <a:cxn ang="0">
                <a:pos x="T0" y="T1"/>
              </a:cxn>
              <a:cxn ang="0">
                <a:pos x="T2" y="T3"/>
              </a:cxn>
              <a:cxn ang="0">
                <a:pos x="T4" y="T5"/>
              </a:cxn>
              <a:cxn ang="0">
                <a:pos x="T6" y="T7"/>
              </a:cxn>
              <a:cxn ang="0">
                <a:pos x="T8" y="T9"/>
              </a:cxn>
            </a:cxnLst>
            <a:rect l="0" t="0" r="r" b="b"/>
            <a:pathLst>
              <a:path w="55" h="55">
                <a:moveTo>
                  <a:pt x="45" y="47"/>
                </a:moveTo>
                <a:cubicBezTo>
                  <a:pt x="46" y="49"/>
                  <a:pt x="47" y="52"/>
                  <a:pt x="47" y="55"/>
                </a:cubicBezTo>
                <a:cubicBezTo>
                  <a:pt x="55" y="39"/>
                  <a:pt x="54" y="22"/>
                  <a:pt x="47" y="13"/>
                </a:cubicBezTo>
                <a:cubicBezTo>
                  <a:pt x="38" y="3"/>
                  <a:pt x="18" y="0"/>
                  <a:pt x="0" y="9"/>
                </a:cubicBezTo>
                <a:cubicBezTo>
                  <a:pt x="20" y="15"/>
                  <a:pt x="38" y="27"/>
                  <a:pt x="45" y="47"/>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79" name="Freeform 14"/>
          <p:cNvSpPr/>
          <p:nvPr>
            <p:custDataLst>
              <p:tags r:id="rId42"/>
            </p:custDataLst>
          </p:nvPr>
        </p:nvSpPr>
        <p:spPr bwMode="auto">
          <a:xfrm rot="1800000">
            <a:off x="3762709" y="4243402"/>
            <a:ext cx="110936" cy="28663"/>
          </a:xfrm>
          <a:custGeom>
            <a:avLst/>
            <a:gdLst>
              <a:gd name="T0" fmla="*/ 0 w 192"/>
              <a:gd name="T1" fmla="*/ 42 h 50"/>
              <a:gd name="T2" fmla="*/ 86 w 192"/>
              <a:gd name="T3" fmla="*/ 5 h 50"/>
              <a:gd name="T4" fmla="*/ 192 w 192"/>
              <a:gd name="T5" fmla="*/ 35 h 50"/>
              <a:gd name="T6" fmla="*/ 153 w 192"/>
              <a:gd name="T7" fmla="*/ 48 h 50"/>
              <a:gd name="T8" fmla="*/ 88 w 192"/>
              <a:gd name="T9" fmla="*/ 35 h 50"/>
              <a:gd name="T10" fmla="*/ 0 w 192"/>
              <a:gd name="T11" fmla="*/ 42 h 50"/>
            </a:gdLst>
            <a:ahLst/>
            <a:cxnLst>
              <a:cxn ang="0">
                <a:pos x="T0" y="T1"/>
              </a:cxn>
              <a:cxn ang="0">
                <a:pos x="T2" y="T3"/>
              </a:cxn>
              <a:cxn ang="0">
                <a:pos x="T4" y="T5"/>
              </a:cxn>
              <a:cxn ang="0">
                <a:pos x="T6" y="T7"/>
              </a:cxn>
              <a:cxn ang="0">
                <a:pos x="T8" y="T9"/>
              </a:cxn>
              <a:cxn ang="0">
                <a:pos x="T10" y="T11"/>
              </a:cxn>
            </a:cxnLst>
            <a:rect l="0" t="0" r="r" b="b"/>
            <a:pathLst>
              <a:path w="192" h="50">
                <a:moveTo>
                  <a:pt x="0" y="42"/>
                </a:moveTo>
                <a:cubicBezTo>
                  <a:pt x="11" y="32"/>
                  <a:pt x="41" y="10"/>
                  <a:pt x="86" y="5"/>
                </a:cubicBezTo>
                <a:cubicBezTo>
                  <a:pt x="142" y="0"/>
                  <a:pt x="182" y="27"/>
                  <a:pt x="192" y="35"/>
                </a:cubicBezTo>
                <a:cubicBezTo>
                  <a:pt x="184" y="40"/>
                  <a:pt x="170" y="46"/>
                  <a:pt x="153" y="48"/>
                </a:cubicBezTo>
                <a:cubicBezTo>
                  <a:pt x="126" y="50"/>
                  <a:pt x="109" y="40"/>
                  <a:pt x="88" y="35"/>
                </a:cubicBezTo>
                <a:cubicBezTo>
                  <a:pt x="69" y="30"/>
                  <a:pt x="40" y="28"/>
                  <a:pt x="0" y="4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0" name="Freeform 15"/>
          <p:cNvSpPr/>
          <p:nvPr>
            <p:custDataLst>
              <p:tags r:id="rId43"/>
            </p:custDataLst>
          </p:nvPr>
        </p:nvSpPr>
        <p:spPr bwMode="auto">
          <a:xfrm rot="1800000">
            <a:off x="4001527" y="4269665"/>
            <a:ext cx="30786" cy="89173"/>
          </a:xfrm>
          <a:custGeom>
            <a:avLst/>
            <a:gdLst>
              <a:gd name="T0" fmla="*/ 6 w 53"/>
              <a:gd name="T1" fmla="*/ 0 h 154"/>
              <a:gd name="T2" fmla="*/ 49 w 53"/>
              <a:gd name="T3" fmla="*/ 92 h 154"/>
              <a:gd name="T4" fmla="*/ 14 w 53"/>
              <a:gd name="T5" fmla="*/ 154 h 154"/>
              <a:gd name="T6" fmla="*/ 20 w 53"/>
              <a:gd name="T7" fmla="*/ 107 h 154"/>
              <a:gd name="T8" fmla="*/ 2 w 53"/>
              <a:gd name="T9" fmla="*/ 41 h 154"/>
              <a:gd name="T10" fmla="*/ 6 w 53"/>
              <a:gd name="T11" fmla="*/ 0 h 154"/>
            </a:gdLst>
            <a:ahLst/>
            <a:cxnLst>
              <a:cxn ang="0">
                <a:pos x="T0" y="T1"/>
              </a:cxn>
              <a:cxn ang="0">
                <a:pos x="T2" y="T3"/>
              </a:cxn>
              <a:cxn ang="0">
                <a:pos x="T4" y="T5"/>
              </a:cxn>
              <a:cxn ang="0">
                <a:pos x="T6" y="T7"/>
              </a:cxn>
              <a:cxn ang="0">
                <a:pos x="T8" y="T9"/>
              </a:cxn>
              <a:cxn ang="0">
                <a:pos x="T10" y="T11"/>
              </a:cxn>
            </a:cxnLst>
            <a:rect l="0" t="0" r="r" b="b"/>
            <a:pathLst>
              <a:path w="52" h="154">
                <a:moveTo>
                  <a:pt x="6" y="0"/>
                </a:moveTo>
                <a:cubicBezTo>
                  <a:pt x="36" y="22"/>
                  <a:pt x="53" y="57"/>
                  <a:pt x="49" y="92"/>
                </a:cubicBezTo>
                <a:cubicBezTo>
                  <a:pt x="45" y="128"/>
                  <a:pt x="20" y="149"/>
                  <a:pt x="14" y="154"/>
                </a:cubicBezTo>
                <a:cubicBezTo>
                  <a:pt x="21" y="134"/>
                  <a:pt x="21" y="118"/>
                  <a:pt x="20" y="107"/>
                </a:cubicBezTo>
                <a:cubicBezTo>
                  <a:pt x="17" y="81"/>
                  <a:pt x="5" y="69"/>
                  <a:pt x="2" y="41"/>
                </a:cubicBezTo>
                <a:cubicBezTo>
                  <a:pt x="0" y="24"/>
                  <a:pt x="3" y="9"/>
                  <a:pt x="6"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1" name="Freeform 16"/>
          <p:cNvSpPr/>
          <p:nvPr>
            <p:custDataLst>
              <p:tags r:id="rId44"/>
            </p:custDataLst>
          </p:nvPr>
        </p:nvSpPr>
        <p:spPr bwMode="auto">
          <a:xfrm rot="1800000">
            <a:off x="3914986" y="4232979"/>
            <a:ext cx="244696" cy="56795"/>
          </a:xfrm>
          <a:custGeom>
            <a:avLst/>
            <a:gdLst>
              <a:gd name="T0" fmla="*/ 0 w 422"/>
              <a:gd name="T1" fmla="*/ 72 h 98"/>
              <a:gd name="T2" fmla="*/ 2 w 422"/>
              <a:gd name="T3" fmla="*/ 57 h 98"/>
              <a:gd name="T4" fmla="*/ 72 w 422"/>
              <a:gd name="T5" fmla="*/ 68 h 98"/>
              <a:gd name="T6" fmla="*/ 419 w 422"/>
              <a:gd name="T7" fmla="*/ 0 h 98"/>
              <a:gd name="T8" fmla="*/ 422 w 422"/>
              <a:gd name="T9" fmla="*/ 18 h 98"/>
              <a:gd name="T10" fmla="*/ 60 w 422"/>
              <a:gd name="T11" fmla="*/ 82 h 98"/>
              <a:gd name="T12" fmla="*/ 0 w 422"/>
              <a:gd name="T13" fmla="*/ 72 h 98"/>
            </a:gdLst>
            <a:ahLst/>
            <a:cxnLst>
              <a:cxn ang="0">
                <a:pos x="T0" y="T1"/>
              </a:cxn>
              <a:cxn ang="0">
                <a:pos x="T2" y="T3"/>
              </a:cxn>
              <a:cxn ang="0">
                <a:pos x="T4" y="T5"/>
              </a:cxn>
              <a:cxn ang="0">
                <a:pos x="T6" y="T7"/>
              </a:cxn>
              <a:cxn ang="0">
                <a:pos x="T8" y="T9"/>
              </a:cxn>
              <a:cxn ang="0">
                <a:pos x="T10" y="T11"/>
              </a:cxn>
              <a:cxn ang="0">
                <a:pos x="T12" y="T13"/>
              </a:cxn>
            </a:cxnLst>
            <a:rect l="0" t="0" r="r" b="b"/>
            <a:pathLst>
              <a:path w="422" h="98">
                <a:moveTo>
                  <a:pt x="0" y="72"/>
                </a:moveTo>
                <a:cubicBezTo>
                  <a:pt x="1" y="67"/>
                  <a:pt x="2" y="62"/>
                  <a:pt x="2" y="57"/>
                </a:cubicBezTo>
                <a:cubicBezTo>
                  <a:pt x="24" y="62"/>
                  <a:pt x="47" y="65"/>
                  <a:pt x="72" y="68"/>
                </a:cubicBezTo>
                <a:cubicBezTo>
                  <a:pt x="217" y="82"/>
                  <a:pt x="340" y="39"/>
                  <a:pt x="419" y="0"/>
                </a:cubicBezTo>
                <a:cubicBezTo>
                  <a:pt x="420" y="6"/>
                  <a:pt x="421" y="12"/>
                  <a:pt x="422" y="18"/>
                </a:cubicBezTo>
                <a:cubicBezTo>
                  <a:pt x="334" y="59"/>
                  <a:pt x="207" y="98"/>
                  <a:pt x="60" y="82"/>
                </a:cubicBezTo>
                <a:cubicBezTo>
                  <a:pt x="39" y="79"/>
                  <a:pt x="19" y="76"/>
                  <a:pt x="0" y="7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2" name="Freeform 17"/>
          <p:cNvSpPr/>
          <p:nvPr>
            <p:custDataLst>
              <p:tags r:id="rId45"/>
            </p:custDataLst>
          </p:nvPr>
        </p:nvSpPr>
        <p:spPr bwMode="auto">
          <a:xfrm rot="1800000">
            <a:off x="3882532" y="4124423"/>
            <a:ext cx="64757" cy="66349"/>
          </a:xfrm>
          <a:custGeom>
            <a:avLst/>
            <a:gdLst>
              <a:gd name="T0" fmla="*/ 112 w 112"/>
              <a:gd name="T1" fmla="*/ 114 h 114"/>
              <a:gd name="T2" fmla="*/ 60 w 112"/>
              <a:gd name="T3" fmla="*/ 25 h 114"/>
              <a:gd name="T4" fmla="*/ 18 w 112"/>
              <a:gd name="T5" fmla="*/ 5 h 114"/>
              <a:gd name="T6" fmla="*/ 5 w 112"/>
              <a:gd name="T7" fmla="*/ 17 h 114"/>
              <a:gd name="T8" fmla="*/ 36 w 112"/>
              <a:gd name="T9" fmla="*/ 66 h 114"/>
              <a:gd name="T10" fmla="*/ 112 w 112"/>
              <a:gd name="T11" fmla="*/ 114 h 114"/>
            </a:gdLst>
            <a:ahLst/>
            <a:cxnLst>
              <a:cxn ang="0">
                <a:pos x="T0" y="T1"/>
              </a:cxn>
              <a:cxn ang="0">
                <a:pos x="T2" y="T3"/>
              </a:cxn>
              <a:cxn ang="0">
                <a:pos x="T4" y="T5"/>
              </a:cxn>
              <a:cxn ang="0">
                <a:pos x="T6" y="T7"/>
              </a:cxn>
              <a:cxn ang="0">
                <a:pos x="T8" y="T9"/>
              </a:cxn>
              <a:cxn ang="0">
                <a:pos x="T10" y="T11"/>
              </a:cxn>
            </a:cxnLst>
            <a:rect l="0" t="0" r="r" b="b"/>
            <a:pathLst>
              <a:path w="112" h="114">
                <a:moveTo>
                  <a:pt x="112" y="114"/>
                </a:moveTo>
                <a:cubicBezTo>
                  <a:pt x="97" y="65"/>
                  <a:pt x="74" y="38"/>
                  <a:pt x="60" y="25"/>
                </a:cubicBezTo>
                <a:cubicBezTo>
                  <a:pt x="49" y="15"/>
                  <a:pt x="33" y="0"/>
                  <a:pt x="18" y="5"/>
                </a:cubicBezTo>
                <a:cubicBezTo>
                  <a:pt x="13" y="7"/>
                  <a:pt x="7" y="11"/>
                  <a:pt x="5" y="17"/>
                </a:cubicBezTo>
                <a:cubicBezTo>
                  <a:pt x="0" y="33"/>
                  <a:pt x="21" y="52"/>
                  <a:pt x="36" y="66"/>
                </a:cubicBezTo>
                <a:cubicBezTo>
                  <a:pt x="51" y="80"/>
                  <a:pt x="76" y="99"/>
                  <a:pt x="112"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3" name="Freeform 18"/>
          <p:cNvSpPr/>
          <p:nvPr>
            <p:custDataLst>
              <p:tags r:id="rId46"/>
            </p:custDataLst>
          </p:nvPr>
        </p:nvSpPr>
        <p:spPr bwMode="auto">
          <a:xfrm rot="1800000">
            <a:off x="3859758" y="4144434"/>
            <a:ext cx="80150" cy="41402"/>
          </a:xfrm>
          <a:custGeom>
            <a:avLst/>
            <a:gdLst>
              <a:gd name="T0" fmla="*/ 138 w 138"/>
              <a:gd name="T1" fmla="*/ 70 h 72"/>
              <a:gd name="T2" fmla="*/ 54 w 138"/>
              <a:gd name="T3" fmla="*/ 12 h 72"/>
              <a:gd name="T4" fmla="*/ 8 w 138"/>
              <a:gd name="T5" fmla="*/ 11 h 72"/>
              <a:gd name="T6" fmla="*/ 1 w 138"/>
              <a:gd name="T7" fmla="*/ 27 h 72"/>
              <a:gd name="T8" fmla="*/ 49 w 138"/>
              <a:gd name="T9" fmla="*/ 59 h 72"/>
              <a:gd name="T10" fmla="*/ 138 w 138"/>
              <a:gd name="T11" fmla="*/ 70 h 72"/>
            </a:gdLst>
            <a:ahLst/>
            <a:cxnLst>
              <a:cxn ang="0">
                <a:pos x="T0" y="T1"/>
              </a:cxn>
              <a:cxn ang="0">
                <a:pos x="T2" y="T3"/>
              </a:cxn>
              <a:cxn ang="0">
                <a:pos x="T4" y="T5"/>
              </a:cxn>
              <a:cxn ang="0">
                <a:pos x="T6" y="T7"/>
              </a:cxn>
              <a:cxn ang="0">
                <a:pos x="T8" y="T9"/>
              </a:cxn>
              <a:cxn ang="0">
                <a:pos x="T10" y="T11"/>
              </a:cxn>
            </a:cxnLst>
            <a:rect l="0" t="0" r="r" b="b"/>
            <a:pathLst>
              <a:path w="138" h="72">
                <a:moveTo>
                  <a:pt x="138" y="70"/>
                </a:moveTo>
                <a:cubicBezTo>
                  <a:pt x="104" y="32"/>
                  <a:pt x="72" y="18"/>
                  <a:pt x="54" y="12"/>
                </a:cubicBezTo>
                <a:cubicBezTo>
                  <a:pt x="40" y="7"/>
                  <a:pt x="19" y="0"/>
                  <a:pt x="8" y="11"/>
                </a:cubicBezTo>
                <a:cubicBezTo>
                  <a:pt x="3" y="14"/>
                  <a:pt x="0" y="21"/>
                  <a:pt x="1" y="27"/>
                </a:cubicBezTo>
                <a:cubicBezTo>
                  <a:pt x="2" y="44"/>
                  <a:pt x="30" y="53"/>
                  <a:pt x="49" y="59"/>
                </a:cubicBezTo>
                <a:cubicBezTo>
                  <a:pt x="69" y="65"/>
                  <a:pt x="99" y="72"/>
                  <a:pt x="138" y="7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4" name="Freeform 19"/>
          <p:cNvSpPr/>
          <p:nvPr>
            <p:custDataLst>
              <p:tags r:id="rId47"/>
            </p:custDataLst>
          </p:nvPr>
        </p:nvSpPr>
        <p:spPr bwMode="auto">
          <a:xfrm rot="1800000">
            <a:off x="3845232" y="4170161"/>
            <a:ext cx="84396" cy="30786"/>
          </a:xfrm>
          <a:custGeom>
            <a:avLst/>
            <a:gdLst>
              <a:gd name="T0" fmla="*/ 146 w 146"/>
              <a:gd name="T1" fmla="*/ 19 h 53"/>
              <a:gd name="T2" fmla="*/ 44 w 146"/>
              <a:gd name="T3" fmla="*/ 2 h 53"/>
              <a:gd name="T4" fmla="*/ 2 w 146"/>
              <a:gd name="T5" fmla="*/ 21 h 53"/>
              <a:gd name="T6" fmla="*/ 3 w 146"/>
              <a:gd name="T7" fmla="*/ 39 h 53"/>
              <a:gd name="T8" fmla="*/ 60 w 146"/>
              <a:gd name="T9" fmla="*/ 47 h 53"/>
              <a:gd name="T10" fmla="*/ 146 w 146"/>
              <a:gd name="T11" fmla="*/ 19 h 53"/>
            </a:gdLst>
            <a:ahLst/>
            <a:cxnLst>
              <a:cxn ang="0">
                <a:pos x="T0" y="T1"/>
              </a:cxn>
              <a:cxn ang="0">
                <a:pos x="T2" y="T3"/>
              </a:cxn>
              <a:cxn ang="0">
                <a:pos x="T4" y="T5"/>
              </a:cxn>
              <a:cxn ang="0">
                <a:pos x="T6" y="T7"/>
              </a:cxn>
              <a:cxn ang="0">
                <a:pos x="T8" y="T9"/>
              </a:cxn>
              <a:cxn ang="0">
                <a:pos x="T10" y="T11"/>
              </a:cxn>
            </a:cxnLst>
            <a:rect l="0" t="0" r="r" b="b"/>
            <a:pathLst>
              <a:path w="146" h="52">
                <a:moveTo>
                  <a:pt x="146" y="19"/>
                </a:moveTo>
                <a:cubicBezTo>
                  <a:pt x="99" y="0"/>
                  <a:pt x="63" y="0"/>
                  <a:pt x="44" y="2"/>
                </a:cubicBezTo>
                <a:cubicBezTo>
                  <a:pt x="30" y="4"/>
                  <a:pt x="8" y="6"/>
                  <a:pt x="2" y="21"/>
                </a:cubicBezTo>
                <a:cubicBezTo>
                  <a:pt x="0" y="26"/>
                  <a:pt x="0" y="33"/>
                  <a:pt x="3" y="39"/>
                </a:cubicBezTo>
                <a:cubicBezTo>
                  <a:pt x="11" y="53"/>
                  <a:pt x="40" y="49"/>
                  <a:pt x="60" y="47"/>
                </a:cubicBezTo>
                <a:cubicBezTo>
                  <a:pt x="81" y="44"/>
                  <a:pt x="111" y="37"/>
                  <a:pt x="146" y="1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5" name="Freeform 20"/>
          <p:cNvSpPr/>
          <p:nvPr>
            <p:custDataLst>
              <p:tags r:id="rId48"/>
            </p:custDataLst>
          </p:nvPr>
        </p:nvSpPr>
        <p:spPr bwMode="auto">
          <a:xfrm rot="1800000">
            <a:off x="3896616" y="4150955"/>
            <a:ext cx="46710" cy="46710"/>
          </a:xfrm>
          <a:custGeom>
            <a:avLst/>
            <a:gdLst>
              <a:gd name="T0" fmla="*/ 80 w 80"/>
              <a:gd name="T1" fmla="*/ 81 h 81"/>
              <a:gd name="T2" fmla="*/ 42 w 80"/>
              <a:gd name="T3" fmla="*/ 18 h 81"/>
              <a:gd name="T4" fmla="*/ 13 w 80"/>
              <a:gd name="T5" fmla="*/ 3 h 81"/>
              <a:gd name="T6" fmla="*/ 3 w 80"/>
              <a:gd name="T7" fmla="*/ 12 h 81"/>
              <a:gd name="T8" fmla="*/ 26 w 80"/>
              <a:gd name="T9" fmla="*/ 47 h 81"/>
              <a:gd name="T10" fmla="*/ 80 w 80"/>
              <a:gd name="T11" fmla="*/ 81 h 81"/>
            </a:gdLst>
            <a:ahLst/>
            <a:cxnLst>
              <a:cxn ang="0">
                <a:pos x="T0" y="T1"/>
              </a:cxn>
              <a:cxn ang="0">
                <a:pos x="T2" y="T3"/>
              </a:cxn>
              <a:cxn ang="0">
                <a:pos x="T4" y="T5"/>
              </a:cxn>
              <a:cxn ang="0">
                <a:pos x="T6" y="T7"/>
              </a:cxn>
              <a:cxn ang="0">
                <a:pos x="T8" y="T9"/>
              </a:cxn>
              <a:cxn ang="0">
                <a:pos x="T10" y="T11"/>
              </a:cxn>
            </a:cxnLst>
            <a:rect l="0" t="0" r="r" b="b"/>
            <a:pathLst>
              <a:path w="80" h="81">
                <a:moveTo>
                  <a:pt x="80" y="81"/>
                </a:moveTo>
                <a:cubicBezTo>
                  <a:pt x="69" y="46"/>
                  <a:pt x="52" y="27"/>
                  <a:pt x="42" y="18"/>
                </a:cubicBezTo>
                <a:cubicBezTo>
                  <a:pt x="35" y="10"/>
                  <a:pt x="23" y="0"/>
                  <a:pt x="13" y="3"/>
                </a:cubicBezTo>
                <a:cubicBezTo>
                  <a:pt x="9" y="4"/>
                  <a:pt x="5" y="7"/>
                  <a:pt x="3" y="12"/>
                </a:cubicBezTo>
                <a:cubicBezTo>
                  <a:pt x="0" y="23"/>
                  <a:pt x="15" y="37"/>
                  <a:pt x="26" y="47"/>
                </a:cubicBezTo>
                <a:cubicBezTo>
                  <a:pt x="36" y="57"/>
                  <a:pt x="54" y="70"/>
                  <a:pt x="80" y="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6" name="Freeform 21"/>
          <p:cNvSpPr/>
          <p:nvPr>
            <p:custDataLst>
              <p:tags r:id="rId49"/>
            </p:custDataLst>
          </p:nvPr>
        </p:nvSpPr>
        <p:spPr bwMode="auto">
          <a:xfrm rot="1800000">
            <a:off x="3880254" y="4164864"/>
            <a:ext cx="57857" cy="29724"/>
          </a:xfrm>
          <a:custGeom>
            <a:avLst/>
            <a:gdLst>
              <a:gd name="T0" fmla="*/ 99 w 99"/>
              <a:gd name="T1" fmla="*/ 50 h 51"/>
              <a:gd name="T2" fmla="*/ 38 w 99"/>
              <a:gd name="T3" fmla="*/ 8 h 51"/>
              <a:gd name="T4" fmla="*/ 5 w 99"/>
              <a:gd name="T5" fmla="*/ 7 h 51"/>
              <a:gd name="T6" fmla="*/ 0 w 99"/>
              <a:gd name="T7" fmla="*/ 19 h 51"/>
              <a:gd name="T8" fmla="*/ 35 w 99"/>
              <a:gd name="T9" fmla="*/ 42 h 51"/>
              <a:gd name="T10" fmla="*/ 99 w 99"/>
              <a:gd name="T11" fmla="*/ 50 h 51"/>
            </a:gdLst>
            <a:ahLst/>
            <a:cxnLst>
              <a:cxn ang="0">
                <a:pos x="T0" y="T1"/>
              </a:cxn>
              <a:cxn ang="0">
                <a:pos x="T2" y="T3"/>
              </a:cxn>
              <a:cxn ang="0">
                <a:pos x="T4" y="T5"/>
              </a:cxn>
              <a:cxn ang="0">
                <a:pos x="T6" y="T7"/>
              </a:cxn>
              <a:cxn ang="0">
                <a:pos x="T8" y="T9"/>
              </a:cxn>
              <a:cxn ang="0">
                <a:pos x="T10" y="T11"/>
              </a:cxn>
            </a:cxnLst>
            <a:rect l="0" t="0" r="r" b="b"/>
            <a:pathLst>
              <a:path w="99" h="51">
                <a:moveTo>
                  <a:pt x="99" y="50"/>
                </a:moveTo>
                <a:cubicBezTo>
                  <a:pt x="74" y="23"/>
                  <a:pt x="51" y="12"/>
                  <a:pt x="38" y="8"/>
                </a:cubicBezTo>
                <a:cubicBezTo>
                  <a:pt x="28" y="5"/>
                  <a:pt x="14" y="0"/>
                  <a:pt x="5" y="7"/>
                </a:cubicBezTo>
                <a:cubicBezTo>
                  <a:pt x="2" y="10"/>
                  <a:pt x="0" y="15"/>
                  <a:pt x="0" y="19"/>
                </a:cubicBezTo>
                <a:cubicBezTo>
                  <a:pt x="2" y="31"/>
                  <a:pt x="21" y="37"/>
                  <a:pt x="35" y="42"/>
                </a:cubicBezTo>
                <a:cubicBezTo>
                  <a:pt x="49" y="46"/>
                  <a:pt x="71" y="51"/>
                  <a:pt x="99"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7" name="Freeform 22"/>
          <p:cNvSpPr/>
          <p:nvPr>
            <p:custDataLst>
              <p:tags r:id="rId50"/>
            </p:custDataLst>
          </p:nvPr>
        </p:nvSpPr>
        <p:spPr bwMode="auto">
          <a:xfrm rot="1800000">
            <a:off x="3869710" y="4183023"/>
            <a:ext cx="61041" cy="22293"/>
          </a:xfrm>
          <a:custGeom>
            <a:avLst/>
            <a:gdLst>
              <a:gd name="T0" fmla="*/ 105 w 105"/>
              <a:gd name="T1" fmla="*/ 14 h 38"/>
              <a:gd name="T2" fmla="*/ 32 w 105"/>
              <a:gd name="T3" fmla="*/ 2 h 38"/>
              <a:gd name="T4" fmla="*/ 2 w 105"/>
              <a:gd name="T5" fmla="*/ 15 h 38"/>
              <a:gd name="T6" fmla="*/ 2 w 105"/>
              <a:gd name="T7" fmla="*/ 28 h 38"/>
              <a:gd name="T8" fmla="*/ 44 w 105"/>
              <a:gd name="T9" fmla="*/ 34 h 38"/>
              <a:gd name="T10" fmla="*/ 105 w 105"/>
              <a:gd name="T11" fmla="*/ 14 h 38"/>
            </a:gdLst>
            <a:ahLst/>
            <a:cxnLst>
              <a:cxn ang="0">
                <a:pos x="T0" y="T1"/>
              </a:cxn>
              <a:cxn ang="0">
                <a:pos x="T2" y="T3"/>
              </a:cxn>
              <a:cxn ang="0">
                <a:pos x="T4" y="T5"/>
              </a:cxn>
              <a:cxn ang="0">
                <a:pos x="T6" y="T7"/>
              </a:cxn>
              <a:cxn ang="0">
                <a:pos x="T8" y="T9"/>
              </a:cxn>
              <a:cxn ang="0">
                <a:pos x="T10" y="T11"/>
              </a:cxn>
            </a:cxnLst>
            <a:rect l="0" t="0" r="r" b="b"/>
            <a:pathLst>
              <a:path w="105" h="38">
                <a:moveTo>
                  <a:pt x="105" y="14"/>
                </a:moveTo>
                <a:cubicBezTo>
                  <a:pt x="71" y="0"/>
                  <a:pt x="46" y="0"/>
                  <a:pt x="32" y="2"/>
                </a:cubicBezTo>
                <a:cubicBezTo>
                  <a:pt x="22" y="3"/>
                  <a:pt x="6" y="5"/>
                  <a:pt x="2" y="15"/>
                </a:cubicBezTo>
                <a:cubicBezTo>
                  <a:pt x="0" y="19"/>
                  <a:pt x="0" y="24"/>
                  <a:pt x="2" y="28"/>
                </a:cubicBezTo>
                <a:cubicBezTo>
                  <a:pt x="8" y="38"/>
                  <a:pt x="29" y="36"/>
                  <a:pt x="44" y="34"/>
                </a:cubicBezTo>
                <a:cubicBezTo>
                  <a:pt x="58" y="32"/>
                  <a:pt x="80" y="27"/>
                  <a:pt x="10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8" name="Freeform 23"/>
          <p:cNvSpPr/>
          <p:nvPr>
            <p:custDataLst>
              <p:tags r:id="rId51"/>
            </p:custDataLst>
          </p:nvPr>
        </p:nvSpPr>
        <p:spPr bwMode="auto">
          <a:xfrm rot="1800000">
            <a:off x="3906329" y="4180534"/>
            <a:ext cx="34502" cy="37686"/>
          </a:xfrm>
          <a:custGeom>
            <a:avLst/>
            <a:gdLst>
              <a:gd name="T0" fmla="*/ 29 w 60"/>
              <a:gd name="T1" fmla="*/ 4 h 65"/>
              <a:gd name="T2" fmla="*/ 17 w 60"/>
              <a:gd name="T3" fmla="*/ 3 h 65"/>
              <a:gd name="T4" fmla="*/ 25 w 60"/>
              <a:gd name="T5" fmla="*/ 23 h 65"/>
              <a:gd name="T6" fmla="*/ 7 w 60"/>
              <a:gd name="T7" fmla="*/ 23 h 65"/>
              <a:gd name="T8" fmla="*/ 18 w 60"/>
              <a:gd name="T9" fmla="*/ 38 h 65"/>
              <a:gd name="T10" fmla="*/ 1 w 60"/>
              <a:gd name="T11" fmla="*/ 44 h 65"/>
              <a:gd name="T12" fmla="*/ 10 w 60"/>
              <a:gd name="T13" fmla="*/ 56 h 65"/>
              <a:gd name="T14" fmla="*/ 53 w 60"/>
              <a:gd name="T15" fmla="*/ 49 h 65"/>
              <a:gd name="T16" fmla="*/ 29 w 60"/>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29" y="4"/>
                </a:moveTo>
                <a:cubicBezTo>
                  <a:pt x="28" y="3"/>
                  <a:pt x="19" y="0"/>
                  <a:pt x="17" y="3"/>
                </a:cubicBezTo>
                <a:cubicBezTo>
                  <a:pt x="14" y="6"/>
                  <a:pt x="17" y="14"/>
                  <a:pt x="25" y="23"/>
                </a:cubicBezTo>
                <a:cubicBezTo>
                  <a:pt x="16" y="19"/>
                  <a:pt x="9" y="20"/>
                  <a:pt x="7" y="23"/>
                </a:cubicBezTo>
                <a:cubicBezTo>
                  <a:pt x="5" y="26"/>
                  <a:pt x="9" y="33"/>
                  <a:pt x="18" y="38"/>
                </a:cubicBezTo>
                <a:cubicBezTo>
                  <a:pt x="10" y="35"/>
                  <a:pt x="2" y="39"/>
                  <a:pt x="1" y="44"/>
                </a:cubicBezTo>
                <a:cubicBezTo>
                  <a:pt x="0" y="48"/>
                  <a:pt x="3" y="53"/>
                  <a:pt x="10" y="56"/>
                </a:cubicBezTo>
                <a:cubicBezTo>
                  <a:pt x="28" y="65"/>
                  <a:pt x="47" y="60"/>
                  <a:pt x="53" y="49"/>
                </a:cubicBezTo>
                <a:cubicBezTo>
                  <a:pt x="60" y="37"/>
                  <a:pt x="53" y="13"/>
                  <a:pt x="29" y="4"/>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89" name="Freeform 24"/>
          <p:cNvSpPr/>
          <p:nvPr>
            <p:custDataLst>
              <p:tags r:id="rId52"/>
            </p:custDataLst>
          </p:nvPr>
        </p:nvSpPr>
        <p:spPr bwMode="auto">
          <a:xfrm rot="1800000">
            <a:off x="3964090" y="4186587"/>
            <a:ext cx="49895" cy="63164"/>
          </a:xfrm>
          <a:custGeom>
            <a:avLst/>
            <a:gdLst>
              <a:gd name="T0" fmla="*/ 86 w 86"/>
              <a:gd name="T1" fmla="*/ 109 h 109"/>
              <a:gd name="T2" fmla="*/ 47 w 86"/>
              <a:gd name="T3" fmla="*/ 31 h 109"/>
              <a:gd name="T4" fmla="*/ 0 w 86"/>
              <a:gd name="T5" fmla="*/ 0 h 109"/>
              <a:gd name="T6" fmla="*/ 23 w 86"/>
              <a:gd name="T7" fmla="*/ 38 h 109"/>
              <a:gd name="T8" fmla="*/ 53 w 86"/>
              <a:gd name="T9" fmla="*/ 97 h 109"/>
              <a:gd name="T10" fmla="*/ 86 w 86"/>
              <a:gd name="T11" fmla="*/ 109 h 109"/>
            </a:gdLst>
            <a:ahLst/>
            <a:cxnLst>
              <a:cxn ang="0">
                <a:pos x="T0" y="T1"/>
              </a:cxn>
              <a:cxn ang="0">
                <a:pos x="T2" y="T3"/>
              </a:cxn>
              <a:cxn ang="0">
                <a:pos x="T4" y="T5"/>
              </a:cxn>
              <a:cxn ang="0">
                <a:pos x="T6" y="T7"/>
              </a:cxn>
              <a:cxn ang="0">
                <a:pos x="T8" y="T9"/>
              </a:cxn>
              <a:cxn ang="0">
                <a:pos x="T10" y="T11"/>
              </a:cxn>
            </a:cxnLst>
            <a:rect l="0" t="0" r="r" b="b"/>
            <a:pathLst>
              <a:path w="86" h="109">
                <a:moveTo>
                  <a:pt x="86" y="109"/>
                </a:moveTo>
                <a:cubicBezTo>
                  <a:pt x="84" y="96"/>
                  <a:pt x="77" y="61"/>
                  <a:pt x="47" y="31"/>
                </a:cubicBezTo>
                <a:cubicBezTo>
                  <a:pt x="30" y="14"/>
                  <a:pt x="12" y="5"/>
                  <a:pt x="0" y="0"/>
                </a:cubicBezTo>
                <a:cubicBezTo>
                  <a:pt x="6" y="9"/>
                  <a:pt x="15" y="21"/>
                  <a:pt x="23" y="38"/>
                </a:cubicBezTo>
                <a:cubicBezTo>
                  <a:pt x="37" y="67"/>
                  <a:pt x="37" y="84"/>
                  <a:pt x="53" y="97"/>
                </a:cubicBezTo>
                <a:cubicBezTo>
                  <a:pt x="63" y="105"/>
                  <a:pt x="75" y="109"/>
                  <a:pt x="86" y="109"/>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0" name="Freeform 25"/>
          <p:cNvSpPr/>
          <p:nvPr>
            <p:custDataLst>
              <p:tags r:id="rId53"/>
            </p:custDataLst>
          </p:nvPr>
        </p:nvSpPr>
        <p:spPr bwMode="auto">
          <a:xfrm rot="1800000">
            <a:off x="3943379" y="4186349"/>
            <a:ext cx="188432" cy="180999"/>
          </a:xfrm>
          <a:custGeom>
            <a:avLst/>
            <a:gdLst>
              <a:gd name="T0" fmla="*/ 0 w 325"/>
              <a:gd name="T1" fmla="*/ 304 h 312"/>
              <a:gd name="T2" fmla="*/ 173 w 325"/>
              <a:gd name="T3" fmla="*/ 106 h 312"/>
              <a:gd name="T4" fmla="*/ 316 w 325"/>
              <a:gd name="T5" fmla="*/ 0 h 312"/>
              <a:gd name="T6" fmla="*/ 325 w 325"/>
              <a:gd name="T7" fmla="*/ 15 h 312"/>
              <a:gd name="T8" fmla="*/ 182 w 325"/>
              <a:gd name="T9" fmla="*/ 117 h 312"/>
              <a:gd name="T10" fmla="*/ 12 w 325"/>
              <a:gd name="T11" fmla="*/ 312 h 312"/>
              <a:gd name="T12" fmla="*/ 0 w 325"/>
              <a:gd name="T13" fmla="*/ 304 h 312"/>
            </a:gdLst>
            <a:ahLst/>
            <a:cxnLst>
              <a:cxn ang="0">
                <a:pos x="T0" y="T1"/>
              </a:cxn>
              <a:cxn ang="0">
                <a:pos x="T2" y="T3"/>
              </a:cxn>
              <a:cxn ang="0">
                <a:pos x="T4" y="T5"/>
              </a:cxn>
              <a:cxn ang="0">
                <a:pos x="T6" y="T7"/>
              </a:cxn>
              <a:cxn ang="0">
                <a:pos x="T8" y="T9"/>
              </a:cxn>
              <a:cxn ang="0">
                <a:pos x="T10" y="T11"/>
              </a:cxn>
              <a:cxn ang="0">
                <a:pos x="T12" y="T13"/>
              </a:cxn>
            </a:cxnLst>
            <a:rect l="0" t="0" r="r" b="b"/>
            <a:pathLst>
              <a:path w="325" h="312">
                <a:moveTo>
                  <a:pt x="0" y="304"/>
                </a:moveTo>
                <a:cubicBezTo>
                  <a:pt x="39" y="246"/>
                  <a:pt x="95" y="175"/>
                  <a:pt x="173" y="106"/>
                </a:cubicBezTo>
                <a:cubicBezTo>
                  <a:pt x="223" y="61"/>
                  <a:pt x="272" y="27"/>
                  <a:pt x="316" y="0"/>
                </a:cubicBezTo>
                <a:cubicBezTo>
                  <a:pt x="319" y="5"/>
                  <a:pt x="322" y="10"/>
                  <a:pt x="325" y="15"/>
                </a:cubicBezTo>
                <a:cubicBezTo>
                  <a:pt x="282" y="40"/>
                  <a:pt x="233" y="73"/>
                  <a:pt x="182" y="117"/>
                </a:cubicBezTo>
                <a:cubicBezTo>
                  <a:pt x="103" y="185"/>
                  <a:pt x="49" y="256"/>
                  <a:pt x="12" y="312"/>
                </a:cubicBezTo>
                <a:cubicBezTo>
                  <a:pt x="8" y="310"/>
                  <a:pt x="4" y="307"/>
                  <a:pt x="0" y="304"/>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1" name="Freeform 26"/>
          <p:cNvSpPr/>
          <p:nvPr>
            <p:custDataLst>
              <p:tags r:id="rId54"/>
            </p:custDataLst>
          </p:nvPr>
        </p:nvSpPr>
        <p:spPr bwMode="auto">
          <a:xfrm rot="1800000">
            <a:off x="3835544" y="4240968"/>
            <a:ext cx="152869" cy="144906"/>
          </a:xfrm>
          <a:custGeom>
            <a:avLst/>
            <a:gdLst>
              <a:gd name="T0" fmla="*/ 249 w 264"/>
              <a:gd name="T1" fmla="*/ 108 h 250"/>
              <a:gd name="T2" fmla="*/ 221 w 264"/>
              <a:gd name="T3" fmla="*/ 102 h 250"/>
              <a:gd name="T4" fmla="*/ 191 w 264"/>
              <a:gd name="T5" fmla="*/ 105 h 250"/>
              <a:gd name="T6" fmla="*/ 221 w 264"/>
              <a:gd name="T7" fmla="*/ 86 h 250"/>
              <a:gd name="T8" fmla="*/ 230 w 264"/>
              <a:gd name="T9" fmla="*/ 49 h 250"/>
              <a:gd name="T10" fmla="*/ 219 w 264"/>
              <a:gd name="T11" fmla="*/ 36 h 250"/>
              <a:gd name="T12" fmla="*/ 179 w 264"/>
              <a:gd name="T13" fmla="*/ 51 h 250"/>
              <a:gd name="T14" fmla="*/ 155 w 264"/>
              <a:gd name="T15" fmla="*/ 77 h 250"/>
              <a:gd name="T16" fmla="*/ 169 w 264"/>
              <a:gd name="T17" fmla="*/ 43 h 250"/>
              <a:gd name="T18" fmla="*/ 155 w 264"/>
              <a:gd name="T19" fmla="*/ 5 h 250"/>
              <a:gd name="T20" fmla="*/ 138 w 264"/>
              <a:gd name="T21" fmla="*/ 1 h 250"/>
              <a:gd name="T22" fmla="*/ 111 w 264"/>
              <a:gd name="T23" fmla="*/ 39 h 250"/>
              <a:gd name="T24" fmla="*/ 110 w 264"/>
              <a:gd name="T25" fmla="*/ 56 h 250"/>
              <a:gd name="T26" fmla="*/ 94 w 264"/>
              <a:gd name="T27" fmla="*/ 28 h 250"/>
              <a:gd name="T28" fmla="*/ 66 w 264"/>
              <a:gd name="T29" fmla="*/ 8 h 250"/>
              <a:gd name="T30" fmla="*/ 44 w 264"/>
              <a:gd name="T31" fmla="*/ 27 h 250"/>
              <a:gd name="T32" fmla="*/ 63 w 264"/>
              <a:gd name="T33" fmla="*/ 74 h 250"/>
              <a:gd name="T34" fmla="*/ 70 w 264"/>
              <a:gd name="T35" fmla="*/ 82 h 250"/>
              <a:gd name="T36" fmla="*/ 45 w 264"/>
              <a:gd name="T37" fmla="*/ 73 h 250"/>
              <a:gd name="T38" fmla="*/ 6 w 264"/>
              <a:gd name="T39" fmla="*/ 83 h 250"/>
              <a:gd name="T40" fmla="*/ 1 w 264"/>
              <a:gd name="T41" fmla="*/ 99 h 250"/>
              <a:gd name="T42" fmla="*/ 28 w 264"/>
              <a:gd name="T43" fmla="*/ 122 h 250"/>
              <a:gd name="T44" fmla="*/ 62 w 264"/>
              <a:gd name="T45" fmla="*/ 128 h 250"/>
              <a:gd name="T46" fmla="*/ 24 w 264"/>
              <a:gd name="T47" fmla="*/ 139 h 250"/>
              <a:gd name="T48" fmla="*/ 3 w 264"/>
              <a:gd name="T49" fmla="*/ 167 h 250"/>
              <a:gd name="T50" fmla="*/ 9 w 264"/>
              <a:gd name="T51" fmla="*/ 183 h 250"/>
              <a:gd name="T52" fmla="*/ 58 w 264"/>
              <a:gd name="T53" fmla="*/ 180 h 250"/>
              <a:gd name="T54" fmla="*/ 68 w 264"/>
              <a:gd name="T55" fmla="*/ 171 h 250"/>
              <a:gd name="T56" fmla="*/ 57 w 264"/>
              <a:gd name="T57" fmla="*/ 194 h 250"/>
              <a:gd name="T58" fmla="*/ 65 w 264"/>
              <a:gd name="T59" fmla="*/ 242 h 250"/>
              <a:gd name="T60" fmla="*/ 81 w 264"/>
              <a:gd name="T61" fmla="*/ 248 h 250"/>
              <a:gd name="T62" fmla="*/ 111 w 264"/>
              <a:gd name="T63" fmla="*/ 213 h 250"/>
              <a:gd name="T64" fmla="*/ 114 w 264"/>
              <a:gd name="T65" fmla="*/ 187 h 250"/>
              <a:gd name="T66" fmla="*/ 116 w 264"/>
              <a:gd name="T67" fmla="*/ 214 h 250"/>
              <a:gd name="T68" fmla="*/ 150 w 264"/>
              <a:gd name="T69" fmla="*/ 249 h 250"/>
              <a:gd name="T70" fmla="*/ 166 w 264"/>
              <a:gd name="T71" fmla="*/ 244 h 250"/>
              <a:gd name="T72" fmla="*/ 169 w 264"/>
              <a:gd name="T73" fmla="*/ 204 h 250"/>
              <a:gd name="T74" fmla="*/ 158 w 264"/>
              <a:gd name="T75" fmla="*/ 180 h 250"/>
              <a:gd name="T76" fmla="*/ 174 w 264"/>
              <a:gd name="T77" fmla="*/ 201 h 250"/>
              <a:gd name="T78" fmla="*/ 218 w 264"/>
              <a:gd name="T79" fmla="*/ 218 h 250"/>
              <a:gd name="T80" fmla="*/ 230 w 264"/>
              <a:gd name="T81" fmla="*/ 205 h 250"/>
              <a:gd name="T82" fmla="*/ 210 w 264"/>
              <a:gd name="T83" fmla="*/ 165 h 250"/>
              <a:gd name="T84" fmla="*/ 187 w 264"/>
              <a:gd name="T85" fmla="*/ 151 h 250"/>
              <a:gd name="T86" fmla="*/ 231 w 264"/>
              <a:gd name="T87" fmla="*/ 156 h 250"/>
              <a:gd name="T88" fmla="*/ 259 w 264"/>
              <a:gd name="T89" fmla="*/ 140 h 250"/>
              <a:gd name="T90" fmla="*/ 249 w 264"/>
              <a:gd name="T91" fmla="*/ 1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4" h="250">
                <a:moveTo>
                  <a:pt x="249" y="108"/>
                </a:moveTo>
                <a:cubicBezTo>
                  <a:pt x="242" y="102"/>
                  <a:pt x="233" y="102"/>
                  <a:pt x="221" y="102"/>
                </a:cubicBezTo>
                <a:cubicBezTo>
                  <a:pt x="204" y="102"/>
                  <a:pt x="191" y="107"/>
                  <a:pt x="191" y="105"/>
                </a:cubicBezTo>
                <a:cubicBezTo>
                  <a:pt x="190" y="104"/>
                  <a:pt x="209" y="102"/>
                  <a:pt x="221" y="86"/>
                </a:cubicBezTo>
                <a:cubicBezTo>
                  <a:pt x="224" y="83"/>
                  <a:pt x="237" y="66"/>
                  <a:pt x="230" y="49"/>
                </a:cubicBezTo>
                <a:cubicBezTo>
                  <a:pt x="229" y="47"/>
                  <a:pt x="226" y="40"/>
                  <a:pt x="219" y="36"/>
                </a:cubicBezTo>
                <a:cubicBezTo>
                  <a:pt x="206" y="31"/>
                  <a:pt x="191" y="43"/>
                  <a:pt x="179" y="51"/>
                </a:cubicBezTo>
                <a:cubicBezTo>
                  <a:pt x="173" y="56"/>
                  <a:pt x="164" y="64"/>
                  <a:pt x="155" y="77"/>
                </a:cubicBezTo>
                <a:cubicBezTo>
                  <a:pt x="159" y="72"/>
                  <a:pt x="168" y="60"/>
                  <a:pt x="169" y="43"/>
                </a:cubicBezTo>
                <a:cubicBezTo>
                  <a:pt x="169" y="38"/>
                  <a:pt x="170" y="14"/>
                  <a:pt x="155" y="5"/>
                </a:cubicBezTo>
                <a:cubicBezTo>
                  <a:pt x="153" y="3"/>
                  <a:pt x="147" y="0"/>
                  <a:pt x="138" y="1"/>
                </a:cubicBezTo>
                <a:cubicBezTo>
                  <a:pt x="118" y="4"/>
                  <a:pt x="111" y="36"/>
                  <a:pt x="111" y="39"/>
                </a:cubicBezTo>
                <a:cubicBezTo>
                  <a:pt x="109" y="46"/>
                  <a:pt x="109" y="52"/>
                  <a:pt x="110" y="56"/>
                </a:cubicBezTo>
                <a:cubicBezTo>
                  <a:pt x="107" y="50"/>
                  <a:pt x="103" y="39"/>
                  <a:pt x="94" y="28"/>
                </a:cubicBezTo>
                <a:cubicBezTo>
                  <a:pt x="86" y="18"/>
                  <a:pt x="78" y="8"/>
                  <a:pt x="66" y="8"/>
                </a:cubicBezTo>
                <a:cubicBezTo>
                  <a:pt x="56" y="9"/>
                  <a:pt x="47" y="18"/>
                  <a:pt x="44" y="27"/>
                </a:cubicBezTo>
                <a:cubicBezTo>
                  <a:pt x="39" y="44"/>
                  <a:pt x="53" y="64"/>
                  <a:pt x="63" y="74"/>
                </a:cubicBezTo>
                <a:cubicBezTo>
                  <a:pt x="66" y="77"/>
                  <a:pt x="71" y="81"/>
                  <a:pt x="70" y="82"/>
                </a:cubicBezTo>
                <a:cubicBezTo>
                  <a:pt x="69" y="83"/>
                  <a:pt x="59" y="75"/>
                  <a:pt x="45" y="73"/>
                </a:cubicBezTo>
                <a:cubicBezTo>
                  <a:pt x="41" y="73"/>
                  <a:pt x="17" y="69"/>
                  <a:pt x="6" y="83"/>
                </a:cubicBezTo>
                <a:cubicBezTo>
                  <a:pt x="5" y="84"/>
                  <a:pt x="0" y="91"/>
                  <a:pt x="1" y="99"/>
                </a:cubicBezTo>
                <a:cubicBezTo>
                  <a:pt x="3" y="112"/>
                  <a:pt x="18" y="118"/>
                  <a:pt x="28" y="122"/>
                </a:cubicBezTo>
                <a:cubicBezTo>
                  <a:pt x="34" y="125"/>
                  <a:pt x="46" y="129"/>
                  <a:pt x="62" y="128"/>
                </a:cubicBezTo>
                <a:cubicBezTo>
                  <a:pt x="54" y="128"/>
                  <a:pt x="39" y="129"/>
                  <a:pt x="24" y="139"/>
                </a:cubicBezTo>
                <a:cubicBezTo>
                  <a:pt x="17" y="144"/>
                  <a:pt x="3" y="153"/>
                  <a:pt x="3" y="167"/>
                </a:cubicBezTo>
                <a:cubicBezTo>
                  <a:pt x="3" y="168"/>
                  <a:pt x="3" y="176"/>
                  <a:pt x="9" y="183"/>
                </a:cubicBezTo>
                <a:cubicBezTo>
                  <a:pt x="20" y="194"/>
                  <a:pt x="44" y="190"/>
                  <a:pt x="58" y="180"/>
                </a:cubicBezTo>
                <a:cubicBezTo>
                  <a:pt x="63" y="176"/>
                  <a:pt x="67" y="171"/>
                  <a:pt x="68" y="171"/>
                </a:cubicBezTo>
                <a:cubicBezTo>
                  <a:pt x="69" y="172"/>
                  <a:pt x="61" y="181"/>
                  <a:pt x="57" y="194"/>
                </a:cubicBezTo>
                <a:cubicBezTo>
                  <a:pt x="53" y="208"/>
                  <a:pt x="52" y="230"/>
                  <a:pt x="65" y="242"/>
                </a:cubicBezTo>
                <a:cubicBezTo>
                  <a:pt x="67" y="243"/>
                  <a:pt x="73" y="249"/>
                  <a:pt x="81" y="248"/>
                </a:cubicBezTo>
                <a:cubicBezTo>
                  <a:pt x="99" y="248"/>
                  <a:pt x="110" y="216"/>
                  <a:pt x="111" y="213"/>
                </a:cubicBezTo>
                <a:cubicBezTo>
                  <a:pt x="114" y="202"/>
                  <a:pt x="114" y="193"/>
                  <a:pt x="114" y="187"/>
                </a:cubicBezTo>
                <a:cubicBezTo>
                  <a:pt x="113" y="194"/>
                  <a:pt x="113" y="204"/>
                  <a:pt x="116" y="214"/>
                </a:cubicBezTo>
                <a:cubicBezTo>
                  <a:pt x="117" y="216"/>
                  <a:pt x="128" y="247"/>
                  <a:pt x="150" y="249"/>
                </a:cubicBezTo>
                <a:cubicBezTo>
                  <a:pt x="152" y="249"/>
                  <a:pt x="160" y="250"/>
                  <a:pt x="166" y="244"/>
                </a:cubicBezTo>
                <a:cubicBezTo>
                  <a:pt x="178" y="234"/>
                  <a:pt x="172" y="213"/>
                  <a:pt x="169" y="204"/>
                </a:cubicBezTo>
                <a:cubicBezTo>
                  <a:pt x="166" y="193"/>
                  <a:pt x="161" y="185"/>
                  <a:pt x="158" y="180"/>
                </a:cubicBezTo>
                <a:cubicBezTo>
                  <a:pt x="161" y="185"/>
                  <a:pt x="166" y="194"/>
                  <a:pt x="174" y="201"/>
                </a:cubicBezTo>
                <a:cubicBezTo>
                  <a:pt x="179" y="206"/>
                  <a:pt x="201" y="225"/>
                  <a:pt x="218" y="218"/>
                </a:cubicBezTo>
                <a:cubicBezTo>
                  <a:pt x="219" y="217"/>
                  <a:pt x="227" y="213"/>
                  <a:pt x="230" y="205"/>
                </a:cubicBezTo>
                <a:cubicBezTo>
                  <a:pt x="236" y="188"/>
                  <a:pt x="214" y="169"/>
                  <a:pt x="210" y="165"/>
                </a:cubicBezTo>
                <a:cubicBezTo>
                  <a:pt x="199" y="155"/>
                  <a:pt x="186" y="152"/>
                  <a:pt x="187" y="151"/>
                </a:cubicBezTo>
                <a:cubicBezTo>
                  <a:pt x="187" y="149"/>
                  <a:pt x="207" y="160"/>
                  <a:pt x="231" y="156"/>
                </a:cubicBezTo>
                <a:cubicBezTo>
                  <a:pt x="239" y="154"/>
                  <a:pt x="254" y="152"/>
                  <a:pt x="259" y="140"/>
                </a:cubicBezTo>
                <a:cubicBezTo>
                  <a:pt x="264" y="129"/>
                  <a:pt x="258" y="115"/>
                  <a:pt x="249" y="10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2" name="Freeform 27"/>
          <p:cNvSpPr/>
          <p:nvPr>
            <p:custDataLst>
              <p:tags r:id="rId55"/>
            </p:custDataLst>
          </p:nvPr>
        </p:nvSpPr>
        <p:spPr bwMode="auto">
          <a:xfrm rot="1800000">
            <a:off x="3859617" y="4260724"/>
            <a:ext cx="102443" cy="99788"/>
          </a:xfrm>
          <a:custGeom>
            <a:avLst/>
            <a:gdLst>
              <a:gd name="T0" fmla="*/ 174 w 176"/>
              <a:gd name="T1" fmla="*/ 84 h 172"/>
              <a:gd name="T2" fmla="*/ 131 w 176"/>
              <a:gd name="T3" fmla="*/ 75 h 172"/>
              <a:gd name="T4" fmla="*/ 158 w 176"/>
              <a:gd name="T5" fmla="*/ 42 h 172"/>
              <a:gd name="T6" fmla="*/ 152 w 176"/>
              <a:gd name="T7" fmla="*/ 32 h 172"/>
              <a:gd name="T8" fmla="*/ 112 w 176"/>
              <a:gd name="T9" fmla="*/ 46 h 172"/>
              <a:gd name="T10" fmla="*/ 106 w 176"/>
              <a:gd name="T11" fmla="*/ 4 h 172"/>
              <a:gd name="T12" fmla="*/ 95 w 176"/>
              <a:gd name="T13" fmla="*/ 2 h 172"/>
              <a:gd name="T14" fmla="*/ 77 w 176"/>
              <a:gd name="T15" fmla="*/ 47 h 172"/>
              <a:gd name="T16" fmla="*/ 43 w 176"/>
              <a:gd name="T17" fmla="*/ 7 h 172"/>
              <a:gd name="T18" fmla="*/ 33 w 176"/>
              <a:gd name="T19" fmla="*/ 12 h 172"/>
              <a:gd name="T20" fmla="*/ 47 w 176"/>
              <a:gd name="T21" fmla="*/ 58 h 172"/>
              <a:gd name="T22" fmla="*/ 4 w 176"/>
              <a:gd name="T23" fmla="*/ 59 h 172"/>
              <a:gd name="T24" fmla="*/ 0 w 176"/>
              <a:gd name="T25" fmla="*/ 70 h 172"/>
              <a:gd name="T26" fmla="*/ 34 w 176"/>
              <a:gd name="T27" fmla="*/ 90 h 172"/>
              <a:gd name="T28" fmla="*/ 4 w 176"/>
              <a:gd name="T29" fmla="*/ 118 h 172"/>
              <a:gd name="T30" fmla="*/ 9 w 176"/>
              <a:gd name="T31" fmla="*/ 129 h 172"/>
              <a:gd name="T32" fmla="*/ 54 w 176"/>
              <a:gd name="T33" fmla="*/ 115 h 172"/>
              <a:gd name="T34" fmla="*/ 38 w 176"/>
              <a:gd name="T35" fmla="*/ 160 h 172"/>
              <a:gd name="T36" fmla="*/ 55 w 176"/>
              <a:gd name="T37" fmla="*/ 166 h 172"/>
              <a:gd name="T38" fmla="*/ 81 w 176"/>
              <a:gd name="T39" fmla="*/ 123 h 172"/>
              <a:gd name="T40" fmla="*/ 95 w 176"/>
              <a:gd name="T41" fmla="*/ 170 h 172"/>
              <a:gd name="T42" fmla="*/ 112 w 176"/>
              <a:gd name="T43" fmla="*/ 166 h 172"/>
              <a:gd name="T44" fmla="*/ 106 w 176"/>
              <a:gd name="T45" fmla="*/ 121 h 172"/>
              <a:gd name="T46" fmla="*/ 146 w 176"/>
              <a:gd name="T47" fmla="*/ 152 h 172"/>
              <a:gd name="T48" fmla="*/ 157 w 176"/>
              <a:gd name="T49" fmla="*/ 143 h 172"/>
              <a:gd name="T50" fmla="*/ 130 w 176"/>
              <a:gd name="T51" fmla="*/ 105 h 172"/>
              <a:gd name="T52" fmla="*/ 173 w 176"/>
              <a:gd name="T53" fmla="*/ 96 h 172"/>
              <a:gd name="T54" fmla="*/ 174 w 176"/>
              <a:gd name="T55" fmla="*/ 8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2">
                <a:moveTo>
                  <a:pt x="174" y="84"/>
                </a:moveTo>
                <a:cubicBezTo>
                  <a:pt x="171" y="75"/>
                  <a:pt x="153" y="70"/>
                  <a:pt x="131" y="75"/>
                </a:cubicBezTo>
                <a:cubicBezTo>
                  <a:pt x="149" y="67"/>
                  <a:pt x="160" y="53"/>
                  <a:pt x="158" y="42"/>
                </a:cubicBezTo>
                <a:cubicBezTo>
                  <a:pt x="158" y="41"/>
                  <a:pt x="156" y="35"/>
                  <a:pt x="152" y="32"/>
                </a:cubicBezTo>
                <a:cubicBezTo>
                  <a:pt x="143" y="26"/>
                  <a:pt x="127" y="31"/>
                  <a:pt x="112" y="46"/>
                </a:cubicBezTo>
                <a:cubicBezTo>
                  <a:pt x="119" y="27"/>
                  <a:pt x="116" y="10"/>
                  <a:pt x="106" y="4"/>
                </a:cubicBezTo>
                <a:cubicBezTo>
                  <a:pt x="105" y="4"/>
                  <a:pt x="100" y="0"/>
                  <a:pt x="95" y="2"/>
                </a:cubicBezTo>
                <a:cubicBezTo>
                  <a:pt x="84" y="4"/>
                  <a:pt x="76" y="22"/>
                  <a:pt x="77" y="47"/>
                </a:cubicBezTo>
                <a:cubicBezTo>
                  <a:pt x="69" y="22"/>
                  <a:pt x="55" y="6"/>
                  <a:pt x="43" y="7"/>
                </a:cubicBezTo>
                <a:cubicBezTo>
                  <a:pt x="42" y="7"/>
                  <a:pt x="36" y="8"/>
                  <a:pt x="33" y="12"/>
                </a:cubicBezTo>
                <a:cubicBezTo>
                  <a:pt x="26" y="21"/>
                  <a:pt x="31" y="40"/>
                  <a:pt x="47" y="58"/>
                </a:cubicBezTo>
                <a:cubicBezTo>
                  <a:pt x="28" y="50"/>
                  <a:pt x="11" y="50"/>
                  <a:pt x="4" y="59"/>
                </a:cubicBezTo>
                <a:cubicBezTo>
                  <a:pt x="3" y="60"/>
                  <a:pt x="0" y="64"/>
                  <a:pt x="0" y="70"/>
                </a:cubicBezTo>
                <a:cubicBezTo>
                  <a:pt x="2" y="80"/>
                  <a:pt x="15" y="89"/>
                  <a:pt x="34" y="90"/>
                </a:cubicBezTo>
                <a:cubicBezTo>
                  <a:pt x="16" y="95"/>
                  <a:pt x="4" y="107"/>
                  <a:pt x="4" y="118"/>
                </a:cubicBezTo>
                <a:cubicBezTo>
                  <a:pt x="5" y="120"/>
                  <a:pt x="5" y="126"/>
                  <a:pt x="9" y="129"/>
                </a:cubicBezTo>
                <a:cubicBezTo>
                  <a:pt x="16" y="136"/>
                  <a:pt x="35" y="131"/>
                  <a:pt x="54" y="115"/>
                </a:cubicBezTo>
                <a:cubicBezTo>
                  <a:pt x="36" y="131"/>
                  <a:pt x="31" y="151"/>
                  <a:pt x="38" y="160"/>
                </a:cubicBezTo>
                <a:cubicBezTo>
                  <a:pt x="42" y="165"/>
                  <a:pt x="50" y="167"/>
                  <a:pt x="55" y="166"/>
                </a:cubicBezTo>
                <a:cubicBezTo>
                  <a:pt x="69" y="164"/>
                  <a:pt x="81" y="147"/>
                  <a:pt x="81" y="123"/>
                </a:cubicBezTo>
                <a:cubicBezTo>
                  <a:pt x="76" y="148"/>
                  <a:pt x="84" y="167"/>
                  <a:pt x="95" y="170"/>
                </a:cubicBezTo>
                <a:cubicBezTo>
                  <a:pt x="101" y="172"/>
                  <a:pt x="108" y="170"/>
                  <a:pt x="112" y="166"/>
                </a:cubicBezTo>
                <a:cubicBezTo>
                  <a:pt x="120" y="158"/>
                  <a:pt x="120" y="139"/>
                  <a:pt x="106" y="121"/>
                </a:cubicBezTo>
                <a:cubicBezTo>
                  <a:pt x="117" y="143"/>
                  <a:pt x="134" y="155"/>
                  <a:pt x="146" y="152"/>
                </a:cubicBezTo>
                <a:cubicBezTo>
                  <a:pt x="147" y="152"/>
                  <a:pt x="154" y="150"/>
                  <a:pt x="157" y="143"/>
                </a:cubicBezTo>
                <a:cubicBezTo>
                  <a:pt x="161" y="133"/>
                  <a:pt x="151" y="117"/>
                  <a:pt x="130" y="105"/>
                </a:cubicBezTo>
                <a:cubicBezTo>
                  <a:pt x="150" y="110"/>
                  <a:pt x="168" y="106"/>
                  <a:pt x="173" y="96"/>
                </a:cubicBezTo>
                <a:cubicBezTo>
                  <a:pt x="174" y="95"/>
                  <a:pt x="176" y="90"/>
                  <a:pt x="174"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3" name="Freeform 28"/>
          <p:cNvSpPr/>
          <p:nvPr>
            <p:custDataLst>
              <p:tags r:id="rId56"/>
            </p:custDataLst>
          </p:nvPr>
        </p:nvSpPr>
        <p:spPr bwMode="auto">
          <a:xfrm rot="1800000">
            <a:off x="3890219" y="4291280"/>
            <a:ext cx="38748" cy="36625"/>
          </a:xfrm>
          <a:custGeom>
            <a:avLst/>
            <a:gdLst>
              <a:gd name="T0" fmla="*/ 31 w 67"/>
              <a:gd name="T1" fmla="*/ 61 h 63"/>
              <a:gd name="T2" fmla="*/ 0 w 67"/>
              <a:gd name="T3" fmla="*/ 31 h 63"/>
              <a:gd name="T4" fmla="*/ 29 w 67"/>
              <a:gd name="T5" fmla="*/ 2 h 63"/>
              <a:gd name="T6" fmla="*/ 67 w 67"/>
              <a:gd name="T7" fmla="*/ 31 h 63"/>
              <a:gd name="T8" fmla="*/ 31 w 67"/>
              <a:gd name="T9" fmla="*/ 61 h 63"/>
            </a:gdLst>
            <a:ahLst/>
            <a:cxnLst>
              <a:cxn ang="0">
                <a:pos x="T0" y="T1"/>
              </a:cxn>
              <a:cxn ang="0">
                <a:pos x="T2" y="T3"/>
              </a:cxn>
              <a:cxn ang="0">
                <a:pos x="T4" y="T5"/>
              </a:cxn>
              <a:cxn ang="0">
                <a:pos x="T6" y="T7"/>
              </a:cxn>
              <a:cxn ang="0">
                <a:pos x="T8" y="T9"/>
              </a:cxn>
            </a:cxnLst>
            <a:rect l="0" t="0" r="r" b="b"/>
            <a:pathLst>
              <a:path w="67" h="62">
                <a:moveTo>
                  <a:pt x="31" y="61"/>
                </a:moveTo>
                <a:cubicBezTo>
                  <a:pt x="16" y="60"/>
                  <a:pt x="0" y="48"/>
                  <a:pt x="0" y="31"/>
                </a:cubicBezTo>
                <a:cubicBezTo>
                  <a:pt x="1" y="15"/>
                  <a:pt x="15" y="4"/>
                  <a:pt x="29" y="2"/>
                </a:cubicBezTo>
                <a:cubicBezTo>
                  <a:pt x="46" y="0"/>
                  <a:pt x="66" y="13"/>
                  <a:pt x="67" y="31"/>
                </a:cubicBezTo>
                <a:cubicBezTo>
                  <a:pt x="67" y="49"/>
                  <a:pt x="49" y="63"/>
                  <a:pt x="31" y="61"/>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4" name="Freeform 29"/>
          <p:cNvSpPr/>
          <p:nvPr>
            <p:custDataLst>
              <p:tags r:id="rId57"/>
            </p:custDataLst>
          </p:nvPr>
        </p:nvSpPr>
        <p:spPr bwMode="auto">
          <a:xfrm rot="1800000">
            <a:off x="3908315" y="4300014"/>
            <a:ext cx="16985" cy="16454"/>
          </a:xfrm>
          <a:custGeom>
            <a:avLst/>
            <a:gdLst>
              <a:gd name="T0" fmla="*/ 7 w 29"/>
              <a:gd name="T1" fmla="*/ 23 h 28"/>
              <a:gd name="T2" fmla="*/ 4 w 29"/>
              <a:gd name="T3" fmla="*/ 5 h 28"/>
              <a:gd name="T4" fmla="*/ 22 w 29"/>
              <a:gd name="T5" fmla="*/ 4 h 28"/>
              <a:gd name="T6" fmla="*/ 24 w 29"/>
              <a:gd name="T7" fmla="*/ 23 h 28"/>
              <a:gd name="T8" fmla="*/ 7 w 29"/>
              <a:gd name="T9" fmla="*/ 23 h 28"/>
            </a:gdLst>
            <a:ahLst/>
            <a:cxnLst>
              <a:cxn ang="0">
                <a:pos x="T0" y="T1"/>
              </a:cxn>
              <a:cxn ang="0">
                <a:pos x="T2" y="T3"/>
              </a:cxn>
              <a:cxn ang="0">
                <a:pos x="T4" y="T5"/>
              </a:cxn>
              <a:cxn ang="0">
                <a:pos x="T6" y="T7"/>
              </a:cxn>
              <a:cxn ang="0">
                <a:pos x="T8" y="T9"/>
              </a:cxn>
            </a:cxnLst>
            <a:rect l="0" t="0" r="r" b="b"/>
            <a:pathLst>
              <a:path w="28" h="28">
                <a:moveTo>
                  <a:pt x="7" y="23"/>
                </a:moveTo>
                <a:cubicBezTo>
                  <a:pt x="2" y="19"/>
                  <a:pt x="0" y="11"/>
                  <a:pt x="4" y="5"/>
                </a:cubicBezTo>
                <a:cubicBezTo>
                  <a:pt x="9" y="0"/>
                  <a:pt x="17" y="0"/>
                  <a:pt x="22" y="4"/>
                </a:cubicBezTo>
                <a:cubicBezTo>
                  <a:pt x="28" y="9"/>
                  <a:pt x="29" y="18"/>
                  <a:pt x="24" y="23"/>
                </a:cubicBezTo>
                <a:cubicBezTo>
                  <a:pt x="19" y="28"/>
                  <a:pt x="11" y="27"/>
                  <a:pt x="7" y="2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58"/>
            </p:custDataLst>
          </p:nvPr>
        </p:nvSpPr>
        <p:spPr>
          <a:xfrm>
            <a:off x="3460750" y="3890011"/>
            <a:ext cx="469900" cy="400050"/>
          </a:xfrm>
          <a:prstGeom prst="rect">
            <a:avLst/>
          </a:prstGeom>
          <a:noFill/>
        </p:spPr>
        <p:txBody>
          <a:bodyPr wrap="square" rtlCol="0">
            <a:normAutofit fontScale="90000"/>
          </a:bodyPr>
          <a:lstStyle/>
          <a:p>
            <a:r>
              <a:rPr lang="en-US" altLang="zh-CN" sz="2000" b="1">
                <a:solidFill>
                  <a:schemeClr val="accent2">
                    <a:lumMod val="50000"/>
                  </a:schemeClr>
                </a:solidFill>
                <a:latin typeface="微软雅黑" panose="020B0503020204020204" pitchFamily="34" charset="-122"/>
                <a:ea typeface="微软雅黑" panose="020B0503020204020204" pitchFamily="34" charset="-122"/>
                <a:cs typeface="Arial" panose="020B0604020202020204" pitchFamily="34" charset="0"/>
              </a:rPr>
              <a:t>03</a:t>
            </a:r>
          </a:p>
        </p:txBody>
      </p:sp>
      <p:sp>
        <p:nvSpPr>
          <p:cNvPr id="66" name="文本框 75"/>
          <p:cNvSpPr txBox="1"/>
          <p:nvPr>
            <p:custDataLst>
              <p:tags r:id="rId59"/>
            </p:custDataLst>
          </p:nvPr>
        </p:nvSpPr>
        <p:spPr>
          <a:xfrm>
            <a:off x="4184650" y="3890011"/>
            <a:ext cx="1866900" cy="605790"/>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5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贸易 障碍 唯一 奴颜婢膝</a:t>
            </a:r>
          </a:p>
        </p:txBody>
      </p:sp>
      <p:sp>
        <p:nvSpPr>
          <p:cNvPr id="100" name="AutoShape 3"/>
          <p:cNvSpPr>
            <a:spLocks noChangeAspect="1" noChangeArrowheads="1" noTextEdit="1"/>
          </p:cNvSpPr>
          <p:nvPr>
            <p:custDataLst>
              <p:tags r:id="rId60"/>
            </p:custDataLst>
          </p:nvPr>
        </p:nvSpPr>
        <p:spPr bwMode="auto">
          <a:xfrm rot="1800000">
            <a:off x="3710940" y="5035551"/>
            <a:ext cx="41402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1" name="Freeform 5"/>
          <p:cNvSpPr/>
          <p:nvPr>
            <p:custDataLst>
              <p:tags r:id="rId61"/>
            </p:custDataLst>
          </p:nvPr>
        </p:nvSpPr>
        <p:spPr bwMode="auto">
          <a:xfrm rot="1800000">
            <a:off x="3829928" y="5097016"/>
            <a:ext cx="307330" cy="207008"/>
          </a:xfrm>
          <a:custGeom>
            <a:avLst/>
            <a:gdLst>
              <a:gd name="T0" fmla="*/ 523 w 530"/>
              <a:gd name="T1" fmla="*/ 0 h 357"/>
              <a:gd name="T2" fmla="*/ 206 w 530"/>
              <a:gd name="T3" fmla="*/ 164 h 357"/>
              <a:gd name="T4" fmla="*/ 0 w 530"/>
              <a:gd name="T5" fmla="*/ 346 h 357"/>
              <a:gd name="T6" fmla="*/ 8 w 530"/>
              <a:gd name="T7" fmla="*/ 357 h 357"/>
              <a:gd name="T8" fmla="*/ 203 w 530"/>
              <a:gd name="T9" fmla="*/ 185 h 357"/>
              <a:gd name="T10" fmla="*/ 530 w 530"/>
              <a:gd name="T11" fmla="*/ 17 h 357"/>
              <a:gd name="T12" fmla="*/ 523 w 530"/>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530" h="357">
                <a:moveTo>
                  <a:pt x="523" y="0"/>
                </a:moveTo>
                <a:cubicBezTo>
                  <a:pt x="436" y="31"/>
                  <a:pt x="324" y="81"/>
                  <a:pt x="206" y="164"/>
                </a:cubicBezTo>
                <a:cubicBezTo>
                  <a:pt x="119" y="226"/>
                  <a:pt x="51" y="290"/>
                  <a:pt x="0" y="346"/>
                </a:cubicBezTo>
                <a:cubicBezTo>
                  <a:pt x="2" y="350"/>
                  <a:pt x="5" y="353"/>
                  <a:pt x="8" y="357"/>
                </a:cubicBezTo>
                <a:cubicBezTo>
                  <a:pt x="57" y="304"/>
                  <a:pt x="121" y="243"/>
                  <a:pt x="203" y="185"/>
                </a:cubicBezTo>
                <a:cubicBezTo>
                  <a:pt x="324" y="98"/>
                  <a:pt x="441" y="47"/>
                  <a:pt x="530" y="17"/>
                </a:cubicBezTo>
                <a:cubicBezTo>
                  <a:pt x="528" y="11"/>
                  <a:pt x="525" y="5"/>
                  <a:pt x="523"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2" name="Freeform 6"/>
          <p:cNvSpPr/>
          <p:nvPr>
            <p:custDataLst>
              <p:tags r:id="rId62"/>
            </p:custDataLst>
          </p:nvPr>
        </p:nvSpPr>
        <p:spPr bwMode="auto">
          <a:xfrm rot="1800000">
            <a:off x="3684218" y="5181987"/>
            <a:ext cx="99789" cy="61572"/>
          </a:xfrm>
          <a:custGeom>
            <a:avLst/>
            <a:gdLst>
              <a:gd name="T0" fmla="*/ 172 w 172"/>
              <a:gd name="T1" fmla="*/ 1 h 106"/>
              <a:gd name="T2" fmla="*/ 42 w 172"/>
              <a:gd name="T3" fmla="*/ 29 h 106"/>
              <a:gd name="T4" fmla="*/ 0 w 172"/>
              <a:gd name="T5" fmla="*/ 72 h 106"/>
              <a:gd name="T6" fmla="*/ 9 w 172"/>
              <a:gd name="T7" fmla="*/ 93 h 106"/>
              <a:gd name="T8" fmla="*/ 82 w 172"/>
              <a:gd name="T9" fmla="*/ 75 h 106"/>
              <a:gd name="T10" fmla="*/ 172 w 172"/>
              <a:gd name="T11" fmla="*/ 1 h 106"/>
            </a:gdLst>
            <a:ahLst/>
            <a:cxnLst>
              <a:cxn ang="0">
                <a:pos x="T0" y="T1"/>
              </a:cxn>
              <a:cxn ang="0">
                <a:pos x="T2" y="T3"/>
              </a:cxn>
              <a:cxn ang="0">
                <a:pos x="T4" y="T5"/>
              </a:cxn>
              <a:cxn ang="0">
                <a:pos x="T6" y="T7"/>
              </a:cxn>
              <a:cxn ang="0">
                <a:pos x="T8" y="T9"/>
              </a:cxn>
              <a:cxn ang="0">
                <a:pos x="T10" y="T11"/>
              </a:cxn>
            </a:cxnLst>
            <a:rect l="0" t="0" r="r" b="b"/>
            <a:pathLst>
              <a:path w="172" h="105">
                <a:moveTo>
                  <a:pt x="172" y="1"/>
                </a:moveTo>
                <a:cubicBezTo>
                  <a:pt x="106" y="0"/>
                  <a:pt x="64" y="17"/>
                  <a:pt x="42" y="29"/>
                </a:cubicBezTo>
                <a:cubicBezTo>
                  <a:pt x="25" y="38"/>
                  <a:pt x="0" y="51"/>
                  <a:pt x="0" y="72"/>
                </a:cubicBezTo>
                <a:cubicBezTo>
                  <a:pt x="0" y="79"/>
                  <a:pt x="3" y="88"/>
                  <a:pt x="9" y="93"/>
                </a:cubicBezTo>
                <a:cubicBezTo>
                  <a:pt x="26" y="106"/>
                  <a:pt x="59" y="88"/>
                  <a:pt x="82" y="75"/>
                </a:cubicBezTo>
                <a:cubicBezTo>
                  <a:pt x="106" y="62"/>
                  <a:pt x="139" y="40"/>
                  <a:pt x="172" y="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3" name="Freeform 7"/>
          <p:cNvSpPr/>
          <p:nvPr>
            <p:custDataLst>
              <p:tags r:id="rId63"/>
            </p:custDataLst>
          </p:nvPr>
        </p:nvSpPr>
        <p:spPr bwMode="auto">
          <a:xfrm rot="1800000">
            <a:off x="3695862" y="5187903"/>
            <a:ext cx="78558" cy="90765"/>
          </a:xfrm>
          <a:custGeom>
            <a:avLst/>
            <a:gdLst>
              <a:gd name="T0" fmla="*/ 135 w 135"/>
              <a:gd name="T1" fmla="*/ 0 h 156"/>
              <a:gd name="T2" fmla="*/ 28 w 135"/>
              <a:gd name="T3" fmla="*/ 80 h 156"/>
              <a:gd name="T4" fmla="*/ 8 w 135"/>
              <a:gd name="T5" fmla="*/ 137 h 156"/>
              <a:gd name="T6" fmla="*/ 26 w 135"/>
              <a:gd name="T7" fmla="*/ 152 h 156"/>
              <a:gd name="T8" fmla="*/ 84 w 135"/>
              <a:gd name="T9" fmla="*/ 105 h 156"/>
              <a:gd name="T10" fmla="*/ 135 w 135"/>
              <a:gd name="T11" fmla="*/ 0 h 156"/>
            </a:gdLst>
            <a:ahLst/>
            <a:cxnLst>
              <a:cxn ang="0">
                <a:pos x="T0" y="T1"/>
              </a:cxn>
              <a:cxn ang="0">
                <a:pos x="T2" y="T3"/>
              </a:cxn>
              <a:cxn ang="0">
                <a:pos x="T4" y="T5"/>
              </a:cxn>
              <a:cxn ang="0">
                <a:pos x="T6" y="T7"/>
              </a:cxn>
              <a:cxn ang="0">
                <a:pos x="T8" y="T9"/>
              </a:cxn>
              <a:cxn ang="0">
                <a:pos x="T10" y="T11"/>
              </a:cxn>
            </a:cxnLst>
            <a:rect l="0" t="0" r="r" b="b"/>
            <a:pathLst>
              <a:path w="135" h="156">
                <a:moveTo>
                  <a:pt x="135" y="0"/>
                </a:moveTo>
                <a:cubicBezTo>
                  <a:pt x="74" y="27"/>
                  <a:pt x="43" y="60"/>
                  <a:pt x="28" y="80"/>
                </a:cubicBezTo>
                <a:cubicBezTo>
                  <a:pt x="17" y="95"/>
                  <a:pt x="0" y="118"/>
                  <a:pt x="8" y="137"/>
                </a:cubicBezTo>
                <a:cubicBezTo>
                  <a:pt x="11" y="143"/>
                  <a:pt x="17" y="150"/>
                  <a:pt x="26" y="152"/>
                </a:cubicBezTo>
                <a:cubicBezTo>
                  <a:pt x="46" y="156"/>
                  <a:pt x="69" y="127"/>
                  <a:pt x="84" y="105"/>
                </a:cubicBezTo>
                <a:cubicBezTo>
                  <a:pt x="100" y="83"/>
                  <a:pt x="121" y="49"/>
                  <a:pt x="135"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4" name="Freeform 8"/>
          <p:cNvSpPr/>
          <p:nvPr>
            <p:custDataLst>
              <p:tags r:id="rId64"/>
            </p:custDataLst>
          </p:nvPr>
        </p:nvSpPr>
        <p:spPr bwMode="auto">
          <a:xfrm rot="1800000">
            <a:off x="3726723" y="5196002"/>
            <a:ext cx="46710" cy="107750"/>
          </a:xfrm>
          <a:custGeom>
            <a:avLst/>
            <a:gdLst>
              <a:gd name="T0" fmla="*/ 72 w 80"/>
              <a:gd name="T1" fmla="*/ 0 h 186"/>
              <a:gd name="T2" fmla="*/ 9 w 80"/>
              <a:gd name="T3" fmla="*/ 118 h 186"/>
              <a:gd name="T4" fmla="*/ 15 w 80"/>
              <a:gd name="T5" fmla="*/ 177 h 186"/>
              <a:gd name="T6" fmla="*/ 37 w 80"/>
              <a:gd name="T7" fmla="*/ 184 h 186"/>
              <a:gd name="T8" fmla="*/ 71 w 80"/>
              <a:gd name="T9" fmla="*/ 116 h 186"/>
              <a:gd name="T10" fmla="*/ 7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72" y="0"/>
                </a:moveTo>
                <a:cubicBezTo>
                  <a:pt x="28" y="50"/>
                  <a:pt x="15" y="93"/>
                  <a:pt x="9" y="118"/>
                </a:cubicBezTo>
                <a:cubicBezTo>
                  <a:pt x="5" y="136"/>
                  <a:pt x="0" y="164"/>
                  <a:pt x="15" y="177"/>
                </a:cubicBezTo>
                <a:cubicBezTo>
                  <a:pt x="20" y="182"/>
                  <a:pt x="29" y="186"/>
                  <a:pt x="37" y="184"/>
                </a:cubicBezTo>
                <a:cubicBezTo>
                  <a:pt x="58" y="179"/>
                  <a:pt x="65" y="143"/>
                  <a:pt x="71" y="116"/>
                </a:cubicBezTo>
                <a:cubicBezTo>
                  <a:pt x="76" y="90"/>
                  <a:pt x="80" y="50"/>
                  <a:pt x="72"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5" name="Freeform 9"/>
          <p:cNvSpPr/>
          <p:nvPr>
            <p:custDataLst>
              <p:tags r:id="rId65"/>
            </p:custDataLst>
          </p:nvPr>
        </p:nvSpPr>
        <p:spPr bwMode="auto">
          <a:xfrm rot="1800000">
            <a:off x="3720345" y="5189232"/>
            <a:ext cx="72188" cy="44056"/>
          </a:xfrm>
          <a:custGeom>
            <a:avLst/>
            <a:gdLst>
              <a:gd name="T0" fmla="*/ 124 w 124"/>
              <a:gd name="T1" fmla="*/ 1 h 76"/>
              <a:gd name="T2" fmla="*/ 30 w 124"/>
              <a:gd name="T3" fmla="*/ 21 h 76"/>
              <a:gd name="T4" fmla="*/ 0 w 124"/>
              <a:gd name="T5" fmla="*/ 52 h 76"/>
              <a:gd name="T6" fmla="*/ 7 w 124"/>
              <a:gd name="T7" fmla="*/ 67 h 76"/>
              <a:gd name="T8" fmla="*/ 60 w 124"/>
              <a:gd name="T9" fmla="*/ 54 h 76"/>
              <a:gd name="T10" fmla="*/ 124 w 124"/>
              <a:gd name="T11" fmla="*/ 1 h 76"/>
            </a:gdLst>
            <a:ahLst/>
            <a:cxnLst>
              <a:cxn ang="0">
                <a:pos x="T0" y="T1"/>
              </a:cxn>
              <a:cxn ang="0">
                <a:pos x="T2" y="T3"/>
              </a:cxn>
              <a:cxn ang="0">
                <a:pos x="T4" y="T5"/>
              </a:cxn>
              <a:cxn ang="0">
                <a:pos x="T6" y="T7"/>
              </a:cxn>
              <a:cxn ang="0">
                <a:pos x="T8" y="T9"/>
              </a:cxn>
              <a:cxn ang="0">
                <a:pos x="T10" y="T11"/>
              </a:cxn>
            </a:cxnLst>
            <a:rect l="0" t="0" r="r" b="b"/>
            <a:pathLst>
              <a:path w="124" h="76">
                <a:moveTo>
                  <a:pt x="124" y="1"/>
                </a:moveTo>
                <a:cubicBezTo>
                  <a:pt x="76" y="0"/>
                  <a:pt x="46" y="13"/>
                  <a:pt x="30" y="21"/>
                </a:cubicBezTo>
                <a:cubicBezTo>
                  <a:pt x="19" y="28"/>
                  <a:pt x="1" y="38"/>
                  <a:pt x="0" y="52"/>
                </a:cubicBezTo>
                <a:cubicBezTo>
                  <a:pt x="0" y="57"/>
                  <a:pt x="2" y="64"/>
                  <a:pt x="7" y="67"/>
                </a:cubicBezTo>
                <a:cubicBezTo>
                  <a:pt x="19" y="76"/>
                  <a:pt x="43" y="64"/>
                  <a:pt x="60" y="54"/>
                </a:cubicBezTo>
                <a:cubicBezTo>
                  <a:pt x="76" y="45"/>
                  <a:pt x="100" y="29"/>
                  <a:pt x="124"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6" name="Freeform 10"/>
          <p:cNvSpPr/>
          <p:nvPr>
            <p:custDataLst>
              <p:tags r:id="rId66"/>
            </p:custDataLst>
          </p:nvPr>
        </p:nvSpPr>
        <p:spPr bwMode="auto">
          <a:xfrm rot="1800000">
            <a:off x="3729195" y="5194257"/>
            <a:ext cx="55733" cy="64756"/>
          </a:xfrm>
          <a:custGeom>
            <a:avLst/>
            <a:gdLst>
              <a:gd name="T0" fmla="*/ 96 w 96"/>
              <a:gd name="T1" fmla="*/ 0 h 112"/>
              <a:gd name="T2" fmla="*/ 20 w 96"/>
              <a:gd name="T3" fmla="*/ 58 h 112"/>
              <a:gd name="T4" fmla="*/ 5 w 96"/>
              <a:gd name="T5" fmla="*/ 98 h 112"/>
              <a:gd name="T6" fmla="*/ 18 w 96"/>
              <a:gd name="T7" fmla="*/ 109 h 112"/>
              <a:gd name="T8" fmla="*/ 60 w 96"/>
              <a:gd name="T9" fmla="*/ 75 h 112"/>
              <a:gd name="T10" fmla="*/ 96 w 96"/>
              <a:gd name="T11" fmla="*/ 0 h 112"/>
            </a:gdLst>
            <a:ahLst/>
            <a:cxnLst>
              <a:cxn ang="0">
                <a:pos x="T0" y="T1"/>
              </a:cxn>
              <a:cxn ang="0">
                <a:pos x="T2" y="T3"/>
              </a:cxn>
              <a:cxn ang="0">
                <a:pos x="T4" y="T5"/>
              </a:cxn>
              <a:cxn ang="0">
                <a:pos x="T6" y="T7"/>
              </a:cxn>
              <a:cxn ang="0">
                <a:pos x="T8" y="T9"/>
              </a:cxn>
              <a:cxn ang="0">
                <a:pos x="T10" y="T11"/>
              </a:cxn>
            </a:cxnLst>
            <a:rect l="0" t="0" r="r" b="b"/>
            <a:pathLst>
              <a:path w="96" h="112">
                <a:moveTo>
                  <a:pt x="96" y="0"/>
                </a:moveTo>
                <a:cubicBezTo>
                  <a:pt x="53" y="19"/>
                  <a:pt x="31" y="43"/>
                  <a:pt x="20" y="58"/>
                </a:cubicBezTo>
                <a:cubicBezTo>
                  <a:pt x="12" y="69"/>
                  <a:pt x="0" y="85"/>
                  <a:pt x="5" y="98"/>
                </a:cubicBezTo>
                <a:cubicBezTo>
                  <a:pt x="7" y="103"/>
                  <a:pt x="12" y="108"/>
                  <a:pt x="18" y="109"/>
                </a:cubicBezTo>
                <a:cubicBezTo>
                  <a:pt x="33" y="112"/>
                  <a:pt x="49" y="91"/>
                  <a:pt x="60" y="75"/>
                </a:cubicBezTo>
                <a:cubicBezTo>
                  <a:pt x="71" y="60"/>
                  <a:pt x="86" y="35"/>
                  <a:pt x="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7" name="Freeform 11"/>
          <p:cNvSpPr/>
          <p:nvPr>
            <p:custDataLst>
              <p:tags r:id="rId67"/>
            </p:custDataLst>
          </p:nvPr>
        </p:nvSpPr>
        <p:spPr bwMode="auto">
          <a:xfrm rot="1800000">
            <a:off x="3750824" y="5199456"/>
            <a:ext cx="33440" cy="77495"/>
          </a:xfrm>
          <a:custGeom>
            <a:avLst/>
            <a:gdLst>
              <a:gd name="T0" fmla="*/ 52 w 58"/>
              <a:gd name="T1" fmla="*/ 0 h 133"/>
              <a:gd name="T2" fmla="*/ 7 w 58"/>
              <a:gd name="T3" fmla="*/ 85 h 133"/>
              <a:gd name="T4" fmla="*/ 11 w 58"/>
              <a:gd name="T5" fmla="*/ 127 h 133"/>
              <a:gd name="T6" fmla="*/ 27 w 58"/>
              <a:gd name="T7" fmla="*/ 132 h 133"/>
              <a:gd name="T8" fmla="*/ 51 w 58"/>
              <a:gd name="T9" fmla="*/ 84 h 133"/>
              <a:gd name="T10" fmla="*/ 52 w 58"/>
              <a:gd name="T11" fmla="*/ 0 h 133"/>
            </a:gdLst>
            <a:ahLst/>
            <a:cxnLst>
              <a:cxn ang="0">
                <a:pos x="T0" y="T1"/>
              </a:cxn>
              <a:cxn ang="0">
                <a:pos x="T2" y="T3"/>
              </a:cxn>
              <a:cxn ang="0">
                <a:pos x="T4" y="T5"/>
              </a:cxn>
              <a:cxn ang="0">
                <a:pos x="T6" y="T7"/>
              </a:cxn>
              <a:cxn ang="0">
                <a:pos x="T8" y="T9"/>
              </a:cxn>
              <a:cxn ang="0">
                <a:pos x="T10" y="T11"/>
              </a:cxn>
            </a:cxnLst>
            <a:rect l="0" t="0" r="r" b="b"/>
            <a:pathLst>
              <a:path w="57" h="133">
                <a:moveTo>
                  <a:pt x="52" y="0"/>
                </a:moveTo>
                <a:cubicBezTo>
                  <a:pt x="21" y="36"/>
                  <a:pt x="11" y="67"/>
                  <a:pt x="7" y="85"/>
                </a:cubicBezTo>
                <a:cubicBezTo>
                  <a:pt x="4" y="98"/>
                  <a:pt x="0" y="118"/>
                  <a:pt x="11" y="127"/>
                </a:cubicBezTo>
                <a:cubicBezTo>
                  <a:pt x="15" y="131"/>
                  <a:pt x="21" y="133"/>
                  <a:pt x="27" y="132"/>
                </a:cubicBezTo>
                <a:cubicBezTo>
                  <a:pt x="42" y="129"/>
                  <a:pt x="47" y="102"/>
                  <a:pt x="51" y="84"/>
                </a:cubicBezTo>
                <a:cubicBezTo>
                  <a:pt x="55" y="65"/>
                  <a:pt x="58" y="36"/>
                  <a:pt x="5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8" name="Freeform 12"/>
          <p:cNvSpPr/>
          <p:nvPr>
            <p:custDataLst>
              <p:tags r:id="rId68"/>
            </p:custDataLst>
          </p:nvPr>
        </p:nvSpPr>
        <p:spPr bwMode="auto">
          <a:xfrm rot="1800000">
            <a:off x="3760544" y="5191919"/>
            <a:ext cx="49364" cy="46179"/>
          </a:xfrm>
          <a:custGeom>
            <a:avLst/>
            <a:gdLst>
              <a:gd name="T0" fmla="*/ 9 w 85"/>
              <a:gd name="T1" fmla="*/ 25 h 79"/>
              <a:gd name="T2" fmla="*/ 3 w 85"/>
              <a:gd name="T3" fmla="*/ 40 h 79"/>
              <a:gd name="T4" fmla="*/ 30 w 85"/>
              <a:gd name="T5" fmla="*/ 38 h 79"/>
              <a:gd name="T6" fmla="*/ 23 w 85"/>
              <a:gd name="T7" fmla="*/ 60 h 79"/>
              <a:gd name="T8" fmla="*/ 47 w 85"/>
              <a:gd name="T9" fmla="*/ 53 h 79"/>
              <a:gd name="T10" fmla="*/ 47 w 85"/>
              <a:gd name="T11" fmla="*/ 76 h 79"/>
              <a:gd name="T12" fmla="*/ 65 w 85"/>
              <a:gd name="T13" fmla="*/ 70 h 79"/>
              <a:gd name="T14" fmla="*/ 75 w 85"/>
              <a:gd name="T15" fmla="*/ 14 h 79"/>
              <a:gd name="T16" fmla="*/ 9 w 85"/>
              <a:gd name="T17" fmla="*/ 2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79">
                <a:moveTo>
                  <a:pt x="9" y="25"/>
                </a:moveTo>
                <a:cubicBezTo>
                  <a:pt x="8" y="26"/>
                  <a:pt x="0" y="35"/>
                  <a:pt x="3" y="40"/>
                </a:cubicBezTo>
                <a:cubicBezTo>
                  <a:pt x="6" y="44"/>
                  <a:pt x="17" y="44"/>
                  <a:pt x="30" y="38"/>
                </a:cubicBezTo>
                <a:cubicBezTo>
                  <a:pt x="22" y="47"/>
                  <a:pt x="20" y="57"/>
                  <a:pt x="23" y="60"/>
                </a:cubicBezTo>
                <a:cubicBezTo>
                  <a:pt x="26" y="63"/>
                  <a:pt x="37" y="62"/>
                  <a:pt x="47" y="53"/>
                </a:cubicBezTo>
                <a:cubicBezTo>
                  <a:pt x="39" y="62"/>
                  <a:pt x="41" y="73"/>
                  <a:pt x="47" y="76"/>
                </a:cubicBezTo>
                <a:cubicBezTo>
                  <a:pt x="51" y="79"/>
                  <a:pt x="59" y="77"/>
                  <a:pt x="65" y="70"/>
                </a:cubicBezTo>
                <a:cubicBezTo>
                  <a:pt x="83" y="51"/>
                  <a:pt x="85" y="25"/>
                  <a:pt x="75" y="14"/>
                </a:cubicBezTo>
                <a:cubicBezTo>
                  <a:pt x="63" y="0"/>
                  <a:pt x="31" y="0"/>
                  <a:pt x="9" y="25"/>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09" name="Freeform 13"/>
          <p:cNvSpPr/>
          <p:nvPr>
            <p:custDataLst>
              <p:tags r:id="rId69"/>
            </p:custDataLst>
          </p:nvPr>
        </p:nvSpPr>
        <p:spPr bwMode="auto">
          <a:xfrm rot="1800000">
            <a:off x="3779285" y="5197187"/>
            <a:ext cx="31848" cy="31847"/>
          </a:xfrm>
          <a:custGeom>
            <a:avLst/>
            <a:gdLst>
              <a:gd name="T0" fmla="*/ 45 w 55"/>
              <a:gd name="T1" fmla="*/ 47 h 55"/>
              <a:gd name="T2" fmla="*/ 47 w 55"/>
              <a:gd name="T3" fmla="*/ 55 h 55"/>
              <a:gd name="T4" fmla="*/ 47 w 55"/>
              <a:gd name="T5" fmla="*/ 13 h 55"/>
              <a:gd name="T6" fmla="*/ 0 w 55"/>
              <a:gd name="T7" fmla="*/ 9 h 55"/>
              <a:gd name="T8" fmla="*/ 45 w 55"/>
              <a:gd name="T9" fmla="*/ 47 h 55"/>
            </a:gdLst>
            <a:ahLst/>
            <a:cxnLst>
              <a:cxn ang="0">
                <a:pos x="T0" y="T1"/>
              </a:cxn>
              <a:cxn ang="0">
                <a:pos x="T2" y="T3"/>
              </a:cxn>
              <a:cxn ang="0">
                <a:pos x="T4" y="T5"/>
              </a:cxn>
              <a:cxn ang="0">
                <a:pos x="T6" y="T7"/>
              </a:cxn>
              <a:cxn ang="0">
                <a:pos x="T8" y="T9"/>
              </a:cxn>
            </a:cxnLst>
            <a:rect l="0" t="0" r="r" b="b"/>
            <a:pathLst>
              <a:path w="55" h="55">
                <a:moveTo>
                  <a:pt x="45" y="47"/>
                </a:moveTo>
                <a:cubicBezTo>
                  <a:pt x="46" y="49"/>
                  <a:pt x="47" y="52"/>
                  <a:pt x="47" y="55"/>
                </a:cubicBezTo>
                <a:cubicBezTo>
                  <a:pt x="55" y="39"/>
                  <a:pt x="54" y="22"/>
                  <a:pt x="47" y="13"/>
                </a:cubicBezTo>
                <a:cubicBezTo>
                  <a:pt x="38" y="3"/>
                  <a:pt x="18" y="0"/>
                  <a:pt x="0" y="9"/>
                </a:cubicBezTo>
                <a:cubicBezTo>
                  <a:pt x="20" y="15"/>
                  <a:pt x="38" y="27"/>
                  <a:pt x="45" y="47"/>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0" name="Freeform 14"/>
          <p:cNvSpPr/>
          <p:nvPr>
            <p:custDataLst>
              <p:tags r:id="rId70"/>
            </p:custDataLst>
          </p:nvPr>
        </p:nvSpPr>
        <p:spPr bwMode="auto">
          <a:xfrm rot="1800000">
            <a:off x="3762709" y="5148912"/>
            <a:ext cx="110936" cy="28663"/>
          </a:xfrm>
          <a:custGeom>
            <a:avLst/>
            <a:gdLst>
              <a:gd name="T0" fmla="*/ 0 w 192"/>
              <a:gd name="T1" fmla="*/ 42 h 50"/>
              <a:gd name="T2" fmla="*/ 86 w 192"/>
              <a:gd name="T3" fmla="*/ 5 h 50"/>
              <a:gd name="T4" fmla="*/ 192 w 192"/>
              <a:gd name="T5" fmla="*/ 35 h 50"/>
              <a:gd name="T6" fmla="*/ 153 w 192"/>
              <a:gd name="T7" fmla="*/ 48 h 50"/>
              <a:gd name="T8" fmla="*/ 88 w 192"/>
              <a:gd name="T9" fmla="*/ 35 h 50"/>
              <a:gd name="T10" fmla="*/ 0 w 192"/>
              <a:gd name="T11" fmla="*/ 42 h 50"/>
            </a:gdLst>
            <a:ahLst/>
            <a:cxnLst>
              <a:cxn ang="0">
                <a:pos x="T0" y="T1"/>
              </a:cxn>
              <a:cxn ang="0">
                <a:pos x="T2" y="T3"/>
              </a:cxn>
              <a:cxn ang="0">
                <a:pos x="T4" y="T5"/>
              </a:cxn>
              <a:cxn ang="0">
                <a:pos x="T6" y="T7"/>
              </a:cxn>
              <a:cxn ang="0">
                <a:pos x="T8" y="T9"/>
              </a:cxn>
              <a:cxn ang="0">
                <a:pos x="T10" y="T11"/>
              </a:cxn>
            </a:cxnLst>
            <a:rect l="0" t="0" r="r" b="b"/>
            <a:pathLst>
              <a:path w="192" h="50">
                <a:moveTo>
                  <a:pt x="0" y="42"/>
                </a:moveTo>
                <a:cubicBezTo>
                  <a:pt x="11" y="32"/>
                  <a:pt x="41" y="10"/>
                  <a:pt x="86" y="5"/>
                </a:cubicBezTo>
                <a:cubicBezTo>
                  <a:pt x="142" y="0"/>
                  <a:pt x="182" y="27"/>
                  <a:pt x="192" y="35"/>
                </a:cubicBezTo>
                <a:cubicBezTo>
                  <a:pt x="184" y="40"/>
                  <a:pt x="170" y="46"/>
                  <a:pt x="153" y="48"/>
                </a:cubicBezTo>
                <a:cubicBezTo>
                  <a:pt x="126" y="50"/>
                  <a:pt x="109" y="40"/>
                  <a:pt x="88" y="35"/>
                </a:cubicBezTo>
                <a:cubicBezTo>
                  <a:pt x="69" y="30"/>
                  <a:pt x="40" y="28"/>
                  <a:pt x="0" y="4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1" name="Freeform 15"/>
          <p:cNvSpPr/>
          <p:nvPr>
            <p:custDataLst>
              <p:tags r:id="rId71"/>
            </p:custDataLst>
          </p:nvPr>
        </p:nvSpPr>
        <p:spPr bwMode="auto">
          <a:xfrm rot="1800000">
            <a:off x="4001527" y="5175175"/>
            <a:ext cx="30786" cy="89173"/>
          </a:xfrm>
          <a:custGeom>
            <a:avLst/>
            <a:gdLst>
              <a:gd name="T0" fmla="*/ 6 w 53"/>
              <a:gd name="T1" fmla="*/ 0 h 154"/>
              <a:gd name="T2" fmla="*/ 49 w 53"/>
              <a:gd name="T3" fmla="*/ 92 h 154"/>
              <a:gd name="T4" fmla="*/ 14 w 53"/>
              <a:gd name="T5" fmla="*/ 154 h 154"/>
              <a:gd name="T6" fmla="*/ 20 w 53"/>
              <a:gd name="T7" fmla="*/ 107 h 154"/>
              <a:gd name="T8" fmla="*/ 2 w 53"/>
              <a:gd name="T9" fmla="*/ 41 h 154"/>
              <a:gd name="T10" fmla="*/ 6 w 53"/>
              <a:gd name="T11" fmla="*/ 0 h 154"/>
            </a:gdLst>
            <a:ahLst/>
            <a:cxnLst>
              <a:cxn ang="0">
                <a:pos x="T0" y="T1"/>
              </a:cxn>
              <a:cxn ang="0">
                <a:pos x="T2" y="T3"/>
              </a:cxn>
              <a:cxn ang="0">
                <a:pos x="T4" y="T5"/>
              </a:cxn>
              <a:cxn ang="0">
                <a:pos x="T6" y="T7"/>
              </a:cxn>
              <a:cxn ang="0">
                <a:pos x="T8" y="T9"/>
              </a:cxn>
              <a:cxn ang="0">
                <a:pos x="T10" y="T11"/>
              </a:cxn>
            </a:cxnLst>
            <a:rect l="0" t="0" r="r" b="b"/>
            <a:pathLst>
              <a:path w="52" h="154">
                <a:moveTo>
                  <a:pt x="6" y="0"/>
                </a:moveTo>
                <a:cubicBezTo>
                  <a:pt x="36" y="22"/>
                  <a:pt x="53" y="57"/>
                  <a:pt x="49" y="92"/>
                </a:cubicBezTo>
                <a:cubicBezTo>
                  <a:pt x="45" y="128"/>
                  <a:pt x="20" y="149"/>
                  <a:pt x="14" y="154"/>
                </a:cubicBezTo>
                <a:cubicBezTo>
                  <a:pt x="21" y="134"/>
                  <a:pt x="21" y="118"/>
                  <a:pt x="20" y="107"/>
                </a:cubicBezTo>
                <a:cubicBezTo>
                  <a:pt x="17" y="81"/>
                  <a:pt x="5" y="69"/>
                  <a:pt x="2" y="41"/>
                </a:cubicBezTo>
                <a:cubicBezTo>
                  <a:pt x="0" y="24"/>
                  <a:pt x="3" y="9"/>
                  <a:pt x="6"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2" name="Freeform 16"/>
          <p:cNvSpPr/>
          <p:nvPr>
            <p:custDataLst>
              <p:tags r:id="rId72"/>
            </p:custDataLst>
          </p:nvPr>
        </p:nvSpPr>
        <p:spPr bwMode="auto">
          <a:xfrm rot="1800000">
            <a:off x="3914986" y="5138489"/>
            <a:ext cx="244696" cy="56795"/>
          </a:xfrm>
          <a:custGeom>
            <a:avLst/>
            <a:gdLst>
              <a:gd name="T0" fmla="*/ 0 w 422"/>
              <a:gd name="T1" fmla="*/ 72 h 98"/>
              <a:gd name="T2" fmla="*/ 2 w 422"/>
              <a:gd name="T3" fmla="*/ 57 h 98"/>
              <a:gd name="T4" fmla="*/ 72 w 422"/>
              <a:gd name="T5" fmla="*/ 68 h 98"/>
              <a:gd name="T6" fmla="*/ 419 w 422"/>
              <a:gd name="T7" fmla="*/ 0 h 98"/>
              <a:gd name="T8" fmla="*/ 422 w 422"/>
              <a:gd name="T9" fmla="*/ 18 h 98"/>
              <a:gd name="T10" fmla="*/ 60 w 422"/>
              <a:gd name="T11" fmla="*/ 82 h 98"/>
              <a:gd name="T12" fmla="*/ 0 w 422"/>
              <a:gd name="T13" fmla="*/ 72 h 98"/>
            </a:gdLst>
            <a:ahLst/>
            <a:cxnLst>
              <a:cxn ang="0">
                <a:pos x="T0" y="T1"/>
              </a:cxn>
              <a:cxn ang="0">
                <a:pos x="T2" y="T3"/>
              </a:cxn>
              <a:cxn ang="0">
                <a:pos x="T4" y="T5"/>
              </a:cxn>
              <a:cxn ang="0">
                <a:pos x="T6" y="T7"/>
              </a:cxn>
              <a:cxn ang="0">
                <a:pos x="T8" y="T9"/>
              </a:cxn>
              <a:cxn ang="0">
                <a:pos x="T10" y="T11"/>
              </a:cxn>
              <a:cxn ang="0">
                <a:pos x="T12" y="T13"/>
              </a:cxn>
            </a:cxnLst>
            <a:rect l="0" t="0" r="r" b="b"/>
            <a:pathLst>
              <a:path w="422" h="98">
                <a:moveTo>
                  <a:pt x="0" y="72"/>
                </a:moveTo>
                <a:cubicBezTo>
                  <a:pt x="1" y="67"/>
                  <a:pt x="2" y="62"/>
                  <a:pt x="2" y="57"/>
                </a:cubicBezTo>
                <a:cubicBezTo>
                  <a:pt x="24" y="62"/>
                  <a:pt x="47" y="65"/>
                  <a:pt x="72" y="68"/>
                </a:cubicBezTo>
                <a:cubicBezTo>
                  <a:pt x="217" y="82"/>
                  <a:pt x="340" y="39"/>
                  <a:pt x="419" y="0"/>
                </a:cubicBezTo>
                <a:cubicBezTo>
                  <a:pt x="420" y="6"/>
                  <a:pt x="421" y="12"/>
                  <a:pt x="422" y="18"/>
                </a:cubicBezTo>
                <a:cubicBezTo>
                  <a:pt x="334" y="59"/>
                  <a:pt x="207" y="98"/>
                  <a:pt x="60" y="82"/>
                </a:cubicBezTo>
                <a:cubicBezTo>
                  <a:pt x="39" y="79"/>
                  <a:pt x="19" y="76"/>
                  <a:pt x="0" y="7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3" name="Freeform 17"/>
          <p:cNvSpPr/>
          <p:nvPr>
            <p:custDataLst>
              <p:tags r:id="rId73"/>
            </p:custDataLst>
          </p:nvPr>
        </p:nvSpPr>
        <p:spPr bwMode="auto">
          <a:xfrm rot="1800000">
            <a:off x="3882532" y="5029933"/>
            <a:ext cx="64757" cy="66349"/>
          </a:xfrm>
          <a:custGeom>
            <a:avLst/>
            <a:gdLst>
              <a:gd name="T0" fmla="*/ 112 w 112"/>
              <a:gd name="T1" fmla="*/ 114 h 114"/>
              <a:gd name="T2" fmla="*/ 60 w 112"/>
              <a:gd name="T3" fmla="*/ 25 h 114"/>
              <a:gd name="T4" fmla="*/ 18 w 112"/>
              <a:gd name="T5" fmla="*/ 5 h 114"/>
              <a:gd name="T6" fmla="*/ 5 w 112"/>
              <a:gd name="T7" fmla="*/ 17 h 114"/>
              <a:gd name="T8" fmla="*/ 36 w 112"/>
              <a:gd name="T9" fmla="*/ 66 h 114"/>
              <a:gd name="T10" fmla="*/ 112 w 112"/>
              <a:gd name="T11" fmla="*/ 114 h 114"/>
            </a:gdLst>
            <a:ahLst/>
            <a:cxnLst>
              <a:cxn ang="0">
                <a:pos x="T0" y="T1"/>
              </a:cxn>
              <a:cxn ang="0">
                <a:pos x="T2" y="T3"/>
              </a:cxn>
              <a:cxn ang="0">
                <a:pos x="T4" y="T5"/>
              </a:cxn>
              <a:cxn ang="0">
                <a:pos x="T6" y="T7"/>
              </a:cxn>
              <a:cxn ang="0">
                <a:pos x="T8" y="T9"/>
              </a:cxn>
              <a:cxn ang="0">
                <a:pos x="T10" y="T11"/>
              </a:cxn>
            </a:cxnLst>
            <a:rect l="0" t="0" r="r" b="b"/>
            <a:pathLst>
              <a:path w="112" h="114">
                <a:moveTo>
                  <a:pt x="112" y="114"/>
                </a:moveTo>
                <a:cubicBezTo>
                  <a:pt x="97" y="65"/>
                  <a:pt x="74" y="38"/>
                  <a:pt x="60" y="25"/>
                </a:cubicBezTo>
                <a:cubicBezTo>
                  <a:pt x="49" y="15"/>
                  <a:pt x="33" y="0"/>
                  <a:pt x="18" y="5"/>
                </a:cubicBezTo>
                <a:cubicBezTo>
                  <a:pt x="13" y="7"/>
                  <a:pt x="7" y="11"/>
                  <a:pt x="5" y="17"/>
                </a:cubicBezTo>
                <a:cubicBezTo>
                  <a:pt x="0" y="33"/>
                  <a:pt x="21" y="52"/>
                  <a:pt x="36" y="66"/>
                </a:cubicBezTo>
                <a:cubicBezTo>
                  <a:pt x="51" y="80"/>
                  <a:pt x="76" y="99"/>
                  <a:pt x="112"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4" name="Freeform 18"/>
          <p:cNvSpPr/>
          <p:nvPr>
            <p:custDataLst>
              <p:tags r:id="rId74"/>
            </p:custDataLst>
          </p:nvPr>
        </p:nvSpPr>
        <p:spPr bwMode="auto">
          <a:xfrm rot="1800000">
            <a:off x="3859758" y="5049944"/>
            <a:ext cx="80150" cy="41402"/>
          </a:xfrm>
          <a:custGeom>
            <a:avLst/>
            <a:gdLst>
              <a:gd name="T0" fmla="*/ 138 w 138"/>
              <a:gd name="T1" fmla="*/ 70 h 72"/>
              <a:gd name="T2" fmla="*/ 54 w 138"/>
              <a:gd name="T3" fmla="*/ 12 h 72"/>
              <a:gd name="T4" fmla="*/ 8 w 138"/>
              <a:gd name="T5" fmla="*/ 11 h 72"/>
              <a:gd name="T6" fmla="*/ 1 w 138"/>
              <a:gd name="T7" fmla="*/ 27 h 72"/>
              <a:gd name="T8" fmla="*/ 49 w 138"/>
              <a:gd name="T9" fmla="*/ 59 h 72"/>
              <a:gd name="T10" fmla="*/ 138 w 138"/>
              <a:gd name="T11" fmla="*/ 70 h 72"/>
            </a:gdLst>
            <a:ahLst/>
            <a:cxnLst>
              <a:cxn ang="0">
                <a:pos x="T0" y="T1"/>
              </a:cxn>
              <a:cxn ang="0">
                <a:pos x="T2" y="T3"/>
              </a:cxn>
              <a:cxn ang="0">
                <a:pos x="T4" y="T5"/>
              </a:cxn>
              <a:cxn ang="0">
                <a:pos x="T6" y="T7"/>
              </a:cxn>
              <a:cxn ang="0">
                <a:pos x="T8" y="T9"/>
              </a:cxn>
              <a:cxn ang="0">
                <a:pos x="T10" y="T11"/>
              </a:cxn>
            </a:cxnLst>
            <a:rect l="0" t="0" r="r" b="b"/>
            <a:pathLst>
              <a:path w="138" h="72">
                <a:moveTo>
                  <a:pt x="138" y="70"/>
                </a:moveTo>
                <a:cubicBezTo>
                  <a:pt x="104" y="32"/>
                  <a:pt x="72" y="18"/>
                  <a:pt x="54" y="12"/>
                </a:cubicBezTo>
                <a:cubicBezTo>
                  <a:pt x="40" y="7"/>
                  <a:pt x="19" y="0"/>
                  <a:pt x="8" y="11"/>
                </a:cubicBezTo>
                <a:cubicBezTo>
                  <a:pt x="3" y="14"/>
                  <a:pt x="0" y="21"/>
                  <a:pt x="1" y="27"/>
                </a:cubicBezTo>
                <a:cubicBezTo>
                  <a:pt x="2" y="44"/>
                  <a:pt x="30" y="53"/>
                  <a:pt x="49" y="59"/>
                </a:cubicBezTo>
                <a:cubicBezTo>
                  <a:pt x="69" y="65"/>
                  <a:pt x="99" y="72"/>
                  <a:pt x="138" y="7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5" name="Freeform 19"/>
          <p:cNvSpPr/>
          <p:nvPr>
            <p:custDataLst>
              <p:tags r:id="rId75"/>
            </p:custDataLst>
          </p:nvPr>
        </p:nvSpPr>
        <p:spPr bwMode="auto">
          <a:xfrm rot="1800000">
            <a:off x="3845232" y="5075672"/>
            <a:ext cx="84396" cy="30786"/>
          </a:xfrm>
          <a:custGeom>
            <a:avLst/>
            <a:gdLst>
              <a:gd name="T0" fmla="*/ 146 w 146"/>
              <a:gd name="T1" fmla="*/ 19 h 53"/>
              <a:gd name="T2" fmla="*/ 44 w 146"/>
              <a:gd name="T3" fmla="*/ 2 h 53"/>
              <a:gd name="T4" fmla="*/ 2 w 146"/>
              <a:gd name="T5" fmla="*/ 21 h 53"/>
              <a:gd name="T6" fmla="*/ 3 w 146"/>
              <a:gd name="T7" fmla="*/ 39 h 53"/>
              <a:gd name="T8" fmla="*/ 60 w 146"/>
              <a:gd name="T9" fmla="*/ 47 h 53"/>
              <a:gd name="T10" fmla="*/ 146 w 146"/>
              <a:gd name="T11" fmla="*/ 19 h 53"/>
            </a:gdLst>
            <a:ahLst/>
            <a:cxnLst>
              <a:cxn ang="0">
                <a:pos x="T0" y="T1"/>
              </a:cxn>
              <a:cxn ang="0">
                <a:pos x="T2" y="T3"/>
              </a:cxn>
              <a:cxn ang="0">
                <a:pos x="T4" y="T5"/>
              </a:cxn>
              <a:cxn ang="0">
                <a:pos x="T6" y="T7"/>
              </a:cxn>
              <a:cxn ang="0">
                <a:pos x="T8" y="T9"/>
              </a:cxn>
              <a:cxn ang="0">
                <a:pos x="T10" y="T11"/>
              </a:cxn>
            </a:cxnLst>
            <a:rect l="0" t="0" r="r" b="b"/>
            <a:pathLst>
              <a:path w="146" h="52">
                <a:moveTo>
                  <a:pt x="146" y="19"/>
                </a:moveTo>
                <a:cubicBezTo>
                  <a:pt x="99" y="0"/>
                  <a:pt x="63" y="0"/>
                  <a:pt x="44" y="2"/>
                </a:cubicBezTo>
                <a:cubicBezTo>
                  <a:pt x="30" y="4"/>
                  <a:pt x="8" y="6"/>
                  <a:pt x="2" y="21"/>
                </a:cubicBezTo>
                <a:cubicBezTo>
                  <a:pt x="0" y="26"/>
                  <a:pt x="0" y="33"/>
                  <a:pt x="3" y="39"/>
                </a:cubicBezTo>
                <a:cubicBezTo>
                  <a:pt x="11" y="53"/>
                  <a:pt x="40" y="49"/>
                  <a:pt x="60" y="47"/>
                </a:cubicBezTo>
                <a:cubicBezTo>
                  <a:pt x="81" y="44"/>
                  <a:pt x="111" y="37"/>
                  <a:pt x="146" y="1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6" name="Freeform 20"/>
          <p:cNvSpPr/>
          <p:nvPr>
            <p:custDataLst>
              <p:tags r:id="rId76"/>
            </p:custDataLst>
          </p:nvPr>
        </p:nvSpPr>
        <p:spPr bwMode="auto">
          <a:xfrm rot="1800000">
            <a:off x="3896616" y="5056465"/>
            <a:ext cx="46710" cy="46710"/>
          </a:xfrm>
          <a:custGeom>
            <a:avLst/>
            <a:gdLst>
              <a:gd name="T0" fmla="*/ 80 w 80"/>
              <a:gd name="T1" fmla="*/ 81 h 81"/>
              <a:gd name="T2" fmla="*/ 42 w 80"/>
              <a:gd name="T3" fmla="*/ 18 h 81"/>
              <a:gd name="T4" fmla="*/ 13 w 80"/>
              <a:gd name="T5" fmla="*/ 3 h 81"/>
              <a:gd name="T6" fmla="*/ 3 w 80"/>
              <a:gd name="T7" fmla="*/ 12 h 81"/>
              <a:gd name="T8" fmla="*/ 26 w 80"/>
              <a:gd name="T9" fmla="*/ 47 h 81"/>
              <a:gd name="T10" fmla="*/ 80 w 80"/>
              <a:gd name="T11" fmla="*/ 81 h 81"/>
            </a:gdLst>
            <a:ahLst/>
            <a:cxnLst>
              <a:cxn ang="0">
                <a:pos x="T0" y="T1"/>
              </a:cxn>
              <a:cxn ang="0">
                <a:pos x="T2" y="T3"/>
              </a:cxn>
              <a:cxn ang="0">
                <a:pos x="T4" y="T5"/>
              </a:cxn>
              <a:cxn ang="0">
                <a:pos x="T6" y="T7"/>
              </a:cxn>
              <a:cxn ang="0">
                <a:pos x="T8" y="T9"/>
              </a:cxn>
              <a:cxn ang="0">
                <a:pos x="T10" y="T11"/>
              </a:cxn>
            </a:cxnLst>
            <a:rect l="0" t="0" r="r" b="b"/>
            <a:pathLst>
              <a:path w="80" h="81">
                <a:moveTo>
                  <a:pt x="80" y="81"/>
                </a:moveTo>
                <a:cubicBezTo>
                  <a:pt x="69" y="46"/>
                  <a:pt x="52" y="27"/>
                  <a:pt x="42" y="18"/>
                </a:cubicBezTo>
                <a:cubicBezTo>
                  <a:pt x="35" y="10"/>
                  <a:pt x="23" y="0"/>
                  <a:pt x="13" y="3"/>
                </a:cubicBezTo>
                <a:cubicBezTo>
                  <a:pt x="9" y="4"/>
                  <a:pt x="5" y="7"/>
                  <a:pt x="3" y="12"/>
                </a:cubicBezTo>
                <a:cubicBezTo>
                  <a:pt x="0" y="23"/>
                  <a:pt x="15" y="37"/>
                  <a:pt x="26" y="47"/>
                </a:cubicBezTo>
                <a:cubicBezTo>
                  <a:pt x="36" y="57"/>
                  <a:pt x="54" y="70"/>
                  <a:pt x="80" y="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7" name="Freeform 21"/>
          <p:cNvSpPr/>
          <p:nvPr>
            <p:custDataLst>
              <p:tags r:id="rId77"/>
            </p:custDataLst>
          </p:nvPr>
        </p:nvSpPr>
        <p:spPr bwMode="auto">
          <a:xfrm rot="1800000">
            <a:off x="3880254" y="5070374"/>
            <a:ext cx="57857" cy="29724"/>
          </a:xfrm>
          <a:custGeom>
            <a:avLst/>
            <a:gdLst>
              <a:gd name="T0" fmla="*/ 99 w 99"/>
              <a:gd name="T1" fmla="*/ 50 h 51"/>
              <a:gd name="T2" fmla="*/ 38 w 99"/>
              <a:gd name="T3" fmla="*/ 8 h 51"/>
              <a:gd name="T4" fmla="*/ 5 w 99"/>
              <a:gd name="T5" fmla="*/ 7 h 51"/>
              <a:gd name="T6" fmla="*/ 0 w 99"/>
              <a:gd name="T7" fmla="*/ 19 h 51"/>
              <a:gd name="T8" fmla="*/ 35 w 99"/>
              <a:gd name="T9" fmla="*/ 42 h 51"/>
              <a:gd name="T10" fmla="*/ 99 w 99"/>
              <a:gd name="T11" fmla="*/ 50 h 51"/>
            </a:gdLst>
            <a:ahLst/>
            <a:cxnLst>
              <a:cxn ang="0">
                <a:pos x="T0" y="T1"/>
              </a:cxn>
              <a:cxn ang="0">
                <a:pos x="T2" y="T3"/>
              </a:cxn>
              <a:cxn ang="0">
                <a:pos x="T4" y="T5"/>
              </a:cxn>
              <a:cxn ang="0">
                <a:pos x="T6" y="T7"/>
              </a:cxn>
              <a:cxn ang="0">
                <a:pos x="T8" y="T9"/>
              </a:cxn>
              <a:cxn ang="0">
                <a:pos x="T10" y="T11"/>
              </a:cxn>
            </a:cxnLst>
            <a:rect l="0" t="0" r="r" b="b"/>
            <a:pathLst>
              <a:path w="99" h="51">
                <a:moveTo>
                  <a:pt x="99" y="50"/>
                </a:moveTo>
                <a:cubicBezTo>
                  <a:pt x="74" y="23"/>
                  <a:pt x="51" y="12"/>
                  <a:pt x="38" y="8"/>
                </a:cubicBezTo>
                <a:cubicBezTo>
                  <a:pt x="28" y="5"/>
                  <a:pt x="14" y="0"/>
                  <a:pt x="5" y="7"/>
                </a:cubicBezTo>
                <a:cubicBezTo>
                  <a:pt x="2" y="10"/>
                  <a:pt x="0" y="15"/>
                  <a:pt x="0" y="19"/>
                </a:cubicBezTo>
                <a:cubicBezTo>
                  <a:pt x="2" y="31"/>
                  <a:pt x="21" y="37"/>
                  <a:pt x="35" y="42"/>
                </a:cubicBezTo>
                <a:cubicBezTo>
                  <a:pt x="49" y="46"/>
                  <a:pt x="71" y="51"/>
                  <a:pt x="99"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8" name="Freeform 22"/>
          <p:cNvSpPr/>
          <p:nvPr>
            <p:custDataLst>
              <p:tags r:id="rId78"/>
            </p:custDataLst>
          </p:nvPr>
        </p:nvSpPr>
        <p:spPr bwMode="auto">
          <a:xfrm rot="1800000">
            <a:off x="3869710" y="5088534"/>
            <a:ext cx="61041" cy="22293"/>
          </a:xfrm>
          <a:custGeom>
            <a:avLst/>
            <a:gdLst>
              <a:gd name="T0" fmla="*/ 105 w 105"/>
              <a:gd name="T1" fmla="*/ 14 h 38"/>
              <a:gd name="T2" fmla="*/ 32 w 105"/>
              <a:gd name="T3" fmla="*/ 2 h 38"/>
              <a:gd name="T4" fmla="*/ 2 w 105"/>
              <a:gd name="T5" fmla="*/ 15 h 38"/>
              <a:gd name="T6" fmla="*/ 2 w 105"/>
              <a:gd name="T7" fmla="*/ 28 h 38"/>
              <a:gd name="T8" fmla="*/ 44 w 105"/>
              <a:gd name="T9" fmla="*/ 34 h 38"/>
              <a:gd name="T10" fmla="*/ 105 w 105"/>
              <a:gd name="T11" fmla="*/ 14 h 38"/>
            </a:gdLst>
            <a:ahLst/>
            <a:cxnLst>
              <a:cxn ang="0">
                <a:pos x="T0" y="T1"/>
              </a:cxn>
              <a:cxn ang="0">
                <a:pos x="T2" y="T3"/>
              </a:cxn>
              <a:cxn ang="0">
                <a:pos x="T4" y="T5"/>
              </a:cxn>
              <a:cxn ang="0">
                <a:pos x="T6" y="T7"/>
              </a:cxn>
              <a:cxn ang="0">
                <a:pos x="T8" y="T9"/>
              </a:cxn>
              <a:cxn ang="0">
                <a:pos x="T10" y="T11"/>
              </a:cxn>
            </a:cxnLst>
            <a:rect l="0" t="0" r="r" b="b"/>
            <a:pathLst>
              <a:path w="105" h="38">
                <a:moveTo>
                  <a:pt x="105" y="14"/>
                </a:moveTo>
                <a:cubicBezTo>
                  <a:pt x="71" y="0"/>
                  <a:pt x="46" y="0"/>
                  <a:pt x="32" y="2"/>
                </a:cubicBezTo>
                <a:cubicBezTo>
                  <a:pt x="22" y="3"/>
                  <a:pt x="6" y="5"/>
                  <a:pt x="2" y="15"/>
                </a:cubicBezTo>
                <a:cubicBezTo>
                  <a:pt x="0" y="19"/>
                  <a:pt x="0" y="24"/>
                  <a:pt x="2" y="28"/>
                </a:cubicBezTo>
                <a:cubicBezTo>
                  <a:pt x="8" y="38"/>
                  <a:pt x="29" y="36"/>
                  <a:pt x="44" y="34"/>
                </a:cubicBezTo>
                <a:cubicBezTo>
                  <a:pt x="58" y="32"/>
                  <a:pt x="80" y="27"/>
                  <a:pt x="10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9" name="Freeform 23"/>
          <p:cNvSpPr/>
          <p:nvPr>
            <p:custDataLst>
              <p:tags r:id="rId79"/>
            </p:custDataLst>
          </p:nvPr>
        </p:nvSpPr>
        <p:spPr bwMode="auto">
          <a:xfrm rot="1800000">
            <a:off x="3906329" y="5086044"/>
            <a:ext cx="34502" cy="37686"/>
          </a:xfrm>
          <a:custGeom>
            <a:avLst/>
            <a:gdLst>
              <a:gd name="T0" fmla="*/ 29 w 60"/>
              <a:gd name="T1" fmla="*/ 4 h 65"/>
              <a:gd name="T2" fmla="*/ 17 w 60"/>
              <a:gd name="T3" fmla="*/ 3 h 65"/>
              <a:gd name="T4" fmla="*/ 25 w 60"/>
              <a:gd name="T5" fmla="*/ 23 h 65"/>
              <a:gd name="T6" fmla="*/ 7 w 60"/>
              <a:gd name="T7" fmla="*/ 23 h 65"/>
              <a:gd name="T8" fmla="*/ 18 w 60"/>
              <a:gd name="T9" fmla="*/ 38 h 65"/>
              <a:gd name="T10" fmla="*/ 1 w 60"/>
              <a:gd name="T11" fmla="*/ 44 h 65"/>
              <a:gd name="T12" fmla="*/ 10 w 60"/>
              <a:gd name="T13" fmla="*/ 56 h 65"/>
              <a:gd name="T14" fmla="*/ 53 w 60"/>
              <a:gd name="T15" fmla="*/ 49 h 65"/>
              <a:gd name="T16" fmla="*/ 29 w 60"/>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29" y="4"/>
                </a:moveTo>
                <a:cubicBezTo>
                  <a:pt x="28" y="3"/>
                  <a:pt x="19" y="0"/>
                  <a:pt x="17" y="3"/>
                </a:cubicBezTo>
                <a:cubicBezTo>
                  <a:pt x="14" y="6"/>
                  <a:pt x="17" y="14"/>
                  <a:pt x="25" y="23"/>
                </a:cubicBezTo>
                <a:cubicBezTo>
                  <a:pt x="16" y="19"/>
                  <a:pt x="9" y="20"/>
                  <a:pt x="7" y="23"/>
                </a:cubicBezTo>
                <a:cubicBezTo>
                  <a:pt x="5" y="26"/>
                  <a:pt x="9" y="33"/>
                  <a:pt x="18" y="38"/>
                </a:cubicBezTo>
                <a:cubicBezTo>
                  <a:pt x="10" y="35"/>
                  <a:pt x="2" y="39"/>
                  <a:pt x="1" y="44"/>
                </a:cubicBezTo>
                <a:cubicBezTo>
                  <a:pt x="0" y="48"/>
                  <a:pt x="3" y="53"/>
                  <a:pt x="10" y="56"/>
                </a:cubicBezTo>
                <a:cubicBezTo>
                  <a:pt x="28" y="65"/>
                  <a:pt x="47" y="60"/>
                  <a:pt x="53" y="49"/>
                </a:cubicBezTo>
                <a:cubicBezTo>
                  <a:pt x="60" y="37"/>
                  <a:pt x="53" y="13"/>
                  <a:pt x="29" y="4"/>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0" name="Freeform 24"/>
          <p:cNvSpPr/>
          <p:nvPr>
            <p:custDataLst>
              <p:tags r:id="rId80"/>
            </p:custDataLst>
          </p:nvPr>
        </p:nvSpPr>
        <p:spPr bwMode="auto">
          <a:xfrm rot="1800000">
            <a:off x="3964090" y="5092097"/>
            <a:ext cx="49895" cy="63164"/>
          </a:xfrm>
          <a:custGeom>
            <a:avLst/>
            <a:gdLst>
              <a:gd name="T0" fmla="*/ 86 w 86"/>
              <a:gd name="T1" fmla="*/ 109 h 109"/>
              <a:gd name="T2" fmla="*/ 47 w 86"/>
              <a:gd name="T3" fmla="*/ 31 h 109"/>
              <a:gd name="T4" fmla="*/ 0 w 86"/>
              <a:gd name="T5" fmla="*/ 0 h 109"/>
              <a:gd name="T6" fmla="*/ 23 w 86"/>
              <a:gd name="T7" fmla="*/ 38 h 109"/>
              <a:gd name="T8" fmla="*/ 53 w 86"/>
              <a:gd name="T9" fmla="*/ 97 h 109"/>
              <a:gd name="T10" fmla="*/ 86 w 86"/>
              <a:gd name="T11" fmla="*/ 109 h 109"/>
            </a:gdLst>
            <a:ahLst/>
            <a:cxnLst>
              <a:cxn ang="0">
                <a:pos x="T0" y="T1"/>
              </a:cxn>
              <a:cxn ang="0">
                <a:pos x="T2" y="T3"/>
              </a:cxn>
              <a:cxn ang="0">
                <a:pos x="T4" y="T5"/>
              </a:cxn>
              <a:cxn ang="0">
                <a:pos x="T6" y="T7"/>
              </a:cxn>
              <a:cxn ang="0">
                <a:pos x="T8" y="T9"/>
              </a:cxn>
              <a:cxn ang="0">
                <a:pos x="T10" y="T11"/>
              </a:cxn>
            </a:cxnLst>
            <a:rect l="0" t="0" r="r" b="b"/>
            <a:pathLst>
              <a:path w="86" h="109">
                <a:moveTo>
                  <a:pt x="86" y="109"/>
                </a:moveTo>
                <a:cubicBezTo>
                  <a:pt x="84" y="96"/>
                  <a:pt x="77" y="61"/>
                  <a:pt x="47" y="31"/>
                </a:cubicBezTo>
                <a:cubicBezTo>
                  <a:pt x="30" y="14"/>
                  <a:pt x="12" y="5"/>
                  <a:pt x="0" y="0"/>
                </a:cubicBezTo>
                <a:cubicBezTo>
                  <a:pt x="6" y="9"/>
                  <a:pt x="15" y="21"/>
                  <a:pt x="23" y="38"/>
                </a:cubicBezTo>
                <a:cubicBezTo>
                  <a:pt x="37" y="67"/>
                  <a:pt x="37" y="84"/>
                  <a:pt x="53" y="97"/>
                </a:cubicBezTo>
                <a:cubicBezTo>
                  <a:pt x="63" y="105"/>
                  <a:pt x="75" y="109"/>
                  <a:pt x="86" y="109"/>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1" name="Freeform 25"/>
          <p:cNvSpPr/>
          <p:nvPr>
            <p:custDataLst>
              <p:tags r:id="rId81"/>
            </p:custDataLst>
          </p:nvPr>
        </p:nvSpPr>
        <p:spPr bwMode="auto">
          <a:xfrm rot="1800000">
            <a:off x="3943379" y="5091859"/>
            <a:ext cx="188432" cy="180999"/>
          </a:xfrm>
          <a:custGeom>
            <a:avLst/>
            <a:gdLst>
              <a:gd name="T0" fmla="*/ 0 w 325"/>
              <a:gd name="T1" fmla="*/ 304 h 312"/>
              <a:gd name="T2" fmla="*/ 173 w 325"/>
              <a:gd name="T3" fmla="*/ 106 h 312"/>
              <a:gd name="T4" fmla="*/ 316 w 325"/>
              <a:gd name="T5" fmla="*/ 0 h 312"/>
              <a:gd name="T6" fmla="*/ 325 w 325"/>
              <a:gd name="T7" fmla="*/ 15 h 312"/>
              <a:gd name="T8" fmla="*/ 182 w 325"/>
              <a:gd name="T9" fmla="*/ 117 h 312"/>
              <a:gd name="T10" fmla="*/ 12 w 325"/>
              <a:gd name="T11" fmla="*/ 312 h 312"/>
              <a:gd name="T12" fmla="*/ 0 w 325"/>
              <a:gd name="T13" fmla="*/ 304 h 312"/>
            </a:gdLst>
            <a:ahLst/>
            <a:cxnLst>
              <a:cxn ang="0">
                <a:pos x="T0" y="T1"/>
              </a:cxn>
              <a:cxn ang="0">
                <a:pos x="T2" y="T3"/>
              </a:cxn>
              <a:cxn ang="0">
                <a:pos x="T4" y="T5"/>
              </a:cxn>
              <a:cxn ang="0">
                <a:pos x="T6" y="T7"/>
              </a:cxn>
              <a:cxn ang="0">
                <a:pos x="T8" y="T9"/>
              </a:cxn>
              <a:cxn ang="0">
                <a:pos x="T10" y="T11"/>
              </a:cxn>
              <a:cxn ang="0">
                <a:pos x="T12" y="T13"/>
              </a:cxn>
            </a:cxnLst>
            <a:rect l="0" t="0" r="r" b="b"/>
            <a:pathLst>
              <a:path w="325" h="312">
                <a:moveTo>
                  <a:pt x="0" y="304"/>
                </a:moveTo>
                <a:cubicBezTo>
                  <a:pt x="39" y="246"/>
                  <a:pt x="95" y="175"/>
                  <a:pt x="173" y="106"/>
                </a:cubicBezTo>
                <a:cubicBezTo>
                  <a:pt x="223" y="61"/>
                  <a:pt x="272" y="27"/>
                  <a:pt x="316" y="0"/>
                </a:cubicBezTo>
                <a:cubicBezTo>
                  <a:pt x="319" y="5"/>
                  <a:pt x="322" y="10"/>
                  <a:pt x="325" y="15"/>
                </a:cubicBezTo>
                <a:cubicBezTo>
                  <a:pt x="282" y="40"/>
                  <a:pt x="233" y="73"/>
                  <a:pt x="182" y="117"/>
                </a:cubicBezTo>
                <a:cubicBezTo>
                  <a:pt x="103" y="185"/>
                  <a:pt x="49" y="256"/>
                  <a:pt x="12" y="312"/>
                </a:cubicBezTo>
                <a:cubicBezTo>
                  <a:pt x="8" y="310"/>
                  <a:pt x="4" y="307"/>
                  <a:pt x="0" y="304"/>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2" name="Freeform 26"/>
          <p:cNvSpPr/>
          <p:nvPr>
            <p:custDataLst>
              <p:tags r:id="rId82"/>
            </p:custDataLst>
          </p:nvPr>
        </p:nvSpPr>
        <p:spPr bwMode="auto">
          <a:xfrm rot="1800000">
            <a:off x="3835544" y="5146478"/>
            <a:ext cx="152869" cy="144906"/>
          </a:xfrm>
          <a:custGeom>
            <a:avLst/>
            <a:gdLst>
              <a:gd name="T0" fmla="*/ 249 w 264"/>
              <a:gd name="T1" fmla="*/ 108 h 250"/>
              <a:gd name="T2" fmla="*/ 221 w 264"/>
              <a:gd name="T3" fmla="*/ 102 h 250"/>
              <a:gd name="T4" fmla="*/ 191 w 264"/>
              <a:gd name="T5" fmla="*/ 105 h 250"/>
              <a:gd name="T6" fmla="*/ 221 w 264"/>
              <a:gd name="T7" fmla="*/ 86 h 250"/>
              <a:gd name="T8" fmla="*/ 230 w 264"/>
              <a:gd name="T9" fmla="*/ 49 h 250"/>
              <a:gd name="T10" fmla="*/ 219 w 264"/>
              <a:gd name="T11" fmla="*/ 36 h 250"/>
              <a:gd name="T12" fmla="*/ 179 w 264"/>
              <a:gd name="T13" fmla="*/ 51 h 250"/>
              <a:gd name="T14" fmla="*/ 155 w 264"/>
              <a:gd name="T15" fmla="*/ 77 h 250"/>
              <a:gd name="T16" fmla="*/ 169 w 264"/>
              <a:gd name="T17" fmla="*/ 43 h 250"/>
              <a:gd name="T18" fmla="*/ 155 w 264"/>
              <a:gd name="T19" fmla="*/ 5 h 250"/>
              <a:gd name="T20" fmla="*/ 138 w 264"/>
              <a:gd name="T21" fmla="*/ 1 h 250"/>
              <a:gd name="T22" fmla="*/ 111 w 264"/>
              <a:gd name="T23" fmla="*/ 39 h 250"/>
              <a:gd name="T24" fmla="*/ 110 w 264"/>
              <a:gd name="T25" fmla="*/ 56 h 250"/>
              <a:gd name="T26" fmla="*/ 94 w 264"/>
              <a:gd name="T27" fmla="*/ 28 h 250"/>
              <a:gd name="T28" fmla="*/ 66 w 264"/>
              <a:gd name="T29" fmla="*/ 8 h 250"/>
              <a:gd name="T30" fmla="*/ 44 w 264"/>
              <a:gd name="T31" fmla="*/ 27 h 250"/>
              <a:gd name="T32" fmla="*/ 63 w 264"/>
              <a:gd name="T33" fmla="*/ 74 h 250"/>
              <a:gd name="T34" fmla="*/ 70 w 264"/>
              <a:gd name="T35" fmla="*/ 82 h 250"/>
              <a:gd name="T36" fmla="*/ 45 w 264"/>
              <a:gd name="T37" fmla="*/ 73 h 250"/>
              <a:gd name="T38" fmla="*/ 6 w 264"/>
              <a:gd name="T39" fmla="*/ 83 h 250"/>
              <a:gd name="T40" fmla="*/ 1 w 264"/>
              <a:gd name="T41" fmla="*/ 99 h 250"/>
              <a:gd name="T42" fmla="*/ 28 w 264"/>
              <a:gd name="T43" fmla="*/ 122 h 250"/>
              <a:gd name="T44" fmla="*/ 62 w 264"/>
              <a:gd name="T45" fmla="*/ 128 h 250"/>
              <a:gd name="T46" fmla="*/ 24 w 264"/>
              <a:gd name="T47" fmla="*/ 139 h 250"/>
              <a:gd name="T48" fmla="*/ 3 w 264"/>
              <a:gd name="T49" fmla="*/ 167 h 250"/>
              <a:gd name="T50" fmla="*/ 9 w 264"/>
              <a:gd name="T51" fmla="*/ 183 h 250"/>
              <a:gd name="T52" fmla="*/ 58 w 264"/>
              <a:gd name="T53" fmla="*/ 180 h 250"/>
              <a:gd name="T54" fmla="*/ 68 w 264"/>
              <a:gd name="T55" fmla="*/ 171 h 250"/>
              <a:gd name="T56" fmla="*/ 57 w 264"/>
              <a:gd name="T57" fmla="*/ 194 h 250"/>
              <a:gd name="T58" fmla="*/ 65 w 264"/>
              <a:gd name="T59" fmla="*/ 242 h 250"/>
              <a:gd name="T60" fmla="*/ 81 w 264"/>
              <a:gd name="T61" fmla="*/ 248 h 250"/>
              <a:gd name="T62" fmla="*/ 111 w 264"/>
              <a:gd name="T63" fmla="*/ 213 h 250"/>
              <a:gd name="T64" fmla="*/ 114 w 264"/>
              <a:gd name="T65" fmla="*/ 187 h 250"/>
              <a:gd name="T66" fmla="*/ 116 w 264"/>
              <a:gd name="T67" fmla="*/ 214 h 250"/>
              <a:gd name="T68" fmla="*/ 150 w 264"/>
              <a:gd name="T69" fmla="*/ 249 h 250"/>
              <a:gd name="T70" fmla="*/ 166 w 264"/>
              <a:gd name="T71" fmla="*/ 244 h 250"/>
              <a:gd name="T72" fmla="*/ 169 w 264"/>
              <a:gd name="T73" fmla="*/ 204 h 250"/>
              <a:gd name="T74" fmla="*/ 158 w 264"/>
              <a:gd name="T75" fmla="*/ 180 h 250"/>
              <a:gd name="T76" fmla="*/ 174 w 264"/>
              <a:gd name="T77" fmla="*/ 201 h 250"/>
              <a:gd name="T78" fmla="*/ 218 w 264"/>
              <a:gd name="T79" fmla="*/ 218 h 250"/>
              <a:gd name="T80" fmla="*/ 230 w 264"/>
              <a:gd name="T81" fmla="*/ 205 h 250"/>
              <a:gd name="T82" fmla="*/ 210 w 264"/>
              <a:gd name="T83" fmla="*/ 165 h 250"/>
              <a:gd name="T84" fmla="*/ 187 w 264"/>
              <a:gd name="T85" fmla="*/ 151 h 250"/>
              <a:gd name="T86" fmla="*/ 231 w 264"/>
              <a:gd name="T87" fmla="*/ 156 h 250"/>
              <a:gd name="T88" fmla="*/ 259 w 264"/>
              <a:gd name="T89" fmla="*/ 140 h 250"/>
              <a:gd name="T90" fmla="*/ 249 w 264"/>
              <a:gd name="T91" fmla="*/ 1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4" h="250">
                <a:moveTo>
                  <a:pt x="249" y="108"/>
                </a:moveTo>
                <a:cubicBezTo>
                  <a:pt x="242" y="102"/>
                  <a:pt x="233" y="102"/>
                  <a:pt x="221" y="102"/>
                </a:cubicBezTo>
                <a:cubicBezTo>
                  <a:pt x="204" y="102"/>
                  <a:pt x="191" y="107"/>
                  <a:pt x="191" y="105"/>
                </a:cubicBezTo>
                <a:cubicBezTo>
                  <a:pt x="190" y="104"/>
                  <a:pt x="209" y="102"/>
                  <a:pt x="221" y="86"/>
                </a:cubicBezTo>
                <a:cubicBezTo>
                  <a:pt x="224" y="83"/>
                  <a:pt x="237" y="66"/>
                  <a:pt x="230" y="49"/>
                </a:cubicBezTo>
                <a:cubicBezTo>
                  <a:pt x="229" y="47"/>
                  <a:pt x="226" y="40"/>
                  <a:pt x="219" y="36"/>
                </a:cubicBezTo>
                <a:cubicBezTo>
                  <a:pt x="206" y="31"/>
                  <a:pt x="191" y="43"/>
                  <a:pt x="179" y="51"/>
                </a:cubicBezTo>
                <a:cubicBezTo>
                  <a:pt x="173" y="56"/>
                  <a:pt x="164" y="64"/>
                  <a:pt x="155" y="77"/>
                </a:cubicBezTo>
                <a:cubicBezTo>
                  <a:pt x="159" y="72"/>
                  <a:pt x="168" y="60"/>
                  <a:pt x="169" y="43"/>
                </a:cubicBezTo>
                <a:cubicBezTo>
                  <a:pt x="169" y="38"/>
                  <a:pt x="170" y="14"/>
                  <a:pt x="155" y="5"/>
                </a:cubicBezTo>
                <a:cubicBezTo>
                  <a:pt x="153" y="3"/>
                  <a:pt x="147" y="0"/>
                  <a:pt x="138" y="1"/>
                </a:cubicBezTo>
                <a:cubicBezTo>
                  <a:pt x="118" y="4"/>
                  <a:pt x="111" y="36"/>
                  <a:pt x="111" y="39"/>
                </a:cubicBezTo>
                <a:cubicBezTo>
                  <a:pt x="109" y="46"/>
                  <a:pt x="109" y="52"/>
                  <a:pt x="110" y="56"/>
                </a:cubicBezTo>
                <a:cubicBezTo>
                  <a:pt x="107" y="50"/>
                  <a:pt x="103" y="39"/>
                  <a:pt x="94" y="28"/>
                </a:cubicBezTo>
                <a:cubicBezTo>
                  <a:pt x="86" y="18"/>
                  <a:pt x="78" y="8"/>
                  <a:pt x="66" y="8"/>
                </a:cubicBezTo>
                <a:cubicBezTo>
                  <a:pt x="56" y="9"/>
                  <a:pt x="47" y="18"/>
                  <a:pt x="44" y="27"/>
                </a:cubicBezTo>
                <a:cubicBezTo>
                  <a:pt x="39" y="44"/>
                  <a:pt x="53" y="64"/>
                  <a:pt x="63" y="74"/>
                </a:cubicBezTo>
                <a:cubicBezTo>
                  <a:pt x="66" y="77"/>
                  <a:pt x="71" y="81"/>
                  <a:pt x="70" y="82"/>
                </a:cubicBezTo>
                <a:cubicBezTo>
                  <a:pt x="69" y="83"/>
                  <a:pt x="59" y="75"/>
                  <a:pt x="45" y="73"/>
                </a:cubicBezTo>
                <a:cubicBezTo>
                  <a:pt x="41" y="73"/>
                  <a:pt x="17" y="69"/>
                  <a:pt x="6" y="83"/>
                </a:cubicBezTo>
                <a:cubicBezTo>
                  <a:pt x="5" y="84"/>
                  <a:pt x="0" y="91"/>
                  <a:pt x="1" y="99"/>
                </a:cubicBezTo>
                <a:cubicBezTo>
                  <a:pt x="3" y="112"/>
                  <a:pt x="18" y="118"/>
                  <a:pt x="28" y="122"/>
                </a:cubicBezTo>
                <a:cubicBezTo>
                  <a:pt x="34" y="125"/>
                  <a:pt x="46" y="129"/>
                  <a:pt x="62" y="128"/>
                </a:cubicBezTo>
                <a:cubicBezTo>
                  <a:pt x="54" y="128"/>
                  <a:pt x="39" y="129"/>
                  <a:pt x="24" y="139"/>
                </a:cubicBezTo>
                <a:cubicBezTo>
                  <a:pt x="17" y="144"/>
                  <a:pt x="3" y="153"/>
                  <a:pt x="3" y="167"/>
                </a:cubicBezTo>
                <a:cubicBezTo>
                  <a:pt x="3" y="168"/>
                  <a:pt x="3" y="176"/>
                  <a:pt x="9" y="183"/>
                </a:cubicBezTo>
                <a:cubicBezTo>
                  <a:pt x="20" y="194"/>
                  <a:pt x="44" y="190"/>
                  <a:pt x="58" y="180"/>
                </a:cubicBezTo>
                <a:cubicBezTo>
                  <a:pt x="63" y="176"/>
                  <a:pt x="67" y="171"/>
                  <a:pt x="68" y="171"/>
                </a:cubicBezTo>
                <a:cubicBezTo>
                  <a:pt x="69" y="172"/>
                  <a:pt x="61" y="181"/>
                  <a:pt x="57" y="194"/>
                </a:cubicBezTo>
                <a:cubicBezTo>
                  <a:pt x="53" y="208"/>
                  <a:pt x="52" y="230"/>
                  <a:pt x="65" y="242"/>
                </a:cubicBezTo>
                <a:cubicBezTo>
                  <a:pt x="67" y="243"/>
                  <a:pt x="73" y="249"/>
                  <a:pt x="81" y="248"/>
                </a:cubicBezTo>
                <a:cubicBezTo>
                  <a:pt x="99" y="248"/>
                  <a:pt x="110" y="216"/>
                  <a:pt x="111" y="213"/>
                </a:cubicBezTo>
                <a:cubicBezTo>
                  <a:pt x="114" y="202"/>
                  <a:pt x="114" y="193"/>
                  <a:pt x="114" y="187"/>
                </a:cubicBezTo>
                <a:cubicBezTo>
                  <a:pt x="113" y="194"/>
                  <a:pt x="113" y="204"/>
                  <a:pt x="116" y="214"/>
                </a:cubicBezTo>
                <a:cubicBezTo>
                  <a:pt x="117" y="216"/>
                  <a:pt x="128" y="247"/>
                  <a:pt x="150" y="249"/>
                </a:cubicBezTo>
                <a:cubicBezTo>
                  <a:pt x="152" y="249"/>
                  <a:pt x="160" y="250"/>
                  <a:pt x="166" y="244"/>
                </a:cubicBezTo>
                <a:cubicBezTo>
                  <a:pt x="178" y="234"/>
                  <a:pt x="172" y="213"/>
                  <a:pt x="169" y="204"/>
                </a:cubicBezTo>
                <a:cubicBezTo>
                  <a:pt x="166" y="193"/>
                  <a:pt x="161" y="185"/>
                  <a:pt x="158" y="180"/>
                </a:cubicBezTo>
                <a:cubicBezTo>
                  <a:pt x="161" y="185"/>
                  <a:pt x="166" y="194"/>
                  <a:pt x="174" y="201"/>
                </a:cubicBezTo>
                <a:cubicBezTo>
                  <a:pt x="179" y="206"/>
                  <a:pt x="201" y="225"/>
                  <a:pt x="218" y="218"/>
                </a:cubicBezTo>
                <a:cubicBezTo>
                  <a:pt x="219" y="217"/>
                  <a:pt x="227" y="213"/>
                  <a:pt x="230" y="205"/>
                </a:cubicBezTo>
                <a:cubicBezTo>
                  <a:pt x="236" y="188"/>
                  <a:pt x="214" y="169"/>
                  <a:pt x="210" y="165"/>
                </a:cubicBezTo>
                <a:cubicBezTo>
                  <a:pt x="199" y="155"/>
                  <a:pt x="186" y="152"/>
                  <a:pt x="187" y="151"/>
                </a:cubicBezTo>
                <a:cubicBezTo>
                  <a:pt x="187" y="149"/>
                  <a:pt x="207" y="160"/>
                  <a:pt x="231" y="156"/>
                </a:cubicBezTo>
                <a:cubicBezTo>
                  <a:pt x="239" y="154"/>
                  <a:pt x="254" y="152"/>
                  <a:pt x="259" y="140"/>
                </a:cubicBezTo>
                <a:cubicBezTo>
                  <a:pt x="264" y="129"/>
                  <a:pt x="258" y="115"/>
                  <a:pt x="249" y="10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3" name="Freeform 27"/>
          <p:cNvSpPr/>
          <p:nvPr>
            <p:custDataLst>
              <p:tags r:id="rId83"/>
            </p:custDataLst>
          </p:nvPr>
        </p:nvSpPr>
        <p:spPr bwMode="auto">
          <a:xfrm rot="1800000">
            <a:off x="3859617" y="5166234"/>
            <a:ext cx="102443" cy="99788"/>
          </a:xfrm>
          <a:custGeom>
            <a:avLst/>
            <a:gdLst>
              <a:gd name="T0" fmla="*/ 174 w 176"/>
              <a:gd name="T1" fmla="*/ 84 h 172"/>
              <a:gd name="T2" fmla="*/ 131 w 176"/>
              <a:gd name="T3" fmla="*/ 75 h 172"/>
              <a:gd name="T4" fmla="*/ 158 w 176"/>
              <a:gd name="T5" fmla="*/ 42 h 172"/>
              <a:gd name="T6" fmla="*/ 152 w 176"/>
              <a:gd name="T7" fmla="*/ 32 h 172"/>
              <a:gd name="T8" fmla="*/ 112 w 176"/>
              <a:gd name="T9" fmla="*/ 46 h 172"/>
              <a:gd name="T10" fmla="*/ 106 w 176"/>
              <a:gd name="T11" fmla="*/ 4 h 172"/>
              <a:gd name="T12" fmla="*/ 95 w 176"/>
              <a:gd name="T13" fmla="*/ 2 h 172"/>
              <a:gd name="T14" fmla="*/ 77 w 176"/>
              <a:gd name="T15" fmla="*/ 47 h 172"/>
              <a:gd name="T16" fmla="*/ 43 w 176"/>
              <a:gd name="T17" fmla="*/ 7 h 172"/>
              <a:gd name="T18" fmla="*/ 33 w 176"/>
              <a:gd name="T19" fmla="*/ 12 h 172"/>
              <a:gd name="T20" fmla="*/ 47 w 176"/>
              <a:gd name="T21" fmla="*/ 58 h 172"/>
              <a:gd name="T22" fmla="*/ 4 w 176"/>
              <a:gd name="T23" fmla="*/ 59 h 172"/>
              <a:gd name="T24" fmla="*/ 0 w 176"/>
              <a:gd name="T25" fmla="*/ 70 h 172"/>
              <a:gd name="T26" fmla="*/ 34 w 176"/>
              <a:gd name="T27" fmla="*/ 90 h 172"/>
              <a:gd name="T28" fmla="*/ 4 w 176"/>
              <a:gd name="T29" fmla="*/ 118 h 172"/>
              <a:gd name="T30" fmla="*/ 9 w 176"/>
              <a:gd name="T31" fmla="*/ 129 h 172"/>
              <a:gd name="T32" fmla="*/ 54 w 176"/>
              <a:gd name="T33" fmla="*/ 115 h 172"/>
              <a:gd name="T34" fmla="*/ 38 w 176"/>
              <a:gd name="T35" fmla="*/ 160 h 172"/>
              <a:gd name="T36" fmla="*/ 55 w 176"/>
              <a:gd name="T37" fmla="*/ 166 h 172"/>
              <a:gd name="T38" fmla="*/ 81 w 176"/>
              <a:gd name="T39" fmla="*/ 123 h 172"/>
              <a:gd name="T40" fmla="*/ 95 w 176"/>
              <a:gd name="T41" fmla="*/ 170 h 172"/>
              <a:gd name="T42" fmla="*/ 112 w 176"/>
              <a:gd name="T43" fmla="*/ 166 h 172"/>
              <a:gd name="T44" fmla="*/ 106 w 176"/>
              <a:gd name="T45" fmla="*/ 121 h 172"/>
              <a:gd name="T46" fmla="*/ 146 w 176"/>
              <a:gd name="T47" fmla="*/ 152 h 172"/>
              <a:gd name="T48" fmla="*/ 157 w 176"/>
              <a:gd name="T49" fmla="*/ 143 h 172"/>
              <a:gd name="T50" fmla="*/ 130 w 176"/>
              <a:gd name="T51" fmla="*/ 105 h 172"/>
              <a:gd name="T52" fmla="*/ 173 w 176"/>
              <a:gd name="T53" fmla="*/ 96 h 172"/>
              <a:gd name="T54" fmla="*/ 174 w 176"/>
              <a:gd name="T55" fmla="*/ 8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2">
                <a:moveTo>
                  <a:pt x="174" y="84"/>
                </a:moveTo>
                <a:cubicBezTo>
                  <a:pt x="171" y="75"/>
                  <a:pt x="153" y="70"/>
                  <a:pt x="131" y="75"/>
                </a:cubicBezTo>
                <a:cubicBezTo>
                  <a:pt x="149" y="67"/>
                  <a:pt x="160" y="53"/>
                  <a:pt x="158" y="42"/>
                </a:cubicBezTo>
                <a:cubicBezTo>
                  <a:pt x="158" y="41"/>
                  <a:pt x="156" y="35"/>
                  <a:pt x="152" y="32"/>
                </a:cubicBezTo>
                <a:cubicBezTo>
                  <a:pt x="143" y="26"/>
                  <a:pt x="127" y="31"/>
                  <a:pt x="112" y="46"/>
                </a:cubicBezTo>
                <a:cubicBezTo>
                  <a:pt x="119" y="27"/>
                  <a:pt x="116" y="10"/>
                  <a:pt x="106" y="4"/>
                </a:cubicBezTo>
                <a:cubicBezTo>
                  <a:pt x="105" y="4"/>
                  <a:pt x="100" y="0"/>
                  <a:pt x="95" y="2"/>
                </a:cubicBezTo>
                <a:cubicBezTo>
                  <a:pt x="84" y="4"/>
                  <a:pt x="76" y="22"/>
                  <a:pt x="77" y="47"/>
                </a:cubicBezTo>
                <a:cubicBezTo>
                  <a:pt x="69" y="22"/>
                  <a:pt x="55" y="6"/>
                  <a:pt x="43" y="7"/>
                </a:cubicBezTo>
                <a:cubicBezTo>
                  <a:pt x="42" y="7"/>
                  <a:pt x="36" y="8"/>
                  <a:pt x="33" y="12"/>
                </a:cubicBezTo>
                <a:cubicBezTo>
                  <a:pt x="26" y="21"/>
                  <a:pt x="31" y="40"/>
                  <a:pt x="47" y="58"/>
                </a:cubicBezTo>
                <a:cubicBezTo>
                  <a:pt x="28" y="50"/>
                  <a:pt x="11" y="50"/>
                  <a:pt x="4" y="59"/>
                </a:cubicBezTo>
                <a:cubicBezTo>
                  <a:pt x="3" y="60"/>
                  <a:pt x="0" y="64"/>
                  <a:pt x="0" y="70"/>
                </a:cubicBezTo>
                <a:cubicBezTo>
                  <a:pt x="2" y="80"/>
                  <a:pt x="15" y="89"/>
                  <a:pt x="34" y="90"/>
                </a:cubicBezTo>
                <a:cubicBezTo>
                  <a:pt x="16" y="95"/>
                  <a:pt x="4" y="107"/>
                  <a:pt x="4" y="118"/>
                </a:cubicBezTo>
                <a:cubicBezTo>
                  <a:pt x="5" y="120"/>
                  <a:pt x="5" y="126"/>
                  <a:pt x="9" y="129"/>
                </a:cubicBezTo>
                <a:cubicBezTo>
                  <a:pt x="16" y="136"/>
                  <a:pt x="35" y="131"/>
                  <a:pt x="54" y="115"/>
                </a:cubicBezTo>
                <a:cubicBezTo>
                  <a:pt x="36" y="131"/>
                  <a:pt x="31" y="151"/>
                  <a:pt x="38" y="160"/>
                </a:cubicBezTo>
                <a:cubicBezTo>
                  <a:pt x="42" y="165"/>
                  <a:pt x="50" y="167"/>
                  <a:pt x="55" y="166"/>
                </a:cubicBezTo>
                <a:cubicBezTo>
                  <a:pt x="69" y="164"/>
                  <a:pt x="81" y="147"/>
                  <a:pt x="81" y="123"/>
                </a:cubicBezTo>
                <a:cubicBezTo>
                  <a:pt x="76" y="148"/>
                  <a:pt x="84" y="167"/>
                  <a:pt x="95" y="170"/>
                </a:cubicBezTo>
                <a:cubicBezTo>
                  <a:pt x="101" y="172"/>
                  <a:pt x="108" y="170"/>
                  <a:pt x="112" y="166"/>
                </a:cubicBezTo>
                <a:cubicBezTo>
                  <a:pt x="120" y="158"/>
                  <a:pt x="120" y="139"/>
                  <a:pt x="106" y="121"/>
                </a:cubicBezTo>
                <a:cubicBezTo>
                  <a:pt x="117" y="143"/>
                  <a:pt x="134" y="155"/>
                  <a:pt x="146" y="152"/>
                </a:cubicBezTo>
                <a:cubicBezTo>
                  <a:pt x="147" y="152"/>
                  <a:pt x="154" y="150"/>
                  <a:pt x="157" y="143"/>
                </a:cubicBezTo>
                <a:cubicBezTo>
                  <a:pt x="161" y="133"/>
                  <a:pt x="151" y="117"/>
                  <a:pt x="130" y="105"/>
                </a:cubicBezTo>
                <a:cubicBezTo>
                  <a:pt x="150" y="110"/>
                  <a:pt x="168" y="106"/>
                  <a:pt x="173" y="96"/>
                </a:cubicBezTo>
                <a:cubicBezTo>
                  <a:pt x="174" y="95"/>
                  <a:pt x="176" y="90"/>
                  <a:pt x="174"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4" name="Freeform 28"/>
          <p:cNvSpPr/>
          <p:nvPr>
            <p:custDataLst>
              <p:tags r:id="rId84"/>
            </p:custDataLst>
          </p:nvPr>
        </p:nvSpPr>
        <p:spPr bwMode="auto">
          <a:xfrm rot="1800000">
            <a:off x="3890219" y="5196790"/>
            <a:ext cx="38748" cy="36625"/>
          </a:xfrm>
          <a:custGeom>
            <a:avLst/>
            <a:gdLst>
              <a:gd name="T0" fmla="*/ 31 w 67"/>
              <a:gd name="T1" fmla="*/ 61 h 63"/>
              <a:gd name="T2" fmla="*/ 0 w 67"/>
              <a:gd name="T3" fmla="*/ 31 h 63"/>
              <a:gd name="T4" fmla="*/ 29 w 67"/>
              <a:gd name="T5" fmla="*/ 2 h 63"/>
              <a:gd name="T6" fmla="*/ 67 w 67"/>
              <a:gd name="T7" fmla="*/ 31 h 63"/>
              <a:gd name="T8" fmla="*/ 31 w 67"/>
              <a:gd name="T9" fmla="*/ 61 h 63"/>
            </a:gdLst>
            <a:ahLst/>
            <a:cxnLst>
              <a:cxn ang="0">
                <a:pos x="T0" y="T1"/>
              </a:cxn>
              <a:cxn ang="0">
                <a:pos x="T2" y="T3"/>
              </a:cxn>
              <a:cxn ang="0">
                <a:pos x="T4" y="T5"/>
              </a:cxn>
              <a:cxn ang="0">
                <a:pos x="T6" y="T7"/>
              </a:cxn>
              <a:cxn ang="0">
                <a:pos x="T8" y="T9"/>
              </a:cxn>
            </a:cxnLst>
            <a:rect l="0" t="0" r="r" b="b"/>
            <a:pathLst>
              <a:path w="67" h="62">
                <a:moveTo>
                  <a:pt x="31" y="61"/>
                </a:moveTo>
                <a:cubicBezTo>
                  <a:pt x="16" y="60"/>
                  <a:pt x="0" y="48"/>
                  <a:pt x="0" y="31"/>
                </a:cubicBezTo>
                <a:cubicBezTo>
                  <a:pt x="1" y="15"/>
                  <a:pt x="15" y="4"/>
                  <a:pt x="29" y="2"/>
                </a:cubicBezTo>
                <a:cubicBezTo>
                  <a:pt x="46" y="0"/>
                  <a:pt x="66" y="13"/>
                  <a:pt x="67" y="31"/>
                </a:cubicBezTo>
                <a:cubicBezTo>
                  <a:pt x="67" y="49"/>
                  <a:pt x="49" y="63"/>
                  <a:pt x="31" y="61"/>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5" name="Freeform 29"/>
          <p:cNvSpPr/>
          <p:nvPr>
            <p:custDataLst>
              <p:tags r:id="rId85"/>
            </p:custDataLst>
          </p:nvPr>
        </p:nvSpPr>
        <p:spPr bwMode="auto">
          <a:xfrm rot="1800000">
            <a:off x="3908315" y="5205524"/>
            <a:ext cx="16985" cy="16454"/>
          </a:xfrm>
          <a:custGeom>
            <a:avLst/>
            <a:gdLst>
              <a:gd name="T0" fmla="*/ 7 w 29"/>
              <a:gd name="T1" fmla="*/ 23 h 28"/>
              <a:gd name="T2" fmla="*/ 4 w 29"/>
              <a:gd name="T3" fmla="*/ 5 h 28"/>
              <a:gd name="T4" fmla="*/ 22 w 29"/>
              <a:gd name="T5" fmla="*/ 4 h 28"/>
              <a:gd name="T6" fmla="*/ 24 w 29"/>
              <a:gd name="T7" fmla="*/ 23 h 28"/>
              <a:gd name="T8" fmla="*/ 7 w 29"/>
              <a:gd name="T9" fmla="*/ 23 h 28"/>
            </a:gdLst>
            <a:ahLst/>
            <a:cxnLst>
              <a:cxn ang="0">
                <a:pos x="T0" y="T1"/>
              </a:cxn>
              <a:cxn ang="0">
                <a:pos x="T2" y="T3"/>
              </a:cxn>
              <a:cxn ang="0">
                <a:pos x="T4" y="T5"/>
              </a:cxn>
              <a:cxn ang="0">
                <a:pos x="T6" y="T7"/>
              </a:cxn>
              <a:cxn ang="0">
                <a:pos x="T8" y="T9"/>
              </a:cxn>
            </a:cxnLst>
            <a:rect l="0" t="0" r="r" b="b"/>
            <a:pathLst>
              <a:path w="28" h="28">
                <a:moveTo>
                  <a:pt x="7" y="23"/>
                </a:moveTo>
                <a:cubicBezTo>
                  <a:pt x="2" y="19"/>
                  <a:pt x="0" y="11"/>
                  <a:pt x="4" y="5"/>
                </a:cubicBezTo>
                <a:cubicBezTo>
                  <a:pt x="9" y="0"/>
                  <a:pt x="17" y="0"/>
                  <a:pt x="22" y="4"/>
                </a:cubicBezTo>
                <a:cubicBezTo>
                  <a:pt x="28" y="9"/>
                  <a:pt x="29" y="18"/>
                  <a:pt x="24" y="23"/>
                </a:cubicBezTo>
                <a:cubicBezTo>
                  <a:pt x="19" y="28"/>
                  <a:pt x="11" y="27"/>
                  <a:pt x="7" y="2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99" name="文本框 98"/>
          <p:cNvSpPr txBox="1"/>
          <p:nvPr>
            <p:custDataLst>
              <p:tags r:id="rId86"/>
            </p:custDataLst>
          </p:nvPr>
        </p:nvSpPr>
        <p:spPr>
          <a:xfrm>
            <a:off x="3460750" y="4795521"/>
            <a:ext cx="469900" cy="400050"/>
          </a:xfrm>
          <a:prstGeom prst="rect">
            <a:avLst/>
          </a:prstGeom>
          <a:noFill/>
        </p:spPr>
        <p:txBody>
          <a:bodyPr wrap="square" rtlCol="0">
            <a:normAutofit fontScale="90000"/>
          </a:bodyPr>
          <a:lstStyle/>
          <a:p>
            <a:r>
              <a:rPr lang="en-US" altLang="zh-CN" sz="2000" b="1">
                <a:solidFill>
                  <a:schemeClr val="accent2">
                    <a:lumMod val="50000"/>
                  </a:schemeClr>
                </a:solidFill>
                <a:latin typeface="微软雅黑" panose="020B0503020204020204" pitchFamily="34" charset="-122"/>
                <a:ea typeface="微软雅黑" panose="020B0503020204020204" pitchFamily="34" charset="-122"/>
                <a:cs typeface="Arial" panose="020B0604020202020204" pitchFamily="34" charset="0"/>
              </a:rPr>
              <a:t>05</a:t>
            </a:r>
          </a:p>
        </p:txBody>
      </p:sp>
      <p:sp>
        <p:nvSpPr>
          <p:cNvPr id="97" name="文本框 75"/>
          <p:cNvSpPr txBox="1"/>
          <p:nvPr>
            <p:custDataLst>
              <p:tags r:id="rId87"/>
            </p:custDataLst>
          </p:nvPr>
        </p:nvSpPr>
        <p:spPr>
          <a:xfrm>
            <a:off x="4184650" y="4795521"/>
            <a:ext cx="1866900" cy="605790"/>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5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枯燥 撰写 按照 实用价值</a:t>
            </a:r>
          </a:p>
        </p:txBody>
      </p:sp>
      <p:sp>
        <p:nvSpPr>
          <p:cNvPr id="131" name="AutoShape 3"/>
          <p:cNvSpPr>
            <a:spLocks noChangeAspect="1" noChangeArrowheads="1" noTextEdit="1"/>
          </p:cNvSpPr>
          <p:nvPr>
            <p:custDataLst>
              <p:tags r:id="rId88"/>
            </p:custDataLst>
          </p:nvPr>
        </p:nvSpPr>
        <p:spPr bwMode="auto">
          <a:xfrm rot="1800000">
            <a:off x="6390640" y="3598323"/>
            <a:ext cx="41402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2" name="Freeform 5"/>
          <p:cNvSpPr/>
          <p:nvPr>
            <p:custDataLst>
              <p:tags r:id="rId89"/>
            </p:custDataLst>
          </p:nvPr>
        </p:nvSpPr>
        <p:spPr bwMode="auto">
          <a:xfrm rot="1800000">
            <a:off x="6509628" y="3659788"/>
            <a:ext cx="307330" cy="207008"/>
          </a:xfrm>
          <a:custGeom>
            <a:avLst/>
            <a:gdLst>
              <a:gd name="T0" fmla="*/ 523 w 530"/>
              <a:gd name="T1" fmla="*/ 0 h 357"/>
              <a:gd name="T2" fmla="*/ 206 w 530"/>
              <a:gd name="T3" fmla="*/ 164 h 357"/>
              <a:gd name="T4" fmla="*/ 0 w 530"/>
              <a:gd name="T5" fmla="*/ 346 h 357"/>
              <a:gd name="T6" fmla="*/ 8 w 530"/>
              <a:gd name="T7" fmla="*/ 357 h 357"/>
              <a:gd name="T8" fmla="*/ 203 w 530"/>
              <a:gd name="T9" fmla="*/ 185 h 357"/>
              <a:gd name="T10" fmla="*/ 530 w 530"/>
              <a:gd name="T11" fmla="*/ 17 h 357"/>
              <a:gd name="T12" fmla="*/ 523 w 530"/>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530" h="357">
                <a:moveTo>
                  <a:pt x="523" y="0"/>
                </a:moveTo>
                <a:cubicBezTo>
                  <a:pt x="436" y="31"/>
                  <a:pt x="324" y="81"/>
                  <a:pt x="206" y="164"/>
                </a:cubicBezTo>
                <a:cubicBezTo>
                  <a:pt x="119" y="226"/>
                  <a:pt x="51" y="290"/>
                  <a:pt x="0" y="346"/>
                </a:cubicBezTo>
                <a:cubicBezTo>
                  <a:pt x="2" y="350"/>
                  <a:pt x="5" y="353"/>
                  <a:pt x="8" y="357"/>
                </a:cubicBezTo>
                <a:cubicBezTo>
                  <a:pt x="57" y="304"/>
                  <a:pt x="121" y="243"/>
                  <a:pt x="203" y="185"/>
                </a:cubicBezTo>
                <a:cubicBezTo>
                  <a:pt x="324" y="98"/>
                  <a:pt x="441" y="47"/>
                  <a:pt x="530" y="17"/>
                </a:cubicBezTo>
                <a:cubicBezTo>
                  <a:pt x="528" y="11"/>
                  <a:pt x="525" y="5"/>
                  <a:pt x="523"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3" name="Freeform 6"/>
          <p:cNvSpPr/>
          <p:nvPr>
            <p:custDataLst>
              <p:tags r:id="rId90"/>
            </p:custDataLst>
          </p:nvPr>
        </p:nvSpPr>
        <p:spPr bwMode="auto">
          <a:xfrm rot="1800000">
            <a:off x="6363918" y="3744759"/>
            <a:ext cx="99789" cy="61572"/>
          </a:xfrm>
          <a:custGeom>
            <a:avLst/>
            <a:gdLst>
              <a:gd name="T0" fmla="*/ 172 w 172"/>
              <a:gd name="T1" fmla="*/ 1 h 106"/>
              <a:gd name="T2" fmla="*/ 42 w 172"/>
              <a:gd name="T3" fmla="*/ 29 h 106"/>
              <a:gd name="T4" fmla="*/ 0 w 172"/>
              <a:gd name="T5" fmla="*/ 72 h 106"/>
              <a:gd name="T6" fmla="*/ 9 w 172"/>
              <a:gd name="T7" fmla="*/ 93 h 106"/>
              <a:gd name="T8" fmla="*/ 82 w 172"/>
              <a:gd name="T9" fmla="*/ 75 h 106"/>
              <a:gd name="T10" fmla="*/ 172 w 172"/>
              <a:gd name="T11" fmla="*/ 1 h 106"/>
            </a:gdLst>
            <a:ahLst/>
            <a:cxnLst>
              <a:cxn ang="0">
                <a:pos x="T0" y="T1"/>
              </a:cxn>
              <a:cxn ang="0">
                <a:pos x="T2" y="T3"/>
              </a:cxn>
              <a:cxn ang="0">
                <a:pos x="T4" y="T5"/>
              </a:cxn>
              <a:cxn ang="0">
                <a:pos x="T6" y="T7"/>
              </a:cxn>
              <a:cxn ang="0">
                <a:pos x="T8" y="T9"/>
              </a:cxn>
              <a:cxn ang="0">
                <a:pos x="T10" y="T11"/>
              </a:cxn>
            </a:cxnLst>
            <a:rect l="0" t="0" r="r" b="b"/>
            <a:pathLst>
              <a:path w="172" h="105">
                <a:moveTo>
                  <a:pt x="172" y="1"/>
                </a:moveTo>
                <a:cubicBezTo>
                  <a:pt x="106" y="0"/>
                  <a:pt x="64" y="17"/>
                  <a:pt x="42" y="29"/>
                </a:cubicBezTo>
                <a:cubicBezTo>
                  <a:pt x="25" y="38"/>
                  <a:pt x="0" y="51"/>
                  <a:pt x="0" y="72"/>
                </a:cubicBezTo>
                <a:cubicBezTo>
                  <a:pt x="0" y="79"/>
                  <a:pt x="3" y="88"/>
                  <a:pt x="9" y="93"/>
                </a:cubicBezTo>
                <a:cubicBezTo>
                  <a:pt x="26" y="106"/>
                  <a:pt x="59" y="88"/>
                  <a:pt x="82" y="75"/>
                </a:cubicBezTo>
                <a:cubicBezTo>
                  <a:pt x="106" y="62"/>
                  <a:pt x="139" y="40"/>
                  <a:pt x="172" y="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4" name="Freeform 7"/>
          <p:cNvSpPr/>
          <p:nvPr>
            <p:custDataLst>
              <p:tags r:id="rId91"/>
            </p:custDataLst>
          </p:nvPr>
        </p:nvSpPr>
        <p:spPr bwMode="auto">
          <a:xfrm rot="1800000">
            <a:off x="6375562" y="3750675"/>
            <a:ext cx="78558" cy="90765"/>
          </a:xfrm>
          <a:custGeom>
            <a:avLst/>
            <a:gdLst>
              <a:gd name="T0" fmla="*/ 135 w 135"/>
              <a:gd name="T1" fmla="*/ 0 h 156"/>
              <a:gd name="T2" fmla="*/ 28 w 135"/>
              <a:gd name="T3" fmla="*/ 80 h 156"/>
              <a:gd name="T4" fmla="*/ 8 w 135"/>
              <a:gd name="T5" fmla="*/ 137 h 156"/>
              <a:gd name="T6" fmla="*/ 26 w 135"/>
              <a:gd name="T7" fmla="*/ 152 h 156"/>
              <a:gd name="T8" fmla="*/ 84 w 135"/>
              <a:gd name="T9" fmla="*/ 105 h 156"/>
              <a:gd name="T10" fmla="*/ 135 w 135"/>
              <a:gd name="T11" fmla="*/ 0 h 156"/>
            </a:gdLst>
            <a:ahLst/>
            <a:cxnLst>
              <a:cxn ang="0">
                <a:pos x="T0" y="T1"/>
              </a:cxn>
              <a:cxn ang="0">
                <a:pos x="T2" y="T3"/>
              </a:cxn>
              <a:cxn ang="0">
                <a:pos x="T4" y="T5"/>
              </a:cxn>
              <a:cxn ang="0">
                <a:pos x="T6" y="T7"/>
              </a:cxn>
              <a:cxn ang="0">
                <a:pos x="T8" y="T9"/>
              </a:cxn>
              <a:cxn ang="0">
                <a:pos x="T10" y="T11"/>
              </a:cxn>
            </a:cxnLst>
            <a:rect l="0" t="0" r="r" b="b"/>
            <a:pathLst>
              <a:path w="135" h="156">
                <a:moveTo>
                  <a:pt x="135" y="0"/>
                </a:moveTo>
                <a:cubicBezTo>
                  <a:pt x="74" y="27"/>
                  <a:pt x="43" y="60"/>
                  <a:pt x="28" y="80"/>
                </a:cubicBezTo>
                <a:cubicBezTo>
                  <a:pt x="17" y="95"/>
                  <a:pt x="0" y="118"/>
                  <a:pt x="8" y="137"/>
                </a:cubicBezTo>
                <a:cubicBezTo>
                  <a:pt x="11" y="143"/>
                  <a:pt x="17" y="150"/>
                  <a:pt x="26" y="152"/>
                </a:cubicBezTo>
                <a:cubicBezTo>
                  <a:pt x="46" y="156"/>
                  <a:pt x="69" y="127"/>
                  <a:pt x="84" y="105"/>
                </a:cubicBezTo>
                <a:cubicBezTo>
                  <a:pt x="100" y="83"/>
                  <a:pt x="121" y="49"/>
                  <a:pt x="135"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5" name="Freeform 8"/>
          <p:cNvSpPr/>
          <p:nvPr>
            <p:custDataLst>
              <p:tags r:id="rId92"/>
            </p:custDataLst>
          </p:nvPr>
        </p:nvSpPr>
        <p:spPr bwMode="auto">
          <a:xfrm rot="1800000">
            <a:off x="6406423" y="3758774"/>
            <a:ext cx="46710" cy="107750"/>
          </a:xfrm>
          <a:custGeom>
            <a:avLst/>
            <a:gdLst>
              <a:gd name="T0" fmla="*/ 72 w 80"/>
              <a:gd name="T1" fmla="*/ 0 h 186"/>
              <a:gd name="T2" fmla="*/ 9 w 80"/>
              <a:gd name="T3" fmla="*/ 118 h 186"/>
              <a:gd name="T4" fmla="*/ 15 w 80"/>
              <a:gd name="T5" fmla="*/ 177 h 186"/>
              <a:gd name="T6" fmla="*/ 37 w 80"/>
              <a:gd name="T7" fmla="*/ 184 h 186"/>
              <a:gd name="T8" fmla="*/ 71 w 80"/>
              <a:gd name="T9" fmla="*/ 116 h 186"/>
              <a:gd name="T10" fmla="*/ 7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72" y="0"/>
                </a:moveTo>
                <a:cubicBezTo>
                  <a:pt x="28" y="50"/>
                  <a:pt x="15" y="93"/>
                  <a:pt x="9" y="118"/>
                </a:cubicBezTo>
                <a:cubicBezTo>
                  <a:pt x="5" y="136"/>
                  <a:pt x="0" y="164"/>
                  <a:pt x="15" y="177"/>
                </a:cubicBezTo>
                <a:cubicBezTo>
                  <a:pt x="20" y="182"/>
                  <a:pt x="29" y="186"/>
                  <a:pt x="37" y="184"/>
                </a:cubicBezTo>
                <a:cubicBezTo>
                  <a:pt x="58" y="179"/>
                  <a:pt x="65" y="143"/>
                  <a:pt x="71" y="116"/>
                </a:cubicBezTo>
                <a:cubicBezTo>
                  <a:pt x="76" y="90"/>
                  <a:pt x="80" y="50"/>
                  <a:pt x="72"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6" name="Freeform 9"/>
          <p:cNvSpPr/>
          <p:nvPr>
            <p:custDataLst>
              <p:tags r:id="rId93"/>
            </p:custDataLst>
          </p:nvPr>
        </p:nvSpPr>
        <p:spPr bwMode="auto">
          <a:xfrm rot="1800000">
            <a:off x="6400045" y="3752004"/>
            <a:ext cx="72188" cy="44056"/>
          </a:xfrm>
          <a:custGeom>
            <a:avLst/>
            <a:gdLst>
              <a:gd name="T0" fmla="*/ 124 w 124"/>
              <a:gd name="T1" fmla="*/ 1 h 76"/>
              <a:gd name="T2" fmla="*/ 30 w 124"/>
              <a:gd name="T3" fmla="*/ 21 h 76"/>
              <a:gd name="T4" fmla="*/ 0 w 124"/>
              <a:gd name="T5" fmla="*/ 52 h 76"/>
              <a:gd name="T6" fmla="*/ 7 w 124"/>
              <a:gd name="T7" fmla="*/ 67 h 76"/>
              <a:gd name="T8" fmla="*/ 60 w 124"/>
              <a:gd name="T9" fmla="*/ 54 h 76"/>
              <a:gd name="T10" fmla="*/ 124 w 124"/>
              <a:gd name="T11" fmla="*/ 1 h 76"/>
            </a:gdLst>
            <a:ahLst/>
            <a:cxnLst>
              <a:cxn ang="0">
                <a:pos x="T0" y="T1"/>
              </a:cxn>
              <a:cxn ang="0">
                <a:pos x="T2" y="T3"/>
              </a:cxn>
              <a:cxn ang="0">
                <a:pos x="T4" y="T5"/>
              </a:cxn>
              <a:cxn ang="0">
                <a:pos x="T6" y="T7"/>
              </a:cxn>
              <a:cxn ang="0">
                <a:pos x="T8" y="T9"/>
              </a:cxn>
              <a:cxn ang="0">
                <a:pos x="T10" y="T11"/>
              </a:cxn>
            </a:cxnLst>
            <a:rect l="0" t="0" r="r" b="b"/>
            <a:pathLst>
              <a:path w="124" h="76">
                <a:moveTo>
                  <a:pt x="124" y="1"/>
                </a:moveTo>
                <a:cubicBezTo>
                  <a:pt x="76" y="0"/>
                  <a:pt x="46" y="13"/>
                  <a:pt x="30" y="21"/>
                </a:cubicBezTo>
                <a:cubicBezTo>
                  <a:pt x="19" y="28"/>
                  <a:pt x="1" y="38"/>
                  <a:pt x="0" y="52"/>
                </a:cubicBezTo>
                <a:cubicBezTo>
                  <a:pt x="0" y="57"/>
                  <a:pt x="2" y="64"/>
                  <a:pt x="7" y="67"/>
                </a:cubicBezTo>
                <a:cubicBezTo>
                  <a:pt x="19" y="76"/>
                  <a:pt x="43" y="64"/>
                  <a:pt x="60" y="54"/>
                </a:cubicBezTo>
                <a:cubicBezTo>
                  <a:pt x="76" y="45"/>
                  <a:pt x="100" y="29"/>
                  <a:pt x="124"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7" name="Freeform 10"/>
          <p:cNvSpPr/>
          <p:nvPr>
            <p:custDataLst>
              <p:tags r:id="rId94"/>
            </p:custDataLst>
          </p:nvPr>
        </p:nvSpPr>
        <p:spPr bwMode="auto">
          <a:xfrm rot="1800000">
            <a:off x="6408895" y="3757029"/>
            <a:ext cx="55733" cy="64756"/>
          </a:xfrm>
          <a:custGeom>
            <a:avLst/>
            <a:gdLst>
              <a:gd name="T0" fmla="*/ 96 w 96"/>
              <a:gd name="T1" fmla="*/ 0 h 112"/>
              <a:gd name="T2" fmla="*/ 20 w 96"/>
              <a:gd name="T3" fmla="*/ 58 h 112"/>
              <a:gd name="T4" fmla="*/ 5 w 96"/>
              <a:gd name="T5" fmla="*/ 98 h 112"/>
              <a:gd name="T6" fmla="*/ 18 w 96"/>
              <a:gd name="T7" fmla="*/ 109 h 112"/>
              <a:gd name="T8" fmla="*/ 60 w 96"/>
              <a:gd name="T9" fmla="*/ 75 h 112"/>
              <a:gd name="T10" fmla="*/ 96 w 96"/>
              <a:gd name="T11" fmla="*/ 0 h 112"/>
            </a:gdLst>
            <a:ahLst/>
            <a:cxnLst>
              <a:cxn ang="0">
                <a:pos x="T0" y="T1"/>
              </a:cxn>
              <a:cxn ang="0">
                <a:pos x="T2" y="T3"/>
              </a:cxn>
              <a:cxn ang="0">
                <a:pos x="T4" y="T5"/>
              </a:cxn>
              <a:cxn ang="0">
                <a:pos x="T6" y="T7"/>
              </a:cxn>
              <a:cxn ang="0">
                <a:pos x="T8" y="T9"/>
              </a:cxn>
              <a:cxn ang="0">
                <a:pos x="T10" y="T11"/>
              </a:cxn>
            </a:cxnLst>
            <a:rect l="0" t="0" r="r" b="b"/>
            <a:pathLst>
              <a:path w="96" h="112">
                <a:moveTo>
                  <a:pt x="96" y="0"/>
                </a:moveTo>
                <a:cubicBezTo>
                  <a:pt x="53" y="19"/>
                  <a:pt x="31" y="43"/>
                  <a:pt x="20" y="58"/>
                </a:cubicBezTo>
                <a:cubicBezTo>
                  <a:pt x="12" y="69"/>
                  <a:pt x="0" y="85"/>
                  <a:pt x="5" y="98"/>
                </a:cubicBezTo>
                <a:cubicBezTo>
                  <a:pt x="7" y="103"/>
                  <a:pt x="12" y="108"/>
                  <a:pt x="18" y="109"/>
                </a:cubicBezTo>
                <a:cubicBezTo>
                  <a:pt x="33" y="112"/>
                  <a:pt x="49" y="91"/>
                  <a:pt x="60" y="75"/>
                </a:cubicBezTo>
                <a:cubicBezTo>
                  <a:pt x="71" y="60"/>
                  <a:pt x="86" y="35"/>
                  <a:pt x="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8" name="Freeform 11"/>
          <p:cNvSpPr/>
          <p:nvPr>
            <p:custDataLst>
              <p:tags r:id="rId95"/>
            </p:custDataLst>
          </p:nvPr>
        </p:nvSpPr>
        <p:spPr bwMode="auto">
          <a:xfrm rot="1800000">
            <a:off x="6430524" y="3762227"/>
            <a:ext cx="33440" cy="77495"/>
          </a:xfrm>
          <a:custGeom>
            <a:avLst/>
            <a:gdLst>
              <a:gd name="T0" fmla="*/ 52 w 58"/>
              <a:gd name="T1" fmla="*/ 0 h 133"/>
              <a:gd name="T2" fmla="*/ 7 w 58"/>
              <a:gd name="T3" fmla="*/ 85 h 133"/>
              <a:gd name="T4" fmla="*/ 11 w 58"/>
              <a:gd name="T5" fmla="*/ 127 h 133"/>
              <a:gd name="T6" fmla="*/ 27 w 58"/>
              <a:gd name="T7" fmla="*/ 132 h 133"/>
              <a:gd name="T8" fmla="*/ 51 w 58"/>
              <a:gd name="T9" fmla="*/ 84 h 133"/>
              <a:gd name="T10" fmla="*/ 52 w 58"/>
              <a:gd name="T11" fmla="*/ 0 h 133"/>
            </a:gdLst>
            <a:ahLst/>
            <a:cxnLst>
              <a:cxn ang="0">
                <a:pos x="T0" y="T1"/>
              </a:cxn>
              <a:cxn ang="0">
                <a:pos x="T2" y="T3"/>
              </a:cxn>
              <a:cxn ang="0">
                <a:pos x="T4" y="T5"/>
              </a:cxn>
              <a:cxn ang="0">
                <a:pos x="T6" y="T7"/>
              </a:cxn>
              <a:cxn ang="0">
                <a:pos x="T8" y="T9"/>
              </a:cxn>
              <a:cxn ang="0">
                <a:pos x="T10" y="T11"/>
              </a:cxn>
            </a:cxnLst>
            <a:rect l="0" t="0" r="r" b="b"/>
            <a:pathLst>
              <a:path w="57" h="133">
                <a:moveTo>
                  <a:pt x="52" y="0"/>
                </a:moveTo>
                <a:cubicBezTo>
                  <a:pt x="21" y="36"/>
                  <a:pt x="11" y="67"/>
                  <a:pt x="7" y="85"/>
                </a:cubicBezTo>
                <a:cubicBezTo>
                  <a:pt x="4" y="98"/>
                  <a:pt x="0" y="118"/>
                  <a:pt x="11" y="127"/>
                </a:cubicBezTo>
                <a:cubicBezTo>
                  <a:pt x="15" y="131"/>
                  <a:pt x="21" y="133"/>
                  <a:pt x="27" y="132"/>
                </a:cubicBezTo>
                <a:cubicBezTo>
                  <a:pt x="42" y="129"/>
                  <a:pt x="47" y="102"/>
                  <a:pt x="51" y="84"/>
                </a:cubicBezTo>
                <a:cubicBezTo>
                  <a:pt x="55" y="65"/>
                  <a:pt x="58" y="36"/>
                  <a:pt x="5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9" name="Freeform 12"/>
          <p:cNvSpPr/>
          <p:nvPr>
            <p:custDataLst>
              <p:tags r:id="rId96"/>
            </p:custDataLst>
          </p:nvPr>
        </p:nvSpPr>
        <p:spPr bwMode="auto">
          <a:xfrm rot="1800000">
            <a:off x="6440244" y="3754691"/>
            <a:ext cx="49364" cy="46179"/>
          </a:xfrm>
          <a:custGeom>
            <a:avLst/>
            <a:gdLst>
              <a:gd name="T0" fmla="*/ 9 w 85"/>
              <a:gd name="T1" fmla="*/ 25 h 79"/>
              <a:gd name="T2" fmla="*/ 3 w 85"/>
              <a:gd name="T3" fmla="*/ 40 h 79"/>
              <a:gd name="T4" fmla="*/ 30 w 85"/>
              <a:gd name="T5" fmla="*/ 38 h 79"/>
              <a:gd name="T6" fmla="*/ 23 w 85"/>
              <a:gd name="T7" fmla="*/ 60 h 79"/>
              <a:gd name="T8" fmla="*/ 47 w 85"/>
              <a:gd name="T9" fmla="*/ 53 h 79"/>
              <a:gd name="T10" fmla="*/ 47 w 85"/>
              <a:gd name="T11" fmla="*/ 76 h 79"/>
              <a:gd name="T12" fmla="*/ 65 w 85"/>
              <a:gd name="T13" fmla="*/ 70 h 79"/>
              <a:gd name="T14" fmla="*/ 75 w 85"/>
              <a:gd name="T15" fmla="*/ 14 h 79"/>
              <a:gd name="T16" fmla="*/ 9 w 85"/>
              <a:gd name="T17" fmla="*/ 2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79">
                <a:moveTo>
                  <a:pt x="9" y="25"/>
                </a:moveTo>
                <a:cubicBezTo>
                  <a:pt x="8" y="26"/>
                  <a:pt x="0" y="35"/>
                  <a:pt x="3" y="40"/>
                </a:cubicBezTo>
                <a:cubicBezTo>
                  <a:pt x="6" y="44"/>
                  <a:pt x="17" y="44"/>
                  <a:pt x="30" y="38"/>
                </a:cubicBezTo>
                <a:cubicBezTo>
                  <a:pt x="22" y="47"/>
                  <a:pt x="20" y="57"/>
                  <a:pt x="23" y="60"/>
                </a:cubicBezTo>
                <a:cubicBezTo>
                  <a:pt x="26" y="63"/>
                  <a:pt x="37" y="62"/>
                  <a:pt x="47" y="53"/>
                </a:cubicBezTo>
                <a:cubicBezTo>
                  <a:pt x="39" y="62"/>
                  <a:pt x="41" y="73"/>
                  <a:pt x="47" y="76"/>
                </a:cubicBezTo>
                <a:cubicBezTo>
                  <a:pt x="51" y="79"/>
                  <a:pt x="59" y="77"/>
                  <a:pt x="65" y="70"/>
                </a:cubicBezTo>
                <a:cubicBezTo>
                  <a:pt x="83" y="51"/>
                  <a:pt x="85" y="25"/>
                  <a:pt x="75" y="14"/>
                </a:cubicBezTo>
                <a:cubicBezTo>
                  <a:pt x="63" y="0"/>
                  <a:pt x="31" y="0"/>
                  <a:pt x="9" y="25"/>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0" name="Freeform 13"/>
          <p:cNvSpPr/>
          <p:nvPr>
            <p:custDataLst>
              <p:tags r:id="rId97"/>
            </p:custDataLst>
          </p:nvPr>
        </p:nvSpPr>
        <p:spPr bwMode="auto">
          <a:xfrm rot="1800000">
            <a:off x="6458985" y="3759959"/>
            <a:ext cx="31848" cy="31847"/>
          </a:xfrm>
          <a:custGeom>
            <a:avLst/>
            <a:gdLst>
              <a:gd name="T0" fmla="*/ 45 w 55"/>
              <a:gd name="T1" fmla="*/ 47 h 55"/>
              <a:gd name="T2" fmla="*/ 47 w 55"/>
              <a:gd name="T3" fmla="*/ 55 h 55"/>
              <a:gd name="T4" fmla="*/ 47 w 55"/>
              <a:gd name="T5" fmla="*/ 13 h 55"/>
              <a:gd name="T6" fmla="*/ 0 w 55"/>
              <a:gd name="T7" fmla="*/ 9 h 55"/>
              <a:gd name="T8" fmla="*/ 45 w 55"/>
              <a:gd name="T9" fmla="*/ 47 h 55"/>
            </a:gdLst>
            <a:ahLst/>
            <a:cxnLst>
              <a:cxn ang="0">
                <a:pos x="T0" y="T1"/>
              </a:cxn>
              <a:cxn ang="0">
                <a:pos x="T2" y="T3"/>
              </a:cxn>
              <a:cxn ang="0">
                <a:pos x="T4" y="T5"/>
              </a:cxn>
              <a:cxn ang="0">
                <a:pos x="T6" y="T7"/>
              </a:cxn>
              <a:cxn ang="0">
                <a:pos x="T8" y="T9"/>
              </a:cxn>
            </a:cxnLst>
            <a:rect l="0" t="0" r="r" b="b"/>
            <a:pathLst>
              <a:path w="55" h="55">
                <a:moveTo>
                  <a:pt x="45" y="47"/>
                </a:moveTo>
                <a:cubicBezTo>
                  <a:pt x="46" y="49"/>
                  <a:pt x="47" y="52"/>
                  <a:pt x="47" y="55"/>
                </a:cubicBezTo>
                <a:cubicBezTo>
                  <a:pt x="55" y="39"/>
                  <a:pt x="54" y="22"/>
                  <a:pt x="47" y="13"/>
                </a:cubicBezTo>
                <a:cubicBezTo>
                  <a:pt x="38" y="3"/>
                  <a:pt x="18" y="0"/>
                  <a:pt x="0" y="9"/>
                </a:cubicBezTo>
                <a:cubicBezTo>
                  <a:pt x="20" y="15"/>
                  <a:pt x="38" y="27"/>
                  <a:pt x="45" y="47"/>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1" name="Freeform 14"/>
          <p:cNvSpPr/>
          <p:nvPr>
            <p:custDataLst>
              <p:tags r:id="rId98"/>
            </p:custDataLst>
          </p:nvPr>
        </p:nvSpPr>
        <p:spPr bwMode="auto">
          <a:xfrm rot="1800000">
            <a:off x="6442409" y="3711684"/>
            <a:ext cx="110936" cy="28663"/>
          </a:xfrm>
          <a:custGeom>
            <a:avLst/>
            <a:gdLst>
              <a:gd name="T0" fmla="*/ 0 w 192"/>
              <a:gd name="T1" fmla="*/ 42 h 50"/>
              <a:gd name="T2" fmla="*/ 86 w 192"/>
              <a:gd name="T3" fmla="*/ 5 h 50"/>
              <a:gd name="T4" fmla="*/ 192 w 192"/>
              <a:gd name="T5" fmla="*/ 35 h 50"/>
              <a:gd name="T6" fmla="*/ 153 w 192"/>
              <a:gd name="T7" fmla="*/ 48 h 50"/>
              <a:gd name="T8" fmla="*/ 88 w 192"/>
              <a:gd name="T9" fmla="*/ 35 h 50"/>
              <a:gd name="T10" fmla="*/ 0 w 192"/>
              <a:gd name="T11" fmla="*/ 42 h 50"/>
            </a:gdLst>
            <a:ahLst/>
            <a:cxnLst>
              <a:cxn ang="0">
                <a:pos x="T0" y="T1"/>
              </a:cxn>
              <a:cxn ang="0">
                <a:pos x="T2" y="T3"/>
              </a:cxn>
              <a:cxn ang="0">
                <a:pos x="T4" y="T5"/>
              </a:cxn>
              <a:cxn ang="0">
                <a:pos x="T6" y="T7"/>
              </a:cxn>
              <a:cxn ang="0">
                <a:pos x="T8" y="T9"/>
              </a:cxn>
              <a:cxn ang="0">
                <a:pos x="T10" y="T11"/>
              </a:cxn>
            </a:cxnLst>
            <a:rect l="0" t="0" r="r" b="b"/>
            <a:pathLst>
              <a:path w="192" h="50">
                <a:moveTo>
                  <a:pt x="0" y="42"/>
                </a:moveTo>
                <a:cubicBezTo>
                  <a:pt x="11" y="32"/>
                  <a:pt x="41" y="10"/>
                  <a:pt x="86" y="5"/>
                </a:cubicBezTo>
                <a:cubicBezTo>
                  <a:pt x="142" y="0"/>
                  <a:pt x="182" y="27"/>
                  <a:pt x="192" y="35"/>
                </a:cubicBezTo>
                <a:cubicBezTo>
                  <a:pt x="184" y="40"/>
                  <a:pt x="170" y="46"/>
                  <a:pt x="153" y="48"/>
                </a:cubicBezTo>
                <a:cubicBezTo>
                  <a:pt x="126" y="50"/>
                  <a:pt x="109" y="40"/>
                  <a:pt x="88" y="35"/>
                </a:cubicBezTo>
                <a:cubicBezTo>
                  <a:pt x="69" y="30"/>
                  <a:pt x="40" y="28"/>
                  <a:pt x="0" y="4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2" name="Freeform 15"/>
          <p:cNvSpPr/>
          <p:nvPr>
            <p:custDataLst>
              <p:tags r:id="rId99"/>
            </p:custDataLst>
          </p:nvPr>
        </p:nvSpPr>
        <p:spPr bwMode="auto">
          <a:xfrm rot="1800000">
            <a:off x="6681227" y="3737946"/>
            <a:ext cx="30786" cy="89173"/>
          </a:xfrm>
          <a:custGeom>
            <a:avLst/>
            <a:gdLst>
              <a:gd name="T0" fmla="*/ 6 w 53"/>
              <a:gd name="T1" fmla="*/ 0 h 154"/>
              <a:gd name="T2" fmla="*/ 49 w 53"/>
              <a:gd name="T3" fmla="*/ 92 h 154"/>
              <a:gd name="T4" fmla="*/ 14 w 53"/>
              <a:gd name="T5" fmla="*/ 154 h 154"/>
              <a:gd name="T6" fmla="*/ 20 w 53"/>
              <a:gd name="T7" fmla="*/ 107 h 154"/>
              <a:gd name="T8" fmla="*/ 2 w 53"/>
              <a:gd name="T9" fmla="*/ 41 h 154"/>
              <a:gd name="T10" fmla="*/ 6 w 53"/>
              <a:gd name="T11" fmla="*/ 0 h 154"/>
            </a:gdLst>
            <a:ahLst/>
            <a:cxnLst>
              <a:cxn ang="0">
                <a:pos x="T0" y="T1"/>
              </a:cxn>
              <a:cxn ang="0">
                <a:pos x="T2" y="T3"/>
              </a:cxn>
              <a:cxn ang="0">
                <a:pos x="T4" y="T5"/>
              </a:cxn>
              <a:cxn ang="0">
                <a:pos x="T6" y="T7"/>
              </a:cxn>
              <a:cxn ang="0">
                <a:pos x="T8" y="T9"/>
              </a:cxn>
              <a:cxn ang="0">
                <a:pos x="T10" y="T11"/>
              </a:cxn>
            </a:cxnLst>
            <a:rect l="0" t="0" r="r" b="b"/>
            <a:pathLst>
              <a:path w="52" h="154">
                <a:moveTo>
                  <a:pt x="6" y="0"/>
                </a:moveTo>
                <a:cubicBezTo>
                  <a:pt x="36" y="22"/>
                  <a:pt x="53" y="57"/>
                  <a:pt x="49" y="92"/>
                </a:cubicBezTo>
                <a:cubicBezTo>
                  <a:pt x="45" y="128"/>
                  <a:pt x="20" y="149"/>
                  <a:pt x="14" y="154"/>
                </a:cubicBezTo>
                <a:cubicBezTo>
                  <a:pt x="21" y="134"/>
                  <a:pt x="21" y="118"/>
                  <a:pt x="20" y="107"/>
                </a:cubicBezTo>
                <a:cubicBezTo>
                  <a:pt x="17" y="81"/>
                  <a:pt x="5" y="69"/>
                  <a:pt x="2" y="41"/>
                </a:cubicBezTo>
                <a:cubicBezTo>
                  <a:pt x="0" y="24"/>
                  <a:pt x="3" y="9"/>
                  <a:pt x="6"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3" name="Freeform 16"/>
          <p:cNvSpPr/>
          <p:nvPr>
            <p:custDataLst>
              <p:tags r:id="rId100"/>
            </p:custDataLst>
          </p:nvPr>
        </p:nvSpPr>
        <p:spPr bwMode="auto">
          <a:xfrm rot="1800000">
            <a:off x="6594686" y="3701260"/>
            <a:ext cx="244696" cy="56795"/>
          </a:xfrm>
          <a:custGeom>
            <a:avLst/>
            <a:gdLst>
              <a:gd name="T0" fmla="*/ 0 w 422"/>
              <a:gd name="T1" fmla="*/ 72 h 98"/>
              <a:gd name="T2" fmla="*/ 2 w 422"/>
              <a:gd name="T3" fmla="*/ 57 h 98"/>
              <a:gd name="T4" fmla="*/ 72 w 422"/>
              <a:gd name="T5" fmla="*/ 68 h 98"/>
              <a:gd name="T6" fmla="*/ 419 w 422"/>
              <a:gd name="T7" fmla="*/ 0 h 98"/>
              <a:gd name="T8" fmla="*/ 422 w 422"/>
              <a:gd name="T9" fmla="*/ 18 h 98"/>
              <a:gd name="T10" fmla="*/ 60 w 422"/>
              <a:gd name="T11" fmla="*/ 82 h 98"/>
              <a:gd name="T12" fmla="*/ 0 w 422"/>
              <a:gd name="T13" fmla="*/ 72 h 98"/>
            </a:gdLst>
            <a:ahLst/>
            <a:cxnLst>
              <a:cxn ang="0">
                <a:pos x="T0" y="T1"/>
              </a:cxn>
              <a:cxn ang="0">
                <a:pos x="T2" y="T3"/>
              </a:cxn>
              <a:cxn ang="0">
                <a:pos x="T4" y="T5"/>
              </a:cxn>
              <a:cxn ang="0">
                <a:pos x="T6" y="T7"/>
              </a:cxn>
              <a:cxn ang="0">
                <a:pos x="T8" y="T9"/>
              </a:cxn>
              <a:cxn ang="0">
                <a:pos x="T10" y="T11"/>
              </a:cxn>
              <a:cxn ang="0">
                <a:pos x="T12" y="T13"/>
              </a:cxn>
            </a:cxnLst>
            <a:rect l="0" t="0" r="r" b="b"/>
            <a:pathLst>
              <a:path w="422" h="98">
                <a:moveTo>
                  <a:pt x="0" y="72"/>
                </a:moveTo>
                <a:cubicBezTo>
                  <a:pt x="1" y="67"/>
                  <a:pt x="2" y="62"/>
                  <a:pt x="2" y="57"/>
                </a:cubicBezTo>
                <a:cubicBezTo>
                  <a:pt x="24" y="62"/>
                  <a:pt x="47" y="65"/>
                  <a:pt x="72" y="68"/>
                </a:cubicBezTo>
                <a:cubicBezTo>
                  <a:pt x="217" y="82"/>
                  <a:pt x="340" y="39"/>
                  <a:pt x="419" y="0"/>
                </a:cubicBezTo>
                <a:cubicBezTo>
                  <a:pt x="420" y="6"/>
                  <a:pt x="421" y="12"/>
                  <a:pt x="422" y="18"/>
                </a:cubicBezTo>
                <a:cubicBezTo>
                  <a:pt x="334" y="59"/>
                  <a:pt x="207" y="98"/>
                  <a:pt x="60" y="82"/>
                </a:cubicBezTo>
                <a:cubicBezTo>
                  <a:pt x="39" y="79"/>
                  <a:pt x="19" y="76"/>
                  <a:pt x="0" y="7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4" name="Freeform 17"/>
          <p:cNvSpPr/>
          <p:nvPr>
            <p:custDataLst>
              <p:tags r:id="rId101"/>
            </p:custDataLst>
          </p:nvPr>
        </p:nvSpPr>
        <p:spPr bwMode="auto">
          <a:xfrm rot="1800000">
            <a:off x="6562232" y="3592704"/>
            <a:ext cx="64757" cy="66349"/>
          </a:xfrm>
          <a:custGeom>
            <a:avLst/>
            <a:gdLst>
              <a:gd name="T0" fmla="*/ 112 w 112"/>
              <a:gd name="T1" fmla="*/ 114 h 114"/>
              <a:gd name="T2" fmla="*/ 60 w 112"/>
              <a:gd name="T3" fmla="*/ 25 h 114"/>
              <a:gd name="T4" fmla="*/ 18 w 112"/>
              <a:gd name="T5" fmla="*/ 5 h 114"/>
              <a:gd name="T6" fmla="*/ 5 w 112"/>
              <a:gd name="T7" fmla="*/ 17 h 114"/>
              <a:gd name="T8" fmla="*/ 36 w 112"/>
              <a:gd name="T9" fmla="*/ 66 h 114"/>
              <a:gd name="T10" fmla="*/ 112 w 112"/>
              <a:gd name="T11" fmla="*/ 114 h 114"/>
            </a:gdLst>
            <a:ahLst/>
            <a:cxnLst>
              <a:cxn ang="0">
                <a:pos x="T0" y="T1"/>
              </a:cxn>
              <a:cxn ang="0">
                <a:pos x="T2" y="T3"/>
              </a:cxn>
              <a:cxn ang="0">
                <a:pos x="T4" y="T5"/>
              </a:cxn>
              <a:cxn ang="0">
                <a:pos x="T6" y="T7"/>
              </a:cxn>
              <a:cxn ang="0">
                <a:pos x="T8" y="T9"/>
              </a:cxn>
              <a:cxn ang="0">
                <a:pos x="T10" y="T11"/>
              </a:cxn>
            </a:cxnLst>
            <a:rect l="0" t="0" r="r" b="b"/>
            <a:pathLst>
              <a:path w="112" h="114">
                <a:moveTo>
                  <a:pt x="112" y="114"/>
                </a:moveTo>
                <a:cubicBezTo>
                  <a:pt x="97" y="65"/>
                  <a:pt x="74" y="38"/>
                  <a:pt x="60" y="25"/>
                </a:cubicBezTo>
                <a:cubicBezTo>
                  <a:pt x="49" y="15"/>
                  <a:pt x="33" y="0"/>
                  <a:pt x="18" y="5"/>
                </a:cubicBezTo>
                <a:cubicBezTo>
                  <a:pt x="13" y="7"/>
                  <a:pt x="7" y="11"/>
                  <a:pt x="5" y="17"/>
                </a:cubicBezTo>
                <a:cubicBezTo>
                  <a:pt x="0" y="33"/>
                  <a:pt x="21" y="52"/>
                  <a:pt x="36" y="66"/>
                </a:cubicBezTo>
                <a:cubicBezTo>
                  <a:pt x="51" y="80"/>
                  <a:pt x="76" y="99"/>
                  <a:pt x="112"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5" name="Freeform 18"/>
          <p:cNvSpPr/>
          <p:nvPr>
            <p:custDataLst>
              <p:tags r:id="rId102"/>
            </p:custDataLst>
          </p:nvPr>
        </p:nvSpPr>
        <p:spPr bwMode="auto">
          <a:xfrm rot="1800000">
            <a:off x="6539458" y="3612716"/>
            <a:ext cx="80150" cy="41402"/>
          </a:xfrm>
          <a:custGeom>
            <a:avLst/>
            <a:gdLst>
              <a:gd name="T0" fmla="*/ 138 w 138"/>
              <a:gd name="T1" fmla="*/ 70 h 72"/>
              <a:gd name="T2" fmla="*/ 54 w 138"/>
              <a:gd name="T3" fmla="*/ 12 h 72"/>
              <a:gd name="T4" fmla="*/ 8 w 138"/>
              <a:gd name="T5" fmla="*/ 11 h 72"/>
              <a:gd name="T6" fmla="*/ 1 w 138"/>
              <a:gd name="T7" fmla="*/ 27 h 72"/>
              <a:gd name="T8" fmla="*/ 49 w 138"/>
              <a:gd name="T9" fmla="*/ 59 h 72"/>
              <a:gd name="T10" fmla="*/ 138 w 138"/>
              <a:gd name="T11" fmla="*/ 70 h 72"/>
            </a:gdLst>
            <a:ahLst/>
            <a:cxnLst>
              <a:cxn ang="0">
                <a:pos x="T0" y="T1"/>
              </a:cxn>
              <a:cxn ang="0">
                <a:pos x="T2" y="T3"/>
              </a:cxn>
              <a:cxn ang="0">
                <a:pos x="T4" y="T5"/>
              </a:cxn>
              <a:cxn ang="0">
                <a:pos x="T6" y="T7"/>
              </a:cxn>
              <a:cxn ang="0">
                <a:pos x="T8" y="T9"/>
              </a:cxn>
              <a:cxn ang="0">
                <a:pos x="T10" y="T11"/>
              </a:cxn>
            </a:cxnLst>
            <a:rect l="0" t="0" r="r" b="b"/>
            <a:pathLst>
              <a:path w="138" h="72">
                <a:moveTo>
                  <a:pt x="138" y="70"/>
                </a:moveTo>
                <a:cubicBezTo>
                  <a:pt x="104" y="32"/>
                  <a:pt x="72" y="18"/>
                  <a:pt x="54" y="12"/>
                </a:cubicBezTo>
                <a:cubicBezTo>
                  <a:pt x="40" y="7"/>
                  <a:pt x="19" y="0"/>
                  <a:pt x="8" y="11"/>
                </a:cubicBezTo>
                <a:cubicBezTo>
                  <a:pt x="3" y="14"/>
                  <a:pt x="0" y="21"/>
                  <a:pt x="1" y="27"/>
                </a:cubicBezTo>
                <a:cubicBezTo>
                  <a:pt x="2" y="44"/>
                  <a:pt x="30" y="53"/>
                  <a:pt x="49" y="59"/>
                </a:cubicBezTo>
                <a:cubicBezTo>
                  <a:pt x="69" y="65"/>
                  <a:pt x="99" y="72"/>
                  <a:pt x="138" y="7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6" name="Freeform 19"/>
          <p:cNvSpPr/>
          <p:nvPr>
            <p:custDataLst>
              <p:tags r:id="rId103"/>
            </p:custDataLst>
          </p:nvPr>
        </p:nvSpPr>
        <p:spPr bwMode="auto">
          <a:xfrm rot="1800000">
            <a:off x="6524932" y="3638444"/>
            <a:ext cx="84396" cy="30786"/>
          </a:xfrm>
          <a:custGeom>
            <a:avLst/>
            <a:gdLst>
              <a:gd name="T0" fmla="*/ 146 w 146"/>
              <a:gd name="T1" fmla="*/ 19 h 53"/>
              <a:gd name="T2" fmla="*/ 44 w 146"/>
              <a:gd name="T3" fmla="*/ 2 h 53"/>
              <a:gd name="T4" fmla="*/ 2 w 146"/>
              <a:gd name="T5" fmla="*/ 21 h 53"/>
              <a:gd name="T6" fmla="*/ 3 w 146"/>
              <a:gd name="T7" fmla="*/ 39 h 53"/>
              <a:gd name="T8" fmla="*/ 60 w 146"/>
              <a:gd name="T9" fmla="*/ 47 h 53"/>
              <a:gd name="T10" fmla="*/ 146 w 146"/>
              <a:gd name="T11" fmla="*/ 19 h 53"/>
            </a:gdLst>
            <a:ahLst/>
            <a:cxnLst>
              <a:cxn ang="0">
                <a:pos x="T0" y="T1"/>
              </a:cxn>
              <a:cxn ang="0">
                <a:pos x="T2" y="T3"/>
              </a:cxn>
              <a:cxn ang="0">
                <a:pos x="T4" y="T5"/>
              </a:cxn>
              <a:cxn ang="0">
                <a:pos x="T6" y="T7"/>
              </a:cxn>
              <a:cxn ang="0">
                <a:pos x="T8" y="T9"/>
              </a:cxn>
              <a:cxn ang="0">
                <a:pos x="T10" y="T11"/>
              </a:cxn>
            </a:cxnLst>
            <a:rect l="0" t="0" r="r" b="b"/>
            <a:pathLst>
              <a:path w="146" h="52">
                <a:moveTo>
                  <a:pt x="146" y="19"/>
                </a:moveTo>
                <a:cubicBezTo>
                  <a:pt x="99" y="0"/>
                  <a:pt x="63" y="0"/>
                  <a:pt x="44" y="2"/>
                </a:cubicBezTo>
                <a:cubicBezTo>
                  <a:pt x="30" y="4"/>
                  <a:pt x="8" y="6"/>
                  <a:pt x="2" y="21"/>
                </a:cubicBezTo>
                <a:cubicBezTo>
                  <a:pt x="0" y="26"/>
                  <a:pt x="0" y="33"/>
                  <a:pt x="3" y="39"/>
                </a:cubicBezTo>
                <a:cubicBezTo>
                  <a:pt x="11" y="53"/>
                  <a:pt x="40" y="49"/>
                  <a:pt x="60" y="47"/>
                </a:cubicBezTo>
                <a:cubicBezTo>
                  <a:pt x="81" y="44"/>
                  <a:pt x="111" y="37"/>
                  <a:pt x="146" y="1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7" name="Freeform 20"/>
          <p:cNvSpPr/>
          <p:nvPr>
            <p:custDataLst>
              <p:tags r:id="rId104"/>
            </p:custDataLst>
          </p:nvPr>
        </p:nvSpPr>
        <p:spPr bwMode="auto">
          <a:xfrm rot="1800000">
            <a:off x="6576316" y="3619237"/>
            <a:ext cx="46710" cy="46710"/>
          </a:xfrm>
          <a:custGeom>
            <a:avLst/>
            <a:gdLst>
              <a:gd name="T0" fmla="*/ 80 w 80"/>
              <a:gd name="T1" fmla="*/ 81 h 81"/>
              <a:gd name="T2" fmla="*/ 42 w 80"/>
              <a:gd name="T3" fmla="*/ 18 h 81"/>
              <a:gd name="T4" fmla="*/ 13 w 80"/>
              <a:gd name="T5" fmla="*/ 3 h 81"/>
              <a:gd name="T6" fmla="*/ 3 w 80"/>
              <a:gd name="T7" fmla="*/ 12 h 81"/>
              <a:gd name="T8" fmla="*/ 26 w 80"/>
              <a:gd name="T9" fmla="*/ 47 h 81"/>
              <a:gd name="T10" fmla="*/ 80 w 80"/>
              <a:gd name="T11" fmla="*/ 81 h 81"/>
            </a:gdLst>
            <a:ahLst/>
            <a:cxnLst>
              <a:cxn ang="0">
                <a:pos x="T0" y="T1"/>
              </a:cxn>
              <a:cxn ang="0">
                <a:pos x="T2" y="T3"/>
              </a:cxn>
              <a:cxn ang="0">
                <a:pos x="T4" y="T5"/>
              </a:cxn>
              <a:cxn ang="0">
                <a:pos x="T6" y="T7"/>
              </a:cxn>
              <a:cxn ang="0">
                <a:pos x="T8" y="T9"/>
              </a:cxn>
              <a:cxn ang="0">
                <a:pos x="T10" y="T11"/>
              </a:cxn>
            </a:cxnLst>
            <a:rect l="0" t="0" r="r" b="b"/>
            <a:pathLst>
              <a:path w="80" h="81">
                <a:moveTo>
                  <a:pt x="80" y="81"/>
                </a:moveTo>
                <a:cubicBezTo>
                  <a:pt x="69" y="46"/>
                  <a:pt x="52" y="27"/>
                  <a:pt x="42" y="18"/>
                </a:cubicBezTo>
                <a:cubicBezTo>
                  <a:pt x="35" y="10"/>
                  <a:pt x="23" y="0"/>
                  <a:pt x="13" y="3"/>
                </a:cubicBezTo>
                <a:cubicBezTo>
                  <a:pt x="9" y="4"/>
                  <a:pt x="5" y="7"/>
                  <a:pt x="3" y="12"/>
                </a:cubicBezTo>
                <a:cubicBezTo>
                  <a:pt x="0" y="23"/>
                  <a:pt x="15" y="37"/>
                  <a:pt x="26" y="47"/>
                </a:cubicBezTo>
                <a:cubicBezTo>
                  <a:pt x="36" y="57"/>
                  <a:pt x="54" y="70"/>
                  <a:pt x="80" y="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8" name="Freeform 21"/>
          <p:cNvSpPr/>
          <p:nvPr>
            <p:custDataLst>
              <p:tags r:id="rId105"/>
            </p:custDataLst>
          </p:nvPr>
        </p:nvSpPr>
        <p:spPr bwMode="auto">
          <a:xfrm rot="1800000">
            <a:off x="6559954" y="3633146"/>
            <a:ext cx="57857" cy="29724"/>
          </a:xfrm>
          <a:custGeom>
            <a:avLst/>
            <a:gdLst>
              <a:gd name="T0" fmla="*/ 99 w 99"/>
              <a:gd name="T1" fmla="*/ 50 h 51"/>
              <a:gd name="T2" fmla="*/ 38 w 99"/>
              <a:gd name="T3" fmla="*/ 8 h 51"/>
              <a:gd name="T4" fmla="*/ 5 w 99"/>
              <a:gd name="T5" fmla="*/ 7 h 51"/>
              <a:gd name="T6" fmla="*/ 0 w 99"/>
              <a:gd name="T7" fmla="*/ 19 h 51"/>
              <a:gd name="T8" fmla="*/ 35 w 99"/>
              <a:gd name="T9" fmla="*/ 42 h 51"/>
              <a:gd name="T10" fmla="*/ 99 w 99"/>
              <a:gd name="T11" fmla="*/ 50 h 51"/>
            </a:gdLst>
            <a:ahLst/>
            <a:cxnLst>
              <a:cxn ang="0">
                <a:pos x="T0" y="T1"/>
              </a:cxn>
              <a:cxn ang="0">
                <a:pos x="T2" y="T3"/>
              </a:cxn>
              <a:cxn ang="0">
                <a:pos x="T4" y="T5"/>
              </a:cxn>
              <a:cxn ang="0">
                <a:pos x="T6" y="T7"/>
              </a:cxn>
              <a:cxn ang="0">
                <a:pos x="T8" y="T9"/>
              </a:cxn>
              <a:cxn ang="0">
                <a:pos x="T10" y="T11"/>
              </a:cxn>
            </a:cxnLst>
            <a:rect l="0" t="0" r="r" b="b"/>
            <a:pathLst>
              <a:path w="99" h="51">
                <a:moveTo>
                  <a:pt x="99" y="50"/>
                </a:moveTo>
                <a:cubicBezTo>
                  <a:pt x="74" y="23"/>
                  <a:pt x="51" y="12"/>
                  <a:pt x="38" y="8"/>
                </a:cubicBezTo>
                <a:cubicBezTo>
                  <a:pt x="28" y="5"/>
                  <a:pt x="14" y="0"/>
                  <a:pt x="5" y="7"/>
                </a:cubicBezTo>
                <a:cubicBezTo>
                  <a:pt x="2" y="10"/>
                  <a:pt x="0" y="15"/>
                  <a:pt x="0" y="19"/>
                </a:cubicBezTo>
                <a:cubicBezTo>
                  <a:pt x="2" y="31"/>
                  <a:pt x="21" y="37"/>
                  <a:pt x="35" y="42"/>
                </a:cubicBezTo>
                <a:cubicBezTo>
                  <a:pt x="49" y="46"/>
                  <a:pt x="71" y="51"/>
                  <a:pt x="99"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49" name="Freeform 22"/>
          <p:cNvSpPr/>
          <p:nvPr>
            <p:custDataLst>
              <p:tags r:id="rId106"/>
            </p:custDataLst>
          </p:nvPr>
        </p:nvSpPr>
        <p:spPr bwMode="auto">
          <a:xfrm rot="1800000">
            <a:off x="6549410" y="3651306"/>
            <a:ext cx="61041" cy="22293"/>
          </a:xfrm>
          <a:custGeom>
            <a:avLst/>
            <a:gdLst>
              <a:gd name="T0" fmla="*/ 105 w 105"/>
              <a:gd name="T1" fmla="*/ 14 h 38"/>
              <a:gd name="T2" fmla="*/ 32 w 105"/>
              <a:gd name="T3" fmla="*/ 2 h 38"/>
              <a:gd name="T4" fmla="*/ 2 w 105"/>
              <a:gd name="T5" fmla="*/ 15 h 38"/>
              <a:gd name="T6" fmla="*/ 2 w 105"/>
              <a:gd name="T7" fmla="*/ 28 h 38"/>
              <a:gd name="T8" fmla="*/ 44 w 105"/>
              <a:gd name="T9" fmla="*/ 34 h 38"/>
              <a:gd name="T10" fmla="*/ 105 w 105"/>
              <a:gd name="T11" fmla="*/ 14 h 38"/>
            </a:gdLst>
            <a:ahLst/>
            <a:cxnLst>
              <a:cxn ang="0">
                <a:pos x="T0" y="T1"/>
              </a:cxn>
              <a:cxn ang="0">
                <a:pos x="T2" y="T3"/>
              </a:cxn>
              <a:cxn ang="0">
                <a:pos x="T4" y="T5"/>
              </a:cxn>
              <a:cxn ang="0">
                <a:pos x="T6" y="T7"/>
              </a:cxn>
              <a:cxn ang="0">
                <a:pos x="T8" y="T9"/>
              </a:cxn>
              <a:cxn ang="0">
                <a:pos x="T10" y="T11"/>
              </a:cxn>
            </a:cxnLst>
            <a:rect l="0" t="0" r="r" b="b"/>
            <a:pathLst>
              <a:path w="105" h="38">
                <a:moveTo>
                  <a:pt x="105" y="14"/>
                </a:moveTo>
                <a:cubicBezTo>
                  <a:pt x="71" y="0"/>
                  <a:pt x="46" y="0"/>
                  <a:pt x="32" y="2"/>
                </a:cubicBezTo>
                <a:cubicBezTo>
                  <a:pt x="22" y="3"/>
                  <a:pt x="6" y="5"/>
                  <a:pt x="2" y="15"/>
                </a:cubicBezTo>
                <a:cubicBezTo>
                  <a:pt x="0" y="19"/>
                  <a:pt x="0" y="24"/>
                  <a:pt x="2" y="28"/>
                </a:cubicBezTo>
                <a:cubicBezTo>
                  <a:pt x="8" y="38"/>
                  <a:pt x="29" y="36"/>
                  <a:pt x="44" y="34"/>
                </a:cubicBezTo>
                <a:cubicBezTo>
                  <a:pt x="58" y="32"/>
                  <a:pt x="80" y="27"/>
                  <a:pt x="10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0" name="Freeform 23"/>
          <p:cNvSpPr/>
          <p:nvPr>
            <p:custDataLst>
              <p:tags r:id="rId107"/>
            </p:custDataLst>
          </p:nvPr>
        </p:nvSpPr>
        <p:spPr bwMode="auto">
          <a:xfrm rot="1800000">
            <a:off x="6586029" y="3648815"/>
            <a:ext cx="34502" cy="37686"/>
          </a:xfrm>
          <a:custGeom>
            <a:avLst/>
            <a:gdLst>
              <a:gd name="T0" fmla="*/ 29 w 60"/>
              <a:gd name="T1" fmla="*/ 4 h 65"/>
              <a:gd name="T2" fmla="*/ 17 w 60"/>
              <a:gd name="T3" fmla="*/ 3 h 65"/>
              <a:gd name="T4" fmla="*/ 25 w 60"/>
              <a:gd name="T5" fmla="*/ 23 h 65"/>
              <a:gd name="T6" fmla="*/ 7 w 60"/>
              <a:gd name="T7" fmla="*/ 23 h 65"/>
              <a:gd name="T8" fmla="*/ 18 w 60"/>
              <a:gd name="T9" fmla="*/ 38 h 65"/>
              <a:gd name="T10" fmla="*/ 1 w 60"/>
              <a:gd name="T11" fmla="*/ 44 h 65"/>
              <a:gd name="T12" fmla="*/ 10 w 60"/>
              <a:gd name="T13" fmla="*/ 56 h 65"/>
              <a:gd name="T14" fmla="*/ 53 w 60"/>
              <a:gd name="T15" fmla="*/ 49 h 65"/>
              <a:gd name="T16" fmla="*/ 29 w 60"/>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29" y="4"/>
                </a:moveTo>
                <a:cubicBezTo>
                  <a:pt x="28" y="3"/>
                  <a:pt x="19" y="0"/>
                  <a:pt x="17" y="3"/>
                </a:cubicBezTo>
                <a:cubicBezTo>
                  <a:pt x="14" y="6"/>
                  <a:pt x="17" y="14"/>
                  <a:pt x="25" y="23"/>
                </a:cubicBezTo>
                <a:cubicBezTo>
                  <a:pt x="16" y="19"/>
                  <a:pt x="9" y="20"/>
                  <a:pt x="7" y="23"/>
                </a:cubicBezTo>
                <a:cubicBezTo>
                  <a:pt x="5" y="26"/>
                  <a:pt x="9" y="33"/>
                  <a:pt x="18" y="38"/>
                </a:cubicBezTo>
                <a:cubicBezTo>
                  <a:pt x="10" y="35"/>
                  <a:pt x="2" y="39"/>
                  <a:pt x="1" y="44"/>
                </a:cubicBezTo>
                <a:cubicBezTo>
                  <a:pt x="0" y="48"/>
                  <a:pt x="3" y="53"/>
                  <a:pt x="10" y="56"/>
                </a:cubicBezTo>
                <a:cubicBezTo>
                  <a:pt x="28" y="65"/>
                  <a:pt x="47" y="60"/>
                  <a:pt x="53" y="49"/>
                </a:cubicBezTo>
                <a:cubicBezTo>
                  <a:pt x="60" y="37"/>
                  <a:pt x="53" y="13"/>
                  <a:pt x="29" y="4"/>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1" name="Freeform 24"/>
          <p:cNvSpPr/>
          <p:nvPr>
            <p:custDataLst>
              <p:tags r:id="rId108"/>
            </p:custDataLst>
          </p:nvPr>
        </p:nvSpPr>
        <p:spPr bwMode="auto">
          <a:xfrm rot="1800000">
            <a:off x="6643790" y="3654869"/>
            <a:ext cx="49895" cy="63164"/>
          </a:xfrm>
          <a:custGeom>
            <a:avLst/>
            <a:gdLst>
              <a:gd name="T0" fmla="*/ 86 w 86"/>
              <a:gd name="T1" fmla="*/ 109 h 109"/>
              <a:gd name="T2" fmla="*/ 47 w 86"/>
              <a:gd name="T3" fmla="*/ 31 h 109"/>
              <a:gd name="T4" fmla="*/ 0 w 86"/>
              <a:gd name="T5" fmla="*/ 0 h 109"/>
              <a:gd name="T6" fmla="*/ 23 w 86"/>
              <a:gd name="T7" fmla="*/ 38 h 109"/>
              <a:gd name="T8" fmla="*/ 53 w 86"/>
              <a:gd name="T9" fmla="*/ 97 h 109"/>
              <a:gd name="T10" fmla="*/ 86 w 86"/>
              <a:gd name="T11" fmla="*/ 109 h 109"/>
            </a:gdLst>
            <a:ahLst/>
            <a:cxnLst>
              <a:cxn ang="0">
                <a:pos x="T0" y="T1"/>
              </a:cxn>
              <a:cxn ang="0">
                <a:pos x="T2" y="T3"/>
              </a:cxn>
              <a:cxn ang="0">
                <a:pos x="T4" y="T5"/>
              </a:cxn>
              <a:cxn ang="0">
                <a:pos x="T6" y="T7"/>
              </a:cxn>
              <a:cxn ang="0">
                <a:pos x="T8" y="T9"/>
              </a:cxn>
              <a:cxn ang="0">
                <a:pos x="T10" y="T11"/>
              </a:cxn>
            </a:cxnLst>
            <a:rect l="0" t="0" r="r" b="b"/>
            <a:pathLst>
              <a:path w="86" h="109">
                <a:moveTo>
                  <a:pt x="86" y="109"/>
                </a:moveTo>
                <a:cubicBezTo>
                  <a:pt x="84" y="96"/>
                  <a:pt x="77" y="61"/>
                  <a:pt x="47" y="31"/>
                </a:cubicBezTo>
                <a:cubicBezTo>
                  <a:pt x="30" y="14"/>
                  <a:pt x="12" y="5"/>
                  <a:pt x="0" y="0"/>
                </a:cubicBezTo>
                <a:cubicBezTo>
                  <a:pt x="6" y="9"/>
                  <a:pt x="15" y="21"/>
                  <a:pt x="23" y="38"/>
                </a:cubicBezTo>
                <a:cubicBezTo>
                  <a:pt x="37" y="67"/>
                  <a:pt x="37" y="84"/>
                  <a:pt x="53" y="97"/>
                </a:cubicBezTo>
                <a:cubicBezTo>
                  <a:pt x="63" y="105"/>
                  <a:pt x="75" y="109"/>
                  <a:pt x="86" y="109"/>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2" name="Freeform 25"/>
          <p:cNvSpPr/>
          <p:nvPr>
            <p:custDataLst>
              <p:tags r:id="rId109"/>
            </p:custDataLst>
          </p:nvPr>
        </p:nvSpPr>
        <p:spPr bwMode="auto">
          <a:xfrm rot="1800000">
            <a:off x="6623079" y="3654630"/>
            <a:ext cx="188432" cy="180999"/>
          </a:xfrm>
          <a:custGeom>
            <a:avLst/>
            <a:gdLst>
              <a:gd name="T0" fmla="*/ 0 w 325"/>
              <a:gd name="T1" fmla="*/ 304 h 312"/>
              <a:gd name="T2" fmla="*/ 173 w 325"/>
              <a:gd name="T3" fmla="*/ 106 h 312"/>
              <a:gd name="T4" fmla="*/ 316 w 325"/>
              <a:gd name="T5" fmla="*/ 0 h 312"/>
              <a:gd name="T6" fmla="*/ 325 w 325"/>
              <a:gd name="T7" fmla="*/ 15 h 312"/>
              <a:gd name="T8" fmla="*/ 182 w 325"/>
              <a:gd name="T9" fmla="*/ 117 h 312"/>
              <a:gd name="T10" fmla="*/ 12 w 325"/>
              <a:gd name="T11" fmla="*/ 312 h 312"/>
              <a:gd name="T12" fmla="*/ 0 w 325"/>
              <a:gd name="T13" fmla="*/ 304 h 312"/>
            </a:gdLst>
            <a:ahLst/>
            <a:cxnLst>
              <a:cxn ang="0">
                <a:pos x="T0" y="T1"/>
              </a:cxn>
              <a:cxn ang="0">
                <a:pos x="T2" y="T3"/>
              </a:cxn>
              <a:cxn ang="0">
                <a:pos x="T4" y="T5"/>
              </a:cxn>
              <a:cxn ang="0">
                <a:pos x="T6" y="T7"/>
              </a:cxn>
              <a:cxn ang="0">
                <a:pos x="T8" y="T9"/>
              </a:cxn>
              <a:cxn ang="0">
                <a:pos x="T10" y="T11"/>
              </a:cxn>
              <a:cxn ang="0">
                <a:pos x="T12" y="T13"/>
              </a:cxn>
            </a:cxnLst>
            <a:rect l="0" t="0" r="r" b="b"/>
            <a:pathLst>
              <a:path w="325" h="312">
                <a:moveTo>
                  <a:pt x="0" y="304"/>
                </a:moveTo>
                <a:cubicBezTo>
                  <a:pt x="39" y="246"/>
                  <a:pt x="95" y="175"/>
                  <a:pt x="173" y="106"/>
                </a:cubicBezTo>
                <a:cubicBezTo>
                  <a:pt x="223" y="61"/>
                  <a:pt x="272" y="27"/>
                  <a:pt x="316" y="0"/>
                </a:cubicBezTo>
                <a:cubicBezTo>
                  <a:pt x="319" y="5"/>
                  <a:pt x="322" y="10"/>
                  <a:pt x="325" y="15"/>
                </a:cubicBezTo>
                <a:cubicBezTo>
                  <a:pt x="282" y="40"/>
                  <a:pt x="233" y="73"/>
                  <a:pt x="182" y="117"/>
                </a:cubicBezTo>
                <a:cubicBezTo>
                  <a:pt x="103" y="185"/>
                  <a:pt x="49" y="256"/>
                  <a:pt x="12" y="312"/>
                </a:cubicBezTo>
                <a:cubicBezTo>
                  <a:pt x="8" y="310"/>
                  <a:pt x="4" y="307"/>
                  <a:pt x="0" y="304"/>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3" name="Freeform 26"/>
          <p:cNvSpPr/>
          <p:nvPr>
            <p:custDataLst>
              <p:tags r:id="rId110"/>
            </p:custDataLst>
          </p:nvPr>
        </p:nvSpPr>
        <p:spPr bwMode="auto">
          <a:xfrm rot="1800000">
            <a:off x="6515244" y="3709250"/>
            <a:ext cx="152869" cy="144906"/>
          </a:xfrm>
          <a:custGeom>
            <a:avLst/>
            <a:gdLst>
              <a:gd name="T0" fmla="*/ 249 w 264"/>
              <a:gd name="T1" fmla="*/ 108 h 250"/>
              <a:gd name="T2" fmla="*/ 221 w 264"/>
              <a:gd name="T3" fmla="*/ 102 h 250"/>
              <a:gd name="T4" fmla="*/ 191 w 264"/>
              <a:gd name="T5" fmla="*/ 105 h 250"/>
              <a:gd name="T6" fmla="*/ 221 w 264"/>
              <a:gd name="T7" fmla="*/ 86 h 250"/>
              <a:gd name="T8" fmla="*/ 230 w 264"/>
              <a:gd name="T9" fmla="*/ 49 h 250"/>
              <a:gd name="T10" fmla="*/ 219 w 264"/>
              <a:gd name="T11" fmla="*/ 36 h 250"/>
              <a:gd name="T12" fmla="*/ 179 w 264"/>
              <a:gd name="T13" fmla="*/ 51 h 250"/>
              <a:gd name="T14" fmla="*/ 155 w 264"/>
              <a:gd name="T15" fmla="*/ 77 h 250"/>
              <a:gd name="T16" fmla="*/ 169 w 264"/>
              <a:gd name="T17" fmla="*/ 43 h 250"/>
              <a:gd name="T18" fmla="*/ 155 w 264"/>
              <a:gd name="T19" fmla="*/ 5 h 250"/>
              <a:gd name="T20" fmla="*/ 138 w 264"/>
              <a:gd name="T21" fmla="*/ 1 h 250"/>
              <a:gd name="T22" fmla="*/ 111 w 264"/>
              <a:gd name="T23" fmla="*/ 39 h 250"/>
              <a:gd name="T24" fmla="*/ 110 w 264"/>
              <a:gd name="T25" fmla="*/ 56 h 250"/>
              <a:gd name="T26" fmla="*/ 94 w 264"/>
              <a:gd name="T27" fmla="*/ 28 h 250"/>
              <a:gd name="T28" fmla="*/ 66 w 264"/>
              <a:gd name="T29" fmla="*/ 8 h 250"/>
              <a:gd name="T30" fmla="*/ 44 w 264"/>
              <a:gd name="T31" fmla="*/ 27 h 250"/>
              <a:gd name="T32" fmla="*/ 63 w 264"/>
              <a:gd name="T33" fmla="*/ 74 h 250"/>
              <a:gd name="T34" fmla="*/ 70 w 264"/>
              <a:gd name="T35" fmla="*/ 82 h 250"/>
              <a:gd name="T36" fmla="*/ 45 w 264"/>
              <a:gd name="T37" fmla="*/ 73 h 250"/>
              <a:gd name="T38" fmla="*/ 6 w 264"/>
              <a:gd name="T39" fmla="*/ 83 h 250"/>
              <a:gd name="T40" fmla="*/ 1 w 264"/>
              <a:gd name="T41" fmla="*/ 99 h 250"/>
              <a:gd name="T42" fmla="*/ 28 w 264"/>
              <a:gd name="T43" fmla="*/ 122 h 250"/>
              <a:gd name="T44" fmla="*/ 62 w 264"/>
              <a:gd name="T45" fmla="*/ 128 h 250"/>
              <a:gd name="T46" fmla="*/ 24 w 264"/>
              <a:gd name="T47" fmla="*/ 139 h 250"/>
              <a:gd name="T48" fmla="*/ 3 w 264"/>
              <a:gd name="T49" fmla="*/ 167 h 250"/>
              <a:gd name="T50" fmla="*/ 9 w 264"/>
              <a:gd name="T51" fmla="*/ 183 h 250"/>
              <a:gd name="T52" fmla="*/ 58 w 264"/>
              <a:gd name="T53" fmla="*/ 180 h 250"/>
              <a:gd name="T54" fmla="*/ 68 w 264"/>
              <a:gd name="T55" fmla="*/ 171 h 250"/>
              <a:gd name="T56" fmla="*/ 57 w 264"/>
              <a:gd name="T57" fmla="*/ 194 h 250"/>
              <a:gd name="T58" fmla="*/ 65 w 264"/>
              <a:gd name="T59" fmla="*/ 242 h 250"/>
              <a:gd name="T60" fmla="*/ 81 w 264"/>
              <a:gd name="T61" fmla="*/ 248 h 250"/>
              <a:gd name="T62" fmla="*/ 111 w 264"/>
              <a:gd name="T63" fmla="*/ 213 h 250"/>
              <a:gd name="T64" fmla="*/ 114 w 264"/>
              <a:gd name="T65" fmla="*/ 187 h 250"/>
              <a:gd name="T66" fmla="*/ 116 w 264"/>
              <a:gd name="T67" fmla="*/ 214 h 250"/>
              <a:gd name="T68" fmla="*/ 150 w 264"/>
              <a:gd name="T69" fmla="*/ 249 h 250"/>
              <a:gd name="T70" fmla="*/ 166 w 264"/>
              <a:gd name="T71" fmla="*/ 244 h 250"/>
              <a:gd name="T72" fmla="*/ 169 w 264"/>
              <a:gd name="T73" fmla="*/ 204 h 250"/>
              <a:gd name="T74" fmla="*/ 158 w 264"/>
              <a:gd name="T75" fmla="*/ 180 h 250"/>
              <a:gd name="T76" fmla="*/ 174 w 264"/>
              <a:gd name="T77" fmla="*/ 201 h 250"/>
              <a:gd name="T78" fmla="*/ 218 w 264"/>
              <a:gd name="T79" fmla="*/ 218 h 250"/>
              <a:gd name="T80" fmla="*/ 230 w 264"/>
              <a:gd name="T81" fmla="*/ 205 h 250"/>
              <a:gd name="T82" fmla="*/ 210 w 264"/>
              <a:gd name="T83" fmla="*/ 165 h 250"/>
              <a:gd name="T84" fmla="*/ 187 w 264"/>
              <a:gd name="T85" fmla="*/ 151 h 250"/>
              <a:gd name="T86" fmla="*/ 231 w 264"/>
              <a:gd name="T87" fmla="*/ 156 h 250"/>
              <a:gd name="T88" fmla="*/ 259 w 264"/>
              <a:gd name="T89" fmla="*/ 140 h 250"/>
              <a:gd name="T90" fmla="*/ 249 w 264"/>
              <a:gd name="T91" fmla="*/ 1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4" h="250">
                <a:moveTo>
                  <a:pt x="249" y="108"/>
                </a:moveTo>
                <a:cubicBezTo>
                  <a:pt x="242" y="102"/>
                  <a:pt x="233" y="102"/>
                  <a:pt x="221" y="102"/>
                </a:cubicBezTo>
                <a:cubicBezTo>
                  <a:pt x="204" y="102"/>
                  <a:pt x="191" y="107"/>
                  <a:pt x="191" y="105"/>
                </a:cubicBezTo>
                <a:cubicBezTo>
                  <a:pt x="190" y="104"/>
                  <a:pt x="209" y="102"/>
                  <a:pt x="221" y="86"/>
                </a:cubicBezTo>
                <a:cubicBezTo>
                  <a:pt x="224" y="83"/>
                  <a:pt x="237" y="66"/>
                  <a:pt x="230" y="49"/>
                </a:cubicBezTo>
                <a:cubicBezTo>
                  <a:pt x="229" y="47"/>
                  <a:pt x="226" y="40"/>
                  <a:pt x="219" y="36"/>
                </a:cubicBezTo>
                <a:cubicBezTo>
                  <a:pt x="206" y="31"/>
                  <a:pt x="191" y="43"/>
                  <a:pt x="179" y="51"/>
                </a:cubicBezTo>
                <a:cubicBezTo>
                  <a:pt x="173" y="56"/>
                  <a:pt x="164" y="64"/>
                  <a:pt x="155" y="77"/>
                </a:cubicBezTo>
                <a:cubicBezTo>
                  <a:pt x="159" y="72"/>
                  <a:pt x="168" y="60"/>
                  <a:pt x="169" y="43"/>
                </a:cubicBezTo>
                <a:cubicBezTo>
                  <a:pt x="169" y="38"/>
                  <a:pt x="170" y="14"/>
                  <a:pt x="155" y="5"/>
                </a:cubicBezTo>
                <a:cubicBezTo>
                  <a:pt x="153" y="3"/>
                  <a:pt x="147" y="0"/>
                  <a:pt x="138" y="1"/>
                </a:cubicBezTo>
                <a:cubicBezTo>
                  <a:pt x="118" y="4"/>
                  <a:pt x="111" y="36"/>
                  <a:pt x="111" y="39"/>
                </a:cubicBezTo>
                <a:cubicBezTo>
                  <a:pt x="109" y="46"/>
                  <a:pt x="109" y="52"/>
                  <a:pt x="110" y="56"/>
                </a:cubicBezTo>
                <a:cubicBezTo>
                  <a:pt x="107" y="50"/>
                  <a:pt x="103" y="39"/>
                  <a:pt x="94" y="28"/>
                </a:cubicBezTo>
                <a:cubicBezTo>
                  <a:pt x="86" y="18"/>
                  <a:pt x="78" y="8"/>
                  <a:pt x="66" y="8"/>
                </a:cubicBezTo>
                <a:cubicBezTo>
                  <a:pt x="56" y="9"/>
                  <a:pt x="47" y="18"/>
                  <a:pt x="44" y="27"/>
                </a:cubicBezTo>
                <a:cubicBezTo>
                  <a:pt x="39" y="44"/>
                  <a:pt x="53" y="64"/>
                  <a:pt x="63" y="74"/>
                </a:cubicBezTo>
                <a:cubicBezTo>
                  <a:pt x="66" y="77"/>
                  <a:pt x="71" y="81"/>
                  <a:pt x="70" y="82"/>
                </a:cubicBezTo>
                <a:cubicBezTo>
                  <a:pt x="69" y="83"/>
                  <a:pt x="59" y="75"/>
                  <a:pt x="45" y="73"/>
                </a:cubicBezTo>
                <a:cubicBezTo>
                  <a:pt x="41" y="73"/>
                  <a:pt x="17" y="69"/>
                  <a:pt x="6" y="83"/>
                </a:cubicBezTo>
                <a:cubicBezTo>
                  <a:pt x="5" y="84"/>
                  <a:pt x="0" y="91"/>
                  <a:pt x="1" y="99"/>
                </a:cubicBezTo>
                <a:cubicBezTo>
                  <a:pt x="3" y="112"/>
                  <a:pt x="18" y="118"/>
                  <a:pt x="28" y="122"/>
                </a:cubicBezTo>
                <a:cubicBezTo>
                  <a:pt x="34" y="125"/>
                  <a:pt x="46" y="129"/>
                  <a:pt x="62" y="128"/>
                </a:cubicBezTo>
                <a:cubicBezTo>
                  <a:pt x="54" y="128"/>
                  <a:pt x="39" y="129"/>
                  <a:pt x="24" y="139"/>
                </a:cubicBezTo>
                <a:cubicBezTo>
                  <a:pt x="17" y="144"/>
                  <a:pt x="3" y="153"/>
                  <a:pt x="3" y="167"/>
                </a:cubicBezTo>
                <a:cubicBezTo>
                  <a:pt x="3" y="168"/>
                  <a:pt x="3" y="176"/>
                  <a:pt x="9" y="183"/>
                </a:cubicBezTo>
                <a:cubicBezTo>
                  <a:pt x="20" y="194"/>
                  <a:pt x="44" y="190"/>
                  <a:pt x="58" y="180"/>
                </a:cubicBezTo>
                <a:cubicBezTo>
                  <a:pt x="63" y="176"/>
                  <a:pt x="67" y="171"/>
                  <a:pt x="68" y="171"/>
                </a:cubicBezTo>
                <a:cubicBezTo>
                  <a:pt x="69" y="172"/>
                  <a:pt x="61" y="181"/>
                  <a:pt x="57" y="194"/>
                </a:cubicBezTo>
                <a:cubicBezTo>
                  <a:pt x="53" y="208"/>
                  <a:pt x="52" y="230"/>
                  <a:pt x="65" y="242"/>
                </a:cubicBezTo>
                <a:cubicBezTo>
                  <a:pt x="67" y="243"/>
                  <a:pt x="73" y="249"/>
                  <a:pt x="81" y="248"/>
                </a:cubicBezTo>
                <a:cubicBezTo>
                  <a:pt x="99" y="248"/>
                  <a:pt x="110" y="216"/>
                  <a:pt x="111" y="213"/>
                </a:cubicBezTo>
                <a:cubicBezTo>
                  <a:pt x="114" y="202"/>
                  <a:pt x="114" y="193"/>
                  <a:pt x="114" y="187"/>
                </a:cubicBezTo>
                <a:cubicBezTo>
                  <a:pt x="113" y="194"/>
                  <a:pt x="113" y="204"/>
                  <a:pt x="116" y="214"/>
                </a:cubicBezTo>
                <a:cubicBezTo>
                  <a:pt x="117" y="216"/>
                  <a:pt x="128" y="247"/>
                  <a:pt x="150" y="249"/>
                </a:cubicBezTo>
                <a:cubicBezTo>
                  <a:pt x="152" y="249"/>
                  <a:pt x="160" y="250"/>
                  <a:pt x="166" y="244"/>
                </a:cubicBezTo>
                <a:cubicBezTo>
                  <a:pt x="178" y="234"/>
                  <a:pt x="172" y="213"/>
                  <a:pt x="169" y="204"/>
                </a:cubicBezTo>
                <a:cubicBezTo>
                  <a:pt x="166" y="193"/>
                  <a:pt x="161" y="185"/>
                  <a:pt x="158" y="180"/>
                </a:cubicBezTo>
                <a:cubicBezTo>
                  <a:pt x="161" y="185"/>
                  <a:pt x="166" y="194"/>
                  <a:pt x="174" y="201"/>
                </a:cubicBezTo>
                <a:cubicBezTo>
                  <a:pt x="179" y="206"/>
                  <a:pt x="201" y="225"/>
                  <a:pt x="218" y="218"/>
                </a:cubicBezTo>
                <a:cubicBezTo>
                  <a:pt x="219" y="217"/>
                  <a:pt x="227" y="213"/>
                  <a:pt x="230" y="205"/>
                </a:cubicBezTo>
                <a:cubicBezTo>
                  <a:pt x="236" y="188"/>
                  <a:pt x="214" y="169"/>
                  <a:pt x="210" y="165"/>
                </a:cubicBezTo>
                <a:cubicBezTo>
                  <a:pt x="199" y="155"/>
                  <a:pt x="186" y="152"/>
                  <a:pt x="187" y="151"/>
                </a:cubicBezTo>
                <a:cubicBezTo>
                  <a:pt x="187" y="149"/>
                  <a:pt x="207" y="160"/>
                  <a:pt x="231" y="156"/>
                </a:cubicBezTo>
                <a:cubicBezTo>
                  <a:pt x="239" y="154"/>
                  <a:pt x="254" y="152"/>
                  <a:pt x="259" y="140"/>
                </a:cubicBezTo>
                <a:cubicBezTo>
                  <a:pt x="264" y="129"/>
                  <a:pt x="258" y="115"/>
                  <a:pt x="249" y="10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4" name="Freeform 27"/>
          <p:cNvSpPr/>
          <p:nvPr>
            <p:custDataLst>
              <p:tags r:id="rId111"/>
            </p:custDataLst>
          </p:nvPr>
        </p:nvSpPr>
        <p:spPr bwMode="auto">
          <a:xfrm rot="1800000">
            <a:off x="6539317" y="3729006"/>
            <a:ext cx="102443" cy="99788"/>
          </a:xfrm>
          <a:custGeom>
            <a:avLst/>
            <a:gdLst>
              <a:gd name="T0" fmla="*/ 174 w 176"/>
              <a:gd name="T1" fmla="*/ 84 h 172"/>
              <a:gd name="T2" fmla="*/ 131 w 176"/>
              <a:gd name="T3" fmla="*/ 75 h 172"/>
              <a:gd name="T4" fmla="*/ 158 w 176"/>
              <a:gd name="T5" fmla="*/ 42 h 172"/>
              <a:gd name="T6" fmla="*/ 152 w 176"/>
              <a:gd name="T7" fmla="*/ 32 h 172"/>
              <a:gd name="T8" fmla="*/ 112 w 176"/>
              <a:gd name="T9" fmla="*/ 46 h 172"/>
              <a:gd name="T10" fmla="*/ 106 w 176"/>
              <a:gd name="T11" fmla="*/ 4 h 172"/>
              <a:gd name="T12" fmla="*/ 95 w 176"/>
              <a:gd name="T13" fmla="*/ 2 h 172"/>
              <a:gd name="T14" fmla="*/ 77 w 176"/>
              <a:gd name="T15" fmla="*/ 47 h 172"/>
              <a:gd name="T16" fmla="*/ 43 w 176"/>
              <a:gd name="T17" fmla="*/ 7 h 172"/>
              <a:gd name="T18" fmla="*/ 33 w 176"/>
              <a:gd name="T19" fmla="*/ 12 h 172"/>
              <a:gd name="T20" fmla="*/ 47 w 176"/>
              <a:gd name="T21" fmla="*/ 58 h 172"/>
              <a:gd name="T22" fmla="*/ 4 w 176"/>
              <a:gd name="T23" fmla="*/ 59 h 172"/>
              <a:gd name="T24" fmla="*/ 0 w 176"/>
              <a:gd name="T25" fmla="*/ 70 h 172"/>
              <a:gd name="T26" fmla="*/ 34 w 176"/>
              <a:gd name="T27" fmla="*/ 90 h 172"/>
              <a:gd name="T28" fmla="*/ 4 w 176"/>
              <a:gd name="T29" fmla="*/ 118 h 172"/>
              <a:gd name="T30" fmla="*/ 9 w 176"/>
              <a:gd name="T31" fmla="*/ 129 h 172"/>
              <a:gd name="T32" fmla="*/ 54 w 176"/>
              <a:gd name="T33" fmla="*/ 115 h 172"/>
              <a:gd name="T34" fmla="*/ 38 w 176"/>
              <a:gd name="T35" fmla="*/ 160 h 172"/>
              <a:gd name="T36" fmla="*/ 55 w 176"/>
              <a:gd name="T37" fmla="*/ 166 h 172"/>
              <a:gd name="T38" fmla="*/ 81 w 176"/>
              <a:gd name="T39" fmla="*/ 123 h 172"/>
              <a:gd name="T40" fmla="*/ 95 w 176"/>
              <a:gd name="T41" fmla="*/ 170 h 172"/>
              <a:gd name="T42" fmla="*/ 112 w 176"/>
              <a:gd name="T43" fmla="*/ 166 h 172"/>
              <a:gd name="T44" fmla="*/ 106 w 176"/>
              <a:gd name="T45" fmla="*/ 121 h 172"/>
              <a:gd name="T46" fmla="*/ 146 w 176"/>
              <a:gd name="T47" fmla="*/ 152 h 172"/>
              <a:gd name="T48" fmla="*/ 157 w 176"/>
              <a:gd name="T49" fmla="*/ 143 h 172"/>
              <a:gd name="T50" fmla="*/ 130 w 176"/>
              <a:gd name="T51" fmla="*/ 105 h 172"/>
              <a:gd name="T52" fmla="*/ 173 w 176"/>
              <a:gd name="T53" fmla="*/ 96 h 172"/>
              <a:gd name="T54" fmla="*/ 174 w 176"/>
              <a:gd name="T55" fmla="*/ 8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2">
                <a:moveTo>
                  <a:pt x="174" y="84"/>
                </a:moveTo>
                <a:cubicBezTo>
                  <a:pt x="171" y="75"/>
                  <a:pt x="153" y="70"/>
                  <a:pt x="131" y="75"/>
                </a:cubicBezTo>
                <a:cubicBezTo>
                  <a:pt x="149" y="67"/>
                  <a:pt x="160" y="53"/>
                  <a:pt x="158" y="42"/>
                </a:cubicBezTo>
                <a:cubicBezTo>
                  <a:pt x="158" y="41"/>
                  <a:pt x="156" y="35"/>
                  <a:pt x="152" y="32"/>
                </a:cubicBezTo>
                <a:cubicBezTo>
                  <a:pt x="143" y="26"/>
                  <a:pt x="127" y="31"/>
                  <a:pt x="112" y="46"/>
                </a:cubicBezTo>
                <a:cubicBezTo>
                  <a:pt x="119" y="27"/>
                  <a:pt x="116" y="10"/>
                  <a:pt x="106" y="4"/>
                </a:cubicBezTo>
                <a:cubicBezTo>
                  <a:pt x="105" y="4"/>
                  <a:pt x="100" y="0"/>
                  <a:pt x="95" y="2"/>
                </a:cubicBezTo>
                <a:cubicBezTo>
                  <a:pt x="84" y="4"/>
                  <a:pt x="76" y="22"/>
                  <a:pt x="77" y="47"/>
                </a:cubicBezTo>
                <a:cubicBezTo>
                  <a:pt x="69" y="22"/>
                  <a:pt x="55" y="6"/>
                  <a:pt x="43" y="7"/>
                </a:cubicBezTo>
                <a:cubicBezTo>
                  <a:pt x="42" y="7"/>
                  <a:pt x="36" y="8"/>
                  <a:pt x="33" y="12"/>
                </a:cubicBezTo>
                <a:cubicBezTo>
                  <a:pt x="26" y="21"/>
                  <a:pt x="31" y="40"/>
                  <a:pt x="47" y="58"/>
                </a:cubicBezTo>
                <a:cubicBezTo>
                  <a:pt x="28" y="50"/>
                  <a:pt x="11" y="50"/>
                  <a:pt x="4" y="59"/>
                </a:cubicBezTo>
                <a:cubicBezTo>
                  <a:pt x="3" y="60"/>
                  <a:pt x="0" y="64"/>
                  <a:pt x="0" y="70"/>
                </a:cubicBezTo>
                <a:cubicBezTo>
                  <a:pt x="2" y="80"/>
                  <a:pt x="15" y="89"/>
                  <a:pt x="34" y="90"/>
                </a:cubicBezTo>
                <a:cubicBezTo>
                  <a:pt x="16" y="95"/>
                  <a:pt x="4" y="107"/>
                  <a:pt x="4" y="118"/>
                </a:cubicBezTo>
                <a:cubicBezTo>
                  <a:pt x="5" y="120"/>
                  <a:pt x="5" y="126"/>
                  <a:pt x="9" y="129"/>
                </a:cubicBezTo>
                <a:cubicBezTo>
                  <a:pt x="16" y="136"/>
                  <a:pt x="35" y="131"/>
                  <a:pt x="54" y="115"/>
                </a:cubicBezTo>
                <a:cubicBezTo>
                  <a:pt x="36" y="131"/>
                  <a:pt x="31" y="151"/>
                  <a:pt x="38" y="160"/>
                </a:cubicBezTo>
                <a:cubicBezTo>
                  <a:pt x="42" y="165"/>
                  <a:pt x="50" y="167"/>
                  <a:pt x="55" y="166"/>
                </a:cubicBezTo>
                <a:cubicBezTo>
                  <a:pt x="69" y="164"/>
                  <a:pt x="81" y="147"/>
                  <a:pt x="81" y="123"/>
                </a:cubicBezTo>
                <a:cubicBezTo>
                  <a:pt x="76" y="148"/>
                  <a:pt x="84" y="167"/>
                  <a:pt x="95" y="170"/>
                </a:cubicBezTo>
                <a:cubicBezTo>
                  <a:pt x="101" y="172"/>
                  <a:pt x="108" y="170"/>
                  <a:pt x="112" y="166"/>
                </a:cubicBezTo>
                <a:cubicBezTo>
                  <a:pt x="120" y="158"/>
                  <a:pt x="120" y="139"/>
                  <a:pt x="106" y="121"/>
                </a:cubicBezTo>
                <a:cubicBezTo>
                  <a:pt x="117" y="143"/>
                  <a:pt x="134" y="155"/>
                  <a:pt x="146" y="152"/>
                </a:cubicBezTo>
                <a:cubicBezTo>
                  <a:pt x="147" y="152"/>
                  <a:pt x="154" y="150"/>
                  <a:pt x="157" y="143"/>
                </a:cubicBezTo>
                <a:cubicBezTo>
                  <a:pt x="161" y="133"/>
                  <a:pt x="151" y="117"/>
                  <a:pt x="130" y="105"/>
                </a:cubicBezTo>
                <a:cubicBezTo>
                  <a:pt x="150" y="110"/>
                  <a:pt x="168" y="106"/>
                  <a:pt x="173" y="96"/>
                </a:cubicBezTo>
                <a:cubicBezTo>
                  <a:pt x="174" y="95"/>
                  <a:pt x="176" y="90"/>
                  <a:pt x="174"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5" name="Freeform 28"/>
          <p:cNvSpPr/>
          <p:nvPr>
            <p:custDataLst>
              <p:tags r:id="rId112"/>
            </p:custDataLst>
          </p:nvPr>
        </p:nvSpPr>
        <p:spPr bwMode="auto">
          <a:xfrm rot="1800000">
            <a:off x="6569919" y="3759562"/>
            <a:ext cx="38748" cy="36625"/>
          </a:xfrm>
          <a:custGeom>
            <a:avLst/>
            <a:gdLst>
              <a:gd name="T0" fmla="*/ 31 w 67"/>
              <a:gd name="T1" fmla="*/ 61 h 63"/>
              <a:gd name="T2" fmla="*/ 0 w 67"/>
              <a:gd name="T3" fmla="*/ 31 h 63"/>
              <a:gd name="T4" fmla="*/ 29 w 67"/>
              <a:gd name="T5" fmla="*/ 2 h 63"/>
              <a:gd name="T6" fmla="*/ 67 w 67"/>
              <a:gd name="T7" fmla="*/ 31 h 63"/>
              <a:gd name="T8" fmla="*/ 31 w 67"/>
              <a:gd name="T9" fmla="*/ 61 h 63"/>
            </a:gdLst>
            <a:ahLst/>
            <a:cxnLst>
              <a:cxn ang="0">
                <a:pos x="T0" y="T1"/>
              </a:cxn>
              <a:cxn ang="0">
                <a:pos x="T2" y="T3"/>
              </a:cxn>
              <a:cxn ang="0">
                <a:pos x="T4" y="T5"/>
              </a:cxn>
              <a:cxn ang="0">
                <a:pos x="T6" y="T7"/>
              </a:cxn>
              <a:cxn ang="0">
                <a:pos x="T8" y="T9"/>
              </a:cxn>
            </a:cxnLst>
            <a:rect l="0" t="0" r="r" b="b"/>
            <a:pathLst>
              <a:path w="67" h="62">
                <a:moveTo>
                  <a:pt x="31" y="61"/>
                </a:moveTo>
                <a:cubicBezTo>
                  <a:pt x="16" y="60"/>
                  <a:pt x="0" y="48"/>
                  <a:pt x="0" y="31"/>
                </a:cubicBezTo>
                <a:cubicBezTo>
                  <a:pt x="1" y="15"/>
                  <a:pt x="15" y="4"/>
                  <a:pt x="29" y="2"/>
                </a:cubicBezTo>
                <a:cubicBezTo>
                  <a:pt x="46" y="0"/>
                  <a:pt x="66" y="13"/>
                  <a:pt x="67" y="31"/>
                </a:cubicBezTo>
                <a:cubicBezTo>
                  <a:pt x="67" y="49"/>
                  <a:pt x="49" y="63"/>
                  <a:pt x="31" y="61"/>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56" name="Freeform 29"/>
          <p:cNvSpPr/>
          <p:nvPr>
            <p:custDataLst>
              <p:tags r:id="rId113"/>
            </p:custDataLst>
          </p:nvPr>
        </p:nvSpPr>
        <p:spPr bwMode="auto">
          <a:xfrm rot="1800000">
            <a:off x="6588015" y="3768295"/>
            <a:ext cx="16985" cy="16454"/>
          </a:xfrm>
          <a:custGeom>
            <a:avLst/>
            <a:gdLst>
              <a:gd name="T0" fmla="*/ 7 w 29"/>
              <a:gd name="T1" fmla="*/ 23 h 28"/>
              <a:gd name="T2" fmla="*/ 4 w 29"/>
              <a:gd name="T3" fmla="*/ 5 h 28"/>
              <a:gd name="T4" fmla="*/ 22 w 29"/>
              <a:gd name="T5" fmla="*/ 4 h 28"/>
              <a:gd name="T6" fmla="*/ 24 w 29"/>
              <a:gd name="T7" fmla="*/ 23 h 28"/>
              <a:gd name="T8" fmla="*/ 7 w 29"/>
              <a:gd name="T9" fmla="*/ 23 h 28"/>
            </a:gdLst>
            <a:ahLst/>
            <a:cxnLst>
              <a:cxn ang="0">
                <a:pos x="T0" y="T1"/>
              </a:cxn>
              <a:cxn ang="0">
                <a:pos x="T2" y="T3"/>
              </a:cxn>
              <a:cxn ang="0">
                <a:pos x="T4" y="T5"/>
              </a:cxn>
              <a:cxn ang="0">
                <a:pos x="T6" y="T7"/>
              </a:cxn>
              <a:cxn ang="0">
                <a:pos x="T8" y="T9"/>
              </a:cxn>
            </a:cxnLst>
            <a:rect l="0" t="0" r="r" b="b"/>
            <a:pathLst>
              <a:path w="28" h="28">
                <a:moveTo>
                  <a:pt x="7" y="23"/>
                </a:moveTo>
                <a:cubicBezTo>
                  <a:pt x="2" y="19"/>
                  <a:pt x="0" y="11"/>
                  <a:pt x="4" y="5"/>
                </a:cubicBezTo>
                <a:cubicBezTo>
                  <a:pt x="9" y="0"/>
                  <a:pt x="17" y="0"/>
                  <a:pt x="22" y="4"/>
                </a:cubicBezTo>
                <a:cubicBezTo>
                  <a:pt x="28" y="9"/>
                  <a:pt x="29" y="18"/>
                  <a:pt x="24" y="23"/>
                </a:cubicBezTo>
                <a:cubicBezTo>
                  <a:pt x="19" y="28"/>
                  <a:pt x="11" y="27"/>
                  <a:pt x="7" y="2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30" name="文本框 129"/>
          <p:cNvSpPr txBox="1"/>
          <p:nvPr>
            <p:custDataLst>
              <p:tags r:id="rId114"/>
            </p:custDataLst>
          </p:nvPr>
        </p:nvSpPr>
        <p:spPr>
          <a:xfrm>
            <a:off x="6140450" y="3358292"/>
            <a:ext cx="469900" cy="400050"/>
          </a:xfrm>
          <a:prstGeom prst="rect">
            <a:avLst/>
          </a:prstGeom>
          <a:noFill/>
        </p:spPr>
        <p:txBody>
          <a:bodyPr wrap="square" rtlCol="0">
            <a:normAutofit fontScale="90000"/>
          </a:bodyPr>
          <a:lstStyle/>
          <a:p>
            <a:r>
              <a:rPr lang="en-US" altLang="zh-CN" sz="2000" b="1">
                <a:solidFill>
                  <a:schemeClr val="accent2">
                    <a:lumMod val="50000"/>
                  </a:schemeClr>
                </a:solidFill>
                <a:latin typeface="微软雅黑" panose="020B0503020204020204" pitchFamily="34" charset="-122"/>
                <a:ea typeface="微软雅黑" panose="020B0503020204020204" pitchFamily="34" charset="-122"/>
                <a:cs typeface="Arial" panose="020B0604020202020204" pitchFamily="34" charset="0"/>
              </a:rPr>
              <a:t>02</a:t>
            </a:r>
          </a:p>
        </p:txBody>
      </p:sp>
      <p:sp>
        <p:nvSpPr>
          <p:cNvPr id="128" name="文本框 75"/>
          <p:cNvSpPr txBox="1"/>
          <p:nvPr>
            <p:custDataLst>
              <p:tags r:id="rId115"/>
            </p:custDataLst>
          </p:nvPr>
        </p:nvSpPr>
        <p:spPr>
          <a:xfrm>
            <a:off x="6864350" y="3358292"/>
            <a:ext cx="1866900" cy="605790"/>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5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尊敬 资料 围绕 多愁善感</a:t>
            </a:r>
          </a:p>
        </p:txBody>
      </p:sp>
      <p:sp>
        <p:nvSpPr>
          <p:cNvPr id="162" name="AutoShape 3"/>
          <p:cNvSpPr>
            <a:spLocks noChangeAspect="1" noChangeArrowheads="1" noTextEdit="1"/>
          </p:cNvSpPr>
          <p:nvPr>
            <p:custDataLst>
              <p:tags r:id="rId116"/>
            </p:custDataLst>
          </p:nvPr>
        </p:nvSpPr>
        <p:spPr bwMode="auto">
          <a:xfrm rot="1800000">
            <a:off x="6390640" y="4720180"/>
            <a:ext cx="41402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3" name="Freeform 5"/>
          <p:cNvSpPr/>
          <p:nvPr>
            <p:custDataLst>
              <p:tags r:id="rId117"/>
            </p:custDataLst>
          </p:nvPr>
        </p:nvSpPr>
        <p:spPr bwMode="auto">
          <a:xfrm rot="1800000">
            <a:off x="6509628" y="4781645"/>
            <a:ext cx="307330" cy="207008"/>
          </a:xfrm>
          <a:custGeom>
            <a:avLst/>
            <a:gdLst>
              <a:gd name="T0" fmla="*/ 523 w 530"/>
              <a:gd name="T1" fmla="*/ 0 h 357"/>
              <a:gd name="T2" fmla="*/ 206 w 530"/>
              <a:gd name="T3" fmla="*/ 164 h 357"/>
              <a:gd name="T4" fmla="*/ 0 w 530"/>
              <a:gd name="T5" fmla="*/ 346 h 357"/>
              <a:gd name="T6" fmla="*/ 8 w 530"/>
              <a:gd name="T7" fmla="*/ 357 h 357"/>
              <a:gd name="T8" fmla="*/ 203 w 530"/>
              <a:gd name="T9" fmla="*/ 185 h 357"/>
              <a:gd name="T10" fmla="*/ 530 w 530"/>
              <a:gd name="T11" fmla="*/ 17 h 357"/>
              <a:gd name="T12" fmla="*/ 523 w 530"/>
              <a:gd name="T13" fmla="*/ 0 h 357"/>
            </a:gdLst>
            <a:ahLst/>
            <a:cxnLst>
              <a:cxn ang="0">
                <a:pos x="T0" y="T1"/>
              </a:cxn>
              <a:cxn ang="0">
                <a:pos x="T2" y="T3"/>
              </a:cxn>
              <a:cxn ang="0">
                <a:pos x="T4" y="T5"/>
              </a:cxn>
              <a:cxn ang="0">
                <a:pos x="T6" y="T7"/>
              </a:cxn>
              <a:cxn ang="0">
                <a:pos x="T8" y="T9"/>
              </a:cxn>
              <a:cxn ang="0">
                <a:pos x="T10" y="T11"/>
              </a:cxn>
              <a:cxn ang="0">
                <a:pos x="T12" y="T13"/>
              </a:cxn>
            </a:cxnLst>
            <a:rect l="0" t="0" r="r" b="b"/>
            <a:pathLst>
              <a:path w="530" h="357">
                <a:moveTo>
                  <a:pt x="523" y="0"/>
                </a:moveTo>
                <a:cubicBezTo>
                  <a:pt x="436" y="31"/>
                  <a:pt x="324" y="81"/>
                  <a:pt x="206" y="164"/>
                </a:cubicBezTo>
                <a:cubicBezTo>
                  <a:pt x="119" y="226"/>
                  <a:pt x="51" y="290"/>
                  <a:pt x="0" y="346"/>
                </a:cubicBezTo>
                <a:cubicBezTo>
                  <a:pt x="2" y="350"/>
                  <a:pt x="5" y="353"/>
                  <a:pt x="8" y="357"/>
                </a:cubicBezTo>
                <a:cubicBezTo>
                  <a:pt x="57" y="304"/>
                  <a:pt x="121" y="243"/>
                  <a:pt x="203" y="185"/>
                </a:cubicBezTo>
                <a:cubicBezTo>
                  <a:pt x="324" y="98"/>
                  <a:pt x="441" y="47"/>
                  <a:pt x="530" y="17"/>
                </a:cubicBezTo>
                <a:cubicBezTo>
                  <a:pt x="528" y="11"/>
                  <a:pt x="525" y="5"/>
                  <a:pt x="523"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4" name="Freeform 6"/>
          <p:cNvSpPr/>
          <p:nvPr>
            <p:custDataLst>
              <p:tags r:id="rId118"/>
            </p:custDataLst>
          </p:nvPr>
        </p:nvSpPr>
        <p:spPr bwMode="auto">
          <a:xfrm rot="1800000">
            <a:off x="6363918" y="4866616"/>
            <a:ext cx="99789" cy="61572"/>
          </a:xfrm>
          <a:custGeom>
            <a:avLst/>
            <a:gdLst>
              <a:gd name="T0" fmla="*/ 172 w 172"/>
              <a:gd name="T1" fmla="*/ 1 h 106"/>
              <a:gd name="T2" fmla="*/ 42 w 172"/>
              <a:gd name="T3" fmla="*/ 29 h 106"/>
              <a:gd name="T4" fmla="*/ 0 w 172"/>
              <a:gd name="T5" fmla="*/ 72 h 106"/>
              <a:gd name="T6" fmla="*/ 9 w 172"/>
              <a:gd name="T7" fmla="*/ 93 h 106"/>
              <a:gd name="T8" fmla="*/ 82 w 172"/>
              <a:gd name="T9" fmla="*/ 75 h 106"/>
              <a:gd name="T10" fmla="*/ 172 w 172"/>
              <a:gd name="T11" fmla="*/ 1 h 106"/>
            </a:gdLst>
            <a:ahLst/>
            <a:cxnLst>
              <a:cxn ang="0">
                <a:pos x="T0" y="T1"/>
              </a:cxn>
              <a:cxn ang="0">
                <a:pos x="T2" y="T3"/>
              </a:cxn>
              <a:cxn ang="0">
                <a:pos x="T4" y="T5"/>
              </a:cxn>
              <a:cxn ang="0">
                <a:pos x="T6" y="T7"/>
              </a:cxn>
              <a:cxn ang="0">
                <a:pos x="T8" y="T9"/>
              </a:cxn>
              <a:cxn ang="0">
                <a:pos x="T10" y="T11"/>
              </a:cxn>
            </a:cxnLst>
            <a:rect l="0" t="0" r="r" b="b"/>
            <a:pathLst>
              <a:path w="172" h="105">
                <a:moveTo>
                  <a:pt x="172" y="1"/>
                </a:moveTo>
                <a:cubicBezTo>
                  <a:pt x="106" y="0"/>
                  <a:pt x="64" y="17"/>
                  <a:pt x="42" y="29"/>
                </a:cubicBezTo>
                <a:cubicBezTo>
                  <a:pt x="25" y="38"/>
                  <a:pt x="0" y="51"/>
                  <a:pt x="0" y="72"/>
                </a:cubicBezTo>
                <a:cubicBezTo>
                  <a:pt x="0" y="79"/>
                  <a:pt x="3" y="88"/>
                  <a:pt x="9" y="93"/>
                </a:cubicBezTo>
                <a:cubicBezTo>
                  <a:pt x="26" y="106"/>
                  <a:pt x="59" y="88"/>
                  <a:pt x="82" y="75"/>
                </a:cubicBezTo>
                <a:cubicBezTo>
                  <a:pt x="106" y="62"/>
                  <a:pt x="139" y="40"/>
                  <a:pt x="172" y="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5" name="Freeform 7"/>
          <p:cNvSpPr/>
          <p:nvPr>
            <p:custDataLst>
              <p:tags r:id="rId119"/>
            </p:custDataLst>
          </p:nvPr>
        </p:nvSpPr>
        <p:spPr bwMode="auto">
          <a:xfrm rot="1800000">
            <a:off x="6375562" y="4872532"/>
            <a:ext cx="78558" cy="90765"/>
          </a:xfrm>
          <a:custGeom>
            <a:avLst/>
            <a:gdLst>
              <a:gd name="T0" fmla="*/ 135 w 135"/>
              <a:gd name="T1" fmla="*/ 0 h 156"/>
              <a:gd name="T2" fmla="*/ 28 w 135"/>
              <a:gd name="T3" fmla="*/ 80 h 156"/>
              <a:gd name="T4" fmla="*/ 8 w 135"/>
              <a:gd name="T5" fmla="*/ 137 h 156"/>
              <a:gd name="T6" fmla="*/ 26 w 135"/>
              <a:gd name="T7" fmla="*/ 152 h 156"/>
              <a:gd name="T8" fmla="*/ 84 w 135"/>
              <a:gd name="T9" fmla="*/ 105 h 156"/>
              <a:gd name="T10" fmla="*/ 135 w 135"/>
              <a:gd name="T11" fmla="*/ 0 h 156"/>
            </a:gdLst>
            <a:ahLst/>
            <a:cxnLst>
              <a:cxn ang="0">
                <a:pos x="T0" y="T1"/>
              </a:cxn>
              <a:cxn ang="0">
                <a:pos x="T2" y="T3"/>
              </a:cxn>
              <a:cxn ang="0">
                <a:pos x="T4" y="T5"/>
              </a:cxn>
              <a:cxn ang="0">
                <a:pos x="T6" y="T7"/>
              </a:cxn>
              <a:cxn ang="0">
                <a:pos x="T8" y="T9"/>
              </a:cxn>
              <a:cxn ang="0">
                <a:pos x="T10" y="T11"/>
              </a:cxn>
            </a:cxnLst>
            <a:rect l="0" t="0" r="r" b="b"/>
            <a:pathLst>
              <a:path w="135" h="156">
                <a:moveTo>
                  <a:pt x="135" y="0"/>
                </a:moveTo>
                <a:cubicBezTo>
                  <a:pt x="74" y="27"/>
                  <a:pt x="43" y="60"/>
                  <a:pt x="28" y="80"/>
                </a:cubicBezTo>
                <a:cubicBezTo>
                  <a:pt x="17" y="95"/>
                  <a:pt x="0" y="118"/>
                  <a:pt x="8" y="137"/>
                </a:cubicBezTo>
                <a:cubicBezTo>
                  <a:pt x="11" y="143"/>
                  <a:pt x="17" y="150"/>
                  <a:pt x="26" y="152"/>
                </a:cubicBezTo>
                <a:cubicBezTo>
                  <a:pt x="46" y="156"/>
                  <a:pt x="69" y="127"/>
                  <a:pt x="84" y="105"/>
                </a:cubicBezTo>
                <a:cubicBezTo>
                  <a:pt x="100" y="83"/>
                  <a:pt x="121" y="49"/>
                  <a:pt x="135"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6" name="Freeform 8"/>
          <p:cNvSpPr/>
          <p:nvPr>
            <p:custDataLst>
              <p:tags r:id="rId120"/>
            </p:custDataLst>
          </p:nvPr>
        </p:nvSpPr>
        <p:spPr bwMode="auto">
          <a:xfrm rot="1800000">
            <a:off x="6406423" y="4880631"/>
            <a:ext cx="46710" cy="107750"/>
          </a:xfrm>
          <a:custGeom>
            <a:avLst/>
            <a:gdLst>
              <a:gd name="T0" fmla="*/ 72 w 80"/>
              <a:gd name="T1" fmla="*/ 0 h 186"/>
              <a:gd name="T2" fmla="*/ 9 w 80"/>
              <a:gd name="T3" fmla="*/ 118 h 186"/>
              <a:gd name="T4" fmla="*/ 15 w 80"/>
              <a:gd name="T5" fmla="*/ 177 h 186"/>
              <a:gd name="T6" fmla="*/ 37 w 80"/>
              <a:gd name="T7" fmla="*/ 184 h 186"/>
              <a:gd name="T8" fmla="*/ 71 w 80"/>
              <a:gd name="T9" fmla="*/ 116 h 186"/>
              <a:gd name="T10" fmla="*/ 72 w 80"/>
              <a:gd name="T11" fmla="*/ 0 h 186"/>
            </a:gdLst>
            <a:ahLst/>
            <a:cxnLst>
              <a:cxn ang="0">
                <a:pos x="T0" y="T1"/>
              </a:cxn>
              <a:cxn ang="0">
                <a:pos x="T2" y="T3"/>
              </a:cxn>
              <a:cxn ang="0">
                <a:pos x="T4" y="T5"/>
              </a:cxn>
              <a:cxn ang="0">
                <a:pos x="T6" y="T7"/>
              </a:cxn>
              <a:cxn ang="0">
                <a:pos x="T8" y="T9"/>
              </a:cxn>
              <a:cxn ang="0">
                <a:pos x="T10" y="T11"/>
              </a:cxn>
            </a:cxnLst>
            <a:rect l="0" t="0" r="r" b="b"/>
            <a:pathLst>
              <a:path w="80" h="186">
                <a:moveTo>
                  <a:pt x="72" y="0"/>
                </a:moveTo>
                <a:cubicBezTo>
                  <a:pt x="28" y="50"/>
                  <a:pt x="15" y="93"/>
                  <a:pt x="9" y="118"/>
                </a:cubicBezTo>
                <a:cubicBezTo>
                  <a:pt x="5" y="136"/>
                  <a:pt x="0" y="164"/>
                  <a:pt x="15" y="177"/>
                </a:cubicBezTo>
                <a:cubicBezTo>
                  <a:pt x="20" y="182"/>
                  <a:pt x="29" y="186"/>
                  <a:pt x="37" y="184"/>
                </a:cubicBezTo>
                <a:cubicBezTo>
                  <a:pt x="58" y="179"/>
                  <a:pt x="65" y="143"/>
                  <a:pt x="71" y="116"/>
                </a:cubicBezTo>
                <a:cubicBezTo>
                  <a:pt x="76" y="90"/>
                  <a:pt x="80" y="50"/>
                  <a:pt x="72"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7" name="Freeform 9"/>
          <p:cNvSpPr/>
          <p:nvPr>
            <p:custDataLst>
              <p:tags r:id="rId121"/>
            </p:custDataLst>
          </p:nvPr>
        </p:nvSpPr>
        <p:spPr bwMode="auto">
          <a:xfrm rot="1800000">
            <a:off x="6400045" y="4873861"/>
            <a:ext cx="72188" cy="44056"/>
          </a:xfrm>
          <a:custGeom>
            <a:avLst/>
            <a:gdLst>
              <a:gd name="T0" fmla="*/ 124 w 124"/>
              <a:gd name="T1" fmla="*/ 1 h 76"/>
              <a:gd name="T2" fmla="*/ 30 w 124"/>
              <a:gd name="T3" fmla="*/ 21 h 76"/>
              <a:gd name="T4" fmla="*/ 0 w 124"/>
              <a:gd name="T5" fmla="*/ 52 h 76"/>
              <a:gd name="T6" fmla="*/ 7 w 124"/>
              <a:gd name="T7" fmla="*/ 67 h 76"/>
              <a:gd name="T8" fmla="*/ 60 w 124"/>
              <a:gd name="T9" fmla="*/ 54 h 76"/>
              <a:gd name="T10" fmla="*/ 124 w 124"/>
              <a:gd name="T11" fmla="*/ 1 h 76"/>
            </a:gdLst>
            <a:ahLst/>
            <a:cxnLst>
              <a:cxn ang="0">
                <a:pos x="T0" y="T1"/>
              </a:cxn>
              <a:cxn ang="0">
                <a:pos x="T2" y="T3"/>
              </a:cxn>
              <a:cxn ang="0">
                <a:pos x="T4" y="T5"/>
              </a:cxn>
              <a:cxn ang="0">
                <a:pos x="T6" y="T7"/>
              </a:cxn>
              <a:cxn ang="0">
                <a:pos x="T8" y="T9"/>
              </a:cxn>
              <a:cxn ang="0">
                <a:pos x="T10" y="T11"/>
              </a:cxn>
            </a:cxnLst>
            <a:rect l="0" t="0" r="r" b="b"/>
            <a:pathLst>
              <a:path w="124" h="76">
                <a:moveTo>
                  <a:pt x="124" y="1"/>
                </a:moveTo>
                <a:cubicBezTo>
                  <a:pt x="76" y="0"/>
                  <a:pt x="46" y="13"/>
                  <a:pt x="30" y="21"/>
                </a:cubicBezTo>
                <a:cubicBezTo>
                  <a:pt x="19" y="28"/>
                  <a:pt x="1" y="38"/>
                  <a:pt x="0" y="52"/>
                </a:cubicBezTo>
                <a:cubicBezTo>
                  <a:pt x="0" y="57"/>
                  <a:pt x="2" y="64"/>
                  <a:pt x="7" y="67"/>
                </a:cubicBezTo>
                <a:cubicBezTo>
                  <a:pt x="19" y="76"/>
                  <a:pt x="43" y="64"/>
                  <a:pt x="60" y="54"/>
                </a:cubicBezTo>
                <a:cubicBezTo>
                  <a:pt x="76" y="45"/>
                  <a:pt x="100" y="29"/>
                  <a:pt x="124" y="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8" name="Freeform 10"/>
          <p:cNvSpPr/>
          <p:nvPr>
            <p:custDataLst>
              <p:tags r:id="rId122"/>
            </p:custDataLst>
          </p:nvPr>
        </p:nvSpPr>
        <p:spPr bwMode="auto">
          <a:xfrm rot="1800000">
            <a:off x="6408895" y="4878886"/>
            <a:ext cx="55733" cy="64756"/>
          </a:xfrm>
          <a:custGeom>
            <a:avLst/>
            <a:gdLst>
              <a:gd name="T0" fmla="*/ 96 w 96"/>
              <a:gd name="T1" fmla="*/ 0 h 112"/>
              <a:gd name="T2" fmla="*/ 20 w 96"/>
              <a:gd name="T3" fmla="*/ 58 h 112"/>
              <a:gd name="T4" fmla="*/ 5 w 96"/>
              <a:gd name="T5" fmla="*/ 98 h 112"/>
              <a:gd name="T6" fmla="*/ 18 w 96"/>
              <a:gd name="T7" fmla="*/ 109 h 112"/>
              <a:gd name="T8" fmla="*/ 60 w 96"/>
              <a:gd name="T9" fmla="*/ 75 h 112"/>
              <a:gd name="T10" fmla="*/ 96 w 96"/>
              <a:gd name="T11" fmla="*/ 0 h 112"/>
            </a:gdLst>
            <a:ahLst/>
            <a:cxnLst>
              <a:cxn ang="0">
                <a:pos x="T0" y="T1"/>
              </a:cxn>
              <a:cxn ang="0">
                <a:pos x="T2" y="T3"/>
              </a:cxn>
              <a:cxn ang="0">
                <a:pos x="T4" y="T5"/>
              </a:cxn>
              <a:cxn ang="0">
                <a:pos x="T6" y="T7"/>
              </a:cxn>
              <a:cxn ang="0">
                <a:pos x="T8" y="T9"/>
              </a:cxn>
              <a:cxn ang="0">
                <a:pos x="T10" y="T11"/>
              </a:cxn>
            </a:cxnLst>
            <a:rect l="0" t="0" r="r" b="b"/>
            <a:pathLst>
              <a:path w="96" h="112">
                <a:moveTo>
                  <a:pt x="96" y="0"/>
                </a:moveTo>
                <a:cubicBezTo>
                  <a:pt x="53" y="19"/>
                  <a:pt x="31" y="43"/>
                  <a:pt x="20" y="58"/>
                </a:cubicBezTo>
                <a:cubicBezTo>
                  <a:pt x="12" y="69"/>
                  <a:pt x="0" y="85"/>
                  <a:pt x="5" y="98"/>
                </a:cubicBezTo>
                <a:cubicBezTo>
                  <a:pt x="7" y="103"/>
                  <a:pt x="12" y="108"/>
                  <a:pt x="18" y="109"/>
                </a:cubicBezTo>
                <a:cubicBezTo>
                  <a:pt x="33" y="112"/>
                  <a:pt x="49" y="91"/>
                  <a:pt x="60" y="75"/>
                </a:cubicBezTo>
                <a:cubicBezTo>
                  <a:pt x="71" y="60"/>
                  <a:pt x="86" y="35"/>
                  <a:pt x="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9" name="Freeform 11"/>
          <p:cNvSpPr/>
          <p:nvPr>
            <p:custDataLst>
              <p:tags r:id="rId123"/>
            </p:custDataLst>
          </p:nvPr>
        </p:nvSpPr>
        <p:spPr bwMode="auto">
          <a:xfrm rot="1800000">
            <a:off x="6430524" y="4884085"/>
            <a:ext cx="33440" cy="77495"/>
          </a:xfrm>
          <a:custGeom>
            <a:avLst/>
            <a:gdLst>
              <a:gd name="T0" fmla="*/ 52 w 58"/>
              <a:gd name="T1" fmla="*/ 0 h 133"/>
              <a:gd name="T2" fmla="*/ 7 w 58"/>
              <a:gd name="T3" fmla="*/ 85 h 133"/>
              <a:gd name="T4" fmla="*/ 11 w 58"/>
              <a:gd name="T5" fmla="*/ 127 h 133"/>
              <a:gd name="T6" fmla="*/ 27 w 58"/>
              <a:gd name="T7" fmla="*/ 132 h 133"/>
              <a:gd name="T8" fmla="*/ 51 w 58"/>
              <a:gd name="T9" fmla="*/ 84 h 133"/>
              <a:gd name="T10" fmla="*/ 52 w 58"/>
              <a:gd name="T11" fmla="*/ 0 h 133"/>
            </a:gdLst>
            <a:ahLst/>
            <a:cxnLst>
              <a:cxn ang="0">
                <a:pos x="T0" y="T1"/>
              </a:cxn>
              <a:cxn ang="0">
                <a:pos x="T2" y="T3"/>
              </a:cxn>
              <a:cxn ang="0">
                <a:pos x="T4" y="T5"/>
              </a:cxn>
              <a:cxn ang="0">
                <a:pos x="T6" y="T7"/>
              </a:cxn>
              <a:cxn ang="0">
                <a:pos x="T8" y="T9"/>
              </a:cxn>
              <a:cxn ang="0">
                <a:pos x="T10" y="T11"/>
              </a:cxn>
            </a:cxnLst>
            <a:rect l="0" t="0" r="r" b="b"/>
            <a:pathLst>
              <a:path w="57" h="133">
                <a:moveTo>
                  <a:pt x="52" y="0"/>
                </a:moveTo>
                <a:cubicBezTo>
                  <a:pt x="21" y="36"/>
                  <a:pt x="11" y="67"/>
                  <a:pt x="7" y="85"/>
                </a:cubicBezTo>
                <a:cubicBezTo>
                  <a:pt x="4" y="98"/>
                  <a:pt x="0" y="118"/>
                  <a:pt x="11" y="127"/>
                </a:cubicBezTo>
                <a:cubicBezTo>
                  <a:pt x="15" y="131"/>
                  <a:pt x="21" y="133"/>
                  <a:pt x="27" y="132"/>
                </a:cubicBezTo>
                <a:cubicBezTo>
                  <a:pt x="42" y="129"/>
                  <a:pt x="47" y="102"/>
                  <a:pt x="51" y="84"/>
                </a:cubicBezTo>
                <a:cubicBezTo>
                  <a:pt x="55" y="65"/>
                  <a:pt x="58" y="36"/>
                  <a:pt x="5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0" name="Freeform 12"/>
          <p:cNvSpPr/>
          <p:nvPr>
            <p:custDataLst>
              <p:tags r:id="rId124"/>
            </p:custDataLst>
          </p:nvPr>
        </p:nvSpPr>
        <p:spPr bwMode="auto">
          <a:xfrm rot="1800000">
            <a:off x="6440244" y="4876548"/>
            <a:ext cx="49364" cy="46179"/>
          </a:xfrm>
          <a:custGeom>
            <a:avLst/>
            <a:gdLst>
              <a:gd name="T0" fmla="*/ 9 w 85"/>
              <a:gd name="T1" fmla="*/ 25 h 79"/>
              <a:gd name="T2" fmla="*/ 3 w 85"/>
              <a:gd name="T3" fmla="*/ 40 h 79"/>
              <a:gd name="T4" fmla="*/ 30 w 85"/>
              <a:gd name="T5" fmla="*/ 38 h 79"/>
              <a:gd name="T6" fmla="*/ 23 w 85"/>
              <a:gd name="T7" fmla="*/ 60 h 79"/>
              <a:gd name="T8" fmla="*/ 47 w 85"/>
              <a:gd name="T9" fmla="*/ 53 h 79"/>
              <a:gd name="T10" fmla="*/ 47 w 85"/>
              <a:gd name="T11" fmla="*/ 76 h 79"/>
              <a:gd name="T12" fmla="*/ 65 w 85"/>
              <a:gd name="T13" fmla="*/ 70 h 79"/>
              <a:gd name="T14" fmla="*/ 75 w 85"/>
              <a:gd name="T15" fmla="*/ 14 h 79"/>
              <a:gd name="T16" fmla="*/ 9 w 85"/>
              <a:gd name="T17" fmla="*/ 2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79">
                <a:moveTo>
                  <a:pt x="9" y="25"/>
                </a:moveTo>
                <a:cubicBezTo>
                  <a:pt x="8" y="26"/>
                  <a:pt x="0" y="35"/>
                  <a:pt x="3" y="40"/>
                </a:cubicBezTo>
                <a:cubicBezTo>
                  <a:pt x="6" y="44"/>
                  <a:pt x="17" y="44"/>
                  <a:pt x="30" y="38"/>
                </a:cubicBezTo>
                <a:cubicBezTo>
                  <a:pt x="22" y="47"/>
                  <a:pt x="20" y="57"/>
                  <a:pt x="23" y="60"/>
                </a:cubicBezTo>
                <a:cubicBezTo>
                  <a:pt x="26" y="63"/>
                  <a:pt x="37" y="62"/>
                  <a:pt x="47" y="53"/>
                </a:cubicBezTo>
                <a:cubicBezTo>
                  <a:pt x="39" y="62"/>
                  <a:pt x="41" y="73"/>
                  <a:pt x="47" y="76"/>
                </a:cubicBezTo>
                <a:cubicBezTo>
                  <a:pt x="51" y="79"/>
                  <a:pt x="59" y="77"/>
                  <a:pt x="65" y="70"/>
                </a:cubicBezTo>
                <a:cubicBezTo>
                  <a:pt x="83" y="51"/>
                  <a:pt x="85" y="25"/>
                  <a:pt x="75" y="14"/>
                </a:cubicBezTo>
                <a:cubicBezTo>
                  <a:pt x="63" y="0"/>
                  <a:pt x="31" y="0"/>
                  <a:pt x="9" y="25"/>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1" name="Freeform 13"/>
          <p:cNvSpPr/>
          <p:nvPr>
            <p:custDataLst>
              <p:tags r:id="rId125"/>
            </p:custDataLst>
          </p:nvPr>
        </p:nvSpPr>
        <p:spPr bwMode="auto">
          <a:xfrm rot="1800000">
            <a:off x="6458985" y="4881816"/>
            <a:ext cx="31848" cy="31847"/>
          </a:xfrm>
          <a:custGeom>
            <a:avLst/>
            <a:gdLst>
              <a:gd name="T0" fmla="*/ 45 w 55"/>
              <a:gd name="T1" fmla="*/ 47 h 55"/>
              <a:gd name="T2" fmla="*/ 47 w 55"/>
              <a:gd name="T3" fmla="*/ 55 h 55"/>
              <a:gd name="T4" fmla="*/ 47 w 55"/>
              <a:gd name="T5" fmla="*/ 13 h 55"/>
              <a:gd name="T6" fmla="*/ 0 w 55"/>
              <a:gd name="T7" fmla="*/ 9 h 55"/>
              <a:gd name="T8" fmla="*/ 45 w 55"/>
              <a:gd name="T9" fmla="*/ 47 h 55"/>
            </a:gdLst>
            <a:ahLst/>
            <a:cxnLst>
              <a:cxn ang="0">
                <a:pos x="T0" y="T1"/>
              </a:cxn>
              <a:cxn ang="0">
                <a:pos x="T2" y="T3"/>
              </a:cxn>
              <a:cxn ang="0">
                <a:pos x="T4" y="T5"/>
              </a:cxn>
              <a:cxn ang="0">
                <a:pos x="T6" y="T7"/>
              </a:cxn>
              <a:cxn ang="0">
                <a:pos x="T8" y="T9"/>
              </a:cxn>
            </a:cxnLst>
            <a:rect l="0" t="0" r="r" b="b"/>
            <a:pathLst>
              <a:path w="55" h="55">
                <a:moveTo>
                  <a:pt x="45" y="47"/>
                </a:moveTo>
                <a:cubicBezTo>
                  <a:pt x="46" y="49"/>
                  <a:pt x="47" y="52"/>
                  <a:pt x="47" y="55"/>
                </a:cubicBezTo>
                <a:cubicBezTo>
                  <a:pt x="55" y="39"/>
                  <a:pt x="54" y="22"/>
                  <a:pt x="47" y="13"/>
                </a:cubicBezTo>
                <a:cubicBezTo>
                  <a:pt x="38" y="3"/>
                  <a:pt x="18" y="0"/>
                  <a:pt x="0" y="9"/>
                </a:cubicBezTo>
                <a:cubicBezTo>
                  <a:pt x="20" y="15"/>
                  <a:pt x="38" y="27"/>
                  <a:pt x="45" y="47"/>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2" name="Freeform 14"/>
          <p:cNvSpPr/>
          <p:nvPr>
            <p:custDataLst>
              <p:tags r:id="rId126"/>
            </p:custDataLst>
          </p:nvPr>
        </p:nvSpPr>
        <p:spPr bwMode="auto">
          <a:xfrm rot="1800000">
            <a:off x="6442409" y="4833541"/>
            <a:ext cx="110936" cy="28663"/>
          </a:xfrm>
          <a:custGeom>
            <a:avLst/>
            <a:gdLst>
              <a:gd name="T0" fmla="*/ 0 w 192"/>
              <a:gd name="T1" fmla="*/ 42 h 50"/>
              <a:gd name="T2" fmla="*/ 86 w 192"/>
              <a:gd name="T3" fmla="*/ 5 h 50"/>
              <a:gd name="T4" fmla="*/ 192 w 192"/>
              <a:gd name="T5" fmla="*/ 35 h 50"/>
              <a:gd name="T6" fmla="*/ 153 w 192"/>
              <a:gd name="T7" fmla="*/ 48 h 50"/>
              <a:gd name="T8" fmla="*/ 88 w 192"/>
              <a:gd name="T9" fmla="*/ 35 h 50"/>
              <a:gd name="T10" fmla="*/ 0 w 192"/>
              <a:gd name="T11" fmla="*/ 42 h 50"/>
            </a:gdLst>
            <a:ahLst/>
            <a:cxnLst>
              <a:cxn ang="0">
                <a:pos x="T0" y="T1"/>
              </a:cxn>
              <a:cxn ang="0">
                <a:pos x="T2" y="T3"/>
              </a:cxn>
              <a:cxn ang="0">
                <a:pos x="T4" y="T5"/>
              </a:cxn>
              <a:cxn ang="0">
                <a:pos x="T6" y="T7"/>
              </a:cxn>
              <a:cxn ang="0">
                <a:pos x="T8" y="T9"/>
              </a:cxn>
              <a:cxn ang="0">
                <a:pos x="T10" y="T11"/>
              </a:cxn>
            </a:cxnLst>
            <a:rect l="0" t="0" r="r" b="b"/>
            <a:pathLst>
              <a:path w="192" h="50">
                <a:moveTo>
                  <a:pt x="0" y="42"/>
                </a:moveTo>
                <a:cubicBezTo>
                  <a:pt x="11" y="32"/>
                  <a:pt x="41" y="10"/>
                  <a:pt x="86" y="5"/>
                </a:cubicBezTo>
                <a:cubicBezTo>
                  <a:pt x="142" y="0"/>
                  <a:pt x="182" y="27"/>
                  <a:pt x="192" y="35"/>
                </a:cubicBezTo>
                <a:cubicBezTo>
                  <a:pt x="184" y="40"/>
                  <a:pt x="170" y="46"/>
                  <a:pt x="153" y="48"/>
                </a:cubicBezTo>
                <a:cubicBezTo>
                  <a:pt x="126" y="50"/>
                  <a:pt x="109" y="40"/>
                  <a:pt x="88" y="35"/>
                </a:cubicBezTo>
                <a:cubicBezTo>
                  <a:pt x="69" y="30"/>
                  <a:pt x="40" y="28"/>
                  <a:pt x="0" y="4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3" name="Freeform 15"/>
          <p:cNvSpPr/>
          <p:nvPr>
            <p:custDataLst>
              <p:tags r:id="rId127"/>
            </p:custDataLst>
          </p:nvPr>
        </p:nvSpPr>
        <p:spPr bwMode="auto">
          <a:xfrm rot="1800000">
            <a:off x="6681227" y="4859804"/>
            <a:ext cx="30786" cy="89173"/>
          </a:xfrm>
          <a:custGeom>
            <a:avLst/>
            <a:gdLst>
              <a:gd name="T0" fmla="*/ 6 w 53"/>
              <a:gd name="T1" fmla="*/ 0 h 154"/>
              <a:gd name="T2" fmla="*/ 49 w 53"/>
              <a:gd name="T3" fmla="*/ 92 h 154"/>
              <a:gd name="T4" fmla="*/ 14 w 53"/>
              <a:gd name="T5" fmla="*/ 154 h 154"/>
              <a:gd name="T6" fmla="*/ 20 w 53"/>
              <a:gd name="T7" fmla="*/ 107 h 154"/>
              <a:gd name="T8" fmla="*/ 2 w 53"/>
              <a:gd name="T9" fmla="*/ 41 h 154"/>
              <a:gd name="T10" fmla="*/ 6 w 53"/>
              <a:gd name="T11" fmla="*/ 0 h 154"/>
            </a:gdLst>
            <a:ahLst/>
            <a:cxnLst>
              <a:cxn ang="0">
                <a:pos x="T0" y="T1"/>
              </a:cxn>
              <a:cxn ang="0">
                <a:pos x="T2" y="T3"/>
              </a:cxn>
              <a:cxn ang="0">
                <a:pos x="T4" y="T5"/>
              </a:cxn>
              <a:cxn ang="0">
                <a:pos x="T6" y="T7"/>
              </a:cxn>
              <a:cxn ang="0">
                <a:pos x="T8" y="T9"/>
              </a:cxn>
              <a:cxn ang="0">
                <a:pos x="T10" y="T11"/>
              </a:cxn>
            </a:cxnLst>
            <a:rect l="0" t="0" r="r" b="b"/>
            <a:pathLst>
              <a:path w="52" h="154">
                <a:moveTo>
                  <a:pt x="6" y="0"/>
                </a:moveTo>
                <a:cubicBezTo>
                  <a:pt x="36" y="22"/>
                  <a:pt x="53" y="57"/>
                  <a:pt x="49" y="92"/>
                </a:cubicBezTo>
                <a:cubicBezTo>
                  <a:pt x="45" y="128"/>
                  <a:pt x="20" y="149"/>
                  <a:pt x="14" y="154"/>
                </a:cubicBezTo>
                <a:cubicBezTo>
                  <a:pt x="21" y="134"/>
                  <a:pt x="21" y="118"/>
                  <a:pt x="20" y="107"/>
                </a:cubicBezTo>
                <a:cubicBezTo>
                  <a:pt x="17" y="81"/>
                  <a:pt x="5" y="69"/>
                  <a:pt x="2" y="41"/>
                </a:cubicBezTo>
                <a:cubicBezTo>
                  <a:pt x="0" y="24"/>
                  <a:pt x="3" y="9"/>
                  <a:pt x="6" y="0"/>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4" name="Freeform 16"/>
          <p:cNvSpPr/>
          <p:nvPr>
            <p:custDataLst>
              <p:tags r:id="rId128"/>
            </p:custDataLst>
          </p:nvPr>
        </p:nvSpPr>
        <p:spPr bwMode="auto">
          <a:xfrm rot="1800000">
            <a:off x="6594686" y="4823118"/>
            <a:ext cx="244696" cy="56795"/>
          </a:xfrm>
          <a:custGeom>
            <a:avLst/>
            <a:gdLst>
              <a:gd name="T0" fmla="*/ 0 w 422"/>
              <a:gd name="T1" fmla="*/ 72 h 98"/>
              <a:gd name="T2" fmla="*/ 2 w 422"/>
              <a:gd name="T3" fmla="*/ 57 h 98"/>
              <a:gd name="T4" fmla="*/ 72 w 422"/>
              <a:gd name="T5" fmla="*/ 68 h 98"/>
              <a:gd name="T6" fmla="*/ 419 w 422"/>
              <a:gd name="T7" fmla="*/ 0 h 98"/>
              <a:gd name="T8" fmla="*/ 422 w 422"/>
              <a:gd name="T9" fmla="*/ 18 h 98"/>
              <a:gd name="T10" fmla="*/ 60 w 422"/>
              <a:gd name="T11" fmla="*/ 82 h 98"/>
              <a:gd name="T12" fmla="*/ 0 w 422"/>
              <a:gd name="T13" fmla="*/ 72 h 98"/>
            </a:gdLst>
            <a:ahLst/>
            <a:cxnLst>
              <a:cxn ang="0">
                <a:pos x="T0" y="T1"/>
              </a:cxn>
              <a:cxn ang="0">
                <a:pos x="T2" y="T3"/>
              </a:cxn>
              <a:cxn ang="0">
                <a:pos x="T4" y="T5"/>
              </a:cxn>
              <a:cxn ang="0">
                <a:pos x="T6" y="T7"/>
              </a:cxn>
              <a:cxn ang="0">
                <a:pos x="T8" y="T9"/>
              </a:cxn>
              <a:cxn ang="0">
                <a:pos x="T10" y="T11"/>
              </a:cxn>
              <a:cxn ang="0">
                <a:pos x="T12" y="T13"/>
              </a:cxn>
            </a:cxnLst>
            <a:rect l="0" t="0" r="r" b="b"/>
            <a:pathLst>
              <a:path w="422" h="98">
                <a:moveTo>
                  <a:pt x="0" y="72"/>
                </a:moveTo>
                <a:cubicBezTo>
                  <a:pt x="1" y="67"/>
                  <a:pt x="2" y="62"/>
                  <a:pt x="2" y="57"/>
                </a:cubicBezTo>
                <a:cubicBezTo>
                  <a:pt x="24" y="62"/>
                  <a:pt x="47" y="65"/>
                  <a:pt x="72" y="68"/>
                </a:cubicBezTo>
                <a:cubicBezTo>
                  <a:pt x="217" y="82"/>
                  <a:pt x="340" y="39"/>
                  <a:pt x="419" y="0"/>
                </a:cubicBezTo>
                <a:cubicBezTo>
                  <a:pt x="420" y="6"/>
                  <a:pt x="421" y="12"/>
                  <a:pt x="422" y="18"/>
                </a:cubicBezTo>
                <a:cubicBezTo>
                  <a:pt x="334" y="59"/>
                  <a:pt x="207" y="98"/>
                  <a:pt x="60" y="82"/>
                </a:cubicBezTo>
                <a:cubicBezTo>
                  <a:pt x="39" y="79"/>
                  <a:pt x="19" y="76"/>
                  <a:pt x="0" y="72"/>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5" name="Freeform 17"/>
          <p:cNvSpPr/>
          <p:nvPr>
            <p:custDataLst>
              <p:tags r:id="rId129"/>
            </p:custDataLst>
          </p:nvPr>
        </p:nvSpPr>
        <p:spPr bwMode="auto">
          <a:xfrm rot="1800000">
            <a:off x="6562232" y="4714562"/>
            <a:ext cx="64757" cy="66349"/>
          </a:xfrm>
          <a:custGeom>
            <a:avLst/>
            <a:gdLst>
              <a:gd name="T0" fmla="*/ 112 w 112"/>
              <a:gd name="T1" fmla="*/ 114 h 114"/>
              <a:gd name="T2" fmla="*/ 60 w 112"/>
              <a:gd name="T3" fmla="*/ 25 h 114"/>
              <a:gd name="T4" fmla="*/ 18 w 112"/>
              <a:gd name="T5" fmla="*/ 5 h 114"/>
              <a:gd name="T6" fmla="*/ 5 w 112"/>
              <a:gd name="T7" fmla="*/ 17 h 114"/>
              <a:gd name="T8" fmla="*/ 36 w 112"/>
              <a:gd name="T9" fmla="*/ 66 h 114"/>
              <a:gd name="T10" fmla="*/ 112 w 112"/>
              <a:gd name="T11" fmla="*/ 114 h 114"/>
            </a:gdLst>
            <a:ahLst/>
            <a:cxnLst>
              <a:cxn ang="0">
                <a:pos x="T0" y="T1"/>
              </a:cxn>
              <a:cxn ang="0">
                <a:pos x="T2" y="T3"/>
              </a:cxn>
              <a:cxn ang="0">
                <a:pos x="T4" y="T5"/>
              </a:cxn>
              <a:cxn ang="0">
                <a:pos x="T6" y="T7"/>
              </a:cxn>
              <a:cxn ang="0">
                <a:pos x="T8" y="T9"/>
              </a:cxn>
              <a:cxn ang="0">
                <a:pos x="T10" y="T11"/>
              </a:cxn>
            </a:cxnLst>
            <a:rect l="0" t="0" r="r" b="b"/>
            <a:pathLst>
              <a:path w="112" h="114">
                <a:moveTo>
                  <a:pt x="112" y="114"/>
                </a:moveTo>
                <a:cubicBezTo>
                  <a:pt x="97" y="65"/>
                  <a:pt x="74" y="38"/>
                  <a:pt x="60" y="25"/>
                </a:cubicBezTo>
                <a:cubicBezTo>
                  <a:pt x="49" y="15"/>
                  <a:pt x="33" y="0"/>
                  <a:pt x="18" y="5"/>
                </a:cubicBezTo>
                <a:cubicBezTo>
                  <a:pt x="13" y="7"/>
                  <a:pt x="7" y="11"/>
                  <a:pt x="5" y="17"/>
                </a:cubicBezTo>
                <a:cubicBezTo>
                  <a:pt x="0" y="33"/>
                  <a:pt x="21" y="52"/>
                  <a:pt x="36" y="66"/>
                </a:cubicBezTo>
                <a:cubicBezTo>
                  <a:pt x="51" y="80"/>
                  <a:pt x="76" y="99"/>
                  <a:pt x="112"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6" name="Freeform 18"/>
          <p:cNvSpPr/>
          <p:nvPr>
            <p:custDataLst>
              <p:tags r:id="rId130"/>
            </p:custDataLst>
          </p:nvPr>
        </p:nvSpPr>
        <p:spPr bwMode="auto">
          <a:xfrm rot="1800000">
            <a:off x="6539458" y="4734573"/>
            <a:ext cx="80150" cy="41402"/>
          </a:xfrm>
          <a:custGeom>
            <a:avLst/>
            <a:gdLst>
              <a:gd name="T0" fmla="*/ 138 w 138"/>
              <a:gd name="T1" fmla="*/ 70 h 72"/>
              <a:gd name="T2" fmla="*/ 54 w 138"/>
              <a:gd name="T3" fmla="*/ 12 h 72"/>
              <a:gd name="T4" fmla="*/ 8 w 138"/>
              <a:gd name="T5" fmla="*/ 11 h 72"/>
              <a:gd name="T6" fmla="*/ 1 w 138"/>
              <a:gd name="T7" fmla="*/ 27 h 72"/>
              <a:gd name="T8" fmla="*/ 49 w 138"/>
              <a:gd name="T9" fmla="*/ 59 h 72"/>
              <a:gd name="T10" fmla="*/ 138 w 138"/>
              <a:gd name="T11" fmla="*/ 70 h 72"/>
            </a:gdLst>
            <a:ahLst/>
            <a:cxnLst>
              <a:cxn ang="0">
                <a:pos x="T0" y="T1"/>
              </a:cxn>
              <a:cxn ang="0">
                <a:pos x="T2" y="T3"/>
              </a:cxn>
              <a:cxn ang="0">
                <a:pos x="T4" y="T5"/>
              </a:cxn>
              <a:cxn ang="0">
                <a:pos x="T6" y="T7"/>
              </a:cxn>
              <a:cxn ang="0">
                <a:pos x="T8" y="T9"/>
              </a:cxn>
              <a:cxn ang="0">
                <a:pos x="T10" y="T11"/>
              </a:cxn>
            </a:cxnLst>
            <a:rect l="0" t="0" r="r" b="b"/>
            <a:pathLst>
              <a:path w="138" h="72">
                <a:moveTo>
                  <a:pt x="138" y="70"/>
                </a:moveTo>
                <a:cubicBezTo>
                  <a:pt x="104" y="32"/>
                  <a:pt x="72" y="18"/>
                  <a:pt x="54" y="12"/>
                </a:cubicBezTo>
                <a:cubicBezTo>
                  <a:pt x="40" y="7"/>
                  <a:pt x="19" y="0"/>
                  <a:pt x="8" y="11"/>
                </a:cubicBezTo>
                <a:cubicBezTo>
                  <a:pt x="3" y="14"/>
                  <a:pt x="0" y="21"/>
                  <a:pt x="1" y="27"/>
                </a:cubicBezTo>
                <a:cubicBezTo>
                  <a:pt x="2" y="44"/>
                  <a:pt x="30" y="53"/>
                  <a:pt x="49" y="59"/>
                </a:cubicBezTo>
                <a:cubicBezTo>
                  <a:pt x="69" y="65"/>
                  <a:pt x="99" y="72"/>
                  <a:pt x="138" y="7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7" name="Freeform 19"/>
          <p:cNvSpPr/>
          <p:nvPr>
            <p:custDataLst>
              <p:tags r:id="rId131"/>
            </p:custDataLst>
          </p:nvPr>
        </p:nvSpPr>
        <p:spPr bwMode="auto">
          <a:xfrm rot="1800000">
            <a:off x="6524932" y="4760301"/>
            <a:ext cx="84396" cy="30786"/>
          </a:xfrm>
          <a:custGeom>
            <a:avLst/>
            <a:gdLst>
              <a:gd name="T0" fmla="*/ 146 w 146"/>
              <a:gd name="T1" fmla="*/ 19 h 53"/>
              <a:gd name="T2" fmla="*/ 44 w 146"/>
              <a:gd name="T3" fmla="*/ 2 h 53"/>
              <a:gd name="T4" fmla="*/ 2 w 146"/>
              <a:gd name="T5" fmla="*/ 21 h 53"/>
              <a:gd name="T6" fmla="*/ 3 w 146"/>
              <a:gd name="T7" fmla="*/ 39 h 53"/>
              <a:gd name="T8" fmla="*/ 60 w 146"/>
              <a:gd name="T9" fmla="*/ 47 h 53"/>
              <a:gd name="T10" fmla="*/ 146 w 146"/>
              <a:gd name="T11" fmla="*/ 19 h 53"/>
            </a:gdLst>
            <a:ahLst/>
            <a:cxnLst>
              <a:cxn ang="0">
                <a:pos x="T0" y="T1"/>
              </a:cxn>
              <a:cxn ang="0">
                <a:pos x="T2" y="T3"/>
              </a:cxn>
              <a:cxn ang="0">
                <a:pos x="T4" y="T5"/>
              </a:cxn>
              <a:cxn ang="0">
                <a:pos x="T6" y="T7"/>
              </a:cxn>
              <a:cxn ang="0">
                <a:pos x="T8" y="T9"/>
              </a:cxn>
              <a:cxn ang="0">
                <a:pos x="T10" y="T11"/>
              </a:cxn>
            </a:cxnLst>
            <a:rect l="0" t="0" r="r" b="b"/>
            <a:pathLst>
              <a:path w="146" h="52">
                <a:moveTo>
                  <a:pt x="146" y="19"/>
                </a:moveTo>
                <a:cubicBezTo>
                  <a:pt x="99" y="0"/>
                  <a:pt x="63" y="0"/>
                  <a:pt x="44" y="2"/>
                </a:cubicBezTo>
                <a:cubicBezTo>
                  <a:pt x="30" y="4"/>
                  <a:pt x="8" y="6"/>
                  <a:pt x="2" y="21"/>
                </a:cubicBezTo>
                <a:cubicBezTo>
                  <a:pt x="0" y="26"/>
                  <a:pt x="0" y="33"/>
                  <a:pt x="3" y="39"/>
                </a:cubicBezTo>
                <a:cubicBezTo>
                  <a:pt x="11" y="53"/>
                  <a:pt x="40" y="49"/>
                  <a:pt x="60" y="47"/>
                </a:cubicBezTo>
                <a:cubicBezTo>
                  <a:pt x="81" y="44"/>
                  <a:pt x="111" y="37"/>
                  <a:pt x="146" y="1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8" name="Freeform 20"/>
          <p:cNvSpPr/>
          <p:nvPr>
            <p:custDataLst>
              <p:tags r:id="rId132"/>
            </p:custDataLst>
          </p:nvPr>
        </p:nvSpPr>
        <p:spPr bwMode="auto">
          <a:xfrm rot="1800000">
            <a:off x="6576316" y="4741094"/>
            <a:ext cx="46710" cy="46710"/>
          </a:xfrm>
          <a:custGeom>
            <a:avLst/>
            <a:gdLst>
              <a:gd name="T0" fmla="*/ 80 w 80"/>
              <a:gd name="T1" fmla="*/ 81 h 81"/>
              <a:gd name="T2" fmla="*/ 42 w 80"/>
              <a:gd name="T3" fmla="*/ 18 h 81"/>
              <a:gd name="T4" fmla="*/ 13 w 80"/>
              <a:gd name="T5" fmla="*/ 3 h 81"/>
              <a:gd name="T6" fmla="*/ 3 w 80"/>
              <a:gd name="T7" fmla="*/ 12 h 81"/>
              <a:gd name="T8" fmla="*/ 26 w 80"/>
              <a:gd name="T9" fmla="*/ 47 h 81"/>
              <a:gd name="T10" fmla="*/ 80 w 80"/>
              <a:gd name="T11" fmla="*/ 81 h 81"/>
            </a:gdLst>
            <a:ahLst/>
            <a:cxnLst>
              <a:cxn ang="0">
                <a:pos x="T0" y="T1"/>
              </a:cxn>
              <a:cxn ang="0">
                <a:pos x="T2" y="T3"/>
              </a:cxn>
              <a:cxn ang="0">
                <a:pos x="T4" y="T5"/>
              </a:cxn>
              <a:cxn ang="0">
                <a:pos x="T6" y="T7"/>
              </a:cxn>
              <a:cxn ang="0">
                <a:pos x="T8" y="T9"/>
              </a:cxn>
              <a:cxn ang="0">
                <a:pos x="T10" y="T11"/>
              </a:cxn>
            </a:cxnLst>
            <a:rect l="0" t="0" r="r" b="b"/>
            <a:pathLst>
              <a:path w="80" h="81">
                <a:moveTo>
                  <a:pt x="80" y="81"/>
                </a:moveTo>
                <a:cubicBezTo>
                  <a:pt x="69" y="46"/>
                  <a:pt x="52" y="27"/>
                  <a:pt x="42" y="18"/>
                </a:cubicBezTo>
                <a:cubicBezTo>
                  <a:pt x="35" y="10"/>
                  <a:pt x="23" y="0"/>
                  <a:pt x="13" y="3"/>
                </a:cubicBezTo>
                <a:cubicBezTo>
                  <a:pt x="9" y="4"/>
                  <a:pt x="5" y="7"/>
                  <a:pt x="3" y="12"/>
                </a:cubicBezTo>
                <a:cubicBezTo>
                  <a:pt x="0" y="23"/>
                  <a:pt x="15" y="37"/>
                  <a:pt x="26" y="47"/>
                </a:cubicBezTo>
                <a:cubicBezTo>
                  <a:pt x="36" y="57"/>
                  <a:pt x="54" y="70"/>
                  <a:pt x="80" y="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79" name="Freeform 21"/>
          <p:cNvSpPr/>
          <p:nvPr>
            <p:custDataLst>
              <p:tags r:id="rId133"/>
            </p:custDataLst>
          </p:nvPr>
        </p:nvSpPr>
        <p:spPr bwMode="auto">
          <a:xfrm rot="1800000">
            <a:off x="6559954" y="4755003"/>
            <a:ext cx="57857" cy="29724"/>
          </a:xfrm>
          <a:custGeom>
            <a:avLst/>
            <a:gdLst>
              <a:gd name="T0" fmla="*/ 99 w 99"/>
              <a:gd name="T1" fmla="*/ 50 h 51"/>
              <a:gd name="T2" fmla="*/ 38 w 99"/>
              <a:gd name="T3" fmla="*/ 8 h 51"/>
              <a:gd name="T4" fmla="*/ 5 w 99"/>
              <a:gd name="T5" fmla="*/ 7 h 51"/>
              <a:gd name="T6" fmla="*/ 0 w 99"/>
              <a:gd name="T7" fmla="*/ 19 h 51"/>
              <a:gd name="T8" fmla="*/ 35 w 99"/>
              <a:gd name="T9" fmla="*/ 42 h 51"/>
              <a:gd name="T10" fmla="*/ 99 w 99"/>
              <a:gd name="T11" fmla="*/ 50 h 51"/>
            </a:gdLst>
            <a:ahLst/>
            <a:cxnLst>
              <a:cxn ang="0">
                <a:pos x="T0" y="T1"/>
              </a:cxn>
              <a:cxn ang="0">
                <a:pos x="T2" y="T3"/>
              </a:cxn>
              <a:cxn ang="0">
                <a:pos x="T4" y="T5"/>
              </a:cxn>
              <a:cxn ang="0">
                <a:pos x="T6" y="T7"/>
              </a:cxn>
              <a:cxn ang="0">
                <a:pos x="T8" y="T9"/>
              </a:cxn>
              <a:cxn ang="0">
                <a:pos x="T10" y="T11"/>
              </a:cxn>
            </a:cxnLst>
            <a:rect l="0" t="0" r="r" b="b"/>
            <a:pathLst>
              <a:path w="99" h="51">
                <a:moveTo>
                  <a:pt x="99" y="50"/>
                </a:moveTo>
                <a:cubicBezTo>
                  <a:pt x="74" y="23"/>
                  <a:pt x="51" y="12"/>
                  <a:pt x="38" y="8"/>
                </a:cubicBezTo>
                <a:cubicBezTo>
                  <a:pt x="28" y="5"/>
                  <a:pt x="14" y="0"/>
                  <a:pt x="5" y="7"/>
                </a:cubicBezTo>
                <a:cubicBezTo>
                  <a:pt x="2" y="10"/>
                  <a:pt x="0" y="15"/>
                  <a:pt x="0" y="19"/>
                </a:cubicBezTo>
                <a:cubicBezTo>
                  <a:pt x="2" y="31"/>
                  <a:pt x="21" y="37"/>
                  <a:pt x="35" y="42"/>
                </a:cubicBezTo>
                <a:cubicBezTo>
                  <a:pt x="49" y="46"/>
                  <a:pt x="71" y="51"/>
                  <a:pt x="99"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0" name="Freeform 22"/>
          <p:cNvSpPr/>
          <p:nvPr>
            <p:custDataLst>
              <p:tags r:id="rId134"/>
            </p:custDataLst>
          </p:nvPr>
        </p:nvSpPr>
        <p:spPr bwMode="auto">
          <a:xfrm rot="1800000">
            <a:off x="6549410" y="4773163"/>
            <a:ext cx="61041" cy="22293"/>
          </a:xfrm>
          <a:custGeom>
            <a:avLst/>
            <a:gdLst>
              <a:gd name="T0" fmla="*/ 105 w 105"/>
              <a:gd name="T1" fmla="*/ 14 h 38"/>
              <a:gd name="T2" fmla="*/ 32 w 105"/>
              <a:gd name="T3" fmla="*/ 2 h 38"/>
              <a:gd name="T4" fmla="*/ 2 w 105"/>
              <a:gd name="T5" fmla="*/ 15 h 38"/>
              <a:gd name="T6" fmla="*/ 2 w 105"/>
              <a:gd name="T7" fmla="*/ 28 h 38"/>
              <a:gd name="T8" fmla="*/ 44 w 105"/>
              <a:gd name="T9" fmla="*/ 34 h 38"/>
              <a:gd name="T10" fmla="*/ 105 w 105"/>
              <a:gd name="T11" fmla="*/ 14 h 38"/>
            </a:gdLst>
            <a:ahLst/>
            <a:cxnLst>
              <a:cxn ang="0">
                <a:pos x="T0" y="T1"/>
              </a:cxn>
              <a:cxn ang="0">
                <a:pos x="T2" y="T3"/>
              </a:cxn>
              <a:cxn ang="0">
                <a:pos x="T4" y="T5"/>
              </a:cxn>
              <a:cxn ang="0">
                <a:pos x="T6" y="T7"/>
              </a:cxn>
              <a:cxn ang="0">
                <a:pos x="T8" y="T9"/>
              </a:cxn>
              <a:cxn ang="0">
                <a:pos x="T10" y="T11"/>
              </a:cxn>
            </a:cxnLst>
            <a:rect l="0" t="0" r="r" b="b"/>
            <a:pathLst>
              <a:path w="105" h="38">
                <a:moveTo>
                  <a:pt x="105" y="14"/>
                </a:moveTo>
                <a:cubicBezTo>
                  <a:pt x="71" y="0"/>
                  <a:pt x="46" y="0"/>
                  <a:pt x="32" y="2"/>
                </a:cubicBezTo>
                <a:cubicBezTo>
                  <a:pt x="22" y="3"/>
                  <a:pt x="6" y="5"/>
                  <a:pt x="2" y="15"/>
                </a:cubicBezTo>
                <a:cubicBezTo>
                  <a:pt x="0" y="19"/>
                  <a:pt x="0" y="24"/>
                  <a:pt x="2" y="28"/>
                </a:cubicBezTo>
                <a:cubicBezTo>
                  <a:pt x="8" y="38"/>
                  <a:pt x="29" y="36"/>
                  <a:pt x="44" y="34"/>
                </a:cubicBezTo>
                <a:cubicBezTo>
                  <a:pt x="58" y="32"/>
                  <a:pt x="80" y="27"/>
                  <a:pt x="10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1" name="Freeform 23"/>
          <p:cNvSpPr/>
          <p:nvPr>
            <p:custDataLst>
              <p:tags r:id="rId135"/>
            </p:custDataLst>
          </p:nvPr>
        </p:nvSpPr>
        <p:spPr bwMode="auto">
          <a:xfrm rot="1800000">
            <a:off x="6586029" y="4770673"/>
            <a:ext cx="34502" cy="37686"/>
          </a:xfrm>
          <a:custGeom>
            <a:avLst/>
            <a:gdLst>
              <a:gd name="T0" fmla="*/ 29 w 60"/>
              <a:gd name="T1" fmla="*/ 4 h 65"/>
              <a:gd name="T2" fmla="*/ 17 w 60"/>
              <a:gd name="T3" fmla="*/ 3 h 65"/>
              <a:gd name="T4" fmla="*/ 25 w 60"/>
              <a:gd name="T5" fmla="*/ 23 h 65"/>
              <a:gd name="T6" fmla="*/ 7 w 60"/>
              <a:gd name="T7" fmla="*/ 23 h 65"/>
              <a:gd name="T8" fmla="*/ 18 w 60"/>
              <a:gd name="T9" fmla="*/ 38 h 65"/>
              <a:gd name="T10" fmla="*/ 1 w 60"/>
              <a:gd name="T11" fmla="*/ 44 h 65"/>
              <a:gd name="T12" fmla="*/ 10 w 60"/>
              <a:gd name="T13" fmla="*/ 56 h 65"/>
              <a:gd name="T14" fmla="*/ 53 w 60"/>
              <a:gd name="T15" fmla="*/ 49 h 65"/>
              <a:gd name="T16" fmla="*/ 29 w 60"/>
              <a:gd name="T17"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29" y="4"/>
                </a:moveTo>
                <a:cubicBezTo>
                  <a:pt x="28" y="3"/>
                  <a:pt x="19" y="0"/>
                  <a:pt x="17" y="3"/>
                </a:cubicBezTo>
                <a:cubicBezTo>
                  <a:pt x="14" y="6"/>
                  <a:pt x="17" y="14"/>
                  <a:pt x="25" y="23"/>
                </a:cubicBezTo>
                <a:cubicBezTo>
                  <a:pt x="16" y="19"/>
                  <a:pt x="9" y="20"/>
                  <a:pt x="7" y="23"/>
                </a:cubicBezTo>
                <a:cubicBezTo>
                  <a:pt x="5" y="26"/>
                  <a:pt x="9" y="33"/>
                  <a:pt x="18" y="38"/>
                </a:cubicBezTo>
                <a:cubicBezTo>
                  <a:pt x="10" y="35"/>
                  <a:pt x="2" y="39"/>
                  <a:pt x="1" y="44"/>
                </a:cubicBezTo>
                <a:cubicBezTo>
                  <a:pt x="0" y="48"/>
                  <a:pt x="3" y="53"/>
                  <a:pt x="10" y="56"/>
                </a:cubicBezTo>
                <a:cubicBezTo>
                  <a:pt x="28" y="65"/>
                  <a:pt x="47" y="60"/>
                  <a:pt x="53" y="49"/>
                </a:cubicBezTo>
                <a:cubicBezTo>
                  <a:pt x="60" y="37"/>
                  <a:pt x="53" y="13"/>
                  <a:pt x="29" y="4"/>
                </a:cubicBezTo>
                <a:close/>
              </a:path>
            </a:pathLst>
          </a:custGeom>
          <a:solidFill>
            <a:srgbClr val="DAED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2" name="Freeform 24"/>
          <p:cNvSpPr/>
          <p:nvPr>
            <p:custDataLst>
              <p:tags r:id="rId136"/>
            </p:custDataLst>
          </p:nvPr>
        </p:nvSpPr>
        <p:spPr bwMode="auto">
          <a:xfrm rot="1800000">
            <a:off x="6643790" y="4776726"/>
            <a:ext cx="49895" cy="63164"/>
          </a:xfrm>
          <a:custGeom>
            <a:avLst/>
            <a:gdLst>
              <a:gd name="T0" fmla="*/ 86 w 86"/>
              <a:gd name="T1" fmla="*/ 109 h 109"/>
              <a:gd name="T2" fmla="*/ 47 w 86"/>
              <a:gd name="T3" fmla="*/ 31 h 109"/>
              <a:gd name="T4" fmla="*/ 0 w 86"/>
              <a:gd name="T5" fmla="*/ 0 h 109"/>
              <a:gd name="T6" fmla="*/ 23 w 86"/>
              <a:gd name="T7" fmla="*/ 38 h 109"/>
              <a:gd name="T8" fmla="*/ 53 w 86"/>
              <a:gd name="T9" fmla="*/ 97 h 109"/>
              <a:gd name="T10" fmla="*/ 86 w 86"/>
              <a:gd name="T11" fmla="*/ 109 h 109"/>
            </a:gdLst>
            <a:ahLst/>
            <a:cxnLst>
              <a:cxn ang="0">
                <a:pos x="T0" y="T1"/>
              </a:cxn>
              <a:cxn ang="0">
                <a:pos x="T2" y="T3"/>
              </a:cxn>
              <a:cxn ang="0">
                <a:pos x="T4" y="T5"/>
              </a:cxn>
              <a:cxn ang="0">
                <a:pos x="T6" y="T7"/>
              </a:cxn>
              <a:cxn ang="0">
                <a:pos x="T8" y="T9"/>
              </a:cxn>
              <a:cxn ang="0">
                <a:pos x="T10" y="T11"/>
              </a:cxn>
            </a:cxnLst>
            <a:rect l="0" t="0" r="r" b="b"/>
            <a:pathLst>
              <a:path w="86" h="109">
                <a:moveTo>
                  <a:pt x="86" y="109"/>
                </a:moveTo>
                <a:cubicBezTo>
                  <a:pt x="84" y="96"/>
                  <a:pt x="77" y="61"/>
                  <a:pt x="47" y="31"/>
                </a:cubicBezTo>
                <a:cubicBezTo>
                  <a:pt x="30" y="14"/>
                  <a:pt x="12" y="5"/>
                  <a:pt x="0" y="0"/>
                </a:cubicBezTo>
                <a:cubicBezTo>
                  <a:pt x="6" y="9"/>
                  <a:pt x="15" y="21"/>
                  <a:pt x="23" y="38"/>
                </a:cubicBezTo>
                <a:cubicBezTo>
                  <a:pt x="37" y="67"/>
                  <a:pt x="37" y="84"/>
                  <a:pt x="53" y="97"/>
                </a:cubicBezTo>
                <a:cubicBezTo>
                  <a:pt x="63" y="105"/>
                  <a:pt x="75" y="109"/>
                  <a:pt x="86" y="109"/>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3" name="Freeform 25"/>
          <p:cNvSpPr/>
          <p:nvPr>
            <p:custDataLst>
              <p:tags r:id="rId137"/>
            </p:custDataLst>
          </p:nvPr>
        </p:nvSpPr>
        <p:spPr bwMode="auto">
          <a:xfrm rot="1800000">
            <a:off x="6623079" y="4776488"/>
            <a:ext cx="188432" cy="180999"/>
          </a:xfrm>
          <a:custGeom>
            <a:avLst/>
            <a:gdLst>
              <a:gd name="T0" fmla="*/ 0 w 325"/>
              <a:gd name="T1" fmla="*/ 304 h 312"/>
              <a:gd name="T2" fmla="*/ 173 w 325"/>
              <a:gd name="T3" fmla="*/ 106 h 312"/>
              <a:gd name="T4" fmla="*/ 316 w 325"/>
              <a:gd name="T5" fmla="*/ 0 h 312"/>
              <a:gd name="T6" fmla="*/ 325 w 325"/>
              <a:gd name="T7" fmla="*/ 15 h 312"/>
              <a:gd name="T8" fmla="*/ 182 w 325"/>
              <a:gd name="T9" fmla="*/ 117 h 312"/>
              <a:gd name="T10" fmla="*/ 12 w 325"/>
              <a:gd name="T11" fmla="*/ 312 h 312"/>
              <a:gd name="T12" fmla="*/ 0 w 325"/>
              <a:gd name="T13" fmla="*/ 304 h 312"/>
            </a:gdLst>
            <a:ahLst/>
            <a:cxnLst>
              <a:cxn ang="0">
                <a:pos x="T0" y="T1"/>
              </a:cxn>
              <a:cxn ang="0">
                <a:pos x="T2" y="T3"/>
              </a:cxn>
              <a:cxn ang="0">
                <a:pos x="T4" y="T5"/>
              </a:cxn>
              <a:cxn ang="0">
                <a:pos x="T6" y="T7"/>
              </a:cxn>
              <a:cxn ang="0">
                <a:pos x="T8" y="T9"/>
              </a:cxn>
              <a:cxn ang="0">
                <a:pos x="T10" y="T11"/>
              </a:cxn>
              <a:cxn ang="0">
                <a:pos x="T12" y="T13"/>
              </a:cxn>
            </a:cxnLst>
            <a:rect l="0" t="0" r="r" b="b"/>
            <a:pathLst>
              <a:path w="325" h="312">
                <a:moveTo>
                  <a:pt x="0" y="304"/>
                </a:moveTo>
                <a:cubicBezTo>
                  <a:pt x="39" y="246"/>
                  <a:pt x="95" y="175"/>
                  <a:pt x="173" y="106"/>
                </a:cubicBezTo>
                <a:cubicBezTo>
                  <a:pt x="223" y="61"/>
                  <a:pt x="272" y="27"/>
                  <a:pt x="316" y="0"/>
                </a:cubicBezTo>
                <a:cubicBezTo>
                  <a:pt x="319" y="5"/>
                  <a:pt x="322" y="10"/>
                  <a:pt x="325" y="15"/>
                </a:cubicBezTo>
                <a:cubicBezTo>
                  <a:pt x="282" y="40"/>
                  <a:pt x="233" y="73"/>
                  <a:pt x="182" y="117"/>
                </a:cubicBezTo>
                <a:cubicBezTo>
                  <a:pt x="103" y="185"/>
                  <a:pt x="49" y="256"/>
                  <a:pt x="12" y="312"/>
                </a:cubicBezTo>
                <a:cubicBezTo>
                  <a:pt x="8" y="310"/>
                  <a:pt x="4" y="307"/>
                  <a:pt x="0" y="304"/>
                </a:cubicBezTo>
                <a:close/>
              </a:path>
            </a:pathLst>
          </a:custGeom>
          <a:solidFill>
            <a:srgbClr val="C4E3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4" name="Freeform 26"/>
          <p:cNvSpPr/>
          <p:nvPr>
            <p:custDataLst>
              <p:tags r:id="rId138"/>
            </p:custDataLst>
          </p:nvPr>
        </p:nvSpPr>
        <p:spPr bwMode="auto">
          <a:xfrm rot="1800000">
            <a:off x="6515244" y="4831107"/>
            <a:ext cx="152869" cy="144906"/>
          </a:xfrm>
          <a:custGeom>
            <a:avLst/>
            <a:gdLst>
              <a:gd name="T0" fmla="*/ 249 w 264"/>
              <a:gd name="T1" fmla="*/ 108 h 250"/>
              <a:gd name="T2" fmla="*/ 221 w 264"/>
              <a:gd name="T3" fmla="*/ 102 h 250"/>
              <a:gd name="T4" fmla="*/ 191 w 264"/>
              <a:gd name="T5" fmla="*/ 105 h 250"/>
              <a:gd name="T6" fmla="*/ 221 w 264"/>
              <a:gd name="T7" fmla="*/ 86 h 250"/>
              <a:gd name="T8" fmla="*/ 230 w 264"/>
              <a:gd name="T9" fmla="*/ 49 h 250"/>
              <a:gd name="T10" fmla="*/ 219 w 264"/>
              <a:gd name="T11" fmla="*/ 36 h 250"/>
              <a:gd name="T12" fmla="*/ 179 w 264"/>
              <a:gd name="T13" fmla="*/ 51 h 250"/>
              <a:gd name="T14" fmla="*/ 155 w 264"/>
              <a:gd name="T15" fmla="*/ 77 h 250"/>
              <a:gd name="T16" fmla="*/ 169 w 264"/>
              <a:gd name="T17" fmla="*/ 43 h 250"/>
              <a:gd name="T18" fmla="*/ 155 w 264"/>
              <a:gd name="T19" fmla="*/ 5 h 250"/>
              <a:gd name="T20" fmla="*/ 138 w 264"/>
              <a:gd name="T21" fmla="*/ 1 h 250"/>
              <a:gd name="T22" fmla="*/ 111 w 264"/>
              <a:gd name="T23" fmla="*/ 39 h 250"/>
              <a:gd name="T24" fmla="*/ 110 w 264"/>
              <a:gd name="T25" fmla="*/ 56 h 250"/>
              <a:gd name="T26" fmla="*/ 94 w 264"/>
              <a:gd name="T27" fmla="*/ 28 h 250"/>
              <a:gd name="T28" fmla="*/ 66 w 264"/>
              <a:gd name="T29" fmla="*/ 8 h 250"/>
              <a:gd name="T30" fmla="*/ 44 w 264"/>
              <a:gd name="T31" fmla="*/ 27 h 250"/>
              <a:gd name="T32" fmla="*/ 63 w 264"/>
              <a:gd name="T33" fmla="*/ 74 h 250"/>
              <a:gd name="T34" fmla="*/ 70 w 264"/>
              <a:gd name="T35" fmla="*/ 82 h 250"/>
              <a:gd name="T36" fmla="*/ 45 w 264"/>
              <a:gd name="T37" fmla="*/ 73 h 250"/>
              <a:gd name="T38" fmla="*/ 6 w 264"/>
              <a:gd name="T39" fmla="*/ 83 h 250"/>
              <a:gd name="T40" fmla="*/ 1 w 264"/>
              <a:gd name="T41" fmla="*/ 99 h 250"/>
              <a:gd name="T42" fmla="*/ 28 w 264"/>
              <a:gd name="T43" fmla="*/ 122 h 250"/>
              <a:gd name="T44" fmla="*/ 62 w 264"/>
              <a:gd name="T45" fmla="*/ 128 h 250"/>
              <a:gd name="T46" fmla="*/ 24 w 264"/>
              <a:gd name="T47" fmla="*/ 139 h 250"/>
              <a:gd name="T48" fmla="*/ 3 w 264"/>
              <a:gd name="T49" fmla="*/ 167 h 250"/>
              <a:gd name="T50" fmla="*/ 9 w 264"/>
              <a:gd name="T51" fmla="*/ 183 h 250"/>
              <a:gd name="T52" fmla="*/ 58 w 264"/>
              <a:gd name="T53" fmla="*/ 180 h 250"/>
              <a:gd name="T54" fmla="*/ 68 w 264"/>
              <a:gd name="T55" fmla="*/ 171 h 250"/>
              <a:gd name="T56" fmla="*/ 57 w 264"/>
              <a:gd name="T57" fmla="*/ 194 h 250"/>
              <a:gd name="T58" fmla="*/ 65 w 264"/>
              <a:gd name="T59" fmla="*/ 242 h 250"/>
              <a:gd name="T60" fmla="*/ 81 w 264"/>
              <a:gd name="T61" fmla="*/ 248 h 250"/>
              <a:gd name="T62" fmla="*/ 111 w 264"/>
              <a:gd name="T63" fmla="*/ 213 h 250"/>
              <a:gd name="T64" fmla="*/ 114 w 264"/>
              <a:gd name="T65" fmla="*/ 187 h 250"/>
              <a:gd name="T66" fmla="*/ 116 w 264"/>
              <a:gd name="T67" fmla="*/ 214 h 250"/>
              <a:gd name="T68" fmla="*/ 150 w 264"/>
              <a:gd name="T69" fmla="*/ 249 h 250"/>
              <a:gd name="T70" fmla="*/ 166 w 264"/>
              <a:gd name="T71" fmla="*/ 244 h 250"/>
              <a:gd name="T72" fmla="*/ 169 w 264"/>
              <a:gd name="T73" fmla="*/ 204 h 250"/>
              <a:gd name="T74" fmla="*/ 158 w 264"/>
              <a:gd name="T75" fmla="*/ 180 h 250"/>
              <a:gd name="T76" fmla="*/ 174 w 264"/>
              <a:gd name="T77" fmla="*/ 201 h 250"/>
              <a:gd name="T78" fmla="*/ 218 w 264"/>
              <a:gd name="T79" fmla="*/ 218 h 250"/>
              <a:gd name="T80" fmla="*/ 230 w 264"/>
              <a:gd name="T81" fmla="*/ 205 h 250"/>
              <a:gd name="T82" fmla="*/ 210 w 264"/>
              <a:gd name="T83" fmla="*/ 165 h 250"/>
              <a:gd name="T84" fmla="*/ 187 w 264"/>
              <a:gd name="T85" fmla="*/ 151 h 250"/>
              <a:gd name="T86" fmla="*/ 231 w 264"/>
              <a:gd name="T87" fmla="*/ 156 h 250"/>
              <a:gd name="T88" fmla="*/ 259 w 264"/>
              <a:gd name="T89" fmla="*/ 140 h 250"/>
              <a:gd name="T90" fmla="*/ 249 w 264"/>
              <a:gd name="T91" fmla="*/ 1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4" h="250">
                <a:moveTo>
                  <a:pt x="249" y="108"/>
                </a:moveTo>
                <a:cubicBezTo>
                  <a:pt x="242" y="102"/>
                  <a:pt x="233" y="102"/>
                  <a:pt x="221" y="102"/>
                </a:cubicBezTo>
                <a:cubicBezTo>
                  <a:pt x="204" y="102"/>
                  <a:pt x="191" y="107"/>
                  <a:pt x="191" y="105"/>
                </a:cubicBezTo>
                <a:cubicBezTo>
                  <a:pt x="190" y="104"/>
                  <a:pt x="209" y="102"/>
                  <a:pt x="221" y="86"/>
                </a:cubicBezTo>
                <a:cubicBezTo>
                  <a:pt x="224" y="83"/>
                  <a:pt x="237" y="66"/>
                  <a:pt x="230" y="49"/>
                </a:cubicBezTo>
                <a:cubicBezTo>
                  <a:pt x="229" y="47"/>
                  <a:pt x="226" y="40"/>
                  <a:pt x="219" y="36"/>
                </a:cubicBezTo>
                <a:cubicBezTo>
                  <a:pt x="206" y="31"/>
                  <a:pt x="191" y="43"/>
                  <a:pt x="179" y="51"/>
                </a:cubicBezTo>
                <a:cubicBezTo>
                  <a:pt x="173" y="56"/>
                  <a:pt x="164" y="64"/>
                  <a:pt x="155" y="77"/>
                </a:cubicBezTo>
                <a:cubicBezTo>
                  <a:pt x="159" y="72"/>
                  <a:pt x="168" y="60"/>
                  <a:pt x="169" y="43"/>
                </a:cubicBezTo>
                <a:cubicBezTo>
                  <a:pt x="169" y="38"/>
                  <a:pt x="170" y="14"/>
                  <a:pt x="155" y="5"/>
                </a:cubicBezTo>
                <a:cubicBezTo>
                  <a:pt x="153" y="3"/>
                  <a:pt x="147" y="0"/>
                  <a:pt x="138" y="1"/>
                </a:cubicBezTo>
                <a:cubicBezTo>
                  <a:pt x="118" y="4"/>
                  <a:pt x="111" y="36"/>
                  <a:pt x="111" y="39"/>
                </a:cubicBezTo>
                <a:cubicBezTo>
                  <a:pt x="109" y="46"/>
                  <a:pt x="109" y="52"/>
                  <a:pt x="110" y="56"/>
                </a:cubicBezTo>
                <a:cubicBezTo>
                  <a:pt x="107" y="50"/>
                  <a:pt x="103" y="39"/>
                  <a:pt x="94" y="28"/>
                </a:cubicBezTo>
                <a:cubicBezTo>
                  <a:pt x="86" y="18"/>
                  <a:pt x="78" y="8"/>
                  <a:pt x="66" y="8"/>
                </a:cubicBezTo>
                <a:cubicBezTo>
                  <a:pt x="56" y="9"/>
                  <a:pt x="47" y="18"/>
                  <a:pt x="44" y="27"/>
                </a:cubicBezTo>
                <a:cubicBezTo>
                  <a:pt x="39" y="44"/>
                  <a:pt x="53" y="64"/>
                  <a:pt x="63" y="74"/>
                </a:cubicBezTo>
                <a:cubicBezTo>
                  <a:pt x="66" y="77"/>
                  <a:pt x="71" y="81"/>
                  <a:pt x="70" y="82"/>
                </a:cubicBezTo>
                <a:cubicBezTo>
                  <a:pt x="69" y="83"/>
                  <a:pt x="59" y="75"/>
                  <a:pt x="45" y="73"/>
                </a:cubicBezTo>
                <a:cubicBezTo>
                  <a:pt x="41" y="73"/>
                  <a:pt x="17" y="69"/>
                  <a:pt x="6" y="83"/>
                </a:cubicBezTo>
                <a:cubicBezTo>
                  <a:pt x="5" y="84"/>
                  <a:pt x="0" y="91"/>
                  <a:pt x="1" y="99"/>
                </a:cubicBezTo>
                <a:cubicBezTo>
                  <a:pt x="3" y="112"/>
                  <a:pt x="18" y="118"/>
                  <a:pt x="28" y="122"/>
                </a:cubicBezTo>
                <a:cubicBezTo>
                  <a:pt x="34" y="125"/>
                  <a:pt x="46" y="129"/>
                  <a:pt x="62" y="128"/>
                </a:cubicBezTo>
                <a:cubicBezTo>
                  <a:pt x="54" y="128"/>
                  <a:pt x="39" y="129"/>
                  <a:pt x="24" y="139"/>
                </a:cubicBezTo>
                <a:cubicBezTo>
                  <a:pt x="17" y="144"/>
                  <a:pt x="3" y="153"/>
                  <a:pt x="3" y="167"/>
                </a:cubicBezTo>
                <a:cubicBezTo>
                  <a:pt x="3" y="168"/>
                  <a:pt x="3" y="176"/>
                  <a:pt x="9" y="183"/>
                </a:cubicBezTo>
                <a:cubicBezTo>
                  <a:pt x="20" y="194"/>
                  <a:pt x="44" y="190"/>
                  <a:pt x="58" y="180"/>
                </a:cubicBezTo>
                <a:cubicBezTo>
                  <a:pt x="63" y="176"/>
                  <a:pt x="67" y="171"/>
                  <a:pt x="68" y="171"/>
                </a:cubicBezTo>
                <a:cubicBezTo>
                  <a:pt x="69" y="172"/>
                  <a:pt x="61" y="181"/>
                  <a:pt x="57" y="194"/>
                </a:cubicBezTo>
                <a:cubicBezTo>
                  <a:pt x="53" y="208"/>
                  <a:pt x="52" y="230"/>
                  <a:pt x="65" y="242"/>
                </a:cubicBezTo>
                <a:cubicBezTo>
                  <a:pt x="67" y="243"/>
                  <a:pt x="73" y="249"/>
                  <a:pt x="81" y="248"/>
                </a:cubicBezTo>
                <a:cubicBezTo>
                  <a:pt x="99" y="248"/>
                  <a:pt x="110" y="216"/>
                  <a:pt x="111" y="213"/>
                </a:cubicBezTo>
                <a:cubicBezTo>
                  <a:pt x="114" y="202"/>
                  <a:pt x="114" y="193"/>
                  <a:pt x="114" y="187"/>
                </a:cubicBezTo>
                <a:cubicBezTo>
                  <a:pt x="113" y="194"/>
                  <a:pt x="113" y="204"/>
                  <a:pt x="116" y="214"/>
                </a:cubicBezTo>
                <a:cubicBezTo>
                  <a:pt x="117" y="216"/>
                  <a:pt x="128" y="247"/>
                  <a:pt x="150" y="249"/>
                </a:cubicBezTo>
                <a:cubicBezTo>
                  <a:pt x="152" y="249"/>
                  <a:pt x="160" y="250"/>
                  <a:pt x="166" y="244"/>
                </a:cubicBezTo>
                <a:cubicBezTo>
                  <a:pt x="178" y="234"/>
                  <a:pt x="172" y="213"/>
                  <a:pt x="169" y="204"/>
                </a:cubicBezTo>
                <a:cubicBezTo>
                  <a:pt x="166" y="193"/>
                  <a:pt x="161" y="185"/>
                  <a:pt x="158" y="180"/>
                </a:cubicBezTo>
                <a:cubicBezTo>
                  <a:pt x="161" y="185"/>
                  <a:pt x="166" y="194"/>
                  <a:pt x="174" y="201"/>
                </a:cubicBezTo>
                <a:cubicBezTo>
                  <a:pt x="179" y="206"/>
                  <a:pt x="201" y="225"/>
                  <a:pt x="218" y="218"/>
                </a:cubicBezTo>
                <a:cubicBezTo>
                  <a:pt x="219" y="217"/>
                  <a:pt x="227" y="213"/>
                  <a:pt x="230" y="205"/>
                </a:cubicBezTo>
                <a:cubicBezTo>
                  <a:pt x="236" y="188"/>
                  <a:pt x="214" y="169"/>
                  <a:pt x="210" y="165"/>
                </a:cubicBezTo>
                <a:cubicBezTo>
                  <a:pt x="199" y="155"/>
                  <a:pt x="186" y="152"/>
                  <a:pt x="187" y="151"/>
                </a:cubicBezTo>
                <a:cubicBezTo>
                  <a:pt x="187" y="149"/>
                  <a:pt x="207" y="160"/>
                  <a:pt x="231" y="156"/>
                </a:cubicBezTo>
                <a:cubicBezTo>
                  <a:pt x="239" y="154"/>
                  <a:pt x="254" y="152"/>
                  <a:pt x="259" y="140"/>
                </a:cubicBezTo>
                <a:cubicBezTo>
                  <a:pt x="264" y="129"/>
                  <a:pt x="258" y="115"/>
                  <a:pt x="249" y="10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5" name="Freeform 27"/>
          <p:cNvSpPr/>
          <p:nvPr>
            <p:custDataLst>
              <p:tags r:id="rId139"/>
            </p:custDataLst>
          </p:nvPr>
        </p:nvSpPr>
        <p:spPr bwMode="auto">
          <a:xfrm rot="1800000">
            <a:off x="6539317" y="4850863"/>
            <a:ext cx="102443" cy="99788"/>
          </a:xfrm>
          <a:custGeom>
            <a:avLst/>
            <a:gdLst>
              <a:gd name="T0" fmla="*/ 174 w 176"/>
              <a:gd name="T1" fmla="*/ 84 h 172"/>
              <a:gd name="T2" fmla="*/ 131 w 176"/>
              <a:gd name="T3" fmla="*/ 75 h 172"/>
              <a:gd name="T4" fmla="*/ 158 w 176"/>
              <a:gd name="T5" fmla="*/ 42 h 172"/>
              <a:gd name="T6" fmla="*/ 152 w 176"/>
              <a:gd name="T7" fmla="*/ 32 h 172"/>
              <a:gd name="T8" fmla="*/ 112 w 176"/>
              <a:gd name="T9" fmla="*/ 46 h 172"/>
              <a:gd name="T10" fmla="*/ 106 w 176"/>
              <a:gd name="T11" fmla="*/ 4 h 172"/>
              <a:gd name="T12" fmla="*/ 95 w 176"/>
              <a:gd name="T13" fmla="*/ 2 h 172"/>
              <a:gd name="T14" fmla="*/ 77 w 176"/>
              <a:gd name="T15" fmla="*/ 47 h 172"/>
              <a:gd name="T16" fmla="*/ 43 w 176"/>
              <a:gd name="T17" fmla="*/ 7 h 172"/>
              <a:gd name="T18" fmla="*/ 33 w 176"/>
              <a:gd name="T19" fmla="*/ 12 h 172"/>
              <a:gd name="T20" fmla="*/ 47 w 176"/>
              <a:gd name="T21" fmla="*/ 58 h 172"/>
              <a:gd name="T22" fmla="*/ 4 w 176"/>
              <a:gd name="T23" fmla="*/ 59 h 172"/>
              <a:gd name="T24" fmla="*/ 0 w 176"/>
              <a:gd name="T25" fmla="*/ 70 h 172"/>
              <a:gd name="T26" fmla="*/ 34 w 176"/>
              <a:gd name="T27" fmla="*/ 90 h 172"/>
              <a:gd name="T28" fmla="*/ 4 w 176"/>
              <a:gd name="T29" fmla="*/ 118 h 172"/>
              <a:gd name="T30" fmla="*/ 9 w 176"/>
              <a:gd name="T31" fmla="*/ 129 h 172"/>
              <a:gd name="T32" fmla="*/ 54 w 176"/>
              <a:gd name="T33" fmla="*/ 115 h 172"/>
              <a:gd name="T34" fmla="*/ 38 w 176"/>
              <a:gd name="T35" fmla="*/ 160 h 172"/>
              <a:gd name="T36" fmla="*/ 55 w 176"/>
              <a:gd name="T37" fmla="*/ 166 h 172"/>
              <a:gd name="T38" fmla="*/ 81 w 176"/>
              <a:gd name="T39" fmla="*/ 123 h 172"/>
              <a:gd name="T40" fmla="*/ 95 w 176"/>
              <a:gd name="T41" fmla="*/ 170 h 172"/>
              <a:gd name="T42" fmla="*/ 112 w 176"/>
              <a:gd name="T43" fmla="*/ 166 h 172"/>
              <a:gd name="T44" fmla="*/ 106 w 176"/>
              <a:gd name="T45" fmla="*/ 121 h 172"/>
              <a:gd name="T46" fmla="*/ 146 w 176"/>
              <a:gd name="T47" fmla="*/ 152 h 172"/>
              <a:gd name="T48" fmla="*/ 157 w 176"/>
              <a:gd name="T49" fmla="*/ 143 h 172"/>
              <a:gd name="T50" fmla="*/ 130 w 176"/>
              <a:gd name="T51" fmla="*/ 105 h 172"/>
              <a:gd name="T52" fmla="*/ 173 w 176"/>
              <a:gd name="T53" fmla="*/ 96 h 172"/>
              <a:gd name="T54" fmla="*/ 174 w 176"/>
              <a:gd name="T55" fmla="*/ 8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72">
                <a:moveTo>
                  <a:pt x="174" y="84"/>
                </a:moveTo>
                <a:cubicBezTo>
                  <a:pt x="171" y="75"/>
                  <a:pt x="153" y="70"/>
                  <a:pt x="131" y="75"/>
                </a:cubicBezTo>
                <a:cubicBezTo>
                  <a:pt x="149" y="67"/>
                  <a:pt x="160" y="53"/>
                  <a:pt x="158" y="42"/>
                </a:cubicBezTo>
                <a:cubicBezTo>
                  <a:pt x="158" y="41"/>
                  <a:pt x="156" y="35"/>
                  <a:pt x="152" y="32"/>
                </a:cubicBezTo>
                <a:cubicBezTo>
                  <a:pt x="143" y="26"/>
                  <a:pt x="127" y="31"/>
                  <a:pt x="112" y="46"/>
                </a:cubicBezTo>
                <a:cubicBezTo>
                  <a:pt x="119" y="27"/>
                  <a:pt x="116" y="10"/>
                  <a:pt x="106" y="4"/>
                </a:cubicBezTo>
                <a:cubicBezTo>
                  <a:pt x="105" y="4"/>
                  <a:pt x="100" y="0"/>
                  <a:pt x="95" y="2"/>
                </a:cubicBezTo>
                <a:cubicBezTo>
                  <a:pt x="84" y="4"/>
                  <a:pt x="76" y="22"/>
                  <a:pt x="77" y="47"/>
                </a:cubicBezTo>
                <a:cubicBezTo>
                  <a:pt x="69" y="22"/>
                  <a:pt x="55" y="6"/>
                  <a:pt x="43" y="7"/>
                </a:cubicBezTo>
                <a:cubicBezTo>
                  <a:pt x="42" y="7"/>
                  <a:pt x="36" y="8"/>
                  <a:pt x="33" y="12"/>
                </a:cubicBezTo>
                <a:cubicBezTo>
                  <a:pt x="26" y="21"/>
                  <a:pt x="31" y="40"/>
                  <a:pt x="47" y="58"/>
                </a:cubicBezTo>
                <a:cubicBezTo>
                  <a:pt x="28" y="50"/>
                  <a:pt x="11" y="50"/>
                  <a:pt x="4" y="59"/>
                </a:cubicBezTo>
                <a:cubicBezTo>
                  <a:pt x="3" y="60"/>
                  <a:pt x="0" y="64"/>
                  <a:pt x="0" y="70"/>
                </a:cubicBezTo>
                <a:cubicBezTo>
                  <a:pt x="2" y="80"/>
                  <a:pt x="15" y="89"/>
                  <a:pt x="34" y="90"/>
                </a:cubicBezTo>
                <a:cubicBezTo>
                  <a:pt x="16" y="95"/>
                  <a:pt x="4" y="107"/>
                  <a:pt x="4" y="118"/>
                </a:cubicBezTo>
                <a:cubicBezTo>
                  <a:pt x="5" y="120"/>
                  <a:pt x="5" y="126"/>
                  <a:pt x="9" y="129"/>
                </a:cubicBezTo>
                <a:cubicBezTo>
                  <a:pt x="16" y="136"/>
                  <a:pt x="35" y="131"/>
                  <a:pt x="54" y="115"/>
                </a:cubicBezTo>
                <a:cubicBezTo>
                  <a:pt x="36" y="131"/>
                  <a:pt x="31" y="151"/>
                  <a:pt x="38" y="160"/>
                </a:cubicBezTo>
                <a:cubicBezTo>
                  <a:pt x="42" y="165"/>
                  <a:pt x="50" y="167"/>
                  <a:pt x="55" y="166"/>
                </a:cubicBezTo>
                <a:cubicBezTo>
                  <a:pt x="69" y="164"/>
                  <a:pt x="81" y="147"/>
                  <a:pt x="81" y="123"/>
                </a:cubicBezTo>
                <a:cubicBezTo>
                  <a:pt x="76" y="148"/>
                  <a:pt x="84" y="167"/>
                  <a:pt x="95" y="170"/>
                </a:cubicBezTo>
                <a:cubicBezTo>
                  <a:pt x="101" y="172"/>
                  <a:pt x="108" y="170"/>
                  <a:pt x="112" y="166"/>
                </a:cubicBezTo>
                <a:cubicBezTo>
                  <a:pt x="120" y="158"/>
                  <a:pt x="120" y="139"/>
                  <a:pt x="106" y="121"/>
                </a:cubicBezTo>
                <a:cubicBezTo>
                  <a:pt x="117" y="143"/>
                  <a:pt x="134" y="155"/>
                  <a:pt x="146" y="152"/>
                </a:cubicBezTo>
                <a:cubicBezTo>
                  <a:pt x="147" y="152"/>
                  <a:pt x="154" y="150"/>
                  <a:pt x="157" y="143"/>
                </a:cubicBezTo>
                <a:cubicBezTo>
                  <a:pt x="161" y="133"/>
                  <a:pt x="151" y="117"/>
                  <a:pt x="130" y="105"/>
                </a:cubicBezTo>
                <a:cubicBezTo>
                  <a:pt x="150" y="110"/>
                  <a:pt x="168" y="106"/>
                  <a:pt x="173" y="96"/>
                </a:cubicBezTo>
                <a:cubicBezTo>
                  <a:pt x="174" y="95"/>
                  <a:pt x="176" y="90"/>
                  <a:pt x="174" y="8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6" name="Freeform 28"/>
          <p:cNvSpPr/>
          <p:nvPr>
            <p:custDataLst>
              <p:tags r:id="rId140"/>
            </p:custDataLst>
          </p:nvPr>
        </p:nvSpPr>
        <p:spPr bwMode="auto">
          <a:xfrm rot="1800000">
            <a:off x="6569919" y="4881419"/>
            <a:ext cx="38748" cy="36625"/>
          </a:xfrm>
          <a:custGeom>
            <a:avLst/>
            <a:gdLst>
              <a:gd name="T0" fmla="*/ 31 w 67"/>
              <a:gd name="T1" fmla="*/ 61 h 63"/>
              <a:gd name="T2" fmla="*/ 0 w 67"/>
              <a:gd name="T3" fmla="*/ 31 h 63"/>
              <a:gd name="T4" fmla="*/ 29 w 67"/>
              <a:gd name="T5" fmla="*/ 2 h 63"/>
              <a:gd name="T6" fmla="*/ 67 w 67"/>
              <a:gd name="T7" fmla="*/ 31 h 63"/>
              <a:gd name="T8" fmla="*/ 31 w 67"/>
              <a:gd name="T9" fmla="*/ 61 h 63"/>
            </a:gdLst>
            <a:ahLst/>
            <a:cxnLst>
              <a:cxn ang="0">
                <a:pos x="T0" y="T1"/>
              </a:cxn>
              <a:cxn ang="0">
                <a:pos x="T2" y="T3"/>
              </a:cxn>
              <a:cxn ang="0">
                <a:pos x="T4" y="T5"/>
              </a:cxn>
              <a:cxn ang="0">
                <a:pos x="T6" y="T7"/>
              </a:cxn>
              <a:cxn ang="0">
                <a:pos x="T8" y="T9"/>
              </a:cxn>
            </a:cxnLst>
            <a:rect l="0" t="0" r="r" b="b"/>
            <a:pathLst>
              <a:path w="67" h="62">
                <a:moveTo>
                  <a:pt x="31" y="61"/>
                </a:moveTo>
                <a:cubicBezTo>
                  <a:pt x="16" y="60"/>
                  <a:pt x="0" y="48"/>
                  <a:pt x="0" y="31"/>
                </a:cubicBezTo>
                <a:cubicBezTo>
                  <a:pt x="1" y="15"/>
                  <a:pt x="15" y="4"/>
                  <a:pt x="29" y="2"/>
                </a:cubicBezTo>
                <a:cubicBezTo>
                  <a:pt x="46" y="0"/>
                  <a:pt x="66" y="13"/>
                  <a:pt x="67" y="31"/>
                </a:cubicBezTo>
                <a:cubicBezTo>
                  <a:pt x="67" y="49"/>
                  <a:pt x="49" y="63"/>
                  <a:pt x="31" y="61"/>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87" name="Freeform 29"/>
          <p:cNvSpPr/>
          <p:nvPr>
            <p:custDataLst>
              <p:tags r:id="rId141"/>
            </p:custDataLst>
          </p:nvPr>
        </p:nvSpPr>
        <p:spPr bwMode="auto">
          <a:xfrm rot="1800000">
            <a:off x="6588015" y="4890153"/>
            <a:ext cx="16985" cy="16454"/>
          </a:xfrm>
          <a:custGeom>
            <a:avLst/>
            <a:gdLst>
              <a:gd name="T0" fmla="*/ 7 w 29"/>
              <a:gd name="T1" fmla="*/ 23 h 28"/>
              <a:gd name="T2" fmla="*/ 4 w 29"/>
              <a:gd name="T3" fmla="*/ 5 h 28"/>
              <a:gd name="T4" fmla="*/ 22 w 29"/>
              <a:gd name="T5" fmla="*/ 4 h 28"/>
              <a:gd name="T6" fmla="*/ 24 w 29"/>
              <a:gd name="T7" fmla="*/ 23 h 28"/>
              <a:gd name="T8" fmla="*/ 7 w 29"/>
              <a:gd name="T9" fmla="*/ 23 h 28"/>
            </a:gdLst>
            <a:ahLst/>
            <a:cxnLst>
              <a:cxn ang="0">
                <a:pos x="T0" y="T1"/>
              </a:cxn>
              <a:cxn ang="0">
                <a:pos x="T2" y="T3"/>
              </a:cxn>
              <a:cxn ang="0">
                <a:pos x="T4" y="T5"/>
              </a:cxn>
              <a:cxn ang="0">
                <a:pos x="T6" y="T7"/>
              </a:cxn>
              <a:cxn ang="0">
                <a:pos x="T8" y="T9"/>
              </a:cxn>
            </a:cxnLst>
            <a:rect l="0" t="0" r="r" b="b"/>
            <a:pathLst>
              <a:path w="28" h="28">
                <a:moveTo>
                  <a:pt x="7" y="23"/>
                </a:moveTo>
                <a:cubicBezTo>
                  <a:pt x="2" y="19"/>
                  <a:pt x="0" y="11"/>
                  <a:pt x="4" y="5"/>
                </a:cubicBezTo>
                <a:cubicBezTo>
                  <a:pt x="9" y="0"/>
                  <a:pt x="17" y="0"/>
                  <a:pt x="22" y="4"/>
                </a:cubicBezTo>
                <a:cubicBezTo>
                  <a:pt x="28" y="9"/>
                  <a:pt x="29" y="18"/>
                  <a:pt x="24" y="23"/>
                </a:cubicBezTo>
                <a:cubicBezTo>
                  <a:pt x="19" y="28"/>
                  <a:pt x="11" y="27"/>
                  <a:pt x="7" y="2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61" name="文本框 160"/>
          <p:cNvSpPr txBox="1"/>
          <p:nvPr>
            <p:custDataLst>
              <p:tags r:id="rId142"/>
            </p:custDataLst>
          </p:nvPr>
        </p:nvSpPr>
        <p:spPr>
          <a:xfrm>
            <a:off x="6140450" y="4480150"/>
            <a:ext cx="469900" cy="400050"/>
          </a:xfrm>
          <a:prstGeom prst="rect">
            <a:avLst/>
          </a:prstGeom>
          <a:noFill/>
        </p:spPr>
        <p:txBody>
          <a:bodyPr wrap="square" rtlCol="0">
            <a:normAutofit fontScale="90000"/>
          </a:bodyPr>
          <a:lstStyle/>
          <a:p>
            <a:r>
              <a:rPr lang="en-US" altLang="zh-CN" sz="2000" b="1">
                <a:solidFill>
                  <a:schemeClr val="accent2">
                    <a:lumMod val="50000"/>
                  </a:schemeClr>
                </a:solidFill>
                <a:latin typeface="微软雅黑" panose="020B0503020204020204" pitchFamily="34" charset="-122"/>
                <a:ea typeface="微软雅黑" panose="020B0503020204020204" pitchFamily="34" charset="-122"/>
                <a:cs typeface="Arial" panose="020B0604020202020204" pitchFamily="34" charset="0"/>
              </a:rPr>
              <a:t>04</a:t>
            </a:r>
          </a:p>
        </p:txBody>
      </p:sp>
      <p:sp>
        <p:nvSpPr>
          <p:cNvPr id="159" name="文本框 75"/>
          <p:cNvSpPr txBox="1"/>
          <p:nvPr>
            <p:custDataLst>
              <p:tags r:id="rId143"/>
            </p:custDataLst>
          </p:nvPr>
        </p:nvSpPr>
        <p:spPr>
          <a:xfrm>
            <a:off x="6864350" y="4480150"/>
            <a:ext cx="1866900" cy="605790"/>
          </a:xfrm>
          <a:prstGeom prst="rect">
            <a:avLst/>
          </a:prstGeom>
          <a:noFill/>
        </p:spPr>
        <p:txBody>
          <a:bodyPr vert="horz" wrap="square" lIns="71755"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500"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偶然 成熟 领域 相互交措</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052146" cy="6858000"/>
          </a:xfrm>
          <a:prstGeom prst="rect">
            <a:avLst/>
          </a:prstGeom>
          <a:solidFill>
            <a:schemeClr val="lt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dk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 name="矩形 8"/>
          <p:cNvSpPr/>
          <p:nvPr>
            <p:custDataLst>
              <p:tags r:id="rId3"/>
            </p:custDataLst>
          </p:nvPr>
        </p:nvSpPr>
        <p:spPr>
          <a:xfrm>
            <a:off x="457200" y="605482"/>
            <a:ext cx="11277600" cy="5644118"/>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4"/>
            </p:custDataLst>
          </p:nvPr>
        </p:nvSpPr>
        <p:spPr>
          <a:xfrm>
            <a:off x="6879750" y="2649436"/>
            <a:ext cx="4077300" cy="1559127"/>
          </a:xfrm>
          <a:prstGeom prst="rect">
            <a:avLst/>
          </a:prstGeom>
          <a:noFill/>
          <a:ln w="3175">
            <a:noFill/>
            <a:prstDash val="dash"/>
          </a:ln>
        </p:spPr>
        <p:txBody>
          <a:bodyPr wrap="square" lIns="72000" tIns="36000" rIns="72000" bIns="108000" anchor="ctr" anchorCtr="1">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4000" b="1" i="0" u="none" strike="noStrike" kern="1200" cap="none" spc="300" normalizeH="0" noProof="0">
                <a:ln w="3175">
                  <a:noFill/>
                  <a:prstDash val="dash"/>
                </a:ln>
                <a:solidFill>
                  <a:schemeClr val="dk1">
                    <a:lumMod val="75000"/>
                    <a:lumOff val="2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课后练习</a:t>
            </a:r>
          </a:p>
        </p:txBody>
      </p:sp>
      <p:pic>
        <p:nvPicPr>
          <p:cNvPr id="6" name="图形 3"/>
          <p:cNvPicPr>
            <a:picLocks noChangeAspect="1"/>
          </p:cNvPicPr>
          <p:nvPr>
            <p:custDataLst>
              <p:tags r:id="rId5"/>
            </p:custDataLst>
          </p:nvPr>
        </p:nvPicPr>
        <p:blipFill>
          <a:blip r:embed="rId48"/>
          <a:stretch>
            <a:fillRect/>
          </a:stretch>
        </p:blipFill>
        <p:spPr>
          <a:xfrm rot="10800000">
            <a:off x="10087100" y="1253992"/>
            <a:ext cx="869950" cy="746935"/>
          </a:xfrm>
          <a:prstGeom prst="rect">
            <a:avLst/>
          </a:prstGeom>
        </p:spPr>
      </p:pic>
      <p:cxnSp>
        <p:nvCxnSpPr>
          <p:cNvPr id="3" name="直接连接符 2"/>
          <p:cNvCxnSpPr/>
          <p:nvPr>
            <p:custDataLst>
              <p:tags r:id="rId6"/>
            </p:custDataLst>
          </p:nvPr>
        </p:nvCxnSpPr>
        <p:spPr>
          <a:xfrm flipH="1">
            <a:off x="1425258" y="1228090"/>
            <a:ext cx="0" cy="4399280"/>
          </a:xfrm>
          <a:prstGeom prst="line">
            <a:avLst/>
          </a:prstGeom>
          <a:ln>
            <a:solidFill>
              <a:schemeClr val="lt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545" name="内容占位符 6"/>
          <p:cNvSpPr>
            <a:spLocks noGrp="1"/>
          </p:cNvSpPr>
          <p:nvPr>
            <p:custDataLst>
              <p:tags r:id="rId7"/>
            </p:custDataLst>
          </p:nvPr>
        </p:nvSpPr>
        <p:spPr>
          <a:xfrm flipH="1">
            <a:off x="1900238" y="1637030"/>
            <a:ext cx="3514090" cy="361950"/>
          </a:xfrm>
          <a:prstGeom prst="rect">
            <a:avLst/>
          </a:prstGeom>
        </p:spPr>
        <p:txBody>
          <a:bodyPr vert="horz" lIns="91440" tIns="45720" rIns="91440" bIns="45720" rtlCol="0" anchor="t" anchorCtr="0">
            <a:normAutofit/>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300">
                <a:solidFill>
                  <a:schemeClr val="dk1">
                    <a:lumMod val="75000"/>
                    <a:lumOff val="25000"/>
                  </a:schemeClr>
                </a:solidFill>
                <a:uFillTx/>
                <a:latin typeface="微软雅黑" panose="020B0503020204020204" pitchFamily="34" charset="-122"/>
                <a:cs typeface="幼圆" panose="02010509060101010101" pitchFamily="49" charset="-122"/>
                <a:sym typeface="Arial" panose="020B0604020202020204" pitchFamily="34" charset="0"/>
              </a:rPr>
              <a:t> </a:t>
            </a:r>
          </a:p>
        </p:txBody>
      </p:sp>
      <p:sp>
        <p:nvSpPr>
          <p:cNvPr id="546" name="内容占位符 6"/>
          <p:cNvSpPr>
            <a:spLocks noGrp="1"/>
          </p:cNvSpPr>
          <p:nvPr>
            <p:custDataLst>
              <p:tags r:id="rId8"/>
            </p:custDataLst>
          </p:nvPr>
        </p:nvSpPr>
        <p:spPr>
          <a:xfrm flipH="1">
            <a:off x="1900236" y="1257300"/>
            <a:ext cx="3514725" cy="339091"/>
          </a:xfrm>
          <a:prstGeom prst="rect">
            <a:avLst/>
          </a:prstGeom>
        </p:spPr>
        <p:txBody>
          <a:bodyPr vert="horz" lIns="91440" tIns="45720" rIns="91440" bIns="45720" rtlCol="0" anchor="b" anchorCtr="0">
            <a:normAutofit lnSpcReduction="20000"/>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400" b="1" spc="300">
                <a:solidFill>
                  <a:schemeClr val="dk1">
                    <a:lumMod val="75000"/>
                    <a:lumOff val="25000"/>
                  </a:schemeClr>
                </a:solidFill>
                <a:uFillTx/>
                <a:latin typeface="微软雅黑" panose="020B0503020204020204" pitchFamily="34" charset="-122"/>
                <a:cs typeface="微软雅黑" panose="020B0503020204020204" pitchFamily="34" charset="-122"/>
                <a:sym typeface="Arial" panose="020B0604020202020204" pitchFamily="34" charset="0"/>
              </a:rPr>
              <a:t>下列词语中有错别字的一组是 ( )</a:t>
            </a:r>
          </a:p>
        </p:txBody>
      </p:sp>
      <p:sp>
        <p:nvSpPr>
          <p:cNvPr id="548" name="内容占位符 6"/>
          <p:cNvSpPr>
            <a:spLocks noGrp="1"/>
          </p:cNvSpPr>
          <p:nvPr>
            <p:custDataLst>
              <p:tags r:id="rId9"/>
            </p:custDataLst>
          </p:nvPr>
        </p:nvSpPr>
        <p:spPr>
          <a:xfrm flipH="1">
            <a:off x="1900238" y="5226050"/>
            <a:ext cx="3514090" cy="361950"/>
          </a:xfrm>
          <a:prstGeom prst="rect">
            <a:avLst/>
          </a:prstGeom>
        </p:spPr>
        <p:txBody>
          <a:bodyPr vert="horz" lIns="91440" tIns="45720" rIns="91440" bIns="45720" rtlCol="0" anchor="t" anchorCtr="0">
            <a:normAutofit/>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300">
                <a:solidFill>
                  <a:schemeClr val="dk1">
                    <a:lumMod val="75000"/>
                    <a:lumOff val="25000"/>
                  </a:schemeClr>
                </a:solidFill>
                <a:latin typeface="微软雅黑" panose="020B0503020204020204" pitchFamily="34" charset="-122"/>
                <a:cs typeface="微软雅黑" panose="020B0503020204020204" pitchFamily="34" charset="-122"/>
                <a:sym typeface="Arial" panose="020B0604020202020204" pitchFamily="34" charset="0"/>
              </a:rPr>
              <a:t>【解析】选C。“措”应改为“错”。</a:t>
            </a:r>
          </a:p>
        </p:txBody>
      </p:sp>
      <p:sp>
        <p:nvSpPr>
          <p:cNvPr id="549" name="内容占位符 6"/>
          <p:cNvSpPr>
            <a:spLocks noGrp="1"/>
          </p:cNvSpPr>
          <p:nvPr>
            <p:custDataLst>
              <p:tags r:id="rId10"/>
            </p:custDataLst>
          </p:nvPr>
        </p:nvSpPr>
        <p:spPr>
          <a:xfrm flipH="1">
            <a:off x="1900236" y="4846320"/>
            <a:ext cx="3514725" cy="339091"/>
          </a:xfrm>
          <a:prstGeom prst="rect">
            <a:avLst/>
          </a:prstGeom>
        </p:spPr>
        <p:txBody>
          <a:bodyPr vert="horz" lIns="91440" tIns="45720" rIns="91440" bIns="45720" rtlCol="0" anchor="b" anchorCtr="0">
            <a:normAutofit lnSpcReduction="20000"/>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400" b="1" spc="300">
                <a:solidFill>
                  <a:schemeClr val="dk1">
                    <a:lumMod val="75000"/>
                    <a:lumOff val="25000"/>
                  </a:schemeClr>
                </a:solidFill>
                <a:uFillTx/>
                <a:latin typeface="微软雅黑" panose="020B0503020204020204" pitchFamily="34" charset="-122"/>
                <a:cs typeface="微软雅黑" panose="020B0503020204020204" pitchFamily="34" charset="-122"/>
                <a:sym typeface="Arial" panose="020B0604020202020204" pitchFamily="34" charset="0"/>
              </a:rPr>
              <a:t>枯燥 撰写 按照 实用价值</a:t>
            </a:r>
          </a:p>
        </p:txBody>
      </p:sp>
      <p:sp>
        <p:nvSpPr>
          <p:cNvPr id="551" name="内容占位符 6"/>
          <p:cNvSpPr>
            <a:spLocks noGrp="1"/>
          </p:cNvSpPr>
          <p:nvPr>
            <p:custDataLst>
              <p:tags r:id="rId11"/>
            </p:custDataLst>
          </p:nvPr>
        </p:nvSpPr>
        <p:spPr>
          <a:xfrm flipH="1">
            <a:off x="1900238" y="2552065"/>
            <a:ext cx="3514090" cy="361950"/>
          </a:xfrm>
          <a:prstGeom prst="rect">
            <a:avLst/>
          </a:prstGeom>
        </p:spPr>
        <p:txBody>
          <a:bodyPr vert="horz" lIns="91440" tIns="45720" rIns="91440" bIns="45720" rtlCol="0" anchor="t" anchorCtr="0">
            <a:normAutofit/>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300">
                <a:solidFill>
                  <a:schemeClr val="dk1">
                    <a:lumMod val="75000"/>
                    <a:lumOff val="25000"/>
                  </a:schemeClr>
                </a:solidFill>
                <a:latin typeface="微软雅黑" panose="020B0503020204020204" pitchFamily="34" charset="-122"/>
                <a:cs typeface="幼圆" panose="02010509060101010101" pitchFamily="49" charset="-122"/>
                <a:sym typeface="Arial" panose="020B0604020202020204" pitchFamily="34" charset="0"/>
              </a:rPr>
              <a:t> </a:t>
            </a:r>
          </a:p>
        </p:txBody>
      </p:sp>
      <p:sp>
        <p:nvSpPr>
          <p:cNvPr id="552" name="内容占位符 6"/>
          <p:cNvSpPr>
            <a:spLocks noGrp="1"/>
          </p:cNvSpPr>
          <p:nvPr>
            <p:custDataLst>
              <p:tags r:id="rId12"/>
            </p:custDataLst>
          </p:nvPr>
        </p:nvSpPr>
        <p:spPr>
          <a:xfrm flipH="1">
            <a:off x="1900236" y="2172335"/>
            <a:ext cx="3514725" cy="339091"/>
          </a:xfrm>
          <a:prstGeom prst="rect">
            <a:avLst/>
          </a:prstGeom>
        </p:spPr>
        <p:txBody>
          <a:bodyPr vert="horz" lIns="91440" tIns="45720" rIns="91440" bIns="45720" rtlCol="0" anchor="b" anchorCtr="0">
            <a:normAutofit lnSpcReduction="20000"/>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400" b="1" spc="300">
                <a:solidFill>
                  <a:schemeClr val="dk1">
                    <a:lumMod val="75000"/>
                    <a:lumOff val="25000"/>
                  </a:schemeClr>
                </a:solidFill>
                <a:uFillTx/>
                <a:latin typeface="微软雅黑" panose="020B0503020204020204" pitchFamily="34" charset="-122"/>
                <a:cs typeface="微软雅黑" panose="020B0503020204020204" pitchFamily="34" charset="-122"/>
                <a:sym typeface="Arial" panose="020B0604020202020204" pitchFamily="34" charset="0"/>
              </a:rPr>
              <a:t>尊敬 资料 围绕 多愁善感</a:t>
            </a:r>
          </a:p>
        </p:txBody>
      </p:sp>
      <p:sp>
        <p:nvSpPr>
          <p:cNvPr id="554" name="内容占位符 6"/>
          <p:cNvSpPr>
            <a:spLocks noGrp="1"/>
          </p:cNvSpPr>
          <p:nvPr>
            <p:custDataLst>
              <p:tags r:id="rId13"/>
            </p:custDataLst>
          </p:nvPr>
        </p:nvSpPr>
        <p:spPr>
          <a:xfrm flipH="1">
            <a:off x="1900238" y="3467100"/>
            <a:ext cx="3514090" cy="361950"/>
          </a:xfrm>
          <a:prstGeom prst="rect">
            <a:avLst/>
          </a:prstGeom>
        </p:spPr>
        <p:txBody>
          <a:bodyPr vert="horz" lIns="91440" tIns="45720" rIns="91440" bIns="45720" rtlCol="0" anchor="t" anchorCtr="0">
            <a:normAutofit/>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300">
                <a:solidFill>
                  <a:schemeClr val="dk1">
                    <a:lumMod val="75000"/>
                    <a:lumOff val="25000"/>
                  </a:schemeClr>
                </a:solidFill>
                <a:latin typeface="微软雅黑" panose="020B0503020204020204" pitchFamily="34" charset="-122"/>
                <a:cs typeface="幼圆" panose="02010509060101010101" pitchFamily="49" charset="-122"/>
                <a:sym typeface="Arial" panose="020B0604020202020204" pitchFamily="34" charset="0"/>
              </a:rPr>
              <a:t> </a:t>
            </a:r>
          </a:p>
        </p:txBody>
      </p:sp>
      <p:sp>
        <p:nvSpPr>
          <p:cNvPr id="555" name="内容占位符 6"/>
          <p:cNvSpPr>
            <a:spLocks noGrp="1"/>
          </p:cNvSpPr>
          <p:nvPr>
            <p:custDataLst>
              <p:tags r:id="rId14"/>
            </p:custDataLst>
          </p:nvPr>
        </p:nvSpPr>
        <p:spPr>
          <a:xfrm flipH="1">
            <a:off x="1900236" y="3087370"/>
            <a:ext cx="3514725" cy="339091"/>
          </a:xfrm>
          <a:prstGeom prst="rect">
            <a:avLst/>
          </a:prstGeom>
        </p:spPr>
        <p:txBody>
          <a:bodyPr vert="horz" lIns="91440" tIns="45720" rIns="91440" bIns="45720" rtlCol="0" anchor="b" anchorCtr="0">
            <a:normAutofit lnSpcReduction="20000"/>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400" b="1" spc="300">
                <a:solidFill>
                  <a:schemeClr val="dk1">
                    <a:lumMod val="75000"/>
                    <a:lumOff val="25000"/>
                  </a:schemeClr>
                </a:solidFill>
                <a:uFillTx/>
                <a:latin typeface="微软雅黑" panose="020B0503020204020204" pitchFamily="34" charset="-122"/>
                <a:cs typeface="微软雅黑" panose="020B0503020204020204" pitchFamily="34" charset="-122"/>
                <a:sym typeface="Arial" panose="020B0604020202020204" pitchFamily="34" charset="0"/>
              </a:rPr>
              <a:t>贸易 障碍 唯一 奴颜婢膝</a:t>
            </a:r>
          </a:p>
        </p:txBody>
      </p:sp>
      <p:sp>
        <p:nvSpPr>
          <p:cNvPr id="2001" name="Freeform 139"/>
          <p:cNvSpPr>
            <a:spLocks noEditPoints="1"/>
          </p:cNvSpPr>
          <p:nvPr>
            <p:custDataLst>
              <p:tags r:id="rId15"/>
            </p:custDataLst>
          </p:nvPr>
        </p:nvSpPr>
        <p:spPr bwMode="auto">
          <a:xfrm>
            <a:off x="1164273" y="1339850"/>
            <a:ext cx="474980" cy="510540"/>
          </a:xfrm>
          <a:custGeom>
            <a:avLst/>
            <a:gdLst>
              <a:gd name="T0" fmla="*/ 420 w 613"/>
              <a:gd name="T1" fmla="*/ 403 h 806"/>
              <a:gd name="T2" fmla="*/ 227 w 613"/>
              <a:gd name="T3" fmla="*/ 755 h 806"/>
              <a:gd name="T4" fmla="*/ 280 w 613"/>
              <a:gd name="T5" fmla="*/ 148 h 806"/>
              <a:gd name="T6" fmla="*/ 151 w 613"/>
              <a:gd name="T7" fmla="*/ 168 h 806"/>
              <a:gd name="T8" fmla="*/ 81 w 613"/>
              <a:gd name="T9" fmla="*/ 228 h 806"/>
              <a:gd name="T10" fmla="*/ 62 w 613"/>
              <a:gd name="T11" fmla="*/ 197 h 806"/>
              <a:gd name="T12" fmla="*/ 214 w 613"/>
              <a:gd name="T13" fmla="*/ 56 h 806"/>
              <a:gd name="T14" fmla="*/ 121 w 613"/>
              <a:gd name="T15" fmla="*/ 113 h 806"/>
              <a:gd name="T16" fmla="*/ 110 w 613"/>
              <a:gd name="T17" fmla="*/ 128 h 806"/>
              <a:gd name="T18" fmla="*/ 243 w 613"/>
              <a:gd name="T19" fmla="*/ 139 h 806"/>
              <a:gd name="T20" fmla="*/ 175 w 613"/>
              <a:gd name="T21" fmla="*/ 106 h 806"/>
              <a:gd name="T22" fmla="*/ 161 w 613"/>
              <a:gd name="T23" fmla="*/ 74 h 806"/>
              <a:gd name="T24" fmla="*/ 178 w 613"/>
              <a:gd name="T25" fmla="*/ 124 h 806"/>
              <a:gd name="T26" fmla="*/ 238 w 613"/>
              <a:gd name="T27" fmla="*/ 85 h 806"/>
              <a:gd name="T28" fmla="*/ 154 w 613"/>
              <a:gd name="T29" fmla="*/ 42 h 806"/>
              <a:gd name="T30" fmla="*/ 83 w 613"/>
              <a:gd name="T31" fmla="*/ 88 h 806"/>
              <a:gd name="T32" fmla="*/ 75 w 613"/>
              <a:gd name="T33" fmla="*/ 77 h 806"/>
              <a:gd name="T34" fmla="*/ 103 w 613"/>
              <a:gd name="T35" fmla="*/ 187 h 806"/>
              <a:gd name="T36" fmla="*/ 185 w 613"/>
              <a:gd name="T37" fmla="*/ 150 h 806"/>
              <a:gd name="T38" fmla="*/ 270 w 613"/>
              <a:gd name="T39" fmla="*/ 124 h 806"/>
              <a:gd name="T40" fmla="*/ 192 w 613"/>
              <a:gd name="T41" fmla="*/ 26 h 806"/>
              <a:gd name="T42" fmla="*/ 65 w 613"/>
              <a:gd name="T43" fmla="*/ 151 h 806"/>
              <a:gd name="T44" fmla="*/ 64 w 613"/>
              <a:gd name="T45" fmla="*/ 225 h 806"/>
              <a:gd name="T46" fmla="*/ 110 w 613"/>
              <a:gd name="T47" fmla="*/ 268 h 806"/>
              <a:gd name="T48" fmla="*/ 147 w 613"/>
              <a:gd name="T49" fmla="*/ 233 h 806"/>
              <a:gd name="T50" fmla="*/ 243 w 613"/>
              <a:gd name="T51" fmla="*/ 223 h 806"/>
              <a:gd name="T52" fmla="*/ 294 w 613"/>
              <a:gd name="T53" fmla="*/ 191 h 806"/>
              <a:gd name="T54" fmla="*/ 238 w 613"/>
              <a:gd name="T55" fmla="*/ 708 h 806"/>
              <a:gd name="T56" fmla="*/ 239 w 613"/>
              <a:gd name="T57" fmla="*/ 650 h 806"/>
              <a:gd name="T58" fmla="*/ 213 w 613"/>
              <a:gd name="T59" fmla="*/ 702 h 806"/>
              <a:gd name="T60" fmla="*/ 80 w 613"/>
              <a:gd name="T61" fmla="*/ 696 h 806"/>
              <a:gd name="T62" fmla="*/ 136 w 613"/>
              <a:gd name="T63" fmla="*/ 632 h 806"/>
              <a:gd name="T64" fmla="*/ 81 w 613"/>
              <a:gd name="T65" fmla="*/ 691 h 806"/>
              <a:gd name="T66" fmla="*/ 151 w 613"/>
              <a:gd name="T67" fmla="*/ 698 h 806"/>
              <a:gd name="T68" fmla="*/ 167 w 613"/>
              <a:gd name="T69" fmla="*/ 603 h 806"/>
              <a:gd name="T70" fmla="*/ 85 w 613"/>
              <a:gd name="T71" fmla="*/ 573 h 806"/>
              <a:gd name="T72" fmla="*/ 66 w 613"/>
              <a:gd name="T73" fmla="*/ 636 h 806"/>
              <a:gd name="T74" fmla="*/ 41 w 613"/>
              <a:gd name="T75" fmla="*/ 689 h 806"/>
              <a:gd name="T76" fmla="*/ 102 w 613"/>
              <a:gd name="T77" fmla="*/ 724 h 806"/>
              <a:gd name="T78" fmla="*/ 201 w 613"/>
              <a:gd name="T79" fmla="*/ 690 h 806"/>
              <a:gd name="T80" fmla="*/ 280 w 613"/>
              <a:gd name="T81" fmla="*/ 649 h 806"/>
              <a:gd name="T82" fmla="*/ 492 w 613"/>
              <a:gd name="T83" fmla="*/ 308 h 806"/>
              <a:gd name="T84" fmla="*/ 360 w 613"/>
              <a:gd name="T85" fmla="*/ 187 h 806"/>
              <a:gd name="T86" fmla="*/ 521 w 613"/>
              <a:gd name="T87" fmla="*/ 221 h 806"/>
              <a:gd name="T88" fmla="*/ 458 w 613"/>
              <a:gd name="T89" fmla="*/ 280 h 806"/>
              <a:gd name="T90" fmla="*/ 387 w 613"/>
              <a:gd name="T91" fmla="*/ 173 h 806"/>
              <a:gd name="T92" fmla="*/ 450 w 613"/>
              <a:gd name="T93" fmla="*/ 423 h 806"/>
              <a:gd name="T94" fmla="*/ 515 w 613"/>
              <a:gd name="T95" fmla="*/ 338 h 806"/>
              <a:gd name="T96" fmla="*/ 418 w 613"/>
              <a:gd name="T97" fmla="*/ 137 h 806"/>
              <a:gd name="T98" fmla="*/ 320 w 613"/>
              <a:gd name="T99" fmla="*/ 248 h 806"/>
              <a:gd name="T100" fmla="*/ 426 w 613"/>
              <a:gd name="T101" fmla="*/ 242 h 806"/>
              <a:gd name="T102" fmla="*/ 544 w 613"/>
              <a:gd name="T103" fmla="*/ 532 h 806"/>
              <a:gd name="T104" fmla="*/ 513 w 613"/>
              <a:gd name="T105" fmla="*/ 605 h 806"/>
              <a:gd name="T106" fmla="*/ 423 w 613"/>
              <a:gd name="T107" fmla="*/ 683 h 806"/>
              <a:gd name="T108" fmla="*/ 376 w 613"/>
              <a:gd name="T109" fmla="*/ 691 h 806"/>
              <a:gd name="T110" fmla="*/ 429 w 613"/>
              <a:gd name="T111" fmla="*/ 536 h 806"/>
              <a:gd name="T112" fmla="*/ 329 w 613"/>
              <a:gd name="T113" fmla="*/ 644 h 806"/>
              <a:gd name="T114" fmla="*/ 388 w 613"/>
              <a:gd name="T115" fmla="*/ 700 h 806"/>
              <a:gd name="T116" fmla="*/ 471 w 613"/>
              <a:gd name="T117" fmla="*/ 693 h 806"/>
              <a:gd name="T118" fmla="*/ 534 w 613"/>
              <a:gd name="T119" fmla="*/ 498 h 806"/>
              <a:gd name="T120" fmla="*/ 480 w 613"/>
              <a:gd name="T121" fmla="*/ 445 h 806"/>
              <a:gd name="T122" fmla="*/ 495 w 613"/>
              <a:gd name="T123" fmla="*/ 386 h 806"/>
              <a:gd name="T124" fmla="*/ 561 w 613"/>
              <a:gd name="T125" fmla="*/ 24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804">
                <a:moveTo>
                  <a:pt x="722" y="191"/>
                </a:moveTo>
                <a:lnTo>
                  <a:pt x="722" y="191"/>
                </a:lnTo>
                <a:lnTo>
                  <a:pt x="722" y="190"/>
                </a:lnTo>
                <a:lnTo>
                  <a:pt x="722" y="189"/>
                </a:lnTo>
                <a:lnTo>
                  <a:pt x="722" y="189"/>
                </a:lnTo>
                <a:lnTo>
                  <a:pt x="722" y="189"/>
                </a:lnTo>
                <a:lnTo>
                  <a:pt x="721" y="188"/>
                </a:lnTo>
                <a:lnTo>
                  <a:pt x="721" y="188"/>
                </a:lnTo>
                <a:lnTo>
                  <a:pt x="721" y="188"/>
                </a:lnTo>
                <a:cubicBezTo>
                  <a:pt x="720" y="188"/>
                  <a:pt x="715" y="180"/>
                  <a:pt x="713" y="174"/>
                </a:cubicBezTo>
                <a:lnTo>
                  <a:pt x="712" y="172"/>
                </a:lnTo>
                <a:lnTo>
                  <a:pt x="710" y="172"/>
                </a:lnTo>
                <a:lnTo>
                  <a:pt x="708" y="173"/>
                </a:lnTo>
                <a:cubicBezTo>
                  <a:pt x="689" y="138"/>
                  <a:pt x="643" y="120"/>
                  <a:pt x="611" y="121"/>
                </a:cubicBezTo>
                <a:cubicBezTo>
                  <a:pt x="562" y="117"/>
                  <a:pt x="499" y="155"/>
                  <a:pt x="468" y="207"/>
                </a:cubicBezTo>
                <a:lnTo>
                  <a:pt x="466" y="207"/>
                </a:lnTo>
                <a:lnTo>
                  <a:pt x="464" y="207"/>
                </a:lnTo>
                <a:lnTo>
                  <a:pt x="462" y="207"/>
                </a:lnTo>
                <a:lnTo>
                  <a:pt x="461" y="207"/>
                </a:lnTo>
                <a:lnTo>
                  <a:pt x="460" y="207"/>
                </a:lnTo>
                <a:lnTo>
                  <a:pt x="459" y="208"/>
                </a:lnTo>
                <a:lnTo>
                  <a:pt x="459" y="209"/>
                </a:lnTo>
                <a:cubicBezTo>
                  <a:pt x="458" y="210"/>
                  <a:pt x="462" y="219"/>
                  <a:pt x="461" y="218"/>
                </a:cubicBezTo>
                <a:lnTo>
                  <a:pt x="461" y="218"/>
                </a:lnTo>
                <a:lnTo>
                  <a:pt x="461" y="219"/>
                </a:lnTo>
                <a:lnTo>
                  <a:pt x="460" y="221"/>
                </a:lnTo>
                <a:lnTo>
                  <a:pt x="458" y="221"/>
                </a:lnTo>
                <a:lnTo>
                  <a:pt x="457" y="222"/>
                </a:lnTo>
                <a:lnTo>
                  <a:pt x="457" y="223"/>
                </a:lnTo>
                <a:lnTo>
                  <a:pt x="456" y="225"/>
                </a:lnTo>
                <a:lnTo>
                  <a:pt x="457" y="227"/>
                </a:lnTo>
                <a:lnTo>
                  <a:pt x="456" y="228"/>
                </a:lnTo>
                <a:lnTo>
                  <a:pt x="455" y="228"/>
                </a:lnTo>
                <a:cubicBezTo>
                  <a:pt x="449" y="227"/>
                  <a:pt x="450" y="227"/>
                  <a:pt x="448" y="227"/>
                </a:cubicBezTo>
                <a:lnTo>
                  <a:pt x="448" y="227"/>
                </a:lnTo>
                <a:lnTo>
                  <a:pt x="447" y="227"/>
                </a:lnTo>
                <a:lnTo>
                  <a:pt x="447" y="227"/>
                </a:lnTo>
                <a:lnTo>
                  <a:pt x="447" y="227"/>
                </a:lnTo>
                <a:lnTo>
                  <a:pt x="447" y="226"/>
                </a:lnTo>
                <a:lnTo>
                  <a:pt x="447" y="226"/>
                </a:lnTo>
                <a:lnTo>
                  <a:pt x="447" y="226"/>
                </a:lnTo>
                <a:lnTo>
                  <a:pt x="447" y="226"/>
                </a:lnTo>
                <a:lnTo>
                  <a:pt x="447" y="226"/>
                </a:lnTo>
                <a:lnTo>
                  <a:pt x="447" y="225"/>
                </a:lnTo>
                <a:lnTo>
                  <a:pt x="448" y="225"/>
                </a:lnTo>
                <a:cubicBezTo>
                  <a:pt x="449" y="224"/>
                  <a:pt x="453" y="211"/>
                  <a:pt x="453" y="199"/>
                </a:cubicBezTo>
                <a:cubicBezTo>
                  <a:pt x="454" y="182"/>
                  <a:pt x="445" y="96"/>
                  <a:pt x="427" y="87"/>
                </a:cubicBezTo>
                <a:cubicBezTo>
                  <a:pt x="396" y="16"/>
                  <a:pt x="367" y="13"/>
                  <a:pt x="326" y="6"/>
                </a:cubicBezTo>
                <a:lnTo>
                  <a:pt x="326" y="5"/>
                </a:lnTo>
                <a:lnTo>
                  <a:pt x="326" y="5"/>
                </a:lnTo>
                <a:lnTo>
                  <a:pt x="326" y="4"/>
                </a:lnTo>
                <a:lnTo>
                  <a:pt x="325" y="3"/>
                </a:lnTo>
                <a:cubicBezTo>
                  <a:pt x="324" y="1"/>
                  <a:pt x="317" y="0"/>
                  <a:pt x="314" y="0"/>
                </a:cubicBezTo>
                <a:cubicBezTo>
                  <a:pt x="287" y="-1"/>
                  <a:pt x="224" y="25"/>
                  <a:pt x="219" y="44"/>
                </a:cubicBezTo>
                <a:cubicBezTo>
                  <a:pt x="198" y="57"/>
                  <a:pt x="177" y="110"/>
                  <a:pt x="178" y="127"/>
                </a:cubicBezTo>
                <a:lnTo>
                  <a:pt x="178" y="128"/>
                </a:lnTo>
                <a:lnTo>
                  <a:pt x="178" y="129"/>
                </a:lnTo>
                <a:lnTo>
                  <a:pt x="178" y="130"/>
                </a:lnTo>
                <a:lnTo>
                  <a:pt x="180" y="132"/>
                </a:lnTo>
                <a:lnTo>
                  <a:pt x="180" y="132"/>
                </a:lnTo>
                <a:lnTo>
                  <a:pt x="181" y="132"/>
                </a:lnTo>
                <a:lnTo>
                  <a:pt x="181" y="132"/>
                </a:lnTo>
                <a:lnTo>
                  <a:pt x="181" y="133"/>
                </a:lnTo>
                <a:cubicBezTo>
                  <a:pt x="180" y="136"/>
                  <a:pt x="179" y="148"/>
                  <a:pt x="179" y="149"/>
                </a:cubicBezTo>
                <a:cubicBezTo>
                  <a:pt x="178" y="194"/>
                  <a:pt x="221" y="257"/>
                  <a:pt x="254" y="280"/>
                </a:cubicBezTo>
                <a:lnTo>
                  <a:pt x="253" y="282"/>
                </a:lnTo>
                <a:lnTo>
                  <a:pt x="254" y="283"/>
                </a:lnTo>
                <a:lnTo>
                  <a:pt x="255" y="284"/>
                </a:lnTo>
                <a:lnTo>
                  <a:pt x="256" y="284"/>
                </a:lnTo>
                <a:lnTo>
                  <a:pt x="258" y="284"/>
                </a:lnTo>
                <a:lnTo>
                  <a:pt x="260" y="285"/>
                </a:lnTo>
                <a:lnTo>
                  <a:pt x="261" y="286"/>
                </a:lnTo>
                <a:lnTo>
                  <a:pt x="262" y="288"/>
                </a:lnTo>
                <a:lnTo>
                  <a:pt x="264" y="289"/>
                </a:lnTo>
                <a:lnTo>
                  <a:pt x="265" y="290"/>
                </a:lnTo>
                <a:lnTo>
                  <a:pt x="266" y="290"/>
                </a:lnTo>
                <a:lnTo>
                  <a:pt x="266" y="290"/>
                </a:lnTo>
                <a:lnTo>
                  <a:pt x="267" y="290"/>
                </a:lnTo>
                <a:lnTo>
                  <a:pt x="268" y="290"/>
                </a:lnTo>
                <a:lnTo>
                  <a:pt x="268" y="289"/>
                </a:lnTo>
                <a:lnTo>
                  <a:pt x="268" y="287"/>
                </a:lnTo>
                <a:lnTo>
                  <a:pt x="267" y="286"/>
                </a:lnTo>
                <a:lnTo>
                  <a:pt x="267" y="284"/>
                </a:lnTo>
                <a:lnTo>
                  <a:pt x="266" y="283"/>
                </a:lnTo>
                <a:lnTo>
                  <a:pt x="268" y="283"/>
                </a:lnTo>
                <a:lnTo>
                  <a:pt x="269" y="282"/>
                </a:lnTo>
                <a:lnTo>
                  <a:pt x="269" y="280"/>
                </a:lnTo>
                <a:lnTo>
                  <a:pt x="269" y="279"/>
                </a:lnTo>
                <a:lnTo>
                  <a:pt x="268" y="278"/>
                </a:lnTo>
                <a:cubicBezTo>
                  <a:pt x="270" y="277"/>
                  <a:pt x="274" y="275"/>
                  <a:pt x="274" y="275"/>
                </a:cubicBezTo>
                <a:lnTo>
                  <a:pt x="275" y="274"/>
                </a:lnTo>
                <a:lnTo>
                  <a:pt x="277" y="274"/>
                </a:lnTo>
                <a:lnTo>
                  <a:pt x="278" y="273"/>
                </a:lnTo>
                <a:lnTo>
                  <a:pt x="280" y="273"/>
                </a:lnTo>
                <a:lnTo>
                  <a:pt x="280" y="273"/>
                </a:lnTo>
                <a:lnTo>
                  <a:pt x="280" y="274"/>
                </a:lnTo>
                <a:lnTo>
                  <a:pt x="281" y="274"/>
                </a:lnTo>
                <a:lnTo>
                  <a:pt x="282" y="274"/>
                </a:lnTo>
                <a:cubicBezTo>
                  <a:pt x="286" y="275"/>
                  <a:pt x="297" y="265"/>
                  <a:pt x="298" y="263"/>
                </a:cubicBezTo>
                <a:cubicBezTo>
                  <a:pt x="309" y="257"/>
                  <a:pt x="317" y="252"/>
                  <a:pt x="321" y="250"/>
                </a:cubicBezTo>
                <a:cubicBezTo>
                  <a:pt x="329" y="245"/>
                  <a:pt x="336" y="241"/>
                  <a:pt x="345" y="238"/>
                </a:cubicBezTo>
                <a:cubicBezTo>
                  <a:pt x="350" y="240"/>
                  <a:pt x="357" y="240"/>
                  <a:pt x="360" y="240"/>
                </a:cubicBezTo>
                <a:cubicBezTo>
                  <a:pt x="378" y="240"/>
                  <a:pt x="394" y="232"/>
                  <a:pt x="395" y="228"/>
                </a:cubicBezTo>
                <a:cubicBezTo>
                  <a:pt x="406" y="230"/>
                  <a:pt x="416" y="231"/>
                  <a:pt x="423" y="232"/>
                </a:cubicBezTo>
                <a:lnTo>
                  <a:pt x="425" y="233"/>
                </a:lnTo>
                <a:lnTo>
                  <a:pt x="426" y="233"/>
                </a:lnTo>
                <a:lnTo>
                  <a:pt x="427" y="234"/>
                </a:lnTo>
                <a:lnTo>
                  <a:pt x="428" y="235"/>
                </a:lnTo>
                <a:lnTo>
                  <a:pt x="430" y="235"/>
                </a:lnTo>
                <a:lnTo>
                  <a:pt x="431" y="234"/>
                </a:lnTo>
                <a:lnTo>
                  <a:pt x="432" y="232"/>
                </a:lnTo>
                <a:lnTo>
                  <a:pt x="432" y="234"/>
                </a:lnTo>
                <a:lnTo>
                  <a:pt x="434" y="235"/>
                </a:lnTo>
                <a:lnTo>
                  <a:pt x="436" y="235"/>
                </a:lnTo>
                <a:lnTo>
                  <a:pt x="437" y="235"/>
                </a:lnTo>
                <a:lnTo>
                  <a:pt x="438" y="234"/>
                </a:lnTo>
                <a:lnTo>
                  <a:pt x="438" y="234"/>
                </a:lnTo>
                <a:lnTo>
                  <a:pt x="438" y="234"/>
                </a:lnTo>
                <a:lnTo>
                  <a:pt x="439" y="235"/>
                </a:lnTo>
                <a:lnTo>
                  <a:pt x="439" y="235"/>
                </a:lnTo>
                <a:lnTo>
                  <a:pt x="440" y="237"/>
                </a:lnTo>
                <a:lnTo>
                  <a:pt x="442" y="239"/>
                </a:lnTo>
                <a:lnTo>
                  <a:pt x="445" y="241"/>
                </a:lnTo>
                <a:cubicBezTo>
                  <a:pt x="451" y="241"/>
                  <a:pt x="464" y="245"/>
                  <a:pt x="464" y="245"/>
                </a:cubicBezTo>
                <a:cubicBezTo>
                  <a:pt x="463" y="245"/>
                  <a:pt x="456" y="241"/>
                  <a:pt x="454" y="239"/>
                </a:cubicBezTo>
                <a:lnTo>
                  <a:pt x="457" y="237"/>
                </a:lnTo>
                <a:cubicBezTo>
                  <a:pt x="468" y="240"/>
                  <a:pt x="470" y="242"/>
                  <a:pt x="473" y="244"/>
                </a:cubicBezTo>
                <a:lnTo>
                  <a:pt x="472" y="248"/>
                </a:lnTo>
                <a:cubicBezTo>
                  <a:pt x="470" y="246"/>
                  <a:pt x="468" y="246"/>
                  <a:pt x="468" y="246"/>
                </a:cubicBezTo>
                <a:lnTo>
                  <a:pt x="467" y="246"/>
                </a:lnTo>
                <a:lnTo>
                  <a:pt x="467" y="246"/>
                </a:lnTo>
                <a:lnTo>
                  <a:pt x="466" y="246"/>
                </a:lnTo>
                <a:lnTo>
                  <a:pt x="466" y="246"/>
                </a:lnTo>
                <a:cubicBezTo>
                  <a:pt x="498" y="258"/>
                  <a:pt x="528" y="296"/>
                  <a:pt x="540" y="312"/>
                </a:cubicBezTo>
                <a:cubicBezTo>
                  <a:pt x="544" y="316"/>
                  <a:pt x="547" y="320"/>
                  <a:pt x="548" y="321"/>
                </a:cubicBezTo>
                <a:lnTo>
                  <a:pt x="549" y="324"/>
                </a:lnTo>
                <a:lnTo>
                  <a:pt x="550" y="325"/>
                </a:lnTo>
                <a:lnTo>
                  <a:pt x="550" y="326"/>
                </a:lnTo>
                <a:lnTo>
                  <a:pt x="550" y="327"/>
                </a:lnTo>
                <a:lnTo>
                  <a:pt x="550" y="327"/>
                </a:lnTo>
                <a:lnTo>
                  <a:pt x="549" y="326"/>
                </a:lnTo>
                <a:lnTo>
                  <a:pt x="547" y="325"/>
                </a:lnTo>
                <a:lnTo>
                  <a:pt x="545" y="323"/>
                </a:lnTo>
                <a:lnTo>
                  <a:pt x="542" y="320"/>
                </a:lnTo>
                <a:cubicBezTo>
                  <a:pt x="558" y="332"/>
                  <a:pt x="578" y="372"/>
                  <a:pt x="577" y="398"/>
                </a:cubicBezTo>
                <a:lnTo>
                  <a:pt x="573" y="396"/>
                </a:lnTo>
                <a:lnTo>
                  <a:pt x="572" y="396"/>
                </a:lnTo>
                <a:lnTo>
                  <a:pt x="571" y="398"/>
                </a:lnTo>
                <a:lnTo>
                  <a:pt x="570" y="399"/>
                </a:lnTo>
                <a:lnTo>
                  <a:pt x="571" y="400"/>
                </a:lnTo>
                <a:lnTo>
                  <a:pt x="573" y="401"/>
                </a:lnTo>
                <a:lnTo>
                  <a:pt x="574" y="401"/>
                </a:lnTo>
                <a:lnTo>
                  <a:pt x="575" y="402"/>
                </a:lnTo>
                <a:lnTo>
                  <a:pt x="576" y="402"/>
                </a:lnTo>
                <a:lnTo>
                  <a:pt x="577" y="406"/>
                </a:lnTo>
                <a:lnTo>
                  <a:pt x="578" y="407"/>
                </a:lnTo>
                <a:lnTo>
                  <a:pt x="579" y="408"/>
                </a:lnTo>
                <a:lnTo>
                  <a:pt x="580" y="410"/>
                </a:lnTo>
                <a:lnTo>
                  <a:pt x="580" y="411"/>
                </a:lnTo>
                <a:lnTo>
                  <a:pt x="580" y="412"/>
                </a:lnTo>
                <a:lnTo>
                  <a:pt x="580" y="413"/>
                </a:lnTo>
                <a:lnTo>
                  <a:pt x="580" y="413"/>
                </a:lnTo>
                <a:lnTo>
                  <a:pt x="580" y="412"/>
                </a:lnTo>
                <a:lnTo>
                  <a:pt x="579" y="411"/>
                </a:lnTo>
                <a:lnTo>
                  <a:pt x="579" y="409"/>
                </a:lnTo>
                <a:lnTo>
                  <a:pt x="578" y="408"/>
                </a:lnTo>
                <a:lnTo>
                  <a:pt x="578" y="407"/>
                </a:lnTo>
                <a:lnTo>
                  <a:pt x="578" y="407"/>
                </a:lnTo>
                <a:lnTo>
                  <a:pt x="577" y="406"/>
                </a:lnTo>
                <a:cubicBezTo>
                  <a:pt x="578" y="405"/>
                  <a:pt x="575" y="413"/>
                  <a:pt x="574" y="416"/>
                </a:cubicBezTo>
                <a:lnTo>
                  <a:pt x="575" y="418"/>
                </a:lnTo>
                <a:lnTo>
                  <a:pt x="576" y="420"/>
                </a:lnTo>
                <a:lnTo>
                  <a:pt x="576" y="422"/>
                </a:lnTo>
                <a:lnTo>
                  <a:pt x="577" y="423"/>
                </a:lnTo>
                <a:lnTo>
                  <a:pt x="577" y="423"/>
                </a:lnTo>
                <a:lnTo>
                  <a:pt x="578" y="423"/>
                </a:lnTo>
                <a:cubicBezTo>
                  <a:pt x="587" y="417"/>
                  <a:pt x="584" y="414"/>
                  <a:pt x="585" y="414"/>
                </a:cubicBezTo>
                <a:lnTo>
                  <a:pt x="585" y="413"/>
                </a:lnTo>
                <a:lnTo>
                  <a:pt x="585" y="413"/>
                </a:lnTo>
                <a:lnTo>
                  <a:pt x="585" y="413"/>
                </a:lnTo>
                <a:lnTo>
                  <a:pt x="586" y="413"/>
                </a:lnTo>
                <a:cubicBezTo>
                  <a:pt x="585" y="414"/>
                  <a:pt x="590" y="414"/>
                  <a:pt x="589" y="414"/>
                </a:cubicBezTo>
                <a:lnTo>
                  <a:pt x="589" y="414"/>
                </a:lnTo>
                <a:lnTo>
                  <a:pt x="590" y="414"/>
                </a:lnTo>
                <a:lnTo>
                  <a:pt x="591" y="414"/>
                </a:lnTo>
                <a:lnTo>
                  <a:pt x="591" y="414"/>
                </a:lnTo>
                <a:lnTo>
                  <a:pt x="592" y="414"/>
                </a:lnTo>
                <a:lnTo>
                  <a:pt x="592" y="414"/>
                </a:lnTo>
                <a:lnTo>
                  <a:pt x="594" y="414"/>
                </a:lnTo>
                <a:lnTo>
                  <a:pt x="597" y="414"/>
                </a:lnTo>
                <a:lnTo>
                  <a:pt x="596" y="414"/>
                </a:lnTo>
                <a:lnTo>
                  <a:pt x="594" y="416"/>
                </a:lnTo>
                <a:lnTo>
                  <a:pt x="593" y="415"/>
                </a:lnTo>
                <a:lnTo>
                  <a:pt x="593" y="415"/>
                </a:lnTo>
                <a:lnTo>
                  <a:pt x="592" y="414"/>
                </a:lnTo>
                <a:lnTo>
                  <a:pt x="592" y="414"/>
                </a:lnTo>
                <a:lnTo>
                  <a:pt x="590" y="414"/>
                </a:lnTo>
                <a:lnTo>
                  <a:pt x="589" y="414"/>
                </a:lnTo>
                <a:cubicBezTo>
                  <a:pt x="583" y="414"/>
                  <a:pt x="573" y="444"/>
                  <a:pt x="566" y="468"/>
                </a:cubicBezTo>
                <a:cubicBezTo>
                  <a:pt x="560" y="489"/>
                  <a:pt x="549" y="522"/>
                  <a:pt x="541" y="540"/>
                </a:cubicBezTo>
                <a:cubicBezTo>
                  <a:pt x="568" y="501"/>
                  <a:pt x="572" y="482"/>
                  <a:pt x="573" y="477"/>
                </a:cubicBezTo>
                <a:cubicBezTo>
                  <a:pt x="573" y="476"/>
                  <a:pt x="573" y="475"/>
                  <a:pt x="573" y="475"/>
                </a:cubicBezTo>
                <a:lnTo>
                  <a:pt x="573" y="475"/>
                </a:lnTo>
                <a:lnTo>
                  <a:pt x="574" y="474"/>
                </a:lnTo>
                <a:lnTo>
                  <a:pt x="574" y="474"/>
                </a:lnTo>
                <a:lnTo>
                  <a:pt x="574" y="474"/>
                </a:lnTo>
                <a:cubicBezTo>
                  <a:pt x="574" y="474"/>
                  <a:pt x="575" y="475"/>
                  <a:pt x="576" y="476"/>
                </a:cubicBezTo>
                <a:cubicBezTo>
                  <a:pt x="577" y="477"/>
                  <a:pt x="579" y="478"/>
                  <a:pt x="579" y="478"/>
                </a:cubicBezTo>
                <a:cubicBezTo>
                  <a:pt x="572" y="524"/>
                  <a:pt x="517" y="590"/>
                  <a:pt x="483" y="608"/>
                </a:cubicBezTo>
                <a:lnTo>
                  <a:pt x="485" y="606"/>
                </a:lnTo>
                <a:lnTo>
                  <a:pt x="486" y="605"/>
                </a:lnTo>
                <a:lnTo>
                  <a:pt x="488" y="603"/>
                </a:lnTo>
                <a:lnTo>
                  <a:pt x="489" y="602"/>
                </a:lnTo>
                <a:lnTo>
                  <a:pt x="490" y="602"/>
                </a:lnTo>
                <a:lnTo>
                  <a:pt x="490" y="601"/>
                </a:lnTo>
                <a:lnTo>
                  <a:pt x="491" y="601"/>
                </a:lnTo>
                <a:lnTo>
                  <a:pt x="491" y="600"/>
                </a:lnTo>
                <a:lnTo>
                  <a:pt x="491" y="600"/>
                </a:lnTo>
                <a:lnTo>
                  <a:pt x="491" y="600"/>
                </a:lnTo>
                <a:lnTo>
                  <a:pt x="490" y="600"/>
                </a:lnTo>
                <a:lnTo>
                  <a:pt x="490" y="601"/>
                </a:lnTo>
                <a:cubicBezTo>
                  <a:pt x="489" y="601"/>
                  <a:pt x="482" y="603"/>
                  <a:pt x="480" y="603"/>
                </a:cubicBezTo>
                <a:lnTo>
                  <a:pt x="478" y="603"/>
                </a:lnTo>
                <a:lnTo>
                  <a:pt x="477" y="603"/>
                </a:lnTo>
                <a:lnTo>
                  <a:pt x="475" y="602"/>
                </a:lnTo>
                <a:lnTo>
                  <a:pt x="474" y="603"/>
                </a:lnTo>
                <a:lnTo>
                  <a:pt x="473" y="604"/>
                </a:lnTo>
                <a:lnTo>
                  <a:pt x="472" y="606"/>
                </a:lnTo>
                <a:lnTo>
                  <a:pt x="470" y="607"/>
                </a:lnTo>
                <a:lnTo>
                  <a:pt x="469" y="608"/>
                </a:lnTo>
                <a:lnTo>
                  <a:pt x="468" y="609"/>
                </a:lnTo>
                <a:lnTo>
                  <a:pt x="467" y="610"/>
                </a:lnTo>
                <a:lnTo>
                  <a:pt x="466" y="611"/>
                </a:lnTo>
                <a:cubicBezTo>
                  <a:pt x="460" y="614"/>
                  <a:pt x="456" y="616"/>
                  <a:pt x="455" y="617"/>
                </a:cubicBezTo>
                <a:lnTo>
                  <a:pt x="455" y="617"/>
                </a:lnTo>
                <a:lnTo>
                  <a:pt x="454" y="617"/>
                </a:lnTo>
                <a:lnTo>
                  <a:pt x="453" y="618"/>
                </a:lnTo>
                <a:lnTo>
                  <a:pt x="453" y="615"/>
                </a:lnTo>
                <a:lnTo>
                  <a:pt x="452" y="613"/>
                </a:lnTo>
                <a:lnTo>
                  <a:pt x="451" y="611"/>
                </a:lnTo>
                <a:lnTo>
                  <a:pt x="450" y="610"/>
                </a:lnTo>
                <a:lnTo>
                  <a:pt x="450" y="610"/>
                </a:lnTo>
                <a:lnTo>
                  <a:pt x="449" y="609"/>
                </a:lnTo>
                <a:lnTo>
                  <a:pt x="449" y="609"/>
                </a:lnTo>
                <a:lnTo>
                  <a:pt x="449" y="607"/>
                </a:lnTo>
                <a:cubicBezTo>
                  <a:pt x="447" y="599"/>
                  <a:pt x="445" y="595"/>
                  <a:pt x="444" y="594"/>
                </a:cubicBezTo>
                <a:lnTo>
                  <a:pt x="444" y="594"/>
                </a:lnTo>
                <a:lnTo>
                  <a:pt x="443" y="594"/>
                </a:lnTo>
                <a:lnTo>
                  <a:pt x="443" y="594"/>
                </a:lnTo>
                <a:lnTo>
                  <a:pt x="442" y="594"/>
                </a:lnTo>
                <a:lnTo>
                  <a:pt x="442" y="594"/>
                </a:lnTo>
                <a:lnTo>
                  <a:pt x="442" y="595"/>
                </a:lnTo>
                <a:cubicBezTo>
                  <a:pt x="440" y="596"/>
                  <a:pt x="438" y="609"/>
                  <a:pt x="438" y="617"/>
                </a:cubicBezTo>
                <a:lnTo>
                  <a:pt x="436" y="620"/>
                </a:lnTo>
                <a:lnTo>
                  <a:pt x="435" y="623"/>
                </a:lnTo>
                <a:lnTo>
                  <a:pt x="435" y="625"/>
                </a:lnTo>
                <a:lnTo>
                  <a:pt x="434" y="626"/>
                </a:lnTo>
                <a:lnTo>
                  <a:pt x="434" y="626"/>
                </a:lnTo>
                <a:lnTo>
                  <a:pt x="434" y="625"/>
                </a:lnTo>
                <a:lnTo>
                  <a:pt x="434" y="625"/>
                </a:lnTo>
                <a:lnTo>
                  <a:pt x="434" y="624"/>
                </a:lnTo>
                <a:lnTo>
                  <a:pt x="433" y="623"/>
                </a:lnTo>
                <a:lnTo>
                  <a:pt x="432" y="622"/>
                </a:lnTo>
                <a:lnTo>
                  <a:pt x="431" y="622"/>
                </a:lnTo>
                <a:lnTo>
                  <a:pt x="430" y="622"/>
                </a:lnTo>
                <a:lnTo>
                  <a:pt x="429" y="622"/>
                </a:lnTo>
                <a:lnTo>
                  <a:pt x="428" y="622"/>
                </a:lnTo>
                <a:lnTo>
                  <a:pt x="428" y="623"/>
                </a:lnTo>
                <a:lnTo>
                  <a:pt x="427" y="623"/>
                </a:lnTo>
                <a:lnTo>
                  <a:pt x="427" y="623"/>
                </a:lnTo>
                <a:lnTo>
                  <a:pt x="426" y="623"/>
                </a:lnTo>
                <a:lnTo>
                  <a:pt x="426" y="622"/>
                </a:lnTo>
                <a:lnTo>
                  <a:pt x="425" y="621"/>
                </a:lnTo>
                <a:lnTo>
                  <a:pt x="425" y="619"/>
                </a:lnTo>
                <a:lnTo>
                  <a:pt x="425" y="617"/>
                </a:lnTo>
                <a:lnTo>
                  <a:pt x="424" y="615"/>
                </a:lnTo>
                <a:lnTo>
                  <a:pt x="424" y="613"/>
                </a:lnTo>
                <a:lnTo>
                  <a:pt x="422" y="612"/>
                </a:lnTo>
                <a:lnTo>
                  <a:pt x="420" y="612"/>
                </a:lnTo>
                <a:lnTo>
                  <a:pt x="419" y="614"/>
                </a:lnTo>
                <a:lnTo>
                  <a:pt x="416" y="620"/>
                </a:lnTo>
                <a:cubicBezTo>
                  <a:pt x="401" y="617"/>
                  <a:pt x="393" y="617"/>
                  <a:pt x="389" y="617"/>
                </a:cubicBezTo>
                <a:cubicBezTo>
                  <a:pt x="387" y="617"/>
                  <a:pt x="385" y="617"/>
                  <a:pt x="384" y="617"/>
                </a:cubicBezTo>
                <a:cubicBezTo>
                  <a:pt x="383" y="617"/>
                  <a:pt x="381" y="617"/>
                  <a:pt x="380" y="617"/>
                </a:cubicBezTo>
                <a:cubicBezTo>
                  <a:pt x="379" y="617"/>
                  <a:pt x="375" y="617"/>
                  <a:pt x="374" y="617"/>
                </a:cubicBezTo>
                <a:cubicBezTo>
                  <a:pt x="370" y="620"/>
                  <a:pt x="364" y="620"/>
                  <a:pt x="364" y="620"/>
                </a:cubicBezTo>
                <a:lnTo>
                  <a:pt x="363" y="620"/>
                </a:lnTo>
                <a:lnTo>
                  <a:pt x="362" y="620"/>
                </a:lnTo>
                <a:lnTo>
                  <a:pt x="362" y="621"/>
                </a:lnTo>
                <a:lnTo>
                  <a:pt x="361" y="621"/>
                </a:lnTo>
                <a:lnTo>
                  <a:pt x="361" y="622"/>
                </a:lnTo>
                <a:lnTo>
                  <a:pt x="361" y="623"/>
                </a:lnTo>
                <a:cubicBezTo>
                  <a:pt x="342" y="619"/>
                  <a:pt x="342" y="617"/>
                  <a:pt x="342" y="616"/>
                </a:cubicBezTo>
                <a:lnTo>
                  <a:pt x="342" y="615"/>
                </a:lnTo>
                <a:lnTo>
                  <a:pt x="342" y="615"/>
                </a:lnTo>
                <a:lnTo>
                  <a:pt x="342" y="615"/>
                </a:lnTo>
                <a:lnTo>
                  <a:pt x="341" y="615"/>
                </a:lnTo>
                <a:cubicBezTo>
                  <a:pt x="341" y="614"/>
                  <a:pt x="339" y="614"/>
                  <a:pt x="339" y="614"/>
                </a:cubicBezTo>
                <a:cubicBezTo>
                  <a:pt x="337" y="615"/>
                  <a:pt x="334" y="615"/>
                  <a:pt x="333" y="615"/>
                </a:cubicBezTo>
                <a:cubicBezTo>
                  <a:pt x="327" y="615"/>
                  <a:pt x="317" y="609"/>
                  <a:pt x="308" y="603"/>
                </a:cubicBezTo>
                <a:cubicBezTo>
                  <a:pt x="303" y="600"/>
                  <a:pt x="293" y="594"/>
                  <a:pt x="287" y="591"/>
                </a:cubicBezTo>
                <a:cubicBezTo>
                  <a:pt x="287" y="591"/>
                  <a:pt x="293" y="595"/>
                  <a:pt x="294" y="596"/>
                </a:cubicBezTo>
                <a:cubicBezTo>
                  <a:pt x="300" y="601"/>
                  <a:pt x="308" y="606"/>
                  <a:pt x="308" y="606"/>
                </a:cubicBezTo>
                <a:lnTo>
                  <a:pt x="309" y="606"/>
                </a:lnTo>
                <a:cubicBezTo>
                  <a:pt x="307" y="607"/>
                  <a:pt x="307" y="608"/>
                  <a:pt x="307" y="609"/>
                </a:cubicBezTo>
                <a:cubicBezTo>
                  <a:pt x="307" y="610"/>
                  <a:pt x="308" y="610"/>
                  <a:pt x="308" y="611"/>
                </a:cubicBezTo>
                <a:lnTo>
                  <a:pt x="308" y="611"/>
                </a:lnTo>
                <a:lnTo>
                  <a:pt x="308" y="611"/>
                </a:lnTo>
                <a:lnTo>
                  <a:pt x="308" y="611"/>
                </a:lnTo>
                <a:cubicBezTo>
                  <a:pt x="308" y="611"/>
                  <a:pt x="307" y="610"/>
                  <a:pt x="307" y="610"/>
                </a:cubicBezTo>
                <a:cubicBezTo>
                  <a:pt x="311" y="612"/>
                  <a:pt x="281" y="591"/>
                  <a:pt x="269" y="584"/>
                </a:cubicBezTo>
                <a:cubicBezTo>
                  <a:pt x="267" y="583"/>
                  <a:pt x="266" y="581"/>
                  <a:pt x="265" y="579"/>
                </a:cubicBezTo>
                <a:lnTo>
                  <a:pt x="264" y="578"/>
                </a:lnTo>
                <a:lnTo>
                  <a:pt x="263" y="576"/>
                </a:lnTo>
                <a:lnTo>
                  <a:pt x="261" y="574"/>
                </a:lnTo>
                <a:lnTo>
                  <a:pt x="259" y="571"/>
                </a:lnTo>
                <a:lnTo>
                  <a:pt x="259" y="571"/>
                </a:lnTo>
                <a:lnTo>
                  <a:pt x="258" y="570"/>
                </a:lnTo>
                <a:lnTo>
                  <a:pt x="258" y="570"/>
                </a:lnTo>
                <a:lnTo>
                  <a:pt x="258" y="570"/>
                </a:lnTo>
                <a:lnTo>
                  <a:pt x="258" y="570"/>
                </a:lnTo>
                <a:cubicBezTo>
                  <a:pt x="258" y="570"/>
                  <a:pt x="259" y="571"/>
                  <a:pt x="259" y="571"/>
                </a:cubicBezTo>
                <a:cubicBezTo>
                  <a:pt x="257" y="570"/>
                  <a:pt x="266" y="576"/>
                  <a:pt x="269" y="578"/>
                </a:cubicBezTo>
                <a:cubicBezTo>
                  <a:pt x="259" y="568"/>
                  <a:pt x="253" y="554"/>
                  <a:pt x="254" y="555"/>
                </a:cubicBezTo>
                <a:lnTo>
                  <a:pt x="255" y="553"/>
                </a:lnTo>
                <a:lnTo>
                  <a:pt x="256" y="550"/>
                </a:lnTo>
                <a:lnTo>
                  <a:pt x="256" y="549"/>
                </a:lnTo>
                <a:lnTo>
                  <a:pt x="256" y="548"/>
                </a:lnTo>
                <a:lnTo>
                  <a:pt x="255" y="548"/>
                </a:lnTo>
                <a:lnTo>
                  <a:pt x="253" y="548"/>
                </a:lnTo>
                <a:lnTo>
                  <a:pt x="251" y="550"/>
                </a:lnTo>
                <a:lnTo>
                  <a:pt x="248" y="551"/>
                </a:lnTo>
                <a:lnTo>
                  <a:pt x="248" y="550"/>
                </a:lnTo>
                <a:cubicBezTo>
                  <a:pt x="247" y="548"/>
                  <a:pt x="245" y="544"/>
                  <a:pt x="244" y="544"/>
                </a:cubicBezTo>
                <a:cubicBezTo>
                  <a:pt x="251" y="537"/>
                  <a:pt x="255" y="531"/>
                  <a:pt x="255" y="531"/>
                </a:cubicBezTo>
                <a:lnTo>
                  <a:pt x="255" y="530"/>
                </a:lnTo>
                <a:lnTo>
                  <a:pt x="255" y="530"/>
                </a:lnTo>
                <a:lnTo>
                  <a:pt x="254" y="529"/>
                </a:lnTo>
                <a:cubicBezTo>
                  <a:pt x="254" y="528"/>
                  <a:pt x="243" y="535"/>
                  <a:pt x="239" y="539"/>
                </a:cubicBezTo>
                <a:lnTo>
                  <a:pt x="237" y="537"/>
                </a:lnTo>
                <a:lnTo>
                  <a:pt x="236" y="536"/>
                </a:lnTo>
                <a:lnTo>
                  <a:pt x="235" y="536"/>
                </a:lnTo>
                <a:lnTo>
                  <a:pt x="234" y="537"/>
                </a:lnTo>
                <a:lnTo>
                  <a:pt x="234" y="538"/>
                </a:lnTo>
                <a:lnTo>
                  <a:pt x="235" y="540"/>
                </a:lnTo>
                <a:cubicBezTo>
                  <a:pt x="222" y="542"/>
                  <a:pt x="211" y="564"/>
                  <a:pt x="204" y="577"/>
                </a:cubicBezTo>
                <a:lnTo>
                  <a:pt x="204" y="578"/>
                </a:lnTo>
                <a:lnTo>
                  <a:pt x="203" y="579"/>
                </a:lnTo>
                <a:lnTo>
                  <a:pt x="203" y="580"/>
                </a:lnTo>
                <a:cubicBezTo>
                  <a:pt x="202" y="582"/>
                  <a:pt x="199" y="585"/>
                  <a:pt x="198" y="587"/>
                </a:cubicBezTo>
                <a:cubicBezTo>
                  <a:pt x="189" y="598"/>
                  <a:pt x="173" y="625"/>
                  <a:pt x="174" y="655"/>
                </a:cubicBezTo>
                <a:lnTo>
                  <a:pt x="174" y="657"/>
                </a:lnTo>
                <a:lnTo>
                  <a:pt x="174" y="659"/>
                </a:lnTo>
                <a:lnTo>
                  <a:pt x="174" y="661"/>
                </a:lnTo>
                <a:lnTo>
                  <a:pt x="175" y="663"/>
                </a:lnTo>
                <a:cubicBezTo>
                  <a:pt x="171" y="675"/>
                  <a:pt x="170" y="691"/>
                  <a:pt x="170" y="694"/>
                </a:cubicBezTo>
                <a:cubicBezTo>
                  <a:pt x="170" y="767"/>
                  <a:pt x="271" y="805"/>
                  <a:pt x="306" y="804"/>
                </a:cubicBezTo>
                <a:cubicBezTo>
                  <a:pt x="315" y="805"/>
                  <a:pt x="323" y="802"/>
                  <a:pt x="324" y="800"/>
                </a:cubicBezTo>
                <a:lnTo>
                  <a:pt x="325" y="799"/>
                </a:lnTo>
                <a:lnTo>
                  <a:pt x="326" y="798"/>
                </a:lnTo>
                <a:lnTo>
                  <a:pt x="326" y="797"/>
                </a:lnTo>
                <a:cubicBezTo>
                  <a:pt x="343" y="795"/>
                  <a:pt x="373" y="784"/>
                  <a:pt x="376" y="772"/>
                </a:cubicBezTo>
                <a:cubicBezTo>
                  <a:pt x="379" y="770"/>
                  <a:pt x="384" y="767"/>
                  <a:pt x="386" y="766"/>
                </a:cubicBezTo>
                <a:cubicBezTo>
                  <a:pt x="412" y="757"/>
                  <a:pt x="440" y="711"/>
                  <a:pt x="444" y="682"/>
                </a:cubicBezTo>
                <a:cubicBezTo>
                  <a:pt x="446" y="675"/>
                  <a:pt x="449" y="664"/>
                  <a:pt x="451" y="658"/>
                </a:cubicBezTo>
                <a:lnTo>
                  <a:pt x="451" y="656"/>
                </a:lnTo>
                <a:lnTo>
                  <a:pt x="450" y="655"/>
                </a:lnTo>
                <a:lnTo>
                  <a:pt x="448" y="656"/>
                </a:lnTo>
                <a:lnTo>
                  <a:pt x="447" y="659"/>
                </a:lnTo>
                <a:lnTo>
                  <a:pt x="447" y="660"/>
                </a:lnTo>
                <a:lnTo>
                  <a:pt x="446" y="660"/>
                </a:lnTo>
                <a:lnTo>
                  <a:pt x="446" y="660"/>
                </a:lnTo>
                <a:lnTo>
                  <a:pt x="446" y="659"/>
                </a:lnTo>
                <a:cubicBezTo>
                  <a:pt x="448" y="653"/>
                  <a:pt x="449" y="647"/>
                  <a:pt x="449" y="646"/>
                </a:cubicBezTo>
                <a:lnTo>
                  <a:pt x="450" y="645"/>
                </a:lnTo>
                <a:lnTo>
                  <a:pt x="450" y="645"/>
                </a:lnTo>
                <a:lnTo>
                  <a:pt x="450" y="644"/>
                </a:lnTo>
                <a:lnTo>
                  <a:pt x="450" y="644"/>
                </a:lnTo>
                <a:lnTo>
                  <a:pt x="450" y="643"/>
                </a:lnTo>
                <a:lnTo>
                  <a:pt x="450" y="643"/>
                </a:lnTo>
                <a:lnTo>
                  <a:pt x="450" y="643"/>
                </a:lnTo>
                <a:lnTo>
                  <a:pt x="450" y="643"/>
                </a:lnTo>
                <a:cubicBezTo>
                  <a:pt x="451" y="643"/>
                  <a:pt x="451" y="645"/>
                  <a:pt x="452" y="646"/>
                </a:cubicBezTo>
                <a:cubicBezTo>
                  <a:pt x="453" y="649"/>
                  <a:pt x="462" y="664"/>
                  <a:pt x="471" y="674"/>
                </a:cubicBezTo>
                <a:lnTo>
                  <a:pt x="471" y="675"/>
                </a:lnTo>
                <a:lnTo>
                  <a:pt x="471" y="676"/>
                </a:lnTo>
                <a:lnTo>
                  <a:pt x="472" y="678"/>
                </a:lnTo>
                <a:cubicBezTo>
                  <a:pt x="473" y="681"/>
                  <a:pt x="481" y="685"/>
                  <a:pt x="483" y="685"/>
                </a:cubicBezTo>
                <a:lnTo>
                  <a:pt x="483" y="686"/>
                </a:lnTo>
                <a:lnTo>
                  <a:pt x="484" y="686"/>
                </a:lnTo>
                <a:lnTo>
                  <a:pt x="485" y="687"/>
                </a:lnTo>
                <a:lnTo>
                  <a:pt x="486" y="688"/>
                </a:lnTo>
                <a:lnTo>
                  <a:pt x="487" y="689"/>
                </a:lnTo>
                <a:lnTo>
                  <a:pt x="488" y="691"/>
                </a:lnTo>
                <a:lnTo>
                  <a:pt x="490" y="692"/>
                </a:lnTo>
                <a:lnTo>
                  <a:pt x="492" y="695"/>
                </a:lnTo>
                <a:lnTo>
                  <a:pt x="491" y="696"/>
                </a:lnTo>
                <a:lnTo>
                  <a:pt x="490" y="698"/>
                </a:lnTo>
                <a:lnTo>
                  <a:pt x="490" y="699"/>
                </a:lnTo>
                <a:lnTo>
                  <a:pt x="490" y="700"/>
                </a:lnTo>
                <a:lnTo>
                  <a:pt x="491" y="700"/>
                </a:lnTo>
                <a:lnTo>
                  <a:pt x="493" y="701"/>
                </a:lnTo>
                <a:lnTo>
                  <a:pt x="495" y="701"/>
                </a:lnTo>
                <a:lnTo>
                  <a:pt x="498" y="701"/>
                </a:lnTo>
                <a:cubicBezTo>
                  <a:pt x="514" y="716"/>
                  <a:pt x="535" y="725"/>
                  <a:pt x="552" y="725"/>
                </a:cubicBezTo>
                <a:cubicBezTo>
                  <a:pt x="559" y="725"/>
                  <a:pt x="568" y="723"/>
                  <a:pt x="573" y="722"/>
                </a:cubicBezTo>
                <a:lnTo>
                  <a:pt x="577" y="722"/>
                </a:lnTo>
                <a:lnTo>
                  <a:pt x="582" y="722"/>
                </a:lnTo>
                <a:lnTo>
                  <a:pt x="586" y="723"/>
                </a:lnTo>
                <a:lnTo>
                  <a:pt x="590" y="723"/>
                </a:lnTo>
                <a:cubicBezTo>
                  <a:pt x="660" y="725"/>
                  <a:pt x="738" y="661"/>
                  <a:pt x="734" y="582"/>
                </a:cubicBezTo>
                <a:cubicBezTo>
                  <a:pt x="736" y="561"/>
                  <a:pt x="725" y="523"/>
                  <a:pt x="718" y="507"/>
                </a:cubicBezTo>
                <a:cubicBezTo>
                  <a:pt x="718" y="498"/>
                  <a:pt x="711" y="488"/>
                  <a:pt x="706" y="483"/>
                </a:cubicBezTo>
                <a:lnTo>
                  <a:pt x="705" y="481"/>
                </a:lnTo>
                <a:lnTo>
                  <a:pt x="705" y="480"/>
                </a:lnTo>
                <a:lnTo>
                  <a:pt x="704" y="478"/>
                </a:lnTo>
                <a:lnTo>
                  <a:pt x="703" y="477"/>
                </a:lnTo>
                <a:lnTo>
                  <a:pt x="703" y="476"/>
                </a:lnTo>
                <a:lnTo>
                  <a:pt x="702" y="475"/>
                </a:lnTo>
                <a:lnTo>
                  <a:pt x="701" y="474"/>
                </a:lnTo>
                <a:lnTo>
                  <a:pt x="701" y="473"/>
                </a:lnTo>
                <a:lnTo>
                  <a:pt x="700" y="474"/>
                </a:lnTo>
                <a:lnTo>
                  <a:pt x="699" y="474"/>
                </a:lnTo>
                <a:cubicBezTo>
                  <a:pt x="697" y="473"/>
                  <a:pt x="694" y="470"/>
                  <a:pt x="693" y="469"/>
                </a:cubicBezTo>
                <a:cubicBezTo>
                  <a:pt x="689" y="466"/>
                  <a:pt x="682" y="459"/>
                  <a:pt x="676" y="456"/>
                </a:cubicBezTo>
                <a:lnTo>
                  <a:pt x="676" y="455"/>
                </a:lnTo>
                <a:lnTo>
                  <a:pt x="676" y="453"/>
                </a:lnTo>
                <a:lnTo>
                  <a:pt x="673" y="451"/>
                </a:lnTo>
                <a:lnTo>
                  <a:pt x="670" y="451"/>
                </a:lnTo>
                <a:cubicBezTo>
                  <a:pt x="663" y="446"/>
                  <a:pt x="663" y="446"/>
                  <a:pt x="663" y="446"/>
                </a:cubicBezTo>
                <a:lnTo>
                  <a:pt x="663" y="446"/>
                </a:lnTo>
                <a:lnTo>
                  <a:pt x="662" y="444"/>
                </a:lnTo>
                <a:lnTo>
                  <a:pt x="662" y="443"/>
                </a:lnTo>
                <a:lnTo>
                  <a:pt x="661" y="441"/>
                </a:lnTo>
                <a:lnTo>
                  <a:pt x="660" y="440"/>
                </a:lnTo>
                <a:lnTo>
                  <a:pt x="659" y="440"/>
                </a:lnTo>
                <a:cubicBezTo>
                  <a:pt x="656" y="440"/>
                  <a:pt x="654" y="437"/>
                  <a:pt x="652" y="435"/>
                </a:cubicBezTo>
                <a:cubicBezTo>
                  <a:pt x="650" y="432"/>
                  <a:pt x="640" y="424"/>
                  <a:pt x="632" y="419"/>
                </a:cubicBezTo>
                <a:lnTo>
                  <a:pt x="631" y="417"/>
                </a:lnTo>
                <a:lnTo>
                  <a:pt x="630" y="415"/>
                </a:lnTo>
                <a:lnTo>
                  <a:pt x="629" y="414"/>
                </a:lnTo>
                <a:lnTo>
                  <a:pt x="628" y="413"/>
                </a:lnTo>
                <a:lnTo>
                  <a:pt x="627" y="413"/>
                </a:lnTo>
                <a:lnTo>
                  <a:pt x="624" y="414"/>
                </a:lnTo>
                <a:cubicBezTo>
                  <a:pt x="621" y="413"/>
                  <a:pt x="620" y="413"/>
                  <a:pt x="620" y="413"/>
                </a:cubicBezTo>
                <a:lnTo>
                  <a:pt x="620" y="413"/>
                </a:lnTo>
                <a:lnTo>
                  <a:pt x="620" y="413"/>
                </a:lnTo>
                <a:lnTo>
                  <a:pt x="620" y="413"/>
                </a:lnTo>
                <a:lnTo>
                  <a:pt x="620" y="413"/>
                </a:lnTo>
                <a:lnTo>
                  <a:pt x="621" y="413"/>
                </a:lnTo>
                <a:lnTo>
                  <a:pt x="621" y="413"/>
                </a:lnTo>
                <a:cubicBezTo>
                  <a:pt x="623" y="414"/>
                  <a:pt x="636" y="410"/>
                  <a:pt x="646" y="402"/>
                </a:cubicBezTo>
                <a:cubicBezTo>
                  <a:pt x="681" y="393"/>
                  <a:pt x="709" y="359"/>
                  <a:pt x="708" y="344"/>
                </a:cubicBezTo>
                <a:lnTo>
                  <a:pt x="708" y="343"/>
                </a:lnTo>
                <a:cubicBezTo>
                  <a:pt x="711" y="341"/>
                  <a:pt x="715" y="336"/>
                  <a:pt x="716" y="334"/>
                </a:cubicBezTo>
                <a:lnTo>
                  <a:pt x="717" y="333"/>
                </a:lnTo>
                <a:lnTo>
                  <a:pt x="718" y="333"/>
                </a:lnTo>
                <a:lnTo>
                  <a:pt x="719" y="333"/>
                </a:lnTo>
                <a:lnTo>
                  <a:pt x="720" y="333"/>
                </a:lnTo>
                <a:lnTo>
                  <a:pt x="720" y="332"/>
                </a:lnTo>
                <a:lnTo>
                  <a:pt x="721" y="330"/>
                </a:lnTo>
                <a:lnTo>
                  <a:pt x="721" y="329"/>
                </a:lnTo>
                <a:lnTo>
                  <a:pt x="721" y="327"/>
                </a:lnTo>
                <a:lnTo>
                  <a:pt x="721" y="326"/>
                </a:lnTo>
                <a:cubicBezTo>
                  <a:pt x="729" y="313"/>
                  <a:pt x="735" y="297"/>
                  <a:pt x="738" y="286"/>
                </a:cubicBezTo>
                <a:cubicBezTo>
                  <a:pt x="741" y="275"/>
                  <a:pt x="741" y="270"/>
                  <a:pt x="741" y="269"/>
                </a:cubicBezTo>
                <a:cubicBezTo>
                  <a:pt x="741" y="267"/>
                  <a:pt x="741" y="267"/>
                  <a:pt x="741" y="267"/>
                </a:cubicBezTo>
                <a:cubicBezTo>
                  <a:pt x="746" y="264"/>
                  <a:pt x="748" y="255"/>
                  <a:pt x="748" y="249"/>
                </a:cubicBezTo>
                <a:cubicBezTo>
                  <a:pt x="749" y="234"/>
                  <a:pt x="736" y="208"/>
                  <a:pt x="722" y="191"/>
                </a:cubicBezTo>
                <a:close/>
                <a:moveTo>
                  <a:pt x="464" y="245"/>
                </a:moveTo>
                <a:lnTo>
                  <a:pt x="465" y="246"/>
                </a:lnTo>
                <a:lnTo>
                  <a:pt x="466" y="246"/>
                </a:lnTo>
                <a:lnTo>
                  <a:pt x="465" y="246"/>
                </a:lnTo>
                <a:lnTo>
                  <a:pt x="464" y="245"/>
                </a:lnTo>
                <a:lnTo>
                  <a:pt x="464" y="245"/>
                </a:lnTo>
                <a:close/>
                <a:moveTo>
                  <a:pt x="433" y="162"/>
                </a:moveTo>
                <a:lnTo>
                  <a:pt x="432" y="159"/>
                </a:lnTo>
                <a:lnTo>
                  <a:pt x="437" y="158"/>
                </a:lnTo>
                <a:lnTo>
                  <a:pt x="437" y="161"/>
                </a:lnTo>
                <a:lnTo>
                  <a:pt x="437" y="163"/>
                </a:lnTo>
                <a:lnTo>
                  <a:pt x="437" y="163"/>
                </a:lnTo>
                <a:lnTo>
                  <a:pt x="436" y="163"/>
                </a:lnTo>
                <a:lnTo>
                  <a:pt x="435" y="163"/>
                </a:lnTo>
                <a:lnTo>
                  <a:pt x="433" y="162"/>
                </a:lnTo>
                <a:close/>
                <a:moveTo>
                  <a:pt x="432" y="140"/>
                </a:moveTo>
                <a:lnTo>
                  <a:pt x="433" y="144"/>
                </a:lnTo>
                <a:lnTo>
                  <a:pt x="431" y="144"/>
                </a:lnTo>
                <a:lnTo>
                  <a:pt x="430" y="143"/>
                </a:lnTo>
                <a:lnTo>
                  <a:pt x="431" y="140"/>
                </a:lnTo>
                <a:lnTo>
                  <a:pt x="432" y="140"/>
                </a:lnTo>
                <a:close/>
                <a:moveTo>
                  <a:pt x="428" y="182"/>
                </a:moveTo>
                <a:lnTo>
                  <a:pt x="427" y="179"/>
                </a:lnTo>
                <a:lnTo>
                  <a:pt x="427" y="179"/>
                </a:lnTo>
                <a:lnTo>
                  <a:pt x="428" y="180"/>
                </a:lnTo>
                <a:lnTo>
                  <a:pt x="428" y="182"/>
                </a:lnTo>
                <a:close/>
                <a:moveTo>
                  <a:pt x="425" y="171"/>
                </a:moveTo>
                <a:lnTo>
                  <a:pt x="426" y="170"/>
                </a:lnTo>
                <a:lnTo>
                  <a:pt x="426" y="168"/>
                </a:lnTo>
                <a:lnTo>
                  <a:pt x="427" y="166"/>
                </a:lnTo>
                <a:lnTo>
                  <a:pt x="428" y="169"/>
                </a:lnTo>
                <a:lnTo>
                  <a:pt x="428" y="171"/>
                </a:lnTo>
                <a:lnTo>
                  <a:pt x="427" y="171"/>
                </a:lnTo>
                <a:lnTo>
                  <a:pt x="425" y="171"/>
                </a:lnTo>
                <a:close/>
                <a:moveTo>
                  <a:pt x="427" y="161"/>
                </a:moveTo>
                <a:lnTo>
                  <a:pt x="425" y="161"/>
                </a:lnTo>
                <a:lnTo>
                  <a:pt x="424" y="159"/>
                </a:lnTo>
                <a:lnTo>
                  <a:pt x="427" y="159"/>
                </a:lnTo>
                <a:lnTo>
                  <a:pt x="428" y="160"/>
                </a:lnTo>
                <a:lnTo>
                  <a:pt x="427" y="161"/>
                </a:lnTo>
                <a:close/>
                <a:moveTo>
                  <a:pt x="426" y="145"/>
                </a:moveTo>
                <a:lnTo>
                  <a:pt x="424" y="145"/>
                </a:lnTo>
                <a:lnTo>
                  <a:pt x="422" y="145"/>
                </a:lnTo>
                <a:lnTo>
                  <a:pt x="422" y="144"/>
                </a:lnTo>
                <a:lnTo>
                  <a:pt x="422" y="142"/>
                </a:lnTo>
                <a:lnTo>
                  <a:pt x="421" y="139"/>
                </a:lnTo>
                <a:lnTo>
                  <a:pt x="424" y="139"/>
                </a:lnTo>
                <a:lnTo>
                  <a:pt x="425" y="139"/>
                </a:lnTo>
                <a:lnTo>
                  <a:pt x="426" y="140"/>
                </a:lnTo>
                <a:lnTo>
                  <a:pt x="426" y="142"/>
                </a:lnTo>
                <a:lnTo>
                  <a:pt x="426" y="145"/>
                </a:lnTo>
                <a:close/>
                <a:moveTo>
                  <a:pt x="308" y="185"/>
                </a:moveTo>
                <a:lnTo>
                  <a:pt x="310" y="184"/>
                </a:lnTo>
                <a:lnTo>
                  <a:pt x="312" y="182"/>
                </a:lnTo>
                <a:lnTo>
                  <a:pt x="314" y="182"/>
                </a:lnTo>
                <a:lnTo>
                  <a:pt x="315" y="181"/>
                </a:lnTo>
                <a:lnTo>
                  <a:pt x="316" y="180"/>
                </a:lnTo>
                <a:lnTo>
                  <a:pt x="316" y="180"/>
                </a:lnTo>
                <a:lnTo>
                  <a:pt x="317" y="180"/>
                </a:lnTo>
                <a:lnTo>
                  <a:pt x="317" y="180"/>
                </a:lnTo>
                <a:lnTo>
                  <a:pt x="318" y="180"/>
                </a:lnTo>
                <a:cubicBezTo>
                  <a:pt x="309" y="185"/>
                  <a:pt x="308" y="185"/>
                  <a:pt x="308" y="185"/>
                </a:cubicBezTo>
                <a:lnTo>
                  <a:pt x="308" y="185"/>
                </a:lnTo>
                <a:lnTo>
                  <a:pt x="308" y="185"/>
                </a:lnTo>
                <a:lnTo>
                  <a:pt x="308" y="185"/>
                </a:lnTo>
                <a:close/>
                <a:moveTo>
                  <a:pt x="303" y="230"/>
                </a:moveTo>
                <a:lnTo>
                  <a:pt x="306" y="228"/>
                </a:lnTo>
                <a:lnTo>
                  <a:pt x="307" y="227"/>
                </a:lnTo>
                <a:lnTo>
                  <a:pt x="306" y="227"/>
                </a:lnTo>
                <a:lnTo>
                  <a:pt x="305" y="229"/>
                </a:lnTo>
                <a:lnTo>
                  <a:pt x="303" y="230"/>
                </a:lnTo>
                <a:close/>
                <a:moveTo>
                  <a:pt x="307" y="227"/>
                </a:moveTo>
                <a:lnTo>
                  <a:pt x="308" y="227"/>
                </a:lnTo>
                <a:lnTo>
                  <a:pt x="309" y="226"/>
                </a:lnTo>
                <a:lnTo>
                  <a:pt x="309" y="226"/>
                </a:lnTo>
                <a:lnTo>
                  <a:pt x="309" y="226"/>
                </a:lnTo>
                <a:lnTo>
                  <a:pt x="309" y="226"/>
                </a:lnTo>
                <a:lnTo>
                  <a:pt x="308" y="227"/>
                </a:lnTo>
                <a:lnTo>
                  <a:pt x="307" y="227"/>
                </a:lnTo>
                <a:close/>
                <a:moveTo>
                  <a:pt x="293" y="164"/>
                </a:moveTo>
                <a:lnTo>
                  <a:pt x="292" y="162"/>
                </a:lnTo>
                <a:lnTo>
                  <a:pt x="294" y="162"/>
                </a:lnTo>
                <a:lnTo>
                  <a:pt x="296" y="160"/>
                </a:lnTo>
                <a:lnTo>
                  <a:pt x="297" y="159"/>
                </a:lnTo>
                <a:lnTo>
                  <a:pt x="297" y="161"/>
                </a:lnTo>
                <a:lnTo>
                  <a:pt x="296" y="162"/>
                </a:lnTo>
                <a:lnTo>
                  <a:pt x="294" y="163"/>
                </a:lnTo>
                <a:lnTo>
                  <a:pt x="293" y="164"/>
                </a:lnTo>
                <a:close/>
                <a:moveTo>
                  <a:pt x="277" y="120"/>
                </a:moveTo>
                <a:lnTo>
                  <a:pt x="277" y="120"/>
                </a:lnTo>
                <a:lnTo>
                  <a:pt x="277" y="120"/>
                </a:lnTo>
                <a:cubicBezTo>
                  <a:pt x="275" y="120"/>
                  <a:pt x="282" y="116"/>
                  <a:pt x="286" y="113"/>
                </a:cubicBezTo>
                <a:lnTo>
                  <a:pt x="277" y="120"/>
                </a:lnTo>
                <a:close/>
                <a:moveTo>
                  <a:pt x="284" y="163"/>
                </a:moveTo>
                <a:lnTo>
                  <a:pt x="278" y="167"/>
                </a:lnTo>
                <a:lnTo>
                  <a:pt x="279" y="166"/>
                </a:lnTo>
                <a:lnTo>
                  <a:pt x="280" y="165"/>
                </a:lnTo>
                <a:lnTo>
                  <a:pt x="281" y="165"/>
                </a:lnTo>
                <a:lnTo>
                  <a:pt x="282" y="164"/>
                </a:lnTo>
                <a:lnTo>
                  <a:pt x="284" y="163"/>
                </a:lnTo>
                <a:close/>
                <a:moveTo>
                  <a:pt x="275" y="114"/>
                </a:moveTo>
                <a:lnTo>
                  <a:pt x="275" y="114"/>
                </a:lnTo>
                <a:lnTo>
                  <a:pt x="277" y="112"/>
                </a:lnTo>
                <a:lnTo>
                  <a:pt x="279" y="112"/>
                </a:lnTo>
                <a:lnTo>
                  <a:pt x="280" y="112"/>
                </a:lnTo>
                <a:lnTo>
                  <a:pt x="280" y="112"/>
                </a:lnTo>
                <a:lnTo>
                  <a:pt x="278" y="113"/>
                </a:lnTo>
                <a:lnTo>
                  <a:pt x="275" y="114"/>
                </a:lnTo>
                <a:close/>
                <a:moveTo>
                  <a:pt x="277" y="132"/>
                </a:moveTo>
                <a:lnTo>
                  <a:pt x="275" y="130"/>
                </a:lnTo>
                <a:lnTo>
                  <a:pt x="275" y="129"/>
                </a:lnTo>
                <a:lnTo>
                  <a:pt x="275" y="129"/>
                </a:lnTo>
                <a:lnTo>
                  <a:pt x="277" y="132"/>
                </a:lnTo>
                <a:lnTo>
                  <a:pt x="277" y="132"/>
                </a:lnTo>
                <a:close/>
                <a:moveTo>
                  <a:pt x="268" y="165"/>
                </a:moveTo>
                <a:lnTo>
                  <a:pt x="268" y="168"/>
                </a:lnTo>
                <a:lnTo>
                  <a:pt x="267" y="168"/>
                </a:lnTo>
                <a:lnTo>
                  <a:pt x="266" y="166"/>
                </a:lnTo>
                <a:lnTo>
                  <a:pt x="268" y="165"/>
                </a:lnTo>
                <a:close/>
                <a:moveTo>
                  <a:pt x="261" y="119"/>
                </a:moveTo>
                <a:lnTo>
                  <a:pt x="260" y="117"/>
                </a:lnTo>
                <a:lnTo>
                  <a:pt x="261" y="116"/>
                </a:lnTo>
                <a:lnTo>
                  <a:pt x="262" y="115"/>
                </a:lnTo>
                <a:lnTo>
                  <a:pt x="264" y="113"/>
                </a:lnTo>
                <a:lnTo>
                  <a:pt x="266" y="114"/>
                </a:lnTo>
                <a:lnTo>
                  <a:pt x="266" y="114"/>
                </a:lnTo>
                <a:lnTo>
                  <a:pt x="266" y="115"/>
                </a:lnTo>
                <a:lnTo>
                  <a:pt x="264" y="116"/>
                </a:lnTo>
                <a:lnTo>
                  <a:pt x="263" y="117"/>
                </a:lnTo>
                <a:lnTo>
                  <a:pt x="261" y="119"/>
                </a:lnTo>
                <a:close/>
                <a:moveTo>
                  <a:pt x="265" y="151"/>
                </a:moveTo>
                <a:lnTo>
                  <a:pt x="263" y="153"/>
                </a:lnTo>
                <a:lnTo>
                  <a:pt x="262" y="148"/>
                </a:lnTo>
                <a:lnTo>
                  <a:pt x="265" y="151"/>
                </a:lnTo>
                <a:close/>
                <a:moveTo>
                  <a:pt x="223" y="202"/>
                </a:moveTo>
                <a:lnTo>
                  <a:pt x="221" y="200"/>
                </a:lnTo>
                <a:lnTo>
                  <a:pt x="224" y="198"/>
                </a:lnTo>
                <a:lnTo>
                  <a:pt x="226" y="196"/>
                </a:lnTo>
                <a:lnTo>
                  <a:pt x="228" y="195"/>
                </a:lnTo>
                <a:lnTo>
                  <a:pt x="229" y="194"/>
                </a:lnTo>
                <a:lnTo>
                  <a:pt x="229" y="194"/>
                </a:lnTo>
                <a:lnTo>
                  <a:pt x="229" y="194"/>
                </a:lnTo>
                <a:lnTo>
                  <a:pt x="229" y="195"/>
                </a:lnTo>
                <a:lnTo>
                  <a:pt x="228" y="197"/>
                </a:lnTo>
                <a:lnTo>
                  <a:pt x="226" y="199"/>
                </a:lnTo>
                <a:lnTo>
                  <a:pt x="223" y="202"/>
                </a:lnTo>
                <a:close/>
                <a:moveTo>
                  <a:pt x="219" y="155"/>
                </a:moveTo>
                <a:lnTo>
                  <a:pt x="219" y="157"/>
                </a:lnTo>
                <a:cubicBezTo>
                  <a:pt x="213" y="165"/>
                  <a:pt x="210" y="167"/>
                  <a:pt x="210" y="167"/>
                </a:cubicBezTo>
                <a:lnTo>
                  <a:pt x="210" y="167"/>
                </a:lnTo>
                <a:lnTo>
                  <a:pt x="209" y="167"/>
                </a:lnTo>
                <a:cubicBezTo>
                  <a:pt x="209" y="167"/>
                  <a:pt x="216" y="158"/>
                  <a:pt x="219" y="155"/>
                </a:cubicBezTo>
                <a:close/>
                <a:moveTo>
                  <a:pt x="189" y="122"/>
                </a:moveTo>
                <a:lnTo>
                  <a:pt x="190" y="121"/>
                </a:lnTo>
                <a:lnTo>
                  <a:pt x="190" y="120"/>
                </a:lnTo>
                <a:lnTo>
                  <a:pt x="191" y="118"/>
                </a:lnTo>
                <a:lnTo>
                  <a:pt x="191" y="117"/>
                </a:lnTo>
                <a:lnTo>
                  <a:pt x="194" y="118"/>
                </a:lnTo>
                <a:lnTo>
                  <a:pt x="194" y="122"/>
                </a:lnTo>
                <a:lnTo>
                  <a:pt x="192" y="124"/>
                </a:lnTo>
                <a:lnTo>
                  <a:pt x="191" y="124"/>
                </a:lnTo>
                <a:lnTo>
                  <a:pt x="190" y="124"/>
                </a:lnTo>
                <a:lnTo>
                  <a:pt x="189" y="122"/>
                </a:lnTo>
                <a:close/>
                <a:moveTo>
                  <a:pt x="194" y="132"/>
                </a:moveTo>
                <a:lnTo>
                  <a:pt x="194" y="134"/>
                </a:lnTo>
                <a:lnTo>
                  <a:pt x="194" y="135"/>
                </a:lnTo>
                <a:lnTo>
                  <a:pt x="194" y="134"/>
                </a:lnTo>
                <a:lnTo>
                  <a:pt x="194" y="132"/>
                </a:lnTo>
                <a:lnTo>
                  <a:pt x="193" y="130"/>
                </a:lnTo>
                <a:lnTo>
                  <a:pt x="192" y="128"/>
                </a:lnTo>
                <a:lnTo>
                  <a:pt x="194" y="127"/>
                </a:lnTo>
                <a:lnTo>
                  <a:pt x="194" y="127"/>
                </a:lnTo>
                <a:lnTo>
                  <a:pt x="194" y="127"/>
                </a:lnTo>
                <a:lnTo>
                  <a:pt x="194" y="129"/>
                </a:lnTo>
                <a:lnTo>
                  <a:pt x="194" y="132"/>
                </a:lnTo>
                <a:close/>
                <a:moveTo>
                  <a:pt x="194" y="135"/>
                </a:moveTo>
                <a:lnTo>
                  <a:pt x="194" y="135"/>
                </a:lnTo>
                <a:lnTo>
                  <a:pt x="194" y="135"/>
                </a:lnTo>
                <a:lnTo>
                  <a:pt x="194" y="135"/>
                </a:lnTo>
                <a:lnTo>
                  <a:pt x="194" y="135"/>
                </a:lnTo>
                <a:close/>
                <a:moveTo>
                  <a:pt x="193" y="145"/>
                </a:moveTo>
                <a:lnTo>
                  <a:pt x="192" y="145"/>
                </a:lnTo>
                <a:lnTo>
                  <a:pt x="191" y="146"/>
                </a:lnTo>
                <a:lnTo>
                  <a:pt x="188" y="147"/>
                </a:lnTo>
                <a:lnTo>
                  <a:pt x="187" y="147"/>
                </a:lnTo>
                <a:lnTo>
                  <a:pt x="186" y="148"/>
                </a:lnTo>
                <a:cubicBezTo>
                  <a:pt x="186" y="146"/>
                  <a:pt x="186" y="142"/>
                  <a:pt x="186" y="142"/>
                </a:cubicBezTo>
                <a:lnTo>
                  <a:pt x="186" y="141"/>
                </a:lnTo>
                <a:lnTo>
                  <a:pt x="186" y="139"/>
                </a:lnTo>
                <a:lnTo>
                  <a:pt x="186" y="138"/>
                </a:lnTo>
                <a:lnTo>
                  <a:pt x="186" y="137"/>
                </a:lnTo>
                <a:lnTo>
                  <a:pt x="186" y="136"/>
                </a:lnTo>
                <a:lnTo>
                  <a:pt x="186" y="135"/>
                </a:lnTo>
                <a:lnTo>
                  <a:pt x="186" y="134"/>
                </a:lnTo>
                <a:lnTo>
                  <a:pt x="186" y="133"/>
                </a:lnTo>
                <a:lnTo>
                  <a:pt x="186" y="132"/>
                </a:lnTo>
                <a:lnTo>
                  <a:pt x="186" y="131"/>
                </a:lnTo>
                <a:lnTo>
                  <a:pt x="188" y="130"/>
                </a:lnTo>
                <a:lnTo>
                  <a:pt x="189" y="131"/>
                </a:lnTo>
                <a:lnTo>
                  <a:pt x="189" y="132"/>
                </a:lnTo>
                <a:lnTo>
                  <a:pt x="189" y="133"/>
                </a:lnTo>
                <a:lnTo>
                  <a:pt x="190" y="134"/>
                </a:lnTo>
                <a:cubicBezTo>
                  <a:pt x="191" y="138"/>
                  <a:pt x="193" y="143"/>
                  <a:pt x="193" y="145"/>
                </a:cubicBezTo>
                <a:close/>
                <a:moveTo>
                  <a:pt x="193" y="149"/>
                </a:moveTo>
                <a:lnTo>
                  <a:pt x="193" y="150"/>
                </a:lnTo>
                <a:lnTo>
                  <a:pt x="193" y="152"/>
                </a:lnTo>
                <a:lnTo>
                  <a:pt x="193" y="153"/>
                </a:lnTo>
                <a:lnTo>
                  <a:pt x="193" y="155"/>
                </a:lnTo>
                <a:lnTo>
                  <a:pt x="193" y="156"/>
                </a:lnTo>
                <a:lnTo>
                  <a:pt x="194" y="157"/>
                </a:lnTo>
                <a:lnTo>
                  <a:pt x="195" y="157"/>
                </a:lnTo>
                <a:cubicBezTo>
                  <a:pt x="193" y="160"/>
                  <a:pt x="192" y="165"/>
                  <a:pt x="191" y="168"/>
                </a:cubicBezTo>
                <a:cubicBezTo>
                  <a:pt x="188" y="158"/>
                  <a:pt x="187" y="154"/>
                  <a:pt x="187" y="153"/>
                </a:cubicBezTo>
                <a:lnTo>
                  <a:pt x="187" y="153"/>
                </a:lnTo>
                <a:lnTo>
                  <a:pt x="187" y="152"/>
                </a:lnTo>
                <a:lnTo>
                  <a:pt x="188" y="152"/>
                </a:lnTo>
                <a:lnTo>
                  <a:pt x="188" y="151"/>
                </a:lnTo>
                <a:lnTo>
                  <a:pt x="189" y="151"/>
                </a:lnTo>
                <a:lnTo>
                  <a:pt x="189" y="151"/>
                </a:lnTo>
                <a:lnTo>
                  <a:pt x="190" y="150"/>
                </a:lnTo>
                <a:lnTo>
                  <a:pt x="191" y="150"/>
                </a:lnTo>
                <a:lnTo>
                  <a:pt x="191" y="150"/>
                </a:lnTo>
                <a:lnTo>
                  <a:pt x="192" y="149"/>
                </a:lnTo>
                <a:lnTo>
                  <a:pt x="193" y="149"/>
                </a:lnTo>
                <a:close/>
                <a:moveTo>
                  <a:pt x="197" y="161"/>
                </a:moveTo>
                <a:cubicBezTo>
                  <a:pt x="197" y="163"/>
                  <a:pt x="200" y="174"/>
                  <a:pt x="201" y="175"/>
                </a:cubicBezTo>
                <a:lnTo>
                  <a:pt x="199" y="175"/>
                </a:lnTo>
                <a:lnTo>
                  <a:pt x="198" y="175"/>
                </a:lnTo>
                <a:lnTo>
                  <a:pt x="197" y="175"/>
                </a:lnTo>
                <a:lnTo>
                  <a:pt x="196" y="175"/>
                </a:lnTo>
                <a:lnTo>
                  <a:pt x="196" y="175"/>
                </a:lnTo>
                <a:lnTo>
                  <a:pt x="195" y="174"/>
                </a:lnTo>
                <a:lnTo>
                  <a:pt x="195" y="173"/>
                </a:lnTo>
                <a:lnTo>
                  <a:pt x="195" y="172"/>
                </a:lnTo>
                <a:lnTo>
                  <a:pt x="195" y="171"/>
                </a:lnTo>
                <a:cubicBezTo>
                  <a:pt x="194" y="169"/>
                  <a:pt x="197" y="163"/>
                  <a:pt x="197" y="161"/>
                </a:cubicBezTo>
                <a:close/>
                <a:moveTo>
                  <a:pt x="198" y="129"/>
                </a:moveTo>
                <a:lnTo>
                  <a:pt x="198" y="124"/>
                </a:lnTo>
                <a:lnTo>
                  <a:pt x="200" y="123"/>
                </a:lnTo>
                <a:lnTo>
                  <a:pt x="200" y="122"/>
                </a:lnTo>
                <a:lnTo>
                  <a:pt x="201" y="123"/>
                </a:lnTo>
                <a:lnTo>
                  <a:pt x="200" y="123"/>
                </a:lnTo>
                <a:lnTo>
                  <a:pt x="200" y="124"/>
                </a:lnTo>
                <a:lnTo>
                  <a:pt x="199" y="126"/>
                </a:lnTo>
                <a:lnTo>
                  <a:pt x="199" y="127"/>
                </a:lnTo>
                <a:lnTo>
                  <a:pt x="198" y="129"/>
                </a:lnTo>
                <a:close/>
                <a:moveTo>
                  <a:pt x="205" y="191"/>
                </a:moveTo>
                <a:lnTo>
                  <a:pt x="205" y="191"/>
                </a:lnTo>
                <a:lnTo>
                  <a:pt x="205" y="192"/>
                </a:lnTo>
                <a:lnTo>
                  <a:pt x="204" y="195"/>
                </a:lnTo>
                <a:lnTo>
                  <a:pt x="203" y="194"/>
                </a:lnTo>
                <a:lnTo>
                  <a:pt x="203" y="194"/>
                </a:lnTo>
                <a:lnTo>
                  <a:pt x="203" y="193"/>
                </a:lnTo>
                <a:lnTo>
                  <a:pt x="203" y="193"/>
                </a:lnTo>
                <a:cubicBezTo>
                  <a:pt x="202" y="192"/>
                  <a:pt x="199" y="185"/>
                  <a:pt x="196" y="179"/>
                </a:cubicBezTo>
                <a:lnTo>
                  <a:pt x="199" y="179"/>
                </a:lnTo>
                <a:lnTo>
                  <a:pt x="201" y="179"/>
                </a:lnTo>
                <a:lnTo>
                  <a:pt x="202" y="179"/>
                </a:lnTo>
                <a:lnTo>
                  <a:pt x="203" y="179"/>
                </a:lnTo>
                <a:lnTo>
                  <a:pt x="203" y="180"/>
                </a:lnTo>
                <a:lnTo>
                  <a:pt x="203" y="181"/>
                </a:lnTo>
                <a:lnTo>
                  <a:pt x="203" y="181"/>
                </a:lnTo>
                <a:lnTo>
                  <a:pt x="203" y="183"/>
                </a:lnTo>
                <a:lnTo>
                  <a:pt x="203" y="184"/>
                </a:lnTo>
                <a:lnTo>
                  <a:pt x="203" y="186"/>
                </a:lnTo>
                <a:lnTo>
                  <a:pt x="203" y="189"/>
                </a:lnTo>
                <a:lnTo>
                  <a:pt x="205" y="191"/>
                </a:lnTo>
                <a:close/>
                <a:moveTo>
                  <a:pt x="204" y="134"/>
                </a:moveTo>
                <a:cubicBezTo>
                  <a:pt x="208" y="126"/>
                  <a:pt x="215" y="119"/>
                  <a:pt x="215" y="119"/>
                </a:cubicBezTo>
                <a:lnTo>
                  <a:pt x="215" y="119"/>
                </a:lnTo>
                <a:lnTo>
                  <a:pt x="215" y="119"/>
                </a:lnTo>
                <a:cubicBezTo>
                  <a:pt x="216" y="118"/>
                  <a:pt x="209" y="128"/>
                  <a:pt x="204" y="134"/>
                </a:cubicBezTo>
                <a:close/>
                <a:moveTo>
                  <a:pt x="205" y="162"/>
                </a:moveTo>
                <a:lnTo>
                  <a:pt x="207" y="161"/>
                </a:lnTo>
                <a:lnTo>
                  <a:pt x="208" y="161"/>
                </a:lnTo>
                <a:lnTo>
                  <a:pt x="208" y="160"/>
                </a:lnTo>
                <a:lnTo>
                  <a:pt x="208" y="161"/>
                </a:lnTo>
                <a:lnTo>
                  <a:pt x="207" y="163"/>
                </a:lnTo>
                <a:lnTo>
                  <a:pt x="206" y="165"/>
                </a:lnTo>
                <a:lnTo>
                  <a:pt x="205" y="162"/>
                </a:lnTo>
                <a:close/>
                <a:moveTo>
                  <a:pt x="206" y="157"/>
                </a:moveTo>
                <a:lnTo>
                  <a:pt x="214" y="149"/>
                </a:lnTo>
                <a:lnTo>
                  <a:pt x="213" y="151"/>
                </a:lnTo>
                <a:lnTo>
                  <a:pt x="212" y="152"/>
                </a:lnTo>
                <a:lnTo>
                  <a:pt x="212" y="153"/>
                </a:lnTo>
                <a:lnTo>
                  <a:pt x="211" y="154"/>
                </a:lnTo>
                <a:lnTo>
                  <a:pt x="210" y="155"/>
                </a:lnTo>
                <a:lnTo>
                  <a:pt x="208" y="156"/>
                </a:lnTo>
                <a:lnTo>
                  <a:pt x="206" y="157"/>
                </a:lnTo>
                <a:close/>
                <a:moveTo>
                  <a:pt x="209" y="194"/>
                </a:moveTo>
                <a:lnTo>
                  <a:pt x="210" y="196"/>
                </a:lnTo>
                <a:lnTo>
                  <a:pt x="211" y="198"/>
                </a:lnTo>
                <a:lnTo>
                  <a:pt x="211" y="199"/>
                </a:lnTo>
                <a:lnTo>
                  <a:pt x="211" y="199"/>
                </a:lnTo>
                <a:lnTo>
                  <a:pt x="211" y="200"/>
                </a:lnTo>
                <a:lnTo>
                  <a:pt x="210" y="200"/>
                </a:lnTo>
                <a:lnTo>
                  <a:pt x="210" y="202"/>
                </a:lnTo>
                <a:lnTo>
                  <a:pt x="209" y="203"/>
                </a:lnTo>
                <a:lnTo>
                  <a:pt x="209" y="203"/>
                </a:lnTo>
                <a:lnTo>
                  <a:pt x="208" y="202"/>
                </a:lnTo>
                <a:lnTo>
                  <a:pt x="207" y="199"/>
                </a:lnTo>
                <a:lnTo>
                  <a:pt x="207" y="198"/>
                </a:lnTo>
                <a:lnTo>
                  <a:pt x="207" y="196"/>
                </a:lnTo>
                <a:lnTo>
                  <a:pt x="208" y="195"/>
                </a:lnTo>
                <a:lnTo>
                  <a:pt x="209" y="194"/>
                </a:lnTo>
                <a:close/>
                <a:moveTo>
                  <a:pt x="237" y="77"/>
                </a:moveTo>
                <a:lnTo>
                  <a:pt x="238" y="77"/>
                </a:lnTo>
                <a:lnTo>
                  <a:pt x="239" y="77"/>
                </a:lnTo>
                <a:lnTo>
                  <a:pt x="241" y="76"/>
                </a:lnTo>
                <a:lnTo>
                  <a:pt x="242" y="76"/>
                </a:lnTo>
                <a:lnTo>
                  <a:pt x="243" y="76"/>
                </a:lnTo>
                <a:lnTo>
                  <a:pt x="243" y="79"/>
                </a:lnTo>
                <a:lnTo>
                  <a:pt x="243" y="80"/>
                </a:lnTo>
                <a:lnTo>
                  <a:pt x="242" y="80"/>
                </a:lnTo>
                <a:lnTo>
                  <a:pt x="240" y="81"/>
                </a:lnTo>
                <a:lnTo>
                  <a:pt x="239" y="82"/>
                </a:lnTo>
                <a:cubicBezTo>
                  <a:pt x="235" y="85"/>
                  <a:pt x="234" y="85"/>
                  <a:pt x="232" y="86"/>
                </a:cubicBezTo>
                <a:lnTo>
                  <a:pt x="231" y="86"/>
                </a:lnTo>
                <a:lnTo>
                  <a:pt x="229" y="86"/>
                </a:lnTo>
                <a:lnTo>
                  <a:pt x="228" y="86"/>
                </a:lnTo>
                <a:cubicBezTo>
                  <a:pt x="228" y="84"/>
                  <a:pt x="236" y="77"/>
                  <a:pt x="237" y="77"/>
                </a:cubicBezTo>
                <a:close/>
                <a:moveTo>
                  <a:pt x="235" y="71"/>
                </a:moveTo>
                <a:lnTo>
                  <a:pt x="235" y="70"/>
                </a:lnTo>
                <a:lnTo>
                  <a:pt x="238" y="70"/>
                </a:lnTo>
                <a:lnTo>
                  <a:pt x="236" y="71"/>
                </a:lnTo>
                <a:lnTo>
                  <a:pt x="235" y="71"/>
                </a:lnTo>
                <a:close/>
                <a:moveTo>
                  <a:pt x="260" y="45"/>
                </a:moveTo>
                <a:lnTo>
                  <a:pt x="260" y="46"/>
                </a:lnTo>
                <a:lnTo>
                  <a:pt x="261" y="46"/>
                </a:lnTo>
                <a:lnTo>
                  <a:pt x="263" y="46"/>
                </a:lnTo>
                <a:lnTo>
                  <a:pt x="265" y="46"/>
                </a:lnTo>
                <a:lnTo>
                  <a:pt x="263" y="47"/>
                </a:lnTo>
                <a:lnTo>
                  <a:pt x="262" y="48"/>
                </a:lnTo>
                <a:lnTo>
                  <a:pt x="261" y="49"/>
                </a:lnTo>
                <a:lnTo>
                  <a:pt x="261" y="49"/>
                </a:lnTo>
                <a:lnTo>
                  <a:pt x="260" y="50"/>
                </a:lnTo>
                <a:lnTo>
                  <a:pt x="260" y="50"/>
                </a:lnTo>
                <a:lnTo>
                  <a:pt x="259" y="50"/>
                </a:lnTo>
                <a:lnTo>
                  <a:pt x="257" y="50"/>
                </a:lnTo>
                <a:lnTo>
                  <a:pt x="255" y="50"/>
                </a:lnTo>
                <a:lnTo>
                  <a:pt x="253" y="50"/>
                </a:lnTo>
                <a:lnTo>
                  <a:pt x="252" y="51"/>
                </a:lnTo>
                <a:lnTo>
                  <a:pt x="251" y="51"/>
                </a:lnTo>
                <a:lnTo>
                  <a:pt x="250" y="51"/>
                </a:lnTo>
                <a:lnTo>
                  <a:pt x="250" y="51"/>
                </a:lnTo>
                <a:lnTo>
                  <a:pt x="250" y="51"/>
                </a:lnTo>
                <a:lnTo>
                  <a:pt x="249" y="51"/>
                </a:lnTo>
                <a:cubicBezTo>
                  <a:pt x="249" y="51"/>
                  <a:pt x="255" y="48"/>
                  <a:pt x="257" y="46"/>
                </a:cubicBezTo>
                <a:lnTo>
                  <a:pt x="260" y="45"/>
                </a:lnTo>
                <a:close/>
                <a:moveTo>
                  <a:pt x="363" y="45"/>
                </a:moveTo>
                <a:cubicBezTo>
                  <a:pt x="360" y="46"/>
                  <a:pt x="355" y="46"/>
                  <a:pt x="352" y="46"/>
                </a:cubicBezTo>
                <a:cubicBezTo>
                  <a:pt x="350" y="46"/>
                  <a:pt x="345" y="47"/>
                  <a:pt x="344" y="47"/>
                </a:cubicBezTo>
                <a:cubicBezTo>
                  <a:pt x="349" y="45"/>
                  <a:pt x="361" y="43"/>
                  <a:pt x="362" y="44"/>
                </a:cubicBezTo>
                <a:lnTo>
                  <a:pt x="363" y="44"/>
                </a:lnTo>
                <a:lnTo>
                  <a:pt x="363" y="44"/>
                </a:lnTo>
                <a:lnTo>
                  <a:pt x="364" y="44"/>
                </a:lnTo>
                <a:lnTo>
                  <a:pt x="364" y="44"/>
                </a:lnTo>
                <a:lnTo>
                  <a:pt x="364" y="44"/>
                </a:lnTo>
                <a:lnTo>
                  <a:pt x="363" y="44"/>
                </a:lnTo>
                <a:lnTo>
                  <a:pt x="363" y="45"/>
                </a:lnTo>
                <a:close/>
                <a:moveTo>
                  <a:pt x="346" y="33"/>
                </a:moveTo>
                <a:lnTo>
                  <a:pt x="348" y="33"/>
                </a:lnTo>
                <a:lnTo>
                  <a:pt x="349" y="33"/>
                </a:lnTo>
                <a:lnTo>
                  <a:pt x="350" y="33"/>
                </a:lnTo>
                <a:lnTo>
                  <a:pt x="351" y="32"/>
                </a:lnTo>
                <a:lnTo>
                  <a:pt x="353" y="32"/>
                </a:lnTo>
                <a:lnTo>
                  <a:pt x="349" y="35"/>
                </a:lnTo>
                <a:lnTo>
                  <a:pt x="346" y="33"/>
                </a:lnTo>
                <a:close/>
                <a:moveTo>
                  <a:pt x="407" y="104"/>
                </a:moveTo>
                <a:lnTo>
                  <a:pt x="408" y="107"/>
                </a:lnTo>
                <a:lnTo>
                  <a:pt x="407" y="107"/>
                </a:lnTo>
                <a:lnTo>
                  <a:pt x="406" y="107"/>
                </a:lnTo>
                <a:lnTo>
                  <a:pt x="403" y="107"/>
                </a:lnTo>
                <a:lnTo>
                  <a:pt x="400" y="107"/>
                </a:lnTo>
                <a:lnTo>
                  <a:pt x="399" y="107"/>
                </a:lnTo>
                <a:lnTo>
                  <a:pt x="398" y="107"/>
                </a:lnTo>
                <a:lnTo>
                  <a:pt x="398" y="107"/>
                </a:lnTo>
                <a:lnTo>
                  <a:pt x="399" y="107"/>
                </a:lnTo>
                <a:lnTo>
                  <a:pt x="399" y="106"/>
                </a:lnTo>
                <a:lnTo>
                  <a:pt x="400" y="106"/>
                </a:lnTo>
                <a:lnTo>
                  <a:pt x="402" y="105"/>
                </a:lnTo>
                <a:lnTo>
                  <a:pt x="403" y="105"/>
                </a:lnTo>
                <a:lnTo>
                  <a:pt x="404" y="104"/>
                </a:lnTo>
                <a:lnTo>
                  <a:pt x="405" y="104"/>
                </a:lnTo>
                <a:lnTo>
                  <a:pt x="407" y="104"/>
                </a:lnTo>
                <a:close/>
                <a:moveTo>
                  <a:pt x="404" y="84"/>
                </a:moveTo>
                <a:lnTo>
                  <a:pt x="404" y="84"/>
                </a:lnTo>
                <a:lnTo>
                  <a:pt x="405" y="84"/>
                </a:lnTo>
                <a:lnTo>
                  <a:pt x="405" y="83"/>
                </a:lnTo>
                <a:lnTo>
                  <a:pt x="406" y="83"/>
                </a:lnTo>
                <a:lnTo>
                  <a:pt x="407" y="84"/>
                </a:lnTo>
                <a:lnTo>
                  <a:pt x="409" y="84"/>
                </a:lnTo>
                <a:lnTo>
                  <a:pt x="412" y="85"/>
                </a:lnTo>
                <a:lnTo>
                  <a:pt x="410" y="85"/>
                </a:lnTo>
                <a:lnTo>
                  <a:pt x="408" y="86"/>
                </a:lnTo>
                <a:lnTo>
                  <a:pt x="408" y="86"/>
                </a:lnTo>
                <a:lnTo>
                  <a:pt x="407" y="86"/>
                </a:lnTo>
                <a:lnTo>
                  <a:pt x="406" y="85"/>
                </a:lnTo>
                <a:lnTo>
                  <a:pt x="405" y="85"/>
                </a:lnTo>
                <a:lnTo>
                  <a:pt x="404" y="84"/>
                </a:lnTo>
                <a:close/>
                <a:moveTo>
                  <a:pt x="344" y="166"/>
                </a:moveTo>
                <a:cubicBezTo>
                  <a:pt x="350" y="163"/>
                  <a:pt x="355" y="161"/>
                  <a:pt x="355" y="161"/>
                </a:cubicBezTo>
                <a:cubicBezTo>
                  <a:pt x="359" y="159"/>
                  <a:pt x="359" y="159"/>
                  <a:pt x="360" y="159"/>
                </a:cubicBezTo>
                <a:lnTo>
                  <a:pt x="360" y="159"/>
                </a:lnTo>
                <a:lnTo>
                  <a:pt x="360" y="159"/>
                </a:lnTo>
                <a:lnTo>
                  <a:pt x="361" y="159"/>
                </a:lnTo>
                <a:lnTo>
                  <a:pt x="358" y="161"/>
                </a:lnTo>
                <a:lnTo>
                  <a:pt x="355" y="162"/>
                </a:lnTo>
                <a:lnTo>
                  <a:pt x="353" y="163"/>
                </a:lnTo>
                <a:lnTo>
                  <a:pt x="352" y="164"/>
                </a:lnTo>
                <a:lnTo>
                  <a:pt x="350" y="165"/>
                </a:lnTo>
                <a:cubicBezTo>
                  <a:pt x="347" y="167"/>
                  <a:pt x="346" y="167"/>
                  <a:pt x="345" y="167"/>
                </a:cubicBezTo>
                <a:lnTo>
                  <a:pt x="345" y="167"/>
                </a:lnTo>
                <a:lnTo>
                  <a:pt x="345" y="166"/>
                </a:lnTo>
                <a:lnTo>
                  <a:pt x="344" y="166"/>
                </a:lnTo>
                <a:close/>
                <a:moveTo>
                  <a:pt x="359" y="174"/>
                </a:moveTo>
                <a:lnTo>
                  <a:pt x="358" y="174"/>
                </a:lnTo>
                <a:lnTo>
                  <a:pt x="358" y="174"/>
                </a:lnTo>
                <a:lnTo>
                  <a:pt x="357" y="174"/>
                </a:lnTo>
                <a:lnTo>
                  <a:pt x="357" y="175"/>
                </a:lnTo>
                <a:lnTo>
                  <a:pt x="356" y="175"/>
                </a:lnTo>
                <a:lnTo>
                  <a:pt x="355" y="174"/>
                </a:lnTo>
                <a:lnTo>
                  <a:pt x="354" y="174"/>
                </a:lnTo>
                <a:lnTo>
                  <a:pt x="351" y="174"/>
                </a:lnTo>
                <a:lnTo>
                  <a:pt x="348" y="174"/>
                </a:lnTo>
                <a:lnTo>
                  <a:pt x="350" y="173"/>
                </a:lnTo>
                <a:lnTo>
                  <a:pt x="350" y="173"/>
                </a:lnTo>
                <a:lnTo>
                  <a:pt x="351" y="173"/>
                </a:lnTo>
                <a:lnTo>
                  <a:pt x="352" y="173"/>
                </a:lnTo>
                <a:lnTo>
                  <a:pt x="352" y="173"/>
                </a:lnTo>
                <a:lnTo>
                  <a:pt x="353" y="173"/>
                </a:lnTo>
                <a:lnTo>
                  <a:pt x="355" y="173"/>
                </a:lnTo>
                <a:lnTo>
                  <a:pt x="356" y="173"/>
                </a:lnTo>
                <a:lnTo>
                  <a:pt x="359" y="174"/>
                </a:lnTo>
                <a:close/>
                <a:moveTo>
                  <a:pt x="319" y="165"/>
                </a:moveTo>
                <a:cubicBezTo>
                  <a:pt x="322" y="164"/>
                  <a:pt x="326" y="162"/>
                  <a:pt x="328" y="162"/>
                </a:cubicBezTo>
                <a:cubicBezTo>
                  <a:pt x="330" y="160"/>
                  <a:pt x="334" y="158"/>
                  <a:pt x="335" y="158"/>
                </a:cubicBezTo>
                <a:lnTo>
                  <a:pt x="338" y="158"/>
                </a:lnTo>
                <a:lnTo>
                  <a:pt x="340" y="158"/>
                </a:lnTo>
                <a:lnTo>
                  <a:pt x="342" y="158"/>
                </a:lnTo>
                <a:lnTo>
                  <a:pt x="344" y="158"/>
                </a:lnTo>
                <a:lnTo>
                  <a:pt x="345" y="158"/>
                </a:lnTo>
                <a:lnTo>
                  <a:pt x="346" y="158"/>
                </a:lnTo>
                <a:lnTo>
                  <a:pt x="347" y="158"/>
                </a:lnTo>
                <a:lnTo>
                  <a:pt x="347" y="158"/>
                </a:lnTo>
                <a:lnTo>
                  <a:pt x="347" y="158"/>
                </a:lnTo>
                <a:lnTo>
                  <a:pt x="347" y="158"/>
                </a:lnTo>
                <a:lnTo>
                  <a:pt x="347" y="159"/>
                </a:lnTo>
                <a:lnTo>
                  <a:pt x="346" y="159"/>
                </a:lnTo>
                <a:lnTo>
                  <a:pt x="345" y="159"/>
                </a:lnTo>
                <a:lnTo>
                  <a:pt x="344" y="160"/>
                </a:lnTo>
                <a:lnTo>
                  <a:pt x="343" y="161"/>
                </a:lnTo>
                <a:lnTo>
                  <a:pt x="341" y="161"/>
                </a:lnTo>
                <a:lnTo>
                  <a:pt x="339" y="162"/>
                </a:lnTo>
                <a:lnTo>
                  <a:pt x="337" y="163"/>
                </a:lnTo>
                <a:lnTo>
                  <a:pt x="336" y="163"/>
                </a:lnTo>
                <a:lnTo>
                  <a:pt x="335" y="164"/>
                </a:lnTo>
                <a:lnTo>
                  <a:pt x="334" y="164"/>
                </a:lnTo>
                <a:cubicBezTo>
                  <a:pt x="332" y="166"/>
                  <a:pt x="331" y="166"/>
                  <a:pt x="330" y="166"/>
                </a:cubicBezTo>
                <a:lnTo>
                  <a:pt x="329" y="166"/>
                </a:lnTo>
                <a:lnTo>
                  <a:pt x="328" y="166"/>
                </a:lnTo>
                <a:lnTo>
                  <a:pt x="327" y="166"/>
                </a:lnTo>
                <a:lnTo>
                  <a:pt x="326" y="166"/>
                </a:lnTo>
                <a:lnTo>
                  <a:pt x="325" y="166"/>
                </a:lnTo>
                <a:lnTo>
                  <a:pt x="323" y="165"/>
                </a:lnTo>
                <a:lnTo>
                  <a:pt x="321" y="165"/>
                </a:lnTo>
                <a:lnTo>
                  <a:pt x="319" y="165"/>
                </a:lnTo>
                <a:close/>
                <a:moveTo>
                  <a:pt x="334" y="173"/>
                </a:moveTo>
                <a:lnTo>
                  <a:pt x="331" y="174"/>
                </a:lnTo>
                <a:lnTo>
                  <a:pt x="329" y="174"/>
                </a:lnTo>
                <a:lnTo>
                  <a:pt x="328" y="174"/>
                </a:lnTo>
                <a:cubicBezTo>
                  <a:pt x="327" y="173"/>
                  <a:pt x="334" y="173"/>
                  <a:pt x="334" y="173"/>
                </a:cubicBezTo>
                <a:close/>
                <a:moveTo>
                  <a:pt x="294" y="149"/>
                </a:moveTo>
                <a:lnTo>
                  <a:pt x="295" y="150"/>
                </a:lnTo>
                <a:lnTo>
                  <a:pt x="294" y="150"/>
                </a:lnTo>
                <a:lnTo>
                  <a:pt x="291" y="151"/>
                </a:lnTo>
                <a:lnTo>
                  <a:pt x="294" y="149"/>
                </a:lnTo>
                <a:close/>
                <a:moveTo>
                  <a:pt x="265" y="91"/>
                </a:moveTo>
                <a:lnTo>
                  <a:pt x="264" y="87"/>
                </a:lnTo>
                <a:lnTo>
                  <a:pt x="267" y="87"/>
                </a:lnTo>
                <a:lnTo>
                  <a:pt x="269" y="87"/>
                </a:lnTo>
                <a:lnTo>
                  <a:pt x="270" y="87"/>
                </a:lnTo>
                <a:lnTo>
                  <a:pt x="270" y="87"/>
                </a:lnTo>
                <a:lnTo>
                  <a:pt x="270" y="87"/>
                </a:lnTo>
                <a:lnTo>
                  <a:pt x="269" y="88"/>
                </a:lnTo>
                <a:lnTo>
                  <a:pt x="267" y="89"/>
                </a:lnTo>
                <a:lnTo>
                  <a:pt x="265" y="91"/>
                </a:lnTo>
                <a:close/>
                <a:moveTo>
                  <a:pt x="255" y="77"/>
                </a:moveTo>
                <a:lnTo>
                  <a:pt x="255" y="79"/>
                </a:lnTo>
                <a:lnTo>
                  <a:pt x="255" y="81"/>
                </a:lnTo>
                <a:lnTo>
                  <a:pt x="255" y="82"/>
                </a:lnTo>
                <a:lnTo>
                  <a:pt x="254" y="82"/>
                </a:lnTo>
                <a:lnTo>
                  <a:pt x="252" y="83"/>
                </a:lnTo>
                <a:lnTo>
                  <a:pt x="249" y="83"/>
                </a:lnTo>
                <a:lnTo>
                  <a:pt x="249" y="82"/>
                </a:lnTo>
                <a:lnTo>
                  <a:pt x="249" y="81"/>
                </a:lnTo>
                <a:lnTo>
                  <a:pt x="250" y="80"/>
                </a:lnTo>
                <a:lnTo>
                  <a:pt x="252" y="79"/>
                </a:lnTo>
                <a:lnTo>
                  <a:pt x="255" y="77"/>
                </a:lnTo>
                <a:close/>
                <a:moveTo>
                  <a:pt x="278" y="53"/>
                </a:moveTo>
                <a:lnTo>
                  <a:pt x="277" y="53"/>
                </a:lnTo>
                <a:lnTo>
                  <a:pt x="277" y="54"/>
                </a:lnTo>
                <a:cubicBezTo>
                  <a:pt x="277" y="54"/>
                  <a:pt x="272" y="55"/>
                  <a:pt x="266" y="55"/>
                </a:cubicBezTo>
                <a:lnTo>
                  <a:pt x="267" y="55"/>
                </a:lnTo>
                <a:lnTo>
                  <a:pt x="267" y="54"/>
                </a:lnTo>
                <a:lnTo>
                  <a:pt x="267" y="54"/>
                </a:lnTo>
                <a:lnTo>
                  <a:pt x="268" y="54"/>
                </a:lnTo>
                <a:cubicBezTo>
                  <a:pt x="268" y="53"/>
                  <a:pt x="274" y="53"/>
                  <a:pt x="278" y="53"/>
                </a:cubicBezTo>
                <a:close/>
                <a:moveTo>
                  <a:pt x="268" y="49"/>
                </a:moveTo>
                <a:lnTo>
                  <a:pt x="270" y="47"/>
                </a:lnTo>
                <a:lnTo>
                  <a:pt x="270" y="48"/>
                </a:lnTo>
                <a:lnTo>
                  <a:pt x="268" y="49"/>
                </a:lnTo>
                <a:close/>
                <a:moveTo>
                  <a:pt x="270" y="47"/>
                </a:moveTo>
                <a:lnTo>
                  <a:pt x="272" y="46"/>
                </a:lnTo>
                <a:lnTo>
                  <a:pt x="271" y="47"/>
                </a:lnTo>
                <a:lnTo>
                  <a:pt x="270" y="47"/>
                </a:lnTo>
                <a:close/>
                <a:moveTo>
                  <a:pt x="268" y="59"/>
                </a:moveTo>
                <a:lnTo>
                  <a:pt x="265" y="60"/>
                </a:lnTo>
                <a:lnTo>
                  <a:pt x="263" y="60"/>
                </a:lnTo>
                <a:lnTo>
                  <a:pt x="262" y="60"/>
                </a:lnTo>
                <a:lnTo>
                  <a:pt x="264" y="60"/>
                </a:lnTo>
                <a:lnTo>
                  <a:pt x="265" y="60"/>
                </a:lnTo>
                <a:lnTo>
                  <a:pt x="266" y="60"/>
                </a:lnTo>
                <a:lnTo>
                  <a:pt x="267" y="60"/>
                </a:lnTo>
                <a:lnTo>
                  <a:pt x="268" y="59"/>
                </a:lnTo>
                <a:close/>
                <a:moveTo>
                  <a:pt x="262" y="60"/>
                </a:moveTo>
                <a:cubicBezTo>
                  <a:pt x="259" y="61"/>
                  <a:pt x="256" y="62"/>
                  <a:pt x="257" y="62"/>
                </a:cubicBezTo>
                <a:lnTo>
                  <a:pt x="257" y="62"/>
                </a:lnTo>
                <a:lnTo>
                  <a:pt x="257" y="62"/>
                </a:lnTo>
                <a:lnTo>
                  <a:pt x="257" y="61"/>
                </a:lnTo>
                <a:lnTo>
                  <a:pt x="258" y="61"/>
                </a:lnTo>
                <a:lnTo>
                  <a:pt x="258" y="61"/>
                </a:lnTo>
                <a:lnTo>
                  <a:pt x="259" y="60"/>
                </a:lnTo>
                <a:lnTo>
                  <a:pt x="260" y="60"/>
                </a:lnTo>
                <a:lnTo>
                  <a:pt x="261" y="60"/>
                </a:lnTo>
                <a:lnTo>
                  <a:pt x="262" y="60"/>
                </a:lnTo>
                <a:lnTo>
                  <a:pt x="262" y="60"/>
                </a:lnTo>
                <a:close/>
                <a:moveTo>
                  <a:pt x="256" y="69"/>
                </a:moveTo>
                <a:lnTo>
                  <a:pt x="258" y="68"/>
                </a:lnTo>
                <a:lnTo>
                  <a:pt x="258" y="68"/>
                </a:lnTo>
                <a:lnTo>
                  <a:pt x="256" y="69"/>
                </a:lnTo>
                <a:close/>
                <a:moveTo>
                  <a:pt x="254" y="94"/>
                </a:moveTo>
                <a:lnTo>
                  <a:pt x="253" y="91"/>
                </a:lnTo>
                <a:lnTo>
                  <a:pt x="255" y="89"/>
                </a:lnTo>
                <a:lnTo>
                  <a:pt x="256" y="88"/>
                </a:lnTo>
                <a:lnTo>
                  <a:pt x="257" y="88"/>
                </a:lnTo>
                <a:lnTo>
                  <a:pt x="258" y="90"/>
                </a:lnTo>
                <a:lnTo>
                  <a:pt x="259" y="93"/>
                </a:lnTo>
                <a:lnTo>
                  <a:pt x="257" y="93"/>
                </a:lnTo>
                <a:lnTo>
                  <a:pt x="256" y="94"/>
                </a:lnTo>
                <a:lnTo>
                  <a:pt x="255" y="94"/>
                </a:lnTo>
                <a:lnTo>
                  <a:pt x="254" y="94"/>
                </a:lnTo>
                <a:close/>
                <a:moveTo>
                  <a:pt x="255" y="135"/>
                </a:moveTo>
                <a:lnTo>
                  <a:pt x="253" y="135"/>
                </a:lnTo>
                <a:lnTo>
                  <a:pt x="253" y="134"/>
                </a:lnTo>
                <a:lnTo>
                  <a:pt x="253" y="132"/>
                </a:lnTo>
                <a:lnTo>
                  <a:pt x="255" y="135"/>
                </a:lnTo>
                <a:close/>
                <a:moveTo>
                  <a:pt x="258" y="132"/>
                </a:moveTo>
                <a:lnTo>
                  <a:pt x="257" y="130"/>
                </a:lnTo>
                <a:lnTo>
                  <a:pt x="260" y="130"/>
                </a:lnTo>
                <a:lnTo>
                  <a:pt x="260" y="131"/>
                </a:lnTo>
                <a:lnTo>
                  <a:pt x="258" y="132"/>
                </a:lnTo>
                <a:close/>
                <a:moveTo>
                  <a:pt x="255" y="120"/>
                </a:moveTo>
                <a:lnTo>
                  <a:pt x="257" y="118"/>
                </a:lnTo>
                <a:lnTo>
                  <a:pt x="257" y="120"/>
                </a:lnTo>
                <a:lnTo>
                  <a:pt x="256" y="121"/>
                </a:lnTo>
                <a:lnTo>
                  <a:pt x="256" y="121"/>
                </a:lnTo>
                <a:lnTo>
                  <a:pt x="255" y="120"/>
                </a:lnTo>
                <a:close/>
                <a:moveTo>
                  <a:pt x="257" y="105"/>
                </a:moveTo>
                <a:lnTo>
                  <a:pt x="257" y="103"/>
                </a:lnTo>
                <a:lnTo>
                  <a:pt x="261" y="100"/>
                </a:lnTo>
                <a:lnTo>
                  <a:pt x="262" y="103"/>
                </a:lnTo>
                <a:lnTo>
                  <a:pt x="262" y="104"/>
                </a:lnTo>
                <a:lnTo>
                  <a:pt x="262" y="105"/>
                </a:lnTo>
                <a:lnTo>
                  <a:pt x="260" y="105"/>
                </a:lnTo>
                <a:lnTo>
                  <a:pt x="257" y="105"/>
                </a:lnTo>
                <a:close/>
                <a:moveTo>
                  <a:pt x="260" y="78"/>
                </a:moveTo>
                <a:lnTo>
                  <a:pt x="259" y="75"/>
                </a:lnTo>
                <a:lnTo>
                  <a:pt x="260" y="74"/>
                </a:lnTo>
                <a:lnTo>
                  <a:pt x="260" y="74"/>
                </a:lnTo>
                <a:lnTo>
                  <a:pt x="261" y="74"/>
                </a:lnTo>
                <a:lnTo>
                  <a:pt x="263" y="74"/>
                </a:lnTo>
                <a:lnTo>
                  <a:pt x="265" y="74"/>
                </a:lnTo>
                <a:lnTo>
                  <a:pt x="263" y="75"/>
                </a:lnTo>
                <a:lnTo>
                  <a:pt x="262" y="76"/>
                </a:lnTo>
                <a:lnTo>
                  <a:pt x="260" y="78"/>
                </a:lnTo>
                <a:lnTo>
                  <a:pt x="260" y="78"/>
                </a:lnTo>
                <a:close/>
                <a:moveTo>
                  <a:pt x="277" y="73"/>
                </a:moveTo>
                <a:lnTo>
                  <a:pt x="264" y="79"/>
                </a:lnTo>
                <a:lnTo>
                  <a:pt x="266" y="77"/>
                </a:lnTo>
                <a:cubicBezTo>
                  <a:pt x="270" y="74"/>
                  <a:pt x="272" y="73"/>
                  <a:pt x="272" y="73"/>
                </a:cubicBezTo>
                <a:lnTo>
                  <a:pt x="273" y="73"/>
                </a:lnTo>
                <a:lnTo>
                  <a:pt x="274" y="73"/>
                </a:lnTo>
                <a:lnTo>
                  <a:pt x="274" y="73"/>
                </a:lnTo>
                <a:lnTo>
                  <a:pt x="275" y="73"/>
                </a:lnTo>
                <a:lnTo>
                  <a:pt x="277" y="73"/>
                </a:lnTo>
                <a:close/>
                <a:moveTo>
                  <a:pt x="278" y="76"/>
                </a:moveTo>
                <a:lnTo>
                  <a:pt x="279" y="81"/>
                </a:lnTo>
                <a:lnTo>
                  <a:pt x="276" y="81"/>
                </a:lnTo>
                <a:lnTo>
                  <a:pt x="274" y="81"/>
                </a:lnTo>
                <a:lnTo>
                  <a:pt x="272" y="81"/>
                </a:lnTo>
                <a:lnTo>
                  <a:pt x="270" y="81"/>
                </a:lnTo>
                <a:lnTo>
                  <a:pt x="269" y="81"/>
                </a:lnTo>
                <a:lnTo>
                  <a:pt x="268" y="81"/>
                </a:lnTo>
                <a:lnTo>
                  <a:pt x="268" y="81"/>
                </a:lnTo>
                <a:lnTo>
                  <a:pt x="268" y="81"/>
                </a:lnTo>
                <a:lnTo>
                  <a:pt x="269" y="81"/>
                </a:lnTo>
                <a:lnTo>
                  <a:pt x="269" y="80"/>
                </a:lnTo>
                <a:lnTo>
                  <a:pt x="271" y="80"/>
                </a:lnTo>
                <a:lnTo>
                  <a:pt x="273" y="79"/>
                </a:lnTo>
                <a:lnTo>
                  <a:pt x="275" y="77"/>
                </a:lnTo>
                <a:lnTo>
                  <a:pt x="278" y="76"/>
                </a:lnTo>
                <a:close/>
                <a:moveTo>
                  <a:pt x="281" y="46"/>
                </a:moveTo>
                <a:cubicBezTo>
                  <a:pt x="283" y="46"/>
                  <a:pt x="287" y="46"/>
                  <a:pt x="287" y="45"/>
                </a:cubicBezTo>
                <a:lnTo>
                  <a:pt x="288" y="45"/>
                </a:lnTo>
                <a:lnTo>
                  <a:pt x="286" y="47"/>
                </a:lnTo>
                <a:lnTo>
                  <a:pt x="285" y="48"/>
                </a:lnTo>
                <a:lnTo>
                  <a:pt x="285" y="48"/>
                </a:lnTo>
                <a:lnTo>
                  <a:pt x="284" y="48"/>
                </a:lnTo>
                <a:lnTo>
                  <a:pt x="282" y="48"/>
                </a:lnTo>
                <a:lnTo>
                  <a:pt x="279" y="48"/>
                </a:lnTo>
                <a:lnTo>
                  <a:pt x="277" y="48"/>
                </a:lnTo>
                <a:lnTo>
                  <a:pt x="276" y="48"/>
                </a:lnTo>
                <a:lnTo>
                  <a:pt x="277" y="48"/>
                </a:lnTo>
                <a:lnTo>
                  <a:pt x="278" y="47"/>
                </a:lnTo>
                <a:lnTo>
                  <a:pt x="281" y="46"/>
                </a:lnTo>
                <a:close/>
                <a:moveTo>
                  <a:pt x="295" y="45"/>
                </a:moveTo>
                <a:cubicBezTo>
                  <a:pt x="301" y="44"/>
                  <a:pt x="305" y="44"/>
                  <a:pt x="305" y="44"/>
                </a:cubicBezTo>
                <a:lnTo>
                  <a:pt x="306" y="44"/>
                </a:lnTo>
                <a:lnTo>
                  <a:pt x="307" y="44"/>
                </a:lnTo>
                <a:lnTo>
                  <a:pt x="307" y="44"/>
                </a:lnTo>
                <a:lnTo>
                  <a:pt x="308" y="45"/>
                </a:lnTo>
                <a:lnTo>
                  <a:pt x="308" y="45"/>
                </a:lnTo>
                <a:lnTo>
                  <a:pt x="308" y="45"/>
                </a:lnTo>
                <a:lnTo>
                  <a:pt x="308" y="45"/>
                </a:lnTo>
                <a:lnTo>
                  <a:pt x="308" y="45"/>
                </a:lnTo>
                <a:lnTo>
                  <a:pt x="308" y="45"/>
                </a:lnTo>
                <a:lnTo>
                  <a:pt x="307" y="45"/>
                </a:lnTo>
                <a:lnTo>
                  <a:pt x="306" y="46"/>
                </a:lnTo>
                <a:cubicBezTo>
                  <a:pt x="303" y="48"/>
                  <a:pt x="300" y="48"/>
                  <a:pt x="292" y="48"/>
                </a:cubicBezTo>
                <a:lnTo>
                  <a:pt x="295" y="45"/>
                </a:lnTo>
                <a:close/>
                <a:moveTo>
                  <a:pt x="294" y="38"/>
                </a:moveTo>
                <a:cubicBezTo>
                  <a:pt x="304" y="32"/>
                  <a:pt x="307" y="31"/>
                  <a:pt x="307" y="31"/>
                </a:cubicBezTo>
                <a:lnTo>
                  <a:pt x="307" y="31"/>
                </a:lnTo>
                <a:cubicBezTo>
                  <a:pt x="308" y="31"/>
                  <a:pt x="305" y="33"/>
                  <a:pt x="304" y="34"/>
                </a:cubicBezTo>
                <a:lnTo>
                  <a:pt x="303" y="35"/>
                </a:lnTo>
                <a:lnTo>
                  <a:pt x="302" y="36"/>
                </a:lnTo>
                <a:lnTo>
                  <a:pt x="301" y="37"/>
                </a:lnTo>
                <a:lnTo>
                  <a:pt x="299" y="38"/>
                </a:lnTo>
                <a:lnTo>
                  <a:pt x="294" y="38"/>
                </a:lnTo>
                <a:close/>
                <a:moveTo>
                  <a:pt x="320" y="63"/>
                </a:moveTo>
                <a:lnTo>
                  <a:pt x="322" y="63"/>
                </a:lnTo>
                <a:lnTo>
                  <a:pt x="323" y="63"/>
                </a:lnTo>
                <a:lnTo>
                  <a:pt x="324" y="63"/>
                </a:lnTo>
                <a:lnTo>
                  <a:pt x="324" y="63"/>
                </a:lnTo>
                <a:lnTo>
                  <a:pt x="325" y="63"/>
                </a:lnTo>
                <a:cubicBezTo>
                  <a:pt x="326" y="63"/>
                  <a:pt x="316" y="64"/>
                  <a:pt x="313" y="65"/>
                </a:cubicBezTo>
                <a:lnTo>
                  <a:pt x="314" y="64"/>
                </a:lnTo>
                <a:lnTo>
                  <a:pt x="315" y="63"/>
                </a:lnTo>
                <a:lnTo>
                  <a:pt x="316" y="63"/>
                </a:lnTo>
                <a:lnTo>
                  <a:pt x="317" y="63"/>
                </a:lnTo>
                <a:lnTo>
                  <a:pt x="318" y="63"/>
                </a:lnTo>
                <a:lnTo>
                  <a:pt x="320" y="63"/>
                </a:lnTo>
                <a:close/>
                <a:moveTo>
                  <a:pt x="416" y="150"/>
                </a:moveTo>
                <a:cubicBezTo>
                  <a:pt x="409" y="151"/>
                  <a:pt x="401" y="152"/>
                  <a:pt x="397" y="152"/>
                </a:cubicBezTo>
                <a:cubicBezTo>
                  <a:pt x="392" y="152"/>
                  <a:pt x="386" y="151"/>
                  <a:pt x="383" y="151"/>
                </a:cubicBezTo>
                <a:lnTo>
                  <a:pt x="381" y="150"/>
                </a:lnTo>
                <a:lnTo>
                  <a:pt x="378" y="150"/>
                </a:lnTo>
                <a:lnTo>
                  <a:pt x="375" y="151"/>
                </a:lnTo>
                <a:lnTo>
                  <a:pt x="374" y="151"/>
                </a:lnTo>
                <a:lnTo>
                  <a:pt x="374" y="150"/>
                </a:lnTo>
                <a:lnTo>
                  <a:pt x="374" y="150"/>
                </a:lnTo>
                <a:lnTo>
                  <a:pt x="375" y="149"/>
                </a:lnTo>
                <a:lnTo>
                  <a:pt x="377" y="148"/>
                </a:lnTo>
                <a:lnTo>
                  <a:pt x="380" y="146"/>
                </a:lnTo>
                <a:cubicBezTo>
                  <a:pt x="398" y="149"/>
                  <a:pt x="405" y="149"/>
                  <a:pt x="408" y="149"/>
                </a:cubicBezTo>
                <a:cubicBezTo>
                  <a:pt x="410" y="149"/>
                  <a:pt x="414" y="149"/>
                  <a:pt x="416" y="150"/>
                </a:cubicBezTo>
                <a:close/>
                <a:moveTo>
                  <a:pt x="393" y="131"/>
                </a:moveTo>
                <a:lnTo>
                  <a:pt x="394" y="131"/>
                </a:lnTo>
                <a:lnTo>
                  <a:pt x="396" y="131"/>
                </a:lnTo>
                <a:lnTo>
                  <a:pt x="397" y="132"/>
                </a:lnTo>
                <a:lnTo>
                  <a:pt x="398" y="132"/>
                </a:lnTo>
                <a:lnTo>
                  <a:pt x="399" y="132"/>
                </a:lnTo>
                <a:lnTo>
                  <a:pt x="400" y="132"/>
                </a:lnTo>
                <a:lnTo>
                  <a:pt x="401" y="132"/>
                </a:lnTo>
                <a:lnTo>
                  <a:pt x="398" y="132"/>
                </a:lnTo>
                <a:lnTo>
                  <a:pt x="396" y="132"/>
                </a:lnTo>
                <a:lnTo>
                  <a:pt x="394" y="132"/>
                </a:lnTo>
                <a:lnTo>
                  <a:pt x="393" y="132"/>
                </a:lnTo>
                <a:lnTo>
                  <a:pt x="393" y="132"/>
                </a:lnTo>
                <a:lnTo>
                  <a:pt x="392" y="132"/>
                </a:lnTo>
                <a:lnTo>
                  <a:pt x="392" y="132"/>
                </a:lnTo>
                <a:lnTo>
                  <a:pt x="392" y="132"/>
                </a:lnTo>
                <a:lnTo>
                  <a:pt x="393" y="131"/>
                </a:lnTo>
                <a:lnTo>
                  <a:pt x="393" y="131"/>
                </a:lnTo>
                <a:close/>
                <a:moveTo>
                  <a:pt x="386" y="161"/>
                </a:moveTo>
                <a:cubicBezTo>
                  <a:pt x="389" y="162"/>
                  <a:pt x="393" y="163"/>
                  <a:pt x="394" y="163"/>
                </a:cubicBezTo>
                <a:cubicBezTo>
                  <a:pt x="400" y="164"/>
                  <a:pt x="408" y="166"/>
                  <a:pt x="412" y="168"/>
                </a:cubicBezTo>
                <a:cubicBezTo>
                  <a:pt x="409" y="168"/>
                  <a:pt x="407" y="168"/>
                  <a:pt x="406" y="168"/>
                </a:cubicBezTo>
                <a:cubicBezTo>
                  <a:pt x="404" y="168"/>
                  <a:pt x="401" y="167"/>
                  <a:pt x="399" y="167"/>
                </a:cubicBezTo>
                <a:cubicBezTo>
                  <a:pt x="397" y="167"/>
                  <a:pt x="391" y="166"/>
                  <a:pt x="390" y="165"/>
                </a:cubicBezTo>
                <a:lnTo>
                  <a:pt x="387" y="165"/>
                </a:lnTo>
                <a:lnTo>
                  <a:pt x="385" y="165"/>
                </a:lnTo>
                <a:lnTo>
                  <a:pt x="384" y="165"/>
                </a:lnTo>
                <a:lnTo>
                  <a:pt x="384" y="165"/>
                </a:lnTo>
                <a:lnTo>
                  <a:pt x="384" y="165"/>
                </a:lnTo>
                <a:lnTo>
                  <a:pt x="385" y="164"/>
                </a:lnTo>
                <a:lnTo>
                  <a:pt x="386" y="161"/>
                </a:lnTo>
                <a:close/>
                <a:moveTo>
                  <a:pt x="375" y="164"/>
                </a:moveTo>
                <a:lnTo>
                  <a:pt x="377" y="164"/>
                </a:lnTo>
                <a:lnTo>
                  <a:pt x="377" y="165"/>
                </a:lnTo>
                <a:lnTo>
                  <a:pt x="376" y="165"/>
                </a:lnTo>
                <a:lnTo>
                  <a:pt x="375" y="164"/>
                </a:lnTo>
                <a:lnTo>
                  <a:pt x="375" y="164"/>
                </a:lnTo>
                <a:lnTo>
                  <a:pt x="375" y="164"/>
                </a:lnTo>
                <a:close/>
                <a:moveTo>
                  <a:pt x="375" y="164"/>
                </a:moveTo>
                <a:lnTo>
                  <a:pt x="374" y="164"/>
                </a:lnTo>
                <a:lnTo>
                  <a:pt x="372" y="164"/>
                </a:lnTo>
                <a:lnTo>
                  <a:pt x="371" y="164"/>
                </a:lnTo>
                <a:lnTo>
                  <a:pt x="369" y="164"/>
                </a:lnTo>
                <a:lnTo>
                  <a:pt x="368" y="165"/>
                </a:lnTo>
                <a:lnTo>
                  <a:pt x="367" y="165"/>
                </a:lnTo>
                <a:lnTo>
                  <a:pt x="368" y="165"/>
                </a:lnTo>
                <a:lnTo>
                  <a:pt x="369" y="165"/>
                </a:lnTo>
                <a:lnTo>
                  <a:pt x="370" y="165"/>
                </a:lnTo>
                <a:lnTo>
                  <a:pt x="370" y="165"/>
                </a:lnTo>
                <a:lnTo>
                  <a:pt x="372" y="165"/>
                </a:lnTo>
                <a:lnTo>
                  <a:pt x="373" y="164"/>
                </a:lnTo>
                <a:lnTo>
                  <a:pt x="375" y="164"/>
                </a:lnTo>
                <a:close/>
                <a:moveTo>
                  <a:pt x="385" y="118"/>
                </a:moveTo>
                <a:lnTo>
                  <a:pt x="386" y="117"/>
                </a:lnTo>
                <a:lnTo>
                  <a:pt x="386" y="117"/>
                </a:lnTo>
                <a:lnTo>
                  <a:pt x="387" y="117"/>
                </a:lnTo>
                <a:lnTo>
                  <a:pt x="388" y="117"/>
                </a:lnTo>
                <a:lnTo>
                  <a:pt x="389" y="117"/>
                </a:lnTo>
                <a:lnTo>
                  <a:pt x="392" y="117"/>
                </a:lnTo>
                <a:lnTo>
                  <a:pt x="392" y="117"/>
                </a:lnTo>
                <a:lnTo>
                  <a:pt x="392" y="117"/>
                </a:lnTo>
                <a:lnTo>
                  <a:pt x="391" y="117"/>
                </a:lnTo>
                <a:lnTo>
                  <a:pt x="390" y="117"/>
                </a:lnTo>
                <a:lnTo>
                  <a:pt x="388" y="118"/>
                </a:lnTo>
                <a:lnTo>
                  <a:pt x="385" y="118"/>
                </a:lnTo>
                <a:close/>
                <a:moveTo>
                  <a:pt x="386" y="130"/>
                </a:moveTo>
                <a:lnTo>
                  <a:pt x="384" y="131"/>
                </a:lnTo>
                <a:lnTo>
                  <a:pt x="382" y="131"/>
                </a:lnTo>
                <a:lnTo>
                  <a:pt x="381" y="131"/>
                </a:lnTo>
                <a:lnTo>
                  <a:pt x="379" y="131"/>
                </a:lnTo>
                <a:lnTo>
                  <a:pt x="378" y="131"/>
                </a:lnTo>
                <a:lnTo>
                  <a:pt x="377" y="131"/>
                </a:lnTo>
                <a:lnTo>
                  <a:pt x="376" y="131"/>
                </a:lnTo>
                <a:lnTo>
                  <a:pt x="374" y="131"/>
                </a:lnTo>
                <a:lnTo>
                  <a:pt x="374" y="131"/>
                </a:lnTo>
                <a:lnTo>
                  <a:pt x="373" y="132"/>
                </a:lnTo>
                <a:lnTo>
                  <a:pt x="372" y="132"/>
                </a:lnTo>
                <a:lnTo>
                  <a:pt x="372" y="133"/>
                </a:lnTo>
                <a:lnTo>
                  <a:pt x="371" y="133"/>
                </a:lnTo>
                <a:lnTo>
                  <a:pt x="372" y="134"/>
                </a:lnTo>
                <a:lnTo>
                  <a:pt x="373" y="135"/>
                </a:lnTo>
                <a:lnTo>
                  <a:pt x="375" y="135"/>
                </a:lnTo>
                <a:lnTo>
                  <a:pt x="376" y="135"/>
                </a:lnTo>
                <a:lnTo>
                  <a:pt x="361" y="135"/>
                </a:lnTo>
                <a:cubicBezTo>
                  <a:pt x="373" y="130"/>
                  <a:pt x="378" y="130"/>
                  <a:pt x="380" y="130"/>
                </a:cubicBezTo>
                <a:lnTo>
                  <a:pt x="381" y="130"/>
                </a:lnTo>
                <a:lnTo>
                  <a:pt x="381" y="130"/>
                </a:lnTo>
                <a:lnTo>
                  <a:pt x="382" y="130"/>
                </a:lnTo>
                <a:lnTo>
                  <a:pt x="383" y="130"/>
                </a:lnTo>
                <a:lnTo>
                  <a:pt x="383" y="130"/>
                </a:lnTo>
                <a:lnTo>
                  <a:pt x="384" y="130"/>
                </a:lnTo>
                <a:lnTo>
                  <a:pt x="384" y="130"/>
                </a:lnTo>
                <a:lnTo>
                  <a:pt x="385" y="130"/>
                </a:lnTo>
                <a:lnTo>
                  <a:pt x="386" y="130"/>
                </a:lnTo>
                <a:close/>
                <a:moveTo>
                  <a:pt x="310" y="97"/>
                </a:moveTo>
                <a:lnTo>
                  <a:pt x="308" y="98"/>
                </a:lnTo>
                <a:lnTo>
                  <a:pt x="306" y="99"/>
                </a:lnTo>
                <a:lnTo>
                  <a:pt x="305" y="100"/>
                </a:lnTo>
                <a:lnTo>
                  <a:pt x="304" y="100"/>
                </a:lnTo>
                <a:cubicBezTo>
                  <a:pt x="301" y="102"/>
                  <a:pt x="299" y="102"/>
                  <a:pt x="298" y="102"/>
                </a:cubicBezTo>
                <a:lnTo>
                  <a:pt x="297" y="102"/>
                </a:lnTo>
                <a:lnTo>
                  <a:pt x="296" y="102"/>
                </a:lnTo>
                <a:lnTo>
                  <a:pt x="295" y="102"/>
                </a:lnTo>
                <a:lnTo>
                  <a:pt x="293" y="102"/>
                </a:lnTo>
                <a:lnTo>
                  <a:pt x="295" y="101"/>
                </a:lnTo>
                <a:lnTo>
                  <a:pt x="296" y="100"/>
                </a:lnTo>
                <a:lnTo>
                  <a:pt x="297" y="100"/>
                </a:lnTo>
                <a:lnTo>
                  <a:pt x="298" y="99"/>
                </a:lnTo>
                <a:cubicBezTo>
                  <a:pt x="299" y="97"/>
                  <a:pt x="302" y="97"/>
                  <a:pt x="306" y="97"/>
                </a:cubicBezTo>
                <a:lnTo>
                  <a:pt x="308" y="97"/>
                </a:lnTo>
                <a:lnTo>
                  <a:pt x="310" y="97"/>
                </a:lnTo>
                <a:close/>
                <a:moveTo>
                  <a:pt x="304" y="85"/>
                </a:moveTo>
                <a:lnTo>
                  <a:pt x="307" y="85"/>
                </a:lnTo>
                <a:lnTo>
                  <a:pt x="309" y="85"/>
                </a:lnTo>
                <a:lnTo>
                  <a:pt x="310" y="85"/>
                </a:lnTo>
                <a:lnTo>
                  <a:pt x="311" y="85"/>
                </a:lnTo>
                <a:lnTo>
                  <a:pt x="310" y="85"/>
                </a:lnTo>
                <a:lnTo>
                  <a:pt x="309" y="86"/>
                </a:lnTo>
                <a:lnTo>
                  <a:pt x="307" y="87"/>
                </a:lnTo>
                <a:lnTo>
                  <a:pt x="304" y="88"/>
                </a:lnTo>
                <a:lnTo>
                  <a:pt x="301" y="89"/>
                </a:lnTo>
                <a:lnTo>
                  <a:pt x="298" y="89"/>
                </a:lnTo>
                <a:lnTo>
                  <a:pt x="297" y="89"/>
                </a:lnTo>
                <a:lnTo>
                  <a:pt x="297" y="88"/>
                </a:lnTo>
                <a:lnTo>
                  <a:pt x="298" y="88"/>
                </a:lnTo>
                <a:lnTo>
                  <a:pt x="301" y="87"/>
                </a:lnTo>
                <a:lnTo>
                  <a:pt x="304" y="85"/>
                </a:lnTo>
                <a:close/>
                <a:moveTo>
                  <a:pt x="308" y="94"/>
                </a:moveTo>
                <a:lnTo>
                  <a:pt x="308" y="93"/>
                </a:lnTo>
                <a:lnTo>
                  <a:pt x="309" y="93"/>
                </a:lnTo>
                <a:lnTo>
                  <a:pt x="309" y="93"/>
                </a:lnTo>
                <a:cubicBezTo>
                  <a:pt x="309" y="92"/>
                  <a:pt x="315" y="91"/>
                  <a:pt x="323" y="91"/>
                </a:cubicBezTo>
                <a:lnTo>
                  <a:pt x="322" y="91"/>
                </a:lnTo>
                <a:lnTo>
                  <a:pt x="322" y="92"/>
                </a:lnTo>
                <a:lnTo>
                  <a:pt x="321" y="92"/>
                </a:lnTo>
                <a:cubicBezTo>
                  <a:pt x="320" y="93"/>
                  <a:pt x="318" y="93"/>
                  <a:pt x="314" y="93"/>
                </a:cubicBezTo>
                <a:lnTo>
                  <a:pt x="313" y="93"/>
                </a:lnTo>
                <a:lnTo>
                  <a:pt x="310" y="94"/>
                </a:lnTo>
                <a:lnTo>
                  <a:pt x="308" y="94"/>
                </a:lnTo>
                <a:close/>
                <a:moveTo>
                  <a:pt x="320" y="87"/>
                </a:moveTo>
                <a:lnTo>
                  <a:pt x="321" y="87"/>
                </a:lnTo>
                <a:lnTo>
                  <a:pt x="322" y="86"/>
                </a:lnTo>
                <a:lnTo>
                  <a:pt x="323" y="86"/>
                </a:lnTo>
                <a:lnTo>
                  <a:pt x="324" y="86"/>
                </a:lnTo>
                <a:cubicBezTo>
                  <a:pt x="326" y="84"/>
                  <a:pt x="330" y="84"/>
                  <a:pt x="338" y="84"/>
                </a:cubicBezTo>
                <a:lnTo>
                  <a:pt x="337" y="85"/>
                </a:lnTo>
                <a:cubicBezTo>
                  <a:pt x="333" y="87"/>
                  <a:pt x="332" y="87"/>
                  <a:pt x="329" y="87"/>
                </a:cubicBezTo>
                <a:lnTo>
                  <a:pt x="328" y="87"/>
                </a:lnTo>
                <a:lnTo>
                  <a:pt x="327" y="87"/>
                </a:lnTo>
                <a:lnTo>
                  <a:pt x="325" y="87"/>
                </a:lnTo>
                <a:lnTo>
                  <a:pt x="323" y="87"/>
                </a:lnTo>
                <a:lnTo>
                  <a:pt x="320" y="87"/>
                </a:lnTo>
                <a:close/>
                <a:moveTo>
                  <a:pt x="343" y="91"/>
                </a:moveTo>
                <a:cubicBezTo>
                  <a:pt x="340" y="92"/>
                  <a:pt x="339" y="92"/>
                  <a:pt x="336" y="92"/>
                </a:cubicBezTo>
                <a:lnTo>
                  <a:pt x="335" y="92"/>
                </a:lnTo>
                <a:lnTo>
                  <a:pt x="333" y="92"/>
                </a:lnTo>
                <a:lnTo>
                  <a:pt x="331" y="93"/>
                </a:lnTo>
                <a:lnTo>
                  <a:pt x="331" y="92"/>
                </a:lnTo>
                <a:cubicBezTo>
                  <a:pt x="333" y="90"/>
                  <a:pt x="337" y="91"/>
                  <a:pt x="343" y="91"/>
                </a:cubicBezTo>
                <a:close/>
                <a:moveTo>
                  <a:pt x="322" y="97"/>
                </a:moveTo>
                <a:lnTo>
                  <a:pt x="324" y="97"/>
                </a:lnTo>
                <a:lnTo>
                  <a:pt x="326" y="97"/>
                </a:lnTo>
                <a:lnTo>
                  <a:pt x="327" y="97"/>
                </a:lnTo>
                <a:lnTo>
                  <a:pt x="328" y="97"/>
                </a:lnTo>
                <a:lnTo>
                  <a:pt x="329" y="97"/>
                </a:lnTo>
                <a:lnTo>
                  <a:pt x="329" y="97"/>
                </a:lnTo>
                <a:lnTo>
                  <a:pt x="329" y="97"/>
                </a:lnTo>
                <a:lnTo>
                  <a:pt x="329" y="97"/>
                </a:lnTo>
                <a:lnTo>
                  <a:pt x="328" y="97"/>
                </a:lnTo>
                <a:lnTo>
                  <a:pt x="327" y="98"/>
                </a:lnTo>
                <a:lnTo>
                  <a:pt x="325" y="99"/>
                </a:lnTo>
                <a:lnTo>
                  <a:pt x="323" y="99"/>
                </a:lnTo>
                <a:lnTo>
                  <a:pt x="321" y="101"/>
                </a:lnTo>
                <a:lnTo>
                  <a:pt x="318" y="102"/>
                </a:lnTo>
                <a:lnTo>
                  <a:pt x="315" y="101"/>
                </a:lnTo>
                <a:lnTo>
                  <a:pt x="315" y="101"/>
                </a:lnTo>
                <a:lnTo>
                  <a:pt x="315" y="101"/>
                </a:lnTo>
                <a:lnTo>
                  <a:pt x="316" y="100"/>
                </a:lnTo>
                <a:lnTo>
                  <a:pt x="317" y="100"/>
                </a:lnTo>
                <a:lnTo>
                  <a:pt x="319" y="98"/>
                </a:lnTo>
                <a:lnTo>
                  <a:pt x="322" y="97"/>
                </a:lnTo>
                <a:close/>
                <a:moveTo>
                  <a:pt x="341" y="96"/>
                </a:moveTo>
                <a:cubicBezTo>
                  <a:pt x="335" y="98"/>
                  <a:pt x="331" y="101"/>
                  <a:pt x="332" y="100"/>
                </a:cubicBezTo>
                <a:lnTo>
                  <a:pt x="341" y="96"/>
                </a:lnTo>
                <a:close/>
                <a:moveTo>
                  <a:pt x="332" y="100"/>
                </a:moveTo>
                <a:lnTo>
                  <a:pt x="332" y="101"/>
                </a:lnTo>
                <a:lnTo>
                  <a:pt x="331" y="101"/>
                </a:lnTo>
                <a:lnTo>
                  <a:pt x="330" y="101"/>
                </a:lnTo>
                <a:lnTo>
                  <a:pt x="330" y="102"/>
                </a:lnTo>
                <a:lnTo>
                  <a:pt x="330" y="102"/>
                </a:lnTo>
                <a:lnTo>
                  <a:pt x="329" y="102"/>
                </a:lnTo>
                <a:lnTo>
                  <a:pt x="329" y="102"/>
                </a:lnTo>
                <a:lnTo>
                  <a:pt x="329" y="102"/>
                </a:lnTo>
                <a:lnTo>
                  <a:pt x="329" y="102"/>
                </a:lnTo>
                <a:lnTo>
                  <a:pt x="332" y="100"/>
                </a:lnTo>
                <a:close/>
                <a:moveTo>
                  <a:pt x="348" y="101"/>
                </a:moveTo>
                <a:lnTo>
                  <a:pt x="347" y="102"/>
                </a:lnTo>
                <a:lnTo>
                  <a:pt x="346" y="102"/>
                </a:lnTo>
                <a:lnTo>
                  <a:pt x="346" y="102"/>
                </a:lnTo>
                <a:lnTo>
                  <a:pt x="345" y="103"/>
                </a:lnTo>
                <a:lnTo>
                  <a:pt x="345" y="103"/>
                </a:lnTo>
                <a:lnTo>
                  <a:pt x="344" y="103"/>
                </a:lnTo>
                <a:lnTo>
                  <a:pt x="343" y="103"/>
                </a:lnTo>
                <a:lnTo>
                  <a:pt x="341" y="102"/>
                </a:lnTo>
                <a:lnTo>
                  <a:pt x="338" y="102"/>
                </a:lnTo>
                <a:lnTo>
                  <a:pt x="340" y="101"/>
                </a:lnTo>
                <a:lnTo>
                  <a:pt x="342" y="100"/>
                </a:lnTo>
                <a:lnTo>
                  <a:pt x="344" y="99"/>
                </a:lnTo>
                <a:lnTo>
                  <a:pt x="345" y="98"/>
                </a:lnTo>
                <a:cubicBezTo>
                  <a:pt x="351" y="96"/>
                  <a:pt x="352" y="96"/>
                  <a:pt x="354" y="96"/>
                </a:cubicBezTo>
                <a:lnTo>
                  <a:pt x="355" y="96"/>
                </a:lnTo>
                <a:lnTo>
                  <a:pt x="355" y="96"/>
                </a:lnTo>
                <a:lnTo>
                  <a:pt x="356" y="96"/>
                </a:lnTo>
                <a:lnTo>
                  <a:pt x="358" y="96"/>
                </a:lnTo>
                <a:lnTo>
                  <a:pt x="357" y="97"/>
                </a:lnTo>
                <a:lnTo>
                  <a:pt x="357" y="97"/>
                </a:lnTo>
                <a:lnTo>
                  <a:pt x="357" y="97"/>
                </a:lnTo>
                <a:lnTo>
                  <a:pt x="357" y="98"/>
                </a:lnTo>
                <a:lnTo>
                  <a:pt x="358" y="98"/>
                </a:lnTo>
                <a:lnTo>
                  <a:pt x="358" y="98"/>
                </a:lnTo>
                <a:lnTo>
                  <a:pt x="358" y="98"/>
                </a:lnTo>
                <a:lnTo>
                  <a:pt x="357" y="98"/>
                </a:lnTo>
                <a:lnTo>
                  <a:pt x="357" y="98"/>
                </a:lnTo>
                <a:lnTo>
                  <a:pt x="356" y="98"/>
                </a:lnTo>
                <a:lnTo>
                  <a:pt x="355" y="99"/>
                </a:lnTo>
                <a:lnTo>
                  <a:pt x="353" y="99"/>
                </a:lnTo>
                <a:lnTo>
                  <a:pt x="351" y="100"/>
                </a:lnTo>
                <a:lnTo>
                  <a:pt x="348" y="101"/>
                </a:lnTo>
                <a:close/>
                <a:moveTo>
                  <a:pt x="353" y="109"/>
                </a:moveTo>
                <a:cubicBezTo>
                  <a:pt x="343" y="114"/>
                  <a:pt x="338" y="116"/>
                  <a:pt x="338" y="116"/>
                </a:cubicBezTo>
                <a:cubicBezTo>
                  <a:pt x="336" y="118"/>
                  <a:pt x="335" y="118"/>
                  <a:pt x="334" y="118"/>
                </a:cubicBezTo>
                <a:lnTo>
                  <a:pt x="333" y="118"/>
                </a:lnTo>
                <a:lnTo>
                  <a:pt x="333" y="118"/>
                </a:lnTo>
                <a:lnTo>
                  <a:pt x="332" y="118"/>
                </a:lnTo>
                <a:lnTo>
                  <a:pt x="331" y="118"/>
                </a:lnTo>
                <a:cubicBezTo>
                  <a:pt x="336" y="115"/>
                  <a:pt x="341" y="113"/>
                  <a:pt x="342" y="112"/>
                </a:cubicBezTo>
                <a:cubicBezTo>
                  <a:pt x="348" y="109"/>
                  <a:pt x="349" y="109"/>
                  <a:pt x="353" y="109"/>
                </a:cubicBezTo>
                <a:close/>
                <a:moveTo>
                  <a:pt x="367" y="113"/>
                </a:moveTo>
                <a:lnTo>
                  <a:pt x="368" y="114"/>
                </a:lnTo>
                <a:lnTo>
                  <a:pt x="369" y="114"/>
                </a:lnTo>
                <a:lnTo>
                  <a:pt x="370" y="114"/>
                </a:lnTo>
                <a:lnTo>
                  <a:pt x="370" y="114"/>
                </a:lnTo>
                <a:lnTo>
                  <a:pt x="369" y="114"/>
                </a:lnTo>
                <a:lnTo>
                  <a:pt x="368" y="115"/>
                </a:lnTo>
                <a:lnTo>
                  <a:pt x="366" y="116"/>
                </a:lnTo>
                <a:lnTo>
                  <a:pt x="363" y="118"/>
                </a:lnTo>
                <a:lnTo>
                  <a:pt x="362" y="118"/>
                </a:lnTo>
                <a:lnTo>
                  <a:pt x="362" y="118"/>
                </a:lnTo>
                <a:lnTo>
                  <a:pt x="361" y="118"/>
                </a:lnTo>
                <a:lnTo>
                  <a:pt x="361" y="118"/>
                </a:lnTo>
                <a:lnTo>
                  <a:pt x="360" y="118"/>
                </a:lnTo>
                <a:lnTo>
                  <a:pt x="359" y="118"/>
                </a:lnTo>
                <a:lnTo>
                  <a:pt x="358" y="118"/>
                </a:lnTo>
                <a:lnTo>
                  <a:pt x="355" y="118"/>
                </a:lnTo>
                <a:lnTo>
                  <a:pt x="353" y="118"/>
                </a:lnTo>
                <a:cubicBezTo>
                  <a:pt x="363" y="113"/>
                  <a:pt x="366" y="112"/>
                  <a:pt x="366" y="112"/>
                </a:cubicBezTo>
                <a:lnTo>
                  <a:pt x="366" y="112"/>
                </a:lnTo>
                <a:lnTo>
                  <a:pt x="366" y="112"/>
                </a:lnTo>
                <a:lnTo>
                  <a:pt x="366" y="113"/>
                </a:lnTo>
                <a:lnTo>
                  <a:pt x="366" y="113"/>
                </a:lnTo>
                <a:lnTo>
                  <a:pt x="366" y="113"/>
                </a:lnTo>
                <a:lnTo>
                  <a:pt x="367" y="113"/>
                </a:lnTo>
                <a:lnTo>
                  <a:pt x="367" y="113"/>
                </a:lnTo>
                <a:lnTo>
                  <a:pt x="367" y="113"/>
                </a:lnTo>
                <a:close/>
                <a:moveTo>
                  <a:pt x="371" y="103"/>
                </a:moveTo>
                <a:lnTo>
                  <a:pt x="368" y="103"/>
                </a:lnTo>
                <a:lnTo>
                  <a:pt x="366" y="103"/>
                </a:lnTo>
                <a:lnTo>
                  <a:pt x="364" y="103"/>
                </a:lnTo>
                <a:lnTo>
                  <a:pt x="363" y="103"/>
                </a:lnTo>
                <a:lnTo>
                  <a:pt x="362" y="103"/>
                </a:lnTo>
                <a:lnTo>
                  <a:pt x="362" y="103"/>
                </a:lnTo>
                <a:lnTo>
                  <a:pt x="363" y="103"/>
                </a:lnTo>
                <a:lnTo>
                  <a:pt x="364" y="102"/>
                </a:lnTo>
                <a:lnTo>
                  <a:pt x="366" y="102"/>
                </a:lnTo>
                <a:lnTo>
                  <a:pt x="368" y="101"/>
                </a:lnTo>
                <a:lnTo>
                  <a:pt x="371" y="101"/>
                </a:lnTo>
                <a:lnTo>
                  <a:pt x="373" y="101"/>
                </a:lnTo>
                <a:lnTo>
                  <a:pt x="375" y="101"/>
                </a:lnTo>
                <a:lnTo>
                  <a:pt x="376" y="101"/>
                </a:lnTo>
                <a:lnTo>
                  <a:pt x="377" y="101"/>
                </a:lnTo>
                <a:lnTo>
                  <a:pt x="377" y="101"/>
                </a:lnTo>
                <a:lnTo>
                  <a:pt x="377" y="101"/>
                </a:lnTo>
                <a:lnTo>
                  <a:pt x="377" y="101"/>
                </a:lnTo>
                <a:lnTo>
                  <a:pt x="376" y="102"/>
                </a:lnTo>
                <a:lnTo>
                  <a:pt x="375" y="102"/>
                </a:lnTo>
                <a:lnTo>
                  <a:pt x="374" y="102"/>
                </a:lnTo>
                <a:lnTo>
                  <a:pt x="373" y="103"/>
                </a:lnTo>
                <a:lnTo>
                  <a:pt x="371" y="103"/>
                </a:lnTo>
                <a:close/>
                <a:moveTo>
                  <a:pt x="354" y="87"/>
                </a:moveTo>
                <a:lnTo>
                  <a:pt x="350" y="87"/>
                </a:lnTo>
                <a:lnTo>
                  <a:pt x="348" y="87"/>
                </a:lnTo>
                <a:lnTo>
                  <a:pt x="346" y="87"/>
                </a:lnTo>
                <a:lnTo>
                  <a:pt x="345" y="87"/>
                </a:lnTo>
                <a:lnTo>
                  <a:pt x="345" y="87"/>
                </a:lnTo>
                <a:lnTo>
                  <a:pt x="345" y="86"/>
                </a:lnTo>
                <a:lnTo>
                  <a:pt x="346" y="86"/>
                </a:lnTo>
                <a:lnTo>
                  <a:pt x="347" y="86"/>
                </a:lnTo>
                <a:lnTo>
                  <a:pt x="349" y="85"/>
                </a:lnTo>
                <a:lnTo>
                  <a:pt x="351" y="84"/>
                </a:lnTo>
                <a:lnTo>
                  <a:pt x="354" y="84"/>
                </a:lnTo>
                <a:lnTo>
                  <a:pt x="357" y="84"/>
                </a:lnTo>
                <a:lnTo>
                  <a:pt x="359" y="84"/>
                </a:lnTo>
                <a:lnTo>
                  <a:pt x="360" y="84"/>
                </a:lnTo>
                <a:lnTo>
                  <a:pt x="361" y="84"/>
                </a:lnTo>
                <a:lnTo>
                  <a:pt x="362" y="84"/>
                </a:lnTo>
                <a:lnTo>
                  <a:pt x="363" y="84"/>
                </a:lnTo>
                <a:lnTo>
                  <a:pt x="363" y="84"/>
                </a:lnTo>
                <a:lnTo>
                  <a:pt x="362" y="85"/>
                </a:lnTo>
                <a:lnTo>
                  <a:pt x="362" y="85"/>
                </a:lnTo>
                <a:lnTo>
                  <a:pt x="361" y="85"/>
                </a:lnTo>
                <a:lnTo>
                  <a:pt x="359" y="86"/>
                </a:lnTo>
                <a:lnTo>
                  <a:pt x="358" y="86"/>
                </a:lnTo>
                <a:lnTo>
                  <a:pt x="356" y="87"/>
                </a:lnTo>
                <a:lnTo>
                  <a:pt x="354" y="87"/>
                </a:lnTo>
                <a:close/>
                <a:moveTo>
                  <a:pt x="348" y="79"/>
                </a:moveTo>
                <a:lnTo>
                  <a:pt x="346" y="79"/>
                </a:lnTo>
                <a:lnTo>
                  <a:pt x="344" y="79"/>
                </a:lnTo>
                <a:lnTo>
                  <a:pt x="343" y="79"/>
                </a:lnTo>
                <a:lnTo>
                  <a:pt x="341" y="79"/>
                </a:lnTo>
                <a:lnTo>
                  <a:pt x="340" y="79"/>
                </a:lnTo>
                <a:lnTo>
                  <a:pt x="339" y="79"/>
                </a:lnTo>
                <a:lnTo>
                  <a:pt x="338" y="79"/>
                </a:lnTo>
                <a:lnTo>
                  <a:pt x="338" y="79"/>
                </a:lnTo>
                <a:lnTo>
                  <a:pt x="338" y="79"/>
                </a:lnTo>
                <a:lnTo>
                  <a:pt x="338" y="79"/>
                </a:lnTo>
                <a:cubicBezTo>
                  <a:pt x="337" y="79"/>
                  <a:pt x="341" y="77"/>
                  <a:pt x="342" y="77"/>
                </a:cubicBezTo>
                <a:cubicBezTo>
                  <a:pt x="345" y="76"/>
                  <a:pt x="359" y="69"/>
                  <a:pt x="356" y="70"/>
                </a:cubicBezTo>
                <a:lnTo>
                  <a:pt x="356" y="70"/>
                </a:lnTo>
                <a:lnTo>
                  <a:pt x="357" y="70"/>
                </a:lnTo>
                <a:lnTo>
                  <a:pt x="357" y="70"/>
                </a:lnTo>
                <a:lnTo>
                  <a:pt x="359" y="70"/>
                </a:lnTo>
                <a:lnTo>
                  <a:pt x="361" y="70"/>
                </a:lnTo>
                <a:lnTo>
                  <a:pt x="364" y="71"/>
                </a:lnTo>
                <a:cubicBezTo>
                  <a:pt x="361" y="73"/>
                  <a:pt x="358" y="74"/>
                  <a:pt x="357" y="74"/>
                </a:cubicBezTo>
                <a:cubicBezTo>
                  <a:pt x="356" y="75"/>
                  <a:pt x="350" y="78"/>
                  <a:pt x="348" y="79"/>
                </a:cubicBezTo>
                <a:close/>
                <a:moveTo>
                  <a:pt x="313" y="79"/>
                </a:moveTo>
                <a:cubicBezTo>
                  <a:pt x="316" y="77"/>
                  <a:pt x="320" y="75"/>
                  <a:pt x="320" y="75"/>
                </a:cubicBezTo>
                <a:cubicBezTo>
                  <a:pt x="328" y="70"/>
                  <a:pt x="331" y="69"/>
                  <a:pt x="334" y="69"/>
                </a:cubicBezTo>
                <a:cubicBezTo>
                  <a:pt x="336" y="69"/>
                  <a:pt x="340" y="69"/>
                  <a:pt x="342" y="70"/>
                </a:cubicBezTo>
                <a:lnTo>
                  <a:pt x="343" y="70"/>
                </a:lnTo>
                <a:lnTo>
                  <a:pt x="345" y="70"/>
                </a:lnTo>
                <a:lnTo>
                  <a:pt x="346" y="70"/>
                </a:lnTo>
                <a:cubicBezTo>
                  <a:pt x="336" y="74"/>
                  <a:pt x="330" y="77"/>
                  <a:pt x="328" y="77"/>
                </a:cubicBezTo>
                <a:cubicBezTo>
                  <a:pt x="325" y="79"/>
                  <a:pt x="323" y="79"/>
                  <a:pt x="322" y="79"/>
                </a:cubicBezTo>
                <a:lnTo>
                  <a:pt x="321" y="79"/>
                </a:lnTo>
                <a:lnTo>
                  <a:pt x="320" y="79"/>
                </a:lnTo>
                <a:lnTo>
                  <a:pt x="320" y="79"/>
                </a:lnTo>
                <a:lnTo>
                  <a:pt x="319" y="79"/>
                </a:lnTo>
                <a:lnTo>
                  <a:pt x="318" y="79"/>
                </a:lnTo>
                <a:lnTo>
                  <a:pt x="317" y="79"/>
                </a:lnTo>
                <a:lnTo>
                  <a:pt x="316" y="79"/>
                </a:lnTo>
                <a:lnTo>
                  <a:pt x="314" y="79"/>
                </a:lnTo>
                <a:lnTo>
                  <a:pt x="313" y="79"/>
                </a:lnTo>
                <a:close/>
                <a:moveTo>
                  <a:pt x="321" y="70"/>
                </a:moveTo>
                <a:cubicBezTo>
                  <a:pt x="316" y="73"/>
                  <a:pt x="312" y="75"/>
                  <a:pt x="311" y="76"/>
                </a:cubicBezTo>
                <a:cubicBezTo>
                  <a:pt x="305" y="80"/>
                  <a:pt x="303" y="80"/>
                  <a:pt x="298" y="80"/>
                </a:cubicBezTo>
                <a:lnTo>
                  <a:pt x="297" y="80"/>
                </a:lnTo>
                <a:lnTo>
                  <a:pt x="296" y="80"/>
                </a:lnTo>
                <a:lnTo>
                  <a:pt x="294" y="80"/>
                </a:lnTo>
                <a:cubicBezTo>
                  <a:pt x="314" y="70"/>
                  <a:pt x="318" y="70"/>
                  <a:pt x="319" y="70"/>
                </a:cubicBezTo>
                <a:lnTo>
                  <a:pt x="320" y="70"/>
                </a:lnTo>
                <a:lnTo>
                  <a:pt x="320" y="70"/>
                </a:lnTo>
                <a:lnTo>
                  <a:pt x="320" y="70"/>
                </a:lnTo>
                <a:lnTo>
                  <a:pt x="320" y="70"/>
                </a:lnTo>
                <a:lnTo>
                  <a:pt x="321" y="70"/>
                </a:lnTo>
                <a:lnTo>
                  <a:pt x="321" y="70"/>
                </a:lnTo>
                <a:lnTo>
                  <a:pt x="321" y="70"/>
                </a:lnTo>
                <a:close/>
                <a:moveTo>
                  <a:pt x="304" y="71"/>
                </a:moveTo>
                <a:lnTo>
                  <a:pt x="307" y="70"/>
                </a:lnTo>
                <a:cubicBezTo>
                  <a:pt x="298" y="74"/>
                  <a:pt x="295" y="75"/>
                  <a:pt x="296" y="75"/>
                </a:cubicBezTo>
                <a:cubicBezTo>
                  <a:pt x="295" y="75"/>
                  <a:pt x="302" y="72"/>
                  <a:pt x="304" y="71"/>
                </a:cubicBezTo>
                <a:close/>
                <a:moveTo>
                  <a:pt x="308" y="64"/>
                </a:moveTo>
                <a:lnTo>
                  <a:pt x="306" y="64"/>
                </a:lnTo>
                <a:lnTo>
                  <a:pt x="305" y="65"/>
                </a:lnTo>
                <a:lnTo>
                  <a:pt x="305" y="65"/>
                </a:lnTo>
                <a:lnTo>
                  <a:pt x="304" y="65"/>
                </a:lnTo>
                <a:lnTo>
                  <a:pt x="303" y="65"/>
                </a:lnTo>
                <a:lnTo>
                  <a:pt x="302" y="65"/>
                </a:lnTo>
                <a:lnTo>
                  <a:pt x="299" y="65"/>
                </a:lnTo>
                <a:lnTo>
                  <a:pt x="299" y="65"/>
                </a:lnTo>
                <a:lnTo>
                  <a:pt x="299" y="64"/>
                </a:lnTo>
                <a:cubicBezTo>
                  <a:pt x="298" y="64"/>
                  <a:pt x="305" y="63"/>
                  <a:pt x="308" y="64"/>
                </a:cubicBezTo>
                <a:close/>
                <a:moveTo>
                  <a:pt x="291" y="65"/>
                </a:moveTo>
                <a:cubicBezTo>
                  <a:pt x="288" y="66"/>
                  <a:pt x="287" y="66"/>
                  <a:pt x="286" y="66"/>
                </a:cubicBezTo>
                <a:lnTo>
                  <a:pt x="284" y="66"/>
                </a:lnTo>
                <a:lnTo>
                  <a:pt x="282" y="67"/>
                </a:lnTo>
                <a:lnTo>
                  <a:pt x="282" y="66"/>
                </a:lnTo>
                <a:lnTo>
                  <a:pt x="283" y="65"/>
                </a:lnTo>
                <a:lnTo>
                  <a:pt x="283" y="65"/>
                </a:lnTo>
                <a:lnTo>
                  <a:pt x="284" y="65"/>
                </a:lnTo>
                <a:lnTo>
                  <a:pt x="285" y="65"/>
                </a:lnTo>
                <a:lnTo>
                  <a:pt x="286" y="65"/>
                </a:lnTo>
                <a:lnTo>
                  <a:pt x="288" y="65"/>
                </a:lnTo>
                <a:lnTo>
                  <a:pt x="291" y="65"/>
                </a:lnTo>
                <a:close/>
                <a:moveTo>
                  <a:pt x="295" y="71"/>
                </a:moveTo>
                <a:cubicBezTo>
                  <a:pt x="286" y="76"/>
                  <a:pt x="286" y="77"/>
                  <a:pt x="284" y="78"/>
                </a:cubicBezTo>
                <a:lnTo>
                  <a:pt x="284" y="78"/>
                </a:lnTo>
                <a:lnTo>
                  <a:pt x="283" y="79"/>
                </a:lnTo>
                <a:lnTo>
                  <a:pt x="283" y="77"/>
                </a:lnTo>
                <a:lnTo>
                  <a:pt x="283" y="76"/>
                </a:lnTo>
                <a:lnTo>
                  <a:pt x="283" y="75"/>
                </a:lnTo>
                <a:lnTo>
                  <a:pt x="283" y="74"/>
                </a:lnTo>
                <a:lnTo>
                  <a:pt x="284" y="73"/>
                </a:lnTo>
                <a:lnTo>
                  <a:pt x="285" y="72"/>
                </a:lnTo>
                <a:cubicBezTo>
                  <a:pt x="287" y="71"/>
                  <a:pt x="292" y="71"/>
                  <a:pt x="293" y="71"/>
                </a:cubicBezTo>
                <a:lnTo>
                  <a:pt x="295" y="71"/>
                </a:lnTo>
                <a:close/>
                <a:moveTo>
                  <a:pt x="283" y="99"/>
                </a:moveTo>
                <a:lnTo>
                  <a:pt x="277" y="102"/>
                </a:lnTo>
                <a:lnTo>
                  <a:pt x="279" y="100"/>
                </a:lnTo>
                <a:lnTo>
                  <a:pt x="281" y="99"/>
                </a:lnTo>
                <a:lnTo>
                  <a:pt x="282" y="99"/>
                </a:lnTo>
                <a:lnTo>
                  <a:pt x="283" y="99"/>
                </a:lnTo>
                <a:lnTo>
                  <a:pt x="283" y="99"/>
                </a:lnTo>
                <a:close/>
                <a:moveTo>
                  <a:pt x="294" y="85"/>
                </a:moveTo>
                <a:lnTo>
                  <a:pt x="292" y="87"/>
                </a:lnTo>
                <a:lnTo>
                  <a:pt x="290" y="88"/>
                </a:lnTo>
                <a:lnTo>
                  <a:pt x="289" y="89"/>
                </a:lnTo>
                <a:lnTo>
                  <a:pt x="288" y="89"/>
                </a:lnTo>
                <a:lnTo>
                  <a:pt x="288" y="90"/>
                </a:lnTo>
                <a:lnTo>
                  <a:pt x="287" y="90"/>
                </a:lnTo>
                <a:lnTo>
                  <a:pt x="286" y="90"/>
                </a:lnTo>
                <a:lnTo>
                  <a:pt x="285" y="90"/>
                </a:lnTo>
                <a:lnTo>
                  <a:pt x="284" y="86"/>
                </a:lnTo>
                <a:cubicBezTo>
                  <a:pt x="288" y="85"/>
                  <a:pt x="293" y="85"/>
                  <a:pt x="294" y="85"/>
                </a:cubicBezTo>
                <a:close/>
                <a:moveTo>
                  <a:pt x="288" y="94"/>
                </a:moveTo>
                <a:lnTo>
                  <a:pt x="292" y="94"/>
                </a:lnTo>
                <a:lnTo>
                  <a:pt x="291" y="94"/>
                </a:lnTo>
                <a:lnTo>
                  <a:pt x="290" y="94"/>
                </a:lnTo>
                <a:lnTo>
                  <a:pt x="288" y="94"/>
                </a:lnTo>
                <a:close/>
                <a:moveTo>
                  <a:pt x="290" y="131"/>
                </a:moveTo>
                <a:lnTo>
                  <a:pt x="290" y="132"/>
                </a:lnTo>
                <a:lnTo>
                  <a:pt x="290" y="133"/>
                </a:lnTo>
                <a:lnTo>
                  <a:pt x="289" y="133"/>
                </a:lnTo>
                <a:lnTo>
                  <a:pt x="286" y="133"/>
                </a:lnTo>
                <a:lnTo>
                  <a:pt x="290" y="131"/>
                </a:lnTo>
                <a:close/>
                <a:moveTo>
                  <a:pt x="290" y="116"/>
                </a:moveTo>
                <a:lnTo>
                  <a:pt x="291" y="115"/>
                </a:lnTo>
                <a:lnTo>
                  <a:pt x="293" y="114"/>
                </a:lnTo>
                <a:lnTo>
                  <a:pt x="293" y="114"/>
                </a:lnTo>
                <a:lnTo>
                  <a:pt x="293" y="114"/>
                </a:lnTo>
                <a:lnTo>
                  <a:pt x="290" y="116"/>
                </a:lnTo>
                <a:close/>
                <a:moveTo>
                  <a:pt x="293" y="114"/>
                </a:moveTo>
                <a:lnTo>
                  <a:pt x="294" y="114"/>
                </a:lnTo>
                <a:lnTo>
                  <a:pt x="295" y="113"/>
                </a:lnTo>
                <a:lnTo>
                  <a:pt x="296" y="112"/>
                </a:lnTo>
                <a:lnTo>
                  <a:pt x="297" y="111"/>
                </a:lnTo>
                <a:lnTo>
                  <a:pt x="298" y="110"/>
                </a:lnTo>
                <a:lnTo>
                  <a:pt x="299" y="110"/>
                </a:lnTo>
                <a:lnTo>
                  <a:pt x="300" y="110"/>
                </a:lnTo>
                <a:lnTo>
                  <a:pt x="300" y="110"/>
                </a:lnTo>
                <a:lnTo>
                  <a:pt x="300" y="110"/>
                </a:lnTo>
                <a:cubicBezTo>
                  <a:pt x="301" y="110"/>
                  <a:pt x="298" y="112"/>
                  <a:pt x="297" y="112"/>
                </a:cubicBezTo>
                <a:lnTo>
                  <a:pt x="295" y="113"/>
                </a:lnTo>
                <a:lnTo>
                  <a:pt x="293" y="114"/>
                </a:lnTo>
                <a:close/>
                <a:moveTo>
                  <a:pt x="310" y="111"/>
                </a:moveTo>
                <a:cubicBezTo>
                  <a:pt x="304" y="115"/>
                  <a:pt x="301" y="117"/>
                  <a:pt x="301" y="117"/>
                </a:cubicBezTo>
                <a:cubicBezTo>
                  <a:pt x="298" y="118"/>
                  <a:pt x="297" y="118"/>
                  <a:pt x="296" y="118"/>
                </a:cubicBezTo>
                <a:lnTo>
                  <a:pt x="295" y="118"/>
                </a:lnTo>
                <a:lnTo>
                  <a:pt x="294" y="119"/>
                </a:lnTo>
                <a:cubicBezTo>
                  <a:pt x="302" y="114"/>
                  <a:pt x="313" y="109"/>
                  <a:pt x="313" y="109"/>
                </a:cubicBezTo>
                <a:lnTo>
                  <a:pt x="313" y="109"/>
                </a:lnTo>
                <a:cubicBezTo>
                  <a:pt x="314" y="109"/>
                  <a:pt x="311" y="111"/>
                  <a:pt x="310" y="111"/>
                </a:cubicBezTo>
                <a:close/>
                <a:moveTo>
                  <a:pt x="322" y="109"/>
                </a:moveTo>
                <a:lnTo>
                  <a:pt x="324" y="109"/>
                </a:lnTo>
                <a:lnTo>
                  <a:pt x="326" y="109"/>
                </a:lnTo>
                <a:lnTo>
                  <a:pt x="327" y="109"/>
                </a:lnTo>
                <a:lnTo>
                  <a:pt x="328" y="109"/>
                </a:lnTo>
                <a:lnTo>
                  <a:pt x="329" y="109"/>
                </a:lnTo>
                <a:lnTo>
                  <a:pt x="329" y="109"/>
                </a:lnTo>
                <a:lnTo>
                  <a:pt x="329" y="109"/>
                </a:lnTo>
                <a:cubicBezTo>
                  <a:pt x="329" y="109"/>
                  <a:pt x="326" y="111"/>
                  <a:pt x="325" y="111"/>
                </a:cubicBezTo>
                <a:lnTo>
                  <a:pt x="323" y="112"/>
                </a:lnTo>
                <a:lnTo>
                  <a:pt x="321" y="112"/>
                </a:lnTo>
                <a:lnTo>
                  <a:pt x="319" y="113"/>
                </a:lnTo>
                <a:lnTo>
                  <a:pt x="316" y="114"/>
                </a:lnTo>
                <a:lnTo>
                  <a:pt x="315" y="115"/>
                </a:lnTo>
                <a:cubicBezTo>
                  <a:pt x="311" y="117"/>
                  <a:pt x="307" y="118"/>
                  <a:pt x="307" y="118"/>
                </a:cubicBezTo>
                <a:lnTo>
                  <a:pt x="307" y="118"/>
                </a:lnTo>
                <a:lnTo>
                  <a:pt x="307" y="118"/>
                </a:lnTo>
                <a:lnTo>
                  <a:pt x="307" y="118"/>
                </a:lnTo>
                <a:cubicBezTo>
                  <a:pt x="306" y="118"/>
                  <a:pt x="315" y="112"/>
                  <a:pt x="322" y="109"/>
                </a:cubicBezTo>
                <a:close/>
                <a:moveTo>
                  <a:pt x="325" y="116"/>
                </a:moveTo>
                <a:lnTo>
                  <a:pt x="322" y="118"/>
                </a:lnTo>
                <a:lnTo>
                  <a:pt x="322" y="118"/>
                </a:lnTo>
                <a:lnTo>
                  <a:pt x="322" y="117"/>
                </a:lnTo>
                <a:lnTo>
                  <a:pt x="323" y="117"/>
                </a:lnTo>
                <a:lnTo>
                  <a:pt x="325" y="116"/>
                </a:lnTo>
                <a:close/>
                <a:moveTo>
                  <a:pt x="341" y="128"/>
                </a:moveTo>
                <a:lnTo>
                  <a:pt x="339" y="129"/>
                </a:lnTo>
                <a:lnTo>
                  <a:pt x="338" y="130"/>
                </a:lnTo>
                <a:lnTo>
                  <a:pt x="337" y="131"/>
                </a:lnTo>
                <a:lnTo>
                  <a:pt x="336" y="131"/>
                </a:lnTo>
                <a:cubicBezTo>
                  <a:pt x="332" y="134"/>
                  <a:pt x="330" y="134"/>
                  <a:pt x="329" y="134"/>
                </a:cubicBezTo>
                <a:lnTo>
                  <a:pt x="328" y="134"/>
                </a:lnTo>
                <a:lnTo>
                  <a:pt x="327" y="134"/>
                </a:lnTo>
                <a:lnTo>
                  <a:pt x="326" y="134"/>
                </a:lnTo>
                <a:lnTo>
                  <a:pt x="324" y="134"/>
                </a:lnTo>
                <a:lnTo>
                  <a:pt x="323" y="133"/>
                </a:lnTo>
                <a:lnTo>
                  <a:pt x="321" y="133"/>
                </a:lnTo>
                <a:lnTo>
                  <a:pt x="319" y="133"/>
                </a:lnTo>
                <a:cubicBezTo>
                  <a:pt x="329" y="128"/>
                  <a:pt x="331" y="128"/>
                  <a:pt x="335" y="128"/>
                </a:cubicBezTo>
                <a:lnTo>
                  <a:pt x="336" y="128"/>
                </a:lnTo>
                <a:lnTo>
                  <a:pt x="337" y="128"/>
                </a:lnTo>
                <a:lnTo>
                  <a:pt x="338" y="128"/>
                </a:lnTo>
                <a:lnTo>
                  <a:pt x="340" y="128"/>
                </a:lnTo>
                <a:lnTo>
                  <a:pt x="341" y="128"/>
                </a:lnTo>
                <a:close/>
                <a:moveTo>
                  <a:pt x="355" y="128"/>
                </a:moveTo>
                <a:lnTo>
                  <a:pt x="357" y="128"/>
                </a:lnTo>
                <a:lnTo>
                  <a:pt x="359" y="128"/>
                </a:lnTo>
                <a:lnTo>
                  <a:pt x="361" y="128"/>
                </a:lnTo>
                <a:lnTo>
                  <a:pt x="362" y="128"/>
                </a:lnTo>
                <a:lnTo>
                  <a:pt x="363" y="128"/>
                </a:lnTo>
                <a:lnTo>
                  <a:pt x="364" y="128"/>
                </a:lnTo>
                <a:lnTo>
                  <a:pt x="365" y="129"/>
                </a:lnTo>
                <a:lnTo>
                  <a:pt x="365" y="129"/>
                </a:lnTo>
                <a:lnTo>
                  <a:pt x="366" y="129"/>
                </a:lnTo>
                <a:cubicBezTo>
                  <a:pt x="366" y="129"/>
                  <a:pt x="363" y="130"/>
                  <a:pt x="362" y="130"/>
                </a:cubicBezTo>
                <a:cubicBezTo>
                  <a:pt x="360" y="131"/>
                  <a:pt x="352" y="134"/>
                  <a:pt x="350" y="135"/>
                </a:cubicBezTo>
                <a:lnTo>
                  <a:pt x="349" y="135"/>
                </a:lnTo>
                <a:lnTo>
                  <a:pt x="347" y="135"/>
                </a:lnTo>
                <a:lnTo>
                  <a:pt x="345" y="135"/>
                </a:lnTo>
                <a:lnTo>
                  <a:pt x="344" y="135"/>
                </a:lnTo>
                <a:lnTo>
                  <a:pt x="343" y="135"/>
                </a:lnTo>
                <a:lnTo>
                  <a:pt x="342" y="135"/>
                </a:lnTo>
                <a:lnTo>
                  <a:pt x="341" y="135"/>
                </a:lnTo>
                <a:lnTo>
                  <a:pt x="341" y="135"/>
                </a:lnTo>
                <a:lnTo>
                  <a:pt x="340" y="134"/>
                </a:lnTo>
                <a:lnTo>
                  <a:pt x="340" y="134"/>
                </a:lnTo>
                <a:lnTo>
                  <a:pt x="341" y="134"/>
                </a:lnTo>
                <a:cubicBezTo>
                  <a:pt x="341" y="134"/>
                  <a:pt x="347" y="131"/>
                  <a:pt x="349" y="130"/>
                </a:cubicBezTo>
                <a:lnTo>
                  <a:pt x="352" y="129"/>
                </a:lnTo>
                <a:lnTo>
                  <a:pt x="355" y="128"/>
                </a:lnTo>
                <a:close/>
                <a:moveTo>
                  <a:pt x="343" y="143"/>
                </a:moveTo>
                <a:cubicBezTo>
                  <a:pt x="353" y="143"/>
                  <a:pt x="358" y="143"/>
                  <a:pt x="357" y="143"/>
                </a:cubicBezTo>
                <a:lnTo>
                  <a:pt x="358" y="143"/>
                </a:lnTo>
                <a:lnTo>
                  <a:pt x="358" y="143"/>
                </a:lnTo>
                <a:lnTo>
                  <a:pt x="357" y="143"/>
                </a:lnTo>
                <a:lnTo>
                  <a:pt x="357" y="143"/>
                </a:lnTo>
                <a:lnTo>
                  <a:pt x="357" y="143"/>
                </a:lnTo>
                <a:lnTo>
                  <a:pt x="356" y="144"/>
                </a:lnTo>
                <a:lnTo>
                  <a:pt x="355" y="144"/>
                </a:lnTo>
                <a:lnTo>
                  <a:pt x="354" y="144"/>
                </a:lnTo>
                <a:lnTo>
                  <a:pt x="353" y="144"/>
                </a:lnTo>
                <a:lnTo>
                  <a:pt x="353" y="145"/>
                </a:lnTo>
                <a:cubicBezTo>
                  <a:pt x="345" y="147"/>
                  <a:pt x="342" y="149"/>
                  <a:pt x="341" y="149"/>
                </a:cubicBezTo>
                <a:cubicBezTo>
                  <a:pt x="340" y="150"/>
                  <a:pt x="336" y="150"/>
                  <a:pt x="329" y="150"/>
                </a:cubicBezTo>
                <a:cubicBezTo>
                  <a:pt x="334" y="147"/>
                  <a:pt x="340" y="144"/>
                  <a:pt x="343" y="143"/>
                </a:cubicBezTo>
                <a:close/>
                <a:moveTo>
                  <a:pt x="353" y="150"/>
                </a:moveTo>
                <a:lnTo>
                  <a:pt x="354" y="149"/>
                </a:lnTo>
                <a:lnTo>
                  <a:pt x="355" y="149"/>
                </a:lnTo>
                <a:lnTo>
                  <a:pt x="356" y="149"/>
                </a:lnTo>
                <a:lnTo>
                  <a:pt x="357" y="148"/>
                </a:lnTo>
                <a:cubicBezTo>
                  <a:pt x="362" y="146"/>
                  <a:pt x="368" y="144"/>
                  <a:pt x="371" y="144"/>
                </a:cubicBezTo>
                <a:lnTo>
                  <a:pt x="372" y="144"/>
                </a:lnTo>
                <a:lnTo>
                  <a:pt x="373" y="145"/>
                </a:lnTo>
                <a:lnTo>
                  <a:pt x="374" y="145"/>
                </a:lnTo>
                <a:lnTo>
                  <a:pt x="373" y="146"/>
                </a:lnTo>
                <a:lnTo>
                  <a:pt x="372" y="146"/>
                </a:lnTo>
                <a:lnTo>
                  <a:pt x="371" y="147"/>
                </a:lnTo>
                <a:cubicBezTo>
                  <a:pt x="368" y="150"/>
                  <a:pt x="365" y="151"/>
                  <a:pt x="363" y="151"/>
                </a:cubicBezTo>
                <a:lnTo>
                  <a:pt x="362" y="151"/>
                </a:lnTo>
                <a:lnTo>
                  <a:pt x="361" y="150"/>
                </a:lnTo>
                <a:lnTo>
                  <a:pt x="360" y="150"/>
                </a:lnTo>
                <a:lnTo>
                  <a:pt x="358" y="150"/>
                </a:lnTo>
                <a:lnTo>
                  <a:pt x="356" y="150"/>
                </a:lnTo>
                <a:lnTo>
                  <a:pt x="355" y="150"/>
                </a:lnTo>
                <a:lnTo>
                  <a:pt x="353" y="150"/>
                </a:lnTo>
                <a:close/>
                <a:moveTo>
                  <a:pt x="366" y="175"/>
                </a:moveTo>
                <a:lnTo>
                  <a:pt x="368" y="175"/>
                </a:lnTo>
                <a:lnTo>
                  <a:pt x="369" y="175"/>
                </a:lnTo>
                <a:lnTo>
                  <a:pt x="369" y="175"/>
                </a:lnTo>
                <a:lnTo>
                  <a:pt x="366" y="175"/>
                </a:lnTo>
                <a:close/>
                <a:moveTo>
                  <a:pt x="369" y="175"/>
                </a:moveTo>
                <a:cubicBezTo>
                  <a:pt x="374" y="175"/>
                  <a:pt x="385" y="175"/>
                  <a:pt x="386" y="175"/>
                </a:cubicBezTo>
                <a:cubicBezTo>
                  <a:pt x="391" y="175"/>
                  <a:pt x="397" y="175"/>
                  <a:pt x="398" y="175"/>
                </a:cubicBezTo>
                <a:cubicBezTo>
                  <a:pt x="400" y="175"/>
                  <a:pt x="403" y="175"/>
                  <a:pt x="404" y="175"/>
                </a:cubicBezTo>
                <a:cubicBezTo>
                  <a:pt x="409" y="175"/>
                  <a:pt x="416" y="176"/>
                  <a:pt x="422" y="178"/>
                </a:cubicBezTo>
                <a:cubicBezTo>
                  <a:pt x="422" y="179"/>
                  <a:pt x="422" y="180"/>
                  <a:pt x="422" y="180"/>
                </a:cubicBezTo>
                <a:lnTo>
                  <a:pt x="422" y="180"/>
                </a:lnTo>
                <a:lnTo>
                  <a:pt x="422" y="180"/>
                </a:lnTo>
                <a:lnTo>
                  <a:pt x="422" y="180"/>
                </a:lnTo>
                <a:lnTo>
                  <a:pt x="422" y="180"/>
                </a:lnTo>
                <a:lnTo>
                  <a:pt x="422" y="180"/>
                </a:lnTo>
                <a:lnTo>
                  <a:pt x="422" y="181"/>
                </a:lnTo>
                <a:lnTo>
                  <a:pt x="422" y="181"/>
                </a:lnTo>
                <a:lnTo>
                  <a:pt x="422" y="181"/>
                </a:lnTo>
                <a:lnTo>
                  <a:pt x="422" y="181"/>
                </a:lnTo>
                <a:lnTo>
                  <a:pt x="422" y="181"/>
                </a:lnTo>
                <a:lnTo>
                  <a:pt x="422" y="181"/>
                </a:lnTo>
                <a:lnTo>
                  <a:pt x="422" y="181"/>
                </a:lnTo>
                <a:lnTo>
                  <a:pt x="422" y="181"/>
                </a:lnTo>
                <a:lnTo>
                  <a:pt x="422" y="181"/>
                </a:lnTo>
                <a:cubicBezTo>
                  <a:pt x="421" y="181"/>
                  <a:pt x="419" y="181"/>
                  <a:pt x="418" y="180"/>
                </a:cubicBezTo>
                <a:cubicBezTo>
                  <a:pt x="414" y="179"/>
                  <a:pt x="394" y="176"/>
                  <a:pt x="369" y="175"/>
                </a:cubicBezTo>
                <a:close/>
                <a:moveTo>
                  <a:pt x="417" y="139"/>
                </a:moveTo>
                <a:lnTo>
                  <a:pt x="417" y="144"/>
                </a:lnTo>
                <a:lnTo>
                  <a:pt x="414" y="143"/>
                </a:lnTo>
                <a:lnTo>
                  <a:pt x="412" y="142"/>
                </a:lnTo>
                <a:lnTo>
                  <a:pt x="410" y="142"/>
                </a:lnTo>
                <a:lnTo>
                  <a:pt x="409" y="141"/>
                </a:lnTo>
                <a:lnTo>
                  <a:pt x="408" y="141"/>
                </a:lnTo>
                <a:lnTo>
                  <a:pt x="407" y="141"/>
                </a:lnTo>
                <a:lnTo>
                  <a:pt x="407" y="141"/>
                </a:lnTo>
                <a:lnTo>
                  <a:pt x="408" y="141"/>
                </a:lnTo>
                <a:lnTo>
                  <a:pt x="409" y="140"/>
                </a:lnTo>
                <a:lnTo>
                  <a:pt x="410" y="140"/>
                </a:lnTo>
                <a:lnTo>
                  <a:pt x="412" y="140"/>
                </a:lnTo>
                <a:lnTo>
                  <a:pt x="414" y="140"/>
                </a:lnTo>
                <a:lnTo>
                  <a:pt x="417" y="139"/>
                </a:lnTo>
                <a:close/>
                <a:moveTo>
                  <a:pt x="401" y="126"/>
                </a:moveTo>
                <a:cubicBezTo>
                  <a:pt x="404" y="126"/>
                  <a:pt x="406" y="126"/>
                  <a:pt x="409" y="127"/>
                </a:cubicBezTo>
                <a:lnTo>
                  <a:pt x="410" y="127"/>
                </a:lnTo>
                <a:lnTo>
                  <a:pt x="411" y="127"/>
                </a:lnTo>
                <a:lnTo>
                  <a:pt x="412" y="127"/>
                </a:lnTo>
                <a:lnTo>
                  <a:pt x="413" y="127"/>
                </a:lnTo>
                <a:lnTo>
                  <a:pt x="414" y="127"/>
                </a:lnTo>
                <a:lnTo>
                  <a:pt x="414" y="128"/>
                </a:lnTo>
                <a:lnTo>
                  <a:pt x="414" y="128"/>
                </a:lnTo>
                <a:lnTo>
                  <a:pt x="414" y="128"/>
                </a:lnTo>
                <a:lnTo>
                  <a:pt x="414" y="129"/>
                </a:lnTo>
                <a:lnTo>
                  <a:pt x="414" y="129"/>
                </a:lnTo>
                <a:lnTo>
                  <a:pt x="414" y="129"/>
                </a:lnTo>
                <a:lnTo>
                  <a:pt x="413" y="129"/>
                </a:lnTo>
                <a:lnTo>
                  <a:pt x="412" y="129"/>
                </a:lnTo>
                <a:lnTo>
                  <a:pt x="412" y="128"/>
                </a:lnTo>
                <a:lnTo>
                  <a:pt x="410" y="128"/>
                </a:lnTo>
                <a:lnTo>
                  <a:pt x="409" y="128"/>
                </a:lnTo>
                <a:lnTo>
                  <a:pt x="407" y="127"/>
                </a:lnTo>
                <a:lnTo>
                  <a:pt x="404" y="127"/>
                </a:lnTo>
                <a:lnTo>
                  <a:pt x="401" y="126"/>
                </a:lnTo>
                <a:close/>
                <a:moveTo>
                  <a:pt x="398" y="94"/>
                </a:moveTo>
                <a:lnTo>
                  <a:pt x="396" y="93"/>
                </a:lnTo>
                <a:lnTo>
                  <a:pt x="399" y="93"/>
                </a:lnTo>
                <a:lnTo>
                  <a:pt x="400" y="93"/>
                </a:lnTo>
                <a:lnTo>
                  <a:pt x="400" y="93"/>
                </a:lnTo>
                <a:lnTo>
                  <a:pt x="398" y="94"/>
                </a:lnTo>
                <a:close/>
                <a:moveTo>
                  <a:pt x="388" y="79"/>
                </a:moveTo>
                <a:lnTo>
                  <a:pt x="390" y="78"/>
                </a:lnTo>
                <a:lnTo>
                  <a:pt x="391" y="77"/>
                </a:lnTo>
                <a:lnTo>
                  <a:pt x="392" y="77"/>
                </a:lnTo>
                <a:lnTo>
                  <a:pt x="393" y="76"/>
                </a:lnTo>
                <a:lnTo>
                  <a:pt x="394" y="76"/>
                </a:lnTo>
                <a:lnTo>
                  <a:pt x="394" y="76"/>
                </a:lnTo>
                <a:lnTo>
                  <a:pt x="395" y="77"/>
                </a:lnTo>
                <a:lnTo>
                  <a:pt x="396" y="77"/>
                </a:lnTo>
                <a:lnTo>
                  <a:pt x="397" y="78"/>
                </a:lnTo>
                <a:lnTo>
                  <a:pt x="399" y="78"/>
                </a:lnTo>
                <a:lnTo>
                  <a:pt x="397" y="78"/>
                </a:lnTo>
                <a:lnTo>
                  <a:pt x="396" y="77"/>
                </a:lnTo>
                <a:lnTo>
                  <a:pt x="395" y="77"/>
                </a:lnTo>
                <a:lnTo>
                  <a:pt x="394" y="77"/>
                </a:lnTo>
                <a:lnTo>
                  <a:pt x="394" y="77"/>
                </a:lnTo>
                <a:lnTo>
                  <a:pt x="394" y="78"/>
                </a:lnTo>
                <a:lnTo>
                  <a:pt x="393" y="78"/>
                </a:lnTo>
                <a:lnTo>
                  <a:pt x="392" y="78"/>
                </a:lnTo>
                <a:lnTo>
                  <a:pt x="390" y="79"/>
                </a:lnTo>
                <a:lnTo>
                  <a:pt x="388" y="79"/>
                </a:lnTo>
                <a:close/>
                <a:moveTo>
                  <a:pt x="391" y="85"/>
                </a:moveTo>
                <a:lnTo>
                  <a:pt x="390" y="86"/>
                </a:lnTo>
                <a:lnTo>
                  <a:pt x="388" y="87"/>
                </a:lnTo>
                <a:lnTo>
                  <a:pt x="387" y="88"/>
                </a:lnTo>
                <a:lnTo>
                  <a:pt x="386" y="88"/>
                </a:lnTo>
                <a:cubicBezTo>
                  <a:pt x="384" y="90"/>
                  <a:pt x="382" y="90"/>
                  <a:pt x="381" y="90"/>
                </a:cubicBezTo>
                <a:cubicBezTo>
                  <a:pt x="380" y="90"/>
                  <a:pt x="377" y="90"/>
                  <a:pt x="376" y="89"/>
                </a:cubicBezTo>
                <a:lnTo>
                  <a:pt x="374" y="89"/>
                </a:lnTo>
                <a:lnTo>
                  <a:pt x="372" y="89"/>
                </a:lnTo>
                <a:lnTo>
                  <a:pt x="370" y="89"/>
                </a:lnTo>
                <a:lnTo>
                  <a:pt x="368" y="88"/>
                </a:lnTo>
                <a:lnTo>
                  <a:pt x="369" y="88"/>
                </a:lnTo>
                <a:lnTo>
                  <a:pt x="370" y="87"/>
                </a:lnTo>
                <a:lnTo>
                  <a:pt x="371" y="87"/>
                </a:lnTo>
                <a:lnTo>
                  <a:pt x="372" y="87"/>
                </a:lnTo>
                <a:cubicBezTo>
                  <a:pt x="375" y="85"/>
                  <a:pt x="379" y="84"/>
                  <a:pt x="381" y="84"/>
                </a:cubicBezTo>
                <a:cubicBezTo>
                  <a:pt x="383" y="84"/>
                  <a:pt x="389" y="85"/>
                  <a:pt x="391" y="85"/>
                </a:cubicBezTo>
                <a:close/>
                <a:moveTo>
                  <a:pt x="366" y="79"/>
                </a:moveTo>
                <a:cubicBezTo>
                  <a:pt x="367" y="79"/>
                  <a:pt x="373" y="78"/>
                  <a:pt x="375" y="77"/>
                </a:cubicBezTo>
                <a:cubicBezTo>
                  <a:pt x="380" y="76"/>
                  <a:pt x="386" y="75"/>
                  <a:pt x="387" y="75"/>
                </a:cubicBezTo>
                <a:lnTo>
                  <a:pt x="387" y="75"/>
                </a:lnTo>
                <a:lnTo>
                  <a:pt x="388" y="75"/>
                </a:lnTo>
                <a:lnTo>
                  <a:pt x="386" y="76"/>
                </a:lnTo>
                <a:lnTo>
                  <a:pt x="384" y="77"/>
                </a:lnTo>
                <a:lnTo>
                  <a:pt x="383" y="77"/>
                </a:lnTo>
                <a:cubicBezTo>
                  <a:pt x="379" y="79"/>
                  <a:pt x="376" y="80"/>
                  <a:pt x="375" y="80"/>
                </a:cubicBezTo>
                <a:lnTo>
                  <a:pt x="374" y="80"/>
                </a:lnTo>
                <a:lnTo>
                  <a:pt x="373" y="80"/>
                </a:lnTo>
                <a:lnTo>
                  <a:pt x="373" y="80"/>
                </a:lnTo>
                <a:lnTo>
                  <a:pt x="372" y="80"/>
                </a:lnTo>
                <a:lnTo>
                  <a:pt x="370" y="80"/>
                </a:lnTo>
                <a:lnTo>
                  <a:pt x="369" y="79"/>
                </a:lnTo>
                <a:lnTo>
                  <a:pt x="368" y="79"/>
                </a:lnTo>
                <a:lnTo>
                  <a:pt x="366" y="79"/>
                </a:lnTo>
                <a:close/>
                <a:moveTo>
                  <a:pt x="362" y="77"/>
                </a:moveTo>
                <a:lnTo>
                  <a:pt x="364" y="76"/>
                </a:lnTo>
                <a:lnTo>
                  <a:pt x="366" y="75"/>
                </a:lnTo>
                <a:lnTo>
                  <a:pt x="368" y="74"/>
                </a:lnTo>
                <a:lnTo>
                  <a:pt x="369" y="73"/>
                </a:lnTo>
                <a:lnTo>
                  <a:pt x="370" y="73"/>
                </a:lnTo>
                <a:lnTo>
                  <a:pt x="371" y="72"/>
                </a:lnTo>
                <a:lnTo>
                  <a:pt x="371" y="72"/>
                </a:lnTo>
                <a:lnTo>
                  <a:pt x="372" y="72"/>
                </a:lnTo>
                <a:lnTo>
                  <a:pt x="373" y="72"/>
                </a:lnTo>
                <a:lnTo>
                  <a:pt x="373" y="72"/>
                </a:lnTo>
                <a:lnTo>
                  <a:pt x="374" y="72"/>
                </a:lnTo>
                <a:lnTo>
                  <a:pt x="374" y="72"/>
                </a:lnTo>
                <a:lnTo>
                  <a:pt x="375" y="73"/>
                </a:lnTo>
                <a:lnTo>
                  <a:pt x="376" y="73"/>
                </a:lnTo>
                <a:cubicBezTo>
                  <a:pt x="371" y="74"/>
                  <a:pt x="365" y="76"/>
                  <a:pt x="362" y="77"/>
                </a:cubicBezTo>
                <a:close/>
                <a:moveTo>
                  <a:pt x="372" y="68"/>
                </a:moveTo>
                <a:lnTo>
                  <a:pt x="370" y="67"/>
                </a:lnTo>
                <a:lnTo>
                  <a:pt x="372" y="67"/>
                </a:lnTo>
                <a:lnTo>
                  <a:pt x="372" y="68"/>
                </a:lnTo>
                <a:close/>
                <a:moveTo>
                  <a:pt x="356" y="56"/>
                </a:moveTo>
                <a:lnTo>
                  <a:pt x="355" y="56"/>
                </a:lnTo>
                <a:lnTo>
                  <a:pt x="354" y="56"/>
                </a:lnTo>
                <a:lnTo>
                  <a:pt x="353" y="56"/>
                </a:lnTo>
                <a:lnTo>
                  <a:pt x="353" y="56"/>
                </a:lnTo>
                <a:lnTo>
                  <a:pt x="352" y="56"/>
                </a:lnTo>
                <a:lnTo>
                  <a:pt x="352" y="56"/>
                </a:lnTo>
                <a:lnTo>
                  <a:pt x="352" y="55"/>
                </a:lnTo>
                <a:lnTo>
                  <a:pt x="352" y="55"/>
                </a:lnTo>
                <a:cubicBezTo>
                  <a:pt x="352" y="55"/>
                  <a:pt x="357" y="54"/>
                  <a:pt x="359" y="55"/>
                </a:cubicBezTo>
                <a:lnTo>
                  <a:pt x="360" y="55"/>
                </a:lnTo>
                <a:lnTo>
                  <a:pt x="363" y="55"/>
                </a:lnTo>
                <a:lnTo>
                  <a:pt x="365" y="55"/>
                </a:lnTo>
                <a:lnTo>
                  <a:pt x="367" y="55"/>
                </a:lnTo>
                <a:lnTo>
                  <a:pt x="370" y="55"/>
                </a:lnTo>
                <a:lnTo>
                  <a:pt x="370" y="56"/>
                </a:lnTo>
                <a:lnTo>
                  <a:pt x="369" y="56"/>
                </a:lnTo>
                <a:lnTo>
                  <a:pt x="369" y="57"/>
                </a:lnTo>
                <a:lnTo>
                  <a:pt x="368" y="57"/>
                </a:lnTo>
                <a:lnTo>
                  <a:pt x="368" y="57"/>
                </a:lnTo>
                <a:lnTo>
                  <a:pt x="368" y="57"/>
                </a:lnTo>
                <a:lnTo>
                  <a:pt x="367" y="57"/>
                </a:lnTo>
                <a:lnTo>
                  <a:pt x="366" y="57"/>
                </a:lnTo>
                <a:lnTo>
                  <a:pt x="366" y="57"/>
                </a:lnTo>
                <a:lnTo>
                  <a:pt x="364" y="57"/>
                </a:lnTo>
                <a:lnTo>
                  <a:pt x="363" y="57"/>
                </a:lnTo>
                <a:lnTo>
                  <a:pt x="361" y="57"/>
                </a:lnTo>
                <a:lnTo>
                  <a:pt x="358" y="56"/>
                </a:lnTo>
                <a:lnTo>
                  <a:pt x="356" y="56"/>
                </a:lnTo>
                <a:close/>
                <a:moveTo>
                  <a:pt x="351" y="63"/>
                </a:moveTo>
                <a:lnTo>
                  <a:pt x="349" y="63"/>
                </a:lnTo>
                <a:lnTo>
                  <a:pt x="346" y="63"/>
                </a:lnTo>
                <a:lnTo>
                  <a:pt x="344" y="63"/>
                </a:lnTo>
                <a:lnTo>
                  <a:pt x="343" y="63"/>
                </a:lnTo>
                <a:lnTo>
                  <a:pt x="342" y="63"/>
                </a:lnTo>
                <a:lnTo>
                  <a:pt x="341" y="63"/>
                </a:lnTo>
                <a:lnTo>
                  <a:pt x="340" y="63"/>
                </a:lnTo>
                <a:lnTo>
                  <a:pt x="340" y="63"/>
                </a:lnTo>
                <a:lnTo>
                  <a:pt x="340" y="63"/>
                </a:lnTo>
                <a:lnTo>
                  <a:pt x="340" y="63"/>
                </a:lnTo>
                <a:lnTo>
                  <a:pt x="340" y="63"/>
                </a:lnTo>
                <a:lnTo>
                  <a:pt x="341" y="63"/>
                </a:lnTo>
                <a:lnTo>
                  <a:pt x="341" y="63"/>
                </a:lnTo>
                <a:lnTo>
                  <a:pt x="351" y="63"/>
                </a:lnTo>
                <a:close/>
                <a:moveTo>
                  <a:pt x="340" y="56"/>
                </a:moveTo>
                <a:cubicBezTo>
                  <a:pt x="333" y="56"/>
                  <a:pt x="328" y="56"/>
                  <a:pt x="328" y="56"/>
                </a:cubicBezTo>
                <a:lnTo>
                  <a:pt x="327" y="56"/>
                </a:lnTo>
                <a:lnTo>
                  <a:pt x="327" y="56"/>
                </a:lnTo>
                <a:cubicBezTo>
                  <a:pt x="326" y="55"/>
                  <a:pt x="337" y="54"/>
                  <a:pt x="344" y="54"/>
                </a:cubicBezTo>
                <a:lnTo>
                  <a:pt x="340" y="56"/>
                </a:lnTo>
                <a:close/>
                <a:moveTo>
                  <a:pt x="312" y="48"/>
                </a:moveTo>
                <a:cubicBezTo>
                  <a:pt x="318" y="44"/>
                  <a:pt x="320" y="44"/>
                  <a:pt x="321" y="44"/>
                </a:cubicBezTo>
                <a:lnTo>
                  <a:pt x="321" y="44"/>
                </a:lnTo>
                <a:lnTo>
                  <a:pt x="322" y="44"/>
                </a:lnTo>
                <a:lnTo>
                  <a:pt x="323" y="44"/>
                </a:lnTo>
                <a:lnTo>
                  <a:pt x="323" y="44"/>
                </a:lnTo>
                <a:lnTo>
                  <a:pt x="325" y="44"/>
                </a:lnTo>
                <a:lnTo>
                  <a:pt x="327" y="44"/>
                </a:lnTo>
                <a:lnTo>
                  <a:pt x="329" y="44"/>
                </a:lnTo>
                <a:lnTo>
                  <a:pt x="330" y="44"/>
                </a:lnTo>
                <a:cubicBezTo>
                  <a:pt x="334" y="44"/>
                  <a:pt x="337" y="44"/>
                  <a:pt x="337" y="44"/>
                </a:cubicBezTo>
                <a:lnTo>
                  <a:pt x="337" y="44"/>
                </a:lnTo>
                <a:lnTo>
                  <a:pt x="337" y="44"/>
                </a:lnTo>
                <a:lnTo>
                  <a:pt x="337" y="44"/>
                </a:lnTo>
                <a:lnTo>
                  <a:pt x="337" y="45"/>
                </a:lnTo>
                <a:cubicBezTo>
                  <a:pt x="337" y="46"/>
                  <a:pt x="322" y="48"/>
                  <a:pt x="312" y="48"/>
                </a:cubicBezTo>
                <a:close/>
                <a:moveTo>
                  <a:pt x="333" y="30"/>
                </a:moveTo>
                <a:lnTo>
                  <a:pt x="336" y="32"/>
                </a:lnTo>
                <a:lnTo>
                  <a:pt x="333" y="34"/>
                </a:lnTo>
                <a:lnTo>
                  <a:pt x="331" y="34"/>
                </a:lnTo>
                <a:lnTo>
                  <a:pt x="329" y="35"/>
                </a:lnTo>
                <a:lnTo>
                  <a:pt x="328" y="36"/>
                </a:lnTo>
                <a:lnTo>
                  <a:pt x="327" y="36"/>
                </a:lnTo>
                <a:lnTo>
                  <a:pt x="327" y="36"/>
                </a:lnTo>
                <a:lnTo>
                  <a:pt x="327" y="35"/>
                </a:lnTo>
                <a:lnTo>
                  <a:pt x="328" y="35"/>
                </a:lnTo>
                <a:lnTo>
                  <a:pt x="329" y="34"/>
                </a:lnTo>
                <a:lnTo>
                  <a:pt x="330" y="33"/>
                </a:lnTo>
                <a:lnTo>
                  <a:pt x="331" y="32"/>
                </a:lnTo>
                <a:lnTo>
                  <a:pt x="333" y="30"/>
                </a:lnTo>
                <a:close/>
                <a:moveTo>
                  <a:pt x="334" y="21"/>
                </a:moveTo>
                <a:lnTo>
                  <a:pt x="339" y="20"/>
                </a:lnTo>
                <a:lnTo>
                  <a:pt x="338" y="21"/>
                </a:lnTo>
                <a:lnTo>
                  <a:pt x="337" y="22"/>
                </a:lnTo>
                <a:lnTo>
                  <a:pt x="336" y="21"/>
                </a:lnTo>
                <a:lnTo>
                  <a:pt x="334" y="21"/>
                </a:lnTo>
                <a:close/>
                <a:moveTo>
                  <a:pt x="326" y="19"/>
                </a:moveTo>
                <a:lnTo>
                  <a:pt x="330" y="16"/>
                </a:lnTo>
                <a:lnTo>
                  <a:pt x="332" y="16"/>
                </a:lnTo>
                <a:lnTo>
                  <a:pt x="333" y="16"/>
                </a:lnTo>
                <a:lnTo>
                  <a:pt x="335" y="16"/>
                </a:lnTo>
                <a:lnTo>
                  <a:pt x="336" y="16"/>
                </a:lnTo>
                <a:lnTo>
                  <a:pt x="336" y="16"/>
                </a:lnTo>
                <a:lnTo>
                  <a:pt x="336" y="16"/>
                </a:lnTo>
                <a:lnTo>
                  <a:pt x="336" y="17"/>
                </a:lnTo>
                <a:lnTo>
                  <a:pt x="335" y="17"/>
                </a:lnTo>
                <a:lnTo>
                  <a:pt x="334" y="17"/>
                </a:lnTo>
                <a:lnTo>
                  <a:pt x="332" y="17"/>
                </a:lnTo>
                <a:lnTo>
                  <a:pt x="331" y="18"/>
                </a:lnTo>
                <a:lnTo>
                  <a:pt x="329" y="18"/>
                </a:lnTo>
                <a:lnTo>
                  <a:pt x="326" y="19"/>
                </a:lnTo>
                <a:close/>
                <a:moveTo>
                  <a:pt x="329" y="29"/>
                </a:moveTo>
                <a:lnTo>
                  <a:pt x="327" y="30"/>
                </a:lnTo>
                <a:lnTo>
                  <a:pt x="326" y="31"/>
                </a:lnTo>
                <a:lnTo>
                  <a:pt x="325" y="32"/>
                </a:lnTo>
                <a:cubicBezTo>
                  <a:pt x="321" y="36"/>
                  <a:pt x="320" y="35"/>
                  <a:pt x="316" y="36"/>
                </a:cubicBezTo>
                <a:lnTo>
                  <a:pt x="314" y="36"/>
                </a:lnTo>
                <a:lnTo>
                  <a:pt x="313" y="36"/>
                </a:lnTo>
                <a:lnTo>
                  <a:pt x="311" y="36"/>
                </a:lnTo>
                <a:lnTo>
                  <a:pt x="309" y="36"/>
                </a:lnTo>
                <a:lnTo>
                  <a:pt x="307" y="37"/>
                </a:lnTo>
                <a:lnTo>
                  <a:pt x="308" y="35"/>
                </a:lnTo>
                <a:lnTo>
                  <a:pt x="309" y="34"/>
                </a:lnTo>
                <a:lnTo>
                  <a:pt x="310" y="33"/>
                </a:lnTo>
                <a:lnTo>
                  <a:pt x="311" y="32"/>
                </a:lnTo>
                <a:cubicBezTo>
                  <a:pt x="314" y="29"/>
                  <a:pt x="316" y="29"/>
                  <a:pt x="319" y="29"/>
                </a:cubicBezTo>
                <a:lnTo>
                  <a:pt x="320" y="29"/>
                </a:lnTo>
                <a:lnTo>
                  <a:pt x="321" y="29"/>
                </a:lnTo>
                <a:lnTo>
                  <a:pt x="323" y="29"/>
                </a:lnTo>
                <a:lnTo>
                  <a:pt x="324" y="29"/>
                </a:lnTo>
                <a:lnTo>
                  <a:pt x="326" y="29"/>
                </a:lnTo>
                <a:lnTo>
                  <a:pt x="329" y="29"/>
                </a:lnTo>
                <a:close/>
                <a:moveTo>
                  <a:pt x="317" y="22"/>
                </a:moveTo>
                <a:lnTo>
                  <a:pt x="317" y="22"/>
                </a:lnTo>
                <a:lnTo>
                  <a:pt x="316" y="22"/>
                </a:lnTo>
                <a:lnTo>
                  <a:pt x="316" y="22"/>
                </a:lnTo>
                <a:lnTo>
                  <a:pt x="315" y="23"/>
                </a:lnTo>
                <a:cubicBezTo>
                  <a:pt x="315" y="23"/>
                  <a:pt x="308" y="24"/>
                  <a:pt x="299" y="24"/>
                </a:cubicBezTo>
                <a:cubicBezTo>
                  <a:pt x="300" y="22"/>
                  <a:pt x="305" y="21"/>
                  <a:pt x="311" y="19"/>
                </a:cubicBezTo>
                <a:lnTo>
                  <a:pt x="314" y="20"/>
                </a:lnTo>
                <a:lnTo>
                  <a:pt x="316" y="21"/>
                </a:lnTo>
                <a:lnTo>
                  <a:pt x="317" y="21"/>
                </a:lnTo>
                <a:lnTo>
                  <a:pt x="318" y="21"/>
                </a:lnTo>
                <a:lnTo>
                  <a:pt x="318" y="21"/>
                </a:lnTo>
                <a:lnTo>
                  <a:pt x="318" y="22"/>
                </a:lnTo>
                <a:lnTo>
                  <a:pt x="317" y="22"/>
                </a:lnTo>
                <a:close/>
                <a:moveTo>
                  <a:pt x="300" y="30"/>
                </a:moveTo>
                <a:cubicBezTo>
                  <a:pt x="290" y="35"/>
                  <a:pt x="287" y="37"/>
                  <a:pt x="287" y="37"/>
                </a:cubicBezTo>
                <a:lnTo>
                  <a:pt x="286" y="37"/>
                </a:lnTo>
                <a:lnTo>
                  <a:pt x="286" y="37"/>
                </a:lnTo>
                <a:lnTo>
                  <a:pt x="286" y="38"/>
                </a:lnTo>
                <a:lnTo>
                  <a:pt x="285" y="38"/>
                </a:lnTo>
                <a:lnTo>
                  <a:pt x="285" y="38"/>
                </a:lnTo>
                <a:lnTo>
                  <a:pt x="285" y="38"/>
                </a:lnTo>
                <a:lnTo>
                  <a:pt x="284" y="38"/>
                </a:lnTo>
                <a:lnTo>
                  <a:pt x="284" y="38"/>
                </a:lnTo>
                <a:lnTo>
                  <a:pt x="283" y="38"/>
                </a:lnTo>
                <a:lnTo>
                  <a:pt x="285" y="36"/>
                </a:lnTo>
                <a:lnTo>
                  <a:pt x="286" y="35"/>
                </a:lnTo>
                <a:lnTo>
                  <a:pt x="288" y="34"/>
                </a:lnTo>
                <a:lnTo>
                  <a:pt x="289" y="33"/>
                </a:lnTo>
                <a:cubicBezTo>
                  <a:pt x="292" y="30"/>
                  <a:pt x="294" y="30"/>
                  <a:pt x="296" y="30"/>
                </a:cubicBezTo>
                <a:lnTo>
                  <a:pt x="297" y="30"/>
                </a:lnTo>
                <a:lnTo>
                  <a:pt x="299" y="30"/>
                </a:lnTo>
                <a:lnTo>
                  <a:pt x="300" y="30"/>
                </a:lnTo>
                <a:close/>
                <a:moveTo>
                  <a:pt x="289" y="24"/>
                </a:moveTo>
                <a:lnTo>
                  <a:pt x="283" y="24"/>
                </a:lnTo>
                <a:cubicBezTo>
                  <a:pt x="293" y="21"/>
                  <a:pt x="297" y="20"/>
                  <a:pt x="297" y="20"/>
                </a:cubicBezTo>
                <a:lnTo>
                  <a:pt x="297" y="20"/>
                </a:lnTo>
                <a:cubicBezTo>
                  <a:pt x="298" y="20"/>
                  <a:pt x="293" y="22"/>
                  <a:pt x="292" y="23"/>
                </a:cubicBezTo>
                <a:lnTo>
                  <a:pt x="291" y="23"/>
                </a:lnTo>
                <a:lnTo>
                  <a:pt x="289" y="24"/>
                </a:lnTo>
                <a:close/>
                <a:moveTo>
                  <a:pt x="275" y="38"/>
                </a:moveTo>
                <a:lnTo>
                  <a:pt x="271" y="38"/>
                </a:lnTo>
                <a:cubicBezTo>
                  <a:pt x="281" y="32"/>
                  <a:pt x="285" y="30"/>
                  <a:pt x="285" y="31"/>
                </a:cubicBezTo>
                <a:lnTo>
                  <a:pt x="285" y="31"/>
                </a:lnTo>
                <a:cubicBezTo>
                  <a:pt x="286" y="30"/>
                  <a:pt x="279" y="35"/>
                  <a:pt x="275" y="38"/>
                </a:cubicBezTo>
                <a:close/>
                <a:moveTo>
                  <a:pt x="262" y="38"/>
                </a:moveTo>
                <a:lnTo>
                  <a:pt x="264" y="36"/>
                </a:lnTo>
                <a:lnTo>
                  <a:pt x="265" y="35"/>
                </a:lnTo>
                <a:lnTo>
                  <a:pt x="266" y="34"/>
                </a:lnTo>
                <a:lnTo>
                  <a:pt x="266" y="34"/>
                </a:lnTo>
                <a:lnTo>
                  <a:pt x="267" y="33"/>
                </a:lnTo>
                <a:lnTo>
                  <a:pt x="268" y="33"/>
                </a:lnTo>
                <a:lnTo>
                  <a:pt x="269" y="33"/>
                </a:lnTo>
                <a:lnTo>
                  <a:pt x="270" y="33"/>
                </a:lnTo>
                <a:lnTo>
                  <a:pt x="272" y="32"/>
                </a:lnTo>
                <a:lnTo>
                  <a:pt x="269" y="34"/>
                </a:lnTo>
                <a:lnTo>
                  <a:pt x="267" y="36"/>
                </a:lnTo>
                <a:lnTo>
                  <a:pt x="266" y="36"/>
                </a:lnTo>
                <a:lnTo>
                  <a:pt x="264" y="37"/>
                </a:lnTo>
                <a:lnTo>
                  <a:pt x="264" y="37"/>
                </a:lnTo>
                <a:lnTo>
                  <a:pt x="263" y="38"/>
                </a:lnTo>
                <a:lnTo>
                  <a:pt x="263" y="38"/>
                </a:lnTo>
                <a:lnTo>
                  <a:pt x="263" y="38"/>
                </a:lnTo>
                <a:lnTo>
                  <a:pt x="262" y="38"/>
                </a:lnTo>
                <a:close/>
                <a:moveTo>
                  <a:pt x="237" y="122"/>
                </a:moveTo>
                <a:lnTo>
                  <a:pt x="236" y="118"/>
                </a:lnTo>
                <a:lnTo>
                  <a:pt x="238" y="116"/>
                </a:lnTo>
                <a:lnTo>
                  <a:pt x="239" y="116"/>
                </a:lnTo>
                <a:lnTo>
                  <a:pt x="240" y="115"/>
                </a:lnTo>
                <a:lnTo>
                  <a:pt x="241" y="114"/>
                </a:lnTo>
                <a:lnTo>
                  <a:pt x="243" y="114"/>
                </a:lnTo>
                <a:lnTo>
                  <a:pt x="245" y="114"/>
                </a:lnTo>
                <a:lnTo>
                  <a:pt x="247" y="114"/>
                </a:lnTo>
                <a:lnTo>
                  <a:pt x="248" y="114"/>
                </a:lnTo>
                <a:lnTo>
                  <a:pt x="249" y="114"/>
                </a:lnTo>
                <a:lnTo>
                  <a:pt x="250" y="114"/>
                </a:lnTo>
                <a:lnTo>
                  <a:pt x="250" y="115"/>
                </a:lnTo>
                <a:lnTo>
                  <a:pt x="250" y="115"/>
                </a:lnTo>
                <a:lnTo>
                  <a:pt x="250" y="115"/>
                </a:lnTo>
                <a:lnTo>
                  <a:pt x="250" y="115"/>
                </a:lnTo>
                <a:lnTo>
                  <a:pt x="249" y="115"/>
                </a:lnTo>
                <a:lnTo>
                  <a:pt x="248" y="116"/>
                </a:lnTo>
                <a:cubicBezTo>
                  <a:pt x="246" y="116"/>
                  <a:pt x="239" y="120"/>
                  <a:pt x="237" y="122"/>
                </a:cubicBezTo>
                <a:close/>
                <a:moveTo>
                  <a:pt x="242" y="168"/>
                </a:moveTo>
                <a:lnTo>
                  <a:pt x="241" y="165"/>
                </a:lnTo>
                <a:lnTo>
                  <a:pt x="241" y="164"/>
                </a:lnTo>
                <a:lnTo>
                  <a:pt x="241" y="163"/>
                </a:lnTo>
                <a:lnTo>
                  <a:pt x="241" y="162"/>
                </a:lnTo>
                <a:lnTo>
                  <a:pt x="242" y="161"/>
                </a:lnTo>
                <a:lnTo>
                  <a:pt x="244" y="162"/>
                </a:lnTo>
                <a:lnTo>
                  <a:pt x="245" y="163"/>
                </a:lnTo>
                <a:lnTo>
                  <a:pt x="242" y="168"/>
                </a:lnTo>
                <a:close/>
                <a:moveTo>
                  <a:pt x="247" y="173"/>
                </a:moveTo>
                <a:lnTo>
                  <a:pt x="247" y="175"/>
                </a:lnTo>
                <a:lnTo>
                  <a:pt x="245" y="177"/>
                </a:lnTo>
                <a:lnTo>
                  <a:pt x="244" y="175"/>
                </a:lnTo>
                <a:lnTo>
                  <a:pt x="247" y="173"/>
                </a:lnTo>
                <a:close/>
                <a:moveTo>
                  <a:pt x="238" y="154"/>
                </a:moveTo>
                <a:lnTo>
                  <a:pt x="238" y="152"/>
                </a:lnTo>
                <a:lnTo>
                  <a:pt x="240" y="150"/>
                </a:lnTo>
                <a:lnTo>
                  <a:pt x="241" y="150"/>
                </a:lnTo>
                <a:lnTo>
                  <a:pt x="241" y="150"/>
                </a:lnTo>
                <a:lnTo>
                  <a:pt x="240" y="151"/>
                </a:lnTo>
                <a:lnTo>
                  <a:pt x="238" y="154"/>
                </a:lnTo>
                <a:close/>
                <a:moveTo>
                  <a:pt x="234" y="137"/>
                </a:moveTo>
                <a:lnTo>
                  <a:pt x="233" y="136"/>
                </a:lnTo>
                <a:lnTo>
                  <a:pt x="233" y="134"/>
                </a:lnTo>
                <a:lnTo>
                  <a:pt x="236" y="132"/>
                </a:lnTo>
                <a:lnTo>
                  <a:pt x="237" y="135"/>
                </a:lnTo>
                <a:lnTo>
                  <a:pt x="234" y="137"/>
                </a:lnTo>
                <a:close/>
                <a:moveTo>
                  <a:pt x="222" y="102"/>
                </a:moveTo>
                <a:lnTo>
                  <a:pt x="223" y="106"/>
                </a:lnTo>
                <a:lnTo>
                  <a:pt x="221" y="108"/>
                </a:lnTo>
                <a:lnTo>
                  <a:pt x="219" y="109"/>
                </a:lnTo>
                <a:lnTo>
                  <a:pt x="218" y="110"/>
                </a:lnTo>
                <a:lnTo>
                  <a:pt x="218" y="109"/>
                </a:lnTo>
                <a:lnTo>
                  <a:pt x="218" y="106"/>
                </a:lnTo>
                <a:lnTo>
                  <a:pt x="220" y="105"/>
                </a:lnTo>
                <a:lnTo>
                  <a:pt x="221" y="104"/>
                </a:lnTo>
                <a:lnTo>
                  <a:pt x="222" y="102"/>
                </a:lnTo>
                <a:close/>
                <a:moveTo>
                  <a:pt x="218" y="85"/>
                </a:moveTo>
                <a:lnTo>
                  <a:pt x="218" y="83"/>
                </a:lnTo>
                <a:lnTo>
                  <a:pt x="218" y="82"/>
                </a:lnTo>
                <a:lnTo>
                  <a:pt x="218" y="80"/>
                </a:lnTo>
                <a:lnTo>
                  <a:pt x="218" y="80"/>
                </a:lnTo>
                <a:lnTo>
                  <a:pt x="219" y="79"/>
                </a:lnTo>
                <a:lnTo>
                  <a:pt x="220" y="79"/>
                </a:lnTo>
                <a:lnTo>
                  <a:pt x="221" y="79"/>
                </a:lnTo>
                <a:lnTo>
                  <a:pt x="224" y="78"/>
                </a:lnTo>
                <a:lnTo>
                  <a:pt x="227" y="78"/>
                </a:lnTo>
                <a:cubicBezTo>
                  <a:pt x="225" y="79"/>
                  <a:pt x="216" y="87"/>
                  <a:pt x="218" y="85"/>
                </a:cubicBezTo>
                <a:close/>
                <a:moveTo>
                  <a:pt x="224" y="113"/>
                </a:moveTo>
                <a:lnTo>
                  <a:pt x="225" y="115"/>
                </a:lnTo>
                <a:lnTo>
                  <a:pt x="225" y="116"/>
                </a:lnTo>
                <a:lnTo>
                  <a:pt x="225" y="117"/>
                </a:lnTo>
                <a:lnTo>
                  <a:pt x="224" y="118"/>
                </a:lnTo>
                <a:lnTo>
                  <a:pt x="222" y="119"/>
                </a:lnTo>
                <a:lnTo>
                  <a:pt x="219" y="121"/>
                </a:lnTo>
                <a:cubicBezTo>
                  <a:pt x="223" y="115"/>
                  <a:pt x="225" y="113"/>
                  <a:pt x="224" y="113"/>
                </a:cubicBezTo>
                <a:close/>
                <a:moveTo>
                  <a:pt x="229" y="158"/>
                </a:moveTo>
                <a:lnTo>
                  <a:pt x="229" y="160"/>
                </a:lnTo>
                <a:lnTo>
                  <a:pt x="230" y="161"/>
                </a:lnTo>
                <a:lnTo>
                  <a:pt x="228" y="163"/>
                </a:lnTo>
                <a:lnTo>
                  <a:pt x="227" y="164"/>
                </a:lnTo>
                <a:lnTo>
                  <a:pt x="226" y="165"/>
                </a:lnTo>
                <a:lnTo>
                  <a:pt x="224" y="162"/>
                </a:lnTo>
                <a:lnTo>
                  <a:pt x="226" y="161"/>
                </a:lnTo>
                <a:lnTo>
                  <a:pt x="227" y="160"/>
                </a:lnTo>
                <a:lnTo>
                  <a:pt x="229" y="158"/>
                </a:lnTo>
                <a:close/>
                <a:moveTo>
                  <a:pt x="222" y="153"/>
                </a:moveTo>
                <a:lnTo>
                  <a:pt x="225" y="151"/>
                </a:lnTo>
                <a:lnTo>
                  <a:pt x="227" y="149"/>
                </a:lnTo>
                <a:lnTo>
                  <a:pt x="228" y="148"/>
                </a:lnTo>
                <a:lnTo>
                  <a:pt x="228" y="147"/>
                </a:lnTo>
                <a:lnTo>
                  <a:pt x="228" y="147"/>
                </a:lnTo>
                <a:lnTo>
                  <a:pt x="227" y="148"/>
                </a:lnTo>
                <a:lnTo>
                  <a:pt x="225" y="150"/>
                </a:lnTo>
                <a:lnTo>
                  <a:pt x="222" y="153"/>
                </a:lnTo>
                <a:close/>
                <a:moveTo>
                  <a:pt x="224" y="139"/>
                </a:moveTo>
                <a:lnTo>
                  <a:pt x="224" y="140"/>
                </a:lnTo>
                <a:lnTo>
                  <a:pt x="225" y="140"/>
                </a:lnTo>
                <a:lnTo>
                  <a:pt x="225" y="139"/>
                </a:lnTo>
                <a:lnTo>
                  <a:pt x="224" y="139"/>
                </a:lnTo>
                <a:close/>
                <a:moveTo>
                  <a:pt x="225" y="139"/>
                </a:moveTo>
                <a:lnTo>
                  <a:pt x="225" y="139"/>
                </a:lnTo>
                <a:lnTo>
                  <a:pt x="227" y="138"/>
                </a:lnTo>
                <a:lnTo>
                  <a:pt x="230" y="136"/>
                </a:lnTo>
                <a:lnTo>
                  <a:pt x="230" y="138"/>
                </a:lnTo>
                <a:lnTo>
                  <a:pt x="230" y="138"/>
                </a:lnTo>
                <a:lnTo>
                  <a:pt x="229" y="139"/>
                </a:lnTo>
                <a:lnTo>
                  <a:pt x="227" y="139"/>
                </a:lnTo>
                <a:lnTo>
                  <a:pt x="225" y="139"/>
                </a:lnTo>
                <a:close/>
                <a:moveTo>
                  <a:pt x="229" y="114"/>
                </a:moveTo>
                <a:lnTo>
                  <a:pt x="228" y="112"/>
                </a:lnTo>
                <a:lnTo>
                  <a:pt x="228" y="110"/>
                </a:lnTo>
                <a:lnTo>
                  <a:pt x="229" y="110"/>
                </a:lnTo>
                <a:lnTo>
                  <a:pt x="229" y="113"/>
                </a:lnTo>
                <a:lnTo>
                  <a:pt x="229" y="114"/>
                </a:lnTo>
                <a:lnTo>
                  <a:pt x="229" y="114"/>
                </a:lnTo>
                <a:close/>
                <a:moveTo>
                  <a:pt x="229" y="97"/>
                </a:moveTo>
                <a:lnTo>
                  <a:pt x="230" y="96"/>
                </a:lnTo>
                <a:lnTo>
                  <a:pt x="231" y="95"/>
                </a:lnTo>
                <a:lnTo>
                  <a:pt x="232" y="94"/>
                </a:lnTo>
                <a:lnTo>
                  <a:pt x="233" y="93"/>
                </a:lnTo>
                <a:lnTo>
                  <a:pt x="235" y="92"/>
                </a:lnTo>
                <a:lnTo>
                  <a:pt x="236" y="91"/>
                </a:lnTo>
                <a:lnTo>
                  <a:pt x="237" y="91"/>
                </a:lnTo>
                <a:lnTo>
                  <a:pt x="235" y="93"/>
                </a:lnTo>
                <a:lnTo>
                  <a:pt x="233" y="95"/>
                </a:lnTo>
                <a:lnTo>
                  <a:pt x="232" y="96"/>
                </a:lnTo>
                <a:lnTo>
                  <a:pt x="231" y="97"/>
                </a:lnTo>
                <a:lnTo>
                  <a:pt x="231" y="97"/>
                </a:lnTo>
                <a:lnTo>
                  <a:pt x="230" y="97"/>
                </a:lnTo>
                <a:lnTo>
                  <a:pt x="229" y="97"/>
                </a:lnTo>
                <a:close/>
                <a:moveTo>
                  <a:pt x="240" y="102"/>
                </a:moveTo>
                <a:lnTo>
                  <a:pt x="239" y="103"/>
                </a:lnTo>
                <a:lnTo>
                  <a:pt x="238" y="105"/>
                </a:lnTo>
                <a:lnTo>
                  <a:pt x="238" y="106"/>
                </a:lnTo>
                <a:lnTo>
                  <a:pt x="237" y="107"/>
                </a:lnTo>
                <a:lnTo>
                  <a:pt x="236" y="108"/>
                </a:lnTo>
                <a:lnTo>
                  <a:pt x="234" y="109"/>
                </a:lnTo>
                <a:lnTo>
                  <a:pt x="233" y="109"/>
                </a:lnTo>
                <a:lnTo>
                  <a:pt x="232" y="108"/>
                </a:lnTo>
                <a:lnTo>
                  <a:pt x="232" y="108"/>
                </a:lnTo>
                <a:lnTo>
                  <a:pt x="233" y="108"/>
                </a:lnTo>
                <a:lnTo>
                  <a:pt x="234" y="107"/>
                </a:lnTo>
                <a:lnTo>
                  <a:pt x="235" y="105"/>
                </a:lnTo>
                <a:lnTo>
                  <a:pt x="238" y="104"/>
                </a:lnTo>
                <a:lnTo>
                  <a:pt x="240" y="102"/>
                </a:lnTo>
                <a:close/>
                <a:moveTo>
                  <a:pt x="233" y="121"/>
                </a:moveTo>
                <a:lnTo>
                  <a:pt x="233" y="125"/>
                </a:lnTo>
                <a:lnTo>
                  <a:pt x="231" y="125"/>
                </a:lnTo>
                <a:lnTo>
                  <a:pt x="231" y="124"/>
                </a:lnTo>
                <a:lnTo>
                  <a:pt x="231" y="123"/>
                </a:lnTo>
                <a:lnTo>
                  <a:pt x="233" y="121"/>
                </a:lnTo>
                <a:close/>
                <a:moveTo>
                  <a:pt x="242" y="104"/>
                </a:moveTo>
                <a:lnTo>
                  <a:pt x="244" y="101"/>
                </a:lnTo>
                <a:lnTo>
                  <a:pt x="245" y="101"/>
                </a:lnTo>
                <a:lnTo>
                  <a:pt x="246" y="101"/>
                </a:lnTo>
                <a:lnTo>
                  <a:pt x="246" y="101"/>
                </a:lnTo>
                <a:lnTo>
                  <a:pt x="246" y="102"/>
                </a:lnTo>
                <a:lnTo>
                  <a:pt x="245" y="102"/>
                </a:lnTo>
                <a:lnTo>
                  <a:pt x="242" y="104"/>
                </a:lnTo>
                <a:close/>
                <a:moveTo>
                  <a:pt x="241" y="92"/>
                </a:moveTo>
                <a:lnTo>
                  <a:pt x="243" y="89"/>
                </a:lnTo>
                <a:lnTo>
                  <a:pt x="244" y="88"/>
                </a:lnTo>
                <a:lnTo>
                  <a:pt x="245" y="90"/>
                </a:lnTo>
                <a:lnTo>
                  <a:pt x="244" y="91"/>
                </a:lnTo>
                <a:lnTo>
                  <a:pt x="241" y="92"/>
                </a:lnTo>
                <a:close/>
                <a:moveTo>
                  <a:pt x="222" y="74"/>
                </a:moveTo>
                <a:lnTo>
                  <a:pt x="224" y="73"/>
                </a:lnTo>
                <a:lnTo>
                  <a:pt x="224" y="72"/>
                </a:lnTo>
                <a:lnTo>
                  <a:pt x="225" y="72"/>
                </a:lnTo>
                <a:lnTo>
                  <a:pt x="226" y="72"/>
                </a:lnTo>
                <a:lnTo>
                  <a:pt x="227" y="71"/>
                </a:lnTo>
                <a:lnTo>
                  <a:pt x="228" y="71"/>
                </a:lnTo>
                <a:lnTo>
                  <a:pt x="231" y="71"/>
                </a:lnTo>
                <a:lnTo>
                  <a:pt x="230" y="71"/>
                </a:lnTo>
                <a:lnTo>
                  <a:pt x="230" y="72"/>
                </a:lnTo>
                <a:lnTo>
                  <a:pt x="230" y="72"/>
                </a:lnTo>
                <a:lnTo>
                  <a:pt x="230" y="72"/>
                </a:lnTo>
                <a:lnTo>
                  <a:pt x="229" y="73"/>
                </a:lnTo>
                <a:lnTo>
                  <a:pt x="228" y="73"/>
                </a:lnTo>
                <a:lnTo>
                  <a:pt x="225" y="73"/>
                </a:lnTo>
                <a:lnTo>
                  <a:pt x="222" y="74"/>
                </a:lnTo>
                <a:close/>
                <a:moveTo>
                  <a:pt x="215" y="172"/>
                </a:moveTo>
                <a:lnTo>
                  <a:pt x="213" y="173"/>
                </a:lnTo>
                <a:lnTo>
                  <a:pt x="215" y="170"/>
                </a:lnTo>
                <a:lnTo>
                  <a:pt x="216" y="168"/>
                </a:lnTo>
                <a:lnTo>
                  <a:pt x="217" y="168"/>
                </a:lnTo>
                <a:lnTo>
                  <a:pt x="217" y="168"/>
                </a:lnTo>
                <a:lnTo>
                  <a:pt x="216" y="170"/>
                </a:lnTo>
                <a:lnTo>
                  <a:pt x="215" y="172"/>
                </a:lnTo>
                <a:close/>
                <a:moveTo>
                  <a:pt x="222" y="174"/>
                </a:moveTo>
                <a:lnTo>
                  <a:pt x="223" y="175"/>
                </a:lnTo>
                <a:lnTo>
                  <a:pt x="222" y="177"/>
                </a:lnTo>
                <a:lnTo>
                  <a:pt x="220" y="179"/>
                </a:lnTo>
                <a:lnTo>
                  <a:pt x="219" y="181"/>
                </a:lnTo>
                <a:lnTo>
                  <a:pt x="217" y="182"/>
                </a:lnTo>
                <a:lnTo>
                  <a:pt x="216" y="182"/>
                </a:lnTo>
                <a:lnTo>
                  <a:pt x="216" y="183"/>
                </a:lnTo>
                <a:lnTo>
                  <a:pt x="216" y="183"/>
                </a:lnTo>
                <a:cubicBezTo>
                  <a:pt x="215" y="182"/>
                  <a:pt x="221" y="175"/>
                  <a:pt x="222" y="174"/>
                </a:cubicBezTo>
                <a:close/>
                <a:moveTo>
                  <a:pt x="221" y="187"/>
                </a:moveTo>
                <a:lnTo>
                  <a:pt x="224" y="185"/>
                </a:lnTo>
                <a:lnTo>
                  <a:pt x="222" y="188"/>
                </a:lnTo>
                <a:lnTo>
                  <a:pt x="220" y="189"/>
                </a:lnTo>
                <a:lnTo>
                  <a:pt x="220" y="190"/>
                </a:lnTo>
                <a:lnTo>
                  <a:pt x="220" y="189"/>
                </a:lnTo>
                <a:lnTo>
                  <a:pt x="221" y="187"/>
                </a:lnTo>
                <a:close/>
                <a:moveTo>
                  <a:pt x="220" y="190"/>
                </a:moveTo>
                <a:lnTo>
                  <a:pt x="219" y="190"/>
                </a:lnTo>
                <a:lnTo>
                  <a:pt x="219" y="190"/>
                </a:lnTo>
                <a:lnTo>
                  <a:pt x="220" y="190"/>
                </a:lnTo>
                <a:close/>
                <a:moveTo>
                  <a:pt x="232" y="224"/>
                </a:moveTo>
                <a:lnTo>
                  <a:pt x="231" y="225"/>
                </a:lnTo>
                <a:lnTo>
                  <a:pt x="231" y="225"/>
                </a:lnTo>
                <a:lnTo>
                  <a:pt x="231" y="226"/>
                </a:lnTo>
                <a:lnTo>
                  <a:pt x="230" y="226"/>
                </a:lnTo>
                <a:lnTo>
                  <a:pt x="230" y="225"/>
                </a:lnTo>
                <a:lnTo>
                  <a:pt x="230" y="225"/>
                </a:lnTo>
                <a:lnTo>
                  <a:pt x="229" y="224"/>
                </a:lnTo>
                <a:lnTo>
                  <a:pt x="228" y="222"/>
                </a:lnTo>
                <a:lnTo>
                  <a:pt x="226" y="219"/>
                </a:lnTo>
                <a:lnTo>
                  <a:pt x="224" y="216"/>
                </a:lnTo>
                <a:lnTo>
                  <a:pt x="225" y="216"/>
                </a:lnTo>
                <a:lnTo>
                  <a:pt x="226" y="216"/>
                </a:lnTo>
                <a:lnTo>
                  <a:pt x="226" y="216"/>
                </a:lnTo>
                <a:lnTo>
                  <a:pt x="227" y="216"/>
                </a:lnTo>
                <a:lnTo>
                  <a:pt x="227" y="217"/>
                </a:lnTo>
                <a:lnTo>
                  <a:pt x="228" y="218"/>
                </a:lnTo>
                <a:lnTo>
                  <a:pt x="230" y="221"/>
                </a:lnTo>
                <a:lnTo>
                  <a:pt x="232" y="224"/>
                </a:lnTo>
                <a:close/>
                <a:moveTo>
                  <a:pt x="229" y="205"/>
                </a:moveTo>
                <a:lnTo>
                  <a:pt x="232" y="203"/>
                </a:lnTo>
                <a:lnTo>
                  <a:pt x="229" y="205"/>
                </a:lnTo>
                <a:lnTo>
                  <a:pt x="228" y="207"/>
                </a:lnTo>
                <a:lnTo>
                  <a:pt x="228" y="207"/>
                </a:lnTo>
                <a:lnTo>
                  <a:pt x="229" y="205"/>
                </a:lnTo>
                <a:close/>
                <a:moveTo>
                  <a:pt x="228" y="177"/>
                </a:moveTo>
                <a:cubicBezTo>
                  <a:pt x="231" y="174"/>
                  <a:pt x="234" y="169"/>
                  <a:pt x="234" y="169"/>
                </a:cubicBezTo>
                <a:lnTo>
                  <a:pt x="235" y="168"/>
                </a:lnTo>
                <a:lnTo>
                  <a:pt x="235" y="167"/>
                </a:lnTo>
                <a:lnTo>
                  <a:pt x="236" y="166"/>
                </a:lnTo>
                <a:lnTo>
                  <a:pt x="236" y="166"/>
                </a:lnTo>
                <a:lnTo>
                  <a:pt x="237" y="166"/>
                </a:lnTo>
                <a:lnTo>
                  <a:pt x="237" y="166"/>
                </a:lnTo>
                <a:lnTo>
                  <a:pt x="238" y="167"/>
                </a:lnTo>
                <a:lnTo>
                  <a:pt x="238" y="168"/>
                </a:lnTo>
                <a:lnTo>
                  <a:pt x="239" y="170"/>
                </a:lnTo>
                <a:cubicBezTo>
                  <a:pt x="235" y="173"/>
                  <a:pt x="230" y="176"/>
                  <a:pt x="228" y="177"/>
                </a:cubicBezTo>
                <a:close/>
                <a:moveTo>
                  <a:pt x="240" y="177"/>
                </a:moveTo>
                <a:lnTo>
                  <a:pt x="241" y="179"/>
                </a:lnTo>
                <a:lnTo>
                  <a:pt x="241" y="180"/>
                </a:lnTo>
                <a:lnTo>
                  <a:pt x="239" y="181"/>
                </a:lnTo>
                <a:lnTo>
                  <a:pt x="237" y="183"/>
                </a:lnTo>
                <a:lnTo>
                  <a:pt x="235" y="184"/>
                </a:lnTo>
                <a:lnTo>
                  <a:pt x="234" y="185"/>
                </a:lnTo>
                <a:lnTo>
                  <a:pt x="234" y="185"/>
                </a:lnTo>
                <a:lnTo>
                  <a:pt x="234" y="185"/>
                </a:lnTo>
                <a:lnTo>
                  <a:pt x="235" y="184"/>
                </a:lnTo>
                <a:lnTo>
                  <a:pt x="236" y="182"/>
                </a:lnTo>
                <a:lnTo>
                  <a:pt x="238" y="180"/>
                </a:lnTo>
                <a:lnTo>
                  <a:pt x="240" y="177"/>
                </a:lnTo>
                <a:close/>
                <a:moveTo>
                  <a:pt x="245" y="188"/>
                </a:moveTo>
                <a:lnTo>
                  <a:pt x="245" y="188"/>
                </a:lnTo>
                <a:lnTo>
                  <a:pt x="245" y="188"/>
                </a:lnTo>
                <a:lnTo>
                  <a:pt x="245" y="188"/>
                </a:lnTo>
                <a:lnTo>
                  <a:pt x="245" y="189"/>
                </a:lnTo>
                <a:lnTo>
                  <a:pt x="245" y="189"/>
                </a:lnTo>
                <a:cubicBezTo>
                  <a:pt x="246" y="189"/>
                  <a:pt x="239" y="194"/>
                  <a:pt x="235" y="197"/>
                </a:cubicBezTo>
                <a:lnTo>
                  <a:pt x="235" y="196"/>
                </a:lnTo>
                <a:lnTo>
                  <a:pt x="237" y="195"/>
                </a:lnTo>
                <a:lnTo>
                  <a:pt x="238" y="194"/>
                </a:lnTo>
                <a:lnTo>
                  <a:pt x="239" y="193"/>
                </a:lnTo>
                <a:lnTo>
                  <a:pt x="241" y="192"/>
                </a:lnTo>
                <a:lnTo>
                  <a:pt x="242" y="191"/>
                </a:lnTo>
                <a:lnTo>
                  <a:pt x="244" y="190"/>
                </a:lnTo>
                <a:lnTo>
                  <a:pt x="245" y="189"/>
                </a:lnTo>
                <a:lnTo>
                  <a:pt x="245" y="188"/>
                </a:lnTo>
                <a:close/>
                <a:moveTo>
                  <a:pt x="248" y="202"/>
                </a:moveTo>
                <a:lnTo>
                  <a:pt x="247" y="203"/>
                </a:lnTo>
                <a:lnTo>
                  <a:pt x="247" y="203"/>
                </a:lnTo>
                <a:lnTo>
                  <a:pt x="246" y="204"/>
                </a:lnTo>
                <a:lnTo>
                  <a:pt x="246" y="204"/>
                </a:lnTo>
                <a:lnTo>
                  <a:pt x="245" y="205"/>
                </a:lnTo>
                <a:lnTo>
                  <a:pt x="243" y="206"/>
                </a:lnTo>
                <a:lnTo>
                  <a:pt x="240" y="208"/>
                </a:lnTo>
                <a:lnTo>
                  <a:pt x="240" y="208"/>
                </a:lnTo>
                <a:lnTo>
                  <a:pt x="240" y="207"/>
                </a:lnTo>
                <a:lnTo>
                  <a:pt x="239" y="207"/>
                </a:lnTo>
                <a:lnTo>
                  <a:pt x="240" y="207"/>
                </a:lnTo>
                <a:lnTo>
                  <a:pt x="240" y="206"/>
                </a:lnTo>
                <a:lnTo>
                  <a:pt x="241" y="206"/>
                </a:lnTo>
                <a:lnTo>
                  <a:pt x="243" y="205"/>
                </a:lnTo>
                <a:lnTo>
                  <a:pt x="245" y="204"/>
                </a:lnTo>
                <a:lnTo>
                  <a:pt x="248" y="202"/>
                </a:lnTo>
                <a:close/>
                <a:moveTo>
                  <a:pt x="246" y="197"/>
                </a:moveTo>
                <a:lnTo>
                  <a:pt x="248" y="196"/>
                </a:lnTo>
                <a:lnTo>
                  <a:pt x="245" y="198"/>
                </a:lnTo>
                <a:lnTo>
                  <a:pt x="245" y="198"/>
                </a:lnTo>
                <a:lnTo>
                  <a:pt x="246" y="197"/>
                </a:lnTo>
                <a:close/>
                <a:moveTo>
                  <a:pt x="245" y="198"/>
                </a:moveTo>
                <a:lnTo>
                  <a:pt x="244" y="199"/>
                </a:lnTo>
                <a:lnTo>
                  <a:pt x="243" y="200"/>
                </a:lnTo>
                <a:lnTo>
                  <a:pt x="243" y="200"/>
                </a:lnTo>
                <a:lnTo>
                  <a:pt x="245" y="199"/>
                </a:lnTo>
                <a:lnTo>
                  <a:pt x="245" y="198"/>
                </a:lnTo>
                <a:close/>
                <a:moveTo>
                  <a:pt x="245" y="150"/>
                </a:moveTo>
                <a:lnTo>
                  <a:pt x="247" y="146"/>
                </a:lnTo>
                <a:lnTo>
                  <a:pt x="250" y="145"/>
                </a:lnTo>
                <a:lnTo>
                  <a:pt x="252" y="145"/>
                </a:lnTo>
                <a:lnTo>
                  <a:pt x="253" y="145"/>
                </a:lnTo>
                <a:lnTo>
                  <a:pt x="253" y="145"/>
                </a:lnTo>
                <a:lnTo>
                  <a:pt x="253" y="145"/>
                </a:lnTo>
                <a:lnTo>
                  <a:pt x="252" y="146"/>
                </a:lnTo>
                <a:lnTo>
                  <a:pt x="251" y="146"/>
                </a:lnTo>
                <a:lnTo>
                  <a:pt x="250" y="147"/>
                </a:lnTo>
                <a:lnTo>
                  <a:pt x="248" y="148"/>
                </a:lnTo>
                <a:lnTo>
                  <a:pt x="245" y="150"/>
                </a:lnTo>
                <a:close/>
                <a:moveTo>
                  <a:pt x="261" y="163"/>
                </a:moveTo>
                <a:lnTo>
                  <a:pt x="262" y="164"/>
                </a:lnTo>
                <a:cubicBezTo>
                  <a:pt x="255" y="169"/>
                  <a:pt x="251" y="171"/>
                  <a:pt x="251" y="171"/>
                </a:cubicBezTo>
                <a:lnTo>
                  <a:pt x="251" y="171"/>
                </a:lnTo>
                <a:lnTo>
                  <a:pt x="251" y="171"/>
                </a:lnTo>
                <a:cubicBezTo>
                  <a:pt x="250" y="170"/>
                  <a:pt x="258" y="165"/>
                  <a:pt x="261" y="163"/>
                </a:cubicBezTo>
                <a:close/>
                <a:moveTo>
                  <a:pt x="254" y="208"/>
                </a:moveTo>
                <a:lnTo>
                  <a:pt x="254" y="208"/>
                </a:lnTo>
                <a:lnTo>
                  <a:pt x="253" y="209"/>
                </a:lnTo>
                <a:lnTo>
                  <a:pt x="251" y="211"/>
                </a:lnTo>
                <a:lnTo>
                  <a:pt x="254" y="208"/>
                </a:lnTo>
                <a:close/>
                <a:moveTo>
                  <a:pt x="271" y="130"/>
                </a:moveTo>
                <a:lnTo>
                  <a:pt x="272" y="133"/>
                </a:lnTo>
                <a:lnTo>
                  <a:pt x="270" y="133"/>
                </a:lnTo>
                <a:lnTo>
                  <a:pt x="268" y="133"/>
                </a:lnTo>
                <a:lnTo>
                  <a:pt x="266" y="134"/>
                </a:lnTo>
                <a:lnTo>
                  <a:pt x="266" y="134"/>
                </a:lnTo>
                <a:lnTo>
                  <a:pt x="266" y="133"/>
                </a:lnTo>
                <a:lnTo>
                  <a:pt x="267" y="133"/>
                </a:lnTo>
                <a:lnTo>
                  <a:pt x="269" y="132"/>
                </a:lnTo>
                <a:lnTo>
                  <a:pt x="271" y="130"/>
                </a:lnTo>
                <a:close/>
                <a:moveTo>
                  <a:pt x="270" y="101"/>
                </a:moveTo>
                <a:lnTo>
                  <a:pt x="269" y="99"/>
                </a:lnTo>
                <a:lnTo>
                  <a:pt x="272" y="99"/>
                </a:lnTo>
                <a:lnTo>
                  <a:pt x="274" y="99"/>
                </a:lnTo>
                <a:lnTo>
                  <a:pt x="274" y="99"/>
                </a:lnTo>
                <a:lnTo>
                  <a:pt x="273" y="100"/>
                </a:lnTo>
                <a:lnTo>
                  <a:pt x="270" y="101"/>
                </a:lnTo>
                <a:close/>
                <a:moveTo>
                  <a:pt x="280" y="87"/>
                </a:moveTo>
                <a:lnTo>
                  <a:pt x="281" y="91"/>
                </a:lnTo>
                <a:lnTo>
                  <a:pt x="278" y="91"/>
                </a:lnTo>
                <a:lnTo>
                  <a:pt x="275" y="91"/>
                </a:lnTo>
                <a:lnTo>
                  <a:pt x="273" y="91"/>
                </a:lnTo>
                <a:lnTo>
                  <a:pt x="272" y="91"/>
                </a:lnTo>
                <a:lnTo>
                  <a:pt x="272" y="91"/>
                </a:lnTo>
                <a:lnTo>
                  <a:pt x="272" y="91"/>
                </a:lnTo>
                <a:lnTo>
                  <a:pt x="273" y="91"/>
                </a:lnTo>
                <a:lnTo>
                  <a:pt x="275" y="90"/>
                </a:lnTo>
                <a:lnTo>
                  <a:pt x="277" y="89"/>
                </a:lnTo>
                <a:lnTo>
                  <a:pt x="280" y="87"/>
                </a:lnTo>
                <a:close/>
                <a:moveTo>
                  <a:pt x="290" y="183"/>
                </a:moveTo>
                <a:lnTo>
                  <a:pt x="291" y="187"/>
                </a:lnTo>
                <a:lnTo>
                  <a:pt x="289" y="187"/>
                </a:lnTo>
                <a:lnTo>
                  <a:pt x="287" y="187"/>
                </a:lnTo>
                <a:lnTo>
                  <a:pt x="285" y="187"/>
                </a:lnTo>
                <a:lnTo>
                  <a:pt x="285" y="187"/>
                </a:lnTo>
                <a:lnTo>
                  <a:pt x="285" y="187"/>
                </a:lnTo>
                <a:lnTo>
                  <a:pt x="286" y="186"/>
                </a:lnTo>
                <a:lnTo>
                  <a:pt x="287" y="185"/>
                </a:lnTo>
                <a:lnTo>
                  <a:pt x="290" y="183"/>
                </a:lnTo>
                <a:close/>
                <a:moveTo>
                  <a:pt x="294" y="133"/>
                </a:moveTo>
                <a:lnTo>
                  <a:pt x="293" y="130"/>
                </a:lnTo>
                <a:lnTo>
                  <a:pt x="295" y="129"/>
                </a:lnTo>
                <a:lnTo>
                  <a:pt x="296" y="129"/>
                </a:lnTo>
                <a:lnTo>
                  <a:pt x="297" y="129"/>
                </a:lnTo>
                <a:lnTo>
                  <a:pt x="297" y="128"/>
                </a:lnTo>
                <a:lnTo>
                  <a:pt x="298" y="128"/>
                </a:lnTo>
                <a:lnTo>
                  <a:pt x="299" y="128"/>
                </a:lnTo>
                <a:lnTo>
                  <a:pt x="300" y="128"/>
                </a:lnTo>
                <a:lnTo>
                  <a:pt x="303" y="128"/>
                </a:lnTo>
                <a:lnTo>
                  <a:pt x="301" y="129"/>
                </a:lnTo>
                <a:lnTo>
                  <a:pt x="300" y="129"/>
                </a:lnTo>
                <a:lnTo>
                  <a:pt x="299" y="130"/>
                </a:lnTo>
                <a:lnTo>
                  <a:pt x="298" y="131"/>
                </a:lnTo>
                <a:lnTo>
                  <a:pt x="297" y="131"/>
                </a:lnTo>
                <a:lnTo>
                  <a:pt x="295" y="132"/>
                </a:lnTo>
                <a:lnTo>
                  <a:pt x="294" y="133"/>
                </a:lnTo>
                <a:close/>
                <a:moveTo>
                  <a:pt x="311" y="128"/>
                </a:moveTo>
                <a:lnTo>
                  <a:pt x="312" y="128"/>
                </a:lnTo>
                <a:lnTo>
                  <a:pt x="313" y="128"/>
                </a:lnTo>
                <a:lnTo>
                  <a:pt x="314" y="128"/>
                </a:lnTo>
                <a:lnTo>
                  <a:pt x="314" y="128"/>
                </a:lnTo>
                <a:lnTo>
                  <a:pt x="315" y="128"/>
                </a:lnTo>
                <a:lnTo>
                  <a:pt x="314" y="128"/>
                </a:lnTo>
                <a:lnTo>
                  <a:pt x="314" y="128"/>
                </a:lnTo>
                <a:lnTo>
                  <a:pt x="313" y="129"/>
                </a:lnTo>
                <a:lnTo>
                  <a:pt x="312" y="129"/>
                </a:lnTo>
                <a:lnTo>
                  <a:pt x="310" y="130"/>
                </a:lnTo>
                <a:lnTo>
                  <a:pt x="307" y="132"/>
                </a:lnTo>
                <a:lnTo>
                  <a:pt x="305" y="133"/>
                </a:lnTo>
                <a:lnTo>
                  <a:pt x="302" y="133"/>
                </a:lnTo>
                <a:cubicBezTo>
                  <a:pt x="305" y="131"/>
                  <a:pt x="310" y="128"/>
                  <a:pt x="311" y="128"/>
                </a:cubicBezTo>
                <a:close/>
                <a:moveTo>
                  <a:pt x="333" y="143"/>
                </a:moveTo>
                <a:cubicBezTo>
                  <a:pt x="326" y="146"/>
                  <a:pt x="323" y="148"/>
                  <a:pt x="322" y="148"/>
                </a:cubicBezTo>
                <a:cubicBezTo>
                  <a:pt x="320" y="150"/>
                  <a:pt x="318" y="150"/>
                  <a:pt x="317" y="150"/>
                </a:cubicBezTo>
                <a:lnTo>
                  <a:pt x="316" y="150"/>
                </a:lnTo>
                <a:lnTo>
                  <a:pt x="315" y="150"/>
                </a:lnTo>
                <a:lnTo>
                  <a:pt x="313" y="150"/>
                </a:lnTo>
                <a:lnTo>
                  <a:pt x="312" y="150"/>
                </a:lnTo>
                <a:cubicBezTo>
                  <a:pt x="322" y="143"/>
                  <a:pt x="324" y="142"/>
                  <a:pt x="328" y="143"/>
                </a:cubicBezTo>
                <a:lnTo>
                  <a:pt x="329" y="143"/>
                </a:lnTo>
                <a:lnTo>
                  <a:pt x="330" y="143"/>
                </a:lnTo>
                <a:lnTo>
                  <a:pt x="331" y="143"/>
                </a:lnTo>
                <a:lnTo>
                  <a:pt x="333" y="143"/>
                </a:lnTo>
                <a:close/>
                <a:moveTo>
                  <a:pt x="314" y="157"/>
                </a:moveTo>
                <a:lnTo>
                  <a:pt x="317" y="157"/>
                </a:lnTo>
                <a:lnTo>
                  <a:pt x="319" y="157"/>
                </a:lnTo>
                <a:lnTo>
                  <a:pt x="321" y="157"/>
                </a:lnTo>
                <a:lnTo>
                  <a:pt x="322" y="157"/>
                </a:lnTo>
                <a:lnTo>
                  <a:pt x="322" y="157"/>
                </a:lnTo>
                <a:lnTo>
                  <a:pt x="322" y="157"/>
                </a:lnTo>
                <a:lnTo>
                  <a:pt x="322" y="158"/>
                </a:lnTo>
                <a:lnTo>
                  <a:pt x="321" y="158"/>
                </a:lnTo>
                <a:lnTo>
                  <a:pt x="320" y="158"/>
                </a:lnTo>
                <a:cubicBezTo>
                  <a:pt x="309" y="164"/>
                  <a:pt x="303" y="166"/>
                  <a:pt x="303" y="166"/>
                </a:cubicBezTo>
                <a:lnTo>
                  <a:pt x="303" y="166"/>
                </a:lnTo>
                <a:lnTo>
                  <a:pt x="303" y="166"/>
                </a:lnTo>
                <a:cubicBezTo>
                  <a:pt x="301" y="165"/>
                  <a:pt x="310" y="160"/>
                  <a:pt x="314" y="157"/>
                </a:cubicBezTo>
                <a:close/>
                <a:moveTo>
                  <a:pt x="317" y="173"/>
                </a:moveTo>
                <a:lnTo>
                  <a:pt x="314" y="174"/>
                </a:lnTo>
                <a:lnTo>
                  <a:pt x="311" y="174"/>
                </a:lnTo>
                <a:lnTo>
                  <a:pt x="309" y="174"/>
                </a:lnTo>
                <a:lnTo>
                  <a:pt x="307" y="174"/>
                </a:lnTo>
                <a:lnTo>
                  <a:pt x="306" y="174"/>
                </a:lnTo>
                <a:lnTo>
                  <a:pt x="305" y="174"/>
                </a:lnTo>
                <a:lnTo>
                  <a:pt x="305" y="174"/>
                </a:lnTo>
                <a:lnTo>
                  <a:pt x="305" y="174"/>
                </a:lnTo>
                <a:lnTo>
                  <a:pt x="305" y="174"/>
                </a:lnTo>
                <a:lnTo>
                  <a:pt x="305" y="174"/>
                </a:lnTo>
                <a:lnTo>
                  <a:pt x="306" y="173"/>
                </a:lnTo>
                <a:lnTo>
                  <a:pt x="306" y="173"/>
                </a:lnTo>
                <a:lnTo>
                  <a:pt x="307" y="173"/>
                </a:lnTo>
                <a:lnTo>
                  <a:pt x="307" y="173"/>
                </a:lnTo>
                <a:lnTo>
                  <a:pt x="308" y="172"/>
                </a:lnTo>
                <a:lnTo>
                  <a:pt x="308" y="172"/>
                </a:lnTo>
                <a:lnTo>
                  <a:pt x="309" y="172"/>
                </a:lnTo>
                <a:cubicBezTo>
                  <a:pt x="310" y="173"/>
                  <a:pt x="316" y="173"/>
                  <a:pt x="317" y="173"/>
                </a:cubicBezTo>
                <a:close/>
                <a:moveTo>
                  <a:pt x="316" y="196"/>
                </a:moveTo>
                <a:lnTo>
                  <a:pt x="313" y="197"/>
                </a:lnTo>
                <a:lnTo>
                  <a:pt x="313" y="196"/>
                </a:lnTo>
                <a:lnTo>
                  <a:pt x="313" y="195"/>
                </a:lnTo>
                <a:lnTo>
                  <a:pt x="313" y="195"/>
                </a:lnTo>
                <a:lnTo>
                  <a:pt x="316" y="196"/>
                </a:lnTo>
                <a:close/>
                <a:moveTo>
                  <a:pt x="325" y="195"/>
                </a:moveTo>
                <a:lnTo>
                  <a:pt x="328" y="195"/>
                </a:lnTo>
                <a:lnTo>
                  <a:pt x="329" y="195"/>
                </a:lnTo>
                <a:lnTo>
                  <a:pt x="329" y="195"/>
                </a:lnTo>
                <a:lnTo>
                  <a:pt x="329" y="196"/>
                </a:lnTo>
                <a:lnTo>
                  <a:pt x="326" y="197"/>
                </a:lnTo>
                <a:cubicBezTo>
                  <a:pt x="319" y="201"/>
                  <a:pt x="315" y="204"/>
                  <a:pt x="314" y="205"/>
                </a:cubicBezTo>
                <a:lnTo>
                  <a:pt x="314" y="205"/>
                </a:lnTo>
                <a:lnTo>
                  <a:pt x="313" y="205"/>
                </a:lnTo>
                <a:lnTo>
                  <a:pt x="313" y="206"/>
                </a:lnTo>
                <a:lnTo>
                  <a:pt x="313" y="206"/>
                </a:lnTo>
                <a:lnTo>
                  <a:pt x="312" y="205"/>
                </a:lnTo>
                <a:lnTo>
                  <a:pt x="312" y="205"/>
                </a:lnTo>
                <a:lnTo>
                  <a:pt x="312" y="205"/>
                </a:lnTo>
                <a:lnTo>
                  <a:pt x="312" y="204"/>
                </a:lnTo>
                <a:lnTo>
                  <a:pt x="312" y="204"/>
                </a:lnTo>
                <a:lnTo>
                  <a:pt x="312" y="203"/>
                </a:lnTo>
                <a:cubicBezTo>
                  <a:pt x="319" y="198"/>
                  <a:pt x="321" y="198"/>
                  <a:pt x="321" y="197"/>
                </a:cubicBezTo>
                <a:cubicBezTo>
                  <a:pt x="322" y="197"/>
                  <a:pt x="324" y="195"/>
                  <a:pt x="325" y="195"/>
                </a:cubicBezTo>
                <a:close/>
                <a:moveTo>
                  <a:pt x="323" y="185"/>
                </a:moveTo>
                <a:lnTo>
                  <a:pt x="325" y="184"/>
                </a:lnTo>
                <a:lnTo>
                  <a:pt x="326" y="184"/>
                </a:lnTo>
                <a:cubicBezTo>
                  <a:pt x="331" y="181"/>
                  <a:pt x="333" y="180"/>
                  <a:pt x="335" y="180"/>
                </a:cubicBezTo>
                <a:lnTo>
                  <a:pt x="336" y="180"/>
                </a:lnTo>
                <a:lnTo>
                  <a:pt x="336" y="180"/>
                </a:lnTo>
                <a:lnTo>
                  <a:pt x="337" y="180"/>
                </a:lnTo>
                <a:lnTo>
                  <a:pt x="338" y="180"/>
                </a:lnTo>
                <a:lnTo>
                  <a:pt x="340" y="181"/>
                </a:lnTo>
                <a:lnTo>
                  <a:pt x="341" y="181"/>
                </a:lnTo>
                <a:lnTo>
                  <a:pt x="342" y="181"/>
                </a:lnTo>
                <a:lnTo>
                  <a:pt x="344" y="181"/>
                </a:lnTo>
                <a:lnTo>
                  <a:pt x="342" y="182"/>
                </a:lnTo>
                <a:lnTo>
                  <a:pt x="341" y="183"/>
                </a:lnTo>
                <a:lnTo>
                  <a:pt x="339" y="183"/>
                </a:lnTo>
                <a:lnTo>
                  <a:pt x="338" y="184"/>
                </a:lnTo>
                <a:cubicBezTo>
                  <a:pt x="335" y="185"/>
                  <a:pt x="334" y="186"/>
                  <a:pt x="333" y="186"/>
                </a:cubicBezTo>
                <a:lnTo>
                  <a:pt x="332" y="186"/>
                </a:lnTo>
                <a:lnTo>
                  <a:pt x="332" y="185"/>
                </a:lnTo>
                <a:lnTo>
                  <a:pt x="331" y="185"/>
                </a:lnTo>
                <a:lnTo>
                  <a:pt x="330" y="185"/>
                </a:lnTo>
                <a:lnTo>
                  <a:pt x="329" y="185"/>
                </a:lnTo>
                <a:lnTo>
                  <a:pt x="327" y="185"/>
                </a:lnTo>
                <a:lnTo>
                  <a:pt x="325" y="185"/>
                </a:lnTo>
                <a:lnTo>
                  <a:pt x="323" y="185"/>
                </a:lnTo>
                <a:close/>
                <a:moveTo>
                  <a:pt x="362" y="181"/>
                </a:moveTo>
                <a:cubicBezTo>
                  <a:pt x="363" y="184"/>
                  <a:pt x="378" y="186"/>
                  <a:pt x="382" y="187"/>
                </a:cubicBezTo>
                <a:cubicBezTo>
                  <a:pt x="379" y="187"/>
                  <a:pt x="357" y="186"/>
                  <a:pt x="343" y="185"/>
                </a:cubicBezTo>
                <a:lnTo>
                  <a:pt x="345" y="184"/>
                </a:lnTo>
                <a:cubicBezTo>
                  <a:pt x="353" y="181"/>
                  <a:pt x="354" y="181"/>
                  <a:pt x="356" y="181"/>
                </a:cubicBezTo>
                <a:lnTo>
                  <a:pt x="357" y="181"/>
                </a:lnTo>
                <a:lnTo>
                  <a:pt x="358" y="181"/>
                </a:lnTo>
                <a:lnTo>
                  <a:pt x="359" y="181"/>
                </a:lnTo>
                <a:lnTo>
                  <a:pt x="360" y="181"/>
                </a:lnTo>
                <a:lnTo>
                  <a:pt x="362" y="181"/>
                </a:lnTo>
                <a:close/>
                <a:moveTo>
                  <a:pt x="382" y="187"/>
                </a:moveTo>
                <a:cubicBezTo>
                  <a:pt x="385" y="187"/>
                  <a:pt x="390" y="188"/>
                  <a:pt x="389" y="187"/>
                </a:cubicBezTo>
                <a:lnTo>
                  <a:pt x="389" y="187"/>
                </a:lnTo>
                <a:lnTo>
                  <a:pt x="389" y="187"/>
                </a:lnTo>
                <a:cubicBezTo>
                  <a:pt x="390" y="187"/>
                  <a:pt x="385" y="187"/>
                  <a:pt x="382" y="187"/>
                </a:cubicBezTo>
                <a:close/>
                <a:moveTo>
                  <a:pt x="363" y="196"/>
                </a:moveTo>
                <a:lnTo>
                  <a:pt x="364" y="196"/>
                </a:lnTo>
                <a:lnTo>
                  <a:pt x="366" y="196"/>
                </a:lnTo>
                <a:lnTo>
                  <a:pt x="367" y="196"/>
                </a:lnTo>
                <a:lnTo>
                  <a:pt x="369" y="197"/>
                </a:lnTo>
                <a:cubicBezTo>
                  <a:pt x="375" y="198"/>
                  <a:pt x="382" y="200"/>
                  <a:pt x="382" y="200"/>
                </a:cubicBezTo>
                <a:lnTo>
                  <a:pt x="382" y="200"/>
                </a:lnTo>
                <a:lnTo>
                  <a:pt x="382" y="200"/>
                </a:lnTo>
                <a:lnTo>
                  <a:pt x="382" y="200"/>
                </a:lnTo>
                <a:lnTo>
                  <a:pt x="382" y="200"/>
                </a:lnTo>
                <a:lnTo>
                  <a:pt x="381" y="200"/>
                </a:lnTo>
                <a:lnTo>
                  <a:pt x="381" y="200"/>
                </a:lnTo>
                <a:cubicBezTo>
                  <a:pt x="380" y="200"/>
                  <a:pt x="373" y="200"/>
                  <a:pt x="370" y="200"/>
                </a:cubicBezTo>
                <a:lnTo>
                  <a:pt x="367" y="200"/>
                </a:lnTo>
                <a:lnTo>
                  <a:pt x="365" y="199"/>
                </a:lnTo>
                <a:lnTo>
                  <a:pt x="363" y="199"/>
                </a:lnTo>
                <a:lnTo>
                  <a:pt x="362" y="199"/>
                </a:lnTo>
                <a:lnTo>
                  <a:pt x="361" y="199"/>
                </a:lnTo>
                <a:lnTo>
                  <a:pt x="360" y="199"/>
                </a:lnTo>
                <a:lnTo>
                  <a:pt x="360" y="198"/>
                </a:lnTo>
                <a:lnTo>
                  <a:pt x="360" y="198"/>
                </a:lnTo>
                <a:lnTo>
                  <a:pt x="361" y="198"/>
                </a:lnTo>
                <a:lnTo>
                  <a:pt x="361" y="197"/>
                </a:lnTo>
                <a:lnTo>
                  <a:pt x="362" y="197"/>
                </a:lnTo>
                <a:lnTo>
                  <a:pt x="362" y="196"/>
                </a:lnTo>
                <a:lnTo>
                  <a:pt x="363" y="196"/>
                </a:lnTo>
                <a:close/>
                <a:moveTo>
                  <a:pt x="381" y="208"/>
                </a:moveTo>
                <a:cubicBezTo>
                  <a:pt x="406" y="211"/>
                  <a:pt x="417" y="213"/>
                  <a:pt x="417" y="213"/>
                </a:cubicBezTo>
                <a:lnTo>
                  <a:pt x="417" y="213"/>
                </a:lnTo>
                <a:lnTo>
                  <a:pt x="417" y="213"/>
                </a:lnTo>
                <a:lnTo>
                  <a:pt x="417" y="213"/>
                </a:lnTo>
                <a:lnTo>
                  <a:pt x="416" y="213"/>
                </a:lnTo>
                <a:cubicBezTo>
                  <a:pt x="415" y="213"/>
                  <a:pt x="404" y="212"/>
                  <a:pt x="391" y="211"/>
                </a:cubicBezTo>
                <a:cubicBezTo>
                  <a:pt x="385" y="209"/>
                  <a:pt x="380" y="209"/>
                  <a:pt x="380" y="209"/>
                </a:cubicBezTo>
                <a:lnTo>
                  <a:pt x="379" y="209"/>
                </a:lnTo>
                <a:lnTo>
                  <a:pt x="379" y="209"/>
                </a:lnTo>
                <a:lnTo>
                  <a:pt x="379" y="209"/>
                </a:lnTo>
                <a:lnTo>
                  <a:pt x="379" y="209"/>
                </a:lnTo>
                <a:lnTo>
                  <a:pt x="379" y="209"/>
                </a:lnTo>
                <a:lnTo>
                  <a:pt x="379" y="208"/>
                </a:lnTo>
                <a:lnTo>
                  <a:pt x="379" y="208"/>
                </a:lnTo>
                <a:lnTo>
                  <a:pt x="380" y="208"/>
                </a:lnTo>
                <a:lnTo>
                  <a:pt x="381" y="208"/>
                </a:lnTo>
                <a:close/>
                <a:moveTo>
                  <a:pt x="396" y="203"/>
                </a:moveTo>
                <a:lnTo>
                  <a:pt x="397" y="203"/>
                </a:lnTo>
                <a:lnTo>
                  <a:pt x="397" y="202"/>
                </a:lnTo>
                <a:lnTo>
                  <a:pt x="397" y="202"/>
                </a:lnTo>
                <a:lnTo>
                  <a:pt x="398" y="202"/>
                </a:lnTo>
                <a:lnTo>
                  <a:pt x="398" y="202"/>
                </a:lnTo>
                <a:lnTo>
                  <a:pt x="399" y="202"/>
                </a:lnTo>
                <a:lnTo>
                  <a:pt x="399" y="202"/>
                </a:lnTo>
                <a:lnTo>
                  <a:pt x="400" y="202"/>
                </a:lnTo>
                <a:lnTo>
                  <a:pt x="401" y="202"/>
                </a:lnTo>
                <a:lnTo>
                  <a:pt x="402" y="202"/>
                </a:lnTo>
                <a:lnTo>
                  <a:pt x="403" y="202"/>
                </a:lnTo>
                <a:lnTo>
                  <a:pt x="404" y="202"/>
                </a:lnTo>
                <a:cubicBezTo>
                  <a:pt x="406" y="203"/>
                  <a:pt x="415" y="203"/>
                  <a:pt x="418" y="203"/>
                </a:cubicBezTo>
                <a:cubicBezTo>
                  <a:pt x="414" y="203"/>
                  <a:pt x="409" y="203"/>
                  <a:pt x="408" y="203"/>
                </a:cubicBezTo>
                <a:cubicBezTo>
                  <a:pt x="405" y="203"/>
                  <a:pt x="401" y="203"/>
                  <a:pt x="401" y="203"/>
                </a:cubicBezTo>
                <a:cubicBezTo>
                  <a:pt x="399" y="203"/>
                  <a:pt x="397" y="203"/>
                  <a:pt x="396" y="203"/>
                </a:cubicBezTo>
                <a:close/>
                <a:moveTo>
                  <a:pt x="405" y="191"/>
                </a:moveTo>
                <a:cubicBezTo>
                  <a:pt x="408" y="191"/>
                  <a:pt x="411" y="191"/>
                  <a:pt x="411" y="191"/>
                </a:cubicBezTo>
                <a:lnTo>
                  <a:pt x="412" y="191"/>
                </a:lnTo>
                <a:lnTo>
                  <a:pt x="412" y="190"/>
                </a:lnTo>
                <a:lnTo>
                  <a:pt x="413" y="190"/>
                </a:lnTo>
                <a:cubicBezTo>
                  <a:pt x="414" y="190"/>
                  <a:pt x="419" y="192"/>
                  <a:pt x="422" y="192"/>
                </a:cubicBezTo>
                <a:lnTo>
                  <a:pt x="422" y="193"/>
                </a:lnTo>
                <a:lnTo>
                  <a:pt x="422" y="194"/>
                </a:lnTo>
                <a:lnTo>
                  <a:pt x="422" y="195"/>
                </a:lnTo>
                <a:lnTo>
                  <a:pt x="422" y="195"/>
                </a:lnTo>
                <a:lnTo>
                  <a:pt x="422" y="196"/>
                </a:lnTo>
                <a:lnTo>
                  <a:pt x="422" y="196"/>
                </a:lnTo>
                <a:lnTo>
                  <a:pt x="422" y="196"/>
                </a:lnTo>
                <a:lnTo>
                  <a:pt x="422" y="196"/>
                </a:lnTo>
                <a:lnTo>
                  <a:pt x="422" y="196"/>
                </a:lnTo>
                <a:lnTo>
                  <a:pt x="421" y="196"/>
                </a:lnTo>
                <a:lnTo>
                  <a:pt x="421" y="196"/>
                </a:lnTo>
                <a:lnTo>
                  <a:pt x="420" y="195"/>
                </a:lnTo>
                <a:lnTo>
                  <a:pt x="419" y="195"/>
                </a:lnTo>
                <a:cubicBezTo>
                  <a:pt x="417" y="194"/>
                  <a:pt x="408" y="192"/>
                  <a:pt x="405" y="191"/>
                </a:cubicBezTo>
                <a:close/>
                <a:moveTo>
                  <a:pt x="424" y="132"/>
                </a:moveTo>
                <a:lnTo>
                  <a:pt x="421" y="131"/>
                </a:lnTo>
                <a:lnTo>
                  <a:pt x="420" y="131"/>
                </a:lnTo>
                <a:lnTo>
                  <a:pt x="419" y="131"/>
                </a:lnTo>
                <a:lnTo>
                  <a:pt x="419" y="130"/>
                </a:lnTo>
                <a:lnTo>
                  <a:pt x="418" y="128"/>
                </a:lnTo>
                <a:lnTo>
                  <a:pt x="421" y="128"/>
                </a:lnTo>
                <a:lnTo>
                  <a:pt x="423" y="128"/>
                </a:lnTo>
                <a:lnTo>
                  <a:pt x="423" y="128"/>
                </a:lnTo>
                <a:lnTo>
                  <a:pt x="424" y="129"/>
                </a:lnTo>
                <a:lnTo>
                  <a:pt x="424" y="132"/>
                </a:lnTo>
                <a:close/>
                <a:moveTo>
                  <a:pt x="422" y="118"/>
                </a:moveTo>
                <a:lnTo>
                  <a:pt x="419" y="118"/>
                </a:lnTo>
                <a:lnTo>
                  <a:pt x="418" y="118"/>
                </a:lnTo>
                <a:lnTo>
                  <a:pt x="418" y="118"/>
                </a:lnTo>
                <a:lnTo>
                  <a:pt x="418" y="118"/>
                </a:lnTo>
                <a:lnTo>
                  <a:pt x="418" y="118"/>
                </a:lnTo>
                <a:lnTo>
                  <a:pt x="418" y="117"/>
                </a:lnTo>
                <a:lnTo>
                  <a:pt x="419" y="117"/>
                </a:lnTo>
                <a:lnTo>
                  <a:pt x="421" y="116"/>
                </a:lnTo>
                <a:lnTo>
                  <a:pt x="422" y="118"/>
                </a:lnTo>
                <a:close/>
                <a:moveTo>
                  <a:pt x="412" y="105"/>
                </a:moveTo>
                <a:lnTo>
                  <a:pt x="413" y="106"/>
                </a:lnTo>
                <a:lnTo>
                  <a:pt x="414" y="106"/>
                </a:lnTo>
                <a:lnTo>
                  <a:pt x="415" y="106"/>
                </a:lnTo>
                <a:lnTo>
                  <a:pt x="417" y="107"/>
                </a:lnTo>
                <a:lnTo>
                  <a:pt x="418" y="107"/>
                </a:lnTo>
                <a:lnTo>
                  <a:pt x="419" y="108"/>
                </a:lnTo>
                <a:lnTo>
                  <a:pt x="420" y="108"/>
                </a:lnTo>
                <a:lnTo>
                  <a:pt x="417" y="108"/>
                </a:lnTo>
                <a:lnTo>
                  <a:pt x="415" y="107"/>
                </a:lnTo>
                <a:lnTo>
                  <a:pt x="414" y="107"/>
                </a:lnTo>
                <a:lnTo>
                  <a:pt x="413" y="107"/>
                </a:lnTo>
                <a:lnTo>
                  <a:pt x="412" y="107"/>
                </a:lnTo>
                <a:lnTo>
                  <a:pt x="412" y="107"/>
                </a:lnTo>
                <a:lnTo>
                  <a:pt x="412" y="106"/>
                </a:lnTo>
                <a:lnTo>
                  <a:pt x="412" y="105"/>
                </a:lnTo>
                <a:close/>
                <a:moveTo>
                  <a:pt x="413" y="99"/>
                </a:moveTo>
                <a:lnTo>
                  <a:pt x="411" y="96"/>
                </a:lnTo>
                <a:lnTo>
                  <a:pt x="408" y="96"/>
                </a:lnTo>
                <a:lnTo>
                  <a:pt x="408" y="94"/>
                </a:lnTo>
                <a:lnTo>
                  <a:pt x="410" y="92"/>
                </a:lnTo>
                <a:lnTo>
                  <a:pt x="411" y="92"/>
                </a:lnTo>
                <a:lnTo>
                  <a:pt x="411" y="92"/>
                </a:lnTo>
                <a:lnTo>
                  <a:pt x="412" y="92"/>
                </a:lnTo>
                <a:lnTo>
                  <a:pt x="412" y="91"/>
                </a:lnTo>
                <a:lnTo>
                  <a:pt x="414" y="91"/>
                </a:lnTo>
                <a:lnTo>
                  <a:pt x="416" y="90"/>
                </a:lnTo>
                <a:lnTo>
                  <a:pt x="417" y="93"/>
                </a:lnTo>
                <a:lnTo>
                  <a:pt x="417" y="95"/>
                </a:lnTo>
                <a:lnTo>
                  <a:pt x="418" y="97"/>
                </a:lnTo>
                <a:lnTo>
                  <a:pt x="418" y="98"/>
                </a:lnTo>
                <a:lnTo>
                  <a:pt x="418" y="99"/>
                </a:lnTo>
                <a:lnTo>
                  <a:pt x="418" y="99"/>
                </a:lnTo>
                <a:lnTo>
                  <a:pt x="417" y="99"/>
                </a:lnTo>
                <a:lnTo>
                  <a:pt x="416" y="99"/>
                </a:lnTo>
                <a:lnTo>
                  <a:pt x="415" y="99"/>
                </a:lnTo>
                <a:lnTo>
                  <a:pt x="413" y="99"/>
                </a:lnTo>
                <a:close/>
                <a:moveTo>
                  <a:pt x="415" y="81"/>
                </a:moveTo>
                <a:lnTo>
                  <a:pt x="415" y="80"/>
                </a:lnTo>
                <a:lnTo>
                  <a:pt x="415" y="80"/>
                </a:lnTo>
                <a:lnTo>
                  <a:pt x="415" y="79"/>
                </a:lnTo>
                <a:lnTo>
                  <a:pt x="414" y="79"/>
                </a:lnTo>
                <a:lnTo>
                  <a:pt x="414" y="78"/>
                </a:lnTo>
                <a:lnTo>
                  <a:pt x="413" y="78"/>
                </a:lnTo>
                <a:lnTo>
                  <a:pt x="415" y="81"/>
                </a:lnTo>
                <a:close/>
                <a:moveTo>
                  <a:pt x="413" y="78"/>
                </a:moveTo>
                <a:lnTo>
                  <a:pt x="413" y="78"/>
                </a:lnTo>
                <a:lnTo>
                  <a:pt x="412" y="77"/>
                </a:lnTo>
                <a:lnTo>
                  <a:pt x="411" y="77"/>
                </a:lnTo>
                <a:lnTo>
                  <a:pt x="409" y="76"/>
                </a:lnTo>
                <a:cubicBezTo>
                  <a:pt x="407" y="75"/>
                  <a:pt x="402" y="73"/>
                  <a:pt x="401" y="72"/>
                </a:cubicBezTo>
                <a:lnTo>
                  <a:pt x="402" y="71"/>
                </a:lnTo>
                <a:lnTo>
                  <a:pt x="400" y="69"/>
                </a:lnTo>
                <a:lnTo>
                  <a:pt x="400" y="69"/>
                </a:lnTo>
                <a:lnTo>
                  <a:pt x="399" y="69"/>
                </a:lnTo>
                <a:lnTo>
                  <a:pt x="398" y="68"/>
                </a:lnTo>
                <a:lnTo>
                  <a:pt x="398" y="68"/>
                </a:lnTo>
                <a:lnTo>
                  <a:pt x="397" y="68"/>
                </a:lnTo>
                <a:lnTo>
                  <a:pt x="397" y="68"/>
                </a:lnTo>
                <a:lnTo>
                  <a:pt x="397" y="68"/>
                </a:lnTo>
                <a:lnTo>
                  <a:pt x="397" y="68"/>
                </a:lnTo>
                <a:lnTo>
                  <a:pt x="397" y="68"/>
                </a:lnTo>
                <a:cubicBezTo>
                  <a:pt x="397" y="67"/>
                  <a:pt x="407" y="72"/>
                  <a:pt x="412" y="75"/>
                </a:cubicBezTo>
                <a:lnTo>
                  <a:pt x="413" y="78"/>
                </a:lnTo>
                <a:close/>
                <a:moveTo>
                  <a:pt x="407" y="67"/>
                </a:moveTo>
                <a:cubicBezTo>
                  <a:pt x="405" y="66"/>
                  <a:pt x="399" y="62"/>
                  <a:pt x="398" y="62"/>
                </a:cubicBezTo>
                <a:cubicBezTo>
                  <a:pt x="395" y="60"/>
                  <a:pt x="392" y="57"/>
                  <a:pt x="391" y="57"/>
                </a:cubicBezTo>
                <a:lnTo>
                  <a:pt x="392" y="55"/>
                </a:lnTo>
                <a:cubicBezTo>
                  <a:pt x="402" y="59"/>
                  <a:pt x="402" y="60"/>
                  <a:pt x="404" y="63"/>
                </a:cubicBezTo>
                <a:lnTo>
                  <a:pt x="405" y="64"/>
                </a:lnTo>
                <a:lnTo>
                  <a:pt x="405" y="65"/>
                </a:lnTo>
                <a:lnTo>
                  <a:pt x="407" y="67"/>
                </a:lnTo>
                <a:close/>
                <a:moveTo>
                  <a:pt x="394" y="50"/>
                </a:moveTo>
                <a:lnTo>
                  <a:pt x="392" y="49"/>
                </a:lnTo>
                <a:lnTo>
                  <a:pt x="390" y="49"/>
                </a:lnTo>
                <a:lnTo>
                  <a:pt x="389" y="48"/>
                </a:lnTo>
                <a:lnTo>
                  <a:pt x="389" y="48"/>
                </a:lnTo>
                <a:lnTo>
                  <a:pt x="388" y="48"/>
                </a:lnTo>
                <a:lnTo>
                  <a:pt x="388" y="48"/>
                </a:lnTo>
                <a:lnTo>
                  <a:pt x="387" y="48"/>
                </a:lnTo>
                <a:lnTo>
                  <a:pt x="386" y="47"/>
                </a:lnTo>
                <a:lnTo>
                  <a:pt x="384" y="46"/>
                </a:lnTo>
                <a:lnTo>
                  <a:pt x="385" y="45"/>
                </a:lnTo>
                <a:lnTo>
                  <a:pt x="386" y="45"/>
                </a:lnTo>
                <a:lnTo>
                  <a:pt x="387" y="45"/>
                </a:lnTo>
                <a:lnTo>
                  <a:pt x="388" y="45"/>
                </a:lnTo>
                <a:lnTo>
                  <a:pt x="389" y="45"/>
                </a:lnTo>
                <a:lnTo>
                  <a:pt x="389" y="45"/>
                </a:lnTo>
                <a:lnTo>
                  <a:pt x="390" y="46"/>
                </a:lnTo>
                <a:lnTo>
                  <a:pt x="392" y="48"/>
                </a:lnTo>
                <a:lnTo>
                  <a:pt x="394" y="50"/>
                </a:lnTo>
                <a:close/>
                <a:moveTo>
                  <a:pt x="391" y="67"/>
                </a:moveTo>
                <a:lnTo>
                  <a:pt x="393" y="70"/>
                </a:lnTo>
                <a:lnTo>
                  <a:pt x="392" y="70"/>
                </a:lnTo>
                <a:lnTo>
                  <a:pt x="391" y="70"/>
                </a:lnTo>
                <a:lnTo>
                  <a:pt x="390" y="70"/>
                </a:lnTo>
                <a:lnTo>
                  <a:pt x="390" y="70"/>
                </a:lnTo>
                <a:lnTo>
                  <a:pt x="389" y="70"/>
                </a:lnTo>
                <a:lnTo>
                  <a:pt x="389" y="70"/>
                </a:lnTo>
                <a:lnTo>
                  <a:pt x="389" y="70"/>
                </a:lnTo>
                <a:lnTo>
                  <a:pt x="388" y="70"/>
                </a:lnTo>
                <a:lnTo>
                  <a:pt x="387" y="70"/>
                </a:lnTo>
                <a:lnTo>
                  <a:pt x="387" y="70"/>
                </a:lnTo>
                <a:lnTo>
                  <a:pt x="385" y="70"/>
                </a:lnTo>
                <a:lnTo>
                  <a:pt x="384" y="70"/>
                </a:lnTo>
                <a:lnTo>
                  <a:pt x="381" y="69"/>
                </a:lnTo>
                <a:lnTo>
                  <a:pt x="379" y="69"/>
                </a:lnTo>
                <a:lnTo>
                  <a:pt x="380" y="68"/>
                </a:lnTo>
                <a:lnTo>
                  <a:pt x="380" y="68"/>
                </a:lnTo>
                <a:lnTo>
                  <a:pt x="381" y="68"/>
                </a:lnTo>
                <a:lnTo>
                  <a:pt x="382" y="67"/>
                </a:lnTo>
                <a:cubicBezTo>
                  <a:pt x="382" y="67"/>
                  <a:pt x="386" y="67"/>
                  <a:pt x="391" y="67"/>
                </a:cubicBezTo>
                <a:close/>
                <a:moveTo>
                  <a:pt x="370" y="28"/>
                </a:moveTo>
                <a:lnTo>
                  <a:pt x="373" y="31"/>
                </a:lnTo>
                <a:lnTo>
                  <a:pt x="375" y="32"/>
                </a:lnTo>
                <a:lnTo>
                  <a:pt x="377" y="34"/>
                </a:lnTo>
                <a:lnTo>
                  <a:pt x="378" y="34"/>
                </a:lnTo>
                <a:lnTo>
                  <a:pt x="378" y="35"/>
                </a:lnTo>
                <a:lnTo>
                  <a:pt x="377" y="35"/>
                </a:lnTo>
                <a:lnTo>
                  <a:pt x="376" y="34"/>
                </a:lnTo>
                <a:lnTo>
                  <a:pt x="374" y="33"/>
                </a:lnTo>
                <a:lnTo>
                  <a:pt x="372" y="32"/>
                </a:lnTo>
                <a:lnTo>
                  <a:pt x="371" y="32"/>
                </a:lnTo>
                <a:lnTo>
                  <a:pt x="368" y="30"/>
                </a:lnTo>
                <a:lnTo>
                  <a:pt x="367" y="29"/>
                </a:lnTo>
                <a:lnTo>
                  <a:pt x="370" y="28"/>
                </a:lnTo>
                <a:close/>
                <a:moveTo>
                  <a:pt x="365" y="38"/>
                </a:moveTo>
                <a:lnTo>
                  <a:pt x="362" y="37"/>
                </a:lnTo>
                <a:lnTo>
                  <a:pt x="360" y="37"/>
                </a:lnTo>
                <a:lnTo>
                  <a:pt x="358" y="37"/>
                </a:lnTo>
                <a:lnTo>
                  <a:pt x="356" y="37"/>
                </a:lnTo>
                <a:lnTo>
                  <a:pt x="355" y="37"/>
                </a:lnTo>
                <a:lnTo>
                  <a:pt x="355" y="36"/>
                </a:lnTo>
                <a:lnTo>
                  <a:pt x="354" y="36"/>
                </a:lnTo>
                <a:lnTo>
                  <a:pt x="354" y="36"/>
                </a:lnTo>
                <a:lnTo>
                  <a:pt x="355" y="36"/>
                </a:lnTo>
                <a:lnTo>
                  <a:pt x="355" y="35"/>
                </a:lnTo>
                <a:lnTo>
                  <a:pt x="356" y="34"/>
                </a:lnTo>
                <a:lnTo>
                  <a:pt x="357" y="33"/>
                </a:lnTo>
                <a:lnTo>
                  <a:pt x="359" y="31"/>
                </a:lnTo>
                <a:lnTo>
                  <a:pt x="362" y="33"/>
                </a:lnTo>
                <a:lnTo>
                  <a:pt x="364" y="33"/>
                </a:lnTo>
                <a:lnTo>
                  <a:pt x="366" y="34"/>
                </a:lnTo>
                <a:lnTo>
                  <a:pt x="367" y="35"/>
                </a:lnTo>
                <a:lnTo>
                  <a:pt x="368" y="35"/>
                </a:lnTo>
                <a:lnTo>
                  <a:pt x="368" y="35"/>
                </a:lnTo>
                <a:lnTo>
                  <a:pt x="368" y="35"/>
                </a:lnTo>
                <a:lnTo>
                  <a:pt x="368" y="35"/>
                </a:lnTo>
                <a:lnTo>
                  <a:pt x="368" y="35"/>
                </a:lnTo>
                <a:lnTo>
                  <a:pt x="367" y="35"/>
                </a:lnTo>
                <a:lnTo>
                  <a:pt x="367" y="35"/>
                </a:lnTo>
                <a:lnTo>
                  <a:pt x="366" y="35"/>
                </a:lnTo>
                <a:lnTo>
                  <a:pt x="366" y="36"/>
                </a:lnTo>
                <a:lnTo>
                  <a:pt x="365" y="36"/>
                </a:lnTo>
                <a:lnTo>
                  <a:pt x="365" y="37"/>
                </a:lnTo>
                <a:lnTo>
                  <a:pt x="365" y="38"/>
                </a:lnTo>
                <a:close/>
                <a:moveTo>
                  <a:pt x="345" y="19"/>
                </a:moveTo>
                <a:cubicBezTo>
                  <a:pt x="349" y="19"/>
                  <a:pt x="355" y="22"/>
                  <a:pt x="357" y="23"/>
                </a:cubicBezTo>
                <a:lnTo>
                  <a:pt x="355" y="23"/>
                </a:lnTo>
                <a:lnTo>
                  <a:pt x="354" y="23"/>
                </a:lnTo>
                <a:lnTo>
                  <a:pt x="353" y="22"/>
                </a:lnTo>
                <a:lnTo>
                  <a:pt x="353" y="22"/>
                </a:lnTo>
                <a:lnTo>
                  <a:pt x="352" y="22"/>
                </a:lnTo>
                <a:cubicBezTo>
                  <a:pt x="351" y="22"/>
                  <a:pt x="346" y="21"/>
                  <a:pt x="343" y="21"/>
                </a:cubicBezTo>
                <a:lnTo>
                  <a:pt x="345" y="19"/>
                </a:lnTo>
                <a:close/>
                <a:moveTo>
                  <a:pt x="324" y="9"/>
                </a:moveTo>
                <a:cubicBezTo>
                  <a:pt x="329" y="10"/>
                  <a:pt x="337" y="12"/>
                  <a:pt x="340" y="14"/>
                </a:cubicBezTo>
                <a:cubicBezTo>
                  <a:pt x="331" y="12"/>
                  <a:pt x="325" y="12"/>
                  <a:pt x="325" y="12"/>
                </a:cubicBezTo>
                <a:lnTo>
                  <a:pt x="324" y="12"/>
                </a:lnTo>
                <a:lnTo>
                  <a:pt x="323" y="12"/>
                </a:lnTo>
                <a:lnTo>
                  <a:pt x="323" y="12"/>
                </a:lnTo>
                <a:lnTo>
                  <a:pt x="323" y="12"/>
                </a:lnTo>
                <a:lnTo>
                  <a:pt x="323" y="12"/>
                </a:lnTo>
                <a:lnTo>
                  <a:pt x="323" y="11"/>
                </a:lnTo>
                <a:lnTo>
                  <a:pt x="323" y="11"/>
                </a:lnTo>
                <a:lnTo>
                  <a:pt x="323" y="11"/>
                </a:lnTo>
                <a:lnTo>
                  <a:pt x="324" y="11"/>
                </a:lnTo>
                <a:lnTo>
                  <a:pt x="324" y="10"/>
                </a:lnTo>
                <a:lnTo>
                  <a:pt x="324" y="9"/>
                </a:lnTo>
                <a:close/>
                <a:moveTo>
                  <a:pt x="324" y="16"/>
                </a:moveTo>
                <a:lnTo>
                  <a:pt x="321" y="19"/>
                </a:lnTo>
                <a:lnTo>
                  <a:pt x="319" y="18"/>
                </a:lnTo>
                <a:lnTo>
                  <a:pt x="319" y="17"/>
                </a:lnTo>
                <a:lnTo>
                  <a:pt x="319" y="16"/>
                </a:lnTo>
                <a:lnTo>
                  <a:pt x="324" y="16"/>
                </a:lnTo>
                <a:close/>
                <a:moveTo>
                  <a:pt x="279" y="13"/>
                </a:moveTo>
                <a:cubicBezTo>
                  <a:pt x="287" y="9"/>
                  <a:pt x="299" y="8"/>
                  <a:pt x="303" y="8"/>
                </a:cubicBezTo>
                <a:cubicBezTo>
                  <a:pt x="305" y="8"/>
                  <a:pt x="308" y="8"/>
                  <a:pt x="308" y="8"/>
                </a:cubicBezTo>
                <a:lnTo>
                  <a:pt x="309" y="8"/>
                </a:lnTo>
                <a:lnTo>
                  <a:pt x="309" y="8"/>
                </a:lnTo>
                <a:lnTo>
                  <a:pt x="310" y="8"/>
                </a:lnTo>
                <a:cubicBezTo>
                  <a:pt x="305" y="8"/>
                  <a:pt x="286" y="14"/>
                  <a:pt x="282" y="17"/>
                </a:cubicBezTo>
                <a:lnTo>
                  <a:pt x="282" y="15"/>
                </a:lnTo>
                <a:lnTo>
                  <a:pt x="281" y="14"/>
                </a:lnTo>
                <a:lnTo>
                  <a:pt x="279" y="13"/>
                </a:lnTo>
                <a:close/>
                <a:moveTo>
                  <a:pt x="310" y="8"/>
                </a:moveTo>
                <a:lnTo>
                  <a:pt x="312" y="9"/>
                </a:lnTo>
                <a:lnTo>
                  <a:pt x="314" y="9"/>
                </a:lnTo>
                <a:lnTo>
                  <a:pt x="315" y="9"/>
                </a:lnTo>
                <a:lnTo>
                  <a:pt x="317" y="9"/>
                </a:lnTo>
                <a:lnTo>
                  <a:pt x="318" y="9"/>
                </a:lnTo>
                <a:lnTo>
                  <a:pt x="319" y="9"/>
                </a:lnTo>
                <a:lnTo>
                  <a:pt x="319" y="9"/>
                </a:lnTo>
                <a:lnTo>
                  <a:pt x="319" y="9"/>
                </a:lnTo>
                <a:cubicBezTo>
                  <a:pt x="320" y="10"/>
                  <a:pt x="315" y="11"/>
                  <a:pt x="314" y="12"/>
                </a:cubicBezTo>
                <a:lnTo>
                  <a:pt x="311" y="12"/>
                </a:lnTo>
                <a:lnTo>
                  <a:pt x="312" y="9"/>
                </a:lnTo>
                <a:lnTo>
                  <a:pt x="310" y="8"/>
                </a:lnTo>
                <a:close/>
                <a:moveTo>
                  <a:pt x="277" y="17"/>
                </a:moveTo>
                <a:lnTo>
                  <a:pt x="275" y="19"/>
                </a:lnTo>
                <a:lnTo>
                  <a:pt x="274" y="20"/>
                </a:lnTo>
                <a:lnTo>
                  <a:pt x="274" y="21"/>
                </a:lnTo>
                <a:lnTo>
                  <a:pt x="273" y="22"/>
                </a:lnTo>
                <a:lnTo>
                  <a:pt x="271" y="22"/>
                </a:lnTo>
                <a:lnTo>
                  <a:pt x="269" y="23"/>
                </a:lnTo>
                <a:lnTo>
                  <a:pt x="272" y="20"/>
                </a:lnTo>
                <a:lnTo>
                  <a:pt x="273" y="19"/>
                </a:lnTo>
                <a:lnTo>
                  <a:pt x="274" y="18"/>
                </a:lnTo>
                <a:lnTo>
                  <a:pt x="275" y="17"/>
                </a:lnTo>
                <a:lnTo>
                  <a:pt x="276" y="17"/>
                </a:lnTo>
                <a:lnTo>
                  <a:pt x="277" y="17"/>
                </a:lnTo>
                <a:close/>
                <a:moveTo>
                  <a:pt x="267" y="19"/>
                </a:moveTo>
                <a:cubicBezTo>
                  <a:pt x="268" y="18"/>
                  <a:pt x="263" y="23"/>
                  <a:pt x="261" y="26"/>
                </a:cubicBezTo>
                <a:lnTo>
                  <a:pt x="258" y="28"/>
                </a:lnTo>
                <a:lnTo>
                  <a:pt x="257" y="30"/>
                </a:lnTo>
                <a:lnTo>
                  <a:pt x="257" y="31"/>
                </a:lnTo>
                <a:lnTo>
                  <a:pt x="256" y="31"/>
                </a:lnTo>
                <a:lnTo>
                  <a:pt x="256" y="31"/>
                </a:lnTo>
                <a:lnTo>
                  <a:pt x="255" y="32"/>
                </a:lnTo>
                <a:lnTo>
                  <a:pt x="253" y="32"/>
                </a:lnTo>
                <a:lnTo>
                  <a:pt x="252" y="30"/>
                </a:lnTo>
                <a:lnTo>
                  <a:pt x="251" y="29"/>
                </a:lnTo>
                <a:lnTo>
                  <a:pt x="248" y="30"/>
                </a:lnTo>
                <a:cubicBezTo>
                  <a:pt x="254" y="24"/>
                  <a:pt x="264" y="20"/>
                  <a:pt x="265" y="20"/>
                </a:cubicBezTo>
                <a:lnTo>
                  <a:pt x="266" y="19"/>
                </a:lnTo>
                <a:lnTo>
                  <a:pt x="267" y="19"/>
                </a:lnTo>
                <a:lnTo>
                  <a:pt x="267" y="19"/>
                </a:lnTo>
                <a:close/>
                <a:moveTo>
                  <a:pt x="246" y="61"/>
                </a:moveTo>
                <a:lnTo>
                  <a:pt x="246" y="62"/>
                </a:lnTo>
                <a:lnTo>
                  <a:pt x="246" y="63"/>
                </a:lnTo>
                <a:lnTo>
                  <a:pt x="245" y="63"/>
                </a:lnTo>
                <a:lnTo>
                  <a:pt x="245" y="63"/>
                </a:lnTo>
                <a:lnTo>
                  <a:pt x="244" y="63"/>
                </a:lnTo>
                <a:lnTo>
                  <a:pt x="242" y="64"/>
                </a:lnTo>
                <a:lnTo>
                  <a:pt x="240" y="64"/>
                </a:lnTo>
                <a:lnTo>
                  <a:pt x="237" y="65"/>
                </a:lnTo>
                <a:lnTo>
                  <a:pt x="235" y="60"/>
                </a:lnTo>
                <a:cubicBezTo>
                  <a:pt x="243" y="61"/>
                  <a:pt x="247" y="61"/>
                  <a:pt x="247" y="61"/>
                </a:cubicBezTo>
                <a:lnTo>
                  <a:pt x="247" y="61"/>
                </a:lnTo>
                <a:lnTo>
                  <a:pt x="248" y="61"/>
                </a:lnTo>
                <a:lnTo>
                  <a:pt x="248" y="61"/>
                </a:lnTo>
                <a:lnTo>
                  <a:pt x="247" y="61"/>
                </a:lnTo>
                <a:lnTo>
                  <a:pt x="247" y="61"/>
                </a:lnTo>
                <a:lnTo>
                  <a:pt x="247" y="61"/>
                </a:lnTo>
                <a:lnTo>
                  <a:pt x="246" y="61"/>
                </a:lnTo>
                <a:close/>
                <a:moveTo>
                  <a:pt x="218" y="57"/>
                </a:moveTo>
                <a:cubicBezTo>
                  <a:pt x="228" y="46"/>
                  <a:pt x="229" y="46"/>
                  <a:pt x="232" y="46"/>
                </a:cubicBezTo>
                <a:lnTo>
                  <a:pt x="233" y="46"/>
                </a:lnTo>
                <a:lnTo>
                  <a:pt x="234" y="46"/>
                </a:lnTo>
                <a:lnTo>
                  <a:pt x="235" y="46"/>
                </a:lnTo>
                <a:lnTo>
                  <a:pt x="236" y="45"/>
                </a:lnTo>
                <a:lnTo>
                  <a:pt x="238" y="45"/>
                </a:lnTo>
                <a:cubicBezTo>
                  <a:pt x="227" y="53"/>
                  <a:pt x="221" y="58"/>
                  <a:pt x="220" y="59"/>
                </a:cubicBezTo>
                <a:lnTo>
                  <a:pt x="220" y="59"/>
                </a:lnTo>
                <a:lnTo>
                  <a:pt x="219" y="60"/>
                </a:lnTo>
                <a:lnTo>
                  <a:pt x="219" y="60"/>
                </a:lnTo>
                <a:lnTo>
                  <a:pt x="218" y="60"/>
                </a:lnTo>
                <a:lnTo>
                  <a:pt x="218" y="60"/>
                </a:lnTo>
                <a:lnTo>
                  <a:pt x="218" y="60"/>
                </a:lnTo>
                <a:lnTo>
                  <a:pt x="218" y="60"/>
                </a:lnTo>
                <a:lnTo>
                  <a:pt x="218" y="59"/>
                </a:lnTo>
                <a:lnTo>
                  <a:pt x="218" y="59"/>
                </a:lnTo>
                <a:lnTo>
                  <a:pt x="218" y="59"/>
                </a:lnTo>
                <a:lnTo>
                  <a:pt x="218" y="58"/>
                </a:lnTo>
                <a:lnTo>
                  <a:pt x="218" y="57"/>
                </a:lnTo>
                <a:close/>
                <a:moveTo>
                  <a:pt x="208" y="144"/>
                </a:moveTo>
                <a:lnTo>
                  <a:pt x="206" y="146"/>
                </a:lnTo>
                <a:lnTo>
                  <a:pt x="207" y="143"/>
                </a:lnTo>
                <a:lnTo>
                  <a:pt x="208" y="141"/>
                </a:lnTo>
                <a:lnTo>
                  <a:pt x="209" y="139"/>
                </a:lnTo>
                <a:lnTo>
                  <a:pt x="210" y="138"/>
                </a:lnTo>
                <a:lnTo>
                  <a:pt x="210" y="136"/>
                </a:lnTo>
                <a:lnTo>
                  <a:pt x="211" y="136"/>
                </a:lnTo>
                <a:lnTo>
                  <a:pt x="211" y="135"/>
                </a:lnTo>
                <a:lnTo>
                  <a:pt x="212" y="134"/>
                </a:lnTo>
                <a:lnTo>
                  <a:pt x="213" y="134"/>
                </a:lnTo>
                <a:lnTo>
                  <a:pt x="214" y="134"/>
                </a:lnTo>
                <a:lnTo>
                  <a:pt x="215" y="133"/>
                </a:lnTo>
                <a:lnTo>
                  <a:pt x="216" y="133"/>
                </a:lnTo>
                <a:lnTo>
                  <a:pt x="216" y="134"/>
                </a:lnTo>
                <a:cubicBezTo>
                  <a:pt x="215" y="137"/>
                  <a:pt x="209" y="142"/>
                  <a:pt x="209" y="143"/>
                </a:cubicBezTo>
                <a:lnTo>
                  <a:pt x="208" y="144"/>
                </a:lnTo>
                <a:close/>
                <a:moveTo>
                  <a:pt x="208" y="118"/>
                </a:moveTo>
                <a:lnTo>
                  <a:pt x="209" y="115"/>
                </a:lnTo>
                <a:lnTo>
                  <a:pt x="210" y="114"/>
                </a:lnTo>
                <a:lnTo>
                  <a:pt x="210" y="112"/>
                </a:lnTo>
                <a:lnTo>
                  <a:pt x="211" y="111"/>
                </a:lnTo>
                <a:lnTo>
                  <a:pt x="211" y="111"/>
                </a:lnTo>
                <a:lnTo>
                  <a:pt x="212" y="110"/>
                </a:lnTo>
                <a:lnTo>
                  <a:pt x="213" y="109"/>
                </a:lnTo>
                <a:lnTo>
                  <a:pt x="214" y="108"/>
                </a:lnTo>
                <a:lnTo>
                  <a:pt x="214" y="110"/>
                </a:lnTo>
                <a:lnTo>
                  <a:pt x="215" y="111"/>
                </a:lnTo>
                <a:lnTo>
                  <a:pt x="215" y="112"/>
                </a:lnTo>
                <a:lnTo>
                  <a:pt x="214" y="113"/>
                </a:lnTo>
                <a:lnTo>
                  <a:pt x="214" y="114"/>
                </a:lnTo>
                <a:lnTo>
                  <a:pt x="212" y="115"/>
                </a:lnTo>
                <a:lnTo>
                  <a:pt x="211" y="116"/>
                </a:lnTo>
                <a:lnTo>
                  <a:pt x="208" y="118"/>
                </a:lnTo>
                <a:close/>
                <a:moveTo>
                  <a:pt x="208" y="105"/>
                </a:moveTo>
                <a:lnTo>
                  <a:pt x="206" y="107"/>
                </a:lnTo>
                <a:lnTo>
                  <a:pt x="204" y="109"/>
                </a:lnTo>
                <a:lnTo>
                  <a:pt x="203" y="110"/>
                </a:lnTo>
                <a:lnTo>
                  <a:pt x="203" y="111"/>
                </a:lnTo>
                <a:lnTo>
                  <a:pt x="202" y="111"/>
                </a:lnTo>
                <a:lnTo>
                  <a:pt x="202" y="112"/>
                </a:lnTo>
                <a:lnTo>
                  <a:pt x="200" y="112"/>
                </a:lnTo>
                <a:lnTo>
                  <a:pt x="198" y="112"/>
                </a:lnTo>
                <a:lnTo>
                  <a:pt x="198" y="109"/>
                </a:lnTo>
                <a:cubicBezTo>
                  <a:pt x="203" y="102"/>
                  <a:pt x="208" y="97"/>
                  <a:pt x="214" y="94"/>
                </a:cubicBezTo>
                <a:lnTo>
                  <a:pt x="214" y="95"/>
                </a:lnTo>
                <a:lnTo>
                  <a:pt x="214" y="97"/>
                </a:lnTo>
                <a:lnTo>
                  <a:pt x="214" y="98"/>
                </a:lnTo>
                <a:lnTo>
                  <a:pt x="213" y="99"/>
                </a:lnTo>
                <a:lnTo>
                  <a:pt x="213" y="100"/>
                </a:lnTo>
                <a:lnTo>
                  <a:pt x="212" y="101"/>
                </a:lnTo>
                <a:lnTo>
                  <a:pt x="211" y="102"/>
                </a:lnTo>
                <a:lnTo>
                  <a:pt x="210" y="103"/>
                </a:lnTo>
                <a:lnTo>
                  <a:pt x="209" y="104"/>
                </a:lnTo>
                <a:lnTo>
                  <a:pt x="208" y="105"/>
                </a:lnTo>
                <a:close/>
                <a:moveTo>
                  <a:pt x="203" y="95"/>
                </a:moveTo>
                <a:cubicBezTo>
                  <a:pt x="208" y="87"/>
                  <a:pt x="215" y="82"/>
                  <a:pt x="214" y="82"/>
                </a:cubicBezTo>
                <a:lnTo>
                  <a:pt x="214" y="83"/>
                </a:lnTo>
                <a:lnTo>
                  <a:pt x="214" y="84"/>
                </a:lnTo>
                <a:lnTo>
                  <a:pt x="214" y="85"/>
                </a:lnTo>
                <a:lnTo>
                  <a:pt x="214" y="86"/>
                </a:lnTo>
                <a:lnTo>
                  <a:pt x="214" y="87"/>
                </a:lnTo>
                <a:lnTo>
                  <a:pt x="214" y="88"/>
                </a:lnTo>
                <a:lnTo>
                  <a:pt x="213" y="89"/>
                </a:lnTo>
                <a:cubicBezTo>
                  <a:pt x="213" y="91"/>
                  <a:pt x="205" y="94"/>
                  <a:pt x="203" y="95"/>
                </a:cubicBezTo>
                <a:close/>
                <a:moveTo>
                  <a:pt x="209" y="81"/>
                </a:moveTo>
                <a:cubicBezTo>
                  <a:pt x="207" y="84"/>
                  <a:pt x="203" y="89"/>
                  <a:pt x="202" y="91"/>
                </a:cubicBezTo>
                <a:lnTo>
                  <a:pt x="202" y="90"/>
                </a:lnTo>
                <a:lnTo>
                  <a:pt x="202" y="89"/>
                </a:lnTo>
                <a:lnTo>
                  <a:pt x="202" y="88"/>
                </a:lnTo>
                <a:lnTo>
                  <a:pt x="203" y="87"/>
                </a:lnTo>
                <a:lnTo>
                  <a:pt x="204" y="86"/>
                </a:lnTo>
                <a:lnTo>
                  <a:pt x="205" y="85"/>
                </a:lnTo>
                <a:lnTo>
                  <a:pt x="207" y="83"/>
                </a:lnTo>
                <a:lnTo>
                  <a:pt x="209" y="81"/>
                </a:lnTo>
                <a:close/>
                <a:moveTo>
                  <a:pt x="201" y="78"/>
                </a:moveTo>
                <a:cubicBezTo>
                  <a:pt x="201" y="81"/>
                  <a:pt x="199" y="85"/>
                  <a:pt x="198" y="85"/>
                </a:cubicBezTo>
                <a:cubicBezTo>
                  <a:pt x="196" y="88"/>
                  <a:pt x="193" y="95"/>
                  <a:pt x="193" y="96"/>
                </a:cubicBezTo>
                <a:lnTo>
                  <a:pt x="193" y="97"/>
                </a:lnTo>
                <a:lnTo>
                  <a:pt x="193" y="98"/>
                </a:lnTo>
                <a:lnTo>
                  <a:pt x="194" y="99"/>
                </a:lnTo>
                <a:lnTo>
                  <a:pt x="194" y="100"/>
                </a:lnTo>
                <a:lnTo>
                  <a:pt x="195" y="100"/>
                </a:lnTo>
                <a:lnTo>
                  <a:pt x="195" y="100"/>
                </a:lnTo>
                <a:lnTo>
                  <a:pt x="195" y="100"/>
                </a:lnTo>
                <a:lnTo>
                  <a:pt x="195" y="100"/>
                </a:lnTo>
                <a:cubicBezTo>
                  <a:pt x="195" y="99"/>
                  <a:pt x="191" y="107"/>
                  <a:pt x="188" y="113"/>
                </a:cubicBezTo>
                <a:lnTo>
                  <a:pt x="186" y="114"/>
                </a:lnTo>
                <a:cubicBezTo>
                  <a:pt x="189" y="97"/>
                  <a:pt x="191" y="92"/>
                  <a:pt x="201" y="78"/>
                </a:cubicBezTo>
                <a:close/>
                <a:moveTo>
                  <a:pt x="195" y="100"/>
                </a:moveTo>
                <a:lnTo>
                  <a:pt x="195" y="100"/>
                </a:lnTo>
                <a:lnTo>
                  <a:pt x="195" y="100"/>
                </a:lnTo>
                <a:lnTo>
                  <a:pt x="195" y="100"/>
                </a:lnTo>
                <a:close/>
                <a:moveTo>
                  <a:pt x="182" y="121"/>
                </a:moveTo>
                <a:lnTo>
                  <a:pt x="184" y="121"/>
                </a:lnTo>
                <a:lnTo>
                  <a:pt x="182" y="128"/>
                </a:lnTo>
                <a:lnTo>
                  <a:pt x="182" y="121"/>
                </a:lnTo>
                <a:close/>
                <a:moveTo>
                  <a:pt x="186" y="172"/>
                </a:moveTo>
                <a:cubicBezTo>
                  <a:pt x="186" y="168"/>
                  <a:pt x="186" y="163"/>
                  <a:pt x="186" y="164"/>
                </a:cubicBezTo>
                <a:cubicBezTo>
                  <a:pt x="187" y="169"/>
                  <a:pt x="195" y="188"/>
                  <a:pt x="203" y="200"/>
                </a:cubicBezTo>
                <a:lnTo>
                  <a:pt x="202" y="202"/>
                </a:lnTo>
                <a:lnTo>
                  <a:pt x="202" y="204"/>
                </a:lnTo>
                <a:lnTo>
                  <a:pt x="202" y="206"/>
                </a:lnTo>
                <a:lnTo>
                  <a:pt x="203" y="207"/>
                </a:lnTo>
                <a:lnTo>
                  <a:pt x="203" y="208"/>
                </a:lnTo>
                <a:lnTo>
                  <a:pt x="204" y="209"/>
                </a:lnTo>
                <a:lnTo>
                  <a:pt x="205" y="209"/>
                </a:lnTo>
                <a:lnTo>
                  <a:pt x="206" y="209"/>
                </a:lnTo>
                <a:lnTo>
                  <a:pt x="208" y="209"/>
                </a:lnTo>
                <a:cubicBezTo>
                  <a:pt x="207" y="213"/>
                  <a:pt x="207" y="219"/>
                  <a:pt x="207" y="220"/>
                </a:cubicBezTo>
                <a:cubicBezTo>
                  <a:pt x="199" y="207"/>
                  <a:pt x="189" y="184"/>
                  <a:pt x="186" y="172"/>
                </a:cubicBezTo>
                <a:close/>
                <a:moveTo>
                  <a:pt x="186" y="164"/>
                </a:moveTo>
                <a:cubicBezTo>
                  <a:pt x="185" y="158"/>
                  <a:pt x="184" y="153"/>
                  <a:pt x="184" y="153"/>
                </a:cubicBezTo>
                <a:lnTo>
                  <a:pt x="184" y="153"/>
                </a:lnTo>
                <a:lnTo>
                  <a:pt x="184" y="153"/>
                </a:lnTo>
                <a:lnTo>
                  <a:pt x="184" y="153"/>
                </a:lnTo>
                <a:lnTo>
                  <a:pt x="184" y="153"/>
                </a:lnTo>
                <a:lnTo>
                  <a:pt x="184" y="153"/>
                </a:lnTo>
                <a:lnTo>
                  <a:pt x="184" y="154"/>
                </a:lnTo>
                <a:lnTo>
                  <a:pt x="184" y="154"/>
                </a:lnTo>
                <a:cubicBezTo>
                  <a:pt x="183" y="155"/>
                  <a:pt x="185" y="161"/>
                  <a:pt x="186" y="164"/>
                </a:cubicBezTo>
                <a:close/>
                <a:moveTo>
                  <a:pt x="207" y="220"/>
                </a:moveTo>
                <a:lnTo>
                  <a:pt x="207" y="221"/>
                </a:lnTo>
                <a:lnTo>
                  <a:pt x="207" y="221"/>
                </a:lnTo>
                <a:lnTo>
                  <a:pt x="207" y="220"/>
                </a:lnTo>
                <a:close/>
                <a:moveTo>
                  <a:pt x="207" y="221"/>
                </a:moveTo>
                <a:lnTo>
                  <a:pt x="210" y="223"/>
                </a:lnTo>
                <a:lnTo>
                  <a:pt x="211" y="223"/>
                </a:lnTo>
                <a:lnTo>
                  <a:pt x="211" y="222"/>
                </a:lnTo>
                <a:lnTo>
                  <a:pt x="211" y="222"/>
                </a:lnTo>
                <a:lnTo>
                  <a:pt x="211" y="223"/>
                </a:lnTo>
                <a:lnTo>
                  <a:pt x="212" y="223"/>
                </a:lnTo>
                <a:lnTo>
                  <a:pt x="212" y="225"/>
                </a:lnTo>
                <a:lnTo>
                  <a:pt x="212" y="227"/>
                </a:lnTo>
                <a:lnTo>
                  <a:pt x="213" y="230"/>
                </a:lnTo>
                <a:cubicBezTo>
                  <a:pt x="211" y="228"/>
                  <a:pt x="207" y="221"/>
                  <a:pt x="207" y="221"/>
                </a:cubicBezTo>
                <a:close/>
                <a:moveTo>
                  <a:pt x="211" y="217"/>
                </a:moveTo>
                <a:lnTo>
                  <a:pt x="211" y="214"/>
                </a:lnTo>
                <a:lnTo>
                  <a:pt x="214" y="217"/>
                </a:lnTo>
                <a:lnTo>
                  <a:pt x="211" y="219"/>
                </a:lnTo>
                <a:lnTo>
                  <a:pt x="211" y="217"/>
                </a:lnTo>
                <a:close/>
                <a:moveTo>
                  <a:pt x="216" y="228"/>
                </a:moveTo>
                <a:lnTo>
                  <a:pt x="216" y="227"/>
                </a:lnTo>
                <a:lnTo>
                  <a:pt x="215" y="226"/>
                </a:lnTo>
                <a:lnTo>
                  <a:pt x="215" y="224"/>
                </a:lnTo>
                <a:lnTo>
                  <a:pt x="216" y="224"/>
                </a:lnTo>
                <a:lnTo>
                  <a:pt x="216" y="225"/>
                </a:lnTo>
                <a:lnTo>
                  <a:pt x="216" y="228"/>
                </a:lnTo>
                <a:close/>
                <a:moveTo>
                  <a:pt x="217" y="216"/>
                </a:moveTo>
                <a:lnTo>
                  <a:pt x="215" y="213"/>
                </a:lnTo>
                <a:lnTo>
                  <a:pt x="214" y="211"/>
                </a:lnTo>
                <a:lnTo>
                  <a:pt x="213" y="210"/>
                </a:lnTo>
                <a:lnTo>
                  <a:pt x="212" y="208"/>
                </a:lnTo>
                <a:lnTo>
                  <a:pt x="212" y="208"/>
                </a:lnTo>
                <a:lnTo>
                  <a:pt x="212" y="207"/>
                </a:lnTo>
                <a:lnTo>
                  <a:pt x="212" y="207"/>
                </a:lnTo>
                <a:lnTo>
                  <a:pt x="213" y="207"/>
                </a:lnTo>
                <a:lnTo>
                  <a:pt x="214" y="206"/>
                </a:lnTo>
                <a:lnTo>
                  <a:pt x="216" y="209"/>
                </a:lnTo>
                <a:lnTo>
                  <a:pt x="217" y="211"/>
                </a:lnTo>
                <a:lnTo>
                  <a:pt x="218" y="213"/>
                </a:lnTo>
                <a:lnTo>
                  <a:pt x="219" y="214"/>
                </a:lnTo>
                <a:lnTo>
                  <a:pt x="219" y="215"/>
                </a:lnTo>
                <a:lnTo>
                  <a:pt x="219" y="215"/>
                </a:lnTo>
                <a:lnTo>
                  <a:pt x="219" y="215"/>
                </a:lnTo>
                <a:lnTo>
                  <a:pt x="218" y="216"/>
                </a:lnTo>
                <a:lnTo>
                  <a:pt x="217" y="216"/>
                </a:lnTo>
                <a:close/>
                <a:moveTo>
                  <a:pt x="218" y="203"/>
                </a:moveTo>
                <a:lnTo>
                  <a:pt x="218" y="203"/>
                </a:lnTo>
                <a:lnTo>
                  <a:pt x="219" y="203"/>
                </a:lnTo>
                <a:lnTo>
                  <a:pt x="220" y="206"/>
                </a:lnTo>
                <a:lnTo>
                  <a:pt x="220" y="207"/>
                </a:lnTo>
                <a:lnTo>
                  <a:pt x="220" y="207"/>
                </a:lnTo>
                <a:lnTo>
                  <a:pt x="220" y="208"/>
                </a:lnTo>
                <a:lnTo>
                  <a:pt x="220" y="207"/>
                </a:lnTo>
                <a:lnTo>
                  <a:pt x="219" y="206"/>
                </a:lnTo>
                <a:lnTo>
                  <a:pt x="218" y="203"/>
                </a:lnTo>
                <a:close/>
                <a:moveTo>
                  <a:pt x="221" y="235"/>
                </a:moveTo>
                <a:lnTo>
                  <a:pt x="221" y="233"/>
                </a:lnTo>
                <a:lnTo>
                  <a:pt x="221" y="231"/>
                </a:lnTo>
                <a:lnTo>
                  <a:pt x="221" y="230"/>
                </a:lnTo>
                <a:lnTo>
                  <a:pt x="221" y="229"/>
                </a:lnTo>
                <a:lnTo>
                  <a:pt x="221" y="228"/>
                </a:lnTo>
                <a:lnTo>
                  <a:pt x="221" y="228"/>
                </a:lnTo>
                <a:lnTo>
                  <a:pt x="224" y="231"/>
                </a:lnTo>
                <a:lnTo>
                  <a:pt x="225" y="232"/>
                </a:lnTo>
                <a:lnTo>
                  <a:pt x="226" y="233"/>
                </a:lnTo>
                <a:lnTo>
                  <a:pt x="225" y="234"/>
                </a:lnTo>
                <a:lnTo>
                  <a:pt x="224" y="234"/>
                </a:lnTo>
                <a:lnTo>
                  <a:pt x="221" y="235"/>
                </a:lnTo>
                <a:close/>
                <a:moveTo>
                  <a:pt x="231" y="252"/>
                </a:moveTo>
                <a:lnTo>
                  <a:pt x="228" y="249"/>
                </a:lnTo>
                <a:lnTo>
                  <a:pt x="226" y="247"/>
                </a:lnTo>
                <a:lnTo>
                  <a:pt x="225" y="246"/>
                </a:lnTo>
                <a:lnTo>
                  <a:pt x="225" y="245"/>
                </a:lnTo>
                <a:lnTo>
                  <a:pt x="226" y="246"/>
                </a:lnTo>
                <a:lnTo>
                  <a:pt x="227" y="247"/>
                </a:lnTo>
                <a:lnTo>
                  <a:pt x="229" y="249"/>
                </a:lnTo>
                <a:lnTo>
                  <a:pt x="231" y="252"/>
                </a:lnTo>
                <a:close/>
                <a:moveTo>
                  <a:pt x="231" y="252"/>
                </a:moveTo>
                <a:lnTo>
                  <a:pt x="232" y="254"/>
                </a:lnTo>
                <a:lnTo>
                  <a:pt x="232" y="254"/>
                </a:lnTo>
                <a:lnTo>
                  <a:pt x="231" y="252"/>
                </a:lnTo>
                <a:close/>
                <a:moveTo>
                  <a:pt x="231" y="215"/>
                </a:moveTo>
                <a:lnTo>
                  <a:pt x="230" y="213"/>
                </a:lnTo>
                <a:lnTo>
                  <a:pt x="233" y="211"/>
                </a:lnTo>
                <a:lnTo>
                  <a:pt x="234" y="210"/>
                </a:lnTo>
                <a:lnTo>
                  <a:pt x="235" y="209"/>
                </a:lnTo>
                <a:lnTo>
                  <a:pt x="235" y="209"/>
                </a:lnTo>
                <a:lnTo>
                  <a:pt x="236" y="211"/>
                </a:lnTo>
                <a:lnTo>
                  <a:pt x="235" y="212"/>
                </a:lnTo>
                <a:lnTo>
                  <a:pt x="232" y="214"/>
                </a:lnTo>
                <a:lnTo>
                  <a:pt x="231" y="215"/>
                </a:lnTo>
                <a:close/>
                <a:moveTo>
                  <a:pt x="236" y="258"/>
                </a:moveTo>
                <a:lnTo>
                  <a:pt x="239" y="258"/>
                </a:lnTo>
                <a:lnTo>
                  <a:pt x="240" y="257"/>
                </a:lnTo>
                <a:lnTo>
                  <a:pt x="242" y="256"/>
                </a:lnTo>
                <a:lnTo>
                  <a:pt x="242" y="256"/>
                </a:lnTo>
                <a:lnTo>
                  <a:pt x="243" y="256"/>
                </a:lnTo>
                <a:lnTo>
                  <a:pt x="243" y="256"/>
                </a:lnTo>
                <a:lnTo>
                  <a:pt x="244" y="256"/>
                </a:lnTo>
                <a:lnTo>
                  <a:pt x="245" y="257"/>
                </a:lnTo>
                <a:lnTo>
                  <a:pt x="246" y="259"/>
                </a:lnTo>
                <a:lnTo>
                  <a:pt x="245" y="261"/>
                </a:lnTo>
                <a:lnTo>
                  <a:pt x="244" y="262"/>
                </a:lnTo>
                <a:lnTo>
                  <a:pt x="244" y="263"/>
                </a:lnTo>
                <a:lnTo>
                  <a:pt x="243" y="264"/>
                </a:lnTo>
                <a:lnTo>
                  <a:pt x="242" y="263"/>
                </a:lnTo>
                <a:lnTo>
                  <a:pt x="241" y="263"/>
                </a:lnTo>
                <a:lnTo>
                  <a:pt x="240" y="262"/>
                </a:lnTo>
                <a:lnTo>
                  <a:pt x="238" y="260"/>
                </a:lnTo>
                <a:lnTo>
                  <a:pt x="236" y="258"/>
                </a:lnTo>
                <a:close/>
                <a:moveTo>
                  <a:pt x="246" y="221"/>
                </a:moveTo>
                <a:lnTo>
                  <a:pt x="248" y="219"/>
                </a:lnTo>
                <a:lnTo>
                  <a:pt x="247" y="220"/>
                </a:lnTo>
                <a:lnTo>
                  <a:pt x="246" y="221"/>
                </a:lnTo>
                <a:close/>
                <a:moveTo>
                  <a:pt x="248" y="219"/>
                </a:moveTo>
                <a:lnTo>
                  <a:pt x="249" y="218"/>
                </a:lnTo>
                <a:lnTo>
                  <a:pt x="248" y="218"/>
                </a:lnTo>
                <a:lnTo>
                  <a:pt x="248" y="219"/>
                </a:lnTo>
                <a:close/>
                <a:moveTo>
                  <a:pt x="249" y="218"/>
                </a:moveTo>
                <a:lnTo>
                  <a:pt x="249" y="218"/>
                </a:lnTo>
                <a:lnTo>
                  <a:pt x="249" y="217"/>
                </a:lnTo>
                <a:lnTo>
                  <a:pt x="249" y="218"/>
                </a:lnTo>
                <a:close/>
                <a:moveTo>
                  <a:pt x="254" y="271"/>
                </a:moveTo>
                <a:lnTo>
                  <a:pt x="251" y="270"/>
                </a:lnTo>
                <a:lnTo>
                  <a:pt x="250" y="269"/>
                </a:lnTo>
                <a:lnTo>
                  <a:pt x="249" y="269"/>
                </a:lnTo>
                <a:lnTo>
                  <a:pt x="250" y="268"/>
                </a:lnTo>
                <a:lnTo>
                  <a:pt x="252" y="267"/>
                </a:lnTo>
                <a:lnTo>
                  <a:pt x="255" y="265"/>
                </a:lnTo>
                <a:lnTo>
                  <a:pt x="255" y="265"/>
                </a:lnTo>
                <a:lnTo>
                  <a:pt x="254" y="266"/>
                </a:lnTo>
                <a:lnTo>
                  <a:pt x="254" y="267"/>
                </a:lnTo>
                <a:lnTo>
                  <a:pt x="254" y="269"/>
                </a:lnTo>
                <a:lnTo>
                  <a:pt x="254" y="271"/>
                </a:lnTo>
                <a:close/>
                <a:moveTo>
                  <a:pt x="260" y="203"/>
                </a:moveTo>
                <a:lnTo>
                  <a:pt x="262" y="202"/>
                </a:lnTo>
                <a:lnTo>
                  <a:pt x="261" y="202"/>
                </a:lnTo>
                <a:lnTo>
                  <a:pt x="259" y="205"/>
                </a:lnTo>
                <a:lnTo>
                  <a:pt x="259" y="204"/>
                </a:lnTo>
                <a:lnTo>
                  <a:pt x="260" y="203"/>
                </a:lnTo>
                <a:close/>
                <a:moveTo>
                  <a:pt x="266" y="233"/>
                </a:moveTo>
                <a:lnTo>
                  <a:pt x="268" y="232"/>
                </a:lnTo>
                <a:lnTo>
                  <a:pt x="268" y="233"/>
                </a:lnTo>
                <a:lnTo>
                  <a:pt x="265" y="235"/>
                </a:lnTo>
                <a:lnTo>
                  <a:pt x="263" y="237"/>
                </a:lnTo>
                <a:lnTo>
                  <a:pt x="262" y="237"/>
                </a:lnTo>
                <a:lnTo>
                  <a:pt x="262" y="237"/>
                </a:lnTo>
                <a:lnTo>
                  <a:pt x="262" y="236"/>
                </a:lnTo>
                <a:lnTo>
                  <a:pt x="263" y="235"/>
                </a:lnTo>
                <a:lnTo>
                  <a:pt x="265" y="234"/>
                </a:lnTo>
                <a:lnTo>
                  <a:pt x="266" y="233"/>
                </a:lnTo>
                <a:close/>
                <a:moveTo>
                  <a:pt x="267" y="145"/>
                </a:moveTo>
                <a:lnTo>
                  <a:pt x="270" y="144"/>
                </a:lnTo>
                <a:lnTo>
                  <a:pt x="273" y="144"/>
                </a:lnTo>
                <a:lnTo>
                  <a:pt x="274" y="144"/>
                </a:lnTo>
                <a:lnTo>
                  <a:pt x="275" y="144"/>
                </a:lnTo>
                <a:lnTo>
                  <a:pt x="276" y="144"/>
                </a:lnTo>
                <a:lnTo>
                  <a:pt x="276" y="144"/>
                </a:lnTo>
                <a:lnTo>
                  <a:pt x="275" y="145"/>
                </a:lnTo>
                <a:lnTo>
                  <a:pt x="273" y="146"/>
                </a:lnTo>
                <a:lnTo>
                  <a:pt x="271" y="147"/>
                </a:lnTo>
                <a:lnTo>
                  <a:pt x="268" y="149"/>
                </a:lnTo>
                <a:lnTo>
                  <a:pt x="267" y="145"/>
                </a:lnTo>
                <a:close/>
                <a:moveTo>
                  <a:pt x="278" y="148"/>
                </a:moveTo>
                <a:lnTo>
                  <a:pt x="275" y="150"/>
                </a:lnTo>
                <a:lnTo>
                  <a:pt x="273" y="151"/>
                </a:lnTo>
                <a:lnTo>
                  <a:pt x="272" y="152"/>
                </a:lnTo>
                <a:lnTo>
                  <a:pt x="271" y="152"/>
                </a:lnTo>
                <a:lnTo>
                  <a:pt x="271" y="152"/>
                </a:lnTo>
                <a:cubicBezTo>
                  <a:pt x="271" y="152"/>
                  <a:pt x="281" y="145"/>
                  <a:pt x="278" y="148"/>
                </a:cubicBezTo>
                <a:lnTo>
                  <a:pt x="278" y="148"/>
                </a:lnTo>
                <a:lnTo>
                  <a:pt x="278" y="148"/>
                </a:lnTo>
                <a:close/>
                <a:moveTo>
                  <a:pt x="271" y="163"/>
                </a:moveTo>
                <a:lnTo>
                  <a:pt x="274" y="162"/>
                </a:lnTo>
                <a:lnTo>
                  <a:pt x="276" y="160"/>
                </a:lnTo>
                <a:lnTo>
                  <a:pt x="277" y="159"/>
                </a:lnTo>
                <a:lnTo>
                  <a:pt x="278" y="159"/>
                </a:lnTo>
                <a:lnTo>
                  <a:pt x="278" y="158"/>
                </a:lnTo>
                <a:lnTo>
                  <a:pt x="279" y="158"/>
                </a:lnTo>
                <a:lnTo>
                  <a:pt x="280" y="158"/>
                </a:lnTo>
                <a:lnTo>
                  <a:pt x="281" y="158"/>
                </a:lnTo>
                <a:lnTo>
                  <a:pt x="282" y="158"/>
                </a:lnTo>
                <a:lnTo>
                  <a:pt x="282" y="159"/>
                </a:lnTo>
                <a:lnTo>
                  <a:pt x="282" y="159"/>
                </a:lnTo>
                <a:lnTo>
                  <a:pt x="282" y="159"/>
                </a:lnTo>
                <a:lnTo>
                  <a:pt x="282" y="160"/>
                </a:lnTo>
                <a:lnTo>
                  <a:pt x="282" y="160"/>
                </a:lnTo>
                <a:lnTo>
                  <a:pt x="281" y="160"/>
                </a:lnTo>
                <a:lnTo>
                  <a:pt x="280" y="161"/>
                </a:lnTo>
                <a:lnTo>
                  <a:pt x="278" y="162"/>
                </a:lnTo>
                <a:lnTo>
                  <a:pt x="275" y="164"/>
                </a:lnTo>
                <a:lnTo>
                  <a:pt x="272" y="165"/>
                </a:lnTo>
                <a:lnTo>
                  <a:pt x="271" y="163"/>
                </a:lnTo>
                <a:close/>
                <a:moveTo>
                  <a:pt x="273" y="228"/>
                </a:moveTo>
                <a:cubicBezTo>
                  <a:pt x="280" y="223"/>
                  <a:pt x="282" y="221"/>
                  <a:pt x="282" y="222"/>
                </a:cubicBezTo>
                <a:lnTo>
                  <a:pt x="281" y="222"/>
                </a:lnTo>
                <a:lnTo>
                  <a:pt x="280" y="223"/>
                </a:lnTo>
                <a:lnTo>
                  <a:pt x="279" y="224"/>
                </a:lnTo>
                <a:lnTo>
                  <a:pt x="276" y="226"/>
                </a:lnTo>
                <a:lnTo>
                  <a:pt x="273" y="228"/>
                </a:lnTo>
                <a:close/>
                <a:moveTo>
                  <a:pt x="289" y="231"/>
                </a:moveTo>
                <a:cubicBezTo>
                  <a:pt x="281" y="237"/>
                  <a:pt x="278" y="240"/>
                  <a:pt x="278" y="240"/>
                </a:cubicBezTo>
                <a:lnTo>
                  <a:pt x="278" y="240"/>
                </a:lnTo>
                <a:lnTo>
                  <a:pt x="278" y="240"/>
                </a:lnTo>
                <a:lnTo>
                  <a:pt x="277" y="240"/>
                </a:lnTo>
                <a:lnTo>
                  <a:pt x="277" y="240"/>
                </a:lnTo>
                <a:lnTo>
                  <a:pt x="277" y="240"/>
                </a:lnTo>
                <a:lnTo>
                  <a:pt x="276" y="240"/>
                </a:lnTo>
                <a:lnTo>
                  <a:pt x="275" y="239"/>
                </a:lnTo>
                <a:cubicBezTo>
                  <a:pt x="280" y="236"/>
                  <a:pt x="290" y="230"/>
                  <a:pt x="289" y="231"/>
                </a:cubicBezTo>
                <a:close/>
                <a:moveTo>
                  <a:pt x="278" y="257"/>
                </a:moveTo>
                <a:lnTo>
                  <a:pt x="278" y="256"/>
                </a:lnTo>
                <a:lnTo>
                  <a:pt x="278" y="256"/>
                </a:lnTo>
                <a:lnTo>
                  <a:pt x="278" y="257"/>
                </a:lnTo>
                <a:lnTo>
                  <a:pt x="278" y="257"/>
                </a:lnTo>
                <a:close/>
                <a:moveTo>
                  <a:pt x="278" y="256"/>
                </a:moveTo>
                <a:lnTo>
                  <a:pt x="281" y="255"/>
                </a:lnTo>
                <a:lnTo>
                  <a:pt x="283" y="253"/>
                </a:lnTo>
                <a:lnTo>
                  <a:pt x="285" y="252"/>
                </a:lnTo>
                <a:lnTo>
                  <a:pt x="286" y="252"/>
                </a:lnTo>
                <a:cubicBezTo>
                  <a:pt x="285" y="252"/>
                  <a:pt x="279" y="256"/>
                  <a:pt x="279" y="256"/>
                </a:cubicBezTo>
                <a:lnTo>
                  <a:pt x="279" y="256"/>
                </a:lnTo>
                <a:lnTo>
                  <a:pt x="278" y="256"/>
                </a:lnTo>
                <a:close/>
                <a:moveTo>
                  <a:pt x="286" y="252"/>
                </a:moveTo>
                <a:cubicBezTo>
                  <a:pt x="290" y="249"/>
                  <a:pt x="294" y="246"/>
                  <a:pt x="294" y="246"/>
                </a:cubicBezTo>
                <a:lnTo>
                  <a:pt x="294" y="245"/>
                </a:lnTo>
                <a:lnTo>
                  <a:pt x="295" y="245"/>
                </a:lnTo>
                <a:lnTo>
                  <a:pt x="295" y="245"/>
                </a:lnTo>
                <a:lnTo>
                  <a:pt x="295" y="245"/>
                </a:lnTo>
                <a:lnTo>
                  <a:pt x="296" y="245"/>
                </a:lnTo>
                <a:lnTo>
                  <a:pt x="296" y="245"/>
                </a:lnTo>
                <a:lnTo>
                  <a:pt x="296" y="245"/>
                </a:lnTo>
                <a:lnTo>
                  <a:pt x="296" y="245"/>
                </a:lnTo>
                <a:lnTo>
                  <a:pt x="296" y="246"/>
                </a:lnTo>
                <a:lnTo>
                  <a:pt x="297" y="246"/>
                </a:lnTo>
                <a:lnTo>
                  <a:pt x="297" y="247"/>
                </a:lnTo>
                <a:lnTo>
                  <a:pt x="297" y="248"/>
                </a:lnTo>
                <a:cubicBezTo>
                  <a:pt x="292" y="248"/>
                  <a:pt x="286" y="251"/>
                  <a:pt x="286" y="252"/>
                </a:cubicBezTo>
                <a:close/>
                <a:moveTo>
                  <a:pt x="293" y="229"/>
                </a:moveTo>
                <a:lnTo>
                  <a:pt x="293" y="229"/>
                </a:lnTo>
                <a:lnTo>
                  <a:pt x="293" y="229"/>
                </a:lnTo>
                <a:lnTo>
                  <a:pt x="293" y="228"/>
                </a:lnTo>
                <a:lnTo>
                  <a:pt x="294" y="228"/>
                </a:lnTo>
                <a:lnTo>
                  <a:pt x="295" y="226"/>
                </a:lnTo>
                <a:lnTo>
                  <a:pt x="298" y="225"/>
                </a:lnTo>
                <a:lnTo>
                  <a:pt x="298" y="226"/>
                </a:lnTo>
                <a:lnTo>
                  <a:pt x="298" y="226"/>
                </a:lnTo>
                <a:lnTo>
                  <a:pt x="298" y="226"/>
                </a:lnTo>
                <a:lnTo>
                  <a:pt x="296" y="227"/>
                </a:lnTo>
                <a:lnTo>
                  <a:pt x="293" y="229"/>
                </a:lnTo>
                <a:close/>
                <a:moveTo>
                  <a:pt x="297" y="147"/>
                </a:moveTo>
                <a:lnTo>
                  <a:pt x="299" y="146"/>
                </a:lnTo>
                <a:lnTo>
                  <a:pt x="300" y="145"/>
                </a:lnTo>
                <a:cubicBezTo>
                  <a:pt x="303" y="143"/>
                  <a:pt x="305" y="142"/>
                  <a:pt x="307" y="142"/>
                </a:cubicBezTo>
                <a:lnTo>
                  <a:pt x="308" y="142"/>
                </a:lnTo>
                <a:lnTo>
                  <a:pt x="309" y="143"/>
                </a:lnTo>
                <a:lnTo>
                  <a:pt x="311" y="143"/>
                </a:lnTo>
                <a:lnTo>
                  <a:pt x="313" y="143"/>
                </a:lnTo>
                <a:lnTo>
                  <a:pt x="310" y="144"/>
                </a:lnTo>
                <a:lnTo>
                  <a:pt x="308" y="145"/>
                </a:lnTo>
                <a:lnTo>
                  <a:pt x="306" y="146"/>
                </a:lnTo>
                <a:lnTo>
                  <a:pt x="304" y="147"/>
                </a:lnTo>
                <a:lnTo>
                  <a:pt x="302" y="148"/>
                </a:lnTo>
                <a:lnTo>
                  <a:pt x="301" y="149"/>
                </a:lnTo>
                <a:lnTo>
                  <a:pt x="300" y="149"/>
                </a:lnTo>
                <a:lnTo>
                  <a:pt x="300" y="150"/>
                </a:lnTo>
                <a:lnTo>
                  <a:pt x="299" y="150"/>
                </a:lnTo>
                <a:lnTo>
                  <a:pt x="299" y="150"/>
                </a:lnTo>
                <a:lnTo>
                  <a:pt x="299" y="150"/>
                </a:lnTo>
                <a:lnTo>
                  <a:pt x="298" y="149"/>
                </a:lnTo>
                <a:lnTo>
                  <a:pt x="298" y="149"/>
                </a:lnTo>
                <a:lnTo>
                  <a:pt x="298" y="148"/>
                </a:lnTo>
                <a:lnTo>
                  <a:pt x="298" y="148"/>
                </a:lnTo>
                <a:lnTo>
                  <a:pt x="297" y="147"/>
                </a:lnTo>
                <a:close/>
                <a:moveTo>
                  <a:pt x="300" y="157"/>
                </a:moveTo>
                <a:lnTo>
                  <a:pt x="303" y="157"/>
                </a:lnTo>
                <a:lnTo>
                  <a:pt x="305" y="157"/>
                </a:lnTo>
                <a:lnTo>
                  <a:pt x="305" y="158"/>
                </a:lnTo>
                <a:lnTo>
                  <a:pt x="304" y="158"/>
                </a:lnTo>
                <a:lnTo>
                  <a:pt x="302" y="159"/>
                </a:lnTo>
                <a:lnTo>
                  <a:pt x="300" y="157"/>
                </a:lnTo>
                <a:close/>
                <a:moveTo>
                  <a:pt x="303" y="222"/>
                </a:moveTo>
                <a:lnTo>
                  <a:pt x="305" y="220"/>
                </a:lnTo>
                <a:lnTo>
                  <a:pt x="307" y="218"/>
                </a:lnTo>
                <a:lnTo>
                  <a:pt x="308" y="218"/>
                </a:lnTo>
                <a:lnTo>
                  <a:pt x="308" y="219"/>
                </a:lnTo>
                <a:lnTo>
                  <a:pt x="309" y="219"/>
                </a:lnTo>
                <a:lnTo>
                  <a:pt x="306" y="221"/>
                </a:lnTo>
                <a:lnTo>
                  <a:pt x="304" y="223"/>
                </a:lnTo>
                <a:lnTo>
                  <a:pt x="303" y="223"/>
                </a:lnTo>
                <a:lnTo>
                  <a:pt x="303" y="223"/>
                </a:lnTo>
                <a:lnTo>
                  <a:pt x="303" y="223"/>
                </a:lnTo>
                <a:lnTo>
                  <a:pt x="303" y="222"/>
                </a:lnTo>
                <a:close/>
                <a:moveTo>
                  <a:pt x="312" y="237"/>
                </a:moveTo>
                <a:cubicBezTo>
                  <a:pt x="305" y="241"/>
                  <a:pt x="303" y="245"/>
                  <a:pt x="303" y="244"/>
                </a:cubicBezTo>
                <a:lnTo>
                  <a:pt x="303" y="244"/>
                </a:lnTo>
                <a:lnTo>
                  <a:pt x="302" y="244"/>
                </a:lnTo>
                <a:lnTo>
                  <a:pt x="302" y="243"/>
                </a:lnTo>
                <a:lnTo>
                  <a:pt x="302" y="242"/>
                </a:lnTo>
                <a:lnTo>
                  <a:pt x="303" y="240"/>
                </a:lnTo>
                <a:cubicBezTo>
                  <a:pt x="312" y="234"/>
                  <a:pt x="314" y="232"/>
                  <a:pt x="314" y="233"/>
                </a:cubicBezTo>
                <a:lnTo>
                  <a:pt x="314" y="232"/>
                </a:lnTo>
                <a:lnTo>
                  <a:pt x="314" y="233"/>
                </a:lnTo>
                <a:lnTo>
                  <a:pt x="314" y="233"/>
                </a:lnTo>
                <a:lnTo>
                  <a:pt x="314" y="233"/>
                </a:lnTo>
                <a:lnTo>
                  <a:pt x="313" y="234"/>
                </a:lnTo>
                <a:lnTo>
                  <a:pt x="313" y="234"/>
                </a:lnTo>
                <a:lnTo>
                  <a:pt x="313" y="235"/>
                </a:lnTo>
                <a:lnTo>
                  <a:pt x="312" y="235"/>
                </a:lnTo>
                <a:lnTo>
                  <a:pt x="312" y="236"/>
                </a:lnTo>
                <a:lnTo>
                  <a:pt x="312" y="237"/>
                </a:lnTo>
                <a:lnTo>
                  <a:pt x="312" y="237"/>
                </a:lnTo>
                <a:close/>
                <a:moveTo>
                  <a:pt x="325" y="202"/>
                </a:moveTo>
                <a:lnTo>
                  <a:pt x="325" y="202"/>
                </a:lnTo>
                <a:lnTo>
                  <a:pt x="326" y="202"/>
                </a:lnTo>
                <a:cubicBezTo>
                  <a:pt x="324" y="202"/>
                  <a:pt x="331" y="198"/>
                  <a:pt x="338" y="195"/>
                </a:cubicBezTo>
                <a:lnTo>
                  <a:pt x="340" y="195"/>
                </a:lnTo>
                <a:lnTo>
                  <a:pt x="341" y="195"/>
                </a:lnTo>
                <a:lnTo>
                  <a:pt x="343" y="194"/>
                </a:lnTo>
                <a:lnTo>
                  <a:pt x="344" y="194"/>
                </a:lnTo>
                <a:lnTo>
                  <a:pt x="345" y="194"/>
                </a:lnTo>
                <a:lnTo>
                  <a:pt x="345" y="195"/>
                </a:lnTo>
                <a:lnTo>
                  <a:pt x="345" y="195"/>
                </a:lnTo>
                <a:cubicBezTo>
                  <a:pt x="346" y="195"/>
                  <a:pt x="343" y="195"/>
                  <a:pt x="343" y="196"/>
                </a:cubicBezTo>
                <a:cubicBezTo>
                  <a:pt x="341" y="196"/>
                  <a:pt x="333" y="199"/>
                  <a:pt x="332" y="200"/>
                </a:cubicBezTo>
                <a:cubicBezTo>
                  <a:pt x="326" y="202"/>
                  <a:pt x="317" y="207"/>
                  <a:pt x="317" y="207"/>
                </a:cubicBezTo>
                <a:lnTo>
                  <a:pt x="317" y="207"/>
                </a:lnTo>
                <a:lnTo>
                  <a:pt x="316" y="207"/>
                </a:lnTo>
                <a:lnTo>
                  <a:pt x="316" y="207"/>
                </a:lnTo>
                <a:lnTo>
                  <a:pt x="317" y="207"/>
                </a:lnTo>
                <a:lnTo>
                  <a:pt x="317" y="207"/>
                </a:lnTo>
                <a:lnTo>
                  <a:pt x="318" y="206"/>
                </a:lnTo>
                <a:lnTo>
                  <a:pt x="319" y="206"/>
                </a:lnTo>
                <a:lnTo>
                  <a:pt x="320" y="205"/>
                </a:lnTo>
                <a:lnTo>
                  <a:pt x="322" y="204"/>
                </a:lnTo>
                <a:lnTo>
                  <a:pt x="323" y="203"/>
                </a:lnTo>
                <a:lnTo>
                  <a:pt x="325" y="202"/>
                </a:lnTo>
                <a:close/>
                <a:moveTo>
                  <a:pt x="330" y="206"/>
                </a:moveTo>
                <a:lnTo>
                  <a:pt x="326" y="207"/>
                </a:lnTo>
                <a:lnTo>
                  <a:pt x="329" y="205"/>
                </a:lnTo>
                <a:lnTo>
                  <a:pt x="331" y="204"/>
                </a:lnTo>
                <a:lnTo>
                  <a:pt x="333" y="204"/>
                </a:lnTo>
                <a:lnTo>
                  <a:pt x="334" y="203"/>
                </a:lnTo>
                <a:lnTo>
                  <a:pt x="334" y="203"/>
                </a:lnTo>
                <a:lnTo>
                  <a:pt x="334" y="203"/>
                </a:lnTo>
                <a:lnTo>
                  <a:pt x="333" y="204"/>
                </a:lnTo>
                <a:lnTo>
                  <a:pt x="332" y="205"/>
                </a:lnTo>
                <a:lnTo>
                  <a:pt x="330" y="206"/>
                </a:lnTo>
                <a:close/>
                <a:moveTo>
                  <a:pt x="337" y="206"/>
                </a:moveTo>
                <a:lnTo>
                  <a:pt x="338" y="205"/>
                </a:lnTo>
                <a:lnTo>
                  <a:pt x="339" y="204"/>
                </a:lnTo>
                <a:lnTo>
                  <a:pt x="340" y="204"/>
                </a:lnTo>
                <a:lnTo>
                  <a:pt x="342" y="203"/>
                </a:lnTo>
                <a:lnTo>
                  <a:pt x="343" y="202"/>
                </a:lnTo>
                <a:lnTo>
                  <a:pt x="344" y="202"/>
                </a:lnTo>
                <a:lnTo>
                  <a:pt x="345" y="201"/>
                </a:lnTo>
                <a:lnTo>
                  <a:pt x="346" y="203"/>
                </a:lnTo>
                <a:lnTo>
                  <a:pt x="345" y="204"/>
                </a:lnTo>
                <a:lnTo>
                  <a:pt x="344" y="205"/>
                </a:lnTo>
                <a:lnTo>
                  <a:pt x="343" y="205"/>
                </a:lnTo>
                <a:lnTo>
                  <a:pt x="343" y="206"/>
                </a:lnTo>
                <a:lnTo>
                  <a:pt x="342" y="206"/>
                </a:lnTo>
                <a:lnTo>
                  <a:pt x="341" y="206"/>
                </a:lnTo>
                <a:lnTo>
                  <a:pt x="339" y="206"/>
                </a:lnTo>
                <a:lnTo>
                  <a:pt x="337" y="206"/>
                </a:lnTo>
                <a:close/>
                <a:moveTo>
                  <a:pt x="358" y="196"/>
                </a:moveTo>
                <a:lnTo>
                  <a:pt x="354" y="199"/>
                </a:lnTo>
                <a:lnTo>
                  <a:pt x="352" y="198"/>
                </a:lnTo>
                <a:lnTo>
                  <a:pt x="351" y="198"/>
                </a:lnTo>
                <a:lnTo>
                  <a:pt x="350" y="198"/>
                </a:lnTo>
                <a:lnTo>
                  <a:pt x="349" y="198"/>
                </a:lnTo>
                <a:lnTo>
                  <a:pt x="349" y="198"/>
                </a:lnTo>
                <a:lnTo>
                  <a:pt x="349" y="198"/>
                </a:lnTo>
                <a:cubicBezTo>
                  <a:pt x="348" y="197"/>
                  <a:pt x="355" y="196"/>
                  <a:pt x="358" y="196"/>
                </a:cubicBezTo>
                <a:close/>
                <a:moveTo>
                  <a:pt x="358" y="223"/>
                </a:moveTo>
                <a:lnTo>
                  <a:pt x="360" y="223"/>
                </a:lnTo>
                <a:lnTo>
                  <a:pt x="361" y="223"/>
                </a:lnTo>
                <a:lnTo>
                  <a:pt x="363" y="223"/>
                </a:lnTo>
                <a:lnTo>
                  <a:pt x="364" y="223"/>
                </a:lnTo>
                <a:lnTo>
                  <a:pt x="365" y="224"/>
                </a:lnTo>
                <a:lnTo>
                  <a:pt x="366" y="224"/>
                </a:lnTo>
                <a:lnTo>
                  <a:pt x="367" y="224"/>
                </a:lnTo>
                <a:lnTo>
                  <a:pt x="367" y="224"/>
                </a:lnTo>
                <a:lnTo>
                  <a:pt x="367" y="224"/>
                </a:lnTo>
                <a:lnTo>
                  <a:pt x="367" y="224"/>
                </a:lnTo>
                <a:lnTo>
                  <a:pt x="366" y="224"/>
                </a:lnTo>
                <a:lnTo>
                  <a:pt x="365" y="225"/>
                </a:lnTo>
                <a:lnTo>
                  <a:pt x="364" y="225"/>
                </a:lnTo>
                <a:lnTo>
                  <a:pt x="363" y="225"/>
                </a:lnTo>
                <a:lnTo>
                  <a:pt x="361" y="226"/>
                </a:lnTo>
                <a:lnTo>
                  <a:pt x="359" y="226"/>
                </a:lnTo>
                <a:lnTo>
                  <a:pt x="357" y="227"/>
                </a:lnTo>
                <a:lnTo>
                  <a:pt x="354" y="228"/>
                </a:lnTo>
                <a:lnTo>
                  <a:pt x="351" y="229"/>
                </a:lnTo>
                <a:lnTo>
                  <a:pt x="358" y="223"/>
                </a:lnTo>
                <a:close/>
                <a:moveTo>
                  <a:pt x="357" y="234"/>
                </a:moveTo>
                <a:lnTo>
                  <a:pt x="357" y="234"/>
                </a:lnTo>
                <a:lnTo>
                  <a:pt x="358" y="234"/>
                </a:lnTo>
                <a:lnTo>
                  <a:pt x="358" y="234"/>
                </a:lnTo>
                <a:lnTo>
                  <a:pt x="359" y="233"/>
                </a:lnTo>
                <a:cubicBezTo>
                  <a:pt x="366" y="232"/>
                  <a:pt x="383" y="228"/>
                  <a:pt x="386" y="228"/>
                </a:cubicBezTo>
                <a:cubicBezTo>
                  <a:pt x="378" y="232"/>
                  <a:pt x="364" y="234"/>
                  <a:pt x="357" y="234"/>
                </a:cubicBezTo>
                <a:close/>
                <a:moveTo>
                  <a:pt x="393" y="218"/>
                </a:moveTo>
                <a:cubicBezTo>
                  <a:pt x="381" y="217"/>
                  <a:pt x="372" y="217"/>
                  <a:pt x="370" y="217"/>
                </a:cubicBezTo>
                <a:cubicBezTo>
                  <a:pt x="367" y="217"/>
                  <a:pt x="365" y="217"/>
                  <a:pt x="365" y="217"/>
                </a:cubicBezTo>
                <a:lnTo>
                  <a:pt x="365" y="217"/>
                </a:lnTo>
                <a:lnTo>
                  <a:pt x="364" y="217"/>
                </a:lnTo>
                <a:lnTo>
                  <a:pt x="364" y="217"/>
                </a:lnTo>
                <a:lnTo>
                  <a:pt x="364" y="217"/>
                </a:lnTo>
                <a:lnTo>
                  <a:pt x="364" y="217"/>
                </a:lnTo>
                <a:lnTo>
                  <a:pt x="364" y="217"/>
                </a:lnTo>
                <a:lnTo>
                  <a:pt x="364" y="217"/>
                </a:lnTo>
                <a:cubicBezTo>
                  <a:pt x="364" y="217"/>
                  <a:pt x="364" y="216"/>
                  <a:pt x="364" y="216"/>
                </a:cubicBezTo>
                <a:cubicBezTo>
                  <a:pt x="364" y="216"/>
                  <a:pt x="365" y="214"/>
                  <a:pt x="365" y="213"/>
                </a:cubicBezTo>
                <a:cubicBezTo>
                  <a:pt x="385" y="217"/>
                  <a:pt x="397" y="218"/>
                  <a:pt x="399" y="218"/>
                </a:cubicBezTo>
                <a:lnTo>
                  <a:pt x="399" y="218"/>
                </a:lnTo>
                <a:lnTo>
                  <a:pt x="400" y="218"/>
                </a:lnTo>
                <a:lnTo>
                  <a:pt x="400" y="218"/>
                </a:lnTo>
                <a:lnTo>
                  <a:pt x="400" y="218"/>
                </a:lnTo>
                <a:lnTo>
                  <a:pt x="400" y="218"/>
                </a:lnTo>
                <a:cubicBezTo>
                  <a:pt x="400" y="218"/>
                  <a:pt x="399" y="218"/>
                  <a:pt x="399" y="218"/>
                </a:cubicBezTo>
                <a:cubicBezTo>
                  <a:pt x="398" y="218"/>
                  <a:pt x="394" y="218"/>
                  <a:pt x="393" y="218"/>
                </a:cubicBezTo>
                <a:close/>
                <a:moveTo>
                  <a:pt x="423" y="227"/>
                </a:moveTo>
                <a:cubicBezTo>
                  <a:pt x="421" y="225"/>
                  <a:pt x="416" y="223"/>
                  <a:pt x="416" y="223"/>
                </a:cubicBezTo>
                <a:cubicBezTo>
                  <a:pt x="419" y="224"/>
                  <a:pt x="426" y="227"/>
                  <a:pt x="425" y="227"/>
                </a:cubicBezTo>
                <a:lnTo>
                  <a:pt x="425" y="227"/>
                </a:lnTo>
                <a:lnTo>
                  <a:pt x="425" y="227"/>
                </a:lnTo>
                <a:lnTo>
                  <a:pt x="425" y="227"/>
                </a:lnTo>
                <a:lnTo>
                  <a:pt x="424" y="227"/>
                </a:lnTo>
                <a:lnTo>
                  <a:pt x="423" y="227"/>
                </a:lnTo>
                <a:close/>
                <a:moveTo>
                  <a:pt x="416" y="223"/>
                </a:moveTo>
                <a:lnTo>
                  <a:pt x="416" y="223"/>
                </a:lnTo>
                <a:lnTo>
                  <a:pt x="414" y="222"/>
                </a:lnTo>
                <a:lnTo>
                  <a:pt x="413" y="222"/>
                </a:lnTo>
                <a:lnTo>
                  <a:pt x="412" y="222"/>
                </a:lnTo>
                <a:lnTo>
                  <a:pt x="413" y="222"/>
                </a:lnTo>
                <a:lnTo>
                  <a:pt x="414" y="222"/>
                </a:lnTo>
                <a:lnTo>
                  <a:pt x="415" y="223"/>
                </a:lnTo>
                <a:lnTo>
                  <a:pt x="416" y="223"/>
                </a:lnTo>
                <a:close/>
                <a:moveTo>
                  <a:pt x="427" y="222"/>
                </a:moveTo>
                <a:lnTo>
                  <a:pt x="425" y="221"/>
                </a:lnTo>
                <a:lnTo>
                  <a:pt x="426" y="219"/>
                </a:lnTo>
                <a:lnTo>
                  <a:pt x="428" y="219"/>
                </a:lnTo>
                <a:lnTo>
                  <a:pt x="427" y="222"/>
                </a:lnTo>
                <a:close/>
                <a:moveTo>
                  <a:pt x="431" y="213"/>
                </a:moveTo>
                <a:lnTo>
                  <a:pt x="429" y="212"/>
                </a:lnTo>
                <a:lnTo>
                  <a:pt x="428" y="211"/>
                </a:lnTo>
                <a:lnTo>
                  <a:pt x="429" y="210"/>
                </a:lnTo>
                <a:lnTo>
                  <a:pt x="430" y="208"/>
                </a:lnTo>
                <a:lnTo>
                  <a:pt x="433" y="207"/>
                </a:lnTo>
                <a:lnTo>
                  <a:pt x="432" y="208"/>
                </a:lnTo>
                <a:lnTo>
                  <a:pt x="432" y="210"/>
                </a:lnTo>
                <a:lnTo>
                  <a:pt x="431" y="211"/>
                </a:lnTo>
                <a:lnTo>
                  <a:pt x="431" y="212"/>
                </a:lnTo>
                <a:lnTo>
                  <a:pt x="431" y="213"/>
                </a:lnTo>
                <a:close/>
                <a:moveTo>
                  <a:pt x="433" y="171"/>
                </a:moveTo>
                <a:lnTo>
                  <a:pt x="433" y="168"/>
                </a:lnTo>
                <a:lnTo>
                  <a:pt x="436" y="168"/>
                </a:lnTo>
                <a:lnTo>
                  <a:pt x="437" y="169"/>
                </a:lnTo>
                <a:lnTo>
                  <a:pt x="437" y="169"/>
                </a:lnTo>
                <a:lnTo>
                  <a:pt x="436" y="170"/>
                </a:lnTo>
                <a:lnTo>
                  <a:pt x="433" y="171"/>
                </a:lnTo>
                <a:close/>
                <a:moveTo>
                  <a:pt x="446" y="182"/>
                </a:moveTo>
                <a:lnTo>
                  <a:pt x="446" y="179"/>
                </a:lnTo>
                <a:lnTo>
                  <a:pt x="446" y="178"/>
                </a:lnTo>
                <a:lnTo>
                  <a:pt x="446" y="177"/>
                </a:lnTo>
                <a:lnTo>
                  <a:pt x="446" y="177"/>
                </a:lnTo>
                <a:lnTo>
                  <a:pt x="446" y="179"/>
                </a:lnTo>
                <a:lnTo>
                  <a:pt x="446" y="182"/>
                </a:lnTo>
                <a:close/>
                <a:moveTo>
                  <a:pt x="439" y="226"/>
                </a:moveTo>
                <a:cubicBezTo>
                  <a:pt x="439" y="220"/>
                  <a:pt x="440" y="214"/>
                  <a:pt x="441" y="212"/>
                </a:cubicBezTo>
                <a:cubicBezTo>
                  <a:pt x="441" y="209"/>
                  <a:pt x="442" y="205"/>
                  <a:pt x="442" y="203"/>
                </a:cubicBezTo>
                <a:lnTo>
                  <a:pt x="446" y="202"/>
                </a:lnTo>
                <a:cubicBezTo>
                  <a:pt x="447" y="210"/>
                  <a:pt x="443" y="221"/>
                  <a:pt x="439" y="226"/>
                </a:cubicBezTo>
                <a:close/>
                <a:moveTo>
                  <a:pt x="444" y="192"/>
                </a:moveTo>
                <a:lnTo>
                  <a:pt x="444" y="187"/>
                </a:lnTo>
                <a:lnTo>
                  <a:pt x="446" y="185"/>
                </a:lnTo>
                <a:cubicBezTo>
                  <a:pt x="447" y="188"/>
                  <a:pt x="447" y="193"/>
                  <a:pt x="447" y="194"/>
                </a:cubicBezTo>
                <a:lnTo>
                  <a:pt x="444" y="192"/>
                </a:lnTo>
                <a:close/>
                <a:moveTo>
                  <a:pt x="427" y="630"/>
                </a:moveTo>
                <a:lnTo>
                  <a:pt x="430" y="631"/>
                </a:lnTo>
                <a:lnTo>
                  <a:pt x="430" y="634"/>
                </a:lnTo>
                <a:lnTo>
                  <a:pt x="430" y="635"/>
                </a:lnTo>
                <a:lnTo>
                  <a:pt x="429" y="636"/>
                </a:lnTo>
                <a:lnTo>
                  <a:pt x="428" y="637"/>
                </a:lnTo>
                <a:lnTo>
                  <a:pt x="426" y="637"/>
                </a:lnTo>
                <a:lnTo>
                  <a:pt x="423" y="637"/>
                </a:lnTo>
                <a:lnTo>
                  <a:pt x="424" y="636"/>
                </a:lnTo>
                <a:lnTo>
                  <a:pt x="424" y="634"/>
                </a:lnTo>
                <a:lnTo>
                  <a:pt x="425" y="633"/>
                </a:lnTo>
                <a:lnTo>
                  <a:pt x="425" y="632"/>
                </a:lnTo>
                <a:lnTo>
                  <a:pt x="426" y="631"/>
                </a:lnTo>
                <a:lnTo>
                  <a:pt x="427" y="630"/>
                </a:lnTo>
                <a:close/>
                <a:moveTo>
                  <a:pt x="422" y="689"/>
                </a:moveTo>
                <a:lnTo>
                  <a:pt x="423" y="686"/>
                </a:lnTo>
                <a:lnTo>
                  <a:pt x="424" y="684"/>
                </a:lnTo>
                <a:lnTo>
                  <a:pt x="424" y="683"/>
                </a:lnTo>
                <a:lnTo>
                  <a:pt x="425" y="682"/>
                </a:lnTo>
                <a:lnTo>
                  <a:pt x="425" y="682"/>
                </a:lnTo>
                <a:lnTo>
                  <a:pt x="425" y="682"/>
                </a:lnTo>
                <a:lnTo>
                  <a:pt x="425" y="682"/>
                </a:lnTo>
                <a:lnTo>
                  <a:pt x="425" y="683"/>
                </a:lnTo>
                <a:lnTo>
                  <a:pt x="424" y="685"/>
                </a:lnTo>
                <a:lnTo>
                  <a:pt x="423" y="687"/>
                </a:lnTo>
                <a:lnTo>
                  <a:pt x="423" y="688"/>
                </a:lnTo>
                <a:lnTo>
                  <a:pt x="422" y="689"/>
                </a:lnTo>
                <a:close/>
                <a:moveTo>
                  <a:pt x="424" y="651"/>
                </a:moveTo>
                <a:lnTo>
                  <a:pt x="420" y="652"/>
                </a:lnTo>
                <a:lnTo>
                  <a:pt x="421" y="649"/>
                </a:lnTo>
                <a:lnTo>
                  <a:pt x="421" y="648"/>
                </a:lnTo>
                <a:lnTo>
                  <a:pt x="422" y="649"/>
                </a:lnTo>
                <a:lnTo>
                  <a:pt x="424" y="651"/>
                </a:lnTo>
                <a:close/>
                <a:moveTo>
                  <a:pt x="391" y="623"/>
                </a:moveTo>
                <a:lnTo>
                  <a:pt x="394" y="623"/>
                </a:lnTo>
                <a:lnTo>
                  <a:pt x="397" y="624"/>
                </a:lnTo>
                <a:cubicBezTo>
                  <a:pt x="408" y="625"/>
                  <a:pt x="413" y="626"/>
                  <a:pt x="414" y="627"/>
                </a:cubicBezTo>
                <a:lnTo>
                  <a:pt x="414" y="627"/>
                </a:lnTo>
                <a:lnTo>
                  <a:pt x="414" y="628"/>
                </a:lnTo>
                <a:lnTo>
                  <a:pt x="414" y="628"/>
                </a:lnTo>
                <a:lnTo>
                  <a:pt x="414" y="628"/>
                </a:lnTo>
                <a:cubicBezTo>
                  <a:pt x="414" y="629"/>
                  <a:pt x="414" y="631"/>
                  <a:pt x="414" y="631"/>
                </a:cubicBezTo>
                <a:lnTo>
                  <a:pt x="413" y="632"/>
                </a:lnTo>
                <a:lnTo>
                  <a:pt x="413" y="633"/>
                </a:lnTo>
                <a:lnTo>
                  <a:pt x="413" y="633"/>
                </a:lnTo>
                <a:lnTo>
                  <a:pt x="408" y="632"/>
                </a:lnTo>
                <a:lnTo>
                  <a:pt x="407" y="631"/>
                </a:lnTo>
                <a:lnTo>
                  <a:pt x="406" y="630"/>
                </a:lnTo>
                <a:lnTo>
                  <a:pt x="405" y="630"/>
                </a:lnTo>
                <a:cubicBezTo>
                  <a:pt x="404" y="629"/>
                  <a:pt x="398" y="634"/>
                  <a:pt x="400" y="632"/>
                </a:cubicBezTo>
                <a:lnTo>
                  <a:pt x="400" y="632"/>
                </a:lnTo>
                <a:lnTo>
                  <a:pt x="400" y="630"/>
                </a:lnTo>
                <a:lnTo>
                  <a:pt x="398" y="629"/>
                </a:lnTo>
                <a:lnTo>
                  <a:pt x="395" y="628"/>
                </a:lnTo>
                <a:lnTo>
                  <a:pt x="393" y="626"/>
                </a:lnTo>
                <a:lnTo>
                  <a:pt x="391" y="625"/>
                </a:lnTo>
                <a:lnTo>
                  <a:pt x="389" y="625"/>
                </a:lnTo>
                <a:lnTo>
                  <a:pt x="387" y="624"/>
                </a:lnTo>
                <a:lnTo>
                  <a:pt x="386" y="623"/>
                </a:lnTo>
                <a:lnTo>
                  <a:pt x="385" y="623"/>
                </a:lnTo>
                <a:lnTo>
                  <a:pt x="385" y="623"/>
                </a:lnTo>
                <a:lnTo>
                  <a:pt x="385" y="622"/>
                </a:lnTo>
                <a:lnTo>
                  <a:pt x="385" y="622"/>
                </a:lnTo>
                <a:lnTo>
                  <a:pt x="385" y="622"/>
                </a:lnTo>
                <a:lnTo>
                  <a:pt x="386" y="622"/>
                </a:lnTo>
                <a:lnTo>
                  <a:pt x="387" y="622"/>
                </a:lnTo>
                <a:lnTo>
                  <a:pt x="388" y="623"/>
                </a:lnTo>
                <a:lnTo>
                  <a:pt x="389" y="623"/>
                </a:lnTo>
                <a:lnTo>
                  <a:pt x="391" y="623"/>
                </a:lnTo>
                <a:close/>
                <a:moveTo>
                  <a:pt x="400" y="632"/>
                </a:moveTo>
                <a:lnTo>
                  <a:pt x="399" y="633"/>
                </a:lnTo>
                <a:lnTo>
                  <a:pt x="397" y="634"/>
                </a:lnTo>
                <a:lnTo>
                  <a:pt x="399" y="634"/>
                </a:lnTo>
                <a:lnTo>
                  <a:pt x="400" y="632"/>
                </a:lnTo>
                <a:close/>
                <a:moveTo>
                  <a:pt x="412" y="680"/>
                </a:moveTo>
                <a:lnTo>
                  <a:pt x="412" y="682"/>
                </a:lnTo>
                <a:lnTo>
                  <a:pt x="412" y="683"/>
                </a:lnTo>
                <a:lnTo>
                  <a:pt x="412" y="684"/>
                </a:lnTo>
                <a:lnTo>
                  <a:pt x="412" y="685"/>
                </a:lnTo>
                <a:lnTo>
                  <a:pt x="412" y="686"/>
                </a:lnTo>
                <a:lnTo>
                  <a:pt x="411" y="686"/>
                </a:lnTo>
                <a:lnTo>
                  <a:pt x="410" y="687"/>
                </a:lnTo>
                <a:lnTo>
                  <a:pt x="409" y="689"/>
                </a:lnTo>
                <a:lnTo>
                  <a:pt x="408" y="690"/>
                </a:lnTo>
                <a:lnTo>
                  <a:pt x="406" y="688"/>
                </a:lnTo>
                <a:lnTo>
                  <a:pt x="406" y="687"/>
                </a:lnTo>
                <a:lnTo>
                  <a:pt x="407" y="686"/>
                </a:lnTo>
                <a:lnTo>
                  <a:pt x="408" y="684"/>
                </a:lnTo>
                <a:lnTo>
                  <a:pt x="408" y="683"/>
                </a:lnTo>
                <a:lnTo>
                  <a:pt x="409" y="682"/>
                </a:lnTo>
                <a:lnTo>
                  <a:pt x="409" y="681"/>
                </a:lnTo>
                <a:lnTo>
                  <a:pt x="410" y="680"/>
                </a:lnTo>
                <a:lnTo>
                  <a:pt x="412" y="680"/>
                </a:lnTo>
                <a:close/>
                <a:moveTo>
                  <a:pt x="395" y="647"/>
                </a:moveTo>
                <a:lnTo>
                  <a:pt x="396" y="648"/>
                </a:lnTo>
                <a:lnTo>
                  <a:pt x="398" y="651"/>
                </a:lnTo>
                <a:lnTo>
                  <a:pt x="398" y="652"/>
                </a:lnTo>
                <a:lnTo>
                  <a:pt x="395" y="651"/>
                </a:lnTo>
                <a:lnTo>
                  <a:pt x="393" y="651"/>
                </a:lnTo>
                <a:lnTo>
                  <a:pt x="392" y="651"/>
                </a:lnTo>
                <a:lnTo>
                  <a:pt x="392" y="650"/>
                </a:lnTo>
                <a:lnTo>
                  <a:pt x="393" y="650"/>
                </a:lnTo>
                <a:lnTo>
                  <a:pt x="394" y="649"/>
                </a:lnTo>
                <a:lnTo>
                  <a:pt x="395" y="647"/>
                </a:lnTo>
                <a:close/>
                <a:moveTo>
                  <a:pt x="388" y="723"/>
                </a:moveTo>
                <a:lnTo>
                  <a:pt x="385" y="722"/>
                </a:lnTo>
                <a:lnTo>
                  <a:pt x="387" y="720"/>
                </a:lnTo>
                <a:lnTo>
                  <a:pt x="388" y="718"/>
                </a:lnTo>
                <a:lnTo>
                  <a:pt x="389" y="717"/>
                </a:lnTo>
                <a:lnTo>
                  <a:pt x="390" y="717"/>
                </a:lnTo>
                <a:lnTo>
                  <a:pt x="391" y="718"/>
                </a:lnTo>
                <a:lnTo>
                  <a:pt x="392" y="719"/>
                </a:lnTo>
                <a:lnTo>
                  <a:pt x="393" y="721"/>
                </a:lnTo>
                <a:lnTo>
                  <a:pt x="392" y="722"/>
                </a:lnTo>
                <a:lnTo>
                  <a:pt x="391" y="722"/>
                </a:lnTo>
                <a:lnTo>
                  <a:pt x="390" y="723"/>
                </a:lnTo>
                <a:lnTo>
                  <a:pt x="388" y="723"/>
                </a:lnTo>
                <a:close/>
                <a:moveTo>
                  <a:pt x="389" y="728"/>
                </a:moveTo>
                <a:lnTo>
                  <a:pt x="386" y="730"/>
                </a:lnTo>
                <a:lnTo>
                  <a:pt x="385" y="727"/>
                </a:lnTo>
                <a:lnTo>
                  <a:pt x="387" y="727"/>
                </a:lnTo>
                <a:lnTo>
                  <a:pt x="388" y="727"/>
                </a:lnTo>
                <a:lnTo>
                  <a:pt x="389" y="728"/>
                </a:lnTo>
                <a:close/>
                <a:moveTo>
                  <a:pt x="370" y="694"/>
                </a:moveTo>
                <a:lnTo>
                  <a:pt x="372" y="697"/>
                </a:lnTo>
                <a:lnTo>
                  <a:pt x="374" y="699"/>
                </a:lnTo>
                <a:lnTo>
                  <a:pt x="375" y="700"/>
                </a:lnTo>
                <a:lnTo>
                  <a:pt x="376" y="702"/>
                </a:lnTo>
                <a:lnTo>
                  <a:pt x="377" y="702"/>
                </a:lnTo>
                <a:lnTo>
                  <a:pt x="377" y="703"/>
                </a:lnTo>
                <a:lnTo>
                  <a:pt x="377" y="703"/>
                </a:lnTo>
                <a:lnTo>
                  <a:pt x="377" y="703"/>
                </a:lnTo>
                <a:lnTo>
                  <a:pt x="376" y="704"/>
                </a:lnTo>
                <a:lnTo>
                  <a:pt x="373" y="703"/>
                </a:lnTo>
                <a:lnTo>
                  <a:pt x="371" y="703"/>
                </a:lnTo>
                <a:lnTo>
                  <a:pt x="369" y="702"/>
                </a:lnTo>
                <a:lnTo>
                  <a:pt x="368" y="701"/>
                </a:lnTo>
                <a:lnTo>
                  <a:pt x="368" y="700"/>
                </a:lnTo>
                <a:lnTo>
                  <a:pt x="368" y="699"/>
                </a:lnTo>
                <a:lnTo>
                  <a:pt x="368" y="698"/>
                </a:lnTo>
                <a:lnTo>
                  <a:pt x="369" y="697"/>
                </a:lnTo>
                <a:lnTo>
                  <a:pt x="369" y="695"/>
                </a:lnTo>
                <a:lnTo>
                  <a:pt x="370" y="694"/>
                </a:lnTo>
                <a:close/>
                <a:moveTo>
                  <a:pt x="379" y="735"/>
                </a:moveTo>
                <a:lnTo>
                  <a:pt x="374" y="735"/>
                </a:lnTo>
                <a:lnTo>
                  <a:pt x="376" y="732"/>
                </a:lnTo>
                <a:lnTo>
                  <a:pt x="379" y="735"/>
                </a:lnTo>
                <a:close/>
                <a:moveTo>
                  <a:pt x="366" y="677"/>
                </a:moveTo>
                <a:lnTo>
                  <a:pt x="368" y="677"/>
                </a:lnTo>
                <a:lnTo>
                  <a:pt x="369" y="680"/>
                </a:lnTo>
                <a:lnTo>
                  <a:pt x="369" y="680"/>
                </a:lnTo>
                <a:lnTo>
                  <a:pt x="369" y="680"/>
                </a:lnTo>
                <a:lnTo>
                  <a:pt x="368" y="680"/>
                </a:lnTo>
                <a:lnTo>
                  <a:pt x="366" y="677"/>
                </a:lnTo>
                <a:close/>
                <a:moveTo>
                  <a:pt x="365" y="660"/>
                </a:moveTo>
                <a:lnTo>
                  <a:pt x="366" y="660"/>
                </a:lnTo>
                <a:lnTo>
                  <a:pt x="368" y="662"/>
                </a:lnTo>
                <a:lnTo>
                  <a:pt x="367" y="663"/>
                </a:lnTo>
                <a:lnTo>
                  <a:pt x="365" y="660"/>
                </a:lnTo>
                <a:close/>
                <a:moveTo>
                  <a:pt x="368" y="734"/>
                </a:moveTo>
                <a:lnTo>
                  <a:pt x="368" y="734"/>
                </a:lnTo>
                <a:lnTo>
                  <a:pt x="369" y="732"/>
                </a:lnTo>
                <a:lnTo>
                  <a:pt x="370" y="732"/>
                </a:lnTo>
                <a:lnTo>
                  <a:pt x="368" y="734"/>
                </a:lnTo>
                <a:close/>
                <a:moveTo>
                  <a:pt x="387" y="686"/>
                </a:moveTo>
                <a:lnTo>
                  <a:pt x="385" y="686"/>
                </a:lnTo>
                <a:lnTo>
                  <a:pt x="384" y="686"/>
                </a:lnTo>
                <a:lnTo>
                  <a:pt x="383" y="686"/>
                </a:lnTo>
                <a:lnTo>
                  <a:pt x="382" y="685"/>
                </a:lnTo>
                <a:lnTo>
                  <a:pt x="380" y="682"/>
                </a:lnTo>
                <a:lnTo>
                  <a:pt x="378" y="680"/>
                </a:lnTo>
                <a:lnTo>
                  <a:pt x="377" y="679"/>
                </a:lnTo>
                <a:lnTo>
                  <a:pt x="377" y="678"/>
                </a:lnTo>
                <a:lnTo>
                  <a:pt x="377" y="678"/>
                </a:lnTo>
                <a:lnTo>
                  <a:pt x="378" y="678"/>
                </a:lnTo>
                <a:lnTo>
                  <a:pt x="378" y="678"/>
                </a:lnTo>
                <a:lnTo>
                  <a:pt x="379" y="678"/>
                </a:lnTo>
                <a:lnTo>
                  <a:pt x="380" y="678"/>
                </a:lnTo>
                <a:lnTo>
                  <a:pt x="380" y="679"/>
                </a:lnTo>
                <a:lnTo>
                  <a:pt x="381" y="680"/>
                </a:lnTo>
                <a:lnTo>
                  <a:pt x="383" y="681"/>
                </a:lnTo>
                <a:lnTo>
                  <a:pt x="384" y="683"/>
                </a:lnTo>
                <a:lnTo>
                  <a:pt x="387" y="686"/>
                </a:lnTo>
                <a:close/>
                <a:moveTo>
                  <a:pt x="377" y="678"/>
                </a:moveTo>
                <a:lnTo>
                  <a:pt x="377" y="678"/>
                </a:lnTo>
                <a:lnTo>
                  <a:pt x="376" y="678"/>
                </a:lnTo>
                <a:lnTo>
                  <a:pt x="376" y="678"/>
                </a:lnTo>
                <a:lnTo>
                  <a:pt x="377" y="678"/>
                </a:lnTo>
                <a:close/>
                <a:moveTo>
                  <a:pt x="390" y="666"/>
                </a:moveTo>
                <a:lnTo>
                  <a:pt x="389" y="663"/>
                </a:lnTo>
                <a:lnTo>
                  <a:pt x="389" y="662"/>
                </a:lnTo>
                <a:lnTo>
                  <a:pt x="389" y="662"/>
                </a:lnTo>
                <a:lnTo>
                  <a:pt x="392" y="665"/>
                </a:lnTo>
                <a:lnTo>
                  <a:pt x="392" y="666"/>
                </a:lnTo>
                <a:lnTo>
                  <a:pt x="390" y="666"/>
                </a:lnTo>
                <a:close/>
                <a:moveTo>
                  <a:pt x="387" y="647"/>
                </a:moveTo>
                <a:lnTo>
                  <a:pt x="385" y="644"/>
                </a:lnTo>
                <a:lnTo>
                  <a:pt x="388" y="644"/>
                </a:lnTo>
                <a:lnTo>
                  <a:pt x="389" y="644"/>
                </a:lnTo>
                <a:lnTo>
                  <a:pt x="389" y="645"/>
                </a:lnTo>
                <a:lnTo>
                  <a:pt x="388" y="645"/>
                </a:lnTo>
                <a:lnTo>
                  <a:pt x="387" y="647"/>
                </a:lnTo>
                <a:close/>
                <a:moveTo>
                  <a:pt x="393" y="730"/>
                </a:moveTo>
                <a:lnTo>
                  <a:pt x="392" y="731"/>
                </a:lnTo>
                <a:lnTo>
                  <a:pt x="391" y="732"/>
                </a:lnTo>
                <a:lnTo>
                  <a:pt x="391" y="732"/>
                </a:lnTo>
                <a:lnTo>
                  <a:pt x="391" y="732"/>
                </a:lnTo>
                <a:lnTo>
                  <a:pt x="392" y="731"/>
                </a:lnTo>
                <a:lnTo>
                  <a:pt x="393" y="730"/>
                </a:lnTo>
                <a:lnTo>
                  <a:pt x="393" y="730"/>
                </a:lnTo>
                <a:lnTo>
                  <a:pt x="393" y="730"/>
                </a:lnTo>
                <a:close/>
                <a:moveTo>
                  <a:pt x="391" y="732"/>
                </a:moveTo>
                <a:lnTo>
                  <a:pt x="390" y="734"/>
                </a:lnTo>
                <a:lnTo>
                  <a:pt x="389" y="735"/>
                </a:lnTo>
                <a:lnTo>
                  <a:pt x="391" y="732"/>
                </a:lnTo>
                <a:close/>
                <a:moveTo>
                  <a:pt x="386" y="633"/>
                </a:moveTo>
                <a:lnTo>
                  <a:pt x="385" y="633"/>
                </a:lnTo>
                <a:lnTo>
                  <a:pt x="385" y="633"/>
                </a:lnTo>
                <a:lnTo>
                  <a:pt x="385" y="633"/>
                </a:lnTo>
                <a:lnTo>
                  <a:pt x="384" y="633"/>
                </a:lnTo>
                <a:lnTo>
                  <a:pt x="383" y="633"/>
                </a:lnTo>
                <a:lnTo>
                  <a:pt x="386" y="633"/>
                </a:lnTo>
                <a:close/>
                <a:moveTo>
                  <a:pt x="383" y="633"/>
                </a:moveTo>
                <a:lnTo>
                  <a:pt x="383" y="633"/>
                </a:lnTo>
                <a:lnTo>
                  <a:pt x="381" y="633"/>
                </a:lnTo>
                <a:lnTo>
                  <a:pt x="379" y="633"/>
                </a:lnTo>
                <a:lnTo>
                  <a:pt x="376" y="632"/>
                </a:lnTo>
                <a:lnTo>
                  <a:pt x="376" y="632"/>
                </a:lnTo>
                <a:lnTo>
                  <a:pt x="376" y="632"/>
                </a:lnTo>
                <a:lnTo>
                  <a:pt x="376" y="632"/>
                </a:lnTo>
                <a:lnTo>
                  <a:pt x="376" y="632"/>
                </a:lnTo>
                <a:lnTo>
                  <a:pt x="377" y="632"/>
                </a:lnTo>
                <a:lnTo>
                  <a:pt x="378" y="632"/>
                </a:lnTo>
                <a:lnTo>
                  <a:pt x="379" y="632"/>
                </a:lnTo>
                <a:lnTo>
                  <a:pt x="380" y="632"/>
                </a:lnTo>
                <a:lnTo>
                  <a:pt x="383" y="633"/>
                </a:lnTo>
                <a:lnTo>
                  <a:pt x="383" y="633"/>
                </a:lnTo>
                <a:close/>
                <a:moveTo>
                  <a:pt x="381" y="626"/>
                </a:moveTo>
                <a:lnTo>
                  <a:pt x="378" y="626"/>
                </a:lnTo>
                <a:lnTo>
                  <a:pt x="376" y="626"/>
                </a:lnTo>
                <a:lnTo>
                  <a:pt x="374" y="626"/>
                </a:lnTo>
                <a:lnTo>
                  <a:pt x="373" y="625"/>
                </a:lnTo>
                <a:lnTo>
                  <a:pt x="372" y="625"/>
                </a:lnTo>
                <a:lnTo>
                  <a:pt x="371" y="625"/>
                </a:lnTo>
                <a:lnTo>
                  <a:pt x="371" y="625"/>
                </a:lnTo>
                <a:lnTo>
                  <a:pt x="370" y="625"/>
                </a:lnTo>
                <a:lnTo>
                  <a:pt x="370" y="624"/>
                </a:lnTo>
                <a:lnTo>
                  <a:pt x="369" y="624"/>
                </a:lnTo>
                <a:lnTo>
                  <a:pt x="369" y="623"/>
                </a:lnTo>
                <a:lnTo>
                  <a:pt x="368" y="622"/>
                </a:lnTo>
                <a:lnTo>
                  <a:pt x="367" y="621"/>
                </a:lnTo>
                <a:lnTo>
                  <a:pt x="366" y="620"/>
                </a:lnTo>
                <a:cubicBezTo>
                  <a:pt x="369" y="621"/>
                  <a:pt x="372" y="622"/>
                  <a:pt x="374" y="623"/>
                </a:cubicBezTo>
                <a:cubicBezTo>
                  <a:pt x="376" y="624"/>
                  <a:pt x="380" y="626"/>
                  <a:pt x="381" y="626"/>
                </a:cubicBezTo>
                <a:close/>
                <a:moveTo>
                  <a:pt x="368" y="644"/>
                </a:moveTo>
                <a:lnTo>
                  <a:pt x="369" y="644"/>
                </a:lnTo>
                <a:lnTo>
                  <a:pt x="369" y="645"/>
                </a:lnTo>
                <a:lnTo>
                  <a:pt x="369" y="645"/>
                </a:lnTo>
                <a:lnTo>
                  <a:pt x="369" y="645"/>
                </a:lnTo>
                <a:lnTo>
                  <a:pt x="368" y="645"/>
                </a:lnTo>
                <a:lnTo>
                  <a:pt x="366" y="644"/>
                </a:lnTo>
                <a:lnTo>
                  <a:pt x="363" y="644"/>
                </a:lnTo>
                <a:lnTo>
                  <a:pt x="368" y="644"/>
                </a:lnTo>
                <a:close/>
                <a:moveTo>
                  <a:pt x="360" y="740"/>
                </a:moveTo>
                <a:lnTo>
                  <a:pt x="362" y="742"/>
                </a:lnTo>
                <a:lnTo>
                  <a:pt x="361" y="744"/>
                </a:lnTo>
                <a:lnTo>
                  <a:pt x="360" y="745"/>
                </a:lnTo>
                <a:lnTo>
                  <a:pt x="359" y="746"/>
                </a:lnTo>
                <a:lnTo>
                  <a:pt x="358" y="747"/>
                </a:lnTo>
                <a:lnTo>
                  <a:pt x="357" y="749"/>
                </a:lnTo>
                <a:lnTo>
                  <a:pt x="356" y="747"/>
                </a:lnTo>
                <a:lnTo>
                  <a:pt x="355" y="746"/>
                </a:lnTo>
                <a:lnTo>
                  <a:pt x="355" y="745"/>
                </a:lnTo>
                <a:lnTo>
                  <a:pt x="355" y="744"/>
                </a:lnTo>
                <a:lnTo>
                  <a:pt x="356" y="743"/>
                </a:lnTo>
                <a:lnTo>
                  <a:pt x="358" y="742"/>
                </a:lnTo>
                <a:lnTo>
                  <a:pt x="360" y="740"/>
                </a:lnTo>
                <a:close/>
                <a:moveTo>
                  <a:pt x="357" y="709"/>
                </a:moveTo>
                <a:lnTo>
                  <a:pt x="355" y="712"/>
                </a:lnTo>
                <a:lnTo>
                  <a:pt x="354" y="711"/>
                </a:lnTo>
                <a:lnTo>
                  <a:pt x="353" y="710"/>
                </a:lnTo>
                <a:lnTo>
                  <a:pt x="352" y="709"/>
                </a:lnTo>
                <a:lnTo>
                  <a:pt x="352" y="709"/>
                </a:lnTo>
                <a:lnTo>
                  <a:pt x="354" y="709"/>
                </a:lnTo>
                <a:lnTo>
                  <a:pt x="357" y="709"/>
                </a:lnTo>
                <a:close/>
                <a:moveTo>
                  <a:pt x="361" y="723"/>
                </a:moveTo>
                <a:lnTo>
                  <a:pt x="359" y="720"/>
                </a:lnTo>
                <a:lnTo>
                  <a:pt x="363" y="721"/>
                </a:lnTo>
                <a:lnTo>
                  <a:pt x="361" y="723"/>
                </a:lnTo>
                <a:close/>
                <a:moveTo>
                  <a:pt x="360" y="686"/>
                </a:moveTo>
                <a:lnTo>
                  <a:pt x="359" y="685"/>
                </a:lnTo>
                <a:lnTo>
                  <a:pt x="359" y="685"/>
                </a:lnTo>
                <a:lnTo>
                  <a:pt x="359" y="685"/>
                </a:lnTo>
                <a:lnTo>
                  <a:pt x="361" y="685"/>
                </a:lnTo>
                <a:lnTo>
                  <a:pt x="364" y="686"/>
                </a:lnTo>
                <a:lnTo>
                  <a:pt x="360" y="686"/>
                </a:lnTo>
                <a:close/>
                <a:moveTo>
                  <a:pt x="360" y="681"/>
                </a:moveTo>
                <a:lnTo>
                  <a:pt x="356" y="680"/>
                </a:lnTo>
                <a:lnTo>
                  <a:pt x="355" y="679"/>
                </a:lnTo>
                <a:lnTo>
                  <a:pt x="355" y="679"/>
                </a:lnTo>
                <a:lnTo>
                  <a:pt x="354" y="678"/>
                </a:lnTo>
                <a:lnTo>
                  <a:pt x="353" y="676"/>
                </a:lnTo>
                <a:lnTo>
                  <a:pt x="355" y="676"/>
                </a:lnTo>
                <a:lnTo>
                  <a:pt x="356" y="676"/>
                </a:lnTo>
                <a:lnTo>
                  <a:pt x="357" y="676"/>
                </a:lnTo>
                <a:lnTo>
                  <a:pt x="357" y="677"/>
                </a:lnTo>
                <a:lnTo>
                  <a:pt x="358" y="679"/>
                </a:lnTo>
                <a:lnTo>
                  <a:pt x="360" y="681"/>
                </a:lnTo>
                <a:close/>
                <a:moveTo>
                  <a:pt x="353" y="657"/>
                </a:moveTo>
                <a:lnTo>
                  <a:pt x="355" y="658"/>
                </a:lnTo>
                <a:lnTo>
                  <a:pt x="356" y="659"/>
                </a:lnTo>
                <a:lnTo>
                  <a:pt x="357" y="660"/>
                </a:lnTo>
                <a:lnTo>
                  <a:pt x="358" y="661"/>
                </a:lnTo>
                <a:lnTo>
                  <a:pt x="356" y="661"/>
                </a:lnTo>
                <a:lnTo>
                  <a:pt x="355" y="661"/>
                </a:lnTo>
                <a:lnTo>
                  <a:pt x="354" y="660"/>
                </a:lnTo>
                <a:lnTo>
                  <a:pt x="353" y="657"/>
                </a:lnTo>
                <a:close/>
                <a:moveTo>
                  <a:pt x="350" y="627"/>
                </a:moveTo>
                <a:cubicBezTo>
                  <a:pt x="359" y="629"/>
                  <a:pt x="363" y="630"/>
                  <a:pt x="362" y="630"/>
                </a:cubicBezTo>
                <a:lnTo>
                  <a:pt x="362" y="630"/>
                </a:lnTo>
                <a:cubicBezTo>
                  <a:pt x="362" y="630"/>
                  <a:pt x="354" y="628"/>
                  <a:pt x="350" y="627"/>
                </a:cubicBezTo>
                <a:close/>
                <a:moveTo>
                  <a:pt x="354" y="689"/>
                </a:moveTo>
                <a:cubicBezTo>
                  <a:pt x="358" y="697"/>
                  <a:pt x="360" y="701"/>
                  <a:pt x="360" y="701"/>
                </a:cubicBezTo>
                <a:lnTo>
                  <a:pt x="360" y="701"/>
                </a:lnTo>
                <a:lnTo>
                  <a:pt x="360" y="701"/>
                </a:lnTo>
                <a:cubicBezTo>
                  <a:pt x="360" y="702"/>
                  <a:pt x="353" y="693"/>
                  <a:pt x="350" y="689"/>
                </a:cubicBezTo>
                <a:lnTo>
                  <a:pt x="354" y="689"/>
                </a:lnTo>
                <a:close/>
                <a:moveTo>
                  <a:pt x="350" y="685"/>
                </a:moveTo>
                <a:lnTo>
                  <a:pt x="347" y="685"/>
                </a:lnTo>
                <a:lnTo>
                  <a:pt x="344" y="681"/>
                </a:lnTo>
                <a:lnTo>
                  <a:pt x="347" y="682"/>
                </a:lnTo>
                <a:lnTo>
                  <a:pt x="348" y="682"/>
                </a:lnTo>
                <a:lnTo>
                  <a:pt x="349" y="682"/>
                </a:lnTo>
                <a:lnTo>
                  <a:pt x="349" y="683"/>
                </a:lnTo>
                <a:lnTo>
                  <a:pt x="350" y="685"/>
                </a:lnTo>
                <a:close/>
                <a:moveTo>
                  <a:pt x="342" y="655"/>
                </a:moveTo>
                <a:lnTo>
                  <a:pt x="344" y="659"/>
                </a:lnTo>
                <a:lnTo>
                  <a:pt x="342" y="658"/>
                </a:lnTo>
                <a:lnTo>
                  <a:pt x="341" y="656"/>
                </a:lnTo>
                <a:lnTo>
                  <a:pt x="341" y="655"/>
                </a:lnTo>
                <a:lnTo>
                  <a:pt x="342" y="655"/>
                </a:lnTo>
                <a:close/>
                <a:moveTo>
                  <a:pt x="344" y="674"/>
                </a:moveTo>
                <a:lnTo>
                  <a:pt x="346" y="677"/>
                </a:lnTo>
                <a:lnTo>
                  <a:pt x="346" y="677"/>
                </a:lnTo>
                <a:lnTo>
                  <a:pt x="344" y="677"/>
                </a:lnTo>
                <a:lnTo>
                  <a:pt x="342" y="676"/>
                </a:lnTo>
                <a:lnTo>
                  <a:pt x="341" y="676"/>
                </a:lnTo>
                <a:lnTo>
                  <a:pt x="340" y="676"/>
                </a:lnTo>
                <a:lnTo>
                  <a:pt x="339" y="674"/>
                </a:lnTo>
                <a:lnTo>
                  <a:pt x="344" y="674"/>
                </a:lnTo>
                <a:close/>
                <a:moveTo>
                  <a:pt x="348" y="699"/>
                </a:moveTo>
                <a:lnTo>
                  <a:pt x="347" y="699"/>
                </a:lnTo>
                <a:lnTo>
                  <a:pt x="346" y="698"/>
                </a:lnTo>
                <a:lnTo>
                  <a:pt x="346" y="698"/>
                </a:lnTo>
                <a:lnTo>
                  <a:pt x="345" y="697"/>
                </a:lnTo>
                <a:lnTo>
                  <a:pt x="345" y="697"/>
                </a:lnTo>
                <a:lnTo>
                  <a:pt x="344" y="695"/>
                </a:lnTo>
                <a:lnTo>
                  <a:pt x="343" y="694"/>
                </a:lnTo>
                <a:lnTo>
                  <a:pt x="341" y="691"/>
                </a:lnTo>
                <a:lnTo>
                  <a:pt x="339" y="688"/>
                </a:lnTo>
                <a:lnTo>
                  <a:pt x="340" y="688"/>
                </a:lnTo>
                <a:lnTo>
                  <a:pt x="340" y="688"/>
                </a:lnTo>
                <a:lnTo>
                  <a:pt x="340" y="688"/>
                </a:lnTo>
                <a:lnTo>
                  <a:pt x="341" y="688"/>
                </a:lnTo>
                <a:lnTo>
                  <a:pt x="341" y="689"/>
                </a:lnTo>
                <a:lnTo>
                  <a:pt x="341" y="689"/>
                </a:lnTo>
                <a:lnTo>
                  <a:pt x="342" y="690"/>
                </a:lnTo>
                <a:lnTo>
                  <a:pt x="342" y="691"/>
                </a:lnTo>
                <a:lnTo>
                  <a:pt x="343" y="692"/>
                </a:lnTo>
                <a:lnTo>
                  <a:pt x="345" y="694"/>
                </a:lnTo>
                <a:lnTo>
                  <a:pt x="346" y="696"/>
                </a:lnTo>
                <a:lnTo>
                  <a:pt x="348" y="699"/>
                </a:lnTo>
                <a:close/>
                <a:moveTo>
                  <a:pt x="347" y="726"/>
                </a:moveTo>
                <a:lnTo>
                  <a:pt x="346" y="728"/>
                </a:lnTo>
                <a:lnTo>
                  <a:pt x="344" y="727"/>
                </a:lnTo>
                <a:lnTo>
                  <a:pt x="343" y="727"/>
                </a:lnTo>
                <a:lnTo>
                  <a:pt x="342" y="726"/>
                </a:lnTo>
                <a:lnTo>
                  <a:pt x="341" y="725"/>
                </a:lnTo>
                <a:cubicBezTo>
                  <a:pt x="344" y="725"/>
                  <a:pt x="346" y="725"/>
                  <a:pt x="347" y="726"/>
                </a:cubicBezTo>
                <a:close/>
                <a:moveTo>
                  <a:pt x="338" y="626"/>
                </a:moveTo>
                <a:lnTo>
                  <a:pt x="336" y="626"/>
                </a:lnTo>
                <a:lnTo>
                  <a:pt x="334" y="626"/>
                </a:lnTo>
                <a:lnTo>
                  <a:pt x="333" y="626"/>
                </a:lnTo>
                <a:lnTo>
                  <a:pt x="332" y="625"/>
                </a:lnTo>
                <a:lnTo>
                  <a:pt x="331" y="625"/>
                </a:lnTo>
                <a:lnTo>
                  <a:pt x="330" y="625"/>
                </a:lnTo>
                <a:lnTo>
                  <a:pt x="330" y="624"/>
                </a:lnTo>
                <a:lnTo>
                  <a:pt x="329" y="623"/>
                </a:lnTo>
                <a:lnTo>
                  <a:pt x="328" y="622"/>
                </a:lnTo>
                <a:lnTo>
                  <a:pt x="326" y="620"/>
                </a:lnTo>
                <a:lnTo>
                  <a:pt x="330" y="621"/>
                </a:lnTo>
                <a:lnTo>
                  <a:pt x="332" y="622"/>
                </a:lnTo>
                <a:lnTo>
                  <a:pt x="334" y="622"/>
                </a:lnTo>
                <a:lnTo>
                  <a:pt x="335" y="623"/>
                </a:lnTo>
                <a:lnTo>
                  <a:pt x="336" y="623"/>
                </a:lnTo>
                <a:lnTo>
                  <a:pt x="336" y="623"/>
                </a:lnTo>
                <a:lnTo>
                  <a:pt x="337" y="624"/>
                </a:lnTo>
                <a:lnTo>
                  <a:pt x="337" y="624"/>
                </a:lnTo>
                <a:lnTo>
                  <a:pt x="337" y="625"/>
                </a:lnTo>
                <a:lnTo>
                  <a:pt x="338" y="626"/>
                </a:lnTo>
                <a:close/>
                <a:moveTo>
                  <a:pt x="223" y="710"/>
                </a:moveTo>
                <a:lnTo>
                  <a:pt x="225" y="711"/>
                </a:lnTo>
                <a:lnTo>
                  <a:pt x="225" y="711"/>
                </a:lnTo>
                <a:lnTo>
                  <a:pt x="226" y="711"/>
                </a:lnTo>
                <a:cubicBezTo>
                  <a:pt x="230" y="712"/>
                  <a:pt x="231" y="714"/>
                  <a:pt x="234" y="718"/>
                </a:cubicBezTo>
                <a:cubicBezTo>
                  <a:pt x="236" y="721"/>
                  <a:pt x="243" y="730"/>
                  <a:pt x="245" y="733"/>
                </a:cubicBezTo>
                <a:cubicBezTo>
                  <a:pt x="236" y="730"/>
                  <a:pt x="227" y="723"/>
                  <a:pt x="223" y="710"/>
                </a:cubicBezTo>
                <a:close/>
                <a:moveTo>
                  <a:pt x="241" y="742"/>
                </a:moveTo>
                <a:cubicBezTo>
                  <a:pt x="238" y="738"/>
                  <a:pt x="235" y="735"/>
                  <a:pt x="235" y="735"/>
                </a:cubicBezTo>
                <a:lnTo>
                  <a:pt x="235" y="735"/>
                </a:lnTo>
                <a:cubicBezTo>
                  <a:pt x="235" y="734"/>
                  <a:pt x="240" y="741"/>
                  <a:pt x="241" y="742"/>
                </a:cubicBezTo>
                <a:close/>
                <a:moveTo>
                  <a:pt x="224" y="627"/>
                </a:moveTo>
                <a:lnTo>
                  <a:pt x="223" y="624"/>
                </a:lnTo>
                <a:lnTo>
                  <a:pt x="226" y="625"/>
                </a:lnTo>
                <a:lnTo>
                  <a:pt x="228" y="625"/>
                </a:lnTo>
                <a:lnTo>
                  <a:pt x="228" y="626"/>
                </a:lnTo>
                <a:lnTo>
                  <a:pt x="228" y="626"/>
                </a:lnTo>
                <a:lnTo>
                  <a:pt x="228" y="626"/>
                </a:lnTo>
                <a:lnTo>
                  <a:pt x="227" y="626"/>
                </a:lnTo>
                <a:lnTo>
                  <a:pt x="225" y="626"/>
                </a:lnTo>
                <a:lnTo>
                  <a:pt x="224" y="627"/>
                </a:lnTo>
                <a:close/>
                <a:moveTo>
                  <a:pt x="223" y="573"/>
                </a:moveTo>
                <a:lnTo>
                  <a:pt x="222" y="572"/>
                </a:lnTo>
                <a:lnTo>
                  <a:pt x="224" y="570"/>
                </a:lnTo>
                <a:lnTo>
                  <a:pt x="226" y="571"/>
                </a:lnTo>
                <a:lnTo>
                  <a:pt x="223" y="573"/>
                </a:lnTo>
                <a:close/>
                <a:moveTo>
                  <a:pt x="224" y="600"/>
                </a:moveTo>
                <a:lnTo>
                  <a:pt x="227" y="596"/>
                </a:lnTo>
                <a:lnTo>
                  <a:pt x="227" y="596"/>
                </a:lnTo>
                <a:lnTo>
                  <a:pt x="227" y="596"/>
                </a:lnTo>
                <a:lnTo>
                  <a:pt x="226" y="597"/>
                </a:lnTo>
                <a:lnTo>
                  <a:pt x="224" y="600"/>
                </a:lnTo>
                <a:close/>
                <a:moveTo>
                  <a:pt x="237" y="593"/>
                </a:moveTo>
                <a:lnTo>
                  <a:pt x="235" y="591"/>
                </a:lnTo>
                <a:lnTo>
                  <a:pt x="236" y="588"/>
                </a:lnTo>
                <a:lnTo>
                  <a:pt x="237" y="586"/>
                </a:lnTo>
                <a:lnTo>
                  <a:pt x="238" y="584"/>
                </a:lnTo>
                <a:lnTo>
                  <a:pt x="239" y="583"/>
                </a:lnTo>
                <a:lnTo>
                  <a:pt x="239" y="583"/>
                </a:lnTo>
                <a:lnTo>
                  <a:pt x="240" y="583"/>
                </a:lnTo>
                <a:lnTo>
                  <a:pt x="240" y="584"/>
                </a:lnTo>
                <a:lnTo>
                  <a:pt x="241" y="585"/>
                </a:lnTo>
                <a:cubicBezTo>
                  <a:pt x="246" y="594"/>
                  <a:pt x="252" y="600"/>
                  <a:pt x="252" y="600"/>
                </a:cubicBezTo>
                <a:lnTo>
                  <a:pt x="253" y="601"/>
                </a:lnTo>
                <a:lnTo>
                  <a:pt x="253" y="601"/>
                </a:lnTo>
                <a:lnTo>
                  <a:pt x="253" y="601"/>
                </a:lnTo>
                <a:lnTo>
                  <a:pt x="253" y="601"/>
                </a:lnTo>
                <a:cubicBezTo>
                  <a:pt x="253" y="602"/>
                  <a:pt x="250" y="600"/>
                  <a:pt x="250" y="599"/>
                </a:cubicBezTo>
                <a:cubicBezTo>
                  <a:pt x="248" y="598"/>
                  <a:pt x="239" y="594"/>
                  <a:pt x="237" y="593"/>
                </a:cubicBezTo>
                <a:close/>
                <a:moveTo>
                  <a:pt x="242" y="562"/>
                </a:moveTo>
                <a:lnTo>
                  <a:pt x="242" y="561"/>
                </a:lnTo>
                <a:lnTo>
                  <a:pt x="244" y="563"/>
                </a:lnTo>
                <a:lnTo>
                  <a:pt x="245" y="563"/>
                </a:lnTo>
                <a:lnTo>
                  <a:pt x="244" y="564"/>
                </a:lnTo>
                <a:lnTo>
                  <a:pt x="242" y="562"/>
                </a:lnTo>
                <a:close/>
                <a:moveTo>
                  <a:pt x="272" y="627"/>
                </a:moveTo>
                <a:lnTo>
                  <a:pt x="273" y="628"/>
                </a:lnTo>
                <a:lnTo>
                  <a:pt x="273" y="628"/>
                </a:lnTo>
                <a:lnTo>
                  <a:pt x="273" y="629"/>
                </a:lnTo>
                <a:lnTo>
                  <a:pt x="274" y="629"/>
                </a:lnTo>
                <a:lnTo>
                  <a:pt x="274" y="630"/>
                </a:lnTo>
                <a:lnTo>
                  <a:pt x="274" y="630"/>
                </a:lnTo>
                <a:lnTo>
                  <a:pt x="274" y="630"/>
                </a:lnTo>
                <a:lnTo>
                  <a:pt x="274" y="630"/>
                </a:lnTo>
                <a:lnTo>
                  <a:pt x="274" y="630"/>
                </a:lnTo>
                <a:cubicBezTo>
                  <a:pt x="274" y="630"/>
                  <a:pt x="271" y="628"/>
                  <a:pt x="270" y="628"/>
                </a:cubicBezTo>
                <a:cubicBezTo>
                  <a:pt x="268" y="626"/>
                  <a:pt x="256" y="618"/>
                  <a:pt x="251" y="615"/>
                </a:cubicBezTo>
                <a:cubicBezTo>
                  <a:pt x="250" y="614"/>
                  <a:pt x="249" y="613"/>
                  <a:pt x="249" y="613"/>
                </a:cubicBezTo>
                <a:lnTo>
                  <a:pt x="249" y="612"/>
                </a:lnTo>
                <a:lnTo>
                  <a:pt x="249" y="612"/>
                </a:lnTo>
                <a:lnTo>
                  <a:pt x="249" y="612"/>
                </a:lnTo>
                <a:cubicBezTo>
                  <a:pt x="248" y="612"/>
                  <a:pt x="250" y="613"/>
                  <a:pt x="250" y="613"/>
                </a:cubicBezTo>
                <a:cubicBezTo>
                  <a:pt x="252" y="614"/>
                  <a:pt x="264" y="622"/>
                  <a:pt x="272" y="627"/>
                </a:cubicBezTo>
                <a:close/>
                <a:moveTo>
                  <a:pt x="261" y="613"/>
                </a:moveTo>
                <a:lnTo>
                  <a:pt x="264" y="614"/>
                </a:lnTo>
                <a:lnTo>
                  <a:pt x="265" y="615"/>
                </a:lnTo>
                <a:lnTo>
                  <a:pt x="266" y="615"/>
                </a:lnTo>
                <a:lnTo>
                  <a:pt x="266" y="616"/>
                </a:lnTo>
                <a:lnTo>
                  <a:pt x="266" y="616"/>
                </a:lnTo>
                <a:lnTo>
                  <a:pt x="265" y="615"/>
                </a:lnTo>
                <a:lnTo>
                  <a:pt x="262" y="613"/>
                </a:lnTo>
                <a:lnTo>
                  <a:pt x="261" y="613"/>
                </a:lnTo>
                <a:close/>
                <a:moveTo>
                  <a:pt x="296" y="671"/>
                </a:moveTo>
                <a:cubicBezTo>
                  <a:pt x="290" y="667"/>
                  <a:pt x="286" y="664"/>
                  <a:pt x="285" y="664"/>
                </a:cubicBezTo>
                <a:cubicBezTo>
                  <a:pt x="281" y="664"/>
                  <a:pt x="276" y="656"/>
                  <a:pt x="272" y="650"/>
                </a:cubicBezTo>
                <a:lnTo>
                  <a:pt x="272" y="649"/>
                </a:lnTo>
                <a:lnTo>
                  <a:pt x="272" y="649"/>
                </a:lnTo>
                <a:lnTo>
                  <a:pt x="272" y="649"/>
                </a:lnTo>
                <a:lnTo>
                  <a:pt x="272" y="649"/>
                </a:lnTo>
                <a:lnTo>
                  <a:pt x="272" y="649"/>
                </a:lnTo>
                <a:cubicBezTo>
                  <a:pt x="272" y="648"/>
                  <a:pt x="277" y="651"/>
                  <a:pt x="279" y="652"/>
                </a:cubicBezTo>
                <a:lnTo>
                  <a:pt x="281" y="653"/>
                </a:lnTo>
                <a:lnTo>
                  <a:pt x="283" y="654"/>
                </a:lnTo>
                <a:lnTo>
                  <a:pt x="286" y="656"/>
                </a:lnTo>
                <a:lnTo>
                  <a:pt x="289" y="657"/>
                </a:lnTo>
                <a:cubicBezTo>
                  <a:pt x="292" y="661"/>
                  <a:pt x="295" y="668"/>
                  <a:pt x="296" y="671"/>
                </a:cubicBezTo>
                <a:close/>
                <a:moveTo>
                  <a:pt x="303" y="647"/>
                </a:moveTo>
                <a:lnTo>
                  <a:pt x="296" y="644"/>
                </a:lnTo>
                <a:lnTo>
                  <a:pt x="295" y="643"/>
                </a:lnTo>
                <a:lnTo>
                  <a:pt x="295" y="642"/>
                </a:lnTo>
                <a:lnTo>
                  <a:pt x="294" y="641"/>
                </a:lnTo>
                <a:lnTo>
                  <a:pt x="294" y="641"/>
                </a:lnTo>
                <a:lnTo>
                  <a:pt x="294" y="641"/>
                </a:lnTo>
                <a:lnTo>
                  <a:pt x="295" y="641"/>
                </a:lnTo>
                <a:lnTo>
                  <a:pt x="296" y="642"/>
                </a:lnTo>
                <a:lnTo>
                  <a:pt x="297" y="643"/>
                </a:lnTo>
                <a:lnTo>
                  <a:pt x="300" y="645"/>
                </a:lnTo>
                <a:lnTo>
                  <a:pt x="303" y="647"/>
                </a:lnTo>
                <a:close/>
                <a:moveTo>
                  <a:pt x="259" y="628"/>
                </a:moveTo>
                <a:cubicBezTo>
                  <a:pt x="268" y="634"/>
                  <a:pt x="275" y="639"/>
                  <a:pt x="276" y="640"/>
                </a:cubicBezTo>
                <a:cubicBezTo>
                  <a:pt x="281" y="643"/>
                  <a:pt x="281" y="643"/>
                  <a:pt x="281" y="643"/>
                </a:cubicBezTo>
                <a:lnTo>
                  <a:pt x="282" y="643"/>
                </a:lnTo>
                <a:lnTo>
                  <a:pt x="282" y="644"/>
                </a:lnTo>
                <a:cubicBezTo>
                  <a:pt x="274" y="639"/>
                  <a:pt x="268" y="636"/>
                  <a:pt x="267" y="636"/>
                </a:cubicBezTo>
                <a:cubicBezTo>
                  <a:pt x="262" y="634"/>
                  <a:pt x="262" y="633"/>
                  <a:pt x="260" y="630"/>
                </a:cubicBezTo>
                <a:lnTo>
                  <a:pt x="259" y="629"/>
                </a:lnTo>
                <a:lnTo>
                  <a:pt x="259" y="628"/>
                </a:lnTo>
                <a:close/>
                <a:moveTo>
                  <a:pt x="261" y="651"/>
                </a:moveTo>
                <a:lnTo>
                  <a:pt x="261" y="650"/>
                </a:lnTo>
                <a:lnTo>
                  <a:pt x="260" y="648"/>
                </a:lnTo>
                <a:lnTo>
                  <a:pt x="260" y="647"/>
                </a:lnTo>
                <a:lnTo>
                  <a:pt x="259" y="646"/>
                </a:lnTo>
                <a:lnTo>
                  <a:pt x="261" y="649"/>
                </a:lnTo>
                <a:lnTo>
                  <a:pt x="262" y="651"/>
                </a:lnTo>
                <a:lnTo>
                  <a:pt x="262" y="651"/>
                </a:lnTo>
                <a:lnTo>
                  <a:pt x="262" y="651"/>
                </a:lnTo>
                <a:lnTo>
                  <a:pt x="261" y="651"/>
                </a:lnTo>
                <a:close/>
                <a:moveTo>
                  <a:pt x="248" y="652"/>
                </a:moveTo>
                <a:lnTo>
                  <a:pt x="248" y="652"/>
                </a:lnTo>
                <a:lnTo>
                  <a:pt x="249" y="652"/>
                </a:lnTo>
                <a:lnTo>
                  <a:pt x="252" y="654"/>
                </a:lnTo>
                <a:lnTo>
                  <a:pt x="253" y="656"/>
                </a:lnTo>
                <a:lnTo>
                  <a:pt x="254" y="658"/>
                </a:lnTo>
                <a:lnTo>
                  <a:pt x="254" y="660"/>
                </a:lnTo>
                <a:lnTo>
                  <a:pt x="255" y="661"/>
                </a:lnTo>
                <a:lnTo>
                  <a:pt x="255" y="662"/>
                </a:lnTo>
                <a:lnTo>
                  <a:pt x="255" y="662"/>
                </a:lnTo>
                <a:cubicBezTo>
                  <a:pt x="256" y="663"/>
                  <a:pt x="252" y="657"/>
                  <a:pt x="250" y="655"/>
                </a:cubicBezTo>
                <a:lnTo>
                  <a:pt x="248" y="652"/>
                </a:lnTo>
                <a:close/>
                <a:moveTo>
                  <a:pt x="254" y="689"/>
                </a:moveTo>
                <a:cubicBezTo>
                  <a:pt x="251" y="686"/>
                  <a:pt x="246" y="679"/>
                  <a:pt x="244" y="676"/>
                </a:cubicBezTo>
                <a:lnTo>
                  <a:pt x="245" y="676"/>
                </a:lnTo>
                <a:lnTo>
                  <a:pt x="246" y="677"/>
                </a:lnTo>
                <a:lnTo>
                  <a:pt x="246" y="677"/>
                </a:lnTo>
                <a:lnTo>
                  <a:pt x="247" y="677"/>
                </a:lnTo>
                <a:lnTo>
                  <a:pt x="247" y="678"/>
                </a:lnTo>
                <a:lnTo>
                  <a:pt x="247" y="678"/>
                </a:lnTo>
                <a:lnTo>
                  <a:pt x="248" y="679"/>
                </a:lnTo>
                <a:lnTo>
                  <a:pt x="248" y="680"/>
                </a:lnTo>
                <a:lnTo>
                  <a:pt x="249" y="681"/>
                </a:lnTo>
                <a:lnTo>
                  <a:pt x="249" y="682"/>
                </a:lnTo>
                <a:lnTo>
                  <a:pt x="251" y="684"/>
                </a:lnTo>
                <a:lnTo>
                  <a:pt x="252" y="687"/>
                </a:lnTo>
                <a:lnTo>
                  <a:pt x="254" y="689"/>
                </a:lnTo>
                <a:close/>
                <a:moveTo>
                  <a:pt x="252" y="593"/>
                </a:moveTo>
                <a:lnTo>
                  <a:pt x="253" y="594"/>
                </a:lnTo>
                <a:lnTo>
                  <a:pt x="255" y="595"/>
                </a:lnTo>
                <a:lnTo>
                  <a:pt x="257" y="596"/>
                </a:lnTo>
                <a:lnTo>
                  <a:pt x="257" y="597"/>
                </a:lnTo>
                <a:lnTo>
                  <a:pt x="258" y="599"/>
                </a:lnTo>
                <a:lnTo>
                  <a:pt x="258" y="600"/>
                </a:lnTo>
                <a:lnTo>
                  <a:pt x="259" y="601"/>
                </a:lnTo>
                <a:lnTo>
                  <a:pt x="259" y="601"/>
                </a:lnTo>
                <a:lnTo>
                  <a:pt x="259" y="602"/>
                </a:lnTo>
                <a:lnTo>
                  <a:pt x="259" y="602"/>
                </a:lnTo>
                <a:cubicBezTo>
                  <a:pt x="259" y="602"/>
                  <a:pt x="254" y="595"/>
                  <a:pt x="252" y="593"/>
                </a:cubicBezTo>
                <a:close/>
                <a:moveTo>
                  <a:pt x="246" y="643"/>
                </a:moveTo>
                <a:lnTo>
                  <a:pt x="245" y="642"/>
                </a:lnTo>
                <a:lnTo>
                  <a:pt x="244" y="642"/>
                </a:lnTo>
                <a:lnTo>
                  <a:pt x="243" y="641"/>
                </a:lnTo>
                <a:lnTo>
                  <a:pt x="242" y="640"/>
                </a:lnTo>
                <a:lnTo>
                  <a:pt x="240" y="640"/>
                </a:lnTo>
                <a:lnTo>
                  <a:pt x="239" y="639"/>
                </a:lnTo>
                <a:lnTo>
                  <a:pt x="238" y="638"/>
                </a:lnTo>
                <a:cubicBezTo>
                  <a:pt x="230" y="626"/>
                  <a:pt x="230" y="627"/>
                  <a:pt x="230" y="626"/>
                </a:cubicBezTo>
                <a:lnTo>
                  <a:pt x="232" y="627"/>
                </a:lnTo>
                <a:cubicBezTo>
                  <a:pt x="240" y="629"/>
                  <a:pt x="242" y="633"/>
                  <a:pt x="246" y="643"/>
                </a:cubicBezTo>
                <a:close/>
                <a:moveTo>
                  <a:pt x="231" y="604"/>
                </a:moveTo>
                <a:lnTo>
                  <a:pt x="229" y="604"/>
                </a:lnTo>
                <a:lnTo>
                  <a:pt x="228" y="603"/>
                </a:lnTo>
                <a:lnTo>
                  <a:pt x="228" y="602"/>
                </a:lnTo>
                <a:lnTo>
                  <a:pt x="229" y="600"/>
                </a:lnTo>
                <a:lnTo>
                  <a:pt x="230" y="598"/>
                </a:lnTo>
                <a:lnTo>
                  <a:pt x="232" y="600"/>
                </a:lnTo>
                <a:lnTo>
                  <a:pt x="232" y="601"/>
                </a:lnTo>
                <a:lnTo>
                  <a:pt x="232" y="601"/>
                </a:lnTo>
                <a:lnTo>
                  <a:pt x="231" y="602"/>
                </a:lnTo>
                <a:lnTo>
                  <a:pt x="231" y="604"/>
                </a:lnTo>
                <a:close/>
                <a:moveTo>
                  <a:pt x="241" y="667"/>
                </a:moveTo>
                <a:lnTo>
                  <a:pt x="240" y="666"/>
                </a:lnTo>
                <a:lnTo>
                  <a:pt x="237" y="665"/>
                </a:lnTo>
                <a:lnTo>
                  <a:pt x="236" y="664"/>
                </a:lnTo>
                <a:cubicBezTo>
                  <a:pt x="229" y="655"/>
                  <a:pt x="224" y="648"/>
                  <a:pt x="223" y="647"/>
                </a:cubicBezTo>
                <a:cubicBezTo>
                  <a:pt x="219" y="642"/>
                  <a:pt x="218" y="640"/>
                  <a:pt x="218" y="639"/>
                </a:cubicBezTo>
                <a:cubicBezTo>
                  <a:pt x="218" y="638"/>
                  <a:pt x="219" y="636"/>
                  <a:pt x="219" y="635"/>
                </a:cubicBezTo>
                <a:lnTo>
                  <a:pt x="219" y="634"/>
                </a:lnTo>
                <a:lnTo>
                  <a:pt x="219" y="633"/>
                </a:lnTo>
                <a:cubicBezTo>
                  <a:pt x="221" y="635"/>
                  <a:pt x="223" y="636"/>
                  <a:pt x="223" y="636"/>
                </a:cubicBezTo>
                <a:cubicBezTo>
                  <a:pt x="225" y="638"/>
                  <a:pt x="226" y="640"/>
                  <a:pt x="230" y="646"/>
                </a:cubicBezTo>
                <a:cubicBezTo>
                  <a:pt x="231" y="649"/>
                  <a:pt x="238" y="661"/>
                  <a:pt x="241" y="667"/>
                </a:cubicBezTo>
                <a:close/>
                <a:moveTo>
                  <a:pt x="240" y="683"/>
                </a:moveTo>
                <a:lnTo>
                  <a:pt x="239" y="683"/>
                </a:lnTo>
                <a:lnTo>
                  <a:pt x="237" y="683"/>
                </a:lnTo>
                <a:lnTo>
                  <a:pt x="236" y="682"/>
                </a:lnTo>
                <a:lnTo>
                  <a:pt x="235" y="682"/>
                </a:lnTo>
                <a:lnTo>
                  <a:pt x="235" y="682"/>
                </a:lnTo>
                <a:lnTo>
                  <a:pt x="234" y="681"/>
                </a:lnTo>
                <a:cubicBezTo>
                  <a:pt x="233" y="681"/>
                  <a:pt x="231" y="677"/>
                  <a:pt x="230" y="675"/>
                </a:cubicBezTo>
                <a:lnTo>
                  <a:pt x="229" y="673"/>
                </a:lnTo>
                <a:lnTo>
                  <a:pt x="228" y="670"/>
                </a:lnTo>
                <a:lnTo>
                  <a:pt x="227" y="668"/>
                </a:lnTo>
                <a:lnTo>
                  <a:pt x="227" y="668"/>
                </a:lnTo>
                <a:lnTo>
                  <a:pt x="228" y="668"/>
                </a:lnTo>
                <a:lnTo>
                  <a:pt x="228" y="668"/>
                </a:lnTo>
                <a:cubicBezTo>
                  <a:pt x="229" y="668"/>
                  <a:pt x="232" y="672"/>
                  <a:pt x="235" y="676"/>
                </a:cubicBezTo>
                <a:lnTo>
                  <a:pt x="236" y="678"/>
                </a:lnTo>
                <a:lnTo>
                  <a:pt x="238" y="680"/>
                </a:lnTo>
                <a:lnTo>
                  <a:pt x="240" y="683"/>
                </a:lnTo>
                <a:close/>
                <a:moveTo>
                  <a:pt x="233" y="693"/>
                </a:moveTo>
                <a:lnTo>
                  <a:pt x="230" y="691"/>
                </a:lnTo>
                <a:lnTo>
                  <a:pt x="228" y="691"/>
                </a:lnTo>
                <a:lnTo>
                  <a:pt x="227" y="690"/>
                </a:lnTo>
                <a:lnTo>
                  <a:pt x="226" y="689"/>
                </a:lnTo>
                <a:lnTo>
                  <a:pt x="225" y="689"/>
                </a:lnTo>
                <a:lnTo>
                  <a:pt x="224" y="688"/>
                </a:lnTo>
                <a:lnTo>
                  <a:pt x="223" y="687"/>
                </a:lnTo>
                <a:lnTo>
                  <a:pt x="223" y="686"/>
                </a:lnTo>
                <a:lnTo>
                  <a:pt x="222" y="685"/>
                </a:lnTo>
                <a:lnTo>
                  <a:pt x="221" y="683"/>
                </a:lnTo>
                <a:lnTo>
                  <a:pt x="224" y="684"/>
                </a:lnTo>
                <a:lnTo>
                  <a:pt x="226" y="685"/>
                </a:lnTo>
                <a:lnTo>
                  <a:pt x="227" y="685"/>
                </a:lnTo>
                <a:lnTo>
                  <a:pt x="228" y="686"/>
                </a:lnTo>
                <a:lnTo>
                  <a:pt x="229" y="686"/>
                </a:lnTo>
                <a:lnTo>
                  <a:pt x="229" y="687"/>
                </a:lnTo>
                <a:lnTo>
                  <a:pt x="230" y="688"/>
                </a:lnTo>
                <a:lnTo>
                  <a:pt x="231" y="689"/>
                </a:lnTo>
                <a:lnTo>
                  <a:pt x="231" y="691"/>
                </a:lnTo>
                <a:lnTo>
                  <a:pt x="233" y="693"/>
                </a:lnTo>
                <a:close/>
                <a:moveTo>
                  <a:pt x="223" y="738"/>
                </a:moveTo>
                <a:cubicBezTo>
                  <a:pt x="211" y="727"/>
                  <a:pt x="207" y="721"/>
                  <a:pt x="207" y="721"/>
                </a:cubicBezTo>
                <a:lnTo>
                  <a:pt x="207" y="720"/>
                </a:lnTo>
                <a:lnTo>
                  <a:pt x="207" y="720"/>
                </a:lnTo>
                <a:lnTo>
                  <a:pt x="207" y="720"/>
                </a:lnTo>
                <a:cubicBezTo>
                  <a:pt x="207" y="719"/>
                  <a:pt x="213" y="723"/>
                  <a:pt x="216" y="725"/>
                </a:cubicBezTo>
                <a:cubicBezTo>
                  <a:pt x="220" y="727"/>
                  <a:pt x="226" y="730"/>
                  <a:pt x="228" y="731"/>
                </a:cubicBezTo>
                <a:lnTo>
                  <a:pt x="229" y="734"/>
                </a:lnTo>
                <a:lnTo>
                  <a:pt x="231" y="736"/>
                </a:lnTo>
                <a:lnTo>
                  <a:pt x="232" y="737"/>
                </a:lnTo>
                <a:lnTo>
                  <a:pt x="233" y="738"/>
                </a:lnTo>
                <a:lnTo>
                  <a:pt x="234" y="739"/>
                </a:lnTo>
                <a:lnTo>
                  <a:pt x="234" y="740"/>
                </a:lnTo>
                <a:lnTo>
                  <a:pt x="234" y="740"/>
                </a:lnTo>
                <a:lnTo>
                  <a:pt x="234" y="741"/>
                </a:lnTo>
                <a:lnTo>
                  <a:pt x="234" y="741"/>
                </a:lnTo>
                <a:lnTo>
                  <a:pt x="233" y="740"/>
                </a:lnTo>
                <a:lnTo>
                  <a:pt x="232" y="740"/>
                </a:lnTo>
                <a:lnTo>
                  <a:pt x="231" y="740"/>
                </a:lnTo>
                <a:lnTo>
                  <a:pt x="229" y="739"/>
                </a:lnTo>
                <a:lnTo>
                  <a:pt x="226" y="739"/>
                </a:lnTo>
                <a:lnTo>
                  <a:pt x="223" y="738"/>
                </a:lnTo>
                <a:close/>
                <a:moveTo>
                  <a:pt x="220" y="699"/>
                </a:moveTo>
                <a:cubicBezTo>
                  <a:pt x="221" y="701"/>
                  <a:pt x="224" y="705"/>
                  <a:pt x="224" y="705"/>
                </a:cubicBezTo>
                <a:lnTo>
                  <a:pt x="223" y="705"/>
                </a:lnTo>
                <a:lnTo>
                  <a:pt x="222" y="705"/>
                </a:lnTo>
                <a:lnTo>
                  <a:pt x="221" y="704"/>
                </a:lnTo>
                <a:lnTo>
                  <a:pt x="221" y="703"/>
                </a:lnTo>
                <a:lnTo>
                  <a:pt x="221" y="702"/>
                </a:lnTo>
                <a:lnTo>
                  <a:pt x="220" y="699"/>
                </a:lnTo>
                <a:close/>
                <a:moveTo>
                  <a:pt x="231" y="707"/>
                </a:moveTo>
                <a:lnTo>
                  <a:pt x="229" y="704"/>
                </a:lnTo>
                <a:lnTo>
                  <a:pt x="227" y="702"/>
                </a:lnTo>
                <a:lnTo>
                  <a:pt x="225" y="700"/>
                </a:lnTo>
                <a:lnTo>
                  <a:pt x="224" y="698"/>
                </a:lnTo>
                <a:lnTo>
                  <a:pt x="223" y="697"/>
                </a:lnTo>
                <a:lnTo>
                  <a:pt x="222" y="696"/>
                </a:lnTo>
                <a:lnTo>
                  <a:pt x="222" y="696"/>
                </a:lnTo>
                <a:lnTo>
                  <a:pt x="222" y="695"/>
                </a:lnTo>
                <a:lnTo>
                  <a:pt x="222" y="695"/>
                </a:lnTo>
                <a:lnTo>
                  <a:pt x="222" y="695"/>
                </a:lnTo>
                <a:lnTo>
                  <a:pt x="222" y="696"/>
                </a:lnTo>
                <a:lnTo>
                  <a:pt x="223" y="696"/>
                </a:lnTo>
                <a:lnTo>
                  <a:pt x="223" y="696"/>
                </a:lnTo>
                <a:lnTo>
                  <a:pt x="224" y="697"/>
                </a:lnTo>
                <a:lnTo>
                  <a:pt x="224" y="697"/>
                </a:lnTo>
                <a:lnTo>
                  <a:pt x="225" y="698"/>
                </a:lnTo>
                <a:lnTo>
                  <a:pt x="226" y="698"/>
                </a:lnTo>
                <a:lnTo>
                  <a:pt x="228" y="699"/>
                </a:lnTo>
                <a:lnTo>
                  <a:pt x="230" y="702"/>
                </a:lnTo>
                <a:lnTo>
                  <a:pt x="232" y="704"/>
                </a:lnTo>
                <a:lnTo>
                  <a:pt x="234" y="706"/>
                </a:lnTo>
                <a:lnTo>
                  <a:pt x="235" y="707"/>
                </a:lnTo>
                <a:lnTo>
                  <a:pt x="236" y="708"/>
                </a:lnTo>
                <a:lnTo>
                  <a:pt x="236" y="708"/>
                </a:lnTo>
                <a:lnTo>
                  <a:pt x="236" y="709"/>
                </a:lnTo>
                <a:lnTo>
                  <a:pt x="236" y="709"/>
                </a:lnTo>
                <a:lnTo>
                  <a:pt x="235" y="708"/>
                </a:lnTo>
                <a:lnTo>
                  <a:pt x="234" y="708"/>
                </a:lnTo>
                <a:lnTo>
                  <a:pt x="232" y="708"/>
                </a:lnTo>
                <a:lnTo>
                  <a:pt x="231" y="707"/>
                </a:lnTo>
                <a:close/>
                <a:moveTo>
                  <a:pt x="233" y="699"/>
                </a:moveTo>
                <a:lnTo>
                  <a:pt x="234" y="700"/>
                </a:lnTo>
                <a:lnTo>
                  <a:pt x="236" y="700"/>
                </a:lnTo>
                <a:lnTo>
                  <a:pt x="236" y="700"/>
                </a:lnTo>
                <a:lnTo>
                  <a:pt x="237" y="701"/>
                </a:lnTo>
                <a:lnTo>
                  <a:pt x="238" y="701"/>
                </a:lnTo>
                <a:lnTo>
                  <a:pt x="238" y="702"/>
                </a:lnTo>
                <a:lnTo>
                  <a:pt x="239" y="703"/>
                </a:lnTo>
                <a:lnTo>
                  <a:pt x="240" y="705"/>
                </a:lnTo>
                <a:lnTo>
                  <a:pt x="241" y="707"/>
                </a:lnTo>
                <a:lnTo>
                  <a:pt x="243" y="710"/>
                </a:lnTo>
                <a:lnTo>
                  <a:pt x="242" y="709"/>
                </a:lnTo>
                <a:lnTo>
                  <a:pt x="241" y="708"/>
                </a:lnTo>
                <a:lnTo>
                  <a:pt x="240" y="706"/>
                </a:lnTo>
                <a:lnTo>
                  <a:pt x="239" y="705"/>
                </a:lnTo>
                <a:lnTo>
                  <a:pt x="237" y="704"/>
                </a:lnTo>
                <a:lnTo>
                  <a:pt x="236" y="703"/>
                </a:lnTo>
                <a:lnTo>
                  <a:pt x="235" y="701"/>
                </a:lnTo>
                <a:lnTo>
                  <a:pt x="234" y="700"/>
                </a:lnTo>
                <a:lnTo>
                  <a:pt x="233" y="699"/>
                </a:lnTo>
                <a:close/>
                <a:moveTo>
                  <a:pt x="239" y="689"/>
                </a:moveTo>
                <a:lnTo>
                  <a:pt x="241" y="690"/>
                </a:lnTo>
                <a:lnTo>
                  <a:pt x="243" y="691"/>
                </a:lnTo>
                <a:lnTo>
                  <a:pt x="244" y="692"/>
                </a:lnTo>
                <a:cubicBezTo>
                  <a:pt x="247" y="693"/>
                  <a:pt x="248" y="695"/>
                  <a:pt x="250" y="697"/>
                </a:cubicBezTo>
                <a:lnTo>
                  <a:pt x="251" y="698"/>
                </a:lnTo>
                <a:lnTo>
                  <a:pt x="252" y="700"/>
                </a:lnTo>
                <a:lnTo>
                  <a:pt x="254" y="702"/>
                </a:lnTo>
                <a:lnTo>
                  <a:pt x="251" y="701"/>
                </a:lnTo>
                <a:cubicBezTo>
                  <a:pt x="243" y="698"/>
                  <a:pt x="243" y="696"/>
                  <a:pt x="240" y="691"/>
                </a:cubicBezTo>
                <a:lnTo>
                  <a:pt x="239" y="689"/>
                </a:lnTo>
                <a:close/>
                <a:moveTo>
                  <a:pt x="272" y="723"/>
                </a:moveTo>
                <a:cubicBezTo>
                  <a:pt x="255" y="717"/>
                  <a:pt x="255" y="716"/>
                  <a:pt x="250" y="709"/>
                </a:cubicBezTo>
                <a:lnTo>
                  <a:pt x="249" y="707"/>
                </a:lnTo>
                <a:lnTo>
                  <a:pt x="248" y="706"/>
                </a:lnTo>
                <a:lnTo>
                  <a:pt x="250" y="707"/>
                </a:lnTo>
                <a:lnTo>
                  <a:pt x="252" y="708"/>
                </a:lnTo>
                <a:lnTo>
                  <a:pt x="254" y="708"/>
                </a:lnTo>
                <a:lnTo>
                  <a:pt x="255" y="709"/>
                </a:lnTo>
                <a:lnTo>
                  <a:pt x="256" y="709"/>
                </a:lnTo>
                <a:cubicBezTo>
                  <a:pt x="263" y="711"/>
                  <a:pt x="264" y="714"/>
                  <a:pt x="270" y="720"/>
                </a:cubicBezTo>
                <a:lnTo>
                  <a:pt x="271" y="721"/>
                </a:lnTo>
                <a:lnTo>
                  <a:pt x="272" y="723"/>
                </a:lnTo>
                <a:close/>
                <a:moveTo>
                  <a:pt x="270" y="664"/>
                </a:moveTo>
                <a:cubicBezTo>
                  <a:pt x="277" y="674"/>
                  <a:pt x="283" y="681"/>
                  <a:pt x="284" y="682"/>
                </a:cubicBezTo>
                <a:lnTo>
                  <a:pt x="285" y="683"/>
                </a:lnTo>
                <a:lnTo>
                  <a:pt x="285" y="684"/>
                </a:lnTo>
                <a:lnTo>
                  <a:pt x="286" y="685"/>
                </a:lnTo>
                <a:lnTo>
                  <a:pt x="286" y="685"/>
                </a:lnTo>
                <a:lnTo>
                  <a:pt x="287" y="686"/>
                </a:lnTo>
                <a:lnTo>
                  <a:pt x="287" y="686"/>
                </a:lnTo>
                <a:lnTo>
                  <a:pt x="287" y="686"/>
                </a:lnTo>
                <a:lnTo>
                  <a:pt x="286" y="686"/>
                </a:lnTo>
                <a:lnTo>
                  <a:pt x="286" y="686"/>
                </a:lnTo>
                <a:lnTo>
                  <a:pt x="285" y="686"/>
                </a:lnTo>
                <a:lnTo>
                  <a:pt x="285" y="686"/>
                </a:lnTo>
                <a:lnTo>
                  <a:pt x="284" y="685"/>
                </a:lnTo>
                <a:lnTo>
                  <a:pt x="283" y="685"/>
                </a:lnTo>
                <a:lnTo>
                  <a:pt x="282" y="684"/>
                </a:lnTo>
                <a:lnTo>
                  <a:pt x="280" y="684"/>
                </a:lnTo>
                <a:lnTo>
                  <a:pt x="279" y="683"/>
                </a:lnTo>
                <a:cubicBezTo>
                  <a:pt x="274" y="675"/>
                  <a:pt x="270" y="668"/>
                  <a:pt x="269" y="667"/>
                </a:cubicBezTo>
                <a:cubicBezTo>
                  <a:pt x="267" y="664"/>
                  <a:pt x="267" y="662"/>
                  <a:pt x="267" y="662"/>
                </a:cubicBezTo>
                <a:lnTo>
                  <a:pt x="267" y="662"/>
                </a:lnTo>
                <a:lnTo>
                  <a:pt x="267" y="662"/>
                </a:lnTo>
                <a:cubicBezTo>
                  <a:pt x="267" y="662"/>
                  <a:pt x="268" y="663"/>
                  <a:pt x="269" y="664"/>
                </a:cubicBezTo>
                <a:lnTo>
                  <a:pt x="270" y="664"/>
                </a:lnTo>
                <a:lnTo>
                  <a:pt x="270" y="664"/>
                </a:lnTo>
                <a:close/>
                <a:moveTo>
                  <a:pt x="289" y="720"/>
                </a:moveTo>
                <a:cubicBezTo>
                  <a:pt x="284" y="719"/>
                  <a:pt x="279" y="711"/>
                  <a:pt x="277" y="709"/>
                </a:cubicBezTo>
                <a:lnTo>
                  <a:pt x="276" y="707"/>
                </a:lnTo>
                <a:lnTo>
                  <a:pt x="275" y="706"/>
                </a:lnTo>
                <a:lnTo>
                  <a:pt x="274" y="705"/>
                </a:lnTo>
                <a:lnTo>
                  <a:pt x="275" y="705"/>
                </a:lnTo>
                <a:lnTo>
                  <a:pt x="276" y="705"/>
                </a:lnTo>
                <a:lnTo>
                  <a:pt x="277" y="705"/>
                </a:lnTo>
                <a:lnTo>
                  <a:pt x="277" y="706"/>
                </a:lnTo>
                <a:lnTo>
                  <a:pt x="278" y="706"/>
                </a:lnTo>
                <a:cubicBezTo>
                  <a:pt x="278" y="706"/>
                  <a:pt x="281" y="710"/>
                  <a:pt x="283" y="712"/>
                </a:cubicBezTo>
                <a:lnTo>
                  <a:pt x="285" y="714"/>
                </a:lnTo>
                <a:lnTo>
                  <a:pt x="287" y="717"/>
                </a:lnTo>
                <a:lnTo>
                  <a:pt x="289" y="720"/>
                </a:lnTo>
                <a:close/>
                <a:moveTo>
                  <a:pt x="291" y="742"/>
                </a:moveTo>
                <a:lnTo>
                  <a:pt x="288" y="742"/>
                </a:lnTo>
                <a:lnTo>
                  <a:pt x="286" y="741"/>
                </a:lnTo>
                <a:lnTo>
                  <a:pt x="284" y="740"/>
                </a:lnTo>
                <a:lnTo>
                  <a:pt x="283" y="740"/>
                </a:lnTo>
                <a:lnTo>
                  <a:pt x="282" y="740"/>
                </a:lnTo>
                <a:lnTo>
                  <a:pt x="282" y="739"/>
                </a:lnTo>
                <a:lnTo>
                  <a:pt x="282" y="739"/>
                </a:lnTo>
                <a:lnTo>
                  <a:pt x="283" y="740"/>
                </a:lnTo>
                <a:lnTo>
                  <a:pt x="284" y="740"/>
                </a:lnTo>
                <a:lnTo>
                  <a:pt x="285" y="740"/>
                </a:lnTo>
                <a:lnTo>
                  <a:pt x="287" y="740"/>
                </a:lnTo>
                <a:lnTo>
                  <a:pt x="289" y="740"/>
                </a:lnTo>
                <a:lnTo>
                  <a:pt x="291" y="742"/>
                </a:lnTo>
                <a:close/>
                <a:moveTo>
                  <a:pt x="288" y="699"/>
                </a:moveTo>
                <a:cubicBezTo>
                  <a:pt x="290" y="700"/>
                  <a:pt x="295" y="704"/>
                  <a:pt x="297" y="705"/>
                </a:cubicBezTo>
                <a:lnTo>
                  <a:pt x="296" y="705"/>
                </a:lnTo>
                <a:lnTo>
                  <a:pt x="295" y="705"/>
                </a:lnTo>
                <a:lnTo>
                  <a:pt x="294" y="704"/>
                </a:lnTo>
                <a:lnTo>
                  <a:pt x="293" y="704"/>
                </a:lnTo>
                <a:lnTo>
                  <a:pt x="292" y="703"/>
                </a:lnTo>
                <a:lnTo>
                  <a:pt x="291" y="702"/>
                </a:lnTo>
                <a:lnTo>
                  <a:pt x="289" y="701"/>
                </a:lnTo>
                <a:lnTo>
                  <a:pt x="288" y="699"/>
                </a:lnTo>
                <a:close/>
                <a:moveTo>
                  <a:pt x="291" y="675"/>
                </a:moveTo>
                <a:cubicBezTo>
                  <a:pt x="296" y="678"/>
                  <a:pt x="305" y="684"/>
                  <a:pt x="307" y="688"/>
                </a:cubicBezTo>
                <a:lnTo>
                  <a:pt x="302" y="688"/>
                </a:lnTo>
                <a:cubicBezTo>
                  <a:pt x="298" y="685"/>
                  <a:pt x="294" y="680"/>
                  <a:pt x="293" y="678"/>
                </a:cubicBezTo>
                <a:lnTo>
                  <a:pt x="293" y="677"/>
                </a:lnTo>
                <a:lnTo>
                  <a:pt x="292" y="676"/>
                </a:lnTo>
                <a:lnTo>
                  <a:pt x="291" y="675"/>
                </a:lnTo>
                <a:close/>
                <a:moveTo>
                  <a:pt x="306" y="655"/>
                </a:moveTo>
                <a:lnTo>
                  <a:pt x="305" y="656"/>
                </a:lnTo>
                <a:lnTo>
                  <a:pt x="303" y="654"/>
                </a:lnTo>
                <a:lnTo>
                  <a:pt x="306" y="655"/>
                </a:lnTo>
                <a:close/>
                <a:moveTo>
                  <a:pt x="317" y="723"/>
                </a:moveTo>
                <a:cubicBezTo>
                  <a:pt x="313" y="722"/>
                  <a:pt x="309" y="721"/>
                  <a:pt x="309" y="721"/>
                </a:cubicBezTo>
                <a:cubicBezTo>
                  <a:pt x="303" y="721"/>
                  <a:pt x="301" y="718"/>
                  <a:pt x="297" y="712"/>
                </a:cubicBezTo>
                <a:lnTo>
                  <a:pt x="300" y="713"/>
                </a:lnTo>
                <a:lnTo>
                  <a:pt x="302" y="714"/>
                </a:lnTo>
                <a:lnTo>
                  <a:pt x="304" y="714"/>
                </a:lnTo>
                <a:lnTo>
                  <a:pt x="305" y="715"/>
                </a:lnTo>
                <a:lnTo>
                  <a:pt x="307" y="715"/>
                </a:lnTo>
                <a:cubicBezTo>
                  <a:pt x="312" y="716"/>
                  <a:pt x="313" y="718"/>
                  <a:pt x="315" y="720"/>
                </a:cubicBezTo>
                <a:lnTo>
                  <a:pt x="316" y="721"/>
                </a:lnTo>
                <a:lnTo>
                  <a:pt x="317" y="723"/>
                </a:lnTo>
                <a:close/>
                <a:moveTo>
                  <a:pt x="308" y="697"/>
                </a:moveTo>
                <a:lnTo>
                  <a:pt x="310" y="698"/>
                </a:lnTo>
                <a:lnTo>
                  <a:pt x="312" y="698"/>
                </a:lnTo>
                <a:lnTo>
                  <a:pt x="313" y="699"/>
                </a:lnTo>
                <a:lnTo>
                  <a:pt x="314" y="699"/>
                </a:lnTo>
                <a:cubicBezTo>
                  <a:pt x="315" y="700"/>
                  <a:pt x="317" y="703"/>
                  <a:pt x="318" y="704"/>
                </a:cubicBezTo>
                <a:lnTo>
                  <a:pt x="319" y="706"/>
                </a:lnTo>
                <a:lnTo>
                  <a:pt x="318" y="706"/>
                </a:lnTo>
                <a:lnTo>
                  <a:pt x="317" y="706"/>
                </a:lnTo>
                <a:lnTo>
                  <a:pt x="317" y="706"/>
                </a:lnTo>
                <a:cubicBezTo>
                  <a:pt x="316" y="706"/>
                  <a:pt x="313" y="703"/>
                  <a:pt x="312" y="702"/>
                </a:cubicBezTo>
                <a:lnTo>
                  <a:pt x="310" y="700"/>
                </a:lnTo>
                <a:lnTo>
                  <a:pt x="308" y="697"/>
                </a:lnTo>
                <a:close/>
                <a:moveTo>
                  <a:pt x="321" y="727"/>
                </a:moveTo>
                <a:cubicBezTo>
                  <a:pt x="322" y="728"/>
                  <a:pt x="324" y="730"/>
                  <a:pt x="324" y="730"/>
                </a:cubicBezTo>
                <a:lnTo>
                  <a:pt x="324" y="730"/>
                </a:lnTo>
                <a:lnTo>
                  <a:pt x="325" y="731"/>
                </a:lnTo>
                <a:lnTo>
                  <a:pt x="325" y="731"/>
                </a:lnTo>
                <a:lnTo>
                  <a:pt x="325" y="731"/>
                </a:lnTo>
                <a:lnTo>
                  <a:pt x="325" y="731"/>
                </a:lnTo>
                <a:lnTo>
                  <a:pt x="325" y="732"/>
                </a:lnTo>
                <a:lnTo>
                  <a:pt x="324" y="732"/>
                </a:lnTo>
                <a:lnTo>
                  <a:pt x="324" y="732"/>
                </a:lnTo>
                <a:cubicBezTo>
                  <a:pt x="323" y="732"/>
                  <a:pt x="314" y="730"/>
                  <a:pt x="311" y="729"/>
                </a:cubicBezTo>
                <a:lnTo>
                  <a:pt x="310" y="728"/>
                </a:lnTo>
                <a:lnTo>
                  <a:pt x="310" y="728"/>
                </a:lnTo>
                <a:lnTo>
                  <a:pt x="309" y="727"/>
                </a:lnTo>
                <a:lnTo>
                  <a:pt x="309" y="727"/>
                </a:lnTo>
                <a:lnTo>
                  <a:pt x="308" y="727"/>
                </a:lnTo>
                <a:lnTo>
                  <a:pt x="308" y="726"/>
                </a:lnTo>
                <a:lnTo>
                  <a:pt x="308" y="726"/>
                </a:lnTo>
                <a:lnTo>
                  <a:pt x="308" y="726"/>
                </a:lnTo>
                <a:lnTo>
                  <a:pt x="308" y="726"/>
                </a:lnTo>
                <a:lnTo>
                  <a:pt x="308" y="725"/>
                </a:lnTo>
                <a:lnTo>
                  <a:pt x="309" y="725"/>
                </a:lnTo>
                <a:lnTo>
                  <a:pt x="310" y="725"/>
                </a:lnTo>
                <a:cubicBezTo>
                  <a:pt x="311" y="725"/>
                  <a:pt x="319" y="726"/>
                  <a:pt x="321" y="727"/>
                </a:cubicBezTo>
                <a:close/>
                <a:moveTo>
                  <a:pt x="320" y="711"/>
                </a:moveTo>
                <a:lnTo>
                  <a:pt x="321" y="711"/>
                </a:lnTo>
                <a:lnTo>
                  <a:pt x="322" y="711"/>
                </a:lnTo>
                <a:lnTo>
                  <a:pt x="322" y="712"/>
                </a:lnTo>
                <a:lnTo>
                  <a:pt x="324" y="714"/>
                </a:lnTo>
                <a:lnTo>
                  <a:pt x="325" y="716"/>
                </a:lnTo>
                <a:lnTo>
                  <a:pt x="324" y="716"/>
                </a:lnTo>
                <a:lnTo>
                  <a:pt x="322" y="714"/>
                </a:lnTo>
                <a:lnTo>
                  <a:pt x="321" y="713"/>
                </a:lnTo>
                <a:lnTo>
                  <a:pt x="320" y="711"/>
                </a:lnTo>
                <a:close/>
                <a:moveTo>
                  <a:pt x="328" y="686"/>
                </a:moveTo>
                <a:cubicBezTo>
                  <a:pt x="332" y="694"/>
                  <a:pt x="334" y="696"/>
                  <a:pt x="334" y="695"/>
                </a:cubicBezTo>
                <a:cubicBezTo>
                  <a:pt x="334" y="696"/>
                  <a:pt x="329" y="688"/>
                  <a:pt x="328" y="686"/>
                </a:cubicBezTo>
                <a:close/>
                <a:moveTo>
                  <a:pt x="328" y="671"/>
                </a:moveTo>
                <a:lnTo>
                  <a:pt x="329" y="672"/>
                </a:lnTo>
                <a:lnTo>
                  <a:pt x="331" y="674"/>
                </a:lnTo>
                <a:lnTo>
                  <a:pt x="329" y="673"/>
                </a:lnTo>
                <a:lnTo>
                  <a:pt x="328" y="671"/>
                </a:lnTo>
                <a:close/>
                <a:moveTo>
                  <a:pt x="335" y="710"/>
                </a:moveTo>
                <a:lnTo>
                  <a:pt x="333" y="710"/>
                </a:lnTo>
                <a:lnTo>
                  <a:pt x="332" y="710"/>
                </a:lnTo>
                <a:lnTo>
                  <a:pt x="331" y="709"/>
                </a:lnTo>
                <a:lnTo>
                  <a:pt x="330" y="708"/>
                </a:lnTo>
                <a:lnTo>
                  <a:pt x="329" y="707"/>
                </a:lnTo>
                <a:lnTo>
                  <a:pt x="328" y="704"/>
                </a:lnTo>
                <a:lnTo>
                  <a:pt x="329" y="704"/>
                </a:lnTo>
                <a:lnTo>
                  <a:pt x="330" y="705"/>
                </a:lnTo>
                <a:lnTo>
                  <a:pt x="331" y="705"/>
                </a:lnTo>
                <a:lnTo>
                  <a:pt x="332" y="706"/>
                </a:lnTo>
                <a:lnTo>
                  <a:pt x="333" y="708"/>
                </a:lnTo>
                <a:lnTo>
                  <a:pt x="335" y="710"/>
                </a:lnTo>
                <a:close/>
                <a:moveTo>
                  <a:pt x="332" y="678"/>
                </a:moveTo>
                <a:lnTo>
                  <a:pt x="333" y="678"/>
                </a:lnTo>
                <a:lnTo>
                  <a:pt x="334" y="679"/>
                </a:lnTo>
                <a:lnTo>
                  <a:pt x="335" y="680"/>
                </a:lnTo>
                <a:lnTo>
                  <a:pt x="336" y="681"/>
                </a:lnTo>
                <a:lnTo>
                  <a:pt x="338" y="684"/>
                </a:lnTo>
                <a:lnTo>
                  <a:pt x="336" y="684"/>
                </a:lnTo>
                <a:lnTo>
                  <a:pt x="336" y="683"/>
                </a:lnTo>
                <a:lnTo>
                  <a:pt x="335" y="683"/>
                </a:lnTo>
                <a:lnTo>
                  <a:pt x="334" y="681"/>
                </a:lnTo>
                <a:lnTo>
                  <a:pt x="332" y="678"/>
                </a:lnTo>
                <a:close/>
                <a:moveTo>
                  <a:pt x="334" y="656"/>
                </a:moveTo>
                <a:lnTo>
                  <a:pt x="331" y="656"/>
                </a:lnTo>
                <a:lnTo>
                  <a:pt x="330" y="656"/>
                </a:lnTo>
                <a:lnTo>
                  <a:pt x="328" y="655"/>
                </a:lnTo>
                <a:lnTo>
                  <a:pt x="327" y="655"/>
                </a:lnTo>
                <a:lnTo>
                  <a:pt x="327" y="655"/>
                </a:lnTo>
                <a:lnTo>
                  <a:pt x="326" y="654"/>
                </a:lnTo>
                <a:lnTo>
                  <a:pt x="325" y="653"/>
                </a:lnTo>
                <a:lnTo>
                  <a:pt x="325" y="652"/>
                </a:lnTo>
                <a:lnTo>
                  <a:pt x="323" y="650"/>
                </a:lnTo>
                <a:lnTo>
                  <a:pt x="326" y="651"/>
                </a:lnTo>
                <a:lnTo>
                  <a:pt x="328" y="651"/>
                </a:lnTo>
                <a:lnTo>
                  <a:pt x="330" y="652"/>
                </a:lnTo>
                <a:lnTo>
                  <a:pt x="331" y="652"/>
                </a:lnTo>
                <a:lnTo>
                  <a:pt x="331" y="652"/>
                </a:lnTo>
                <a:lnTo>
                  <a:pt x="332" y="653"/>
                </a:lnTo>
                <a:lnTo>
                  <a:pt x="332" y="654"/>
                </a:lnTo>
                <a:lnTo>
                  <a:pt x="333" y="655"/>
                </a:lnTo>
                <a:lnTo>
                  <a:pt x="334" y="656"/>
                </a:lnTo>
                <a:close/>
                <a:moveTo>
                  <a:pt x="324" y="681"/>
                </a:moveTo>
                <a:lnTo>
                  <a:pt x="323" y="681"/>
                </a:lnTo>
                <a:lnTo>
                  <a:pt x="323" y="681"/>
                </a:lnTo>
                <a:lnTo>
                  <a:pt x="321" y="679"/>
                </a:lnTo>
                <a:lnTo>
                  <a:pt x="319" y="677"/>
                </a:lnTo>
                <a:lnTo>
                  <a:pt x="321" y="677"/>
                </a:lnTo>
                <a:lnTo>
                  <a:pt x="322" y="677"/>
                </a:lnTo>
                <a:lnTo>
                  <a:pt x="323" y="678"/>
                </a:lnTo>
                <a:lnTo>
                  <a:pt x="324" y="681"/>
                </a:lnTo>
                <a:close/>
                <a:moveTo>
                  <a:pt x="316" y="673"/>
                </a:moveTo>
                <a:lnTo>
                  <a:pt x="315" y="672"/>
                </a:lnTo>
                <a:lnTo>
                  <a:pt x="315" y="670"/>
                </a:lnTo>
                <a:lnTo>
                  <a:pt x="313" y="668"/>
                </a:lnTo>
                <a:lnTo>
                  <a:pt x="313" y="667"/>
                </a:lnTo>
                <a:lnTo>
                  <a:pt x="312" y="666"/>
                </a:lnTo>
                <a:lnTo>
                  <a:pt x="314" y="666"/>
                </a:lnTo>
                <a:lnTo>
                  <a:pt x="315" y="667"/>
                </a:lnTo>
                <a:lnTo>
                  <a:pt x="316" y="667"/>
                </a:lnTo>
                <a:lnTo>
                  <a:pt x="317" y="668"/>
                </a:lnTo>
                <a:lnTo>
                  <a:pt x="318" y="670"/>
                </a:lnTo>
                <a:lnTo>
                  <a:pt x="319" y="673"/>
                </a:lnTo>
                <a:lnTo>
                  <a:pt x="316" y="673"/>
                </a:lnTo>
                <a:close/>
                <a:moveTo>
                  <a:pt x="314" y="614"/>
                </a:moveTo>
                <a:lnTo>
                  <a:pt x="314" y="614"/>
                </a:lnTo>
                <a:lnTo>
                  <a:pt x="314" y="614"/>
                </a:lnTo>
                <a:lnTo>
                  <a:pt x="313" y="614"/>
                </a:lnTo>
                <a:lnTo>
                  <a:pt x="312" y="613"/>
                </a:lnTo>
                <a:lnTo>
                  <a:pt x="309" y="611"/>
                </a:lnTo>
                <a:lnTo>
                  <a:pt x="314" y="614"/>
                </a:lnTo>
                <a:close/>
                <a:moveTo>
                  <a:pt x="314" y="627"/>
                </a:moveTo>
                <a:cubicBezTo>
                  <a:pt x="309" y="624"/>
                  <a:pt x="306" y="622"/>
                  <a:pt x="306" y="622"/>
                </a:cubicBezTo>
                <a:cubicBezTo>
                  <a:pt x="304" y="622"/>
                  <a:pt x="303" y="619"/>
                  <a:pt x="301" y="616"/>
                </a:cubicBezTo>
                <a:lnTo>
                  <a:pt x="300" y="614"/>
                </a:lnTo>
                <a:lnTo>
                  <a:pt x="298" y="611"/>
                </a:lnTo>
                <a:cubicBezTo>
                  <a:pt x="306" y="616"/>
                  <a:pt x="312" y="620"/>
                  <a:pt x="313" y="621"/>
                </a:cubicBezTo>
                <a:cubicBezTo>
                  <a:pt x="316" y="623"/>
                  <a:pt x="318" y="624"/>
                  <a:pt x="318" y="624"/>
                </a:cubicBezTo>
                <a:lnTo>
                  <a:pt x="318" y="624"/>
                </a:lnTo>
                <a:lnTo>
                  <a:pt x="318" y="624"/>
                </a:lnTo>
                <a:lnTo>
                  <a:pt x="318" y="624"/>
                </a:lnTo>
                <a:lnTo>
                  <a:pt x="318" y="624"/>
                </a:lnTo>
                <a:lnTo>
                  <a:pt x="317" y="624"/>
                </a:lnTo>
                <a:lnTo>
                  <a:pt x="317" y="624"/>
                </a:lnTo>
                <a:cubicBezTo>
                  <a:pt x="317" y="625"/>
                  <a:pt x="315" y="625"/>
                  <a:pt x="315" y="626"/>
                </a:cubicBezTo>
                <a:lnTo>
                  <a:pt x="315" y="626"/>
                </a:lnTo>
                <a:lnTo>
                  <a:pt x="314" y="626"/>
                </a:lnTo>
                <a:lnTo>
                  <a:pt x="314" y="627"/>
                </a:lnTo>
                <a:close/>
                <a:moveTo>
                  <a:pt x="286" y="628"/>
                </a:moveTo>
                <a:lnTo>
                  <a:pt x="285" y="627"/>
                </a:lnTo>
                <a:lnTo>
                  <a:pt x="285" y="626"/>
                </a:lnTo>
                <a:lnTo>
                  <a:pt x="284" y="626"/>
                </a:lnTo>
                <a:lnTo>
                  <a:pt x="284" y="626"/>
                </a:lnTo>
                <a:lnTo>
                  <a:pt x="284" y="625"/>
                </a:lnTo>
                <a:lnTo>
                  <a:pt x="284" y="625"/>
                </a:lnTo>
                <a:lnTo>
                  <a:pt x="284" y="625"/>
                </a:lnTo>
                <a:lnTo>
                  <a:pt x="285" y="626"/>
                </a:lnTo>
                <a:lnTo>
                  <a:pt x="286" y="626"/>
                </a:lnTo>
                <a:lnTo>
                  <a:pt x="287" y="627"/>
                </a:lnTo>
                <a:lnTo>
                  <a:pt x="289" y="628"/>
                </a:lnTo>
                <a:lnTo>
                  <a:pt x="291" y="629"/>
                </a:lnTo>
                <a:lnTo>
                  <a:pt x="294" y="630"/>
                </a:lnTo>
                <a:lnTo>
                  <a:pt x="295" y="632"/>
                </a:lnTo>
                <a:lnTo>
                  <a:pt x="296" y="633"/>
                </a:lnTo>
                <a:lnTo>
                  <a:pt x="296" y="634"/>
                </a:lnTo>
                <a:lnTo>
                  <a:pt x="297" y="634"/>
                </a:lnTo>
                <a:lnTo>
                  <a:pt x="297" y="635"/>
                </a:lnTo>
                <a:lnTo>
                  <a:pt x="297" y="635"/>
                </a:lnTo>
                <a:lnTo>
                  <a:pt x="297" y="635"/>
                </a:lnTo>
                <a:lnTo>
                  <a:pt x="297" y="635"/>
                </a:lnTo>
                <a:lnTo>
                  <a:pt x="296" y="634"/>
                </a:lnTo>
                <a:lnTo>
                  <a:pt x="295" y="633"/>
                </a:lnTo>
                <a:lnTo>
                  <a:pt x="293" y="632"/>
                </a:lnTo>
                <a:lnTo>
                  <a:pt x="291" y="631"/>
                </a:lnTo>
                <a:lnTo>
                  <a:pt x="289" y="630"/>
                </a:lnTo>
                <a:lnTo>
                  <a:pt x="286" y="628"/>
                </a:lnTo>
                <a:close/>
                <a:moveTo>
                  <a:pt x="290" y="622"/>
                </a:moveTo>
                <a:cubicBezTo>
                  <a:pt x="276" y="614"/>
                  <a:pt x="276" y="613"/>
                  <a:pt x="274" y="610"/>
                </a:cubicBezTo>
                <a:lnTo>
                  <a:pt x="274" y="609"/>
                </a:lnTo>
                <a:lnTo>
                  <a:pt x="273" y="608"/>
                </a:lnTo>
                <a:lnTo>
                  <a:pt x="276" y="610"/>
                </a:lnTo>
                <a:lnTo>
                  <a:pt x="279" y="612"/>
                </a:lnTo>
                <a:lnTo>
                  <a:pt x="281" y="613"/>
                </a:lnTo>
                <a:lnTo>
                  <a:pt x="283" y="615"/>
                </a:lnTo>
                <a:lnTo>
                  <a:pt x="285" y="616"/>
                </a:lnTo>
                <a:cubicBezTo>
                  <a:pt x="288" y="618"/>
                  <a:pt x="289" y="619"/>
                  <a:pt x="289" y="619"/>
                </a:cubicBezTo>
                <a:lnTo>
                  <a:pt x="289" y="619"/>
                </a:lnTo>
                <a:lnTo>
                  <a:pt x="290" y="620"/>
                </a:lnTo>
                <a:lnTo>
                  <a:pt x="290" y="620"/>
                </a:lnTo>
                <a:lnTo>
                  <a:pt x="290" y="620"/>
                </a:lnTo>
                <a:lnTo>
                  <a:pt x="290" y="621"/>
                </a:lnTo>
                <a:lnTo>
                  <a:pt x="290" y="621"/>
                </a:lnTo>
                <a:lnTo>
                  <a:pt x="290" y="622"/>
                </a:lnTo>
                <a:close/>
                <a:moveTo>
                  <a:pt x="262" y="589"/>
                </a:moveTo>
                <a:cubicBezTo>
                  <a:pt x="270" y="597"/>
                  <a:pt x="277" y="604"/>
                  <a:pt x="278" y="604"/>
                </a:cubicBezTo>
                <a:lnTo>
                  <a:pt x="278" y="605"/>
                </a:lnTo>
                <a:lnTo>
                  <a:pt x="279" y="605"/>
                </a:lnTo>
                <a:lnTo>
                  <a:pt x="279" y="605"/>
                </a:lnTo>
                <a:lnTo>
                  <a:pt x="279" y="605"/>
                </a:lnTo>
                <a:lnTo>
                  <a:pt x="279" y="605"/>
                </a:lnTo>
                <a:lnTo>
                  <a:pt x="278" y="605"/>
                </a:lnTo>
                <a:lnTo>
                  <a:pt x="277" y="604"/>
                </a:lnTo>
                <a:lnTo>
                  <a:pt x="277" y="603"/>
                </a:lnTo>
                <a:cubicBezTo>
                  <a:pt x="275" y="602"/>
                  <a:pt x="268" y="597"/>
                  <a:pt x="266" y="596"/>
                </a:cubicBezTo>
                <a:lnTo>
                  <a:pt x="266" y="595"/>
                </a:lnTo>
                <a:cubicBezTo>
                  <a:pt x="265" y="593"/>
                  <a:pt x="262" y="589"/>
                  <a:pt x="262" y="589"/>
                </a:cubicBezTo>
                <a:close/>
                <a:moveTo>
                  <a:pt x="262" y="589"/>
                </a:moveTo>
                <a:lnTo>
                  <a:pt x="261" y="587"/>
                </a:lnTo>
                <a:lnTo>
                  <a:pt x="260" y="587"/>
                </a:lnTo>
                <a:lnTo>
                  <a:pt x="260" y="587"/>
                </a:lnTo>
                <a:lnTo>
                  <a:pt x="262" y="589"/>
                </a:lnTo>
                <a:close/>
                <a:moveTo>
                  <a:pt x="260" y="587"/>
                </a:moveTo>
                <a:lnTo>
                  <a:pt x="259" y="587"/>
                </a:lnTo>
                <a:lnTo>
                  <a:pt x="257" y="589"/>
                </a:lnTo>
                <a:cubicBezTo>
                  <a:pt x="253" y="584"/>
                  <a:pt x="249" y="579"/>
                  <a:pt x="249" y="579"/>
                </a:cubicBezTo>
                <a:lnTo>
                  <a:pt x="248" y="579"/>
                </a:lnTo>
                <a:lnTo>
                  <a:pt x="248" y="578"/>
                </a:lnTo>
                <a:lnTo>
                  <a:pt x="248" y="578"/>
                </a:lnTo>
                <a:cubicBezTo>
                  <a:pt x="247" y="577"/>
                  <a:pt x="251" y="580"/>
                  <a:pt x="253" y="581"/>
                </a:cubicBezTo>
                <a:lnTo>
                  <a:pt x="254" y="583"/>
                </a:lnTo>
                <a:lnTo>
                  <a:pt x="257" y="584"/>
                </a:lnTo>
                <a:lnTo>
                  <a:pt x="259" y="586"/>
                </a:lnTo>
                <a:lnTo>
                  <a:pt x="260" y="587"/>
                </a:lnTo>
                <a:close/>
                <a:moveTo>
                  <a:pt x="240" y="549"/>
                </a:moveTo>
                <a:lnTo>
                  <a:pt x="240" y="549"/>
                </a:lnTo>
                <a:lnTo>
                  <a:pt x="241" y="549"/>
                </a:lnTo>
                <a:lnTo>
                  <a:pt x="242" y="550"/>
                </a:lnTo>
                <a:lnTo>
                  <a:pt x="245" y="553"/>
                </a:lnTo>
                <a:lnTo>
                  <a:pt x="244" y="554"/>
                </a:lnTo>
                <a:lnTo>
                  <a:pt x="243" y="555"/>
                </a:lnTo>
                <a:lnTo>
                  <a:pt x="243" y="554"/>
                </a:lnTo>
                <a:lnTo>
                  <a:pt x="241" y="553"/>
                </a:lnTo>
                <a:lnTo>
                  <a:pt x="239" y="551"/>
                </a:lnTo>
                <a:lnTo>
                  <a:pt x="240" y="549"/>
                </a:lnTo>
                <a:close/>
                <a:moveTo>
                  <a:pt x="238" y="545"/>
                </a:moveTo>
                <a:lnTo>
                  <a:pt x="235" y="549"/>
                </a:lnTo>
                <a:lnTo>
                  <a:pt x="235" y="549"/>
                </a:lnTo>
                <a:lnTo>
                  <a:pt x="235" y="548"/>
                </a:lnTo>
                <a:lnTo>
                  <a:pt x="238" y="545"/>
                </a:lnTo>
                <a:close/>
                <a:moveTo>
                  <a:pt x="230" y="575"/>
                </a:moveTo>
                <a:lnTo>
                  <a:pt x="226" y="579"/>
                </a:lnTo>
                <a:lnTo>
                  <a:pt x="228" y="576"/>
                </a:lnTo>
                <a:lnTo>
                  <a:pt x="229" y="575"/>
                </a:lnTo>
                <a:lnTo>
                  <a:pt x="229" y="575"/>
                </a:lnTo>
                <a:lnTo>
                  <a:pt x="230" y="575"/>
                </a:lnTo>
                <a:close/>
                <a:moveTo>
                  <a:pt x="227" y="549"/>
                </a:moveTo>
                <a:cubicBezTo>
                  <a:pt x="224" y="551"/>
                  <a:pt x="221" y="556"/>
                  <a:pt x="220" y="557"/>
                </a:cubicBezTo>
                <a:cubicBezTo>
                  <a:pt x="227" y="549"/>
                  <a:pt x="227" y="549"/>
                  <a:pt x="227" y="549"/>
                </a:cubicBezTo>
                <a:lnTo>
                  <a:pt x="227" y="549"/>
                </a:lnTo>
                <a:lnTo>
                  <a:pt x="227" y="549"/>
                </a:lnTo>
                <a:close/>
                <a:moveTo>
                  <a:pt x="224" y="589"/>
                </a:moveTo>
                <a:lnTo>
                  <a:pt x="223" y="593"/>
                </a:lnTo>
                <a:lnTo>
                  <a:pt x="222" y="595"/>
                </a:lnTo>
                <a:lnTo>
                  <a:pt x="222" y="595"/>
                </a:lnTo>
                <a:lnTo>
                  <a:pt x="220" y="593"/>
                </a:lnTo>
                <a:lnTo>
                  <a:pt x="223" y="590"/>
                </a:lnTo>
                <a:lnTo>
                  <a:pt x="224" y="589"/>
                </a:lnTo>
                <a:lnTo>
                  <a:pt x="224" y="589"/>
                </a:lnTo>
                <a:lnTo>
                  <a:pt x="224" y="589"/>
                </a:lnTo>
                <a:close/>
                <a:moveTo>
                  <a:pt x="218" y="579"/>
                </a:moveTo>
                <a:lnTo>
                  <a:pt x="219" y="581"/>
                </a:lnTo>
                <a:lnTo>
                  <a:pt x="219" y="581"/>
                </a:lnTo>
                <a:lnTo>
                  <a:pt x="217" y="583"/>
                </a:lnTo>
                <a:lnTo>
                  <a:pt x="217" y="582"/>
                </a:lnTo>
                <a:lnTo>
                  <a:pt x="217" y="581"/>
                </a:lnTo>
                <a:lnTo>
                  <a:pt x="218" y="579"/>
                </a:lnTo>
                <a:close/>
                <a:moveTo>
                  <a:pt x="224" y="678"/>
                </a:moveTo>
                <a:lnTo>
                  <a:pt x="223" y="678"/>
                </a:lnTo>
                <a:lnTo>
                  <a:pt x="222" y="677"/>
                </a:lnTo>
                <a:lnTo>
                  <a:pt x="221" y="677"/>
                </a:lnTo>
                <a:lnTo>
                  <a:pt x="220" y="676"/>
                </a:lnTo>
                <a:lnTo>
                  <a:pt x="219" y="676"/>
                </a:lnTo>
                <a:lnTo>
                  <a:pt x="217" y="676"/>
                </a:lnTo>
                <a:lnTo>
                  <a:pt x="216" y="676"/>
                </a:lnTo>
                <a:lnTo>
                  <a:pt x="216" y="673"/>
                </a:lnTo>
                <a:lnTo>
                  <a:pt x="216" y="671"/>
                </a:lnTo>
                <a:lnTo>
                  <a:pt x="216" y="669"/>
                </a:lnTo>
                <a:lnTo>
                  <a:pt x="216" y="667"/>
                </a:lnTo>
                <a:lnTo>
                  <a:pt x="216" y="666"/>
                </a:lnTo>
                <a:lnTo>
                  <a:pt x="216" y="665"/>
                </a:lnTo>
                <a:lnTo>
                  <a:pt x="216" y="664"/>
                </a:lnTo>
                <a:lnTo>
                  <a:pt x="216" y="663"/>
                </a:lnTo>
                <a:lnTo>
                  <a:pt x="216" y="663"/>
                </a:lnTo>
                <a:lnTo>
                  <a:pt x="216" y="663"/>
                </a:lnTo>
                <a:cubicBezTo>
                  <a:pt x="216" y="662"/>
                  <a:pt x="219" y="667"/>
                  <a:pt x="219" y="668"/>
                </a:cubicBezTo>
                <a:lnTo>
                  <a:pt x="220" y="670"/>
                </a:lnTo>
                <a:lnTo>
                  <a:pt x="221" y="672"/>
                </a:lnTo>
                <a:lnTo>
                  <a:pt x="222" y="674"/>
                </a:lnTo>
                <a:lnTo>
                  <a:pt x="223" y="676"/>
                </a:lnTo>
                <a:lnTo>
                  <a:pt x="224" y="678"/>
                </a:lnTo>
                <a:close/>
                <a:moveTo>
                  <a:pt x="214" y="636"/>
                </a:moveTo>
                <a:lnTo>
                  <a:pt x="213" y="635"/>
                </a:lnTo>
                <a:lnTo>
                  <a:pt x="214" y="633"/>
                </a:lnTo>
                <a:lnTo>
                  <a:pt x="215" y="631"/>
                </a:lnTo>
                <a:lnTo>
                  <a:pt x="215" y="630"/>
                </a:lnTo>
                <a:lnTo>
                  <a:pt x="215" y="630"/>
                </a:lnTo>
                <a:lnTo>
                  <a:pt x="215" y="630"/>
                </a:lnTo>
                <a:lnTo>
                  <a:pt x="215" y="631"/>
                </a:lnTo>
                <a:lnTo>
                  <a:pt x="215" y="632"/>
                </a:lnTo>
                <a:lnTo>
                  <a:pt x="214" y="634"/>
                </a:lnTo>
                <a:lnTo>
                  <a:pt x="214" y="636"/>
                </a:lnTo>
                <a:close/>
                <a:moveTo>
                  <a:pt x="209" y="629"/>
                </a:moveTo>
                <a:lnTo>
                  <a:pt x="209" y="628"/>
                </a:lnTo>
                <a:lnTo>
                  <a:pt x="209" y="627"/>
                </a:lnTo>
                <a:lnTo>
                  <a:pt x="208" y="626"/>
                </a:lnTo>
                <a:lnTo>
                  <a:pt x="208" y="625"/>
                </a:lnTo>
                <a:lnTo>
                  <a:pt x="208" y="624"/>
                </a:lnTo>
                <a:lnTo>
                  <a:pt x="208" y="622"/>
                </a:lnTo>
                <a:lnTo>
                  <a:pt x="210" y="624"/>
                </a:lnTo>
                <a:lnTo>
                  <a:pt x="210" y="625"/>
                </a:lnTo>
                <a:lnTo>
                  <a:pt x="211" y="625"/>
                </a:lnTo>
                <a:lnTo>
                  <a:pt x="210" y="626"/>
                </a:lnTo>
                <a:lnTo>
                  <a:pt x="210" y="627"/>
                </a:lnTo>
                <a:lnTo>
                  <a:pt x="209" y="629"/>
                </a:lnTo>
                <a:close/>
                <a:moveTo>
                  <a:pt x="209" y="648"/>
                </a:moveTo>
                <a:lnTo>
                  <a:pt x="210" y="650"/>
                </a:lnTo>
                <a:lnTo>
                  <a:pt x="211" y="651"/>
                </a:lnTo>
                <a:lnTo>
                  <a:pt x="211" y="652"/>
                </a:lnTo>
                <a:lnTo>
                  <a:pt x="211" y="653"/>
                </a:lnTo>
                <a:lnTo>
                  <a:pt x="212" y="654"/>
                </a:lnTo>
                <a:lnTo>
                  <a:pt x="212" y="654"/>
                </a:lnTo>
                <a:lnTo>
                  <a:pt x="212" y="655"/>
                </a:lnTo>
                <a:lnTo>
                  <a:pt x="212" y="656"/>
                </a:lnTo>
                <a:lnTo>
                  <a:pt x="212" y="657"/>
                </a:lnTo>
                <a:lnTo>
                  <a:pt x="212" y="659"/>
                </a:lnTo>
                <a:lnTo>
                  <a:pt x="212" y="662"/>
                </a:lnTo>
                <a:lnTo>
                  <a:pt x="212" y="664"/>
                </a:lnTo>
                <a:lnTo>
                  <a:pt x="212" y="666"/>
                </a:lnTo>
                <a:lnTo>
                  <a:pt x="212" y="668"/>
                </a:lnTo>
                <a:lnTo>
                  <a:pt x="212" y="669"/>
                </a:lnTo>
                <a:lnTo>
                  <a:pt x="212" y="669"/>
                </a:lnTo>
                <a:lnTo>
                  <a:pt x="212" y="669"/>
                </a:lnTo>
                <a:lnTo>
                  <a:pt x="212" y="669"/>
                </a:lnTo>
                <a:lnTo>
                  <a:pt x="211" y="668"/>
                </a:lnTo>
                <a:lnTo>
                  <a:pt x="210" y="667"/>
                </a:lnTo>
                <a:lnTo>
                  <a:pt x="210" y="666"/>
                </a:lnTo>
                <a:lnTo>
                  <a:pt x="208" y="664"/>
                </a:lnTo>
                <a:lnTo>
                  <a:pt x="207" y="661"/>
                </a:lnTo>
                <a:cubicBezTo>
                  <a:pt x="207" y="659"/>
                  <a:pt x="208" y="655"/>
                  <a:pt x="208" y="654"/>
                </a:cubicBezTo>
                <a:cubicBezTo>
                  <a:pt x="208" y="652"/>
                  <a:pt x="209" y="648"/>
                  <a:pt x="209" y="648"/>
                </a:cubicBezTo>
                <a:close/>
                <a:moveTo>
                  <a:pt x="203" y="654"/>
                </a:moveTo>
                <a:lnTo>
                  <a:pt x="202" y="652"/>
                </a:lnTo>
                <a:lnTo>
                  <a:pt x="201" y="651"/>
                </a:lnTo>
                <a:lnTo>
                  <a:pt x="200" y="650"/>
                </a:lnTo>
                <a:cubicBezTo>
                  <a:pt x="197" y="646"/>
                  <a:pt x="197" y="643"/>
                  <a:pt x="197" y="642"/>
                </a:cubicBezTo>
                <a:cubicBezTo>
                  <a:pt x="196" y="641"/>
                  <a:pt x="198" y="636"/>
                  <a:pt x="199" y="634"/>
                </a:cubicBezTo>
                <a:lnTo>
                  <a:pt x="200" y="632"/>
                </a:lnTo>
                <a:cubicBezTo>
                  <a:pt x="205" y="636"/>
                  <a:pt x="206" y="640"/>
                  <a:pt x="206" y="642"/>
                </a:cubicBezTo>
                <a:cubicBezTo>
                  <a:pt x="206" y="643"/>
                  <a:pt x="204" y="648"/>
                  <a:pt x="204" y="649"/>
                </a:cubicBezTo>
                <a:lnTo>
                  <a:pt x="204" y="651"/>
                </a:lnTo>
                <a:lnTo>
                  <a:pt x="203" y="652"/>
                </a:lnTo>
                <a:lnTo>
                  <a:pt x="203" y="654"/>
                </a:lnTo>
                <a:close/>
                <a:moveTo>
                  <a:pt x="195" y="714"/>
                </a:moveTo>
                <a:lnTo>
                  <a:pt x="195" y="718"/>
                </a:lnTo>
                <a:lnTo>
                  <a:pt x="198" y="720"/>
                </a:lnTo>
                <a:lnTo>
                  <a:pt x="199" y="722"/>
                </a:lnTo>
                <a:lnTo>
                  <a:pt x="200" y="723"/>
                </a:lnTo>
                <a:lnTo>
                  <a:pt x="199" y="723"/>
                </a:lnTo>
                <a:lnTo>
                  <a:pt x="198" y="722"/>
                </a:lnTo>
                <a:lnTo>
                  <a:pt x="197" y="722"/>
                </a:lnTo>
                <a:lnTo>
                  <a:pt x="194" y="722"/>
                </a:lnTo>
                <a:lnTo>
                  <a:pt x="194" y="722"/>
                </a:lnTo>
                <a:lnTo>
                  <a:pt x="194" y="721"/>
                </a:lnTo>
                <a:lnTo>
                  <a:pt x="193" y="722"/>
                </a:lnTo>
                <a:lnTo>
                  <a:pt x="193" y="722"/>
                </a:lnTo>
                <a:lnTo>
                  <a:pt x="193" y="722"/>
                </a:lnTo>
                <a:lnTo>
                  <a:pt x="193" y="721"/>
                </a:lnTo>
                <a:lnTo>
                  <a:pt x="193" y="721"/>
                </a:lnTo>
                <a:lnTo>
                  <a:pt x="193" y="720"/>
                </a:lnTo>
                <a:lnTo>
                  <a:pt x="192" y="719"/>
                </a:lnTo>
                <a:lnTo>
                  <a:pt x="192" y="717"/>
                </a:lnTo>
                <a:lnTo>
                  <a:pt x="191" y="715"/>
                </a:lnTo>
                <a:lnTo>
                  <a:pt x="190" y="712"/>
                </a:lnTo>
                <a:lnTo>
                  <a:pt x="190" y="710"/>
                </a:lnTo>
                <a:lnTo>
                  <a:pt x="190" y="708"/>
                </a:lnTo>
                <a:lnTo>
                  <a:pt x="190" y="708"/>
                </a:lnTo>
                <a:lnTo>
                  <a:pt x="190" y="708"/>
                </a:lnTo>
                <a:lnTo>
                  <a:pt x="191" y="708"/>
                </a:lnTo>
                <a:lnTo>
                  <a:pt x="192" y="710"/>
                </a:lnTo>
                <a:lnTo>
                  <a:pt x="193" y="712"/>
                </a:lnTo>
                <a:lnTo>
                  <a:pt x="195" y="714"/>
                </a:lnTo>
                <a:close/>
                <a:moveTo>
                  <a:pt x="190" y="697"/>
                </a:moveTo>
                <a:lnTo>
                  <a:pt x="190" y="697"/>
                </a:lnTo>
                <a:lnTo>
                  <a:pt x="190" y="697"/>
                </a:lnTo>
                <a:lnTo>
                  <a:pt x="190" y="697"/>
                </a:lnTo>
                <a:close/>
                <a:moveTo>
                  <a:pt x="190" y="697"/>
                </a:moveTo>
                <a:lnTo>
                  <a:pt x="190" y="698"/>
                </a:lnTo>
                <a:lnTo>
                  <a:pt x="191" y="700"/>
                </a:lnTo>
                <a:lnTo>
                  <a:pt x="191" y="700"/>
                </a:lnTo>
                <a:lnTo>
                  <a:pt x="190" y="698"/>
                </a:lnTo>
                <a:lnTo>
                  <a:pt x="190" y="697"/>
                </a:lnTo>
                <a:close/>
                <a:moveTo>
                  <a:pt x="191" y="700"/>
                </a:moveTo>
                <a:lnTo>
                  <a:pt x="191" y="701"/>
                </a:lnTo>
                <a:lnTo>
                  <a:pt x="191" y="701"/>
                </a:lnTo>
                <a:lnTo>
                  <a:pt x="191" y="701"/>
                </a:lnTo>
                <a:lnTo>
                  <a:pt x="191" y="700"/>
                </a:lnTo>
                <a:close/>
                <a:moveTo>
                  <a:pt x="195" y="673"/>
                </a:moveTo>
                <a:lnTo>
                  <a:pt x="195" y="675"/>
                </a:lnTo>
                <a:lnTo>
                  <a:pt x="197" y="677"/>
                </a:lnTo>
                <a:lnTo>
                  <a:pt x="198" y="678"/>
                </a:lnTo>
                <a:lnTo>
                  <a:pt x="198" y="678"/>
                </a:lnTo>
                <a:lnTo>
                  <a:pt x="198" y="681"/>
                </a:lnTo>
                <a:cubicBezTo>
                  <a:pt x="193" y="674"/>
                  <a:pt x="192" y="672"/>
                  <a:pt x="193" y="670"/>
                </a:cubicBezTo>
                <a:lnTo>
                  <a:pt x="193" y="669"/>
                </a:lnTo>
                <a:lnTo>
                  <a:pt x="193" y="668"/>
                </a:lnTo>
                <a:lnTo>
                  <a:pt x="193" y="667"/>
                </a:lnTo>
                <a:lnTo>
                  <a:pt x="193" y="665"/>
                </a:lnTo>
                <a:lnTo>
                  <a:pt x="193" y="664"/>
                </a:lnTo>
                <a:lnTo>
                  <a:pt x="193" y="662"/>
                </a:lnTo>
                <a:lnTo>
                  <a:pt x="196" y="664"/>
                </a:lnTo>
                <a:lnTo>
                  <a:pt x="197" y="666"/>
                </a:lnTo>
                <a:lnTo>
                  <a:pt x="198" y="667"/>
                </a:lnTo>
                <a:lnTo>
                  <a:pt x="199" y="668"/>
                </a:lnTo>
                <a:lnTo>
                  <a:pt x="199" y="669"/>
                </a:lnTo>
                <a:lnTo>
                  <a:pt x="199" y="670"/>
                </a:lnTo>
                <a:lnTo>
                  <a:pt x="199" y="671"/>
                </a:lnTo>
                <a:lnTo>
                  <a:pt x="198" y="672"/>
                </a:lnTo>
                <a:lnTo>
                  <a:pt x="195" y="673"/>
                </a:lnTo>
                <a:close/>
                <a:moveTo>
                  <a:pt x="195" y="694"/>
                </a:moveTo>
                <a:cubicBezTo>
                  <a:pt x="203" y="700"/>
                  <a:pt x="197" y="702"/>
                  <a:pt x="199" y="702"/>
                </a:cubicBezTo>
                <a:lnTo>
                  <a:pt x="199" y="703"/>
                </a:lnTo>
                <a:lnTo>
                  <a:pt x="199" y="703"/>
                </a:lnTo>
                <a:cubicBezTo>
                  <a:pt x="199" y="704"/>
                  <a:pt x="196" y="696"/>
                  <a:pt x="195" y="694"/>
                </a:cubicBezTo>
                <a:close/>
                <a:moveTo>
                  <a:pt x="198" y="689"/>
                </a:moveTo>
                <a:lnTo>
                  <a:pt x="199" y="690"/>
                </a:lnTo>
                <a:lnTo>
                  <a:pt x="198" y="691"/>
                </a:lnTo>
                <a:lnTo>
                  <a:pt x="198" y="690"/>
                </a:lnTo>
                <a:lnTo>
                  <a:pt x="196" y="689"/>
                </a:lnTo>
                <a:lnTo>
                  <a:pt x="193" y="687"/>
                </a:lnTo>
                <a:lnTo>
                  <a:pt x="193" y="685"/>
                </a:lnTo>
                <a:lnTo>
                  <a:pt x="192" y="683"/>
                </a:lnTo>
                <a:lnTo>
                  <a:pt x="192" y="681"/>
                </a:lnTo>
                <a:lnTo>
                  <a:pt x="191" y="680"/>
                </a:lnTo>
                <a:lnTo>
                  <a:pt x="191" y="680"/>
                </a:lnTo>
                <a:lnTo>
                  <a:pt x="191" y="679"/>
                </a:lnTo>
                <a:cubicBezTo>
                  <a:pt x="191" y="679"/>
                  <a:pt x="194" y="683"/>
                  <a:pt x="194" y="684"/>
                </a:cubicBezTo>
                <a:lnTo>
                  <a:pt x="195" y="685"/>
                </a:lnTo>
                <a:lnTo>
                  <a:pt x="196" y="686"/>
                </a:lnTo>
                <a:lnTo>
                  <a:pt x="197" y="688"/>
                </a:lnTo>
                <a:lnTo>
                  <a:pt x="198" y="689"/>
                </a:lnTo>
                <a:close/>
                <a:moveTo>
                  <a:pt x="198" y="661"/>
                </a:moveTo>
                <a:lnTo>
                  <a:pt x="197" y="660"/>
                </a:lnTo>
                <a:lnTo>
                  <a:pt x="195" y="659"/>
                </a:lnTo>
                <a:lnTo>
                  <a:pt x="194" y="659"/>
                </a:lnTo>
                <a:lnTo>
                  <a:pt x="193" y="658"/>
                </a:lnTo>
                <a:lnTo>
                  <a:pt x="193" y="658"/>
                </a:lnTo>
                <a:lnTo>
                  <a:pt x="193" y="657"/>
                </a:lnTo>
                <a:lnTo>
                  <a:pt x="193" y="656"/>
                </a:lnTo>
                <a:lnTo>
                  <a:pt x="194" y="654"/>
                </a:lnTo>
                <a:lnTo>
                  <a:pt x="194" y="651"/>
                </a:lnTo>
                <a:lnTo>
                  <a:pt x="196" y="654"/>
                </a:lnTo>
                <a:cubicBezTo>
                  <a:pt x="200" y="659"/>
                  <a:pt x="201" y="661"/>
                  <a:pt x="200" y="661"/>
                </a:cubicBezTo>
                <a:lnTo>
                  <a:pt x="201" y="661"/>
                </a:lnTo>
                <a:lnTo>
                  <a:pt x="201" y="662"/>
                </a:lnTo>
                <a:lnTo>
                  <a:pt x="201" y="662"/>
                </a:lnTo>
                <a:lnTo>
                  <a:pt x="201" y="662"/>
                </a:lnTo>
                <a:lnTo>
                  <a:pt x="198" y="661"/>
                </a:lnTo>
                <a:close/>
                <a:moveTo>
                  <a:pt x="195" y="614"/>
                </a:moveTo>
                <a:lnTo>
                  <a:pt x="195" y="615"/>
                </a:lnTo>
                <a:lnTo>
                  <a:pt x="194" y="616"/>
                </a:lnTo>
                <a:lnTo>
                  <a:pt x="194" y="618"/>
                </a:lnTo>
                <a:lnTo>
                  <a:pt x="194" y="619"/>
                </a:lnTo>
                <a:lnTo>
                  <a:pt x="193" y="620"/>
                </a:lnTo>
                <a:lnTo>
                  <a:pt x="193" y="620"/>
                </a:lnTo>
                <a:lnTo>
                  <a:pt x="193" y="621"/>
                </a:lnTo>
                <a:lnTo>
                  <a:pt x="193" y="621"/>
                </a:lnTo>
                <a:lnTo>
                  <a:pt x="193" y="621"/>
                </a:lnTo>
                <a:cubicBezTo>
                  <a:pt x="192" y="623"/>
                  <a:pt x="194" y="615"/>
                  <a:pt x="196" y="610"/>
                </a:cubicBezTo>
                <a:lnTo>
                  <a:pt x="196" y="607"/>
                </a:lnTo>
                <a:lnTo>
                  <a:pt x="196" y="609"/>
                </a:lnTo>
                <a:lnTo>
                  <a:pt x="196" y="610"/>
                </a:lnTo>
                <a:lnTo>
                  <a:pt x="196" y="611"/>
                </a:lnTo>
                <a:lnTo>
                  <a:pt x="195" y="612"/>
                </a:lnTo>
                <a:lnTo>
                  <a:pt x="195" y="614"/>
                </a:lnTo>
                <a:close/>
                <a:moveTo>
                  <a:pt x="195" y="598"/>
                </a:moveTo>
                <a:cubicBezTo>
                  <a:pt x="193" y="602"/>
                  <a:pt x="191" y="611"/>
                  <a:pt x="188" y="623"/>
                </a:cubicBezTo>
                <a:lnTo>
                  <a:pt x="187" y="624"/>
                </a:lnTo>
                <a:lnTo>
                  <a:pt x="186" y="624"/>
                </a:lnTo>
                <a:lnTo>
                  <a:pt x="185" y="625"/>
                </a:lnTo>
                <a:lnTo>
                  <a:pt x="184" y="626"/>
                </a:lnTo>
                <a:lnTo>
                  <a:pt x="184" y="627"/>
                </a:lnTo>
                <a:lnTo>
                  <a:pt x="184" y="629"/>
                </a:lnTo>
                <a:lnTo>
                  <a:pt x="185" y="630"/>
                </a:lnTo>
                <a:lnTo>
                  <a:pt x="185" y="631"/>
                </a:lnTo>
                <a:lnTo>
                  <a:pt x="185" y="633"/>
                </a:lnTo>
                <a:lnTo>
                  <a:pt x="186" y="634"/>
                </a:lnTo>
                <a:cubicBezTo>
                  <a:pt x="186" y="633"/>
                  <a:pt x="182" y="644"/>
                  <a:pt x="180" y="655"/>
                </a:cubicBezTo>
                <a:cubicBezTo>
                  <a:pt x="179" y="638"/>
                  <a:pt x="183" y="618"/>
                  <a:pt x="195" y="598"/>
                </a:cubicBezTo>
                <a:close/>
                <a:moveTo>
                  <a:pt x="183" y="703"/>
                </a:moveTo>
                <a:cubicBezTo>
                  <a:pt x="185" y="709"/>
                  <a:pt x="185" y="711"/>
                  <a:pt x="185" y="710"/>
                </a:cubicBezTo>
                <a:lnTo>
                  <a:pt x="185" y="710"/>
                </a:lnTo>
                <a:cubicBezTo>
                  <a:pt x="185" y="710"/>
                  <a:pt x="183" y="702"/>
                  <a:pt x="183" y="702"/>
                </a:cubicBezTo>
                <a:lnTo>
                  <a:pt x="183" y="702"/>
                </a:lnTo>
                <a:lnTo>
                  <a:pt x="183" y="702"/>
                </a:lnTo>
                <a:lnTo>
                  <a:pt x="183" y="702"/>
                </a:lnTo>
                <a:lnTo>
                  <a:pt x="183" y="703"/>
                </a:lnTo>
                <a:close/>
                <a:moveTo>
                  <a:pt x="183" y="673"/>
                </a:moveTo>
                <a:cubicBezTo>
                  <a:pt x="183" y="676"/>
                  <a:pt x="184" y="691"/>
                  <a:pt x="184" y="689"/>
                </a:cubicBezTo>
                <a:cubicBezTo>
                  <a:pt x="182" y="684"/>
                  <a:pt x="182" y="675"/>
                  <a:pt x="182" y="671"/>
                </a:cubicBezTo>
                <a:cubicBezTo>
                  <a:pt x="182" y="664"/>
                  <a:pt x="183" y="657"/>
                  <a:pt x="183" y="657"/>
                </a:cubicBezTo>
                <a:lnTo>
                  <a:pt x="183" y="657"/>
                </a:lnTo>
                <a:lnTo>
                  <a:pt x="183" y="657"/>
                </a:lnTo>
                <a:lnTo>
                  <a:pt x="183" y="657"/>
                </a:lnTo>
                <a:cubicBezTo>
                  <a:pt x="184" y="657"/>
                  <a:pt x="184" y="659"/>
                  <a:pt x="184" y="659"/>
                </a:cubicBezTo>
                <a:cubicBezTo>
                  <a:pt x="184" y="661"/>
                  <a:pt x="183" y="669"/>
                  <a:pt x="183" y="673"/>
                </a:cubicBezTo>
                <a:close/>
                <a:moveTo>
                  <a:pt x="177" y="675"/>
                </a:moveTo>
                <a:cubicBezTo>
                  <a:pt x="177" y="677"/>
                  <a:pt x="177" y="681"/>
                  <a:pt x="177" y="682"/>
                </a:cubicBezTo>
                <a:cubicBezTo>
                  <a:pt x="177" y="692"/>
                  <a:pt x="178" y="710"/>
                  <a:pt x="187" y="724"/>
                </a:cubicBezTo>
                <a:cubicBezTo>
                  <a:pt x="187" y="727"/>
                  <a:pt x="195" y="745"/>
                  <a:pt x="197" y="748"/>
                </a:cubicBezTo>
                <a:cubicBezTo>
                  <a:pt x="184" y="731"/>
                  <a:pt x="175" y="708"/>
                  <a:pt x="175" y="690"/>
                </a:cubicBezTo>
                <a:cubicBezTo>
                  <a:pt x="175" y="685"/>
                  <a:pt x="176" y="678"/>
                  <a:pt x="177" y="675"/>
                </a:cubicBezTo>
                <a:close/>
                <a:moveTo>
                  <a:pt x="202" y="740"/>
                </a:moveTo>
                <a:cubicBezTo>
                  <a:pt x="198" y="736"/>
                  <a:pt x="195" y="728"/>
                  <a:pt x="195" y="726"/>
                </a:cubicBezTo>
                <a:lnTo>
                  <a:pt x="197" y="726"/>
                </a:lnTo>
                <a:lnTo>
                  <a:pt x="199" y="727"/>
                </a:lnTo>
                <a:lnTo>
                  <a:pt x="200" y="727"/>
                </a:lnTo>
                <a:lnTo>
                  <a:pt x="201" y="728"/>
                </a:lnTo>
                <a:lnTo>
                  <a:pt x="201" y="729"/>
                </a:lnTo>
                <a:lnTo>
                  <a:pt x="202" y="729"/>
                </a:lnTo>
                <a:lnTo>
                  <a:pt x="202" y="730"/>
                </a:lnTo>
                <a:lnTo>
                  <a:pt x="202" y="731"/>
                </a:lnTo>
                <a:lnTo>
                  <a:pt x="203" y="733"/>
                </a:lnTo>
                <a:lnTo>
                  <a:pt x="203" y="734"/>
                </a:lnTo>
                <a:lnTo>
                  <a:pt x="203" y="736"/>
                </a:lnTo>
                <a:lnTo>
                  <a:pt x="204" y="738"/>
                </a:lnTo>
                <a:lnTo>
                  <a:pt x="202" y="740"/>
                </a:lnTo>
                <a:close/>
                <a:moveTo>
                  <a:pt x="205" y="683"/>
                </a:moveTo>
                <a:lnTo>
                  <a:pt x="207" y="685"/>
                </a:lnTo>
                <a:lnTo>
                  <a:pt x="208" y="686"/>
                </a:lnTo>
                <a:lnTo>
                  <a:pt x="209" y="687"/>
                </a:lnTo>
                <a:lnTo>
                  <a:pt x="211" y="687"/>
                </a:lnTo>
                <a:lnTo>
                  <a:pt x="211" y="688"/>
                </a:lnTo>
                <a:lnTo>
                  <a:pt x="212" y="688"/>
                </a:lnTo>
                <a:lnTo>
                  <a:pt x="213" y="689"/>
                </a:lnTo>
                <a:lnTo>
                  <a:pt x="213" y="689"/>
                </a:lnTo>
                <a:lnTo>
                  <a:pt x="214" y="690"/>
                </a:lnTo>
                <a:cubicBezTo>
                  <a:pt x="214" y="690"/>
                  <a:pt x="215" y="694"/>
                  <a:pt x="215" y="695"/>
                </a:cubicBezTo>
                <a:lnTo>
                  <a:pt x="215" y="696"/>
                </a:lnTo>
                <a:lnTo>
                  <a:pt x="216" y="698"/>
                </a:lnTo>
                <a:lnTo>
                  <a:pt x="216" y="700"/>
                </a:lnTo>
                <a:lnTo>
                  <a:pt x="217" y="703"/>
                </a:lnTo>
                <a:lnTo>
                  <a:pt x="216" y="703"/>
                </a:lnTo>
                <a:cubicBezTo>
                  <a:pt x="212" y="702"/>
                  <a:pt x="207" y="695"/>
                  <a:pt x="206" y="693"/>
                </a:cubicBezTo>
                <a:lnTo>
                  <a:pt x="205" y="692"/>
                </a:lnTo>
                <a:lnTo>
                  <a:pt x="204" y="691"/>
                </a:lnTo>
                <a:lnTo>
                  <a:pt x="204" y="690"/>
                </a:lnTo>
                <a:lnTo>
                  <a:pt x="204" y="689"/>
                </a:lnTo>
                <a:lnTo>
                  <a:pt x="204" y="688"/>
                </a:lnTo>
                <a:lnTo>
                  <a:pt x="204" y="686"/>
                </a:lnTo>
                <a:lnTo>
                  <a:pt x="205" y="684"/>
                </a:lnTo>
                <a:lnTo>
                  <a:pt x="205" y="683"/>
                </a:lnTo>
                <a:close/>
                <a:moveTo>
                  <a:pt x="220" y="721"/>
                </a:moveTo>
                <a:cubicBezTo>
                  <a:pt x="218" y="719"/>
                  <a:pt x="216" y="717"/>
                  <a:pt x="214" y="716"/>
                </a:cubicBezTo>
                <a:cubicBezTo>
                  <a:pt x="210" y="713"/>
                  <a:pt x="206" y="709"/>
                  <a:pt x="205" y="708"/>
                </a:cubicBezTo>
                <a:lnTo>
                  <a:pt x="206" y="708"/>
                </a:lnTo>
                <a:lnTo>
                  <a:pt x="207" y="708"/>
                </a:lnTo>
                <a:lnTo>
                  <a:pt x="208" y="708"/>
                </a:lnTo>
                <a:lnTo>
                  <a:pt x="209" y="708"/>
                </a:lnTo>
                <a:lnTo>
                  <a:pt x="209" y="708"/>
                </a:lnTo>
                <a:cubicBezTo>
                  <a:pt x="210" y="708"/>
                  <a:pt x="212" y="711"/>
                  <a:pt x="213" y="713"/>
                </a:cubicBezTo>
                <a:lnTo>
                  <a:pt x="215" y="714"/>
                </a:lnTo>
                <a:lnTo>
                  <a:pt x="216" y="716"/>
                </a:lnTo>
                <a:lnTo>
                  <a:pt x="218" y="718"/>
                </a:lnTo>
                <a:lnTo>
                  <a:pt x="220" y="721"/>
                </a:lnTo>
                <a:close/>
                <a:moveTo>
                  <a:pt x="207" y="731"/>
                </a:moveTo>
                <a:lnTo>
                  <a:pt x="209" y="737"/>
                </a:lnTo>
                <a:lnTo>
                  <a:pt x="208" y="737"/>
                </a:lnTo>
                <a:lnTo>
                  <a:pt x="208" y="737"/>
                </a:lnTo>
                <a:lnTo>
                  <a:pt x="207" y="737"/>
                </a:lnTo>
                <a:lnTo>
                  <a:pt x="207" y="736"/>
                </a:lnTo>
                <a:lnTo>
                  <a:pt x="207" y="734"/>
                </a:lnTo>
                <a:lnTo>
                  <a:pt x="207" y="731"/>
                </a:lnTo>
                <a:close/>
                <a:moveTo>
                  <a:pt x="216" y="746"/>
                </a:moveTo>
                <a:lnTo>
                  <a:pt x="220" y="746"/>
                </a:lnTo>
                <a:lnTo>
                  <a:pt x="222" y="748"/>
                </a:lnTo>
                <a:lnTo>
                  <a:pt x="223" y="750"/>
                </a:lnTo>
                <a:lnTo>
                  <a:pt x="224" y="751"/>
                </a:lnTo>
                <a:lnTo>
                  <a:pt x="225" y="752"/>
                </a:lnTo>
                <a:lnTo>
                  <a:pt x="224" y="752"/>
                </a:lnTo>
                <a:lnTo>
                  <a:pt x="224" y="752"/>
                </a:lnTo>
                <a:lnTo>
                  <a:pt x="222" y="751"/>
                </a:lnTo>
                <a:lnTo>
                  <a:pt x="220" y="750"/>
                </a:lnTo>
                <a:lnTo>
                  <a:pt x="217" y="748"/>
                </a:lnTo>
                <a:lnTo>
                  <a:pt x="216" y="746"/>
                </a:lnTo>
                <a:close/>
                <a:moveTo>
                  <a:pt x="228" y="764"/>
                </a:moveTo>
                <a:lnTo>
                  <a:pt x="227" y="764"/>
                </a:lnTo>
                <a:lnTo>
                  <a:pt x="226" y="763"/>
                </a:lnTo>
                <a:lnTo>
                  <a:pt x="226" y="763"/>
                </a:lnTo>
                <a:lnTo>
                  <a:pt x="225" y="762"/>
                </a:lnTo>
                <a:lnTo>
                  <a:pt x="225" y="762"/>
                </a:lnTo>
                <a:lnTo>
                  <a:pt x="225" y="762"/>
                </a:lnTo>
                <a:cubicBezTo>
                  <a:pt x="224" y="762"/>
                  <a:pt x="231" y="764"/>
                  <a:pt x="234" y="765"/>
                </a:cubicBezTo>
                <a:lnTo>
                  <a:pt x="233" y="765"/>
                </a:lnTo>
                <a:lnTo>
                  <a:pt x="231" y="765"/>
                </a:lnTo>
                <a:lnTo>
                  <a:pt x="230" y="764"/>
                </a:lnTo>
                <a:lnTo>
                  <a:pt x="229" y="764"/>
                </a:lnTo>
                <a:lnTo>
                  <a:pt x="228" y="764"/>
                </a:lnTo>
                <a:close/>
                <a:moveTo>
                  <a:pt x="232" y="748"/>
                </a:moveTo>
                <a:cubicBezTo>
                  <a:pt x="249" y="751"/>
                  <a:pt x="251" y="755"/>
                  <a:pt x="255" y="759"/>
                </a:cubicBezTo>
                <a:lnTo>
                  <a:pt x="255" y="760"/>
                </a:lnTo>
                <a:lnTo>
                  <a:pt x="256" y="761"/>
                </a:lnTo>
                <a:cubicBezTo>
                  <a:pt x="244" y="756"/>
                  <a:pt x="238" y="755"/>
                  <a:pt x="237" y="754"/>
                </a:cubicBezTo>
                <a:lnTo>
                  <a:pt x="237" y="754"/>
                </a:lnTo>
                <a:lnTo>
                  <a:pt x="236" y="754"/>
                </a:lnTo>
                <a:lnTo>
                  <a:pt x="236" y="754"/>
                </a:lnTo>
                <a:lnTo>
                  <a:pt x="236" y="754"/>
                </a:lnTo>
                <a:lnTo>
                  <a:pt x="235" y="754"/>
                </a:lnTo>
                <a:lnTo>
                  <a:pt x="235" y="753"/>
                </a:lnTo>
                <a:lnTo>
                  <a:pt x="235" y="753"/>
                </a:lnTo>
                <a:lnTo>
                  <a:pt x="235" y="753"/>
                </a:lnTo>
                <a:lnTo>
                  <a:pt x="235" y="753"/>
                </a:lnTo>
                <a:cubicBezTo>
                  <a:pt x="236" y="753"/>
                  <a:pt x="234" y="750"/>
                  <a:pt x="232" y="748"/>
                </a:cubicBezTo>
                <a:close/>
                <a:moveTo>
                  <a:pt x="246" y="739"/>
                </a:moveTo>
                <a:lnTo>
                  <a:pt x="249" y="741"/>
                </a:lnTo>
                <a:lnTo>
                  <a:pt x="251" y="742"/>
                </a:lnTo>
                <a:lnTo>
                  <a:pt x="253" y="742"/>
                </a:lnTo>
                <a:lnTo>
                  <a:pt x="254" y="743"/>
                </a:lnTo>
                <a:lnTo>
                  <a:pt x="254" y="743"/>
                </a:lnTo>
                <a:lnTo>
                  <a:pt x="255" y="743"/>
                </a:lnTo>
                <a:lnTo>
                  <a:pt x="255" y="743"/>
                </a:lnTo>
                <a:lnTo>
                  <a:pt x="256" y="744"/>
                </a:lnTo>
                <a:lnTo>
                  <a:pt x="254" y="746"/>
                </a:lnTo>
                <a:cubicBezTo>
                  <a:pt x="250" y="743"/>
                  <a:pt x="247" y="740"/>
                  <a:pt x="246" y="739"/>
                </a:cubicBezTo>
                <a:close/>
                <a:moveTo>
                  <a:pt x="255" y="755"/>
                </a:moveTo>
                <a:lnTo>
                  <a:pt x="257" y="755"/>
                </a:lnTo>
                <a:lnTo>
                  <a:pt x="258" y="755"/>
                </a:lnTo>
                <a:lnTo>
                  <a:pt x="259" y="756"/>
                </a:lnTo>
                <a:lnTo>
                  <a:pt x="260" y="756"/>
                </a:lnTo>
                <a:lnTo>
                  <a:pt x="259" y="757"/>
                </a:lnTo>
                <a:lnTo>
                  <a:pt x="258" y="758"/>
                </a:lnTo>
                <a:lnTo>
                  <a:pt x="257" y="758"/>
                </a:lnTo>
                <a:lnTo>
                  <a:pt x="255" y="755"/>
                </a:lnTo>
                <a:close/>
                <a:moveTo>
                  <a:pt x="254" y="736"/>
                </a:moveTo>
                <a:cubicBezTo>
                  <a:pt x="250" y="732"/>
                  <a:pt x="245" y="726"/>
                  <a:pt x="243" y="723"/>
                </a:cubicBezTo>
                <a:cubicBezTo>
                  <a:pt x="241" y="721"/>
                  <a:pt x="238" y="716"/>
                  <a:pt x="237" y="715"/>
                </a:cubicBezTo>
                <a:lnTo>
                  <a:pt x="239" y="716"/>
                </a:lnTo>
                <a:lnTo>
                  <a:pt x="240" y="716"/>
                </a:lnTo>
                <a:lnTo>
                  <a:pt x="241" y="717"/>
                </a:lnTo>
                <a:cubicBezTo>
                  <a:pt x="246" y="718"/>
                  <a:pt x="247" y="721"/>
                  <a:pt x="252" y="726"/>
                </a:cubicBezTo>
                <a:lnTo>
                  <a:pt x="253" y="727"/>
                </a:lnTo>
                <a:lnTo>
                  <a:pt x="255" y="729"/>
                </a:lnTo>
                <a:lnTo>
                  <a:pt x="257" y="731"/>
                </a:lnTo>
                <a:lnTo>
                  <a:pt x="259" y="733"/>
                </a:lnTo>
                <a:lnTo>
                  <a:pt x="260" y="735"/>
                </a:lnTo>
                <a:lnTo>
                  <a:pt x="262" y="736"/>
                </a:lnTo>
                <a:lnTo>
                  <a:pt x="263" y="738"/>
                </a:lnTo>
                <a:lnTo>
                  <a:pt x="264" y="738"/>
                </a:lnTo>
                <a:lnTo>
                  <a:pt x="265" y="739"/>
                </a:lnTo>
                <a:lnTo>
                  <a:pt x="265" y="740"/>
                </a:lnTo>
                <a:lnTo>
                  <a:pt x="265" y="740"/>
                </a:lnTo>
                <a:lnTo>
                  <a:pt x="265" y="740"/>
                </a:lnTo>
                <a:lnTo>
                  <a:pt x="265" y="740"/>
                </a:lnTo>
                <a:lnTo>
                  <a:pt x="264" y="740"/>
                </a:lnTo>
                <a:lnTo>
                  <a:pt x="263" y="739"/>
                </a:lnTo>
                <a:lnTo>
                  <a:pt x="261" y="739"/>
                </a:lnTo>
                <a:lnTo>
                  <a:pt x="259" y="738"/>
                </a:lnTo>
                <a:lnTo>
                  <a:pt x="257" y="737"/>
                </a:lnTo>
                <a:lnTo>
                  <a:pt x="254" y="736"/>
                </a:lnTo>
                <a:close/>
                <a:moveTo>
                  <a:pt x="261" y="725"/>
                </a:moveTo>
                <a:cubicBezTo>
                  <a:pt x="271" y="728"/>
                  <a:pt x="275" y="730"/>
                  <a:pt x="276" y="730"/>
                </a:cubicBezTo>
                <a:cubicBezTo>
                  <a:pt x="279" y="730"/>
                  <a:pt x="280" y="732"/>
                  <a:pt x="282" y="734"/>
                </a:cubicBezTo>
                <a:lnTo>
                  <a:pt x="283" y="735"/>
                </a:lnTo>
                <a:lnTo>
                  <a:pt x="284" y="736"/>
                </a:lnTo>
                <a:lnTo>
                  <a:pt x="282" y="736"/>
                </a:lnTo>
                <a:lnTo>
                  <a:pt x="280" y="736"/>
                </a:lnTo>
                <a:lnTo>
                  <a:pt x="278" y="736"/>
                </a:lnTo>
                <a:lnTo>
                  <a:pt x="276" y="736"/>
                </a:lnTo>
                <a:lnTo>
                  <a:pt x="275" y="736"/>
                </a:lnTo>
                <a:lnTo>
                  <a:pt x="274" y="736"/>
                </a:lnTo>
                <a:lnTo>
                  <a:pt x="273" y="736"/>
                </a:lnTo>
                <a:lnTo>
                  <a:pt x="272" y="736"/>
                </a:lnTo>
                <a:lnTo>
                  <a:pt x="272" y="736"/>
                </a:lnTo>
                <a:lnTo>
                  <a:pt x="271" y="736"/>
                </a:lnTo>
                <a:lnTo>
                  <a:pt x="271" y="737"/>
                </a:lnTo>
                <a:lnTo>
                  <a:pt x="271" y="737"/>
                </a:lnTo>
                <a:lnTo>
                  <a:pt x="271" y="737"/>
                </a:lnTo>
                <a:lnTo>
                  <a:pt x="272" y="738"/>
                </a:lnTo>
                <a:cubicBezTo>
                  <a:pt x="273" y="740"/>
                  <a:pt x="286" y="746"/>
                  <a:pt x="291" y="748"/>
                </a:cubicBezTo>
                <a:lnTo>
                  <a:pt x="293" y="748"/>
                </a:lnTo>
                <a:lnTo>
                  <a:pt x="294" y="748"/>
                </a:lnTo>
                <a:lnTo>
                  <a:pt x="295" y="749"/>
                </a:lnTo>
                <a:lnTo>
                  <a:pt x="296" y="749"/>
                </a:lnTo>
                <a:lnTo>
                  <a:pt x="297" y="750"/>
                </a:lnTo>
                <a:lnTo>
                  <a:pt x="298" y="752"/>
                </a:lnTo>
                <a:cubicBezTo>
                  <a:pt x="278" y="749"/>
                  <a:pt x="276" y="745"/>
                  <a:pt x="261" y="725"/>
                </a:cubicBezTo>
                <a:close/>
                <a:moveTo>
                  <a:pt x="294" y="732"/>
                </a:moveTo>
                <a:lnTo>
                  <a:pt x="296" y="732"/>
                </a:lnTo>
                <a:lnTo>
                  <a:pt x="298" y="732"/>
                </a:lnTo>
                <a:lnTo>
                  <a:pt x="299" y="732"/>
                </a:lnTo>
                <a:lnTo>
                  <a:pt x="299" y="732"/>
                </a:lnTo>
                <a:lnTo>
                  <a:pt x="300" y="732"/>
                </a:lnTo>
                <a:lnTo>
                  <a:pt x="300" y="733"/>
                </a:lnTo>
                <a:lnTo>
                  <a:pt x="301" y="734"/>
                </a:lnTo>
                <a:lnTo>
                  <a:pt x="303" y="736"/>
                </a:lnTo>
                <a:lnTo>
                  <a:pt x="305" y="738"/>
                </a:lnTo>
                <a:lnTo>
                  <a:pt x="303" y="738"/>
                </a:lnTo>
                <a:lnTo>
                  <a:pt x="301" y="738"/>
                </a:lnTo>
                <a:lnTo>
                  <a:pt x="300" y="738"/>
                </a:lnTo>
                <a:lnTo>
                  <a:pt x="299" y="738"/>
                </a:lnTo>
                <a:lnTo>
                  <a:pt x="298" y="737"/>
                </a:lnTo>
                <a:lnTo>
                  <a:pt x="298" y="737"/>
                </a:lnTo>
                <a:lnTo>
                  <a:pt x="297" y="736"/>
                </a:lnTo>
                <a:lnTo>
                  <a:pt x="296" y="734"/>
                </a:lnTo>
                <a:lnTo>
                  <a:pt x="294" y="732"/>
                </a:lnTo>
                <a:close/>
                <a:moveTo>
                  <a:pt x="303" y="742"/>
                </a:moveTo>
                <a:lnTo>
                  <a:pt x="305" y="743"/>
                </a:lnTo>
                <a:lnTo>
                  <a:pt x="306" y="743"/>
                </a:lnTo>
                <a:lnTo>
                  <a:pt x="308" y="743"/>
                </a:lnTo>
                <a:lnTo>
                  <a:pt x="308" y="744"/>
                </a:lnTo>
                <a:lnTo>
                  <a:pt x="309" y="744"/>
                </a:lnTo>
                <a:lnTo>
                  <a:pt x="310" y="745"/>
                </a:lnTo>
                <a:lnTo>
                  <a:pt x="311" y="746"/>
                </a:lnTo>
                <a:lnTo>
                  <a:pt x="312" y="748"/>
                </a:lnTo>
                <a:lnTo>
                  <a:pt x="310" y="747"/>
                </a:lnTo>
                <a:lnTo>
                  <a:pt x="309" y="747"/>
                </a:lnTo>
                <a:lnTo>
                  <a:pt x="308" y="747"/>
                </a:lnTo>
                <a:lnTo>
                  <a:pt x="307" y="747"/>
                </a:lnTo>
                <a:lnTo>
                  <a:pt x="306" y="746"/>
                </a:lnTo>
                <a:lnTo>
                  <a:pt x="305" y="745"/>
                </a:lnTo>
                <a:lnTo>
                  <a:pt x="304" y="744"/>
                </a:lnTo>
                <a:lnTo>
                  <a:pt x="303" y="742"/>
                </a:lnTo>
                <a:close/>
                <a:moveTo>
                  <a:pt x="332" y="745"/>
                </a:moveTo>
                <a:lnTo>
                  <a:pt x="330" y="744"/>
                </a:lnTo>
                <a:lnTo>
                  <a:pt x="328" y="744"/>
                </a:lnTo>
                <a:lnTo>
                  <a:pt x="327" y="744"/>
                </a:lnTo>
                <a:cubicBezTo>
                  <a:pt x="323" y="744"/>
                  <a:pt x="321" y="741"/>
                  <a:pt x="318" y="737"/>
                </a:cubicBezTo>
                <a:lnTo>
                  <a:pt x="317" y="736"/>
                </a:lnTo>
                <a:lnTo>
                  <a:pt x="315" y="734"/>
                </a:lnTo>
                <a:cubicBezTo>
                  <a:pt x="322" y="736"/>
                  <a:pt x="327" y="736"/>
                  <a:pt x="327" y="736"/>
                </a:cubicBezTo>
                <a:cubicBezTo>
                  <a:pt x="330" y="736"/>
                  <a:pt x="331" y="738"/>
                  <a:pt x="334" y="740"/>
                </a:cubicBezTo>
                <a:lnTo>
                  <a:pt x="335" y="741"/>
                </a:lnTo>
                <a:lnTo>
                  <a:pt x="332" y="745"/>
                </a:lnTo>
                <a:close/>
                <a:moveTo>
                  <a:pt x="344" y="721"/>
                </a:moveTo>
                <a:lnTo>
                  <a:pt x="342" y="720"/>
                </a:lnTo>
                <a:lnTo>
                  <a:pt x="340" y="720"/>
                </a:lnTo>
                <a:lnTo>
                  <a:pt x="339" y="720"/>
                </a:lnTo>
                <a:lnTo>
                  <a:pt x="338" y="719"/>
                </a:lnTo>
                <a:lnTo>
                  <a:pt x="338" y="719"/>
                </a:lnTo>
                <a:lnTo>
                  <a:pt x="337" y="718"/>
                </a:lnTo>
                <a:lnTo>
                  <a:pt x="336" y="716"/>
                </a:lnTo>
                <a:lnTo>
                  <a:pt x="335" y="714"/>
                </a:lnTo>
                <a:lnTo>
                  <a:pt x="337" y="715"/>
                </a:lnTo>
                <a:lnTo>
                  <a:pt x="338" y="715"/>
                </a:lnTo>
                <a:lnTo>
                  <a:pt x="339" y="716"/>
                </a:lnTo>
                <a:lnTo>
                  <a:pt x="340" y="716"/>
                </a:lnTo>
                <a:lnTo>
                  <a:pt x="341" y="716"/>
                </a:lnTo>
                <a:lnTo>
                  <a:pt x="341" y="717"/>
                </a:lnTo>
                <a:lnTo>
                  <a:pt x="343" y="719"/>
                </a:lnTo>
                <a:lnTo>
                  <a:pt x="344" y="721"/>
                </a:lnTo>
                <a:close/>
                <a:moveTo>
                  <a:pt x="341" y="763"/>
                </a:moveTo>
                <a:lnTo>
                  <a:pt x="339" y="761"/>
                </a:lnTo>
                <a:lnTo>
                  <a:pt x="337" y="759"/>
                </a:lnTo>
                <a:lnTo>
                  <a:pt x="336" y="758"/>
                </a:lnTo>
                <a:lnTo>
                  <a:pt x="336" y="757"/>
                </a:lnTo>
                <a:lnTo>
                  <a:pt x="336" y="757"/>
                </a:lnTo>
                <a:lnTo>
                  <a:pt x="338" y="756"/>
                </a:lnTo>
                <a:lnTo>
                  <a:pt x="340" y="755"/>
                </a:lnTo>
                <a:lnTo>
                  <a:pt x="343" y="755"/>
                </a:lnTo>
                <a:lnTo>
                  <a:pt x="345" y="755"/>
                </a:lnTo>
                <a:lnTo>
                  <a:pt x="346" y="755"/>
                </a:lnTo>
                <a:lnTo>
                  <a:pt x="347" y="755"/>
                </a:lnTo>
                <a:lnTo>
                  <a:pt x="347" y="755"/>
                </a:lnTo>
                <a:lnTo>
                  <a:pt x="348" y="755"/>
                </a:lnTo>
                <a:lnTo>
                  <a:pt x="348" y="756"/>
                </a:lnTo>
                <a:lnTo>
                  <a:pt x="349" y="757"/>
                </a:lnTo>
                <a:lnTo>
                  <a:pt x="347" y="760"/>
                </a:lnTo>
                <a:lnTo>
                  <a:pt x="345" y="762"/>
                </a:lnTo>
                <a:lnTo>
                  <a:pt x="344" y="763"/>
                </a:lnTo>
                <a:lnTo>
                  <a:pt x="343" y="764"/>
                </a:lnTo>
                <a:lnTo>
                  <a:pt x="342" y="764"/>
                </a:lnTo>
                <a:lnTo>
                  <a:pt x="342" y="764"/>
                </a:lnTo>
                <a:lnTo>
                  <a:pt x="341" y="763"/>
                </a:lnTo>
                <a:close/>
                <a:moveTo>
                  <a:pt x="351" y="703"/>
                </a:moveTo>
                <a:lnTo>
                  <a:pt x="354" y="705"/>
                </a:lnTo>
                <a:lnTo>
                  <a:pt x="351" y="704"/>
                </a:lnTo>
                <a:lnTo>
                  <a:pt x="350" y="704"/>
                </a:lnTo>
                <a:lnTo>
                  <a:pt x="349" y="704"/>
                </a:lnTo>
                <a:lnTo>
                  <a:pt x="349" y="704"/>
                </a:lnTo>
                <a:lnTo>
                  <a:pt x="348" y="703"/>
                </a:lnTo>
                <a:lnTo>
                  <a:pt x="349" y="703"/>
                </a:lnTo>
                <a:lnTo>
                  <a:pt x="351" y="703"/>
                </a:lnTo>
                <a:close/>
                <a:moveTo>
                  <a:pt x="353" y="785"/>
                </a:moveTo>
                <a:lnTo>
                  <a:pt x="357" y="783"/>
                </a:lnTo>
                <a:lnTo>
                  <a:pt x="357" y="783"/>
                </a:lnTo>
                <a:lnTo>
                  <a:pt x="356" y="784"/>
                </a:lnTo>
                <a:lnTo>
                  <a:pt x="355" y="784"/>
                </a:lnTo>
                <a:lnTo>
                  <a:pt x="353" y="785"/>
                </a:lnTo>
                <a:lnTo>
                  <a:pt x="353" y="785"/>
                </a:lnTo>
                <a:close/>
                <a:moveTo>
                  <a:pt x="361" y="757"/>
                </a:moveTo>
                <a:lnTo>
                  <a:pt x="361" y="756"/>
                </a:lnTo>
                <a:lnTo>
                  <a:pt x="361" y="755"/>
                </a:lnTo>
                <a:lnTo>
                  <a:pt x="362" y="755"/>
                </a:lnTo>
                <a:lnTo>
                  <a:pt x="365" y="755"/>
                </a:lnTo>
                <a:lnTo>
                  <a:pt x="361" y="757"/>
                </a:lnTo>
                <a:close/>
                <a:moveTo>
                  <a:pt x="362" y="751"/>
                </a:moveTo>
                <a:lnTo>
                  <a:pt x="363" y="749"/>
                </a:lnTo>
                <a:lnTo>
                  <a:pt x="364" y="748"/>
                </a:lnTo>
                <a:lnTo>
                  <a:pt x="365" y="747"/>
                </a:lnTo>
                <a:lnTo>
                  <a:pt x="366" y="748"/>
                </a:lnTo>
                <a:lnTo>
                  <a:pt x="368" y="748"/>
                </a:lnTo>
                <a:lnTo>
                  <a:pt x="369" y="749"/>
                </a:lnTo>
                <a:lnTo>
                  <a:pt x="371" y="748"/>
                </a:lnTo>
                <a:lnTo>
                  <a:pt x="372" y="748"/>
                </a:lnTo>
                <a:lnTo>
                  <a:pt x="373" y="747"/>
                </a:lnTo>
                <a:lnTo>
                  <a:pt x="374" y="746"/>
                </a:lnTo>
                <a:lnTo>
                  <a:pt x="374" y="745"/>
                </a:lnTo>
                <a:lnTo>
                  <a:pt x="374" y="744"/>
                </a:lnTo>
                <a:lnTo>
                  <a:pt x="373" y="742"/>
                </a:lnTo>
                <a:lnTo>
                  <a:pt x="373" y="742"/>
                </a:lnTo>
                <a:lnTo>
                  <a:pt x="374" y="742"/>
                </a:lnTo>
                <a:lnTo>
                  <a:pt x="376" y="744"/>
                </a:lnTo>
                <a:lnTo>
                  <a:pt x="375" y="745"/>
                </a:lnTo>
                <a:lnTo>
                  <a:pt x="374" y="747"/>
                </a:lnTo>
                <a:lnTo>
                  <a:pt x="373" y="748"/>
                </a:lnTo>
                <a:lnTo>
                  <a:pt x="372" y="749"/>
                </a:lnTo>
                <a:lnTo>
                  <a:pt x="372" y="750"/>
                </a:lnTo>
                <a:lnTo>
                  <a:pt x="371" y="751"/>
                </a:lnTo>
                <a:lnTo>
                  <a:pt x="370" y="751"/>
                </a:lnTo>
                <a:lnTo>
                  <a:pt x="370" y="752"/>
                </a:lnTo>
                <a:lnTo>
                  <a:pt x="369" y="752"/>
                </a:lnTo>
                <a:lnTo>
                  <a:pt x="368" y="752"/>
                </a:lnTo>
                <a:lnTo>
                  <a:pt x="367" y="752"/>
                </a:lnTo>
                <a:lnTo>
                  <a:pt x="365" y="752"/>
                </a:lnTo>
                <a:lnTo>
                  <a:pt x="364" y="751"/>
                </a:lnTo>
                <a:lnTo>
                  <a:pt x="362" y="751"/>
                </a:lnTo>
                <a:close/>
                <a:moveTo>
                  <a:pt x="373" y="742"/>
                </a:moveTo>
                <a:lnTo>
                  <a:pt x="373" y="741"/>
                </a:lnTo>
                <a:lnTo>
                  <a:pt x="373" y="741"/>
                </a:lnTo>
                <a:lnTo>
                  <a:pt x="373" y="742"/>
                </a:lnTo>
                <a:close/>
                <a:moveTo>
                  <a:pt x="379" y="740"/>
                </a:moveTo>
                <a:lnTo>
                  <a:pt x="376" y="739"/>
                </a:lnTo>
                <a:lnTo>
                  <a:pt x="379" y="739"/>
                </a:lnTo>
                <a:lnTo>
                  <a:pt x="379" y="740"/>
                </a:lnTo>
                <a:close/>
                <a:moveTo>
                  <a:pt x="383" y="762"/>
                </a:moveTo>
                <a:cubicBezTo>
                  <a:pt x="382" y="761"/>
                  <a:pt x="381" y="761"/>
                  <a:pt x="381" y="761"/>
                </a:cubicBezTo>
                <a:lnTo>
                  <a:pt x="381" y="761"/>
                </a:lnTo>
                <a:lnTo>
                  <a:pt x="381" y="761"/>
                </a:lnTo>
                <a:lnTo>
                  <a:pt x="381" y="761"/>
                </a:lnTo>
                <a:lnTo>
                  <a:pt x="381" y="761"/>
                </a:lnTo>
                <a:lnTo>
                  <a:pt x="381" y="761"/>
                </a:lnTo>
                <a:cubicBezTo>
                  <a:pt x="382" y="761"/>
                  <a:pt x="394" y="752"/>
                  <a:pt x="405" y="741"/>
                </a:cubicBezTo>
                <a:cubicBezTo>
                  <a:pt x="396" y="751"/>
                  <a:pt x="388" y="759"/>
                  <a:pt x="383" y="762"/>
                </a:cubicBezTo>
                <a:close/>
                <a:moveTo>
                  <a:pt x="406" y="745"/>
                </a:moveTo>
                <a:cubicBezTo>
                  <a:pt x="416" y="732"/>
                  <a:pt x="423" y="721"/>
                  <a:pt x="428" y="710"/>
                </a:cubicBezTo>
                <a:cubicBezTo>
                  <a:pt x="423" y="724"/>
                  <a:pt x="415" y="735"/>
                  <a:pt x="406" y="745"/>
                </a:cubicBezTo>
                <a:close/>
                <a:moveTo>
                  <a:pt x="428" y="685"/>
                </a:moveTo>
                <a:lnTo>
                  <a:pt x="429" y="685"/>
                </a:lnTo>
                <a:lnTo>
                  <a:pt x="431" y="686"/>
                </a:lnTo>
                <a:lnTo>
                  <a:pt x="428" y="688"/>
                </a:lnTo>
                <a:lnTo>
                  <a:pt x="427" y="689"/>
                </a:lnTo>
                <a:lnTo>
                  <a:pt x="427" y="688"/>
                </a:lnTo>
                <a:lnTo>
                  <a:pt x="428" y="685"/>
                </a:lnTo>
                <a:close/>
                <a:moveTo>
                  <a:pt x="432" y="658"/>
                </a:moveTo>
                <a:lnTo>
                  <a:pt x="432" y="661"/>
                </a:lnTo>
                <a:lnTo>
                  <a:pt x="431" y="661"/>
                </a:lnTo>
                <a:lnTo>
                  <a:pt x="432" y="658"/>
                </a:lnTo>
                <a:close/>
                <a:moveTo>
                  <a:pt x="435" y="678"/>
                </a:moveTo>
                <a:lnTo>
                  <a:pt x="434" y="678"/>
                </a:lnTo>
                <a:lnTo>
                  <a:pt x="432" y="678"/>
                </a:lnTo>
                <a:lnTo>
                  <a:pt x="432" y="676"/>
                </a:lnTo>
                <a:lnTo>
                  <a:pt x="433" y="676"/>
                </a:lnTo>
                <a:lnTo>
                  <a:pt x="434" y="675"/>
                </a:lnTo>
                <a:lnTo>
                  <a:pt x="435" y="675"/>
                </a:lnTo>
                <a:lnTo>
                  <a:pt x="435" y="675"/>
                </a:lnTo>
                <a:lnTo>
                  <a:pt x="435" y="678"/>
                </a:lnTo>
                <a:close/>
                <a:moveTo>
                  <a:pt x="444" y="609"/>
                </a:moveTo>
                <a:lnTo>
                  <a:pt x="444" y="611"/>
                </a:lnTo>
                <a:lnTo>
                  <a:pt x="445" y="612"/>
                </a:lnTo>
                <a:lnTo>
                  <a:pt x="445" y="613"/>
                </a:lnTo>
                <a:lnTo>
                  <a:pt x="445" y="613"/>
                </a:lnTo>
                <a:lnTo>
                  <a:pt x="445" y="614"/>
                </a:lnTo>
                <a:lnTo>
                  <a:pt x="445" y="615"/>
                </a:lnTo>
                <a:lnTo>
                  <a:pt x="444" y="615"/>
                </a:lnTo>
                <a:lnTo>
                  <a:pt x="444" y="616"/>
                </a:lnTo>
                <a:cubicBezTo>
                  <a:pt x="444" y="616"/>
                  <a:pt x="443" y="622"/>
                  <a:pt x="443" y="624"/>
                </a:cubicBezTo>
                <a:cubicBezTo>
                  <a:pt x="443" y="620"/>
                  <a:pt x="443" y="609"/>
                  <a:pt x="443" y="608"/>
                </a:cubicBezTo>
                <a:lnTo>
                  <a:pt x="444" y="608"/>
                </a:lnTo>
                <a:lnTo>
                  <a:pt x="444" y="608"/>
                </a:lnTo>
                <a:lnTo>
                  <a:pt x="444" y="608"/>
                </a:lnTo>
                <a:lnTo>
                  <a:pt x="444" y="609"/>
                </a:lnTo>
                <a:lnTo>
                  <a:pt x="444" y="609"/>
                </a:lnTo>
                <a:close/>
                <a:moveTo>
                  <a:pt x="445" y="640"/>
                </a:moveTo>
                <a:cubicBezTo>
                  <a:pt x="444" y="632"/>
                  <a:pt x="443" y="629"/>
                  <a:pt x="443" y="630"/>
                </a:cubicBezTo>
                <a:lnTo>
                  <a:pt x="443" y="629"/>
                </a:lnTo>
                <a:lnTo>
                  <a:pt x="443" y="629"/>
                </a:lnTo>
                <a:lnTo>
                  <a:pt x="444" y="629"/>
                </a:lnTo>
                <a:lnTo>
                  <a:pt x="444" y="629"/>
                </a:lnTo>
                <a:lnTo>
                  <a:pt x="444" y="631"/>
                </a:lnTo>
                <a:lnTo>
                  <a:pt x="445" y="632"/>
                </a:lnTo>
                <a:lnTo>
                  <a:pt x="445" y="633"/>
                </a:lnTo>
                <a:lnTo>
                  <a:pt x="445" y="634"/>
                </a:lnTo>
                <a:lnTo>
                  <a:pt x="445" y="635"/>
                </a:lnTo>
                <a:lnTo>
                  <a:pt x="446" y="635"/>
                </a:lnTo>
                <a:lnTo>
                  <a:pt x="446" y="636"/>
                </a:lnTo>
                <a:lnTo>
                  <a:pt x="445" y="638"/>
                </a:lnTo>
                <a:lnTo>
                  <a:pt x="445" y="640"/>
                </a:lnTo>
                <a:close/>
                <a:moveTo>
                  <a:pt x="713" y="188"/>
                </a:moveTo>
                <a:lnTo>
                  <a:pt x="709" y="182"/>
                </a:lnTo>
                <a:lnTo>
                  <a:pt x="706" y="179"/>
                </a:lnTo>
                <a:lnTo>
                  <a:pt x="708" y="181"/>
                </a:lnTo>
                <a:lnTo>
                  <a:pt x="710" y="183"/>
                </a:lnTo>
                <a:lnTo>
                  <a:pt x="711" y="184"/>
                </a:lnTo>
                <a:lnTo>
                  <a:pt x="711" y="185"/>
                </a:lnTo>
                <a:lnTo>
                  <a:pt x="712" y="185"/>
                </a:lnTo>
                <a:lnTo>
                  <a:pt x="712" y="186"/>
                </a:lnTo>
                <a:lnTo>
                  <a:pt x="712" y="187"/>
                </a:lnTo>
                <a:lnTo>
                  <a:pt x="713" y="188"/>
                </a:lnTo>
                <a:close/>
                <a:moveTo>
                  <a:pt x="709" y="206"/>
                </a:moveTo>
                <a:cubicBezTo>
                  <a:pt x="696" y="187"/>
                  <a:pt x="688" y="178"/>
                  <a:pt x="687" y="176"/>
                </a:cubicBezTo>
                <a:cubicBezTo>
                  <a:pt x="686" y="175"/>
                  <a:pt x="685" y="174"/>
                  <a:pt x="685" y="174"/>
                </a:cubicBezTo>
                <a:lnTo>
                  <a:pt x="685" y="174"/>
                </a:lnTo>
                <a:lnTo>
                  <a:pt x="685" y="174"/>
                </a:lnTo>
                <a:lnTo>
                  <a:pt x="686" y="174"/>
                </a:lnTo>
                <a:lnTo>
                  <a:pt x="686" y="174"/>
                </a:lnTo>
                <a:lnTo>
                  <a:pt x="686" y="174"/>
                </a:lnTo>
                <a:lnTo>
                  <a:pt x="686" y="175"/>
                </a:lnTo>
                <a:lnTo>
                  <a:pt x="687" y="175"/>
                </a:lnTo>
                <a:lnTo>
                  <a:pt x="689" y="175"/>
                </a:lnTo>
                <a:lnTo>
                  <a:pt x="690" y="174"/>
                </a:lnTo>
                <a:lnTo>
                  <a:pt x="689" y="172"/>
                </a:lnTo>
                <a:cubicBezTo>
                  <a:pt x="688" y="171"/>
                  <a:pt x="705" y="199"/>
                  <a:pt x="709" y="206"/>
                </a:cubicBezTo>
                <a:close/>
                <a:moveTo>
                  <a:pt x="672" y="214"/>
                </a:moveTo>
                <a:cubicBezTo>
                  <a:pt x="669" y="209"/>
                  <a:pt x="667" y="207"/>
                  <a:pt x="667" y="207"/>
                </a:cubicBezTo>
                <a:lnTo>
                  <a:pt x="667" y="206"/>
                </a:lnTo>
                <a:lnTo>
                  <a:pt x="667" y="206"/>
                </a:lnTo>
                <a:cubicBezTo>
                  <a:pt x="668" y="206"/>
                  <a:pt x="701" y="250"/>
                  <a:pt x="706" y="259"/>
                </a:cubicBezTo>
                <a:lnTo>
                  <a:pt x="706" y="259"/>
                </a:lnTo>
                <a:lnTo>
                  <a:pt x="705" y="259"/>
                </a:lnTo>
                <a:lnTo>
                  <a:pt x="705" y="259"/>
                </a:lnTo>
                <a:lnTo>
                  <a:pt x="705" y="260"/>
                </a:lnTo>
                <a:cubicBezTo>
                  <a:pt x="704" y="260"/>
                  <a:pt x="703" y="262"/>
                  <a:pt x="703" y="263"/>
                </a:cubicBezTo>
                <a:cubicBezTo>
                  <a:pt x="703" y="264"/>
                  <a:pt x="704" y="265"/>
                  <a:pt x="704" y="266"/>
                </a:cubicBezTo>
                <a:lnTo>
                  <a:pt x="704" y="266"/>
                </a:lnTo>
                <a:lnTo>
                  <a:pt x="704" y="266"/>
                </a:lnTo>
                <a:lnTo>
                  <a:pt x="704" y="266"/>
                </a:lnTo>
                <a:lnTo>
                  <a:pt x="704" y="266"/>
                </a:lnTo>
                <a:lnTo>
                  <a:pt x="704" y="266"/>
                </a:lnTo>
                <a:lnTo>
                  <a:pt x="704" y="266"/>
                </a:lnTo>
                <a:cubicBezTo>
                  <a:pt x="704" y="267"/>
                  <a:pt x="702" y="264"/>
                  <a:pt x="701" y="262"/>
                </a:cubicBezTo>
                <a:cubicBezTo>
                  <a:pt x="698" y="257"/>
                  <a:pt x="685" y="236"/>
                  <a:pt x="672" y="214"/>
                </a:cubicBezTo>
                <a:close/>
                <a:moveTo>
                  <a:pt x="658" y="357"/>
                </a:moveTo>
                <a:lnTo>
                  <a:pt x="659" y="358"/>
                </a:lnTo>
                <a:lnTo>
                  <a:pt x="660" y="359"/>
                </a:lnTo>
                <a:lnTo>
                  <a:pt x="661" y="360"/>
                </a:lnTo>
                <a:lnTo>
                  <a:pt x="662" y="362"/>
                </a:lnTo>
                <a:lnTo>
                  <a:pt x="660" y="359"/>
                </a:lnTo>
                <a:lnTo>
                  <a:pt x="659" y="357"/>
                </a:lnTo>
                <a:lnTo>
                  <a:pt x="658" y="357"/>
                </a:lnTo>
                <a:lnTo>
                  <a:pt x="658" y="357"/>
                </a:lnTo>
                <a:lnTo>
                  <a:pt x="658" y="357"/>
                </a:lnTo>
                <a:close/>
                <a:moveTo>
                  <a:pt x="661" y="369"/>
                </a:moveTo>
                <a:lnTo>
                  <a:pt x="660" y="370"/>
                </a:lnTo>
                <a:lnTo>
                  <a:pt x="659" y="369"/>
                </a:lnTo>
                <a:lnTo>
                  <a:pt x="661" y="369"/>
                </a:lnTo>
                <a:close/>
                <a:moveTo>
                  <a:pt x="649" y="328"/>
                </a:moveTo>
                <a:cubicBezTo>
                  <a:pt x="656" y="339"/>
                  <a:pt x="659" y="346"/>
                  <a:pt x="659" y="345"/>
                </a:cubicBezTo>
                <a:lnTo>
                  <a:pt x="659" y="345"/>
                </a:lnTo>
                <a:cubicBezTo>
                  <a:pt x="659" y="346"/>
                  <a:pt x="653" y="335"/>
                  <a:pt x="649" y="328"/>
                </a:cubicBezTo>
                <a:close/>
                <a:moveTo>
                  <a:pt x="653" y="384"/>
                </a:moveTo>
                <a:lnTo>
                  <a:pt x="654" y="382"/>
                </a:lnTo>
                <a:lnTo>
                  <a:pt x="655" y="382"/>
                </a:lnTo>
                <a:lnTo>
                  <a:pt x="657" y="380"/>
                </a:lnTo>
                <a:lnTo>
                  <a:pt x="658" y="381"/>
                </a:lnTo>
                <a:lnTo>
                  <a:pt x="658" y="381"/>
                </a:lnTo>
                <a:lnTo>
                  <a:pt x="656" y="382"/>
                </a:lnTo>
                <a:lnTo>
                  <a:pt x="653" y="384"/>
                </a:lnTo>
                <a:close/>
                <a:moveTo>
                  <a:pt x="650" y="343"/>
                </a:moveTo>
                <a:lnTo>
                  <a:pt x="650" y="342"/>
                </a:lnTo>
                <a:lnTo>
                  <a:pt x="650" y="342"/>
                </a:lnTo>
                <a:lnTo>
                  <a:pt x="650" y="342"/>
                </a:lnTo>
                <a:lnTo>
                  <a:pt x="651" y="344"/>
                </a:lnTo>
                <a:lnTo>
                  <a:pt x="653" y="347"/>
                </a:lnTo>
                <a:lnTo>
                  <a:pt x="654" y="349"/>
                </a:lnTo>
                <a:lnTo>
                  <a:pt x="654" y="350"/>
                </a:lnTo>
                <a:lnTo>
                  <a:pt x="654" y="350"/>
                </a:lnTo>
                <a:lnTo>
                  <a:pt x="653" y="350"/>
                </a:lnTo>
                <a:lnTo>
                  <a:pt x="652" y="348"/>
                </a:lnTo>
                <a:lnTo>
                  <a:pt x="651" y="346"/>
                </a:lnTo>
                <a:lnTo>
                  <a:pt x="650" y="343"/>
                </a:lnTo>
                <a:close/>
                <a:moveTo>
                  <a:pt x="650" y="342"/>
                </a:moveTo>
                <a:lnTo>
                  <a:pt x="649" y="341"/>
                </a:lnTo>
                <a:lnTo>
                  <a:pt x="649" y="341"/>
                </a:lnTo>
                <a:lnTo>
                  <a:pt x="650" y="342"/>
                </a:lnTo>
                <a:close/>
                <a:moveTo>
                  <a:pt x="652" y="307"/>
                </a:moveTo>
                <a:lnTo>
                  <a:pt x="651" y="308"/>
                </a:lnTo>
                <a:lnTo>
                  <a:pt x="651" y="308"/>
                </a:lnTo>
                <a:lnTo>
                  <a:pt x="651" y="309"/>
                </a:lnTo>
                <a:lnTo>
                  <a:pt x="651" y="310"/>
                </a:lnTo>
                <a:lnTo>
                  <a:pt x="652" y="311"/>
                </a:lnTo>
                <a:lnTo>
                  <a:pt x="652" y="313"/>
                </a:lnTo>
                <a:lnTo>
                  <a:pt x="652" y="314"/>
                </a:lnTo>
                <a:lnTo>
                  <a:pt x="651" y="316"/>
                </a:lnTo>
                <a:lnTo>
                  <a:pt x="650" y="317"/>
                </a:lnTo>
                <a:cubicBezTo>
                  <a:pt x="641" y="303"/>
                  <a:pt x="634" y="293"/>
                  <a:pt x="632" y="291"/>
                </a:cubicBezTo>
                <a:cubicBezTo>
                  <a:pt x="631" y="288"/>
                  <a:pt x="630" y="287"/>
                  <a:pt x="630" y="287"/>
                </a:cubicBezTo>
                <a:lnTo>
                  <a:pt x="630" y="287"/>
                </a:lnTo>
                <a:lnTo>
                  <a:pt x="630" y="287"/>
                </a:lnTo>
                <a:cubicBezTo>
                  <a:pt x="630" y="287"/>
                  <a:pt x="632" y="289"/>
                  <a:pt x="633" y="290"/>
                </a:cubicBezTo>
                <a:cubicBezTo>
                  <a:pt x="636" y="292"/>
                  <a:pt x="646" y="302"/>
                  <a:pt x="652" y="307"/>
                </a:cubicBezTo>
                <a:close/>
                <a:moveTo>
                  <a:pt x="647" y="366"/>
                </a:moveTo>
                <a:lnTo>
                  <a:pt x="648" y="368"/>
                </a:lnTo>
                <a:lnTo>
                  <a:pt x="648" y="370"/>
                </a:lnTo>
                <a:lnTo>
                  <a:pt x="649" y="371"/>
                </a:lnTo>
                <a:lnTo>
                  <a:pt x="649" y="370"/>
                </a:lnTo>
                <a:lnTo>
                  <a:pt x="648" y="369"/>
                </a:lnTo>
                <a:lnTo>
                  <a:pt x="647" y="366"/>
                </a:lnTo>
                <a:close/>
                <a:moveTo>
                  <a:pt x="619" y="424"/>
                </a:moveTo>
                <a:lnTo>
                  <a:pt x="618" y="424"/>
                </a:lnTo>
                <a:lnTo>
                  <a:pt x="617" y="424"/>
                </a:lnTo>
                <a:lnTo>
                  <a:pt x="616" y="424"/>
                </a:lnTo>
                <a:lnTo>
                  <a:pt x="615" y="423"/>
                </a:lnTo>
                <a:lnTo>
                  <a:pt x="615" y="423"/>
                </a:lnTo>
                <a:lnTo>
                  <a:pt x="615" y="422"/>
                </a:lnTo>
                <a:lnTo>
                  <a:pt x="614" y="421"/>
                </a:lnTo>
                <a:lnTo>
                  <a:pt x="614" y="419"/>
                </a:lnTo>
                <a:lnTo>
                  <a:pt x="614" y="416"/>
                </a:lnTo>
                <a:lnTo>
                  <a:pt x="616" y="418"/>
                </a:lnTo>
                <a:lnTo>
                  <a:pt x="618" y="420"/>
                </a:lnTo>
                <a:lnTo>
                  <a:pt x="619" y="421"/>
                </a:lnTo>
                <a:lnTo>
                  <a:pt x="620" y="421"/>
                </a:lnTo>
                <a:lnTo>
                  <a:pt x="620" y="422"/>
                </a:lnTo>
                <a:lnTo>
                  <a:pt x="619" y="423"/>
                </a:lnTo>
                <a:lnTo>
                  <a:pt x="619" y="424"/>
                </a:lnTo>
                <a:close/>
                <a:moveTo>
                  <a:pt x="615" y="409"/>
                </a:moveTo>
                <a:cubicBezTo>
                  <a:pt x="618" y="407"/>
                  <a:pt x="619" y="408"/>
                  <a:pt x="621" y="408"/>
                </a:cubicBezTo>
                <a:lnTo>
                  <a:pt x="619" y="409"/>
                </a:lnTo>
                <a:lnTo>
                  <a:pt x="617" y="410"/>
                </a:lnTo>
                <a:lnTo>
                  <a:pt x="617" y="411"/>
                </a:lnTo>
                <a:lnTo>
                  <a:pt x="617" y="412"/>
                </a:lnTo>
                <a:lnTo>
                  <a:pt x="615" y="409"/>
                </a:lnTo>
                <a:close/>
                <a:moveTo>
                  <a:pt x="612" y="496"/>
                </a:moveTo>
                <a:cubicBezTo>
                  <a:pt x="613" y="491"/>
                  <a:pt x="615" y="487"/>
                  <a:pt x="615" y="486"/>
                </a:cubicBezTo>
                <a:lnTo>
                  <a:pt x="612" y="496"/>
                </a:lnTo>
                <a:close/>
                <a:moveTo>
                  <a:pt x="615" y="486"/>
                </a:moveTo>
                <a:cubicBezTo>
                  <a:pt x="616" y="483"/>
                  <a:pt x="617" y="479"/>
                  <a:pt x="618" y="477"/>
                </a:cubicBezTo>
                <a:lnTo>
                  <a:pt x="616" y="484"/>
                </a:lnTo>
                <a:lnTo>
                  <a:pt x="615" y="486"/>
                </a:lnTo>
                <a:close/>
                <a:moveTo>
                  <a:pt x="615" y="522"/>
                </a:moveTo>
                <a:lnTo>
                  <a:pt x="614" y="524"/>
                </a:lnTo>
                <a:lnTo>
                  <a:pt x="615" y="522"/>
                </a:lnTo>
                <a:lnTo>
                  <a:pt x="615" y="521"/>
                </a:lnTo>
                <a:lnTo>
                  <a:pt x="615" y="522"/>
                </a:lnTo>
                <a:lnTo>
                  <a:pt x="615" y="522"/>
                </a:lnTo>
                <a:close/>
                <a:moveTo>
                  <a:pt x="534" y="200"/>
                </a:moveTo>
                <a:cubicBezTo>
                  <a:pt x="527" y="194"/>
                  <a:pt x="521" y="184"/>
                  <a:pt x="519" y="179"/>
                </a:cubicBezTo>
                <a:lnTo>
                  <a:pt x="522" y="177"/>
                </a:lnTo>
                <a:lnTo>
                  <a:pt x="525" y="178"/>
                </a:lnTo>
                <a:lnTo>
                  <a:pt x="527" y="180"/>
                </a:lnTo>
                <a:lnTo>
                  <a:pt x="528" y="180"/>
                </a:lnTo>
                <a:lnTo>
                  <a:pt x="529" y="181"/>
                </a:lnTo>
                <a:lnTo>
                  <a:pt x="529" y="181"/>
                </a:lnTo>
                <a:lnTo>
                  <a:pt x="529" y="182"/>
                </a:lnTo>
                <a:lnTo>
                  <a:pt x="530" y="184"/>
                </a:lnTo>
                <a:lnTo>
                  <a:pt x="530" y="186"/>
                </a:lnTo>
                <a:lnTo>
                  <a:pt x="529" y="186"/>
                </a:lnTo>
                <a:lnTo>
                  <a:pt x="528" y="185"/>
                </a:lnTo>
                <a:lnTo>
                  <a:pt x="527" y="185"/>
                </a:lnTo>
                <a:lnTo>
                  <a:pt x="527" y="185"/>
                </a:lnTo>
                <a:lnTo>
                  <a:pt x="526" y="185"/>
                </a:lnTo>
                <a:lnTo>
                  <a:pt x="526" y="185"/>
                </a:lnTo>
                <a:lnTo>
                  <a:pt x="526" y="185"/>
                </a:lnTo>
                <a:lnTo>
                  <a:pt x="526" y="186"/>
                </a:lnTo>
                <a:cubicBezTo>
                  <a:pt x="526" y="188"/>
                  <a:pt x="533" y="197"/>
                  <a:pt x="535" y="200"/>
                </a:cubicBezTo>
                <a:cubicBezTo>
                  <a:pt x="536" y="201"/>
                  <a:pt x="537" y="203"/>
                  <a:pt x="537" y="203"/>
                </a:cubicBezTo>
                <a:lnTo>
                  <a:pt x="537" y="203"/>
                </a:lnTo>
                <a:cubicBezTo>
                  <a:pt x="537" y="203"/>
                  <a:pt x="535" y="201"/>
                  <a:pt x="534" y="200"/>
                </a:cubicBezTo>
                <a:close/>
                <a:moveTo>
                  <a:pt x="496" y="196"/>
                </a:moveTo>
                <a:cubicBezTo>
                  <a:pt x="498" y="197"/>
                  <a:pt x="501" y="198"/>
                  <a:pt x="502" y="198"/>
                </a:cubicBezTo>
                <a:cubicBezTo>
                  <a:pt x="504" y="198"/>
                  <a:pt x="508" y="200"/>
                  <a:pt x="509" y="201"/>
                </a:cubicBezTo>
                <a:cubicBezTo>
                  <a:pt x="516" y="210"/>
                  <a:pt x="541" y="230"/>
                  <a:pt x="549" y="236"/>
                </a:cubicBezTo>
                <a:cubicBezTo>
                  <a:pt x="552" y="239"/>
                  <a:pt x="555" y="241"/>
                  <a:pt x="554" y="241"/>
                </a:cubicBezTo>
                <a:lnTo>
                  <a:pt x="555" y="241"/>
                </a:lnTo>
                <a:lnTo>
                  <a:pt x="554" y="241"/>
                </a:lnTo>
                <a:cubicBezTo>
                  <a:pt x="554" y="240"/>
                  <a:pt x="553" y="240"/>
                  <a:pt x="550" y="238"/>
                </a:cubicBezTo>
                <a:cubicBezTo>
                  <a:pt x="542" y="232"/>
                  <a:pt x="533" y="226"/>
                  <a:pt x="529" y="224"/>
                </a:cubicBezTo>
                <a:cubicBezTo>
                  <a:pt x="512" y="214"/>
                  <a:pt x="504" y="207"/>
                  <a:pt x="496" y="196"/>
                </a:cubicBezTo>
                <a:close/>
                <a:moveTo>
                  <a:pt x="528" y="169"/>
                </a:moveTo>
                <a:lnTo>
                  <a:pt x="526" y="170"/>
                </a:lnTo>
                <a:lnTo>
                  <a:pt x="524" y="171"/>
                </a:lnTo>
                <a:lnTo>
                  <a:pt x="524" y="171"/>
                </a:lnTo>
                <a:lnTo>
                  <a:pt x="523" y="171"/>
                </a:lnTo>
                <a:lnTo>
                  <a:pt x="522" y="171"/>
                </a:lnTo>
                <a:lnTo>
                  <a:pt x="521" y="171"/>
                </a:lnTo>
                <a:lnTo>
                  <a:pt x="524" y="169"/>
                </a:lnTo>
                <a:lnTo>
                  <a:pt x="525" y="167"/>
                </a:lnTo>
                <a:lnTo>
                  <a:pt x="526" y="167"/>
                </a:lnTo>
                <a:lnTo>
                  <a:pt x="527" y="167"/>
                </a:lnTo>
                <a:lnTo>
                  <a:pt x="528" y="168"/>
                </a:lnTo>
                <a:lnTo>
                  <a:pt x="528" y="169"/>
                </a:lnTo>
                <a:close/>
                <a:moveTo>
                  <a:pt x="508" y="185"/>
                </a:moveTo>
                <a:lnTo>
                  <a:pt x="509" y="185"/>
                </a:lnTo>
                <a:lnTo>
                  <a:pt x="510" y="184"/>
                </a:lnTo>
                <a:lnTo>
                  <a:pt x="511" y="183"/>
                </a:lnTo>
                <a:lnTo>
                  <a:pt x="513" y="183"/>
                </a:lnTo>
                <a:lnTo>
                  <a:pt x="514" y="182"/>
                </a:lnTo>
                <a:lnTo>
                  <a:pt x="515" y="181"/>
                </a:lnTo>
                <a:cubicBezTo>
                  <a:pt x="517" y="188"/>
                  <a:pt x="521" y="193"/>
                  <a:pt x="521" y="193"/>
                </a:cubicBezTo>
                <a:lnTo>
                  <a:pt x="521" y="194"/>
                </a:lnTo>
                <a:lnTo>
                  <a:pt x="521" y="194"/>
                </a:lnTo>
                <a:lnTo>
                  <a:pt x="521" y="194"/>
                </a:lnTo>
                <a:lnTo>
                  <a:pt x="521" y="194"/>
                </a:lnTo>
                <a:lnTo>
                  <a:pt x="520" y="193"/>
                </a:lnTo>
                <a:lnTo>
                  <a:pt x="519" y="193"/>
                </a:lnTo>
                <a:cubicBezTo>
                  <a:pt x="518" y="192"/>
                  <a:pt x="510" y="186"/>
                  <a:pt x="508" y="185"/>
                </a:cubicBezTo>
                <a:close/>
                <a:moveTo>
                  <a:pt x="538" y="214"/>
                </a:moveTo>
                <a:cubicBezTo>
                  <a:pt x="525" y="204"/>
                  <a:pt x="518" y="199"/>
                  <a:pt x="515" y="198"/>
                </a:cubicBezTo>
                <a:cubicBezTo>
                  <a:pt x="512" y="196"/>
                  <a:pt x="510" y="194"/>
                  <a:pt x="509" y="191"/>
                </a:cubicBezTo>
                <a:cubicBezTo>
                  <a:pt x="520" y="198"/>
                  <a:pt x="564" y="234"/>
                  <a:pt x="564" y="234"/>
                </a:cubicBezTo>
                <a:lnTo>
                  <a:pt x="564" y="235"/>
                </a:lnTo>
                <a:cubicBezTo>
                  <a:pt x="565" y="236"/>
                  <a:pt x="552" y="226"/>
                  <a:pt x="538" y="214"/>
                </a:cubicBezTo>
                <a:close/>
                <a:moveTo>
                  <a:pt x="527" y="174"/>
                </a:moveTo>
                <a:lnTo>
                  <a:pt x="532" y="172"/>
                </a:lnTo>
                <a:lnTo>
                  <a:pt x="533" y="173"/>
                </a:lnTo>
                <a:lnTo>
                  <a:pt x="534" y="174"/>
                </a:lnTo>
                <a:lnTo>
                  <a:pt x="535" y="175"/>
                </a:lnTo>
                <a:lnTo>
                  <a:pt x="536" y="176"/>
                </a:lnTo>
                <a:lnTo>
                  <a:pt x="536" y="177"/>
                </a:lnTo>
                <a:lnTo>
                  <a:pt x="537" y="178"/>
                </a:lnTo>
                <a:lnTo>
                  <a:pt x="537" y="178"/>
                </a:lnTo>
                <a:lnTo>
                  <a:pt x="537" y="178"/>
                </a:lnTo>
                <a:cubicBezTo>
                  <a:pt x="537" y="179"/>
                  <a:pt x="530" y="175"/>
                  <a:pt x="527" y="174"/>
                </a:cubicBezTo>
                <a:close/>
                <a:moveTo>
                  <a:pt x="637" y="197"/>
                </a:moveTo>
                <a:lnTo>
                  <a:pt x="637" y="197"/>
                </a:lnTo>
                <a:lnTo>
                  <a:pt x="637" y="198"/>
                </a:lnTo>
                <a:lnTo>
                  <a:pt x="637" y="198"/>
                </a:lnTo>
                <a:cubicBezTo>
                  <a:pt x="638" y="199"/>
                  <a:pt x="632" y="191"/>
                  <a:pt x="628" y="187"/>
                </a:cubicBezTo>
                <a:lnTo>
                  <a:pt x="629" y="187"/>
                </a:lnTo>
                <a:lnTo>
                  <a:pt x="629" y="187"/>
                </a:lnTo>
                <a:lnTo>
                  <a:pt x="630" y="188"/>
                </a:lnTo>
                <a:lnTo>
                  <a:pt x="631" y="188"/>
                </a:lnTo>
                <a:lnTo>
                  <a:pt x="631" y="190"/>
                </a:lnTo>
                <a:lnTo>
                  <a:pt x="633" y="191"/>
                </a:lnTo>
                <a:lnTo>
                  <a:pt x="634" y="194"/>
                </a:lnTo>
                <a:lnTo>
                  <a:pt x="637" y="197"/>
                </a:lnTo>
                <a:close/>
                <a:moveTo>
                  <a:pt x="658" y="255"/>
                </a:moveTo>
                <a:cubicBezTo>
                  <a:pt x="648" y="241"/>
                  <a:pt x="637" y="228"/>
                  <a:pt x="632" y="222"/>
                </a:cubicBezTo>
                <a:cubicBezTo>
                  <a:pt x="626" y="215"/>
                  <a:pt x="622" y="210"/>
                  <a:pt x="622" y="209"/>
                </a:cubicBezTo>
                <a:lnTo>
                  <a:pt x="624" y="209"/>
                </a:lnTo>
                <a:lnTo>
                  <a:pt x="625" y="208"/>
                </a:lnTo>
                <a:lnTo>
                  <a:pt x="625" y="208"/>
                </a:lnTo>
                <a:lnTo>
                  <a:pt x="625" y="207"/>
                </a:lnTo>
                <a:cubicBezTo>
                  <a:pt x="625" y="204"/>
                  <a:pt x="619" y="198"/>
                  <a:pt x="618" y="198"/>
                </a:cubicBezTo>
                <a:lnTo>
                  <a:pt x="618" y="197"/>
                </a:lnTo>
                <a:lnTo>
                  <a:pt x="618" y="196"/>
                </a:lnTo>
                <a:lnTo>
                  <a:pt x="618" y="196"/>
                </a:lnTo>
                <a:lnTo>
                  <a:pt x="618" y="196"/>
                </a:lnTo>
                <a:lnTo>
                  <a:pt x="618" y="195"/>
                </a:lnTo>
                <a:lnTo>
                  <a:pt x="618" y="195"/>
                </a:lnTo>
                <a:lnTo>
                  <a:pt x="618" y="195"/>
                </a:lnTo>
                <a:lnTo>
                  <a:pt x="618" y="195"/>
                </a:lnTo>
                <a:lnTo>
                  <a:pt x="618" y="195"/>
                </a:lnTo>
                <a:cubicBezTo>
                  <a:pt x="623" y="198"/>
                  <a:pt x="653" y="245"/>
                  <a:pt x="658" y="255"/>
                </a:cubicBezTo>
                <a:close/>
                <a:moveTo>
                  <a:pt x="644" y="191"/>
                </a:moveTo>
                <a:cubicBezTo>
                  <a:pt x="639" y="184"/>
                  <a:pt x="638" y="183"/>
                  <a:pt x="637" y="180"/>
                </a:cubicBezTo>
                <a:cubicBezTo>
                  <a:pt x="640" y="184"/>
                  <a:pt x="643" y="189"/>
                  <a:pt x="644" y="191"/>
                </a:cubicBezTo>
                <a:close/>
                <a:moveTo>
                  <a:pt x="637" y="166"/>
                </a:moveTo>
                <a:lnTo>
                  <a:pt x="638" y="167"/>
                </a:lnTo>
                <a:lnTo>
                  <a:pt x="639" y="168"/>
                </a:lnTo>
                <a:lnTo>
                  <a:pt x="639" y="168"/>
                </a:lnTo>
                <a:lnTo>
                  <a:pt x="640" y="168"/>
                </a:lnTo>
                <a:lnTo>
                  <a:pt x="640" y="169"/>
                </a:lnTo>
                <a:lnTo>
                  <a:pt x="641" y="169"/>
                </a:lnTo>
                <a:lnTo>
                  <a:pt x="641" y="170"/>
                </a:lnTo>
                <a:lnTo>
                  <a:pt x="642" y="172"/>
                </a:lnTo>
                <a:lnTo>
                  <a:pt x="644" y="174"/>
                </a:lnTo>
                <a:lnTo>
                  <a:pt x="646" y="177"/>
                </a:lnTo>
                <a:lnTo>
                  <a:pt x="645" y="177"/>
                </a:lnTo>
                <a:lnTo>
                  <a:pt x="645" y="176"/>
                </a:lnTo>
                <a:lnTo>
                  <a:pt x="645" y="176"/>
                </a:lnTo>
                <a:lnTo>
                  <a:pt x="644" y="175"/>
                </a:lnTo>
                <a:lnTo>
                  <a:pt x="643" y="174"/>
                </a:lnTo>
                <a:lnTo>
                  <a:pt x="642" y="173"/>
                </a:lnTo>
                <a:lnTo>
                  <a:pt x="641" y="171"/>
                </a:lnTo>
                <a:lnTo>
                  <a:pt x="639" y="169"/>
                </a:lnTo>
                <a:lnTo>
                  <a:pt x="637" y="166"/>
                </a:lnTo>
                <a:close/>
                <a:moveTo>
                  <a:pt x="660" y="184"/>
                </a:moveTo>
                <a:lnTo>
                  <a:pt x="660" y="187"/>
                </a:lnTo>
                <a:cubicBezTo>
                  <a:pt x="653" y="178"/>
                  <a:pt x="650" y="173"/>
                  <a:pt x="650" y="173"/>
                </a:cubicBezTo>
                <a:lnTo>
                  <a:pt x="650" y="173"/>
                </a:lnTo>
                <a:lnTo>
                  <a:pt x="650" y="173"/>
                </a:lnTo>
                <a:cubicBezTo>
                  <a:pt x="650" y="172"/>
                  <a:pt x="657" y="180"/>
                  <a:pt x="660" y="184"/>
                </a:cubicBezTo>
                <a:close/>
                <a:moveTo>
                  <a:pt x="661" y="205"/>
                </a:moveTo>
                <a:lnTo>
                  <a:pt x="661" y="206"/>
                </a:lnTo>
                <a:lnTo>
                  <a:pt x="661" y="206"/>
                </a:lnTo>
                <a:lnTo>
                  <a:pt x="661" y="207"/>
                </a:lnTo>
                <a:lnTo>
                  <a:pt x="661" y="207"/>
                </a:lnTo>
                <a:lnTo>
                  <a:pt x="660" y="207"/>
                </a:lnTo>
                <a:lnTo>
                  <a:pt x="660" y="206"/>
                </a:lnTo>
                <a:lnTo>
                  <a:pt x="659" y="205"/>
                </a:lnTo>
                <a:lnTo>
                  <a:pt x="658" y="203"/>
                </a:lnTo>
                <a:lnTo>
                  <a:pt x="657" y="201"/>
                </a:lnTo>
                <a:lnTo>
                  <a:pt x="655" y="198"/>
                </a:lnTo>
                <a:lnTo>
                  <a:pt x="654" y="196"/>
                </a:lnTo>
                <a:lnTo>
                  <a:pt x="654" y="195"/>
                </a:lnTo>
                <a:lnTo>
                  <a:pt x="653" y="194"/>
                </a:lnTo>
                <a:lnTo>
                  <a:pt x="653" y="194"/>
                </a:lnTo>
                <a:lnTo>
                  <a:pt x="653" y="194"/>
                </a:lnTo>
                <a:cubicBezTo>
                  <a:pt x="653" y="193"/>
                  <a:pt x="658" y="202"/>
                  <a:pt x="661" y="205"/>
                </a:cubicBezTo>
                <a:close/>
                <a:moveTo>
                  <a:pt x="670" y="236"/>
                </a:moveTo>
                <a:cubicBezTo>
                  <a:pt x="667" y="233"/>
                  <a:pt x="664" y="227"/>
                  <a:pt x="661" y="223"/>
                </a:cubicBezTo>
                <a:cubicBezTo>
                  <a:pt x="658" y="219"/>
                  <a:pt x="652" y="209"/>
                  <a:pt x="648" y="204"/>
                </a:cubicBezTo>
                <a:cubicBezTo>
                  <a:pt x="650" y="207"/>
                  <a:pt x="654" y="211"/>
                  <a:pt x="654" y="212"/>
                </a:cubicBezTo>
                <a:cubicBezTo>
                  <a:pt x="661" y="220"/>
                  <a:pt x="667" y="228"/>
                  <a:pt x="670" y="236"/>
                </a:cubicBezTo>
                <a:close/>
                <a:moveTo>
                  <a:pt x="682" y="216"/>
                </a:moveTo>
                <a:lnTo>
                  <a:pt x="680" y="214"/>
                </a:lnTo>
                <a:lnTo>
                  <a:pt x="679" y="212"/>
                </a:lnTo>
                <a:lnTo>
                  <a:pt x="677" y="209"/>
                </a:lnTo>
                <a:lnTo>
                  <a:pt x="675" y="208"/>
                </a:lnTo>
                <a:cubicBezTo>
                  <a:pt x="666" y="196"/>
                  <a:pt x="666" y="195"/>
                  <a:pt x="666" y="193"/>
                </a:cubicBezTo>
                <a:lnTo>
                  <a:pt x="666" y="193"/>
                </a:lnTo>
                <a:lnTo>
                  <a:pt x="666" y="192"/>
                </a:lnTo>
                <a:lnTo>
                  <a:pt x="666" y="191"/>
                </a:lnTo>
                <a:lnTo>
                  <a:pt x="682" y="216"/>
                </a:lnTo>
                <a:close/>
                <a:moveTo>
                  <a:pt x="670" y="166"/>
                </a:moveTo>
                <a:cubicBezTo>
                  <a:pt x="679" y="177"/>
                  <a:pt x="679" y="178"/>
                  <a:pt x="683" y="182"/>
                </a:cubicBezTo>
                <a:cubicBezTo>
                  <a:pt x="683" y="184"/>
                  <a:pt x="699" y="206"/>
                  <a:pt x="702" y="210"/>
                </a:cubicBezTo>
                <a:lnTo>
                  <a:pt x="703" y="211"/>
                </a:lnTo>
                <a:lnTo>
                  <a:pt x="704" y="212"/>
                </a:lnTo>
                <a:lnTo>
                  <a:pt x="704" y="212"/>
                </a:lnTo>
                <a:lnTo>
                  <a:pt x="704" y="213"/>
                </a:lnTo>
                <a:lnTo>
                  <a:pt x="704" y="213"/>
                </a:lnTo>
                <a:lnTo>
                  <a:pt x="705" y="214"/>
                </a:lnTo>
                <a:lnTo>
                  <a:pt x="705" y="214"/>
                </a:lnTo>
                <a:lnTo>
                  <a:pt x="705" y="214"/>
                </a:lnTo>
                <a:lnTo>
                  <a:pt x="705" y="215"/>
                </a:lnTo>
                <a:lnTo>
                  <a:pt x="704" y="216"/>
                </a:lnTo>
                <a:lnTo>
                  <a:pt x="704" y="216"/>
                </a:lnTo>
                <a:lnTo>
                  <a:pt x="704" y="217"/>
                </a:lnTo>
                <a:lnTo>
                  <a:pt x="704" y="218"/>
                </a:lnTo>
                <a:cubicBezTo>
                  <a:pt x="702" y="215"/>
                  <a:pt x="698" y="210"/>
                  <a:pt x="697" y="209"/>
                </a:cubicBezTo>
                <a:cubicBezTo>
                  <a:pt x="683" y="190"/>
                  <a:pt x="667" y="169"/>
                  <a:pt x="668" y="167"/>
                </a:cubicBezTo>
                <a:lnTo>
                  <a:pt x="668" y="166"/>
                </a:lnTo>
                <a:lnTo>
                  <a:pt x="668" y="166"/>
                </a:lnTo>
                <a:lnTo>
                  <a:pt x="668" y="166"/>
                </a:lnTo>
                <a:lnTo>
                  <a:pt x="668" y="166"/>
                </a:lnTo>
                <a:lnTo>
                  <a:pt x="668" y="166"/>
                </a:lnTo>
                <a:lnTo>
                  <a:pt x="669" y="166"/>
                </a:lnTo>
                <a:lnTo>
                  <a:pt x="669" y="166"/>
                </a:lnTo>
                <a:lnTo>
                  <a:pt x="669" y="166"/>
                </a:lnTo>
                <a:lnTo>
                  <a:pt x="670" y="166"/>
                </a:lnTo>
                <a:close/>
                <a:moveTo>
                  <a:pt x="657" y="297"/>
                </a:moveTo>
                <a:cubicBezTo>
                  <a:pt x="653" y="291"/>
                  <a:pt x="648" y="284"/>
                  <a:pt x="646" y="281"/>
                </a:cubicBezTo>
                <a:cubicBezTo>
                  <a:pt x="641" y="273"/>
                  <a:pt x="634" y="263"/>
                  <a:pt x="628" y="254"/>
                </a:cubicBezTo>
                <a:lnTo>
                  <a:pt x="629" y="254"/>
                </a:lnTo>
                <a:cubicBezTo>
                  <a:pt x="634" y="256"/>
                  <a:pt x="659" y="299"/>
                  <a:pt x="657" y="297"/>
                </a:cubicBezTo>
                <a:close/>
                <a:moveTo>
                  <a:pt x="638" y="255"/>
                </a:moveTo>
                <a:lnTo>
                  <a:pt x="640" y="259"/>
                </a:lnTo>
                <a:lnTo>
                  <a:pt x="639" y="257"/>
                </a:lnTo>
                <a:lnTo>
                  <a:pt x="638" y="256"/>
                </a:lnTo>
                <a:lnTo>
                  <a:pt x="636" y="254"/>
                </a:lnTo>
                <a:lnTo>
                  <a:pt x="636" y="253"/>
                </a:lnTo>
                <a:lnTo>
                  <a:pt x="635" y="252"/>
                </a:lnTo>
                <a:lnTo>
                  <a:pt x="635" y="252"/>
                </a:lnTo>
                <a:lnTo>
                  <a:pt x="635" y="252"/>
                </a:lnTo>
                <a:lnTo>
                  <a:pt x="636" y="253"/>
                </a:lnTo>
                <a:lnTo>
                  <a:pt x="638" y="255"/>
                </a:lnTo>
                <a:close/>
                <a:moveTo>
                  <a:pt x="596" y="197"/>
                </a:moveTo>
                <a:cubicBezTo>
                  <a:pt x="589" y="192"/>
                  <a:pt x="584" y="182"/>
                  <a:pt x="585" y="184"/>
                </a:cubicBezTo>
                <a:lnTo>
                  <a:pt x="585" y="184"/>
                </a:lnTo>
                <a:cubicBezTo>
                  <a:pt x="584" y="182"/>
                  <a:pt x="592" y="192"/>
                  <a:pt x="596" y="197"/>
                </a:cubicBezTo>
                <a:close/>
                <a:moveTo>
                  <a:pt x="577" y="166"/>
                </a:moveTo>
                <a:lnTo>
                  <a:pt x="579" y="167"/>
                </a:lnTo>
                <a:lnTo>
                  <a:pt x="580" y="168"/>
                </a:lnTo>
                <a:lnTo>
                  <a:pt x="582" y="168"/>
                </a:lnTo>
                <a:lnTo>
                  <a:pt x="583" y="169"/>
                </a:lnTo>
                <a:lnTo>
                  <a:pt x="584" y="171"/>
                </a:lnTo>
                <a:lnTo>
                  <a:pt x="585" y="173"/>
                </a:lnTo>
                <a:lnTo>
                  <a:pt x="586" y="174"/>
                </a:lnTo>
                <a:lnTo>
                  <a:pt x="586" y="175"/>
                </a:lnTo>
                <a:lnTo>
                  <a:pt x="586" y="175"/>
                </a:lnTo>
                <a:lnTo>
                  <a:pt x="586" y="174"/>
                </a:lnTo>
                <a:lnTo>
                  <a:pt x="584" y="173"/>
                </a:lnTo>
                <a:lnTo>
                  <a:pt x="583" y="172"/>
                </a:lnTo>
                <a:lnTo>
                  <a:pt x="580" y="169"/>
                </a:lnTo>
                <a:lnTo>
                  <a:pt x="577" y="166"/>
                </a:lnTo>
                <a:close/>
                <a:moveTo>
                  <a:pt x="594" y="207"/>
                </a:moveTo>
                <a:lnTo>
                  <a:pt x="597" y="211"/>
                </a:lnTo>
                <a:lnTo>
                  <a:pt x="597" y="211"/>
                </a:lnTo>
                <a:lnTo>
                  <a:pt x="595" y="210"/>
                </a:lnTo>
                <a:lnTo>
                  <a:pt x="593" y="207"/>
                </a:lnTo>
                <a:lnTo>
                  <a:pt x="591" y="206"/>
                </a:lnTo>
                <a:lnTo>
                  <a:pt x="590" y="205"/>
                </a:lnTo>
                <a:lnTo>
                  <a:pt x="590" y="205"/>
                </a:lnTo>
                <a:lnTo>
                  <a:pt x="592" y="205"/>
                </a:lnTo>
                <a:lnTo>
                  <a:pt x="594" y="207"/>
                </a:lnTo>
                <a:close/>
                <a:moveTo>
                  <a:pt x="594" y="174"/>
                </a:moveTo>
                <a:cubicBezTo>
                  <a:pt x="600" y="177"/>
                  <a:pt x="600" y="177"/>
                  <a:pt x="601" y="179"/>
                </a:cubicBezTo>
                <a:lnTo>
                  <a:pt x="603" y="180"/>
                </a:lnTo>
                <a:lnTo>
                  <a:pt x="604" y="182"/>
                </a:lnTo>
                <a:lnTo>
                  <a:pt x="602" y="181"/>
                </a:lnTo>
                <a:lnTo>
                  <a:pt x="600" y="181"/>
                </a:lnTo>
                <a:lnTo>
                  <a:pt x="599" y="180"/>
                </a:lnTo>
                <a:lnTo>
                  <a:pt x="598" y="180"/>
                </a:lnTo>
                <a:lnTo>
                  <a:pt x="598" y="179"/>
                </a:lnTo>
                <a:lnTo>
                  <a:pt x="597" y="178"/>
                </a:lnTo>
                <a:lnTo>
                  <a:pt x="596" y="177"/>
                </a:lnTo>
                <a:lnTo>
                  <a:pt x="595" y="176"/>
                </a:lnTo>
                <a:lnTo>
                  <a:pt x="594" y="174"/>
                </a:lnTo>
                <a:close/>
                <a:moveTo>
                  <a:pt x="605" y="209"/>
                </a:moveTo>
                <a:lnTo>
                  <a:pt x="603" y="207"/>
                </a:lnTo>
                <a:lnTo>
                  <a:pt x="603" y="206"/>
                </a:lnTo>
                <a:lnTo>
                  <a:pt x="602" y="205"/>
                </a:lnTo>
                <a:lnTo>
                  <a:pt x="605" y="209"/>
                </a:lnTo>
                <a:close/>
                <a:moveTo>
                  <a:pt x="606" y="223"/>
                </a:moveTo>
                <a:lnTo>
                  <a:pt x="604" y="220"/>
                </a:lnTo>
                <a:lnTo>
                  <a:pt x="603" y="219"/>
                </a:lnTo>
                <a:lnTo>
                  <a:pt x="603" y="219"/>
                </a:lnTo>
                <a:cubicBezTo>
                  <a:pt x="610" y="222"/>
                  <a:pt x="614" y="231"/>
                  <a:pt x="613" y="229"/>
                </a:cubicBezTo>
                <a:lnTo>
                  <a:pt x="613" y="229"/>
                </a:lnTo>
                <a:lnTo>
                  <a:pt x="613" y="228"/>
                </a:lnTo>
                <a:lnTo>
                  <a:pt x="612" y="228"/>
                </a:lnTo>
                <a:lnTo>
                  <a:pt x="612" y="227"/>
                </a:lnTo>
                <a:lnTo>
                  <a:pt x="611" y="227"/>
                </a:lnTo>
                <a:lnTo>
                  <a:pt x="610" y="226"/>
                </a:lnTo>
                <a:lnTo>
                  <a:pt x="609" y="225"/>
                </a:lnTo>
                <a:lnTo>
                  <a:pt x="608" y="224"/>
                </a:lnTo>
                <a:lnTo>
                  <a:pt x="607" y="223"/>
                </a:lnTo>
                <a:lnTo>
                  <a:pt x="606" y="223"/>
                </a:lnTo>
                <a:close/>
                <a:moveTo>
                  <a:pt x="611" y="189"/>
                </a:moveTo>
                <a:lnTo>
                  <a:pt x="611" y="191"/>
                </a:lnTo>
                <a:lnTo>
                  <a:pt x="611" y="192"/>
                </a:lnTo>
                <a:lnTo>
                  <a:pt x="609" y="191"/>
                </a:lnTo>
                <a:lnTo>
                  <a:pt x="606" y="189"/>
                </a:lnTo>
                <a:lnTo>
                  <a:pt x="606" y="189"/>
                </a:lnTo>
                <a:lnTo>
                  <a:pt x="606" y="189"/>
                </a:lnTo>
                <a:lnTo>
                  <a:pt x="608" y="189"/>
                </a:lnTo>
                <a:lnTo>
                  <a:pt x="611" y="189"/>
                </a:lnTo>
                <a:close/>
                <a:moveTo>
                  <a:pt x="602" y="235"/>
                </a:moveTo>
                <a:lnTo>
                  <a:pt x="601" y="233"/>
                </a:lnTo>
                <a:lnTo>
                  <a:pt x="600" y="232"/>
                </a:lnTo>
                <a:lnTo>
                  <a:pt x="598" y="231"/>
                </a:lnTo>
                <a:lnTo>
                  <a:pt x="601" y="232"/>
                </a:lnTo>
                <a:lnTo>
                  <a:pt x="602" y="233"/>
                </a:lnTo>
                <a:lnTo>
                  <a:pt x="602" y="234"/>
                </a:lnTo>
                <a:lnTo>
                  <a:pt x="602" y="235"/>
                </a:lnTo>
                <a:close/>
                <a:moveTo>
                  <a:pt x="617" y="278"/>
                </a:moveTo>
                <a:lnTo>
                  <a:pt x="617" y="278"/>
                </a:lnTo>
                <a:lnTo>
                  <a:pt x="617" y="279"/>
                </a:lnTo>
                <a:lnTo>
                  <a:pt x="617" y="279"/>
                </a:lnTo>
                <a:lnTo>
                  <a:pt x="617" y="279"/>
                </a:lnTo>
                <a:cubicBezTo>
                  <a:pt x="616" y="280"/>
                  <a:pt x="607" y="268"/>
                  <a:pt x="601" y="259"/>
                </a:cubicBezTo>
                <a:lnTo>
                  <a:pt x="603" y="261"/>
                </a:lnTo>
                <a:cubicBezTo>
                  <a:pt x="610" y="266"/>
                  <a:pt x="610" y="267"/>
                  <a:pt x="612" y="270"/>
                </a:cubicBezTo>
                <a:lnTo>
                  <a:pt x="612" y="271"/>
                </a:lnTo>
                <a:lnTo>
                  <a:pt x="613" y="272"/>
                </a:lnTo>
                <a:lnTo>
                  <a:pt x="614" y="274"/>
                </a:lnTo>
                <a:lnTo>
                  <a:pt x="615" y="276"/>
                </a:lnTo>
                <a:lnTo>
                  <a:pt x="617" y="278"/>
                </a:lnTo>
                <a:close/>
                <a:moveTo>
                  <a:pt x="614" y="247"/>
                </a:moveTo>
                <a:lnTo>
                  <a:pt x="617" y="249"/>
                </a:lnTo>
                <a:lnTo>
                  <a:pt x="618" y="251"/>
                </a:lnTo>
                <a:lnTo>
                  <a:pt x="620" y="253"/>
                </a:lnTo>
                <a:lnTo>
                  <a:pt x="621" y="254"/>
                </a:lnTo>
                <a:lnTo>
                  <a:pt x="621" y="255"/>
                </a:lnTo>
                <a:lnTo>
                  <a:pt x="622" y="256"/>
                </a:lnTo>
                <a:lnTo>
                  <a:pt x="622" y="256"/>
                </a:lnTo>
                <a:lnTo>
                  <a:pt x="622" y="255"/>
                </a:lnTo>
                <a:lnTo>
                  <a:pt x="621" y="255"/>
                </a:lnTo>
                <a:lnTo>
                  <a:pt x="620" y="253"/>
                </a:lnTo>
                <a:lnTo>
                  <a:pt x="618" y="252"/>
                </a:lnTo>
                <a:lnTo>
                  <a:pt x="616" y="249"/>
                </a:lnTo>
                <a:lnTo>
                  <a:pt x="614" y="247"/>
                </a:lnTo>
                <a:close/>
                <a:moveTo>
                  <a:pt x="623" y="179"/>
                </a:moveTo>
                <a:lnTo>
                  <a:pt x="624" y="181"/>
                </a:lnTo>
                <a:lnTo>
                  <a:pt x="624" y="181"/>
                </a:lnTo>
                <a:lnTo>
                  <a:pt x="622" y="178"/>
                </a:lnTo>
                <a:lnTo>
                  <a:pt x="621" y="177"/>
                </a:lnTo>
                <a:lnTo>
                  <a:pt x="621" y="178"/>
                </a:lnTo>
                <a:lnTo>
                  <a:pt x="623" y="179"/>
                </a:lnTo>
                <a:close/>
                <a:moveTo>
                  <a:pt x="623" y="172"/>
                </a:moveTo>
                <a:lnTo>
                  <a:pt x="625" y="172"/>
                </a:lnTo>
                <a:lnTo>
                  <a:pt x="626" y="175"/>
                </a:lnTo>
                <a:lnTo>
                  <a:pt x="624" y="173"/>
                </a:lnTo>
                <a:lnTo>
                  <a:pt x="623" y="172"/>
                </a:lnTo>
                <a:close/>
                <a:moveTo>
                  <a:pt x="626" y="161"/>
                </a:moveTo>
                <a:cubicBezTo>
                  <a:pt x="621" y="158"/>
                  <a:pt x="618" y="155"/>
                  <a:pt x="618" y="155"/>
                </a:cubicBezTo>
                <a:lnTo>
                  <a:pt x="618" y="155"/>
                </a:lnTo>
                <a:cubicBezTo>
                  <a:pt x="618" y="154"/>
                  <a:pt x="624" y="160"/>
                  <a:pt x="626" y="161"/>
                </a:cubicBezTo>
                <a:close/>
                <a:moveTo>
                  <a:pt x="620" y="165"/>
                </a:moveTo>
                <a:lnTo>
                  <a:pt x="618" y="164"/>
                </a:lnTo>
                <a:lnTo>
                  <a:pt x="616" y="163"/>
                </a:lnTo>
                <a:cubicBezTo>
                  <a:pt x="613" y="162"/>
                  <a:pt x="611" y="160"/>
                  <a:pt x="610" y="158"/>
                </a:cubicBezTo>
                <a:lnTo>
                  <a:pt x="613" y="160"/>
                </a:lnTo>
                <a:lnTo>
                  <a:pt x="615" y="161"/>
                </a:lnTo>
                <a:lnTo>
                  <a:pt x="617" y="162"/>
                </a:lnTo>
                <a:lnTo>
                  <a:pt x="618" y="163"/>
                </a:lnTo>
                <a:lnTo>
                  <a:pt x="619" y="163"/>
                </a:lnTo>
                <a:lnTo>
                  <a:pt x="619" y="164"/>
                </a:lnTo>
                <a:lnTo>
                  <a:pt x="619" y="164"/>
                </a:lnTo>
                <a:lnTo>
                  <a:pt x="620" y="165"/>
                </a:lnTo>
                <a:lnTo>
                  <a:pt x="620" y="165"/>
                </a:lnTo>
                <a:close/>
                <a:moveTo>
                  <a:pt x="612" y="149"/>
                </a:moveTo>
                <a:lnTo>
                  <a:pt x="615" y="155"/>
                </a:lnTo>
                <a:cubicBezTo>
                  <a:pt x="607" y="151"/>
                  <a:pt x="601" y="149"/>
                  <a:pt x="601" y="148"/>
                </a:cubicBezTo>
                <a:lnTo>
                  <a:pt x="600" y="148"/>
                </a:lnTo>
                <a:lnTo>
                  <a:pt x="600" y="148"/>
                </a:lnTo>
                <a:lnTo>
                  <a:pt x="600" y="148"/>
                </a:lnTo>
                <a:lnTo>
                  <a:pt x="600" y="148"/>
                </a:lnTo>
                <a:lnTo>
                  <a:pt x="600" y="148"/>
                </a:lnTo>
                <a:lnTo>
                  <a:pt x="601" y="148"/>
                </a:lnTo>
                <a:lnTo>
                  <a:pt x="602" y="148"/>
                </a:lnTo>
                <a:lnTo>
                  <a:pt x="603" y="148"/>
                </a:lnTo>
                <a:lnTo>
                  <a:pt x="605" y="148"/>
                </a:lnTo>
                <a:lnTo>
                  <a:pt x="607" y="148"/>
                </a:lnTo>
                <a:lnTo>
                  <a:pt x="609" y="149"/>
                </a:lnTo>
                <a:lnTo>
                  <a:pt x="612" y="149"/>
                </a:lnTo>
                <a:close/>
                <a:moveTo>
                  <a:pt x="612" y="174"/>
                </a:moveTo>
                <a:lnTo>
                  <a:pt x="609" y="176"/>
                </a:lnTo>
                <a:cubicBezTo>
                  <a:pt x="606" y="175"/>
                  <a:pt x="600" y="169"/>
                  <a:pt x="598" y="168"/>
                </a:cubicBezTo>
                <a:cubicBezTo>
                  <a:pt x="593" y="163"/>
                  <a:pt x="587" y="158"/>
                  <a:pt x="585" y="158"/>
                </a:cubicBezTo>
                <a:lnTo>
                  <a:pt x="584" y="158"/>
                </a:lnTo>
                <a:lnTo>
                  <a:pt x="583" y="158"/>
                </a:lnTo>
                <a:lnTo>
                  <a:pt x="583" y="158"/>
                </a:lnTo>
                <a:lnTo>
                  <a:pt x="582" y="159"/>
                </a:lnTo>
                <a:lnTo>
                  <a:pt x="581" y="159"/>
                </a:lnTo>
                <a:lnTo>
                  <a:pt x="580" y="158"/>
                </a:lnTo>
                <a:lnTo>
                  <a:pt x="578" y="157"/>
                </a:lnTo>
                <a:lnTo>
                  <a:pt x="577" y="156"/>
                </a:lnTo>
                <a:lnTo>
                  <a:pt x="576" y="155"/>
                </a:lnTo>
                <a:cubicBezTo>
                  <a:pt x="587" y="157"/>
                  <a:pt x="606" y="166"/>
                  <a:pt x="612" y="174"/>
                </a:cubicBezTo>
                <a:close/>
                <a:moveTo>
                  <a:pt x="578" y="187"/>
                </a:moveTo>
                <a:cubicBezTo>
                  <a:pt x="568" y="181"/>
                  <a:pt x="557" y="172"/>
                  <a:pt x="550" y="165"/>
                </a:cubicBezTo>
                <a:cubicBezTo>
                  <a:pt x="570" y="171"/>
                  <a:pt x="570" y="173"/>
                  <a:pt x="573" y="179"/>
                </a:cubicBezTo>
                <a:cubicBezTo>
                  <a:pt x="575" y="181"/>
                  <a:pt x="578" y="186"/>
                  <a:pt x="578" y="187"/>
                </a:cubicBezTo>
                <a:close/>
                <a:moveTo>
                  <a:pt x="567" y="195"/>
                </a:moveTo>
                <a:lnTo>
                  <a:pt x="566" y="194"/>
                </a:lnTo>
                <a:lnTo>
                  <a:pt x="564" y="193"/>
                </a:lnTo>
                <a:lnTo>
                  <a:pt x="563" y="192"/>
                </a:lnTo>
                <a:lnTo>
                  <a:pt x="562" y="191"/>
                </a:lnTo>
                <a:lnTo>
                  <a:pt x="561" y="190"/>
                </a:lnTo>
                <a:lnTo>
                  <a:pt x="561" y="190"/>
                </a:lnTo>
                <a:lnTo>
                  <a:pt x="562" y="190"/>
                </a:lnTo>
                <a:lnTo>
                  <a:pt x="563" y="191"/>
                </a:lnTo>
                <a:lnTo>
                  <a:pt x="565" y="192"/>
                </a:lnTo>
                <a:lnTo>
                  <a:pt x="566" y="193"/>
                </a:lnTo>
                <a:lnTo>
                  <a:pt x="567" y="195"/>
                </a:lnTo>
                <a:close/>
                <a:moveTo>
                  <a:pt x="549" y="148"/>
                </a:moveTo>
                <a:lnTo>
                  <a:pt x="551" y="146"/>
                </a:lnTo>
                <a:lnTo>
                  <a:pt x="550" y="147"/>
                </a:lnTo>
                <a:lnTo>
                  <a:pt x="549" y="148"/>
                </a:lnTo>
                <a:lnTo>
                  <a:pt x="549" y="148"/>
                </a:lnTo>
                <a:lnTo>
                  <a:pt x="549" y="148"/>
                </a:lnTo>
                <a:close/>
                <a:moveTo>
                  <a:pt x="551" y="146"/>
                </a:moveTo>
                <a:lnTo>
                  <a:pt x="552" y="146"/>
                </a:lnTo>
                <a:lnTo>
                  <a:pt x="553" y="146"/>
                </a:lnTo>
                <a:lnTo>
                  <a:pt x="553" y="146"/>
                </a:lnTo>
                <a:lnTo>
                  <a:pt x="552" y="146"/>
                </a:lnTo>
                <a:lnTo>
                  <a:pt x="551" y="146"/>
                </a:lnTo>
                <a:close/>
                <a:moveTo>
                  <a:pt x="560" y="181"/>
                </a:moveTo>
                <a:lnTo>
                  <a:pt x="561" y="182"/>
                </a:lnTo>
                <a:lnTo>
                  <a:pt x="561" y="182"/>
                </a:lnTo>
                <a:cubicBezTo>
                  <a:pt x="562" y="182"/>
                  <a:pt x="556" y="178"/>
                  <a:pt x="557" y="179"/>
                </a:cubicBezTo>
                <a:lnTo>
                  <a:pt x="558" y="180"/>
                </a:lnTo>
                <a:lnTo>
                  <a:pt x="558" y="180"/>
                </a:lnTo>
                <a:lnTo>
                  <a:pt x="559" y="181"/>
                </a:lnTo>
                <a:lnTo>
                  <a:pt x="560" y="181"/>
                </a:lnTo>
                <a:close/>
                <a:moveTo>
                  <a:pt x="557" y="179"/>
                </a:moveTo>
                <a:lnTo>
                  <a:pt x="556" y="179"/>
                </a:lnTo>
                <a:lnTo>
                  <a:pt x="555" y="178"/>
                </a:lnTo>
                <a:lnTo>
                  <a:pt x="553" y="178"/>
                </a:lnTo>
                <a:lnTo>
                  <a:pt x="552" y="179"/>
                </a:lnTo>
                <a:lnTo>
                  <a:pt x="552" y="180"/>
                </a:lnTo>
                <a:lnTo>
                  <a:pt x="551" y="181"/>
                </a:lnTo>
                <a:lnTo>
                  <a:pt x="551" y="181"/>
                </a:lnTo>
                <a:lnTo>
                  <a:pt x="550" y="181"/>
                </a:lnTo>
                <a:lnTo>
                  <a:pt x="550" y="181"/>
                </a:lnTo>
                <a:cubicBezTo>
                  <a:pt x="548" y="181"/>
                  <a:pt x="542" y="176"/>
                  <a:pt x="536" y="170"/>
                </a:cubicBezTo>
                <a:lnTo>
                  <a:pt x="538" y="169"/>
                </a:lnTo>
                <a:lnTo>
                  <a:pt x="539" y="168"/>
                </a:lnTo>
                <a:lnTo>
                  <a:pt x="540" y="168"/>
                </a:lnTo>
                <a:lnTo>
                  <a:pt x="541" y="167"/>
                </a:lnTo>
                <a:lnTo>
                  <a:pt x="543" y="166"/>
                </a:lnTo>
                <a:cubicBezTo>
                  <a:pt x="550" y="173"/>
                  <a:pt x="557" y="179"/>
                  <a:pt x="557" y="179"/>
                </a:cubicBezTo>
                <a:close/>
                <a:moveTo>
                  <a:pt x="549" y="188"/>
                </a:moveTo>
                <a:cubicBezTo>
                  <a:pt x="544" y="185"/>
                  <a:pt x="543" y="184"/>
                  <a:pt x="543" y="184"/>
                </a:cubicBezTo>
                <a:cubicBezTo>
                  <a:pt x="542" y="183"/>
                  <a:pt x="551" y="189"/>
                  <a:pt x="555" y="192"/>
                </a:cubicBezTo>
                <a:lnTo>
                  <a:pt x="556" y="193"/>
                </a:lnTo>
                <a:lnTo>
                  <a:pt x="556" y="194"/>
                </a:lnTo>
                <a:lnTo>
                  <a:pt x="556" y="194"/>
                </a:lnTo>
                <a:lnTo>
                  <a:pt x="555" y="193"/>
                </a:lnTo>
                <a:lnTo>
                  <a:pt x="554" y="192"/>
                </a:lnTo>
                <a:lnTo>
                  <a:pt x="552" y="191"/>
                </a:lnTo>
                <a:lnTo>
                  <a:pt x="549" y="188"/>
                </a:lnTo>
                <a:close/>
                <a:moveTo>
                  <a:pt x="533" y="166"/>
                </a:moveTo>
                <a:lnTo>
                  <a:pt x="530" y="164"/>
                </a:lnTo>
                <a:lnTo>
                  <a:pt x="535" y="162"/>
                </a:lnTo>
                <a:lnTo>
                  <a:pt x="537" y="163"/>
                </a:lnTo>
                <a:lnTo>
                  <a:pt x="539" y="163"/>
                </a:lnTo>
                <a:lnTo>
                  <a:pt x="540" y="163"/>
                </a:lnTo>
                <a:lnTo>
                  <a:pt x="540" y="163"/>
                </a:lnTo>
                <a:lnTo>
                  <a:pt x="540" y="163"/>
                </a:lnTo>
                <a:lnTo>
                  <a:pt x="539" y="164"/>
                </a:lnTo>
                <a:lnTo>
                  <a:pt x="537" y="164"/>
                </a:lnTo>
                <a:lnTo>
                  <a:pt x="535" y="165"/>
                </a:lnTo>
                <a:lnTo>
                  <a:pt x="533" y="166"/>
                </a:lnTo>
                <a:close/>
                <a:moveTo>
                  <a:pt x="550" y="196"/>
                </a:moveTo>
                <a:lnTo>
                  <a:pt x="548" y="194"/>
                </a:lnTo>
                <a:lnTo>
                  <a:pt x="545" y="193"/>
                </a:lnTo>
                <a:lnTo>
                  <a:pt x="543" y="192"/>
                </a:lnTo>
                <a:lnTo>
                  <a:pt x="542" y="191"/>
                </a:lnTo>
                <a:cubicBezTo>
                  <a:pt x="538" y="189"/>
                  <a:pt x="537" y="188"/>
                  <a:pt x="536" y="186"/>
                </a:cubicBezTo>
                <a:lnTo>
                  <a:pt x="536" y="185"/>
                </a:lnTo>
                <a:cubicBezTo>
                  <a:pt x="539" y="187"/>
                  <a:pt x="541" y="189"/>
                  <a:pt x="544" y="191"/>
                </a:cubicBezTo>
                <a:cubicBezTo>
                  <a:pt x="546" y="193"/>
                  <a:pt x="550" y="195"/>
                  <a:pt x="550" y="196"/>
                </a:cubicBezTo>
                <a:close/>
                <a:moveTo>
                  <a:pt x="585" y="227"/>
                </a:moveTo>
                <a:cubicBezTo>
                  <a:pt x="571" y="219"/>
                  <a:pt x="556" y="209"/>
                  <a:pt x="546" y="199"/>
                </a:cubicBezTo>
                <a:cubicBezTo>
                  <a:pt x="569" y="211"/>
                  <a:pt x="572" y="214"/>
                  <a:pt x="585" y="227"/>
                </a:cubicBezTo>
                <a:close/>
                <a:moveTo>
                  <a:pt x="587" y="211"/>
                </a:moveTo>
                <a:cubicBezTo>
                  <a:pt x="597" y="221"/>
                  <a:pt x="600" y="225"/>
                  <a:pt x="600" y="225"/>
                </a:cubicBezTo>
                <a:lnTo>
                  <a:pt x="600" y="225"/>
                </a:lnTo>
                <a:lnTo>
                  <a:pt x="600" y="225"/>
                </a:lnTo>
                <a:cubicBezTo>
                  <a:pt x="600" y="226"/>
                  <a:pt x="594" y="222"/>
                  <a:pt x="593" y="221"/>
                </a:cubicBezTo>
                <a:lnTo>
                  <a:pt x="591" y="220"/>
                </a:lnTo>
                <a:lnTo>
                  <a:pt x="589" y="219"/>
                </a:lnTo>
                <a:lnTo>
                  <a:pt x="588" y="218"/>
                </a:lnTo>
                <a:lnTo>
                  <a:pt x="586" y="216"/>
                </a:lnTo>
                <a:cubicBezTo>
                  <a:pt x="579" y="209"/>
                  <a:pt x="574" y="204"/>
                  <a:pt x="574" y="204"/>
                </a:cubicBezTo>
                <a:lnTo>
                  <a:pt x="573" y="204"/>
                </a:lnTo>
                <a:lnTo>
                  <a:pt x="573" y="203"/>
                </a:lnTo>
                <a:lnTo>
                  <a:pt x="573" y="203"/>
                </a:lnTo>
                <a:lnTo>
                  <a:pt x="573" y="203"/>
                </a:lnTo>
                <a:lnTo>
                  <a:pt x="573" y="204"/>
                </a:lnTo>
                <a:lnTo>
                  <a:pt x="574" y="204"/>
                </a:lnTo>
                <a:lnTo>
                  <a:pt x="575" y="205"/>
                </a:lnTo>
                <a:lnTo>
                  <a:pt x="577" y="206"/>
                </a:lnTo>
                <a:lnTo>
                  <a:pt x="579" y="207"/>
                </a:lnTo>
                <a:lnTo>
                  <a:pt x="581" y="208"/>
                </a:lnTo>
                <a:lnTo>
                  <a:pt x="584" y="210"/>
                </a:lnTo>
                <a:lnTo>
                  <a:pt x="587" y="211"/>
                </a:lnTo>
                <a:close/>
                <a:moveTo>
                  <a:pt x="600" y="252"/>
                </a:moveTo>
                <a:lnTo>
                  <a:pt x="599" y="250"/>
                </a:lnTo>
                <a:lnTo>
                  <a:pt x="597" y="249"/>
                </a:lnTo>
                <a:lnTo>
                  <a:pt x="596" y="249"/>
                </a:lnTo>
                <a:lnTo>
                  <a:pt x="595" y="248"/>
                </a:lnTo>
                <a:lnTo>
                  <a:pt x="595" y="247"/>
                </a:lnTo>
                <a:lnTo>
                  <a:pt x="594" y="246"/>
                </a:lnTo>
                <a:lnTo>
                  <a:pt x="594" y="245"/>
                </a:lnTo>
                <a:lnTo>
                  <a:pt x="593" y="244"/>
                </a:lnTo>
                <a:lnTo>
                  <a:pt x="593" y="242"/>
                </a:lnTo>
                <a:lnTo>
                  <a:pt x="592" y="240"/>
                </a:lnTo>
                <a:cubicBezTo>
                  <a:pt x="594" y="242"/>
                  <a:pt x="600" y="251"/>
                  <a:pt x="600" y="252"/>
                </a:cubicBezTo>
                <a:close/>
                <a:moveTo>
                  <a:pt x="625" y="312"/>
                </a:moveTo>
                <a:cubicBezTo>
                  <a:pt x="616" y="299"/>
                  <a:pt x="609" y="291"/>
                  <a:pt x="607" y="288"/>
                </a:cubicBezTo>
                <a:cubicBezTo>
                  <a:pt x="602" y="283"/>
                  <a:pt x="601" y="280"/>
                  <a:pt x="598" y="271"/>
                </a:cubicBezTo>
                <a:cubicBezTo>
                  <a:pt x="608" y="284"/>
                  <a:pt x="619" y="300"/>
                  <a:pt x="625" y="312"/>
                </a:cubicBezTo>
                <a:close/>
                <a:moveTo>
                  <a:pt x="606" y="376"/>
                </a:moveTo>
                <a:lnTo>
                  <a:pt x="608" y="379"/>
                </a:lnTo>
                <a:lnTo>
                  <a:pt x="609" y="381"/>
                </a:lnTo>
                <a:lnTo>
                  <a:pt x="610" y="382"/>
                </a:lnTo>
                <a:lnTo>
                  <a:pt x="610" y="383"/>
                </a:lnTo>
                <a:lnTo>
                  <a:pt x="609" y="383"/>
                </a:lnTo>
                <a:lnTo>
                  <a:pt x="609" y="384"/>
                </a:lnTo>
                <a:lnTo>
                  <a:pt x="608" y="381"/>
                </a:lnTo>
                <a:lnTo>
                  <a:pt x="607" y="380"/>
                </a:lnTo>
                <a:lnTo>
                  <a:pt x="607" y="379"/>
                </a:lnTo>
                <a:lnTo>
                  <a:pt x="607" y="378"/>
                </a:lnTo>
                <a:lnTo>
                  <a:pt x="607" y="378"/>
                </a:lnTo>
                <a:lnTo>
                  <a:pt x="606" y="376"/>
                </a:lnTo>
                <a:close/>
                <a:moveTo>
                  <a:pt x="609" y="399"/>
                </a:moveTo>
                <a:lnTo>
                  <a:pt x="605" y="400"/>
                </a:lnTo>
                <a:lnTo>
                  <a:pt x="606" y="397"/>
                </a:lnTo>
                <a:lnTo>
                  <a:pt x="606" y="395"/>
                </a:lnTo>
                <a:lnTo>
                  <a:pt x="606" y="393"/>
                </a:lnTo>
                <a:lnTo>
                  <a:pt x="606" y="393"/>
                </a:lnTo>
                <a:lnTo>
                  <a:pt x="606" y="393"/>
                </a:lnTo>
                <a:lnTo>
                  <a:pt x="607" y="393"/>
                </a:lnTo>
                <a:lnTo>
                  <a:pt x="607" y="395"/>
                </a:lnTo>
                <a:lnTo>
                  <a:pt x="608" y="397"/>
                </a:lnTo>
                <a:lnTo>
                  <a:pt x="609" y="399"/>
                </a:lnTo>
                <a:close/>
                <a:moveTo>
                  <a:pt x="606" y="408"/>
                </a:moveTo>
                <a:lnTo>
                  <a:pt x="603" y="410"/>
                </a:lnTo>
                <a:lnTo>
                  <a:pt x="604" y="408"/>
                </a:lnTo>
                <a:lnTo>
                  <a:pt x="606" y="408"/>
                </a:lnTo>
                <a:close/>
                <a:moveTo>
                  <a:pt x="607" y="412"/>
                </a:moveTo>
                <a:lnTo>
                  <a:pt x="605" y="415"/>
                </a:lnTo>
                <a:lnTo>
                  <a:pt x="604" y="416"/>
                </a:lnTo>
                <a:lnTo>
                  <a:pt x="603" y="417"/>
                </a:lnTo>
                <a:lnTo>
                  <a:pt x="602" y="417"/>
                </a:lnTo>
                <a:lnTo>
                  <a:pt x="602" y="416"/>
                </a:lnTo>
                <a:lnTo>
                  <a:pt x="601" y="415"/>
                </a:lnTo>
                <a:lnTo>
                  <a:pt x="599" y="414"/>
                </a:lnTo>
                <a:cubicBezTo>
                  <a:pt x="602" y="414"/>
                  <a:pt x="607" y="412"/>
                  <a:pt x="607" y="412"/>
                </a:cubicBezTo>
                <a:close/>
                <a:moveTo>
                  <a:pt x="609" y="426"/>
                </a:moveTo>
                <a:lnTo>
                  <a:pt x="607" y="431"/>
                </a:lnTo>
                <a:lnTo>
                  <a:pt x="603" y="430"/>
                </a:lnTo>
                <a:lnTo>
                  <a:pt x="606" y="425"/>
                </a:lnTo>
                <a:lnTo>
                  <a:pt x="609" y="426"/>
                </a:lnTo>
                <a:close/>
                <a:moveTo>
                  <a:pt x="606" y="435"/>
                </a:moveTo>
                <a:lnTo>
                  <a:pt x="606" y="437"/>
                </a:lnTo>
                <a:lnTo>
                  <a:pt x="606" y="437"/>
                </a:lnTo>
                <a:lnTo>
                  <a:pt x="606" y="436"/>
                </a:lnTo>
                <a:lnTo>
                  <a:pt x="605" y="435"/>
                </a:lnTo>
                <a:lnTo>
                  <a:pt x="603" y="434"/>
                </a:lnTo>
                <a:lnTo>
                  <a:pt x="606" y="435"/>
                </a:lnTo>
                <a:close/>
                <a:moveTo>
                  <a:pt x="609" y="450"/>
                </a:moveTo>
                <a:cubicBezTo>
                  <a:pt x="610" y="445"/>
                  <a:pt x="611" y="440"/>
                  <a:pt x="611" y="440"/>
                </a:cubicBezTo>
                <a:lnTo>
                  <a:pt x="611" y="439"/>
                </a:lnTo>
                <a:lnTo>
                  <a:pt x="612" y="438"/>
                </a:lnTo>
                <a:lnTo>
                  <a:pt x="612" y="438"/>
                </a:lnTo>
                <a:lnTo>
                  <a:pt x="612" y="437"/>
                </a:lnTo>
                <a:lnTo>
                  <a:pt x="612" y="437"/>
                </a:lnTo>
                <a:lnTo>
                  <a:pt x="613" y="437"/>
                </a:lnTo>
                <a:lnTo>
                  <a:pt x="613" y="437"/>
                </a:lnTo>
                <a:lnTo>
                  <a:pt x="614" y="437"/>
                </a:lnTo>
                <a:lnTo>
                  <a:pt x="615" y="438"/>
                </a:lnTo>
                <a:lnTo>
                  <a:pt x="614" y="441"/>
                </a:lnTo>
                <a:lnTo>
                  <a:pt x="614" y="443"/>
                </a:lnTo>
                <a:lnTo>
                  <a:pt x="613" y="445"/>
                </a:lnTo>
                <a:lnTo>
                  <a:pt x="613" y="447"/>
                </a:lnTo>
                <a:lnTo>
                  <a:pt x="612" y="448"/>
                </a:lnTo>
                <a:cubicBezTo>
                  <a:pt x="612" y="452"/>
                  <a:pt x="611" y="452"/>
                  <a:pt x="610" y="454"/>
                </a:cubicBezTo>
                <a:cubicBezTo>
                  <a:pt x="609" y="454"/>
                  <a:pt x="606" y="458"/>
                  <a:pt x="605" y="460"/>
                </a:cubicBezTo>
                <a:lnTo>
                  <a:pt x="606" y="459"/>
                </a:lnTo>
                <a:lnTo>
                  <a:pt x="606" y="458"/>
                </a:lnTo>
                <a:lnTo>
                  <a:pt x="606" y="457"/>
                </a:lnTo>
                <a:lnTo>
                  <a:pt x="607" y="457"/>
                </a:lnTo>
                <a:lnTo>
                  <a:pt x="607" y="455"/>
                </a:lnTo>
                <a:lnTo>
                  <a:pt x="607" y="454"/>
                </a:lnTo>
                <a:lnTo>
                  <a:pt x="608" y="452"/>
                </a:lnTo>
                <a:lnTo>
                  <a:pt x="609" y="450"/>
                </a:lnTo>
                <a:close/>
                <a:moveTo>
                  <a:pt x="613" y="430"/>
                </a:moveTo>
                <a:lnTo>
                  <a:pt x="614" y="427"/>
                </a:lnTo>
                <a:lnTo>
                  <a:pt x="616" y="428"/>
                </a:lnTo>
                <a:lnTo>
                  <a:pt x="615" y="429"/>
                </a:lnTo>
                <a:lnTo>
                  <a:pt x="613" y="430"/>
                </a:lnTo>
                <a:close/>
                <a:moveTo>
                  <a:pt x="613" y="398"/>
                </a:moveTo>
                <a:lnTo>
                  <a:pt x="612" y="395"/>
                </a:lnTo>
                <a:lnTo>
                  <a:pt x="611" y="392"/>
                </a:lnTo>
                <a:lnTo>
                  <a:pt x="610" y="391"/>
                </a:lnTo>
                <a:lnTo>
                  <a:pt x="610" y="390"/>
                </a:lnTo>
                <a:lnTo>
                  <a:pt x="610" y="389"/>
                </a:lnTo>
                <a:lnTo>
                  <a:pt x="611" y="389"/>
                </a:lnTo>
                <a:lnTo>
                  <a:pt x="613" y="388"/>
                </a:lnTo>
                <a:lnTo>
                  <a:pt x="615" y="391"/>
                </a:lnTo>
                <a:lnTo>
                  <a:pt x="617" y="393"/>
                </a:lnTo>
                <a:lnTo>
                  <a:pt x="618" y="395"/>
                </a:lnTo>
                <a:lnTo>
                  <a:pt x="618" y="396"/>
                </a:lnTo>
                <a:lnTo>
                  <a:pt x="619" y="396"/>
                </a:lnTo>
                <a:lnTo>
                  <a:pt x="618" y="397"/>
                </a:lnTo>
                <a:lnTo>
                  <a:pt x="617" y="397"/>
                </a:lnTo>
                <a:lnTo>
                  <a:pt x="615" y="397"/>
                </a:lnTo>
                <a:lnTo>
                  <a:pt x="613" y="398"/>
                </a:lnTo>
                <a:close/>
                <a:moveTo>
                  <a:pt x="617" y="386"/>
                </a:moveTo>
                <a:lnTo>
                  <a:pt x="619" y="388"/>
                </a:lnTo>
                <a:lnTo>
                  <a:pt x="621" y="389"/>
                </a:lnTo>
                <a:lnTo>
                  <a:pt x="621" y="390"/>
                </a:lnTo>
                <a:lnTo>
                  <a:pt x="621" y="391"/>
                </a:lnTo>
                <a:lnTo>
                  <a:pt x="620" y="390"/>
                </a:lnTo>
                <a:lnTo>
                  <a:pt x="619" y="389"/>
                </a:lnTo>
                <a:lnTo>
                  <a:pt x="618" y="387"/>
                </a:lnTo>
                <a:lnTo>
                  <a:pt x="617" y="386"/>
                </a:lnTo>
                <a:close/>
                <a:moveTo>
                  <a:pt x="618" y="348"/>
                </a:moveTo>
                <a:cubicBezTo>
                  <a:pt x="616" y="343"/>
                  <a:pt x="614" y="338"/>
                  <a:pt x="614" y="337"/>
                </a:cubicBezTo>
                <a:lnTo>
                  <a:pt x="613" y="336"/>
                </a:lnTo>
                <a:lnTo>
                  <a:pt x="613" y="336"/>
                </a:lnTo>
                <a:lnTo>
                  <a:pt x="613" y="335"/>
                </a:lnTo>
                <a:lnTo>
                  <a:pt x="613" y="335"/>
                </a:lnTo>
                <a:lnTo>
                  <a:pt x="613" y="335"/>
                </a:lnTo>
                <a:lnTo>
                  <a:pt x="613" y="334"/>
                </a:lnTo>
                <a:cubicBezTo>
                  <a:pt x="613" y="334"/>
                  <a:pt x="615" y="337"/>
                  <a:pt x="616" y="339"/>
                </a:cubicBezTo>
                <a:cubicBezTo>
                  <a:pt x="617" y="342"/>
                  <a:pt x="625" y="355"/>
                  <a:pt x="629" y="361"/>
                </a:cubicBezTo>
                <a:lnTo>
                  <a:pt x="629" y="362"/>
                </a:lnTo>
                <a:lnTo>
                  <a:pt x="629" y="363"/>
                </a:lnTo>
                <a:lnTo>
                  <a:pt x="629" y="364"/>
                </a:lnTo>
                <a:lnTo>
                  <a:pt x="629" y="364"/>
                </a:lnTo>
                <a:lnTo>
                  <a:pt x="628" y="365"/>
                </a:lnTo>
                <a:lnTo>
                  <a:pt x="628" y="365"/>
                </a:lnTo>
                <a:lnTo>
                  <a:pt x="628" y="365"/>
                </a:lnTo>
                <a:lnTo>
                  <a:pt x="628" y="365"/>
                </a:lnTo>
                <a:lnTo>
                  <a:pt x="628" y="365"/>
                </a:lnTo>
                <a:lnTo>
                  <a:pt x="627" y="365"/>
                </a:lnTo>
                <a:lnTo>
                  <a:pt x="627" y="364"/>
                </a:lnTo>
                <a:lnTo>
                  <a:pt x="626" y="363"/>
                </a:lnTo>
                <a:lnTo>
                  <a:pt x="626" y="362"/>
                </a:lnTo>
                <a:cubicBezTo>
                  <a:pt x="625" y="359"/>
                  <a:pt x="619" y="351"/>
                  <a:pt x="618" y="348"/>
                </a:cubicBezTo>
                <a:close/>
                <a:moveTo>
                  <a:pt x="626" y="390"/>
                </a:moveTo>
                <a:lnTo>
                  <a:pt x="627" y="389"/>
                </a:lnTo>
                <a:lnTo>
                  <a:pt x="629" y="392"/>
                </a:lnTo>
                <a:lnTo>
                  <a:pt x="626" y="393"/>
                </a:lnTo>
                <a:lnTo>
                  <a:pt x="625" y="394"/>
                </a:lnTo>
                <a:lnTo>
                  <a:pt x="625" y="394"/>
                </a:lnTo>
                <a:lnTo>
                  <a:pt x="625" y="392"/>
                </a:lnTo>
                <a:lnTo>
                  <a:pt x="626" y="390"/>
                </a:lnTo>
                <a:close/>
                <a:moveTo>
                  <a:pt x="619" y="268"/>
                </a:moveTo>
                <a:lnTo>
                  <a:pt x="616" y="262"/>
                </a:lnTo>
                <a:cubicBezTo>
                  <a:pt x="633" y="278"/>
                  <a:pt x="649" y="295"/>
                  <a:pt x="649" y="296"/>
                </a:cubicBezTo>
                <a:lnTo>
                  <a:pt x="650" y="297"/>
                </a:lnTo>
                <a:lnTo>
                  <a:pt x="649" y="297"/>
                </a:lnTo>
                <a:lnTo>
                  <a:pt x="649" y="297"/>
                </a:lnTo>
                <a:cubicBezTo>
                  <a:pt x="650" y="298"/>
                  <a:pt x="635" y="285"/>
                  <a:pt x="619" y="268"/>
                </a:cubicBezTo>
                <a:close/>
                <a:moveTo>
                  <a:pt x="671" y="328"/>
                </a:moveTo>
                <a:cubicBezTo>
                  <a:pt x="669" y="332"/>
                  <a:pt x="668" y="332"/>
                  <a:pt x="668" y="333"/>
                </a:cubicBezTo>
                <a:lnTo>
                  <a:pt x="667" y="334"/>
                </a:lnTo>
                <a:lnTo>
                  <a:pt x="666" y="335"/>
                </a:lnTo>
                <a:lnTo>
                  <a:pt x="665" y="337"/>
                </a:lnTo>
                <a:lnTo>
                  <a:pt x="664" y="335"/>
                </a:lnTo>
                <a:cubicBezTo>
                  <a:pt x="663" y="329"/>
                  <a:pt x="661" y="323"/>
                  <a:pt x="661" y="323"/>
                </a:cubicBezTo>
                <a:cubicBezTo>
                  <a:pt x="660" y="318"/>
                  <a:pt x="659" y="315"/>
                  <a:pt x="659" y="315"/>
                </a:cubicBezTo>
                <a:lnTo>
                  <a:pt x="659" y="314"/>
                </a:lnTo>
                <a:lnTo>
                  <a:pt x="659" y="314"/>
                </a:lnTo>
                <a:lnTo>
                  <a:pt x="660" y="314"/>
                </a:lnTo>
                <a:cubicBezTo>
                  <a:pt x="660" y="314"/>
                  <a:pt x="663" y="318"/>
                  <a:pt x="664" y="319"/>
                </a:cubicBezTo>
                <a:cubicBezTo>
                  <a:pt x="665" y="321"/>
                  <a:pt x="670" y="327"/>
                  <a:pt x="671" y="328"/>
                </a:cubicBezTo>
                <a:close/>
                <a:moveTo>
                  <a:pt x="670" y="352"/>
                </a:moveTo>
                <a:lnTo>
                  <a:pt x="672" y="352"/>
                </a:lnTo>
                <a:lnTo>
                  <a:pt x="673" y="352"/>
                </a:lnTo>
                <a:lnTo>
                  <a:pt x="674" y="351"/>
                </a:lnTo>
                <a:lnTo>
                  <a:pt x="675" y="350"/>
                </a:lnTo>
                <a:lnTo>
                  <a:pt x="676" y="349"/>
                </a:lnTo>
                <a:lnTo>
                  <a:pt x="675" y="347"/>
                </a:lnTo>
                <a:lnTo>
                  <a:pt x="673" y="346"/>
                </a:lnTo>
                <a:lnTo>
                  <a:pt x="672" y="345"/>
                </a:lnTo>
                <a:lnTo>
                  <a:pt x="672" y="344"/>
                </a:lnTo>
                <a:lnTo>
                  <a:pt x="672" y="343"/>
                </a:lnTo>
                <a:lnTo>
                  <a:pt x="672" y="343"/>
                </a:lnTo>
                <a:lnTo>
                  <a:pt x="673" y="342"/>
                </a:lnTo>
                <a:lnTo>
                  <a:pt x="674" y="340"/>
                </a:lnTo>
                <a:lnTo>
                  <a:pt x="676" y="338"/>
                </a:lnTo>
                <a:cubicBezTo>
                  <a:pt x="678" y="343"/>
                  <a:pt x="679" y="348"/>
                  <a:pt x="679" y="348"/>
                </a:cubicBezTo>
                <a:lnTo>
                  <a:pt x="679" y="349"/>
                </a:lnTo>
                <a:lnTo>
                  <a:pt x="679" y="350"/>
                </a:lnTo>
                <a:lnTo>
                  <a:pt x="678" y="351"/>
                </a:lnTo>
                <a:cubicBezTo>
                  <a:pt x="678" y="353"/>
                  <a:pt x="675" y="355"/>
                  <a:pt x="674" y="355"/>
                </a:cubicBezTo>
                <a:lnTo>
                  <a:pt x="673" y="356"/>
                </a:lnTo>
                <a:lnTo>
                  <a:pt x="672" y="357"/>
                </a:lnTo>
                <a:lnTo>
                  <a:pt x="671" y="354"/>
                </a:lnTo>
                <a:lnTo>
                  <a:pt x="670" y="352"/>
                </a:lnTo>
                <a:lnTo>
                  <a:pt x="669" y="350"/>
                </a:lnTo>
                <a:lnTo>
                  <a:pt x="668" y="349"/>
                </a:lnTo>
                <a:lnTo>
                  <a:pt x="668" y="349"/>
                </a:lnTo>
                <a:lnTo>
                  <a:pt x="668" y="349"/>
                </a:lnTo>
                <a:lnTo>
                  <a:pt x="668" y="349"/>
                </a:lnTo>
                <a:lnTo>
                  <a:pt x="669" y="350"/>
                </a:lnTo>
                <a:lnTo>
                  <a:pt x="669" y="351"/>
                </a:lnTo>
                <a:lnTo>
                  <a:pt x="670" y="352"/>
                </a:lnTo>
                <a:close/>
                <a:moveTo>
                  <a:pt x="632" y="233"/>
                </a:moveTo>
                <a:cubicBezTo>
                  <a:pt x="677" y="285"/>
                  <a:pt x="687" y="310"/>
                  <a:pt x="687" y="314"/>
                </a:cubicBezTo>
                <a:lnTo>
                  <a:pt x="687" y="314"/>
                </a:lnTo>
                <a:lnTo>
                  <a:pt x="687" y="314"/>
                </a:lnTo>
                <a:lnTo>
                  <a:pt x="687" y="314"/>
                </a:lnTo>
                <a:lnTo>
                  <a:pt x="687" y="315"/>
                </a:lnTo>
                <a:lnTo>
                  <a:pt x="686" y="315"/>
                </a:lnTo>
                <a:lnTo>
                  <a:pt x="686" y="315"/>
                </a:lnTo>
                <a:lnTo>
                  <a:pt x="686" y="315"/>
                </a:lnTo>
                <a:cubicBezTo>
                  <a:pt x="685" y="315"/>
                  <a:pt x="682" y="311"/>
                  <a:pt x="681" y="308"/>
                </a:cubicBezTo>
                <a:cubicBezTo>
                  <a:pt x="681" y="300"/>
                  <a:pt x="667" y="281"/>
                  <a:pt x="656" y="267"/>
                </a:cubicBezTo>
                <a:cubicBezTo>
                  <a:pt x="647" y="255"/>
                  <a:pt x="636" y="241"/>
                  <a:pt x="632" y="233"/>
                </a:cubicBezTo>
                <a:close/>
                <a:moveTo>
                  <a:pt x="687" y="343"/>
                </a:moveTo>
                <a:lnTo>
                  <a:pt x="687" y="343"/>
                </a:lnTo>
                <a:lnTo>
                  <a:pt x="688" y="342"/>
                </a:lnTo>
                <a:lnTo>
                  <a:pt x="689" y="341"/>
                </a:lnTo>
                <a:lnTo>
                  <a:pt x="689" y="341"/>
                </a:lnTo>
                <a:lnTo>
                  <a:pt x="689" y="340"/>
                </a:lnTo>
                <a:lnTo>
                  <a:pt x="689" y="340"/>
                </a:lnTo>
                <a:lnTo>
                  <a:pt x="688" y="341"/>
                </a:lnTo>
                <a:lnTo>
                  <a:pt x="687" y="342"/>
                </a:lnTo>
                <a:lnTo>
                  <a:pt x="686" y="343"/>
                </a:lnTo>
                <a:lnTo>
                  <a:pt x="687" y="343"/>
                </a:lnTo>
                <a:close/>
                <a:moveTo>
                  <a:pt x="689" y="340"/>
                </a:moveTo>
                <a:lnTo>
                  <a:pt x="689" y="339"/>
                </a:lnTo>
                <a:lnTo>
                  <a:pt x="689" y="338"/>
                </a:lnTo>
                <a:cubicBezTo>
                  <a:pt x="690" y="334"/>
                  <a:pt x="687" y="327"/>
                  <a:pt x="687" y="326"/>
                </a:cubicBezTo>
                <a:lnTo>
                  <a:pt x="687" y="326"/>
                </a:lnTo>
                <a:lnTo>
                  <a:pt x="687" y="327"/>
                </a:lnTo>
                <a:lnTo>
                  <a:pt x="688" y="327"/>
                </a:lnTo>
                <a:lnTo>
                  <a:pt x="688" y="327"/>
                </a:lnTo>
                <a:cubicBezTo>
                  <a:pt x="689" y="327"/>
                  <a:pt x="689" y="333"/>
                  <a:pt x="690" y="339"/>
                </a:cubicBezTo>
                <a:lnTo>
                  <a:pt x="689" y="340"/>
                </a:lnTo>
                <a:close/>
                <a:moveTo>
                  <a:pt x="686" y="343"/>
                </a:moveTo>
                <a:lnTo>
                  <a:pt x="686" y="343"/>
                </a:lnTo>
                <a:lnTo>
                  <a:pt x="686" y="344"/>
                </a:lnTo>
                <a:lnTo>
                  <a:pt x="685" y="343"/>
                </a:lnTo>
                <a:lnTo>
                  <a:pt x="686" y="343"/>
                </a:lnTo>
                <a:close/>
                <a:moveTo>
                  <a:pt x="691" y="346"/>
                </a:moveTo>
                <a:lnTo>
                  <a:pt x="688" y="348"/>
                </a:lnTo>
                <a:lnTo>
                  <a:pt x="690" y="346"/>
                </a:lnTo>
                <a:lnTo>
                  <a:pt x="691" y="345"/>
                </a:lnTo>
                <a:lnTo>
                  <a:pt x="691" y="346"/>
                </a:lnTo>
                <a:close/>
                <a:moveTo>
                  <a:pt x="657" y="232"/>
                </a:moveTo>
                <a:cubicBezTo>
                  <a:pt x="656" y="230"/>
                  <a:pt x="656" y="228"/>
                  <a:pt x="656" y="228"/>
                </a:cubicBezTo>
                <a:lnTo>
                  <a:pt x="656" y="228"/>
                </a:lnTo>
                <a:lnTo>
                  <a:pt x="656" y="228"/>
                </a:lnTo>
                <a:lnTo>
                  <a:pt x="656" y="228"/>
                </a:lnTo>
                <a:cubicBezTo>
                  <a:pt x="660" y="226"/>
                  <a:pt x="703" y="296"/>
                  <a:pt x="698" y="300"/>
                </a:cubicBezTo>
                <a:lnTo>
                  <a:pt x="698" y="301"/>
                </a:lnTo>
                <a:lnTo>
                  <a:pt x="698" y="301"/>
                </a:lnTo>
                <a:lnTo>
                  <a:pt x="698" y="301"/>
                </a:lnTo>
                <a:lnTo>
                  <a:pt x="697" y="301"/>
                </a:lnTo>
                <a:cubicBezTo>
                  <a:pt x="697" y="301"/>
                  <a:pt x="695" y="297"/>
                  <a:pt x="694" y="294"/>
                </a:cubicBezTo>
                <a:cubicBezTo>
                  <a:pt x="690" y="285"/>
                  <a:pt x="675" y="256"/>
                  <a:pt x="657" y="232"/>
                </a:cubicBezTo>
                <a:close/>
                <a:moveTo>
                  <a:pt x="672" y="224"/>
                </a:moveTo>
                <a:cubicBezTo>
                  <a:pt x="677" y="232"/>
                  <a:pt x="681" y="237"/>
                  <a:pt x="681" y="237"/>
                </a:cubicBezTo>
                <a:lnTo>
                  <a:pt x="681" y="238"/>
                </a:lnTo>
                <a:lnTo>
                  <a:pt x="682" y="239"/>
                </a:lnTo>
                <a:lnTo>
                  <a:pt x="682" y="239"/>
                </a:lnTo>
                <a:lnTo>
                  <a:pt x="682" y="239"/>
                </a:lnTo>
                <a:lnTo>
                  <a:pt x="682" y="239"/>
                </a:lnTo>
                <a:lnTo>
                  <a:pt x="681" y="238"/>
                </a:lnTo>
                <a:lnTo>
                  <a:pt x="681" y="237"/>
                </a:lnTo>
                <a:lnTo>
                  <a:pt x="680" y="236"/>
                </a:lnTo>
                <a:lnTo>
                  <a:pt x="679" y="235"/>
                </a:lnTo>
                <a:lnTo>
                  <a:pt x="678" y="233"/>
                </a:lnTo>
                <a:lnTo>
                  <a:pt x="677" y="232"/>
                </a:lnTo>
                <a:lnTo>
                  <a:pt x="675" y="230"/>
                </a:lnTo>
                <a:lnTo>
                  <a:pt x="672" y="224"/>
                </a:lnTo>
                <a:close/>
                <a:moveTo>
                  <a:pt x="700" y="314"/>
                </a:moveTo>
                <a:lnTo>
                  <a:pt x="700" y="317"/>
                </a:lnTo>
                <a:lnTo>
                  <a:pt x="700" y="319"/>
                </a:lnTo>
                <a:lnTo>
                  <a:pt x="701" y="320"/>
                </a:lnTo>
                <a:lnTo>
                  <a:pt x="700" y="321"/>
                </a:lnTo>
                <a:lnTo>
                  <a:pt x="700" y="321"/>
                </a:lnTo>
                <a:cubicBezTo>
                  <a:pt x="700" y="322"/>
                  <a:pt x="698" y="316"/>
                  <a:pt x="698" y="315"/>
                </a:cubicBezTo>
                <a:lnTo>
                  <a:pt x="697" y="313"/>
                </a:lnTo>
                <a:lnTo>
                  <a:pt x="700" y="314"/>
                </a:lnTo>
                <a:close/>
                <a:moveTo>
                  <a:pt x="678" y="163"/>
                </a:moveTo>
                <a:lnTo>
                  <a:pt x="685" y="166"/>
                </a:lnTo>
                <a:lnTo>
                  <a:pt x="686" y="168"/>
                </a:lnTo>
                <a:lnTo>
                  <a:pt x="687" y="169"/>
                </a:lnTo>
                <a:lnTo>
                  <a:pt x="688" y="170"/>
                </a:lnTo>
                <a:lnTo>
                  <a:pt x="688" y="171"/>
                </a:lnTo>
                <a:lnTo>
                  <a:pt x="688" y="171"/>
                </a:lnTo>
                <a:lnTo>
                  <a:pt x="688" y="171"/>
                </a:lnTo>
                <a:lnTo>
                  <a:pt x="688" y="171"/>
                </a:lnTo>
                <a:lnTo>
                  <a:pt x="687" y="170"/>
                </a:lnTo>
                <a:lnTo>
                  <a:pt x="686" y="169"/>
                </a:lnTo>
                <a:lnTo>
                  <a:pt x="684" y="168"/>
                </a:lnTo>
                <a:lnTo>
                  <a:pt x="683" y="166"/>
                </a:lnTo>
                <a:lnTo>
                  <a:pt x="681" y="165"/>
                </a:lnTo>
                <a:lnTo>
                  <a:pt x="678" y="163"/>
                </a:lnTo>
                <a:close/>
                <a:moveTo>
                  <a:pt x="694" y="160"/>
                </a:moveTo>
                <a:cubicBezTo>
                  <a:pt x="699" y="165"/>
                  <a:pt x="700" y="167"/>
                  <a:pt x="700" y="167"/>
                </a:cubicBezTo>
                <a:lnTo>
                  <a:pt x="700" y="167"/>
                </a:lnTo>
                <a:cubicBezTo>
                  <a:pt x="700" y="167"/>
                  <a:pt x="695" y="163"/>
                  <a:pt x="694" y="162"/>
                </a:cubicBezTo>
                <a:cubicBezTo>
                  <a:pt x="689" y="157"/>
                  <a:pt x="682" y="151"/>
                  <a:pt x="682" y="151"/>
                </a:cubicBezTo>
                <a:lnTo>
                  <a:pt x="681" y="151"/>
                </a:lnTo>
                <a:cubicBezTo>
                  <a:pt x="680" y="149"/>
                  <a:pt x="677" y="148"/>
                  <a:pt x="674" y="146"/>
                </a:cubicBezTo>
                <a:lnTo>
                  <a:pt x="673" y="145"/>
                </a:lnTo>
                <a:lnTo>
                  <a:pt x="672" y="144"/>
                </a:lnTo>
                <a:lnTo>
                  <a:pt x="671" y="143"/>
                </a:lnTo>
                <a:lnTo>
                  <a:pt x="670" y="143"/>
                </a:lnTo>
                <a:lnTo>
                  <a:pt x="667" y="143"/>
                </a:lnTo>
                <a:lnTo>
                  <a:pt x="666" y="143"/>
                </a:lnTo>
                <a:lnTo>
                  <a:pt x="665" y="144"/>
                </a:lnTo>
                <a:lnTo>
                  <a:pt x="665" y="145"/>
                </a:lnTo>
                <a:lnTo>
                  <a:pt x="666" y="147"/>
                </a:lnTo>
                <a:lnTo>
                  <a:pt x="667" y="150"/>
                </a:lnTo>
                <a:cubicBezTo>
                  <a:pt x="663" y="147"/>
                  <a:pt x="657" y="143"/>
                  <a:pt x="654" y="141"/>
                </a:cubicBezTo>
                <a:cubicBezTo>
                  <a:pt x="649" y="137"/>
                  <a:pt x="641" y="131"/>
                  <a:pt x="638" y="129"/>
                </a:cubicBezTo>
                <a:cubicBezTo>
                  <a:pt x="656" y="133"/>
                  <a:pt x="681" y="146"/>
                  <a:pt x="694" y="160"/>
                </a:cubicBezTo>
                <a:close/>
                <a:moveTo>
                  <a:pt x="614" y="128"/>
                </a:moveTo>
                <a:cubicBezTo>
                  <a:pt x="617" y="128"/>
                  <a:pt x="620" y="127"/>
                  <a:pt x="620" y="127"/>
                </a:cubicBezTo>
                <a:cubicBezTo>
                  <a:pt x="624" y="127"/>
                  <a:pt x="629" y="130"/>
                  <a:pt x="634" y="132"/>
                </a:cubicBezTo>
                <a:cubicBezTo>
                  <a:pt x="624" y="129"/>
                  <a:pt x="613" y="128"/>
                  <a:pt x="612" y="128"/>
                </a:cubicBezTo>
                <a:lnTo>
                  <a:pt x="611" y="128"/>
                </a:lnTo>
                <a:lnTo>
                  <a:pt x="611" y="128"/>
                </a:lnTo>
                <a:lnTo>
                  <a:pt x="611" y="128"/>
                </a:lnTo>
                <a:lnTo>
                  <a:pt x="611" y="128"/>
                </a:lnTo>
                <a:lnTo>
                  <a:pt x="611" y="128"/>
                </a:lnTo>
                <a:lnTo>
                  <a:pt x="611" y="128"/>
                </a:lnTo>
                <a:lnTo>
                  <a:pt x="612" y="128"/>
                </a:lnTo>
                <a:lnTo>
                  <a:pt x="612" y="128"/>
                </a:lnTo>
                <a:lnTo>
                  <a:pt x="613" y="128"/>
                </a:lnTo>
                <a:lnTo>
                  <a:pt x="614" y="128"/>
                </a:lnTo>
                <a:close/>
                <a:moveTo>
                  <a:pt x="575" y="129"/>
                </a:moveTo>
                <a:cubicBezTo>
                  <a:pt x="588" y="125"/>
                  <a:pt x="599" y="124"/>
                  <a:pt x="605" y="124"/>
                </a:cubicBezTo>
                <a:lnTo>
                  <a:pt x="607" y="124"/>
                </a:lnTo>
                <a:lnTo>
                  <a:pt x="608" y="124"/>
                </a:lnTo>
                <a:lnTo>
                  <a:pt x="608" y="124"/>
                </a:lnTo>
                <a:lnTo>
                  <a:pt x="609" y="124"/>
                </a:lnTo>
                <a:lnTo>
                  <a:pt x="609" y="124"/>
                </a:lnTo>
                <a:lnTo>
                  <a:pt x="610" y="124"/>
                </a:lnTo>
                <a:lnTo>
                  <a:pt x="610" y="124"/>
                </a:lnTo>
                <a:lnTo>
                  <a:pt x="610" y="124"/>
                </a:lnTo>
                <a:lnTo>
                  <a:pt x="610" y="124"/>
                </a:lnTo>
                <a:lnTo>
                  <a:pt x="610" y="124"/>
                </a:lnTo>
                <a:lnTo>
                  <a:pt x="609" y="124"/>
                </a:lnTo>
                <a:cubicBezTo>
                  <a:pt x="608" y="124"/>
                  <a:pt x="597" y="127"/>
                  <a:pt x="591" y="129"/>
                </a:cubicBezTo>
                <a:cubicBezTo>
                  <a:pt x="578" y="131"/>
                  <a:pt x="574" y="132"/>
                  <a:pt x="574" y="133"/>
                </a:cubicBezTo>
                <a:lnTo>
                  <a:pt x="573" y="133"/>
                </a:lnTo>
                <a:lnTo>
                  <a:pt x="573" y="133"/>
                </a:lnTo>
                <a:lnTo>
                  <a:pt x="573" y="133"/>
                </a:lnTo>
                <a:lnTo>
                  <a:pt x="573" y="133"/>
                </a:lnTo>
                <a:lnTo>
                  <a:pt x="574" y="132"/>
                </a:lnTo>
                <a:cubicBezTo>
                  <a:pt x="574" y="132"/>
                  <a:pt x="575" y="130"/>
                  <a:pt x="575" y="129"/>
                </a:cubicBezTo>
                <a:close/>
                <a:moveTo>
                  <a:pt x="651" y="144"/>
                </a:moveTo>
                <a:lnTo>
                  <a:pt x="651" y="144"/>
                </a:lnTo>
                <a:lnTo>
                  <a:pt x="651" y="144"/>
                </a:lnTo>
                <a:lnTo>
                  <a:pt x="651" y="144"/>
                </a:lnTo>
                <a:lnTo>
                  <a:pt x="651" y="144"/>
                </a:lnTo>
                <a:lnTo>
                  <a:pt x="651" y="144"/>
                </a:lnTo>
                <a:close/>
                <a:moveTo>
                  <a:pt x="651" y="144"/>
                </a:moveTo>
                <a:cubicBezTo>
                  <a:pt x="651" y="145"/>
                  <a:pt x="654" y="150"/>
                  <a:pt x="654" y="150"/>
                </a:cubicBezTo>
                <a:lnTo>
                  <a:pt x="654" y="151"/>
                </a:lnTo>
                <a:lnTo>
                  <a:pt x="653" y="151"/>
                </a:lnTo>
                <a:lnTo>
                  <a:pt x="651" y="150"/>
                </a:lnTo>
                <a:lnTo>
                  <a:pt x="650" y="150"/>
                </a:lnTo>
                <a:lnTo>
                  <a:pt x="649" y="149"/>
                </a:lnTo>
                <a:lnTo>
                  <a:pt x="649" y="149"/>
                </a:lnTo>
                <a:lnTo>
                  <a:pt x="648" y="147"/>
                </a:lnTo>
                <a:lnTo>
                  <a:pt x="647" y="146"/>
                </a:lnTo>
                <a:lnTo>
                  <a:pt x="646" y="144"/>
                </a:lnTo>
                <a:lnTo>
                  <a:pt x="644" y="142"/>
                </a:lnTo>
                <a:lnTo>
                  <a:pt x="643" y="141"/>
                </a:lnTo>
                <a:lnTo>
                  <a:pt x="641" y="140"/>
                </a:lnTo>
                <a:lnTo>
                  <a:pt x="640" y="140"/>
                </a:lnTo>
                <a:lnTo>
                  <a:pt x="639" y="141"/>
                </a:lnTo>
                <a:lnTo>
                  <a:pt x="638" y="142"/>
                </a:lnTo>
                <a:lnTo>
                  <a:pt x="637" y="143"/>
                </a:lnTo>
                <a:lnTo>
                  <a:pt x="638" y="145"/>
                </a:lnTo>
                <a:lnTo>
                  <a:pt x="639" y="147"/>
                </a:lnTo>
                <a:cubicBezTo>
                  <a:pt x="620" y="142"/>
                  <a:pt x="607" y="141"/>
                  <a:pt x="599" y="141"/>
                </a:cubicBezTo>
                <a:cubicBezTo>
                  <a:pt x="597" y="141"/>
                  <a:pt x="593" y="141"/>
                  <a:pt x="592" y="141"/>
                </a:cubicBezTo>
                <a:cubicBezTo>
                  <a:pt x="590" y="141"/>
                  <a:pt x="587" y="141"/>
                  <a:pt x="586" y="141"/>
                </a:cubicBezTo>
                <a:cubicBezTo>
                  <a:pt x="582" y="141"/>
                  <a:pt x="576" y="141"/>
                  <a:pt x="573" y="140"/>
                </a:cubicBezTo>
                <a:cubicBezTo>
                  <a:pt x="585" y="135"/>
                  <a:pt x="600" y="133"/>
                  <a:pt x="607" y="133"/>
                </a:cubicBezTo>
                <a:cubicBezTo>
                  <a:pt x="627" y="133"/>
                  <a:pt x="644" y="141"/>
                  <a:pt x="649" y="143"/>
                </a:cubicBezTo>
                <a:cubicBezTo>
                  <a:pt x="650" y="144"/>
                  <a:pt x="651" y="144"/>
                  <a:pt x="651" y="144"/>
                </a:cubicBezTo>
                <a:lnTo>
                  <a:pt x="651" y="144"/>
                </a:lnTo>
                <a:close/>
                <a:moveTo>
                  <a:pt x="591" y="150"/>
                </a:moveTo>
                <a:cubicBezTo>
                  <a:pt x="593" y="153"/>
                  <a:pt x="596" y="155"/>
                  <a:pt x="595" y="155"/>
                </a:cubicBezTo>
                <a:cubicBezTo>
                  <a:pt x="594" y="154"/>
                  <a:pt x="580" y="149"/>
                  <a:pt x="571" y="148"/>
                </a:cubicBezTo>
                <a:lnTo>
                  <a:pt x="572" y="148"/>
                </a:lnTo>
                <a:cubicBezTo>
                  <a:pt x="574" y="147"/>
                  <a:pt x="577" y="147"/>
                  <a:pt x="578" y="147"/>
                </a:cubicBezTo>
                <a:cubicBezTo>
                  <a:pt x="580" y="146"/>
                  <a:pt x="587" y="148"/>
                  <a:pt x="591" y="150"/>
                </a:cubicBezTo>
                <a:close/>
                <a:moveTo>
                  <a:pt x="595" y="155"/>
                </a:moveTo>
                <a:cubicBezTo>
                  <a:pt x="596" y="156"/>
                  <a:pt x="597" y="157"/>
                  <a:pt x="597" y="156"/>
                </a:cubicBezTo>
                <a:lnTo>
                  <a:pt x="597" y="156"/>
                </a:lnTo>
                <a:cubicBezTo>
                  <a:pt x="598" y="156"/>
                  <a:pt x="595" y="155"/>
                  <a:pt x="595" y="155"/>
                </a:cubicBezTo>
                <a:close/>
                <a:moveTo>
                  <a:pt x="570" y="156"/>
                </a:moveTo>
                <a:lnTo>
                  <a:pt x="573" y="159"/>
                </a:lnTo>
                <a:lnTo>
                  <a:pt x="570" y="158"/>
                </a:lnTo>
                <a:lnTo>
                  <a:pt x="569" y="158"/>
                </a:lnTo>
                <a:lnTo>
                  <a:pt x="568" y="158"/>
                </a:lnTo>
                <a:lnTo>
                  <a:pt x="568" y="157"/>
                </a:lnTo>
                <a:lnTo>
                  <a:pt x="568" y="157"/>
                </a:lnTo>
                <a:lnTo>
                  <a:pt x="570" y="156"/>
                </a:lnTo>
                <a:close/>
                <a:moveTo>
                  <a:pt x="560" y="155"/>
                </a:moveTo>
                <a:lnTo>
                  <a:pt x="558" y="155"/>
                </a:lnTo>
                <a:lnTo>
                  <a:pt x="557" y="155"/>
                </a:lnTo>
                <a:lnTo>
                  <a:pt x="556" y="154"/>
                </a:lnTo>
                <a:lnTo>
                  <a:pt x="556" y="154"/>
                </a:lnTo>
                <a:lnTo>
                  <a:pt x="555" y="154"/>
                </a:lnTo>
                <a:lnTo>
                  <a:pt x="556" y="154"/>
                </a:lnTo>
                <a:cubicBezTo>
                  <a:pt x="556" y="153"/>
                  <a:pt x="561" y="153"/>
                  <a:pt x="562" y="153"/>
                </a:cubicBezTo>
                <a:lnTo>
                  <a:pt x="564" y="153"/>
                </a:lnTo>
                <a:lnTo>
                  <a:pt x="565" y="153"/>
                </a:lnTo>
                <a:lnTo>
                  <a:pt x="567" y="153"/>
                </a:lnTo>
                <a:lnTo>
                  <a:pt x="564" y="154"/>
                </a:lnTo>
                <a:lnTo>
                  <a:pt x="562" y="155"/>
                </a:lnTo>
                <a:lnTo>
                  <a:pt x="561" y="155"/>
                </a:lnTo>
                <a:lnTo>
                  <a:pt x="560" y="156"/>
                </a:lnTo>
                <a:lnTo>
                  <a:pt x="560" y="156"/>
                </a:lnTo>
                <a:lnTo>
                  <a:pt x="560" y="155"/>
                </a:lnTo>
                <a:lnTo>
                  <a:pt x="560" y="155"/>
                </a:lnTo>
                <a:close/>
                <a:moveTo>
                  <a:pt x="566" y="139"/>
                </a:moveTo>
                <a:lnTo>
                  <a:pt x="565" y="140"/>
                </a:lnTo>
                <a:lnTo>
                  <a:pt x="565" y="140"/>
                </a:lnTo>
                <a:lnTo>
                  <a:pt x="566" y="139"/>
                </a:lnTo>
                <a:close/>
                <a:moveTo>
                  <a:pt x="545" y="142"/>
                </a:moveTo>
                <a:cubicBezTo>
                  <a:pt x="548" y="140"/>
                  <a:pt x="552" y="139"/>
                  <a:pt x="552" y="138"/>
                </a:cubicBezTo>
                <a:cubicBezTo>
                  <a:pt x="556" y="136"/>
                  <a:pt x="561" y="134"/>
                  <a:pt x="563" y="134"/>
                </a:cubicBezTo>
                <a:cubicBezTo>
                  <a:pt x="549" y="141"/>
                  <a:pt x="543" y="144"/>
                  <a:pt x="543" y="143"/>
                </a:cubicBezTo>
                <a:lnTo>
                  <a:pt x="543" y="143"/>
                </a:lnTo>
                <a:lnTo>
                  <a:pt x="543" y="143"/>
                </a:lnTo>
                <a:cubicBezTo>
                  <a:pt x="543" y="143"/>
                  <a:pt x="545" y="142"/>
                  <a:pt x="545" y="142"/>
                </a:cubicBezTo>
                <a:close/>
                <a:moveTo>
                  <a:pt x="541" y="154"/>
                </a:moveTo>
                <a:lnTo>
                  <a:pt x="538" y="156"/>
                </a:lnTo>
                <a:lnTo>
                  <a:pt x="537" y="156"/>
                </a:lnTo>
                <a:lnTo>
                  <a:pt x="536" y="157"/>
                </a:lnTo>
                <a:lnTo>
                  <a:pt x="535" y="157"/>
                </a:lnTo>
                <a:lnTo>
                  <a:pt x="535" y="156"/>
                </a:lnTo>
                <a:lnTo>
                  <a:pt x="538" y="154"/>
                </a:lnTo>
                <a:lnTo>
                  <a:pt x="540" y="153"/>
                </a:lnTo>
                <a:lnTo>
                  <a:pt x="541" y="152"/>
                </a:lnTo>
                <a:lnTo>
                  <a:pt x="541" y="151"/>
                </a:lnTo>
                <a:lnTo>
                  <a:pt x="541" y="151"/>
                </a:lnTo>
                <a:lnTo>
                  <a:pt x="541" y="152"/>
                </a:lnTo>
                <a:lnTo>
                  <a:pt x="541" y="152"/>
                </a:lnTo>
                <a:lnTo>
                  <a:pt x="541" y="153"/>
                </a:lnTo>
                <a:lnTo>
                  <a:pt x="541" y="154"/>
                </a:lnTo>
                <a:close/>
                <a:moveTo>
                  <a:pt x="522" y="157"/>
                </a:moveTo>
                <a:lnTo>
                  <a:pt x="522" y="158"/>
                </a:lnTo>
                <a:lnTo>
                  <a:pt x="522" y="157"/>
                </a:lnTo>
                <a:lnTo>
                  <a:pt x="523" y="157"/>
                </a:lnTo>
                <a:lnTo>
                  <a:pt x="524" y="156"/>
                </a:lnTo>
                <a:lnTo>
                  <a:pt x="524" y="156"/>
                </a:lnTo>
                <a:lnTo>
                  <a:pt x="522" y="157"/>
                </a:lnTo>
                <a:close/>
                <a:moveTo>
                  <a:pt x="522" y="158"/>
                </a:moveTo>
                <a:cubicBezTo>
                  <a:pt x="522" y="159"/>
                  <a:pt x="519" y="162"/>
                  <a:pt x="516" y="164"/>
                </a:cubicBezTo>
                <a:cubicBezTo>
                  <a:pt x="513" y="166"/>
                  <a:pt x="500" y="176"/>
                  <a:pt x="491" y="185"/>
                </a:cubicBezTo>
                <a:cubicBezTo>
                  <a:pt x="502" y="172"/>
                  <a:pt x="517" y="161"/>
                  <a:pt x="522" y="158"/>
                </a:cubicBezTo>
                <a:close/>
                <a:moveTo>
                  <a:pt x="524" y="156"/>
                </a:moveTo>
                <a:cubicBezTo>
                  <a:pt x="529" y="153"/>
                  <a:pt x="535" y="150"/>
                  <a:pt x="535" y="150"/>
                </a:cubicBezTo>
                <a:lnTo>
                  <a:pt x="535" y="150"/>
                </a:lnTo>
                <a:lnTo>
                  <a:pt x="536" y="150"/>
                </a:lnTo>
                <a:lnTo>
                  <a:pt x="536" y="150"/>
                </a:lnTo>
                <a:cubicBezTo>
                  <a:pt x="536" y="150"/>
                  <a:pt x="529" y="154"/>
                  <a:pt x="524" y="156"/>
                </a:cubicBezTo>
                <a:close/>
                <a:moveTo>
                  <a:pt x="491" y="200"/>
                </a:moveTo>
                <a:lnTo>
                  <a:pt x="493" y="202"/>
                </a:lnTo>
                <a:lnTo>
                  <a:pt x="494" y="203"/>
                </a:lnTo>
                <a:lnTo>
                  <a:pt x="495" y="204"/>
                </a:lnTo>
                <a:lnTo>
                  <a:pt x="495" y="205"/>
                </a:lnTo>
                <a:lnTo>
                  <a:pt x="495" y="205"/>
                </a:lnTo>
                <a:lnTo>
                  <a:pt x="494" y="205"/>
                </a:lnTo>
                <a:lnTo>
                  <a:pt x="492" y="204"/>
                </a:lnTo>
                <a:lnTo>
                  <a:pt x="489" y="203"/>
                </a:lnTo>
                <a:lnTo>
                  <a:pt x="491" y="200"/>
                </a:lnTo>
                <a:close/>
                <a:moveTo>
                  <a:pt x="473" y="216"/>
                </a:moveTo>
                <a:lnTo>
                  <a:pt x="476" y="217"/>
                </a:lnTo>
                <a:lnTo>
                  <a:pt x="476" y="219"/>
                </a:lnTo>
                <a:lnTo>
                  <a:pt x="476" y="221"/>
                </a:lnTo>
                <a:lnTo>
                  <a:pt x="476" y="222"/>
                </a:lnTo>
                <a:lnTo>
                  <a:pt x="475" y="223"/>
                </a:lnTo>
                <a:lnTo>
                  <a:pt x="474" y="222"/>
                </a:lnTo>
                <a:lnTo>
                  <a:pt x="473" y="220"/>
                </a:lnTo>
                <a:lnTo>
                  <a:pt x="471" y="217"/>
                </a:lnTo>
                <a:lnTo>
                  <a:pt x="473" y="216"/>
                </a:lnTo>
                <a:lnTo>
                  <a:pt x="473" y="216"/>
                </a:lnTo>
                <a:close/>
                <a:moveTo>
                  <a:pt x="472" y="234"/>
                </a:moveTo>
                <a:lnTo>
                  <a:pt x="467" y="229"/>
                </a:lnTo>
                <a:lnTo>
                  <a:pt x="470" y="230"/>
                </a:lnTo>
                <a:lnTo>
                  <a:pt x="472" y="232"/>
                </a:lnTo>
                <a:lnTo>
                  <a:pt x="474" y="233"/>
                </a:lnTo>
                <a:lnTo>
                  <a:pt x="476" y="235"/>
                </a:lnTo>
                <a:lnTo>
                  <a:pt x="477" y="235"/>
                </a:lnTo>
                <a:lnTo>
                  <a:pt x="478" y="236"/>
                </a:lnTo>
                <a:lnTo>
                  <a:pt x="478" y="236"/>
                </a:lnTo>
                <a:lnTo>
                  <a:pt x="477" y="236"/>
                </a:lnTo>
                <a:lnTo>
                  <a:pt x="476" y="236"/>
                </a:lnTo>
                <a:lnTo>
                  <a:pt x="475" y="235"/>
                </a:lnTo>
                <a:lnTo>
                  <a:pt x="472" y="234"/>
                </a:lnTo>
                <a:close/>
                <a:moveTo>
                  <a:pt x="481" y="218"/>
                </a:moveTo>
                <a:lnTo>
                  <a:pt x="484" y="220"/>
                </a:lnTo>
                <a:lnTo>
                  <a:pt x="485" y="220"/>
                </a:lnTo>
                <a:lnTo>
                  <a:pt x="487" y="221"/>
                </a:lnTo>
                <a:lnTo>
                  <a:pt x="487" y="221"/>
                </a:lnTo>
                <a:lnTo>
                  <a:pt x="487" y="222"/>
                </a:lnTo>
                <a:cubicBezTo>
                  <a:pt x="490" y="226"/>
                  <a:pt x="499" y="232"/>
                  <a:pt x="497" y="231"/>
                </a:cubicBezTo>
                <a:cubicBezTo>
                  <a:pt x="497" y="230"/>
                  <a:pt x="485" y="225"/>
                  <a:pt x="479" y="224"/>
                </a:cubicBezTo>
                <a:lnTo>
                  <a:pt x="479" y="223"/>
                </a:lnTo>
                <a:lnTo>
                  <a:pt x="480" y="221"/>
                </a:lnTo>
                <a:lnTo>
                  <a:pt x="480" y="220"/>
                </a:lnTo>
                <a:lnTo>
                  <a:pt x="481" y="218"/>
                </a:lnTo>
                <a:close/>
                <a:moveTo>
                  <a:pt x="497" y="231"/>
                </a:moveTo>
                <a:lnTo>
                  <a:pt x="497" y="231"/>
                </a:lnTo>
                <a:lnTo>
                  <a:pt x="498" y="231"/>
                </a:lnTo>
                <a:lnTo>
                  <a:pt x="498" y="231"/>
                </a:lnTo>
                <a:lnTo>
                  <a:pt x="498" y="231"/>
                </a:lnTo>
                <a:lnTo>
                  <a:pt x="498" y="231"/>
                </a:lnTo>
                <a:lnTo>
                  <a:pt x="498" y="231"/>
                </a:lnTo>
                <a:lnTo>
                  <a:pt x="497" y="231"/>
                </a:lnTo>
                <a:lnTo>
                  <a:pt x="497" y="231"/>
                </a:lnTo>
                <a:close/>
                <a:moveTo>
                  <a:pt x="509" y="247"/>
                </a:moveTo>
                <a:cubicBezTo>
                  <a:pt x="498" y="241"/>
                  <a:pt x="494" y="238"/>
                  <a:pt x="495" y="238"/>
                </a:cubicBezTo>
                <a:lnTo>
                  <a:pt x="495" y="238"/>
                </a:lnTo>
                <a:cubicBezTo>
                  <a:pt x="495" y="238"/>
                  <a:pt x="504" y="244"/>
                  <a:pt x="509" y="247"/>
                </a:cubicBezTo>
                <a:close/>
                <a:moveTo>
                  <a:pt x="521" y="270"/>
                </a:moveTo>
                <a:lnTo>
                  <a:pt x="522" y="271"/>
                </a:lnTo>
                <a:lnTo>
                  <a:pt x="523" y="271"/>
                </a:lnTo>
                <a:lnTo>
                  <a:pt x="524" y="272"/>
                </a:lnTo>
                <a:lnTo>
                  <a:pt x="525" y="272"/>
                </a:lnTo>
                <a:cubicBezTo>
                  <a:pt x="530" y="273"/>
                  <a:pt x="531" y="277"/>
                  <a:pt x="535" y="287"/>
                </a:cubicBezTo>
                <a:lnTo>
                  <a:pt x="536" y="289"/>
                </a:lnTo>
                <a:lnTo>
                  <a:pt x="537" y="292"/>
                </a:lnTo>
                <a:lnTo>
                  <a:pt x="538" y="294"/>
                </a:lnTo>
                <a:cubicBezTo>
                  <a:pt x="536" y="292"/>
                  <a:pt x="534" y="290"/>
                  <a:pt x="534" y="290"/>
                </a:cubicBezTo>
                <a:cubicBezTo>
                  <a:pt x="530" y="287"/>
                  <a:pt x="525" y="279"/>
                  <a:pt x="521" y="270"/>
                </a:cubicBezTo>
                <a:close/>
                <a:moveTo>
                  <a:pt x="537" y="256"/>
                </a:moveTo>
                <a:lnTo>
                  <a:pt x="539" y="260"/>
                </a:lnTo>
                <a:lnTo>
                  <a:pt x="537" y="258"/>
                </a:lnTo>
                <a:lnTo>
                  <a:pt x="535" y="256"/>
                </a:lnTo>
                <a:lnTo>
                  <a:pt x="533" y="254"/>
                </a:lnTo>
                <a:lnTo>
                  <a:pt x="532" y="253"/>
                </a:lnTo>
                <a:lnTo>
                  <a:pt x="532" y="253"/>
                </a:lnTo>
                <a:lnTo>
                  <a:pt x="532" y="253"/>
                </a:lnTo>
                <a:lnTo>
                  <a:pt x="533" y="253"/>
                </a:lnTo>
                <a:lnTo>
                  <a:pt x="534" y="254"/>
                </a:lnTo>
                <a:lnTo>
                  <a:pt x="537" y="256"/>
                </a:lnTo>
                <a:close/>
                <a:moveTo>
                  <a:pt x="513" y="226"/>
                </a:moveTo>
                <a:cubicBezTo>
                  <a:pt x="501" y="219"/>
                  <a:pt x="495" y="216"/>
                  <a:pt x="493" y="215"/>
                </a:cubicBezTo>
                <a:cubicBezTo>
                  <a:pt x="490" y="214"/>
                  <a:pt x="489" y="212"/>
                  <a:pt x="487" y="209"/>
                </a:cubicBezTo>
                <a:cubicBezTo>
                  <a:pt x="508" y="216"/>
                  <a:pt x="526" y="229"/>
                  <a:pt x="540" y="239"/>
                </a:cubicBezTo>
                <a:lnTo>
                  <a:pt x="543" y="241"/>
                </a:lnTo>
                <a:lnTo>
                  <a:pt x="545" y="243"/>
                </a:lnTo>
                <a:lnTo>
                  <a:pt x="547" y="244"/>
                </a:lnTo>
                <a:lnTo>
                  <a:pt x="548" y="245"/>
                </a:lnTo>
                <a:lnTo>
                  <a:pt x="549" y="246"/>
                </a:lnTo>
                <a:lnTo>
                  <a:pt x="550" y="246"/>
                </a:lnTo>
                <a:lnTo>
                  <a:pt x="551" y="247"/>
                </a:lnTo>
                <a:lnTo>
                  <a:pt x="551" y="248"/>
                </a:lnTo>
                <a:lnTo>
                  <a:pt x="551" y="248"/>
                </a:lnTo>
                <a:lnTo>
                  <a:pt x="551" y="249"/>
                </a:lnTo>
                <a:lnTo>
                  <a:pt x="551" y="250"/>
                </a:lnTo>
                <a:lnTo>
                  <a:pt x="551" y="252"/>
                </a:lnTo>
                <a:cubicBezTo>
                  <a:pt x="549" y="250"/>
                  <a:pt x="516" y="228"/>
                  <a:pt x="513" y="226"/>
                </a:cubicBezTo>
                <a:close/>
                <a:moveTo>
                  <a:pt x="548" y="267"/>
                </a:moveTo>
                <a:cubicBezTo>
                  <a:pt x="568" y="295"/>
                  <a:pt x="569" y="298"/>
                  <a:pt x="573" y="307"/>
                </a:cubicBezTo>
                <a:cubicBezTo>
                  <a:pt x="574" y="310"/>
                  <a:pt x="576" y="314"/>
                  <a:pt x="576" y="316"/>
                </a:cubicBezTo>
                <a:cubicBezTo>
                  <a:pt x="569" y="307"/>
                  <a:pt x="548" y="273"/>
                  <a:pt x="548" y="267"/>
                </a:cubicBezTo>
                <a:close/>
                <a:moveTo>
                  <a:pt x="570" y="327"/>
                </a:moveTo>
                <a:lnTo>
                  <a:pt x="569" y="325"/>
                </a:lnTo>
                <a:lnTo>
                  <a:pt x="568" y="323"/>
                </a:lnTo>
                <a:lnTo>
                  <a:pt x="568" y="322"/>
                </a:lnTo>
                <a:lnTo>
                  <a:pt x="567" y="321"/>
                </a:lnTo>
                <a:lnTo>
                  <a:pt x="567" y="320"/>
                </a:lnTo>
                <a:lnTo>
                  <a:pt x="566" y="319"/>
                </a:lnTo>
                <a:lnTo>
                  <a:pt x="566" y="319"/>
                </a:lnTo>
                <a:lnTo>
                  <a:pt x="566" y="318"/>
                </a:lnTo>
                <a:lnTo>
                  <a:pt x="566" y="318"/>
                </a:lnTo>
                <a:cubicBezTo>
                  <a:pt x="566" y="317"/>
                  <a:pt x="572" y="327"/>
                  <a:pt x="576" y="332"/>
                </a:cubicBezTo>
                <a:lnTo>
                  <a:pt x="576" y="332"/>
                </a:lnTo>
                <a:lnTo>
                  <a:pt x="576" y="333"/>
                </a:lnTo>
                <a:lnTo>
                  <a:pt x="576" y="334"/>
                </a:lnTo>
                <a:lnTo>
                  <a:pt x="576" y="335"/>
                </a:lnTo>
                <a:lnTo>
                  <a:pt x="576" y="335"/>
                </a:lnTo>
                <a:lnTo>
                  <a:pt x="576" y="336"/>
                </a:lnTo>
                <a:lnTo>
                  <a:pt x="576" y="337"/>
                </a:lnTo>
                <a:lnTo>
                  <a:pt x="576" y="337"/>
                </a:lnTo>
                <a:lnTo>
                  <a:pt x="576" y="337"/>
                </a:lnTo>
                <a:lnTo>
                  <a:pt x="576" y="337"/>
                </a:lnTo>
                <a:cubicBezTo>
                  <a:pt x="576" y="338"/>
                  <a:pt x="574" y="334"/>
                  <a:pt x="573" y="332"/>
                </a:cubicBezTo>
                <a:lnTo>
                  <a:pt x="572" y="329"/>
                </a:lnTo>
                <a:lnTo>
                  <a:pt x="570" y="327"/>
                </a:lnTo>
                <a:close/>
                <a:moveTo>
                  <a:pt x="568" y="256"/>
                </a:moveTo>
                <a:lnTo>
                  <a:pt x="578" y="268"/>
                </a:lnTo>
                <a:lnTo>
                  <a:pt x="580" y="271"/>
                </a:lnTo>
                <a:cubicBezTo>
                  <a:pt x="574" y="264"/>
                  <a:pt x="572" y="262"/>
                  <a:pt x="572" y="262"/>
                </a:cubicBezTo>
                <a:cubicBezTo>
                  <a:pt x="570" y="261"/>
                  <a:pt x="569" y="259"/>
                  <a:pt x="568" y="256"/>
                </a:cubicBezTo>
                <a:close/>
                <a:moveTo>
                  <a:pt x="576" y="365"/>
                </a:moveTo>
                <a:cubicBezTo>
                  <a:pt x="569" y="348"/>
                  <a:pt x="565" y="340"/>
                  <a:pt x="564" y="339"/>
                </a:cubicBezTo>
                <a:cubicBezTo>
                  <a:pt x="563" y="337"/>
                  <a:pt x="563" y="337"/>
                  <a:pt x="563" y="337"/>
                </a:cubicBezTo>
                <a:lnTo>
                  <a:pt x="563" y="337"/>
                </a:lnTo>
                <a:lnTo>
                  <a:pt x="563" y="337"/>
                </a:lnTo>
                <a:lnTo>
                  <a:pt x="563" y="336"/>
                </a:lnTo>
                <a:lnTo>
                  <a:pt x="563" y="336"/>
                </a:lnTo>
                <a:lnTo>
                  <a:pt x="563" y="336"/>
                </a:lnTo>
                <a:lnTo>
                  <a:pt x="563" y="336"/>
                </a:lnTo>
                <a:lnTo>
                  <a:pt x="563" y="336"/>
                </a:lnTo>
                <a:cubicBezTo>
                  <a:pt x="564" y="336"/>
                  <a:pt x="565" y="336"/>
                  <a:pt x="565" y="336"/>
                </a:cubicBezTo>
                <a:cubicBezTo>
                  <a:pt x="581" y="363"/>
                  <a:pt x="581" y="365"/>
                  <a:pt x="581" y="371"/>
                </a:cubicBezTo>
                <a:lnTo>
                  <a:pt x="581" y="371"/>
                </a:lnTo>
                <a:lnTo>
                  <a:pt x="581" y="372"/>
                </a:lnTo>
                <a:lnTo>
                  <a:pt x="581" y="373"/>
                </a:lnTo>
                <a:lnTo>
                  <a:pt x="581" y="373"/>
                </a:lnTo>
                <a:cubicBezTo>
                  <a:pt x="581" y="371"/>
                  <a:pt x="577" y="366"/>
                  <a:pt x="576" y="365"/>
                </a:cubicBezTo>
                <a:close/>
                <a:moveTo>
                  <a:pt x="534" y="192"/>
                </a:moveTo>
                <a:cubicBezTo>
                  <a:pt x="535" y="193"/>
                  <a:pt x="537" y="195"/>
                  <a:pt x="538" y="197"/>
                </a:cubicBezTo>
                <a:cubicBezTo>
                  <a:pt x="542" y="202"/>
                  <a:pt x="556" y="215"/>
                  <a:pt x="584" y="231"/>
                </a:cubicBezTo>
                <a:lnTo>
                  <a:pt x="583" y="232"/>
                </a:lnTo>
                <a:lnTo>
                  <a:pt x="583" y="233"/>
                </a:lnTo>
                <a:lnTo>
                  <a:pt x="583" y="234"/>
                </a:lnTo>
                <a:lnTo>
                  <a:pt x="583" y="235"/>
                </a:lnTo>
                <a:lnTo>
                  <a:pt x="583" y="236"/>
                </a:lnTo>
                <a:lnTo>
                  <a:pt x="584" y="238"/>
                </a:lnTo>
                <a:cubicBezTo>
                  <a:pt x="581" y="236"/>
                  <a:pt x="577" y="233"/>
                  <a:pt x="576" y="232"/>
                </a:cubicBezTo>
                <a:cubicBezTo>
                  <a:pt x="561" y="220"/>
                  <a:pt x="543" y="205"/>
                  <a:pt x="534" y="192"/>
                </a:cubicBezTo>
                <a:close/>
                <a:moveTo>
                  <a:pt x="584" y="255"/>
                </a:moveTo>
                <a:lnTo>
                  <a:pt x="585" y="256"/>
                </a:lnTo>
                <a:lnTo>
                  <a:pt x="585" y="256"/>
                </a:lnTo>
                <a:lnTo>
                  <a:pt x="586" y="257"/>
                </a:lnTo>
                <a:lnTo>
                  <a:pt x="586" y="257"/>
                </a:lnTo>
                <a:lnTo>
                  <a:pt x="587" y="257"/>
                </a:lnTo>
                <a:lnTo>
                  <a:pt x="587" y="258"/>
                </a:lnTo>
                <a:lnTo>
                  <a:pt x="587" y="259"/>
                </a:lnTo>
                <a:lnTo>
                  <a:pt x="587" y="261"/>
                </a:lnTo>
                <a:lnTo>
                  <a:pt x="588" y="263"/>
                </a:lnTo>
                <a:lnTo>
                  <a:pt x="589" y="266"/>
                </a:lnTo>
                <a:lnTo>
                  <a:pt x="588" y="265"/>
                </a:lnTo>
                <a:cubicBezTo>
                  <a:pt x="586" y="263"/>
                  <a:pt x="585" y="260"/>
                  <a:pt x="584" y="255"/>
                </a:cubicBezTo>
                <a:close/>
                <a:moveTo>
                  <a:pt x="594" y="311"/>
                </a:moveTo>
                <a:lnTo>
                  <a:pt x="596" y="314"/>
                </a:lnTo>
                <a:lnTo>
                  <a:pt x="598" y="316"/>
                </a:lnTo>
                <a:lnTo>
                  <a:pt x="598" y="316"/>
                </a:lnTo>
                <a:cubicBezTo>
                  <a:pt x="591" y="306"/>
                  <a:pt x="585" y="297"/>
                  <a:pt x="585" y="299"/>
                </a:cubicBezTo>
                <a:lnTo>
                  <a:pt x="585" y="298"/>
                </a:lnTo>
                <a:lnTo>
                  <a:pt x="585" y="298"/>
                </a:lnTo>
                <a:cubicBezTo>
                  <a:pt x="585" y="298"/>
                  <a:pt x="591" y="306"/>
                  <a:pt x="594" y="311"/>
                </a:cubicBezTo>
                <a:close/>
                <a:moveTo>
                  <a:pt x="598" y="316"/>
                </a:moveTo>
                <a:lnTo>
                  <a:pt x="599" y="317"/>
                </a:lnTo>
                <a:lnTo>
                  <a:pt x="600" y="318"/>
                </a:lnTo>
                <a:cubicBezTo>
                  <a:pt x="602" y="321"/>
                  <a:pt x="602" y="321"/>
                  <a:pt x="603" y="323"/>
                </a:cubicBezTo>
                <a:lnTo>
                  <a:pt x="603" y="323"/>
                </a:lnTo>
                <a:lnTo>
                  <a:pt x="601" y="321"/>
                </a:lnTo>
                <a:lnTo>
                  <a:pt x="599" y="318"/>
                </a:lnTo>
                <a:lnTo>
                  <a:pt x="598" y="316"/>
                </a:lnTo>
                <a:close/>
                <a:moveTo>
                  <a:pt x="600" y="389"/>
                </a:moveTo>
                <a:lnTo>
                  <a:pt x="599" y="388"/>
                </a:lnTo>
                <a:lnTo>
                  <a:pt x="598" y="387"/>
                </a:lnTo>
                <a:lnTo>
                  <a:pt x="598" y="385"/>
                </a:lnTo>
                <a:lnTo>
                  <a:pt x="596" y="383"/>
                </a:lnTo>
                <a:lnTo>
                  <a:pt x="595" y="382"/>
                </a:lnTo>
                <a:lnTo>
                  <a:pt x="594" y="381"/>
                </a:lnTo>
                <a:lnTo>
                  <a:pt x="593" y="380"/>
                </a:lnTo>
                <a:lnTo>
                  <a:pt x="593" y="375"/>
                </a:lnTo>
                <a:lnTo>
                  <a:pt x="594" y="377"/>
                </a:lnTo>
                <a:lnTo>
                  <a:pt x="596" y="378"/>
                </a:lnTo>
                <a:lnTo>
                  <a:pt x="597" y="380"/>
                </a:lnTo>
                <a:lnTo>
                  <a:pt x="598" y="380"/>
                </a:lnTo>
                <a:lnTo>
                  <a:pt x="598" y="381"/>
                </a:lnTo>
                <a:lnTo>
                  <a:pt x="599" y="382"/>
                </a:lnTo>
                <a:lnTo>
                  <a:pt x="599" y="382"/>
                </a:lnTo>
                <a:lnTo>
                  <a:pt x="599" y="383"/>
                </a:lnTo>
                <a:lnTo>
                  <a:pt x="600" y="383"/>
                </a:lnTo>
                <a:lnTo>
                  <a:pt x="600" y="384"/>
                </a:lnTo>
                <a:lnTo>
                  <a:pt x="600" y="386"/>
                </a:lnTo>
                <a:lnTo>
                  <a:pt x="600" y="387"/>
                </a:lnTo>
                <a:lnTo>
                  <a:pt x="600" y="389"/>
                </a:lnTo>
                <a:close/>
                <a:moveTo>
                  <a:pt x="595" y="408"/>
                </a:moveTo>
                <a:lnTo>
                  <a:pt x="597" y="410"/>
                </a:lnTo>
                <a:lnTo>
                  <a:pt x="594" y="410"/>
                </a:lnTo>
                <a:lnTo>
                  <a:pt x="592" y="410"/>
                </a:lnTo>
                <a:lnTo>
                  <a:pt x="591" y="410"/>
                </a:lnTo>
                <a:lnTo>
                  <a:pt x="590" y="410"/>
                </a:lnTo>
                <a:lnTo>
                  <a:pt x="589" y="410"/>
                </a:lnTo>
                <a:lnTo>
                  <a:pt x="589" y="410"/>
                </a:lnTo>
                <a:lnTo>
                  <a:pt x="589" y="410"/>
                </a:lnTo>
                <a:lnTo>
                  <a:pt x="590" y="409"/>
                </a:lnTo>
                <a:lnTo>
                  <a:pt x="591" y="409"/>
                </a:lnTo>
                <a:lnTo>
                  <a:pt x="592" y="409"/>
                </a:lnTo>
                <a:lnTo>
                  <a:pt x="593" y="408"/>
                </a:lnTo>
                <a:lnTo>
                  <a:pt x="595" y="408"/>
                </a:lnTo>
                <a:close/>
                <a:moveTo>
                  <a:pt x="588" y="385"/>
                </a:moveTo>
                <a:cubicBezTo>
                  <a:pt x="588" y="382"/>
                  <a:pt x="588" y="380"/>
                  <a:pt x="588" y="380"/>
                </a:cubicBezTo>
                <a:lnTo>
                  <a:pt x="588" y="380"/>
                </a:lnTo>
                <a:lnTo>
                  <a:pt x="588" y="379"/>
                </a:lnTo>
                <a:lnTo>
                  <a:pt x="588" y="379"/>
                </a:lnTo>
                <a:lnTo>
                  <a:pt x="588" y="379"/>
                </a:lnTo>
                <a:cubicBezTo>
                  <a:pt x="588" y="379"/>
                  <a:pt x="588" y="380"/>
                  <a:pt x="588" y="381"/>
                </a:cubicBezTo>
                <a:cubicBezTo>
                  <a:pt x="589" y="383"/>
                  <a:pt x="595" y="395"/>
                  <a:pt x="600" y="401"/>
                </a:cubicBezTo>
                <a:lnTo>
                  <a:pt x="599" y="402"/>
                </a:lnTo>
                <a:lnTo>
                  <a:pt x="598" y="402"/>
                </a:lnTo>
                <a:lnTo>
                  <a:pt x="598" y="402"/>
                </a:lnTo>
                <a:lnTo>
                  <a:pt x="597" y="402"/>
                </a:lnTo>
                <a:lnTo>
                  <a:pt x="597" y="403"/>
                </a:lnTo>
                <a:lnTo>
                  <a:pt x="596" y="402"/>
                </a:lnTo>
                <a:lnTo>
                  <a:pt x="596" y="402"/>
                </a:lnTo>
                <a:lnTo>
                  <a:pt x="596" y="402"/>
                </a:lnTo>
                <a:lnTo>
                  <a:pt x="595" y="402"/>
                </a:lnTo>
                <a:lnTo>
                  <a:pt x="595" y="401"/>
                </a:lnTo>
                <a:lnTo>
                  <a:pt x="595" y="400"/>
                </a:lnTo>
                <a:lnTo>
                  <a:pt x="594" y="399"/>
                </a:lnTo>
                <a:cubicBezTo>
                  <a:pt x="594" y="397"/>
                  <a:pt x="590" y="388"/>
                  <a:pt x="588" y="385"/>
                </a:cubicBezTo>
                <a:close/>
                <a:moveTo>
                  <a:pt x="605" y="558"/>
                </a:moveTo>
                <a:lnTo>
                  <a:pt x="606" y="558"/>
                </a:lnTo>
                <a:lnTo>
                  <a:pt x="607" y="557"/>
                </a:lnTo>
                <a:lnTo>
                  <a:pt x="610" y="555"/>
                </a:lnTo>
                <a:cubicBezTo>
                  <a:pt x="598" y="574"/>
                  <a:pt x="586" y="588"/>
                  <a:pt x="573" y="601"/>
                </a:cubicBezTo>
                <a:lnTo>
                  <a:pt x="573" y="601"/>
                </a:lnTo>
                <a:lnTo>
                  <a:pt x="573" y="601"/>
                </a:lnTo>
                <a:lnTo>
                  <a:pt x="573" y="601"/>
                </a:lnTo>
                <a:cubicBezTo>
                  <a:pt x="573" y="601"/>
                  <a:pt x="575" y="598"/>
                  <a:pt x="577" y="596"/>
                </a:cubicBezTo>
                <a:cubicBezTo>
                  <a:pt x="581" y="591"/>
                  <a:pt x="595" y="574"/>
                  <a:pt x="605" y="558"/>
                </a:cubicBezTo>
                <a:close/>
                <a:moveTo>
                  <a:pt x="663" y="591"/>
                </a:moveTo>
                <a:cubicBezTo>
                  <a:pt x="651" y="617"/>
                  <a:pt x="613" y="660"/>
                  <a:pt x="583" y="681"/>
                </a:cubicBezTo>
                <a:cubicBezTo>
                  <a:pt x="632" y="633"/>
                  <a:pt x="646" y="614"/>
                  <a:pt x="654" y="603"/>
                </a:cubicBezTo>
                <a:cubicBezTo>
                  <a:pt x="656" y="598"/>
                  <a:pt x="660" y="593"/>
                  <a:pt x="663" y="591"/>
                </a:cubicBezTo>
                <a:close/>
                <a:moveTo>
                  <a:pt x="651" y="589"/>
                </a:moveTo>
                <a:lnTo>
                  <a:pt x="650" y="595"/>
                </a:lnTo>
                <a:lnTo>
                  <a:pt x="648" y="596"/>
                </a:lnTo>
                <a:lnTo>
                  <a:pt x="646" y="598"/>
                </a:lnTo>
                <a:lnTo>
                  <a:pt x="645" y="599"/>
                </a:lnTo>
                <a:lnTo>
                  <a:pt x="644" y="599"/>
                </a:lnTo>
                <a:lnTo>
                  <a:pt x="643" y="600"/>
                </a:lnTo>
                <a:lnTo>
                  <a:pt x="643" y="600"/>
                </a:lnTo>
                <a:lnTo>
                  <a:pt x="643" y="599"/>
                </a:lnTo>
                <a:lnTo>
                  <a:pt x="644" y="599"/>
                </a:lnTo>
                <a:lnTo>
                  <a:pt x="645" y="597"/>
                </a:lnTo>
                <a:lnTo>
                  <a:pt x="646" y="596"/>
                </a:lnTo>
                <a:lnTo>
                  <a:pt x="647" y="594"/>
                </a:lnTo>
                <a:lnTo>
                  <a:pt x="649" y="591"/>
                </a:lnTo>
                <a:lnTo>
                  <a:pt x="651" y="589"/>
                </a:lnTo>
                <a:close/>
                <a:moveTo>
                  <a:pt x="709" y="522"/>
                </a:moveTo>
                <a:cubicBezTo>
                  <a:pt x="709" y="524"/>
                  <a:pt x="709" y="528"/>
                  <a:pt x="709" y="529"/>
                </a:cubicBezTo>
                <a:cubicBezTo>
                  <a:pt x="708" y="533"/>
                  <a:pt x="707" y="538"/>
                  <a:pt x="706" y="540"/>
                </a:cubicBezTo>
                <a:lnTo>
                  <a:pt x="706" y="538"/>
                </a:lnTo>
                <a:lnTo>
                  <a:pt x="706" y="537"/>
                </a:lnTo>
                <a:lnTo>
                  <a:pt x="705" y="535"/>
                </a:lnTo>
                <a:lnTo>
                  <a:pt x="704" y="535"/>
                </a:lnTo>
                <a:lnTo>
                  <a:pt x="705" y="533"/>
                </a:lnTo>
                <a:lnTo>
                  <a:pt x="705" y="532"/>
                </a:lnTo>
                <a:lnTo>
                  <a:pt x="705" y="531"/>
                </a:lnTo>
                <a:lnTo>
                  <a:pt x="705" y="530"/>
                </a:lnTo>
                <a:cubicBezTo>
                  <a:pt x="706" y="528"/>
                  <a:pt x="707" y="523"/>
                  <a:pt x="707" y="522"/>
                </a:cubicBezTo>
                <a:lnTo>
                  <a:pt x="707" y="521"/>
                </a:lnTo>
                <a:lnTo>
                  <a:pt x="707" y="520"/>
                </a:lnTo>
                <a:lnTo>
                  <a:pt x="706" y="519"/>
                </a:lnTo>
                <a:lnTo>
                  <a:pt x="709" y="522"/>
                </a:lnTo>
                <a:close/>
                <a:moveTo>
                  <a:pt x="682" y="642"/>
                </a:moveTo>
                <a:cubicBezTo>
                  <a:pt x="689" y="634"/>
                  <a:pt x="696" y="623"/>
                  <a:pt x="700" y="616"/>
                </a:cubicBezTo>
                <a:cubicBezTo>
                  <a:pt x="715" y="598"/>
                  <a:pt x="719" y="587"/>
                  <a:pt x="720" y="585"/>
                </a:cubicBezTo>
                <a:lnTo>
                  <a:pt x="720" y="585"/>
                </a:lnTo>
                <a:lnTo>
                  <a:pt x="720" y="584"/>
                </a:lnTo>
                <a:lnTo>
                  <a:pt x="720" y="584"/>
                </a:lnTo>
                <a:lnTo>
                  <a:pt x="720" y="584"/>
                </a:lnTo>
                <a:lnTo>
                  <a:pt x="720" y="584"/>
                </a:lnTo>
                <a:lnTo>
                  <a:pt x="721" y="584"/>
                </a:lnTo>
                <a:lnTo>
                  <a:pt x="721" y="584"/>
                </a:lnTo>
                <a:lnTo>
                  <a:pt x="721" y="584"/>
                </a:lnTo>
                <a:lnTo>
                  <a:pt x="721" y="584"/>
                </a:lnTo>
                <a:lnTo>
                  <a:pt x="721" y="584"/>
                </a:lnTo>
                <a:lnTo>
                  <a:pt x="721" y="584"/>
                </a:lnTo>
                <a:cubicBezTo>
                  <a:pt x="717" y="594"/>
                  <a:pt x="689" y="640"/>
                  <a:pt x="682" y="642"/>
                </a:cubicBezTo>
                <a:close/>
                <a:moveTo>
                  <a:pt x="716" y="611"/>
                </a:moveTo>
                <a:lnTo>
                  <a:pt x="715" y="612"/>
                </a:lnTo>
                <a:lnTo>
                  <a:pt x="715" y="613"/>
                </a:lnTo>
                <a:lnTo>
                  <a:pt x="714" y="614"/>
                </a:lnTo>
                <a:lnTo>
                  <a:pt x="714" y="614"/>
                </a:lnTo>
                <a:cubicBezTo>
                  <a:pt x="713" y="617"/>
                  <a:pt x="708" y="623"/>
                  <a:pt x="705" y="626"/>
                </a:cubicBezTo>
                <a:cubicBezTo>
                  <a:pt x="709" y="622"/>
                  <a:pt x="714" y="615"/>
                  <a:pt x="716" y="611"/>
                </a:cubicBezTo>
                <a:close/>
                <a:moveTo>
                  <a:pt x="636" y="681"/>
                </a:moveTo>
                <a:cubicBezTo>
                  <a:pt x="625" y="691"/>
                  <a:pt x="626" y="690"/>
                  <a:pt x="625" y="690"/>
                </a:cubicBezTo>
                <a:lnTo>
                  <a:pt x="624" y="690"/>
                </a:lnTo>
                <a:cubicBezTo>
                  <a:pt x="627" y="687"/>
                  <a:pt x="631" y="683"/>
                  <a:pt x="632" y="683"/>
                </a:cubicBezTo>
                <a:cubicBezTo>
                  <a:pt x="640" y="675"/>
                  <a:pt x="646" y="668"/>
                  <a:pt x="651" y="660"/>
                </a:cubicBezTo>
                <a:cubicBezTo>
                  <a:pt x="661" y="649"/>
                  <a:pt x="666" y="645"/>
                  <a:pt x="666" y="645"/>
                </a:cubicBezTo>
                <a:lnTo>
                  <a:pt x="667" y="644"/>
                </a:lnTo>
                <a:lnTo>
                  <a:pt x="667" y="644"/>
                </a:lnTo>
                <a:lnTo>
                  <a:pt x="667" y="645"/>
                </a:lnTo>
                <a:lnTo>
                  <a:pt x="667" y="645"/>
                </a:lnTo>
                <a:cubicBezTo>
                  <a:pt x="667" y="646"/>
                  <a:pt x="651" y="666"/>
                  <a:pt x="636" y="681"/>
                </a:cubicBezTo>
                <a:close/>
                <a:moveTo>
                  <a:pt x="636" y="688"/>
                </a:moveTo>
                <a:lnTo>
                  <a:pt x="635" y="688"/>
                </a:lnTo>
                <a:lnTo>
                  <a:pt x="635" y="688"/>
                </a:lnTo>
                <a:lnTo>
                  <a:pt x="635" y="688"/>
                </a:lnTo>
                <a:lnTo>
                  <a:pt x="636" y="687"/>
                </a:lnTo>
                <a:lnTo>
                  <a:pt x="638" y="685"/>
                </a:lnTo>
                <a:lnTo>
                  <a:pt x="641" y="682"/>
                </a:lnTo>
                <a:lnTo>
                  <a:pt x="642" y="681"/>
                </a:lnTo>
                <a:lnTo>
                  <a:pt x="642" y="681"/>
                </a:lnTo>
                <a:lnTo>
                  <a:pt x="642" y="682"/>
                </a:lnTo>
                <a:lnTo>
                  <a:pt x="641" y="683"/>
                </a:lnTo>
                <a:lnTo>
                  <a:pt x="640" y="684"/>
                </a:lnTo>
                <a:lnTo>
                  <a:pt x="638" y="685"/>
                </a:lnTo>
                <a:lnTo>
                  <a:pt x="637" y="687"/>
                </a:lnTo>
                <a:lnTo>
                  <a:pt x="636" y="688"/>
                </a:lnTo>
                <a:close/>
                <a:moveTo>
                  <a:pt x="656" y="635"/>
                </a:moveTo>
                <a:cubicBezTo>
                  <a:pt x="646" y="648"/>
                  <a:pt x="636" y="659"/>
                  <a:pt x="624" y="667"/>
                </a:cubicBezTo>
                <a:cubicBezTo>
                  <a:pt x="649" y="643"/>
                  <a:pt x="663" y="625"/>
                  <a:pt x="664" y="623"/>
                </a:cubicBezTo>
                <a:lnTo>
                  <a:pt x="664" y="623"/>
                </a:lnTo>
                <a:lnTo>
                  <a:pt x="664" y="623"/>
                </a:lnTo>
                <a:lnTo>
                  <a:pt x="664" y="623"/>
                </a:lnTo>
                <a:lnTo>
                  <a:pt x="664" y="623"/>
                </a:lnTo>
                <a:cubicBezTo>
                  <a:pt x="664" y="623"/>
                  <a:pt x="664" y="623"/>
                  <a:pt x="664" y="624"/>
                </a:cubicBezTo>
                <a:cubicBezTo>
                  <a:pt x="663" y="625"/>
                  <a:pt x="659" y="631"/>
                  <a:pt x="656" y="635"/>
                </a:cubicBezTo>
                <a:close/>
                <a:moveTo>
                  <a:pt x="672" y="626"/>
                </a:moveTo>
                <a:cubicBezTo>
                  <a:pt x="671" y="629"/>
                  <a:pt x="658" y="646"/>
                  <a:pt x="656" y="647"/>
                </a:cubicBezTo>
                <a:lnTo>
                  <a:pt x="661" y="637"/>
                </a:lnTo>
                <a:lnTo>
                  <a:pt x="663" y="634"/>
                </a:lnTo>
                <a:lnTo>
                  <a:pt x="665" y="631"/>
                </a:lnTo>
                <a:lnTo>
                  <a:pt x="667" y="629"/>
                </a:lnTo>
                <a:lnTo>
                  <a:pt x="669" y="627"/>
                </a:lnTo>
                <a:lnTo>
                  <a:pt x="670" y="625"/>
                </a:lnTo>
                <a:lnTo>
                  <a:pt x="671" y="624"/>
                </a:lnTo>
                <a:lnTo>
                  <a:pt x="672" y="623"/>
                </a:lnTo>
                <a:lnTo>
                  <a:pt x="672" y="623"/>
                </a:lnTo>
                <a:lnTo>
                  <a:pt x="672" y="623"/>
                </a:lnTo>
                <a:lnTo>
                  <a:pt x="672" y="623"/>
                </a:lnTo>
                <a:lnTo>
                  <a:pt x="672" y="623"/>
                </a:lnTo>
                <a:lnTo>
                  <a:pt x="672" y="624"/>
                </a:lnTo>
                <a:lnTo>
                  <a:pt x="672" y="625"/>
                </a:lnTo>
                <a:lnTo>
                  <a:pt x="672" y="626"/>
                </a:lnTo>
                <a:close/>
                <a:moveTo>
                  <a:pt x="634" y="672"/>
                </a:moveTo>
                <a:cubicBezTo>
                  <a:pt x="637" y="667"/>
                  <a:pt x="645" y="660"/>
                  <a:pt x="644" y="661"/>
                </a:cubicBezTo>
                <a:lnTo>
                  <a:pt x="644" y="661"/>
                </a:lnTo>
                <a:lnTo>
                  <a:pt x="644" y="661"/>
                </a:lnTo>
                <a:lnTo>
                  <a:pt x="641" y="664"/>
                </a:lnTo>
                <a:cubicBezTo>
                  <a:pt x="631" y="675"/>
                  <a:pt x="629" y="677"/>
                  <a:pt x="629" y="677"/>
                </a:cubicBezTo>
                <a:cubicBezTo>
                  <a:pt x="629" y="677"/>
                  <a:pt x="634" y="671"/>
                  <a:pt x="634" y="672"/>
                </a:cubicBezTo>
                <a:close/>
                <a:moveTo>
                  <a:pt x="657" y="672"/>
                </a:moveTo>
                <a:cubicBezTo>
                  <a:pt x="664" y="665"/>
                  <a:pt x="671" y="657"/>
                  <a:pt x="673" y="655"/>
                </a:cubicBezTo>
                <a:cubicBezTo>
                  <a:pt x="677" y="651"/>
                  <a:pt x="679" y="648"/>
                  <a:pt x="679" y="649"/>
                </a:cubicBezTo>
                <a:lnTo>
                  <a:pt x="679" y="649"/>
                </a:lnTo>
                <a:cubicBezTo>
                  <a:pt x="679" y="648"/>
                  <a:pt x="675" y="654"/>
                  <a:pt x="672" y="657"/>
                </a:cubicBezTo>
                <a:lnTo>
                  <a:pt x="672" y="657"/>
                </a:lnTo>
                <a:lnTo>
                  <a:pt x="673" y="657"/>
                </a:lnTo>
                <a:lnTo>
                  <a:pt x="673" y="657"/>
                </a:lnTo>
                <a:lnTo>
                  <a:pt x="673" y="657"/>
                </a:lnTo>
                <a:cubicBezTo>
                  <a:pt x="672" y="658"/>
                  <a:pt x="644" y="687"/>
                  <a:pt x="644" y="687"/>
                </a:cubicBezTo>
                <a:lnTo>
                  <a:pt x="644" y="687"/>
                </a:lnTo>
                <a:cubicBezTo>
                  <a:pt x="642" y="688"/>
                  <a:pt x="650" y="680"/>
                  <a:pt x="657" y="672"/>
                </a:cubicBezTo>
                <a:close/>
                <a:moveTo>
                  <a:pt x="676" y="634"/>
                </a:moveTo>
                <a:lnTo>
                  <a:pt x="678" y="634"/>
                </a:lnTo>
                <a:lnTo>
                  <a:pt x="676" y="637"/>
                </a:lnTo>
                <a:lnTo>
                  <a:pt x="674" y="639"/>
                </a:lnTo>
                <a:lnTo>
                  <a:pt x="674" y="640"/>
                </a:lnTo>
                <a:lnTo>
                  <a:pt x="674" y="639"/>
                </a:lnTo>
                <a:lnTo>
                  <a:pt x="675" y="637"/>
                </a:lnTo>
                <a:lnTo>
                  <a:pt x="676" y="634"/>
                </a:lnTo>
                <a:close/>
                <a:moveTo>
                  <a:pt x="693" y="644"/>
                </a:moveTo>
                <a:cubicBezTo>
                  <a:pt x="691" y="646"/>
                  <a:pt x="682" y="656"/>
                  <a:pt x="678" y="662"/>
                </a:cubicBezTo>
                <a:cubicBezTo>
                  <a:pt x="679" y="660"/>
                  <a:pt x="691" y="646"/>
                  <a:pt x="693" y="644"/>
                </a:cubicBezTo>
                <a:close/>
                <a:moveTo>
                  <a:pt x="678" y="662"/>
                </a:moveTo>
                <a:cubicBezTo>
                  <a:pt x="672" y="669"/>
                  <a:pt x="659" y="683"/>
                  <a:pt x="655" y="687"/>
                </a:cubicBezTo>
                <a:lnTo>
                  <a:pt x="655" y="687"/>
                </a:lnTo>
                <a:lnTo>
                  <a:pt x="654" y="687"/>
                </a:lnTo>
                <a:lnTo>
                  <a:pt x="654" y="687"/>
                </a:lnTo>
                <a:lnTo>
                  <a:pt x="653" y="687"/>
                </a:lnTo>
                <a:lnTo>
                  <a:pt x="653" y="687"/>
                </a:lnTo>
                <a:lnTo>
                  <a:pt x="653" y="687"/>
                </a:lnTo>
                <a:lnTo>
                  <a:pt x="652" y="687"/>
                </a:lnTo>
                <a:lnTo>
                  <a:pt x="652" y="687"/>
                </a:lnTo>
                <a:lnTo>
                  <a:pt x="652" y="687"/>
                </a:lnTo>
                <a:lnTo>
                  <a:pt x="652" y="687"/>
                </a:lnTo>
                <a:lnTo>
                  <a:pt x="652" y="687"/>
                </a:lnTo>
                <a:lnTo>
                  <a:pt x="652" y="687"/>
                </a:lnTo>
                <a:cubicBezTo>
                  <a:pt x="652" y="687"/>
                  <a:pt x="654" y="685"/>
                  <a:pt x="655" y="685"/>
                </a:cubicBezTo>
                <a:cubicBezTo>
                  <a:pt x="657" y="683"/>
                  <a:pt x="670" y="671"/>
                  <a:pt x="678" y="662"/>
                </a:cubicBezTo>
                <a:close/>
                <a:moveTo>
                  <a:pt x="691" y="576"/>
                </a:moveTo>
                <a:cubicBezTo>
                  <a:pt x="693" y="566"/>
                  <a:pt x="694" y="564"/>
                  <a:pt x="696" y="562"/>
                </a:cubicBezTo>
                <a:cubicBezTo>
                  <a:pt x="696" y="560"/>
                  <a:pt x="699" y="554"/>
                  <a:pt x="700" y="551"/>
                </a:cubicBezTo>
                <a:cubicBezTo>
                  <a:pt x="700" y="557"/>
                  <a:pt x="697" y="565"/>
                  <a:pt x="691" y="576"/>
                </a:cubicBezTo>
                <a:close/>
                <a:moveTo>
                  <a:pt x="702" y="563"/>
                </a:moveTo>
                <a:cubicBezTo>
                  <a:pt x="701" y="568"/>
                  <a:pt x="696" y="585"/>
                  <a:pt x="694" y="588"/>
                </a:cubicBezTo>
                <a:cubicBezTo>
                  <a:pt x="695" y="585"/>
                  <a:pt x="697" y="579"/>
                  <a:pt x="697" y="577"/>
                </a:cubicBezTo>
                <a:cubicBezTo>
                  <a:pt x="699" y="572"/>
                  <a:pt x="702" y="565"/>
                  <a:pt x="702" y="563"/>
                </a:cubicBezTo>
                <a:close/>
                <a:moveTo>
                  <a:pt x="707" y="584"/>
                </a:moveTo>
                <a:cubicBezTo>
                  <a:pt x="701" y="608"/>
                  <a:pt x="694" y="616"/>
                  <a:pt x="688" y="624"/>
                </a:cubicBezTo>
                <a:cubicBezTo>
                  <a:pt x="686" y="625"/>
                  <a:pt x="684" y="628"/>
                  <a:pt x="683" y="629"/>
                </a:cubicBezTo>
                <a:lnTo>
                  <a:pt x="682" y="630"/>
                </a:lnTo>
                <a:lnTo>
                  <a:pt x="681" y="630"/>
                </a:lnTo>
                <a:lnTo>
                  <a:pt x="680" y="631"/>
                </a:lnTo>
                <a:lnTo>
                  <a:pt x="680" y="631"/>
                </a:lnTo>
                <a:lnTo>
                  <a:pt x="680" y="630"/>
                </a:lnTo>
                <a:lnTo>
                  <a:pt x="679" y="630"/>
                </a:lnTo>
                <a:cubicBezTo>
                  <a:pt x="679" y="629"/>
                  <a:pt x="682" y="624"/>
                  <a:pt x="682" y="623"/>
                </a:cubicBezTo>
                <a:lnTo>
                  <a:pt x="683" y="622"/>
                </a:lnTo>
                <a:lnTo>
                  <a:pt x="684" y="620"/>
                </a:lnTo>
                <a:lnTo>
                  <a:pt x="685" y="618"/>
                </a:lnTo>
                <a:cubicBezTo>
                  <a:pt x="700" y="595"/>
                  <a:pt x="707" y="583"/>
                  <a:pt x="708" y="581"/>
                </a:cubicBezTo>
                <a:cubicBezTo>
                  <a:pt x="709" y="580"/>
                  <a:pt x="709" y="579"/>
                  <a:pt x="709" y="579"/>
                </a:cubicBezTo>
                <a:lnTo>
                  <a:pt x="709" y="579"/>
                </a:lnTo>
                <a:lnTo>
                  <a:pt x="709" y="579"/>
                </a:lnTo>
                <a:cubicBezTo>
                  <a:pt x="709" y="579"/>
                  <a:pt x="709" y="580"/>
                  <a:pt x="708" y="581"/>
                </a:cubicBezTo>
                <a:cubicBezTo>
                  <a:pt x="708" y="582"/>
                  <a:pt x="708" y="584"/>
                  <a:pt x="707" y="584"/>
                </a:cubicBezTo>
                <a:close/>
                <a:moveTo>
                  <a:pt x="712" y="584"/>
                </a:moveTo>
                <a:cubicBezTo>
                  <a:pt x="711" y="586"/>
                  <a:pt x="714" y="576"/>
                  <a:pt x="716" y="566"/>
                </a:cubicBezTo>
                <a:lnTo>
                  <a:pt x="716" y="567"/>
                </a:lnTo>
                <a:lnTo>
                  <a:pt x="717" y="569"/>
                </a:lnTo>
                <a:lnTo>
                  <a:pt x="717" y="570"/>
                </a:lnTo>
                <a:lnTo>
                  <a:pt x="717" y="571"/>
                </a:lnTo>
                <a:lnTo>
                  <a:pt x="718" y="571"/>
                </a:lnTo>
                <a:lnTo>
                  <a:pt x="718" y="572"/>
                </a:lnTo>
                <a:lnTo>
                  <a:pt x="718" y="573"/>
                </a:lnTo>
                <a:lnTo>
                  <a:pt x="718" y="573"/>
                </a:lnTo>
                <a:cubicBezTo>
                  <a:pt x="718" y="574"/>
                  <a:pt x="716" y="576"/>
                  <a:pt x="716" y="576"/>
                </a:cubicBezTo>
                <a:lnTo>
                  <a:pt x="715" y="577"/>
                </a:lnTo>
                <a:lnTo>
                  <a:pt x="715" y="579"/>
                </a:lnTo>
                <a:lnTo>
                  <a:pt x="714" y="580"/>
                </a:lnTo>
                <a:lnTo>
                  <a:pt x="713" y="582"/>
                </a:lnTo>
                <a:lnTo>
                  <a:pt x="712" y="584"/>
                </a:lnTo>
                <a:close/>
                <a:moveTo>
                  <a:pt x="715" y="535"/>
                </a:moveTo>
                <a:lnTo>
                  <a:pt x="712" y="538"/>
                </a:lnTo>
                <a:lnTo>
                  <a:pt x="712" y="536"/>
                </a:lnTo>
                <a:lnTo>
                  <a:pt x="713" y="535"/>
                </a:lnTo>
                <a:lnTo>
                  <a:pt x="714" y="534"/>
                </a:lnTo>
                <a:lnTo>
                  <a:pt x="715" y="533"/>
                </a:lnTo>
                <a:lnTo>
                  <a:pt x="716" y="531"/>
                </a:lnTo>
                <a:lnTo>
                  <a:pt x="715" y="534"/>
                </a:lnTo>
                <a:lnTo>
                  <a:pt x="715" y="535"/>
                </a:lnTo>
                <a:lnTo>
                  <a:pt x="715" y="535"/>
                </a:lnTo>
                <a:close/>
                <a:moveTo>
                  <a:pt x="714" y="541"/>
                </a:moveTo>
                <a:lnTo>
                  <a:pt x="714" y="545"/>
                </a:lnTo>
                <a:lnTo>
                  <a:pt x="712" y="545"/>
                </a:lnTo>
                <a:lnTo>
                  <a:pt x="710" y="545"/>
                </a:lnTo>
                <a:lnTo>
                  <a:pt x="711" y="547"/>
                </a:lnTo>
                <a:cubicBezTo>
                  <a:pt x="711" y="549"/>
                  <a:pt x="712" y="552"/>
                  <a:pt x="711" y="553"/>
                </a:cubicBezTo>
                <a:cubicBezTo>
                  <a:pt x="712" y="559"/>
                  <a:pt x="707" y="566"/>
                  <a:pt x="704" y="570"/>
                </a:cubicBezTo>
                <a:lnTo>
                  <a:pt x="704" y="571"/>
                </a:lnTo>
                <a:lnTo>
                  <a:pt x="703" y="572"/>
                </a:lnTo>
                <a:cubicBezTo>
                  <a:pt x="706" y="561"/>
                  <a:pt x="708" y="553"/>
                  <a:pt x="708" y="551"/>
                </a:cubicBezTo>
                <a:cubicBezTo>
                  <a:pt x="709" y="545"/>
                  <a:pt x="711" y="543"/>
                  <a:pt x="714" y="541"/>
                </a:cubicBezTo>
                <a:close/>
                <a:moveTo>
                  <a:pt x="703" y="519"/>
                </a:moveTo>
                <a:lnTo>
                  <a:pt x="703" y="520"/>
                </a:lnTo>
                <a:lnTo>
                  <a:pt x="703" y="521"/>
                </a:lnTo>
                <a:lnTo>
                  <a:pt x="704" y="521"/>
                </a:lnTo>
                <a:lnTo>
                  <a:pt x="704" y="522"/>
                </a:lnTo>
                <a:cubicBezTo>
                  <a:pt x="704" y="529"/>
                  <a:pt x="699" y="540"/>
                  <a:pt x="696" y="547"/>
                </a:cubicBezTo>
                <a:cubicBezTo>
                  <a:pt x="694" y="551"/>
                  <a:pt x="690" y="561"/>
                  <a:pt x="690" y="564"/>
                </a:cubicBezTo>
                <a:cubicBezTo>
                  <a:pt x="690" y="566"/>
                  <a:pt x="688" y="570"/>
                  <a:pt x="686" y="573"/>
                </a:cubicBezTo>
                <a:cubicBezTo>
                  <a:pt x="691" y="558"/>
                  <a:pt x="694" y="545"/>
                  <a:pt x="695" y="540"/>
                </a:cubicBezTo>
                <a:cubicBezTo>
                  <a:pt x="698" y="529"/>
                  <a:pt x="700" y="523"/>
                  <a:pt x="703" y="519"/>
                </a:cubicBezTo>
                <a:close/>
                <a:moveTo>
                  <a:pt x="687" y="594"/>
                </a:moveTo>
                <a:cubicBezTo>
                  <a:pt x="683" y="603"/>
                  <a:pt x="681" y="607"/>
                  <a:pt x="681" y="607"/>
                </a:cubicBezTo>
                <a:lnTo>
                  <a:pt x="680" y="607"/>
                </a:lnTo>
                <a:lnTo>
                  <a:pt x="680" y="607"/>
                </a:lnTo>
                <a:lnTo>
                  <a:pt x="680" y="607"/>
                </a:lnTo>
                <a:cubicBezTo>
                  <a:pt x="679" y="606"/>
                  <a:pt x="684" y="597"/>
                  <a:pt x="687" y="594"/>
                </a:cubicBezTo>
                <a:close/>
                <a:moveTo>
                  <a:pt x="580" y="697"/>
                </a:moveTo>
                <a:cubicBezTo>
                  <a:pt x="600" y="679"/>
                  <a:pt x="610" y="672"/>
                  <a:pt x="613" y="670"/>
                </a:cubicBezTo>
                <a:cubicBezTo>
                  <a:pt x="617" y="668"/>
                  <a:pt x="617" y="667"/>
                  <a:pt x="617" y="665"/>
                </a:cubicBezTo>
                <a:lnTo>
                  <a:pt x="617" y="665"/>
                </a:lnTo>
                <a:lnTo>
                  <a:pt x="617" y="664"/>
                </a:lnTo>
                <a:lnTo>
                  <a:pt x="617" y="664"/>
                </a:lnTo>
                <a:lnTo>
                  <a:pt x="617" y="663"/>
                </a:lnTo>
                <a:lnTo>
                  <a:pt x="617" y="663"/>
                </a:lnTo>
                <a:lnTo>
                  <a:pt x="616" y="663"/>
                </a:lnTo>
                <a:lnTo>
                  <a:pt x="616" y="663"/>
                </a:lnTo>
                <a:lnTo>
                  <a:pt x="616" y="663"/>
                </a:lnTo>
                <a:lnTo>
                  <a:pt x="615" y="663"/>
                </a:lnTo>
                <a:lnTo>
                  <a:pt x="615" y="663"/>
                </a:lnTo>
                <a:lnTo>
                  <a:pt x="615" y="663"/>
                </a:lnTo>
                <a:lnTo>
                  <a:pt x="615" y="663"/>
                </a:lnTo>
                <a:lnTo>
                  <a:pt x="615" y="663"/>
                </a:lnTo>
                <a:cubicBezTo>
                  <a:pt x="615" y="663"/>
                  <a:pt x="623" y="655"/>
                  <a:pt x="627" y="650"/>
                </a:cubicBezTo>
                <a:cubicBezTo>
                  <a:pt x="648" y="631"/>
                  <a:pt x="668" y="609"/>
                  <a:pt x="683" y="584"/>
                </a:cubicBezTo>
                <a:cubicBezTo>
                  <a:pt x="673" y="617"/>
                  <a:pt x="591" y="697"/>
                  <a:pt x="580" y="697"/>
                </a:cubicBezTo>
                <a:close/>
                <a:moveTo>
                  <a:pt x="546" y="706"/>
                </a:moveTo>
                <a:lnTo>
                  <a:pt x="548" y="708"/>
                </a:lnTo>
                <a:lnTo>
                  <a:pt x="549" y="708"/>
                </a:lnTo>
                <a:lnTo>
                  <a:pt x="548" y="709"/>
                </a:lnTo>
                <a:lnTo>
                  <a:pt x="547" y="710"/>
                </a:lnTo>
                <a:lnTo>
                  <a:pt x="546" y="710"/>
                </a:lnTo>
                <a:lnTo>
                  <a:pt x="545" y="711"/>
                </a:lnTo>
                <a:lnTo>
                  <a:pt x="544" y="711"/>
                </a:lnTo>
                <a:lnTo>
                  <a:pt x="543" y="710"/>
                </a:lnTo>
                <a:lnTo>
                  <a:pt x="542" y="710"/>
                </a:lnTo>
                <a:lnTo>
                  <a:pt x="540" y="709"/>
                </a:lnTo>
                <a:lnTo>
                  <a:pt x="540" y="709"/>
                </a:lnTo>
                <a:lnTo>
                  <a:pt x="540" y="709"/>
                </a:lnTo>
                <a:lnTo>
                  <a:pt x="541" y="708"/>
                </a:lnTo>
                <a:lnTo>
                  <a:pt x="543" y="707"/>
                </a:lnTo>
                <a:lnTo>
                  <a:pt x="546" y="706"/>
                </a:lnTo>
                <a:close/>
                <a:moveTo>
                  <a:pt x="541" y="698"/>
                </a:moveTo>
                <a:lnTo>
                  <a:pt x="544" y="696"/>
                </a:lnTo>
                <a:lnTo>
                  <a:pt x="546" y="695"/>
                </a:lnTo>
                <a:lnTo>
                  <a:pt x="547" y="694"/>
                </a:lnTo>
                <a:lnTo>
                  <a:pt x="547" y="694"/>
                </a:lnTo>
                <a:lnTo>
                  <a:pt x="546" y="695"/>
                </a:lnTo>
                <a:lnTo>
                  <a:pt x="545" y="696"/>
                </a:lnTo>
                <a:lnTo>
                  <a:pt x="543" y="698"/>
                </a:lnTo>
                <a:lnTo>
                  <a:pt x="541" y="698"/>
                </a:lnTo>
                <a:close/>
                <a:moveTo>
                  <a:pt x="551" y="682"/>
                </a:moveTo>
                <a:lnTo>
                  <a:pt x="553" y="681"/>
                </a:lnTo>
                <a:lnTo>
                  <a:pt x="554" y="681"/>
                </a:lnTo>
                <a:lnTo>
                  <a:pt x="555" y="680"/>
                </a:lnTo>
                <a:lnTo>
                  <a:pt x="556" y="679"/>
                </a:lnTo>
                <a:lnTo>
                  <a:pt x="558" y="678"/>
                </a:lnTo>
                <a:cubicBezTo>
                  <a:pt x="543" y="689"/>
                  <a:pt x="536" y="693"/>
                  <a:pt x="536" y="693"/>
                </a:cubicBezTo>
                <a:lnTo>
                  <a:pt x="535" y="693"/>
                </a:lnTo>
                <a:lnTo>
                  <a:pt x="535" y="693"/>
                </a:lnTo>
                <a:cubicBezTo>
                  <a:pt x="535" y="693"/>
                  <a:pt x="545" y="686"/>
                  <a:pt x="551" y="682"/>
                </a:cubicBezTo>
                <a:close/>
                <a:moveTo>
                  <a:pt x="523" y="686"/>
                </a:moveTo>
                <a:lnTo>
                  <a:pt x="520" y="684"/>
                </a:lnTo>
                <a:lnTo>
                  <a:pt x="519" y="683"/>
                </a:lnTo>
                <a:lnTo>
                  <a:pt x="518" y="682"/>
                </a:lnTo>
                <a:lnTo>
                  <a:pt x="518" y="681"/>
                </a:lnTo>
                <a:lnTo>
                  <a:pt x="518" y="681"/>
                </a:lnTo>
                <a:cubicBezTo>
                  <a:pt x="524" y="679"/>
                  <a:pt x="537" y="672"/>
                  <a:pt x="537" y="671"/>
                </a:cubicBezTo>
                <a:lnTo>
                  <a:pt x="538" y="671"/>
                </a:lnTo>
                <a:lnTo>
                  <a:pt x="538" y="671"/>
                </a:lnTo>
                <a:lnTo>
                  <a:pt x="538" y="671"/>
                </a:lnTo>
                <a:lnTo>
                  <a:pt x="539" y="671"/>
                </a:lnTo>
                <a:cubicBezTo>
                  <a:pt x="539" y="671"/>
                  <a:pt x="536" y="673"/>
                  <a:pt x="535" y="674"/>
                </a:cubicBezTo>
                <a:cubicBezTo>
                  <a:pt x="534" y="676"/>
                  <a:pt x="526" y="684"/>
                  <a:pt x="523" y="686"/>
                </a:cubicBezTo>
                <a:close/>
                <a:moveTo>
                  <a:pt x="522" y="656"/>
                </a:moveTo>
                <a:lnTo>
                  <a:pt x="521" y="657"/>
                </a:lnTo>
                <a:lnTo>
                  <a:pt x="520" y="658"/>
                </a:lnTo>
                <a:lnTo>
                  <a:pt x="520" y="658"/>
                </a:lnTo>
                <a:lnTo>
                  <a:pt x="520" y="658"/>
                </a:lnTo>
                <a:cubicBezTo>
                  <a:pt x="519" y="658"/>
                  <a:pt x="529" y="651"/>
                  <a:pt x="532" y="650"/>
                </a:cubicBezTo>
                <a:cubicBezTo>
                  <a:pt x="523" y="656"/>
                  <a:pt x="522" y="656"/>
                  <a:pt x="522" y="656"/>
                </a:cubicBezTo>
                <a:lnTo>
                  <a:pt x="522" y="656"/>
                </a:lnTo>
                <a:close/>
                <a:moveTo>
                  <a:pt x="555" y="636"/>
                </a:moveTo>
                <a:cubicBezTo>
                  <a:pt x="575" y="620"/>
                  <a:pt x="582" y="615"/>
                  <a:pt x="582" y="615"/>
                </a:cubicBezTo>
                <a:lnTo>
                  <a:pt x="582" y="615"/>
                </a:lnTo>
                <a:cubicBezTo>
                  <a:pt x="583" y="616"/>
                  <a:pt x="540" y="652"/>
                  <a:pt x="524" y="660"/>
                </a:cubicBezTo>
                <a:cubicBezTo>
                  <a:pt x="529" y="656"/>
                  <a:pt x="537" y="651"/>
                  <a:pt x="540" y="648"/>
                </a:cubicBezTo>
                <a:cubicBezTo>
                  <a:pt x="545" y="644"/>
                  <a:pt x="552" y="639"/>
                  <a:pt x="555" y="636"/>
                </a:cubicBezTo>
                <a:close/>
                <a:moveTo>
                  <a:pt x="517" y="637"/>
                </a:moveTo>
                <a:cubicBezTo>
                  <a:pt x="529" y="625"/>
                  <a:pt x="545" y="612"/>
                  <a:pt x="557" y="603"/>
                </a:cubicBezTo>
                <a:lnTo>
                  <a:pt x="558" y="602"/>
                </a:lnTo>
                <a:lnTo>
                  <a:pt x="559" y="601"/>
                </a:lnTo>
                <a:lnTo>
                  <a:pt x="560" y="601"/>
                </a:lnTo>
                <a:lnTo>
                  <a:pt x="561" y="600"/>
                </a:lnTo>
                <a:lnTo>
                  <a:pt x="562" y="599"/>
                </a:lnTo>
                <a:cubicBezTo>
                  <a:pt x="550" y="613"/>
                  <a:pt x="531" y="630"/>
                  <a:pt x="517" y="637"/>
                </a:cubicBezTo>
                <a:close/>
                <a:moveTo>
                  <a:pt x="543" y="652"/>
                </a:moveTo>
                <a:lnTo>
                  <a:pt x="542" y="653"/>
                </a:lnTo>
                <a:lnTo>
                  <a:pt x="541" y="654"/>
                </a:lnTo>
                <a:lnTo>
                  <a:pt x="540" y="655"/>
                </a:lnTo>
                <a:lnTo>
                  <a:pt x="539" y="655"/>
                </a:lnTo>
                <a:cubicBezTo>
                  <a:pt x="531" y="664"/>
                  <a:pt x="522" y="670"/>
                  <a:pt x="508" y="674"/>
                </a:cubicBezTo>
                <a:lnTo>
                  <a:pt x="505" y="671"/>
                </a:lnTo>
                <a:lnTo>
                  <a:pt x="505" y="671"/>
                </a:lnTo>
                <a:lnTo>
                  <a:pt x="506" y="671"/>
                </a:lnTo>
                <a:lnTo>
                  <a:pt x="507" y="671"/>
                </a:lnTo>
                <a:cubicBezTo>
                  <a:pt x="515" y="671"/>
                  <a:pt x="539" y="656"/>
                  <a:pt x="543" y="652"/>
                </a:cubicBezTo>
                <a:close/>
                <a:moveTo>
                  <a:pt x="542" y="680"/>
                </a:moveTo>
                <a:lnTo>
                  <a:pt x="539" y="683"/>
                </a:lnTo>
                <a:lnTo>
                  <a:pt x="538" y="684"/>
                </a:lnTo>
                <a:lnTo>
                  <a:pt x="537" y="685"/>
                </a:lnTo>
                <a:lnTo>
                  <a:pt x="537" y="685"/>
                </a:lnTo>
                <a:lnTo>
                  <a:pt x="536" y="685"/>
                </a:lnTo>
                <a:lnTo>
                  <a:pt x="535" y="686"/>
                </a:lnTo>
                <a:lnTo>
                  <a:pt x="535" y="686"/>
                </a:lnTo>
                <a:lnTo>
                  <a:pt x="537" y="685"/>
                </a:lnTo>
                <a:lnTo>
                  <a:pt x="538" y="683"/>
                </a:lnTo>
                <a:lnTo>
                  <a:pt x="540" y="682"/>
                </a:lnTo>
                <a:lnTo>
                  <a:pt x="542" y="680"/>
                </a:lnTo>
                <a:close/>
                <a:moveTo>
                  <a:pt x="535" y="686"/>
                </a:moveTo>
                <a:lnTo>
                  <a:pt x="534" y="686"/>
                </a:lnTo>
                <a:lnTo>
                  <a:pt x="533" y="687"/>
                </a:lnTo>
                <a:lnTo>
                  <a:pt x="533" y="687"/>
                </a:lnTo>
                <a:lnTo>
                  <a:pt x="533" y="687"/>
                </a:lnTo>
                <a:lnTo>
                  <a:pt x="533" y="687"/>
                </a:lnTo>
                <a:lnTo>
                  <a:pt x="533" y="687"/>
                </a:lnTo>
                <a:lnTo>
                  <a:pt x="534" y="686"/>
                </a:lnTo>
                <a:lnTo>
                  <a:pt x="535" y="686"/>
                </a:lnTo>
                <a:close/>
                <a:moveTo>
                  <a:pt x="538" y="704"/>
                </a:moveTo>
                <a:lnTo>
                  <a:pt x="535" y="705"/>
                </a:lnTo>
                <a:lnTo>
                  <a:pt x="536" y="704"/>
                </a:lnTo>
                <a:lnTo>
                  <a:pt x="537" y="704"/>
                </a:lnTo>
                <a:lnTo>
                  <a:pt x="538" y="704"/>
                </a:lnTo>
                <a:lnTo>
                  <a:pt x="538" y="704"/>
                </a:lnTo>
                <a:lnTo>
                  <a:pt x="538" y="704"/>
                </a:lnTo>
                <a:close/>
                <a:moveTo>
                  <a:pt x="535" y="705"/>
                </a:moveTo>
                <a:cubicBezTo>
                  <a:pt x="535" y="705"/>
                  <a:pt x="529" y="705"/>
                  <a:pt x="532" y="705"/>
                </a:cubicBezTo>
                <a:lnTo>
                  <a:pt x="535" y="705"/>
                </a:lnTo>
                <a:lnTo>
                  <a:pt x="535" y="705"/>
                </a:lnTo>
                <a:close/>
                <a:moveTo>
                  <a:pt x="559" y="689"/>
                </a:moveTo>
                <a:cubicBezTo>
                  <a:pt x="568" y="680"/>
                  <a:pt x="600" y="655"/>
                  <a:pt x="603" y="653"/>
                </a:cubicBezTo>
                <a:cubicBezTo>
                  <a:pt x="601" y="655"/>
                  <a:pt x="598" y="658"/>
                  <a:pt x="597" y="659"/>
                </a:cubicBezTo>
                <a:cubicBezTo>
                  <a:pt x="586" y="670"/>
                  <a:pt x="571" y="683"/>
                  <a:pt x="559" y="689"/>
                </a:cubicBezTo>
                <a:close/>
                <a:moveTo>
                  <a:pt x="601" y="647"/>
                </a:moveTo>
                <a:cubicBezTo>
                  <a:pt x="607" y="641"/>
                  <a:pt x="613" y="635"/>
                  <a:pt x="618" y="630"/>
                </a:cubicBezTo>
                <a:cubicBezTo>
                  <a:pt x="623" y="625"/>
                  <a:pt x="630" y="618"/>
                  <a:pt x="634" y="615"/>
                </a:cubicBezTo>
                <a:cubicBezTo>
                  <a:pt x="623" y="626"/>
                  <a:pt x="606" y="643"/>
                  <a:pt x="601" y="647"/>
                </a:cubicBezTo>
                <a:close/>
                <a:moveTo>
                  <a:pt x="632" y="622"/>
                </a:moveTo>
                <a:cubicBezTo>
                  <a:pt x="627" y="630"/>
                  <a:pt x="619" y="638"/>
                  <a:pt x="614" y="644"/>
                </a:cubicBezTo>
                <a:cubicBezTo>
                  <a:pt x="613" y="644"/>
                  <a:pt x="612" y="645"/>
                  <a:pt x="612" y="645"/>
                </a:cubicBezTo>
                <a:cubicBezTo>
                  <a:pt x="611" y="645"/>
                  <a:pt x="622" y="635"/>
                  <a:pt x="632" y="622"/>
                </a:cubicBezTo>
                <a:close/>
                <a:moveTo>
                  <a:pt x="612" y="645"/>
                </a:moveTo>
                <a:lnTo>
                  <a:pt x="612" y="645"/>
                </a:lnTo>
                <a:lnTo>
                  <a:pt x="611" y="645"/>
                </a:lnTo>
                <a:lnTo>
                  <a:pt x="611" y="645"/>
                </a:lnTo>
                <a:lnTo>
                  <a:pt x="611" y="645"/>
                </a:lnTo>
                <a:lnTo>
                  <a:pt x="611" y="645"/>
                </a:lnTo>
                <a:lnTo>
                  <a:pt x="612" y="645"/>
                </a:lnTo>
                <a:lnTo>
                  <a:pt x="612" y="645"/>
                </a:lnTo>
                <a:close/>
                <a:moveTo>
                  <a:pt x="595" y="677"/>
                </a:moveTo>
                <a:lnTo>
                  <a:pt x="593" y="679"/>
                </a:lnTo>
                <a:lnTo>
                  <a:pt x="591" y="680"/>
                </a:lnTo>
                <a:lnTo>
                  <a:pt x="590" y="681"/>
                </a:lnTo>
                <a:lnTo>
                  <a:pt x="590" y="681"/>
                </a:lnTo>
                <a:lnTo>
                  <a:pt x="590" y="681"/>
                </a:lnTo>
                <a:lnTo>
                  <a:pt x="592" y="679"/>
                </a:lnTo>
                <a:lnTo>
                  <a:pt x="595" y="677"/>
                </a:lnTo>
                <a:close/>
                <a:moveTo>
                  <a:pt x="646" y="625"/>
                </a:moveTo>
                <a:lnTo>
                  <a:pt x="655" y="613"/>
                </a:lnTo>
                <a:lnTo>
                  <a:pt x="656" y="613"/>
                </a:lnTo>
                <a:lnTo>
                  <a:pt x="656" y="613"/>
                </a:lnTo>
                <a:lnTo>
                  <a:pt x="656" y="614"/>
                </a:lnTo>
                <a:lnTo>
                  <a:pt x="657" y="614"/>
                </a:lnTo>
                <a:lnTo>
                  <a:pt x="657" y="614"/>
                </a:lnTo>
                <a:lnTo>
                  <a:pt x="657" y="614"/>
                </a:lnTo>
                <a:lnTo>
                  <a:pt x="657" y="614"/>
                </a:lnTo>
                <a:cubicBezTo>
                  <a:pt x="657" y="614"/>
                  <a:pt x="654" y="617"/>
                  <a:pt x="653" y="618"/>
                </a:cubicBezTo>
                <a:lnTo>
                  <a:pt x="651" y="620"/>
                </a:lnTo>
                <a:lnTo>
                  <a:pt x="649" y="622"/>
                </a:lnTo>
                <a:lnTo>
                  <a:pt x="646" y="625"/>
                </a:lnTo>
                <a:close/>
                <a:moveTo>
                  <a:pt x="662" y="607"/>
                </a:moveTo>
                <a:cubicBezTo>
                  <a:pt x="663" y="601"/>
                  <a:pt x="666" y="596"/>
                  <a:pt x="669" y="591"/>
                </a:cubicBezTo>
                <a:cubicBezTo>
                  <a:pt x="671" y="587"/>
                  <a:pt x="678" y="575"/>
                  <a:pt x="682" y="565"/>
                </a:cubicBezTo>
                <a:cubicBezTo>
                  <a:pt x="680" y="576"/>
                  <a:pt x="670" y="603"/>
                  <a:pt x="662" y="607"/>
                </a:cubicBezTo>
                <a:close/>
                <a:moveTo>
                  <a:pt x="671" y="558"/>
                </a:moveTo>
                <a:cubicBezTo>
                  <a:pt x="672" y="555"/>
                  <a:pt x="673" y="552"/>
                  <a:pt x="674" y="552"/>
                </a:cubicBezTo>
                <a:lnTo>
                  <a:pt x="674" y="551"/>
                </a:lnTo>
                <a:cubicBezTo>
                  <a:pt x="669" y="569"/>
                  <a:pt x="662" y="582"/>
                  <a:pt x="661" y="582"/>
                </a:cubicBezTo>
                <a:lnTo>
                  <a:pt x="661" y="582"/>
                </a:lnTo>
                <a:lnTo>
                  <a:pt x="660" y="582"/>
                </a:lnTo>
                <a:lnTo>
                  <a:pt x="660" y="582"/>
                </a:lnTo>
                <a:lnTo>
                  <a:pt x="660" y="582"/>
                </a:lnTo>
                <a:cubicBezTo>
                  <a:pt x="660" y="582"/>
                  <a:pt x="665" y="569"/>
                  <a:pt x="671" y="558"/>
                </a:cubicBezTo>
                <a:close/>
                <a:moveTo>
                  <a:pt x="631" y="605"/>
                </a:moveTo>
                <a:cubicBezTo>
                  <a:pt x="627" y="611"/>
                  <a:pt x="625" y="614"/>
                  <a:pt x="625" y="614"/>
                </a:cubicBezTo>
                <a:cubicBezTo>
                  <a:pt x="624" y="615"/>
                  <a:pt x="629" y="608"/>
                  <a:pt x="631" y="605"/>
                </a:cubicBezTo>
                <a:close/>
                <a:moveTo>
                  <a:pt x="631" y="605"/>
                </a:moveTo>
                <a:cubicBezTo>
                  <a:pt x="636" y="598"/>
                  <a:pt x="638" y="595"/>
                  <a:pt x="638" y="596"/>
                </a:cubicBezTo>
                <a:cubicBezTo>
                  <a:pt x="639" y="594"/>
                  <a:pt x="633" y="602"/>
                  <a:pt x="631" y="605"/>
                </a:cubicBezTo>
                <a:close/>
                <a:moveTo>
                  <a:pt x="570" y="663"/>
                </a:moveTo>
                <a:cubicBezTo>
                  <a:pt x="563" y="669"/>
                  <a:pt x="560" y="671"/>
                  <a:pt x="560" y="671"/>
                </a:cubicBezTo>
                <a:lnTo>
                  <a:pt x="560" y="671"/>
                </a:lnTo>
                <a:lnTo>
                  <a:pt x="560" y="671"/>
                </a:lnTo>
                <a:cubicBezTo>
                  <a:pt x="559" y="671"/>
                  <a:pt x="569" y="661"/>
                  <a:pt x="576" y="654"/>
                </a:cubicBezTo>
                <a:cubicBezTo>
                  <a:pt x="590" y="641"/>
                  <a:pt x="615" y="617"/>
                  <a:pt x="628" y="602"/>
                </a:cubicBezTo>
                <a:cubicBezTo>
                  <a:pt x="609" y="629"/>
                  <a:pt x="593" y="645"/>
                  <a:pt x="570" y="663"/>
                </a:cubicBezTo>
                <a:close/>
                <a:moveTo>
                  <a:pt x="619" y="596"/>
                </a:moveTo>
                <a:lnTo>
                  <a:pt x="618" y="597"/>
                </a:lnTo>
                <a:lnTo>
                  <a:pt x="619" y="596"/>
                </a:lnTo>
                <a:lnTo>
                  <a:pt x="620" y="595"/>
                </a:lnTo>
                <a:lnTo>
                  <a:pt x="621" y="594"/>
                </a:lnTo>
                <a:lnTo>
                  <a:pt x="622" y="593"/>
                </a:lnTo>
                <a:lnTo>
                  <a:pt x="619" y="596"/>
                </a:lnTo>
                <a:close/>
                <a:moveTo>
                  <a:pt x="618" y="597"/>
                </a:moveTo>
                <a:cubicBezTo>
                  <a:pt x="613" y="603"/>
                  <a:pt x="608" y="608"/>
                  <a:pt x="609" y="607"/>
                </a:cubicBezTo>
                <a:cubicBezTo>
                  <a:pt x="608" y="608"/>
                  <a:pt x="616" y="599"/>
                  <a:pt x="618" y="597"/>
                </a:cubicBezTo>
                <a:close/>
                <a:moveTo>
                  <a:pt x="545" y="640"/>
                </a:moveTo>
                <a:cubicBezTo>
                  <a:pt x="550" y="636"/>
                  <a:pt x="558" y="629"/>
                  <a:pt x="560" y="628"/>
                </a:cubicBezTo>
                <a:cubicBezTo>
                  <a:pt x="556" y="631"/>
                  <a:pt x="547" y="638"/>
                  <a:pt x="545" y="640"/>
                </a:cubicBezTo>
                <a:close/>
                <a:moveTo>
                  <a:pt x="560" y="628"/>
                </a:moveTo>
                <a:cubicBezTo>
                  <a:pt x="571" y="619"/>
                  <a:pt x="585" y="604"/>
                  <a:pt x="591" y="598"/>
                </a:cubicBezTo>
                <a:cubicBezTo>
                  <a:pt x="599" y="588"/>
                  <a:pt x="607" y="581"/>
                  <a:pt x="613" y="578"/>
                </a:cubicBezTo>
                <a:cubicBezTo>
                  <a:pt x="602" y="595"/>
                  <a:pt x="594" y="601"/>
                  <a:pt x="567" y="622"/>
                </a:cubicBezTo>
                <a:lnTo>
                  <a:pt x="566" y="623"/>
                </a:lnTo>
                <a:lnTo>
                  <a:pt x="564" y="625"/>
                </a:lnTo>
                <a:lnTo>
                  <a:pt x="562" y="626"/>
                </a:lnTo>
                <a:lnTo>
                  <a:pt x="560" y="628"/>
                </a:lnTo>
                <a:lnTo>
                  <a:pt x="560" y="628"/>
                </a:lnTo>
                <a:close/>
                <a:moveTo>
                  <a:pt x="587" y="544"/>
                </a:moveTo>
                <a:lnTo>
                  <a:pt x="588" y="543"/>
                </a:lnTo>
                <a:lnTo>
                  <a:pt x="586" y="545"/>
                </a:lnTo>
                <a:lnTo>
                  <a:pt x="586" y="546"/>
                </a:lnTo>
                <a:lnTo>
                  <a:pt x="586" y="546"/>
                </a:lnTo>
                <a:lnTo>
                  <a:pt x="587" y="544"/>
                </a:lnTo>
                <a:close/>
                <a:moveTo>
                  <a:pt x="574" y="540"/>
                </a:moveTo>
                <a:lnTo>
                  <a:pt x="572" y="543"/>
                </a:lnTo>
                <a:lnTo>
                  <a:pt x="570" y="545"/>
                </a:lnTo>
                <a:lnTo>
                  <a:pt x="569" y="547"/>
                </a:lnTo>
                <a:lnTo>
                  <a:pt x="568" y="548"/>
                </a:lnTo>
                <a:lnTo>
                  <a:pt x="568" y="549"/>
                </a:lnTo>
                <a:lnTo>
                  <a:pt x="567" y="549"/>
                </a:lnTo>
                <a:lnTo>
                  <a:pt x="567" y="549"/>
                </a:lnTo>
                <a:lnTo>
                  <a:pt x="567" y="549"/>
                </a:lnTo>
                <a:lnTo>
                  <a:pt x="566" y="549"/>
                </a:lnTo>
                <a:lnTo>
                  <a:pt x="566" y="549"/>
                </a:lnTo>
                <a:lnTo>
                  <a:pt x="565" y="547"/>
                </a:lnTo>
                <a:cubicBezTo>
                  <a:pt x="572" y="532"/>
                  <a:pt x="575" y="527"/>
                  <a:pt x="576" y="527"/>
                </a:cubicBezTo>
                <a:lnTo>
                  <a:pt x="576" y="527"/>
                </a:lnTo>
                <a:lnTo>
                  <a:pt x="576" y="527"/>
                </a:lnTo>
                <a:lnTo>
                  <a:pt x="576" y="527"/>
                </a:lnTo>
                <a:lnTo>
                  <a:pt x="576" y="527"/>
                </a:lnTo>
                <a:cubicBezTo>
                  <a:pt x="576" y="528"/>
                  <a:pt x="576" y="531"/>
                  <a:pt x="575" y="531"/>
                </a:cubicBezTo>
                <a:cubicBezTo>
                  <a:pt x="575" y="534"/>
                  <a:pt x="574" y="539"/>
                  <a:pt x="574" y="540"/>
                </a:cubicBezTo>
                <a:close/>
                <a:moveTo>
                  <a:pt x="562" y="546"/>
                </a:moveTo>
                <a:lnTo>
                  <a:pt x="561" y="548"/>
                </a:lnTo>
                <a:lnTo>
                  <a:pt x="560" y="548"/>
                </a:lnTo>
                <a:lnTo>
                  <a:pt x="560" y="548"/>
                </a:lnTo>
                <a:lnTo>
                  <a:pt x="562" y="546"/>
                </a:lnTo>
                <a:close/>
                <a:moveTo>
                  <a:pt x="567" y="555"/>
                </a:moveTo>
                <a:cubicBezTo>
                  <a:pt x="571" y="553"/>
                  <a:pt x="575" y="549"/>
                  <a:pt x="575" y="548"/>
                </a:cubicBezTo>
                <a:lnTo>
                  <a:pt x="576" y="548"/>
                </a:lnTo>
                <a:lnTo>
                  <a:pt x="576" y="548"/>
                </a:lnTo>
                <a:lnTo>
                  <a:pt x="576" y="548"/>
                </a:lnTo>
                <a:cubicBezTo>
                  <a:pt x="577" y="547"/>
                  <a:pt x="574" y="552"/>
                  <a:pt x="573" y="553"/>
                </a:cubicBezTo>
                <a:lnTo>
                  <a:pt x="571" y="555"/>
                </a:lnTo>
                <a:lnTo>
                  <a:pt x="570" y="558"/>
                </a:lnTo>
                <a:lnTo>
                  <a:pt x="568" y="561"/>
                </a:lnTo>
                <a:lnTo>
                  <a:pt x="566" y="561"/>
                </a:lnTo>
                <a:lnTo>
                  <a:pt x="564" y="562"/>
                </a:lnTo>
                <a:lnTo>
                  <a:pt x="562" y="563"/>
                </a:lnTo>
                <a:lnTo>
                  <a:pt x="561" y="564"/>
                </a:lnTo>
                <a:lnTo>
                  <a:pt x="560" y="564"/>
                </a:lnTo>
                <a:lnTo>
                  <a:pt x="560" y="565"/>
                </a:lnTo>
                <a:lnTo>
                  <a:pt x="560" y="564"/>
                </a:lnTo>
                <a:lnTo>
                  <a:pt x="560" y="564"/>
                </a:lnTo>
                <a:lnTo>
                  <a:pt x="560" y="563"/>
                </a:lnTo>
                <a:lnTo>
                  <a:pt x="562" y="562"/>
                </a:lnTo>
                <a:lnTo>
                  <a:pt x="563" y="560"/>
                </a:lnTo>
                <a:lnTo>
                  <a:pt x="565" y="558"/>
                </a:lnTo>
                <a:lnTo>
                  <a:pt x="567" y="555"/>
                </a:lnTo>
                <a:close/>
                <a:moveTo>
                  <a:pt x="592" y="552"/>
                </a:moveTo>
                <a:lnTo>
                  <a:pt x="591" y="553"/>
                </a:lnTo>
                <a:lnTo>
                  <a:pt x="591" y="555"/>
                </a:lnTo>
                <a:lnTo>
                  <a:pt x="591" y="556"/>
                </a:lnTo>
                <a:lnTo>
                  <a:pt x="590" y="557"/>
                </a:lnTo>
                <a:lnTo>
                  <a:pt x="591" y="558"/>
                </a:lnTo>
                <a:lnTo>
                  <a:pt x="592" y="559"/>
                </a:lnTo>
                <a:lnTo>
                  <a:pt x="593" y="561"/>
                </a:lnTo>
                <a:lnTo>
                  <a:pt x="592" y="562"/>
                </a:lnTo>
                <a:cubicBezTo>
                  <a:pt x="583" y="575"/>
                  <a:pt x="582" y="575"/>
                  <a:pt x="577" y="578"/>
                </a:cubicBezTo>
                <a:cubicBezTo>
                  <a:pt x="575" y="579"/>
                  <a:pt x="564" y="586"/>
                  <a:pt x="555" y="592"/>
                </a:cubicBezTo>
                <a:cubicBezTo>
                  <a:pt x="555" y="593"/>
                  <a:pt x="579" y="569"/>
                  <a:pt x="592" y="552"/>
                </a:cubicBezTo>
                <a:close/>
                <a:moveTo>
                  <a:pt x="520" y="597"/>
                </a:moveTo>
                <a:lnTo>
                  <a:pt x="519" y="598"/>
                </a:lnTo>
                <a:lnTo>
                  <a:pt x="518" y="599"/>
                </a:lnTo>
                <a:cubicBezTo>
                  <a:pt x="508" y="607"/>
                  <a:pt x="500" y="613"/>
                  <a:pt x="491" y="619"/>
                </a:cubicBezTo>
                <a:cubicBezTo>
                  <a:pt x="498" y="613"/>
                  <a:pt x="508" y="606"/>
                  <a:pt x="520" y="597"/>
                </a:cubicBezTo>
                <a:close/>
                <a:moveTo>
                  <a:pt x="491" y="626"/>
                </a:moveTo>
                <a:cubicBezTo>
                  <a:pt x="512" y="614"/>
                  <a:pt x="524" y="603"/>
                  <a:pt x="533" y="594"/>
                </a:cubicBezTo>
                <a:cubicBezTo>
                  <a:pt x="540" y="588"/>
                  <a:pt x="549" y="580"/>
                  <a:pt x="556" y="575"/>
                </a:cubicBezTo>
                <a:cubicBezTo>
                  <a:pt x="514" y="617"/>
                  <a:pt x="492" y="628"/>
                  <a:pt x="489" y="628"/>
                </a:cubicBezTo>
                <a:lnTo>
                  <a:pt x="489" y="628"/>
                </a:lnTo>
                <a:lnTo>
                  <a:pt x="489" y="628"/>
                </a:lnTo>
                <a:lnTo>
                  <a:pt x="489" y="628"/>
                </a:lnTo>
                <a:lnTo>
                  <a:pt x="489" y="628"/>
                </a:lnTo>
                <a:lnTo>
                  <a:pt x="489" y="628"/>
                </a:lnTo>
                <a:cubicBezTo>
                  <a:pt x="489" y="628"/>
                  <a:pt x="490" y="626"/>
                  <a:pt x="491" y="626"/>
                </a:cubicBezTo>
                <a:close/>
                <a:moveTo>
                  <a:pt x="487" y="631"/>
                </a:moveTo>
                <a:lnTo>
                  <a:pt x="484" y="633"/>
                </a:lnTo>
                <a:lnTo>
                  <a:pt x="482" y="635"/>
                </a:lnTo>
                <a:lnTo>
                  <a:pt x="480" y="636"/>
                </a:lnTo>
                <a:lnTo>
                  <a:pt x="478" y="638"/>
                </a:lnTo>
                <a:lnTo>
                  <a:pt x="477" y="638"/>
                </a:lnTo>
                <a:lnTo>
                  <a:pt x="476" y="639"/>
                </a:lnTo>
                <a:lnTo>
                  <a:pt x="476" y="639"/>
                </a:lnTo>
                <a:lnTo>
                  <a:pt x="476" y="639"/>
                </a:lnTo>
                <a:lnTo>
                  <a:pt x="475" y="639"/>
                </a:lnTo>
                <a:lnTo>
                  <a:pt x="475" y="638"/>
                </a:lnTo>
                <a:lnTo>
                  <a:pt x="475" y="637"/>
                </a:lnTo>
                <a:lnTo>
                  <a:pt x="475" y="636"/>
                </a:lnTo>
                <a:lnTo>
                  <a:pt x="476" y="635"/>
                </a:lnTo>
                <a:lnTo>
                  <a:pt x="477" y="634"/>
                </a:lnTo>
                <a:cubicBezTo>
                  <a:pt x="479" y="632"/>
                  <a:pt x="486" y="631"/>
                  <a:pt x="487" y="631"/>
                </a:cubicBezTo>
                <a:close/>
                <a:moveTo>
                  <a:pt x="456" y="643"/>
                </a:moveTo>
                <a:cubicBezTo>
                  <a:pt x="452" y="637"/>
                  <a:pt x="452" y="636"/>
                  <a:pt x="451" y="634"/>
                </a:cubicBezTo>
                <a:lnTo>
                  <a:pt x="452" y="634"/>
                </a:lnTo>
                <a:lnTo>
                  <a:pt x="453" y="634"/>
                </a:lnTo>
                <a:lnTo>
                  <a:pt x="453" y="634"/>
                </a:lnTo>
                <a:lnTo>
                  <a:pt x="454" y="635"/>
                </a:lnTo>
                <a:lnTo>
                  <a:pt x="454" y="636"/>
                </a:lnTo>
                <a:lnTo>
                  <a:pt x="454" y="638"/>
                </a:lnTo>
                <a:lnTo>
                  <a:pt x="456" y="641"/>
                </a:lnTo>
                <a:lnTo>
                  <a:pt x="456" y="643"/>
                </a:lnTo>
                <a:close/>
                <a:moveTo>
                  <a:pt x="463" y="620"/>
                </a:moveTo>
                <a:cubicBezTo>
                  <a:pt x="460" y="620"/>
                  <a:pt x="457" y="621"/>
                  <a:pt x="456" y="621"/>
                </a:cubicBezTo>
                <a:lnTo>
                  <a:pt x="456" y="621"/>
                </a:lnTo>
                <a:lnTo>
                  <a:pt x="455" y="621"/>
                </a:lnTo>
                <a:lnTo>
                  <a:pt x="454" y="621"/>
                </a:lnTo>
                <a:lnTo>
                  <a:pt x="454" y="621"/>
                </a:lnTo>
                <a:cubicBezTo>
                  <a:pt x="453" y="622"/>
                  <a:pt x="460" y="618"/>
                  <a:pt x="464" y="617"/>
                </a:cubicBezTo>
                <a:lnTo>
                  <a:pt x="463" y="620"/>
                </a:lnTo>
                <a:close/>
                <a:moveTo>
                  <a:pt x="471" y="636"/>
                </a:moveTo>
                <a:lnTo>
                  <a:pt x="471" y="638"/>
                </a:lnTo>
                <a:lnTo>
                  <a:pt x="471" y="639"/>
                </a:lnTo>
                <a:lnTo>
                  <a:pt x="471" y="640"/>
                </a:lnTo>
                <a:lnTo>
                  <a:pt x="472" y="642"/>
                </a:lnTo>
                <a:lnTo>
                  <a:pt x="469" y="642"/>
                </a:lnTo>
                <a:lnTo>
                  <a:pt x="467" y="641"/>
                </a:lnTo>
                <a:lnTo>
                  <a:pt x="466" y="641"/>
                </a:lnTo>
                <a:lnTo>
                  <a:pt x="465" y="641"/>
                </a:lnTo>
                <a:lnTo>
                  <a:pt x="465" y="640"/>
                </a:lnTo>
                <a:lnTo>
                  <a:pt x="466" y="640"/>
                </a:lnTo>
                <a:lnTo>
                  <a:pt x="467" y="639"/>
                </a:lnTo>
                <a:lnTo>
                  <a:pt x="469" y="638"/>
                </a:lnTo>
                <a:lnTo>
                  <a:pt x="471" y="636"/>
                </a:lnTo>
                <a:close/>
                <a:moveTo>
                  <a:pt x="471" y="658"/>
                </a:moveTo>
                <a:lnTo>
                  <a:pt x="470" y="656"/>
                </a:lnTo>
                <a:lnTo>
                  <a:pt x="472" y="655"/>
                </a:lnTo>
                <a:lnTo>
                  <a:pt x="474" y="654"/>
                </a:lnTo>
                <a:lnTo>
                  <a:pt x="475" y="653"/>
                </a:lnTo>
                <a:lnTo>
                  <a:pt x="476" y="652"/>
                </a:lnTo>
                <a:lnTo>
                  <a:pt x="477" y="652"/>
                </a:lnTo>
                <a:lnTo>
                  <a:pt x="478" y="651"/>
                </a:lnTo>
                <a:lnTo>
                  <a:pt x="479" y="652"/>
                </a:lnTo>
                <a:lnTo>
                  <a:pt x="479" y="652"/>
                </a:lnTo>
                <a:lnTo>
                  <a:pt x="480" y="653"/>
                </a:lnTo>
                <a:lnTo>
                  <a:pt x="481" y="654"/>
                </a:lnTo>
                <a:lnTo>
                  <a:pt x="481" y="655"/>
                </a:lnTo>
                <a:lnTo>
                  <a:pt x="483" y="656"/>
                </a:lnTo>
                <a:cubicBezTo>
                  <a:pt x="481" y="658"/>
                  <a:pt x="476" y="659"/>
                  <a:pt x="475" y="659"/>
                </a:cubicBezTo>
                <a:lnTo>
                  <a:pt x="474" y="659"/>
                </a:lnTo>
                <a:lnTo>
                  <a:pt x="472" y="659"/>
                </a:lnTo>
                <a:lnTo>
                  <a:pt x="471" y="658"/>
                </a:lnTo>
                <a:close/>
                <a:moveTo>
                  <a:pt x="482" y="649"/>
                </a:moveTo>
                <a:cubicBezTo>
                  <a:pt x="500" y="645"/>
                  <a:pt x="515" y="631"/>
                  <a:pt x="516" y="630"/>
                </a:cubicBezTo>
                <a:cubicBezTo>
                  <a:pt x="516" y="630"/>
                  <a:pt x="509" y="638"/>
                  <a:pt x="504" y="644"/>
                </a:cubicBezTo>
                <a:lnTo>
                  <a:pt x="504" y="647"/>
                </a:lnTo>
                <a:cubicBezTo>
                  <a:pt x="494" y="653"/>
                  <a:pt x="489" y="654"/>
                  <a:pt x="488" y="654"/>
                </a:cubicBezTo>
                <a:lnTo>
                  <a:pt x="487" y="654"/>
                </a:lnTo>
                <a:lnTo>
                  <a:pt x="486" y="654"/>
                </a:lnTo>
                <a:lnTo>
                  <a:pt x="486" y="654"/>
                </a:lnTo>
                <a:cubicBezTo>
                  <a:pt x="484" y="653"/>
                  <a:pt x="483" y="651"/>
                  <a:pt x="483" y="651"/>
                </a:cubicBezTo>
                <a:lnTo>
                  <a:pt x="483" y="650"/>
                </a:lnTo>
                <a:lnTo>
                  <a:pt x="482" y="650"/>
                </a:lnTo>
                <a:lnTo>
                  <a:pt x="482" y="649"/>
                </a:lnTo>
                <a:close/>
                <a:moveTo>
                  <a:pt x="516" y="630"/>
                </a:moveTo>
                <a:lnTo>
                  <a:pt x="516" y="630"/>
                </a:lnTo>
                <a:lnTo>
                  <a:pt x="516" y="630"/>
                </a:lnTo>
                <a:lnTo>
                  <a:pt x="516" y="630"/>
                </a:lnTo>
                <a:lnTo>
                  <a:pt x="517" y="630"/>
                </a:lnTo>
                <a:lnTo>
                  <a:pt x="517" y="630"/>
                </a:lnTo>
                <a:lnTo>
                  <a:pt x="516" y="630"/>
                </a:lnTo>
                <a:lnTo>
                  <a:pt x="516" y="630"/>
                </a:lnTo>
                <a:lnTo>
                  <a:pt x="516" y="630"/>
                </a:lnTo>
                <a:lnTo>
                  <a:pt x="516" y="630"/>
                </a:lnTo>
                <a:close/>
                <a:moveTo>
                  <a:pt x="492" y="671"/>
                </a:moveTo>
                <a:lnTo>
                  <a:pt x="494" y="670"/>
                </a:lnTo>
                <a:lnTo>
                  <a:pt x="491" y="671"/>
                </a:lnTo>
                <a:lnTo>
                  <a:pt x="489" y="672"/>
                </a:lnTo>
                <a:lnTo>
                  <a:pt x="488" y="673"/>
                </a:lnTo>
                <a:lnTo>
                  <a:pt x="488" y="673"/>
                </a:lnTo>
                <a:lnTo>
                  <a:pt x="488" y="673"/>
                </a:lnTo>
                <a:lnTo>
                  <a:pt x="489" y="672"/>
                </a:lnTo>
                <a:lnTo>
                  <a:pt x="490" y="672"/>
                </a:lnTo>
                <a:lnTo>
                  <a:pt x="492" y="671"/>
                </a:lnTo>
                <a:close/>
                <a:moveTo>
                  <a:pt x="495" y="690"/>
                </a:moveTo>
                <a:lnTo>
                  <a:pt x="492" y="686"/>
                </a:lnTo>
                <a:lnTo>
                  <a:pt x="492" y="686"/>
                </a:lnTo>
                <a:lnTo>
                  <a:pt x="493" y="687"/>
                </a:lnTo>
                <a:lnTo>
                  <a:pt x="495" y="688"/>
                </a:lnTo>
                <a:lnTo>
                  <a:pt x="497" y="689"/>
                </a:lnTo>
                <a:lnTo>
                  <a:pt x="495" y="690"/>
                </a:lnTo>
                <a:close/>
                <a:moveTo>
                  <a:pt x="492" y="677"/>
                </a:moveTo>
                <a:lnTo>
                  <a:pt x="495" y="676"/>
                </a:lnTo>
                <a:lnTo>
                  <a:pt x="497" y="675"/>
                </a:lnTo>
                <a:lnTo>
                  <a:pt x="497" y="675"/>
                </a:lnTo>
                <a:lnTo>
                  <a:pt x="498" y="675"/>
                </a:lnTo>
                <a:lnTo>
                  <a:pt x="498" y="676"/>
                </a:lnTo>
                <a:lnTo>
                  <a:pt x="497" y="676"/>
                </a:lnTo>
                <a:lnTo>
                  <a:pt x="496" y="677"/>
                </a:lnTo>
                <a:lnTo>
                  <a:pt x="496" y="677"/>
                </a:lnTo>
                <a:lnTo>
                  <a:pt x="494" y="677"/>
                </a:lnTo>
                <a:lnTo>
                  <a:pt x="492" y="677"/>
                </a:lnTo>
                <a:close/>
                <a:moveTo>
                  <a:pt x="507" y="666"/>
                </a:moveTo>
                <a:lnTo>
                  <a:pt x="506" y="666"/>
                </a:lnTo>
                <a:lnTo>
                  <a:pt x="504" y="667"/>
                </a:lnTo>
                <a:lnTo>
                  <a:pt x="503" y="668"/>
                </a:lnTo>
                <a:lnTo>
                  <a:pt x="501" y="669"/>
                </a:lnTo>
                <a:lnTo>
                  <a:pt x="499" y="667"/>
                </a:lnTo>
                <a:cubicBezTo>
                  <a:pt x="510" y="660"/>
                  <a:pt x="513" y="658"/>
                  <a:pt x="513" y="658"/>
                </a:cubicBezTo>
                <a:lnTo>
                  <a:pt x="513" y="658"/>
                </a:lnTo>
                <a:cubicBezTo>
                  <a:pt x="513" y="658"/>
                  <a:pt x="512" y="660"/>
                  <a:pt x="511" y="660"/>
                </a:cubicBezTo>
                <a:cubicBezTo>
                  <a:pt x="510" y="661"/>
                  <a:pt x="507" y="665"/>
                  <a:pt x="507" y="666"/>
                </a:cubicBezTo>
                <a:close/>
                <a:moveTo>
                  <a:pt x="510" y="686"/>
                </a:moveTo>
                <a:cubicBezTo>
                  <a:pt x="517" y="691"/>
                  <a:pt x="518" y="691"/>
                  <a:pt x="518" y="691"/>
                </a:cubicBezTo>
                <a:lnTo>
                  <a:pt x="518" y="691"/>
                </a:lnTo>
                <a:lnTo>
                  <a:pt x="518" y="691"/>
                </a:lnTo>
                <a:lnTo>
                  <a:pt x="518" y="691"/>
                </a:lnTo>
                <a:lnTo>
                  <a:pt x="517" y="692"/>
                </a:lnTo>
                <a:lnTo>
                  <a:pt x="517" y="693"/>
                </a:lnTo>
                <a:lnTo>
                  <a:pt x="517" y="694"/>
                </a:lnTo>
                <a:lnTo>
                  <a:pt x="515" y="694"/>
                </a:lnTo>
                <a:lnTo>
                  <a:pt x="514" y="694"/>
                </a:lnTo>
                <a:lnTo>
                  <a:pt x="513" y="695"/>
                </a:lnTo>
                <a:lnTo>
                  <a:pt x="512" y="695"/>
                </a:lnTo>
                <a:lnTo>
                  <a:pt x="511" y="695"/>
                </a:lnTo>
                <a:lnTo>
                  <a:pt x="510" y="696"/>
                </a:lnTo>
                <a:lnTo>
                  <a:pt x="508" y="693"/>
                </a:lnTo>
                <a:lnTo>
                  <a:pt x="506" y="692"/>
                </a:lnTo>
                <a:lnTo>
                  <a:pt x="505" y="691"/>
                </a:lnTo>
                <a:lnTo>
                  <a:pt x="505" y="690"/>
                </a:lnTo>
                <a:lnTo>
                  <a:pt x="505" y="690"/>
                </a:lnTo>
                <a:lnTo>
                  <a:pt x="506" y="689"/>
                </a:lnTo>
                <a:lnTo>
                  <a:pt x="507" y="688"/>
                </a:lnTo>
                <a:lnTo>
                  <a:pt x="510" y="686"/>
                </a:lnTo>
                <a:close/>
                <a:moveTo>
                  <a:pt x="513" y="699"/>
                </a:moveTo>
                <a:cubicBezTo>
                  <a:pt x="516" y="698"/>
                  <a:pt x="521" y="696"/>
                  <a:pt x="521" y="697"/>
                </a:cubicBezTo>
                <a:lnTo>
                  <a:pt x="520" y="698"/>
                </a:lnTo>
                <a:lnTo>
                  <a:pt x="517" y="698"/>
                </a:lnTo>
                <a:lnTo>
                  <a:pt x="516" y="700"/>
                </a:lnTo>
                <a:lnTo>
                  <a:pt x="517" y="701"/>
                </a:lnTo>
                <a:lnTo>
                  <a:pt x="516" y="702"/>
                </a:lnTo>
                <a:lnTo>
                  <a:pt x="515" y="701"/>
                </a:lnTo>
                <a:lnTo>
                  <a:pt x="513" y="699"/>
                </a:lnTo>
                <a:close/>
                <a:moveTo>
                  <a:pt x="520" y="703"/>
                </a:moveTo>
                <a:lnTo>
                  <a:pt x="522" y="704"/>
                </a:lnTo>
                <a:lnTo>
                  <a:pt x="523" y="705"/>
                </a:lnTo>
                <a:lnTo>
                  <a:pt x="524" y="706"/>
                </a:lnTo>
                <a:lnTo>
                  <a:pt x="525" y="706"/>
                </a:lnTo>
                <a:lnTo>
                  <a:pt x="525" y="706"/>
                </a:lnTo>
                <a:lnTo>
                  <a:pt x="525" y="707"/>
                </a:lnTo>
                <a:lnTo>
                  <a:pt x="524" y="707"/>
                </a:lnTo>
                <a:lnTo>
                  <a:pt x="523" y="707"/>
                </a:lnTo>
                <a:lnTo>
                  <a:pt x="521" y="706"/>
                </a:lnTo>
                <a:lnTo>
                  <a:pt x="518" y="706"/>
                </a:lnTo>
                <a:lnTo>
                  <a:pt x="520" y="703"/>
                </a:lnTo>
                <a:close/>
                <a:moveTo>
                  <a:pt x="520" y="710"/>
                </a:moveTo>
                <a:lnTo>
                  <a:pt x="533" y="710"/>
                </a:lnTo>
                <a:lnTo>
                  <a:pt x="535" y="711"/>
                </a:lnTo>
                <a:lnTo>
                  <a:pt x="534" y="712"/>
                </a:lnTo>
                <a:lnTo>
                  <a:pt x="533" y="713"/>
                </a:lnTo>
                <a:lnTo>
                  <a:pt x="533" y="714"/>
                </a:lnTo>
                <a:lnTo>
                  <a:pt x="534" y="715"/>
                </a:lnTo>
                <a:lnTo>
                  <a:pt x="534" y="715"/>
                </a:lnTo>
                <a:lnTo>
                  <a:pt x="535" y="715"/>
                </a:lnTo>
                <a:lnTo>
                  <a:pt x="536" y="715"/>
                </a:lnTo>
                <a:lnTo>
                  <a:pt x="538" y="715"/>
                </a:lnTo>
                <a:lnTo>
                  <a:pt x="539" y="715"/>
                </a:lnTo>
                <a:lnTo>
                  <a:pt x="540" y="715"/>
                </a:lnTo>
                <a:lnTo>
                  <a:pt x="542" y="715"/>
                </a:lnTo>
                <a:lnTo>
                  <a:pt x="543" y="715"/>
                </a:lnTo>
                <a:lnTo>
                  <a:pt x="544" y="714"/>
                </a:lnTo>
                <a:cubicBezTo>
                  <a:pt x="553" y="718"/>
                  <a:pt x="557" y="720"/>
                  <a:pt x="556" y="720"/>
                </a:cubicBezTo>
                <a:lnTo>
                  <a:pt x="557" y="720"/>
                </a:lnTo>
                <a:lnTo>
                  <a:pt x="557" y="720"/>
                </a:lnTo>
                <a:lnTo>
                  <a:pt x="557" y="720"/>
                </a:lnTo>
                <a:lnTo>
                  <a:pt x="558" y="720"/>
                </a:lnTo>
                <a:lnTo>
                  <a:pt x="558" y="720"/>
                </a:lnTo>
                <a:cubicBezTo>
                  <a:pt x="558" y="720"/>
                  <a:pt x="557" y="720"/>
                  <a:pt x="556" y="720"/>
                </a:cubicBezTo>
                <a:cubicBezTo>
                  <a:pt x="552" y="720"/>
                  <a:pt x="533" y="718"/>
                  <a:pt x="520" y="710"/>
                </a:cubicBezTo>
                <a:close/>
                <a:moveTo>
                  <a:pt x="559" y="715"/>
                </a:moveTo>
                <a:lnTo>
                  <a:pt x="556" y="715"/>
                </a:lnTo>
                <a:lnTo>
                  <a:pt x="554" y="714"/>
                </a:lnTo>
                <a:lnTo>
                  <a:pt x="553" y="714"/>
                </a:lnTo>
                <a:lnTo>
                  <a:pt x="553" y="714"/>
                </a:lnTo>
                <a:lnTo>
                  <a:pt x="554" y="714"/>
                </a:lnTo>
                <a:lnTo>
                  <a:pt x="555" y="713"/>
                </a:lnTo>
                <a:lnTo>
                  <a:pt x="557" y="713"/>
                </a:lnTo>
                <a:lnTo>
                  <a:pt x="560" y="712"/>
                </a:lnTo>
                <a:lnTo>
                  <a:pt x="561" y="713"/>
                </a:lnTo>
                <a:lnTo>
                  <a:pt x="559" y="715"/>
                </a:lnTo>
                <a:close/>
                <a:moveTo>
                  <a:pt x="565" y="713"/>
                </a:moveTo>
                <a:lnTo>
                  <a:pt x="567" y="714"/>
                </a:lnTo>
                <a:lnTo>
                  <a:pt x="564" y="716"/>
                </a:lnTo>
                <a:lnTo>
                  <a:pt x="563" y="716"/>
                </a:lnTo>
                <a:lnTo>
                  <a:pt x="564" y="715"/>
                </a:lnTo>
                <a:lnTo>
                  <a:pt x="565" y="713"/>
                </a:lnTo>
                <a:close/>
                <a:moveTo>
                  <a:pt x="565" y="705"/>
                </a:moveTo>
                <a:lnTo>
                  <a:pt x="569" y="703"/>
                </a:lnTo>
                <a:lnTo>
                  <a:pt x="568" y="704"/>
                </a:lnTo>
                <a:lnTo>
                  <a:pt x="567" y="704"/>
                </a:lnTo>
                <a:lnTo>
                  <a:pt x="565" y="705"/>
                </a:lnTo>
                <a:close/>
                <a:moveTo>
                  <a:pt x="584" y="701"/>
                </a:moveTo>
                <a:lnTo>
                  <a:pt x="585" y="700"/>
                </a:lnTo>
                <a:lnTo>
                  <a:pt x="586" y="700"/>
                </a:lnTo>
                <a:lnTo>
                  <a:pt x="586" y="700"/>
                </a:lnTo>
                <a:lnTo>
                  <a:pt x="585" y="701"/>
                </a:lnTo>
                <a:lnTo>
                  <a:pt x="583" y="703"/>
                </a:lnTo>
                <a:lnTo>
                  <a:pt x="581" y="706"/>
                </a:lnTo>
                <a:cubicBezTo>
                  <a:pt x="575" y="708"/>
                  <a:pt x="572" y="708"/>
                  <a:pt x="572" y="708"/>
                </a:cubicBezTo>
                <a:lnTo>
                  <a:pt x="572" y="708"/>
                </a:lnTo>
                <a:lnTo>
                  <a:pt x="572" y="708"/>
                </a:lnTo>
                <a:cubicBezTo>
                  <a:pt x="571" y="708"/>
                  <a:pt x="576" y="705"/>
                  <a:pt x="577" y="704"/>
                </a:cubicBezTo>
                <a:lnTo>
                  <a:pt x="579" y="704"/>
                </a:lnTo>
                <a:lnTo>
                  <a:pt x="580" y="703"/>
                </a:lnTo>
                <a:lnTo>
                  <a:pt x="582" y="702"/>
                </a:lnTo>
                <a:lnTo>
                  <a:pt x="584" y="701"/>
                </a:lnTo>
                <a:close/>
                <a:moveTo>
                  <a:pt x="592" y="708"/>
                </a:moveTo>
                <a:lnTo>
                  <a:pt x="591" y="709"/>
                </a:lnTo>
                <a:lnTo>
                  <a:pt x="590" y="709"/>
                </a:lnTo>
                <a:lnTo>
                  <a:pt x="589" y="709"/>
                </a:lnTo>
                <a:lnTo>
                  <a:pt x="588" y="709"/>
                </a:lnTo>
                <a:lnTo>
                  <a:pt x="586" y="709"/>
                </a:lnTo>
                <a:lnTo>
                  <a:pt x="589" y="709"/>
                </a:lnTo>
                <a:lnTo>
                  <a:pt x="591" y="708"/>
                </a:lnTo>
                <a:lnTo>
                  <a:pt x="592" y="708"/>
                </a:lnTo>
                <a:lnTo>
                  <a:pt x="593" y="708"/>
                </a:lnTo>
                <a:lnTo>
                  <a:pt x="594" y="707"/>
                </a:lnTo>
                <a:lnTo>
                  <a:pt x="594" y="708"/>
                </a:lnTo>
                <a:lnTo>
                  <a:pt x="593" y="708"/>
                </a:lnTo>
                <a:lnTo>
                  <a:pt x="593" y="708"/>
                </a:lnTo>
                <a:lnTo>
                  <a:pt x="592" y="708"/>
                </a:lnTo>
                <a:close/>
                <a:moveTo>
                  <a:pt x="602" y="710"/>
                </a:moveTo>
                <a:lnTo>
                  <a:pt x="605" y="708"/>
                </a:lnTo>
                <a:lnTo>
                  <a:pt x="607" y="707"/>
                </a:lnTo>
                <a:lnTo>
                  <a:pt x="608" y="706"/>
                </a:lnTo>
                <a:lnTo>
                  <a:pt x="608" y="706"/>
                </a:lnTo>
                <a:lnTo>
                  <a:pt x="608" y="706"/>
                </a:lnTo>
                <a:lnTo>
                  <a:pt x="608" y="706"/>
                </a:lnTo>
                <a:lnTo>
                  <a:pt x="609" y="707"/>
                </a:lnTo>
                <a:lnTo>
                  <a:pt x="607" y="709"/>
                </a:lnTo>
                <a:lnTo>
                  <a:pt x="606" y="710"/>
                </a:lnTo>
                <a:lnTo>
                  <a:pt x="606" y="710"/>
                </a:lnTo>
                <a:lnTo>
                  <a:pt x="605" y="710"/>
                </a:lnTo>
                <a:lnTo>
                  <a:pt x="602" y="710"/>
                </a:lnTo>
                <a:close/>
                <a:moveTo>
                  <a:pt x="597" y="705"/>
                </a:moveTo>
                <a:lnTo>
                  <a:pt x="595" y="703"/>
                </a:lnTo>
                <a:lnTo>
                  <a:pt x="592" y="704"/>
                </a:lnTo>
                <a:lnTo>
                  <a:pt x="591" y="704"/>
                </a:lnTo>
                <a:lnTo>
                  <a:pt x="591" y="703"/>
                </a:lnTo>
                <a:cubicBezTo>
                  <a:pt x="596" y="699"/>
                  <a:pt x="596" y="698"/>
                  <a:pt x="596" y="699"/>
                </a:cubicBezTo>
                <a:lnTo>
                  <a:pt x="596" y="699"/>
                </a:lnTo>
                <a:cubicBezTo>
                  <a:pt x="596" y="698"/>
                  <a:pt x="599" y="698"/>
                  <a:pt x="601" y="698"/>
                </a:cubicBezTo>
                <a:lnTo>
                  <a:pt x="603" y="697"/>
                </a:lnTo>
                <a:lnTo>
                  <a:pt x="606" y="697"/>
                </a:lnTo>
                <a:lnTo>
                  <a:pt x="609" y="697"/>
                </a:lnTo>
                <a:cubicBezTo>
                  <a:pt x="600" y="704"/>
                  <a:pt x="599" y="705"/>
                  <a:pt x="599" y="704"/>
                </a:cubicBezTo>
                <a:lnTo>
                  <a:pt x="599" y="705"/>
                </a:lnTo>
                <a:lnTo>
                  <a:pt x="599" y="704"/>
                </a:lnTo>
                <a:lnTo>
                  <a:pt x="599" y="704"/>
                </a:lnTo>
                <a:lnTo>
                  <a:pt x="598" y="705"/>
                </a:lnTo>
                <a:lnTo>
                  <a:pt x="598" y="705"/>
                </a:lnTo>
                <a:lnTo>
                  <a:pt x="597" y="705"/>
                </a:lnTo>
                <a:close/>
                <a:moveTo>
                  <a:pt x="603" y="694"/>
                </a:moveTo>
                <a:cubicBezTo>
                  <a:pt x="615" y="685"/>
                  <a:pt x="623" y="676"/>
                  <a:pt x="623" y="676"/>
                </a:cubicBezTo>
                <a:cubicBezTo>
                  <a:pt x="623" y="677"/>
                  <a:pt x="615" y="688"/>
                  <a:pt x="614" y="692"/>
                </a:cubicBezTo>
                <a:lnTo>
                  <a:pt x="612" y="692"/>
                </a:lnTo>
                <a:lnTo>
                  <a:pt x="611" y="692"/>
                </a:lnTo>
                <a:lnTo>
                  <a:pt x="610" y="692"/>
                </a:lnTo>
                <a:cubicBezTo>
                  <a:pt x="610" y="692"/>
                  <a:pt x="606" y="693"/>
                  <a:pt x="603" y="694"/>
                </a:cubicBezTo>
                <a:close/>
                <a:moveTo>
                  <a:pt x="623" y="676"/>
                </a:moveTo>
                <a:cubicBezTo>
                  <a:pt x="625" y="675"/>
                  <a:pt x="626" y="673"/>
                  <a:pt x="626" y="673"/>
                </a:cubicBezTo>
                <a:lnTo>
                  <a:pt x="626" y="673"/>
                </a:lnTo>
                <a:cubicBezTo>
                  <a:pt x="626" y="673"/>
                  <a:pt x="623" y="676"/>
                  <a:pt x="623" y="676"/>
                </a:cubicBezTo>
                <a:close/>
                <a:moveTo>
                  <a:pt x="617" y="698"/>
                </a:moveTo>
                <a:lnTo>
                  <a:pt x="619" y="695"/>
                </a:lnTo>
                <a:lnTo>
                  <a:pt x="620" y="695"/>
                </a:lnTo>
                <a:lnTo>
                  <a:pt x="618" y="697"/>
                </a:lnTo>
                <a:lnTo>
                  <a:pt x="616" y="699"/>
                </a:lnTo>
                <a:lnTo>
                  <a:pt x="616" y="699"/>
                </a:lnTo>
                <a:lnTo>
                  <a:pt x="617" y="698"/>
                </a:lnTo>
                <a:close/>
                <a:moveTo>
                  <a:pt x="624" y="699"/>
                </a:moveTo>
                <a:lnTo>
                  <a:pt x="621" y="701"/>
                </a:lnTo>
                <a:lnTo>
                  <a:pt x="624" y="698"/>
                </a:lnTo>
                <a:lnTo>
                  <a:pt x="626" y="696"/>
                </a:lnTo>
                <a:lnTo>
                  <a:pt x="628" y="695"/>
                </a:lnTo>
                <a:lnTo>
                  <a:pt x="629" y="694"/>
                </a:lnTo>
                <a:lnTo>
                  <a:pt x="630" y="693"/>
                </a:lnTo>
                <a:lnTo>
                  <a:pt x="630" y="693"/>
                </a:lnTo>
                <a:cubicBezTo>
                  <a:pt x="631" y="693"/>
                  <a:pt x="625" y="698"/>
                  <a:pt x="624" y="699"/>
                </a:cubicBezTo>
                <a:close/>
                <a:moveTo>
                  <a:pt x="630" y="707"/>
                </a:moveTo>
                <a:cubicBezTo>
                  <a:pt x="636" y="702"/>
                  <a:pt x="641" y="697"/>
                  <a:pt x="641" y="697"/>
                </a:cubicBezTo>
                <a:cubicBezTo>
                  <a:pt x="646" y="693"/>
                  <a:pt x="648" y="692"/>
                  <a:pt x="648" y="692"/>
                </a:cubicBezTo>
                <a:lnTo>
                  <a:pt x="648" y="691"/>
                </a:lnTo>
                <a:lnTo>
                  <a:pt x="649" y="691"/>
                </a:lnTo>
                <a:lnTo>
                  <a:pt x="649" y="691"/>
                </a:lnTo>
                <a:lnTo>
                  <a:pt x="650" y="691"/>
                </a:lnTo>
                <a:lnTo>
                  <a:pt x="650" y="691"/>
                </a:lnTo>
                <a:lnTo>
                  <a:pt x="651" y="691"/>
                </a:lnTo>
                <a:lnTo>
                  <a:pt x="651" y="692"/>
                </a:lnTo>
                <a:lnTo>
                  <a:pt x="652" y="692"/>
                </a:lnTo>
                <a:cubicBezTo>
                  <a:pt x="641" y="705"/>
                  <a:pt x="638" y="705"/>
                  <a:pt x="634" y="706"/>
                </a:cubicBezTo>
                <a:lnTo>
                  <a:pt x="633" y="706"/>
                </a:lnTo>
                <a:lnTo>
                  <a:pt x="632" y="707"/>
                </a:lnTo>
                <a:lnTo>
                  <a:pt x="630" y="707"/>
                </a:lnTo>
                <a:close/>
                <a:moveTo>
                  <a:pt x="651" y="699"/>
                </a:moveTo>
                <a:lnTo>
                  <a:pt x="654" y="696"/>
                </a:lnTo>
                <a:lnTo>
                  <a:pt x="658" y="692"/>
                </a:lnTo>
                <a:lnTo>
                  <a:pt x="660" y="692"/>
                </a:lnTo>
                <a:lnTo>
                  <a:pt x="661" y="691"/>
                </a:lnTo>
                <a:lnTo>
                  <a:pt x="661" y="691"/>
                </a:lnTo>
                <a:lnTo>
                  <a:pt x="662" y="691"/>
                </a:lnTo>
                <a:lnTo>
                  <a:pt x="663" y="692"/>
                </a:lnTo>
                <a:lnTo>
                  <a:pt x="664" y="692"/>
                </a:lnTo>
                <a:lnTo>
                  <a:pt x="664" y="692"/>
                </a:lnTo>
                <a:lnTo>
                  <a:pt x="664" y="692"/>
                </a:lnTo>
                <a:lnTo>
                  <a:pt x="664" y="692"/>
                </a:lnTo>
                <a:cubicBezTo>
                  <a:pt x="665" y="692"/>
                  <a:pt x="657" y="696"/>
                  <a:pt x="651" y="699"/>
                </a:cubicBezTo>
                <a:close/>
                <a:moveTo>
                  <a:pt x="690" y="654"/>
                </a:moveTo>
                <a:cubicBezTo>
                  <a:pt x="703" y="638"/>
                  <a:pt x="708" y="632"/>
                  <a:pt x="708" y="632"/>
                </a:cubicBezTo>
                <a:lnTo>
                  <a:pt x="708" y="632"/>
                </a:lnTo>
                <a:cubicBezTo>
                  <a:pt x="709" y="631"/>
                  <a:pt x="694" y="651"/>
                  <a:pt x="686" y="662"/>
                </a:cubicBezTo>
                <a:cubicBezTo>
                  <a:pt x="677" y="673"/>
                  <a:pt x="669" y="685"/>
                  <a:pt x="667" y="687"/>
                </a:cubicBezTo>
                <a:cubicBezTo>
                  <a:pt x="665" y="687"/>
                  <a:pt x="664" y="688"/>
                  <a:pt x="664" y="688"/>
                </a:cubicBezTo>
                <a:lnTo>
                  <a:pt x="663" y="688"/>
                </a:lnTo>
                <a:lnTo>
                  <a:pt x="663" y="688"/>
                </a:lnTo>
                <a:lnTo>
                  <a:pt x="663" y="688"/>
                </a:lnTo>
                <a:lnTo>
                  <a:pt x="663" y="688"/>
                </a:lnTo>
                <a:lnTo>
                  <a:pt x="663" y="688"/>
                </a:lnTo>
                <a:lnTo>
                  <a:pt x="663" y="687"/>
                </a:lnTo>
                <a:lnTo>
                  <a:pt x="663" y="687"/>
                </a:lnTo>
                <a:lnTo>
                  <a:pt x="663" y="687"/>
                </a:lnTo>
                <a:cubicBezTo>
                  <a:pt x="663" y="687"/>
                  <a:pt x="665" y="685"/>
                  <a:pt x="666" y="684"/>
                </a:cubicBezTo>
                <a:cubicBezTo>
                  <a:pt x="668" y="681"/>
                  <a:pt x="681" y="666"/>
                  <a:pt x="690" y="654"/>
                </a:cubicBezTo>
                <a:close/>
                <a:moveTo>
                  <a:pt x="685" y="678"/>
                </a:moveTo>
                <a:lnTo>
                  <a:pt x="685" y="676"/>
                </a:lnTo>
                <a:cubicBezTo>
                  <a:pt x="698" y="660"/>
                  <a:pt x="703" y="651"/>
                  <a:pt x="705" y="648"/>
                </a:cubicBezTo>
                <a:cubicBezTo>
                  <a:pt x="708" y="643"/>
                  <a:pt x="712" y="638"/>
                  <a:pt x="720" y="630"/>
                </a:cubicBezTo>
                <a:cubicBezTo>
                  <a:pt x="717" y="644"/>
                  <a:pt x="694" y="670"/>
                  <a:pt x="685" y="678"/>
                </a:cubicBezTo>
                <a:close/>
                <a:moveTo>
                  <a:pt x="729" y="566"/>
                </a:moveTo>
                <a:lnTo>
                  <a:pt x="728" y="565"/>
                </a:lnTo>
                <a:lnTo>
                  <a:pt x="728" y="563"/>
                </a:lnTo>
                <a:lnTo>
                  <a:pt x="728" y="561"/>
                </a:lnTo>
                <a:lnTo>
                  <a:pt x="728" y="559"/>
                </a:lnTo>
                <a:lnTo>
                  <a:pt x="728" y="558"/>
                </a:lnTo>
                <a:lnTo>
                  <a:pt x="728" y="557"/>
                </a:lnTo>
                <a:lnTo>
                  <a:pt x="728" y="557"/>
                </a:lnTo>
                <a:lnTo>
                  <a:pt x="728" y="557"/>
                </a:lnTo>
                <a:lnTo>
                  <a:pt x="728" y="557"/>
                </a:lnTo>
                <a:lnTo>
                  <a:pt x="728" y="558"/>
                </a:lnTo>
                <a:lnTo>
                  <a:pt x="728" y="559"/>
                </a:lnTo>
                <a:lnTo>
                  <a:pt x="729" y="561"/>
                </a:lnTo>
                <a:lnTo>
                  <a:pt x="729" y="563"/>
                </a:lnTo>
                <a:lnTo>
                  <a:pt x="729" y="566"/>
                </a:lnTo>
                <a:close/>
                <a:moveTo>
                  <a:pt x="730" y="568"/>
                </a:moveTo>
                <a:cubicBezTo>
                  <a:pt x="731" y="574"/>
                  <a:pt x="731" y="582"/>
                  <a:pt x="731" y="586"/>
                </a:cubicBezTo>
                <a:cubicBezTo>
                  <a:pt x="731" y="600"/>
                  <a:pt x="729" y="616"/>
                  <a:pt x="724" y="628"/>
                </a:cubicBezTo>
                <a:lnTo>
                  <a:pt x="724" y="626"/>
                </a:lnTo>
                <a:lnTo>
                  <a:pt x="723" y="624"/>
                </a:lnTo>
                <a:lnTo>
                  <a:pt x="722" y="623"/>
                </a:lnTo>
                <a:lnTo>
                  <a:pt x="721" y="623"/>
                </a:lnTo>
                <a:lnTo>
                  <a:pt x="719" y="624"/>
                </a:lnTo>
                <a:lnTo>
                  <a:pt x="717" y="626"/>
                </a:lnTo>
                <a:lnTo>
                  <a:pt x="718" y="624"/>
                </a:lnTo>
                <a:lnTo>
                  <a:pt x="719" y="623"/>
                </a:lnTo>
                <a:lnTo>
                  <a:pt x="719" y="622"/>
                </a:lnTo>
                <a:lnTo>
                  <a:pt x="719" y="621"/>
                </a:lnTo>
                <a:cubicBezTo>
                  <a:pt x="726" y="618"/>
                  <a:pt x="728" y="597"/>
                  <a:pt x="728" y="588"/>
                </a:cubicBezTo>
                <a:cubicBezTo>
                  <a:pt x="728" y="585"/>
                  <a:pt x="727" y="582"/>
                  <a:pt x="727" y="581"/>
                </a:cubicBezTo>
                <a:cubicBezTo>
                  <a:pt x="728" y="577"/>
                  <a:pt x="730" y="571"/>
                  <a:pt x="730" y="568"/>
                </a:cubicBezTo>
                <a:close/>
                <a:moveTo>
                  <a:pt x="718" y="521"/>
                </a:moveTo>
                <a:cubicBezTo>
                  <a:pt x="722" y="533"/>
                  <a:pt x="723" y="543"/>
                  <a:pt x="723" y="551"/>
                </a:cubicBezTo>
                <a:lnTo>
                  <a:pt x="721" y="552"/>
                </a:lnTo>
                <a:lnTo>
                  <a:pt x="720" y="553"/>
                </a:lnTo>
                <a:lnTo>
                  <a:pt x="719" y="554"/>
                </a:lnTo>
                <a:lnTo>
                  <a:pt x="719" y="554"/>
                </a:lnTo>
                <a:lnTo>
                  <a:pt x="719" y="554"/>
                </a:lnTo>
                <a:lnTo>
                  <a:pt x="719" y="553"/>
                </a:lnTo>
                <a:cubicBezTo>
                  <a:pt x="719" y="552"/>
                  <a:pt x="719" y="549"/>
                  <a:pt x="719" y="548"/>
                </a:cubicBezTo>
                <a:cubicBezTo>
                  <a:pt x="719" y="545"/>
                  <a:pt x="720" y="540"/>
                  <a:pt x="720" y="538"/>
                </a:cubicBezTo>
                <a:cubicBezTo>
                  <a:pt x="720" y="534"/>
                  <a:pt x="719" y="528"/>
                  <a:pt x="718" y="526"/>
                </a:cubicBezTo>
                <a:lnTo>
                  <a:pt x="715" y="526"/>
                </a:lnTo>
                <a:lnTo>
                  <a:pt x="713" y="528"/>
                </a:lnTo>
                <a:lnTo>
                  <a:pt x="713" y="525"/>
                </a:lnTo>
                <a:lnTo>
                  <a:pt x="714" y="523"/>
                </a:lnTo>
                <a:lnTo>
                  <a:pt x="715" y="521"/>
                </a:lnTo>
                <a:lnTo>
                  <a:pt x="716" y="520"/>
                </a:lnTo>
                <a:lnTo>
                  <a:pt x="717" y="520"/>
                </a:lnTo>
                <a:lnTo>
                  <a:pt x="717" y="520"/>
                </a:lnTo>
                <a:lnTo>
                  <a:pt x="718" y="521"/>
                </a:lnTo>
                <a:close/>
                <a:moveTo>
                  <a:pt x="697" y="485"/>
                </a:moveTo>
                <a:cubicBezTo>
                  <a:pt x="704" y="492"/>
                  <a:pt x="710" y="505"/>
                  <a:pt x="711" y="508"/>
                </a:cubicBezTo>
                <a:cubicBezTo>
                  <a:pt x="706" y="502"/>
                  <a:pt x="705" y="499"/>
                  <a:pt x="705" y="499"/>
                </a:cubicBezTo>
                <a:cubicBezTo>
                  <a:pt x="704" y="498"/>
                  <a:pt x="700" y="493"/>
                  <a:pt x="697" y="489"/>
                </a:cubicBezTo>
                <a:lnTo>
                  <a:pt x="697" y="485"/>
                </a:lnTo>
                <a:close/>
                <a:moveTo>
                  <a:pt x="711" y="508"/>
                </a:moveTo>
                <a:lnTo>
                  <a:pt x="711" y="509"/>
                </a:lnTo>
                <a:lnTo>
                  <a:pt x="712" y="510"/>
                </a:lnTo>
                <a:lnTo>
                  <a:pt x="712" y="511"/>
                </a:lnTo>
                <a:lnTo>
                  <a:pt x="712" y="511"/>
                </a:lnTo>
                <a:lnTo>
                  <a:pt x="712" y="510"/>
                </a:lnTo>
                <a:lnTo>
                  <a:pt x="712" y="509"/>
                </a:lnTo>
                <a:lnTo>
                  <a:pt x="711" y="508"/>
                </a:lnTo>
                <a:close/>
                <a:moveTo>
                  <a:pt x="712" y="511"/>
                </a:moveTo>
                <a:cubicBezTo>
                  <a:pt x="714" y="514"/>
                  <a:pt x="714" y="517"/>
                  <a:pt x="714" y="516"/>
                </a:cubicBezTo>
                <a:lnTo>
                  <a:pt x="714" y="517"/>
                </a:lnTo>
                <a:cubicBezTo>
                  <a:pt x="714" y="517"/>
                  <a:pt x="713" y="512"/>
                  <a:pt x="712" y="511"/>
                </a:cubicBezTo>
                <a:close/>
                <a:moveTo>
                  <a:pt x="680" y="555"/>
                </a:moveTo>
                <a:cubicBezTo>
                  <a:pt x="684" y="543"/>
                  <a:pt x="687" y="531"/>
                  <a:pt x="688" y="525"/>
                </a:cubicBezTo>
                <a:cubicBezTo>
                  <a:pt x="691" y="515"/>
                  <a:pt x="693" y="508"/>
                  <a:pt x="696" y="504"/>
                </a:cubicBezTo>
                <a:cubicBezTo>
                  <a:pt x="697" y="505"/>
                  <a:pt x="697" y="507"/>
                  <a:pt x="697" y="508"/>
                </a:cubicBezTo>
                <a:cubicBezTo>
                  <a:pt x="697" y="519"/>
                  <a:pt x="682" y="552"/>
                  <a:pt x="680" y="555"/>
                </a:cubicBezTo>
                <a:close/>
                <a:moveTo>
                  <a:pt x="675" y="535"/>
                </a:moveTo>
                <a:cubicBezTo>
                  <a:pt x="677" y="527"/>
                  <a:pt x="678" y="524"/>
                  <a:pt x="679" y="522"/>
                </a:cubicBezTo>
                <a:cubicBezTo>
                  <a:pt x="680" y="521"/>
                  <a:pt x="681" y="516"/>
                  <a:pt x="682" y="514"/>
                </a:cubicBezTo>
                <a:cubicBezTo>
                  <a:pt x="681" y="517"/>
                  <a:pt x="677" y="530"/>
                  <a:pt x="675" y="535"/>
                </a:cubicBezTo>
                <a:close/>
                <a:moveTo>
                  <a:pt x="682" y="514"/>
                </a:moveTo>
                <a:cubicBezTo>
                  <a:pt x="682" y="514"/>
                  <a:pt x="683" y="510"/>
                  <a:pt x="683" y="512"/>
                </a:cubicBezTo>
                <a:lnTo>
                  <a:pt x="683" y="512"/>
                </a:lnTo>
                <a:cubicBezTo>
                  <a:pt x="683" y="511"/>
                  <a:pt x="682" y="513"/>
                  <a:pt x="682" y="513"/>
                </a:cubicBezTo>
                <a:lnTo>
                  <a:pt x="682" y="514"/>
                </a:lnTo>
                <a:lnTo>
                  <a:pt x="682" y="514"/>
                </a:lnTo>
                <a:close/>
                <a:moveTo>
                  <a:pt x="689" y="497"/>
                </a:moveTo>
                <a:lnTo>
                  <a:pt x="689" y="493"/>
                </a:lnTo>
                <a:lnTo>
                  <a:pt x="689" y="493"/>
                </a:lnTo>
                <a:lnTo>
                  <a:pt x="689" y="493"/>
                </a:lnTo>
                <a:lnTo>
                  <a:pt x="689" y="494"/>
                </a:lnTo>
                <a:lnTo>
                  <a:pt x="689" y="497"/>
                </a:lnTo>
                <a:close/>
                <a:moveTo>
                  <a:pt x="692" y="478"/>
                </a:moveTo>
                <a:lnTo>
                  <a:pt x="691" y="479"/>
                </a:lnTo>
                <a:lnTo>
                  <a:pt x="690" y="480"/>
                </a:lnTo>
                <a:lnTo>
                  <a:pt x="690" y="480"/>
                </a:lnTo>
                <a:lnTo>
                  <a:pt x="689" y="480"/>
                </a:lnTo>
                <a:lnTo>
                  <a:pt x="689" y="479"/>
                </a:lnTo>
                <a:lnTo>
                  <a:pt x="688" y="478"/>
                </a:lnTo>
                <a:lnTo>
                  <a:pt x="686" y="477"/>
                </a:lnTo>
                <a:lnTo>
                  <a:pt x="684" y="475"/>
                </a:lnTo>
                <a:lnTo>
                  <a:pt x="681" y="472"/>
                </a:lnTo>
                <a:cubicBezTo>
                  <a:pt x="679" y="469"/>
                  <a:pt x="677" y="465"/>
                  <a:pt x="677" y="465"/>
                </a:cubicBezTo>
                <a:lnTo>
                  <a:pt x="677" y="465"/>
                </a:lnTo>
                <a:lnTo>
                  <a:pt x="677" y="465"/>
                </a:lnTo>
                <a:lnTo>
                  <a:pt x="678" y="465"/>
                </a:lnTo>
                <a:cubicBezTo>
                  <a:pt x="678" y="464"/>
                  <a:pt x="687" y="473"/>
                  <a:pt x="692" y="478"/>
                </a:cubicBezTo>
                <a:close/>
                <a:moveTo>
                  <a:pt x="675" y="477"/>
                </a:moveTo>
                <a:lnTo>
                  <a:pt x="679" y="480"/>
                </a:lnTo>
                <a:lnTo>
                  <a:pt x="678" y="482"/>
                </a:lnTo>
                <a:lnTo>
                  <a:pt x="677" y="483"/>
                </a:lnTo>
                <a:lnTo>
                  <a:pt x="676" y="484"/>
                </a:lnTo>
                <a:lnTo>
                  <a:pt x="675" y="485"/>
                </a:lnTo>
                <a:lnTo>
                  <a:pt x="674" y="486"/>
                </a:lnTo>
                <a:lnTo>
                  <a:pt x="674" y="486"/>
                </a:lnTo>
                <a:lnTo>
                  <a:pt x="674" y="486"/>
                </a:lnTo>
                <a:lnTo>
                  <a:pt x="674" y="485"/>
                </a:lnTo>
                <a:lnTo>
                  <a:pt x="674" y="484"/>
                </a:lnTo>
                <a:lnTo>
                  <a:pt x="674" y="482"/>
                </a:lnTo>
                <a:lnTo>
                  <a:pt x="675" y="480"/>
                </a:lnTo>
                <a:lnTo>
                  <a:pt x="675" y="477"/>
                </a:lnTo>
                <a:close/>
                <a:moveTo>
                  <a:pt x="666" y="458"/>
                </a:moveTo>
                <a:lnTo>
                  <a:pt x="666" y="460"/>
                </a:lnTo>
                <a:lnTo>
                  <a:pt x="664" y="458"/>
                </a:lnTo>
                <a:lnTo>
                  <a:pt x="664" y="457"/>
                </a:lnTo>
                <a:lnTo>
                  <a:pt x="664" y="456"/>
                </a:lnTo>
                <a:lnTo>
                  <a:pt x="664" y="456"/>
                </a:lnTo>
                <a:lnTo>
                  <a:pt x="666" y="458"/>
                </a:lnTo>
                <a:close/>
                <a:moveTo>
                  <a:pt x="667" y="479"/>
                </a:moveTo>
                <a:cubicBezTo>
                  <a:pt x="666" y="481"/>
                  <a:pt x="666" y="483"/>
                  <a:pt x="666" y="484"/>
                </a:cubicBezTo>
                <a:cubicBezTo>
                  <a:pt x="665" y="487"/>
                  <a:pt x="663" y="493"/>
                  <a:pt x="663" y="496"/>
                </a:cubicBezTo>
                <a:cubicBezTo>
                  <a:pt x="662" y="497"/>
                  <a:pt x="660" y="499"/>
                  <a:pt x="660" y="500"/>
                </a:cubicBezTo>
                <a:lnTo>
                  <a:pt x="660" y="500"/>
                </a:lnTo>
                <a:lnTo>
                  <a:pt x="660" y="500"/>
                </a:lnTo>
                <a:lnTo>
                  <a:pt x="659" y="501"/>
                </a:lnTo>
                <a:lnTo>
                  <a:pt x="659" y="501"/>
                </a:lnTo>
                <a:lnTo>
                  <a:pt x="659" y="501"/>
                </a:lnTo>
                <a:lnTo>
                  <a:pt x="659" y="501"/>
                </a:lnTo>
                <a:lnTo>
                  <a:pt x="659" y="501"/>
                </a:lnTo>
                <a:cubicBezTo>
                  <a:pt x="658" y="502"/>
                  <a:pt x="662" y="491"/>
                  <a:pt x="667" y="479"/>
                </a:cubicBezTo>
                <a:close/>
                <a:moveTo>
                  <a:pt x="679" y="494"/>
                </a:moveTo>
                <a:cubicBezTo>
                  <a:pt x="679" y="496"/>
                  <a:pt x="678" y="496"/>
                  <a:pt x="678" y="497"/>
                </a:cubicBezTo>
                <a:cubicBezTo>
                  <a:pt x="678" y="498"/>
                  <a:pt x="670" y="519"/>
                  <a:pt x="641" y="583"/>
                </a:cubicBezTo>
                <a:lnTo>
                  <a:pt x="639" y="584"/>
                </a:lnTo>
                <a:lnTo>
                  <a:pt x="638" y="585"/>
                </a:lnTo>
                <a:lnTo>
                  <a:pt x="636" y="586"/>
                </a:lnTo>
                <a:lnTo>
                  <a:pt x="635" y="587"/>
                </a:lnTo>
                <a:cubicBezTo>
                  <a:pt x="640" y="582"/>
                  <a:pt x="654" y="548"/>
                  <a:pt x="662" y="529"/>
                </a:cubicBezTo>
                <a:cubicBezTo>
                  <a:pt x="670" y="510"/>
                  <a:pt x="677" y="493"/>
                  <a:pt x="679" y="492"/>
                </a:cubicBezTo>
                <a:lnTo>
                  <a:pt x="679" y="492"/>
                </a:lnTo>
                <a:lnTo>
                  <a:pt x="679" y="492"/>
                </a:lnTo>
                <a:lnTo>
                  <a:pt x="679" y="492"/>
                </a:lnTo>
                <a:lnTo>
                  <a:pt x="679" y="493"/>
                </a:lnTo>
                <a:lnTo>
                  <a:pt x="679" y="493"/>
                </a:lnTo>
                <a:lnTo>
                  <a:pt x="679" y="494"/>
                </a:lnTo>
                <a:close/>
                <a:moveTo>
                  <a:pt x="635" y="587"/>
                </a:moveTo>
                <a:cubicBezTo>
                  <a:pt x="635" y="587"/>
                  <a:pt x="631" y="590"/>
                  <a:pt x="632" y="589"/>
                </a:cubicBezTo>
                <a:lnTo>
                  <a:pt x="632" y="589"/>
                </a:lnTo>
                <a:lnTo>
                  <a:pt x="632" y="589"/>
                </a:lnTo>
                <a:lnTo>
                  <a:pt x="633" y="588"/>
                </a:lnTo>
                <a:lnTo>
                  <a:pt x="635" y="588"/>
                </a:lnTo>
                <a:lnTo>
                  <a:pt x="635" y="587"/>
                </a:lnTo>
                <a:lnTo>
                  <a:pt x="635" y="587"/>
                </a:lnTo>
                <a:close/>
                <a:moveTo>
                  <a:pt x="629" y="542"/>
                </a:moveTo>
                <a:cubicBezTo>
                  <a:pt x="630" y="539"/>
                  <a:pt x="642" y="509"/>
                  <a:pt x="648" y="497"/>
                </a:cubicBezTo>
                <a:cubicBezTo>
                  <a:pt x="645" y="513"/>
                  <a:pt x="639" y="532"/>
                  <a:pt x="629" y="542"/>
                </a:cubicBezTo>
                <a:close/>
                <a:moveTo>
                  <a:pt x="644" y="542"/>
                </a:moveTo>
                <a:cubicBezTo>
                  <a:pt x="646" y="537"/>
                  <a:pt x="647" y="535"/>
                  <a:pt x="647" y="534"/>
                </a:cubicBezTo>
                <a:cubicBezTo>
                  <a:pt x="647" y="532"/>
                  <a:pt x="650" y="525"/>
                  <a:pt x="655" y="517"/>
                </a:cubicBezTo>
                <a:cubicBezTo>
                  <a:pt x="652" y="525"/>
                  <a:pt x="647" y="535"/>
                  <a:pt x="644" y="542"/>
                </a:cubicBezTo>
                <a:close/>
                <a:moveTo>
                  <a:pt x="648" y="439"/>
                </a:moveTo>
                <a:lnTo>
                  <a:pt x="647" y="436"/>
                </a:lnTo>
                <a:lnTo>
                  <a:pt x="650" y="439"/>
                </a:lnTo>
                <a:lnTo>
                  <a:pt x="652" y="440"/>
                </a:lnTo>
                <a:lnTo>
                  <a:pt x="653" y="441"/>
                </a:lnTo>
                <a:lnTo>
                  <a:pt x="652" y="441"/>
                </a:lnTo>
                <a:lnTo>
                  <a:pt x="651" y="440"/>
                </a:lnTo>
                <a:lnTo>
                  <a:pt x="648" y="439"/>
                </a:lnTo>
                <a:close/>
                <a:moveTo>
                  <a:pt x="645" y="434"/>
                </a:moveTo>
                <a:lnTo>
                  <a:pt x="643" y="435"/>
                </a:lnTo>
                <a:lnTo>
                  <a:pt x="641" y="434"/>
                </a:lnTo>
                <a:lnTo>
                  <a:pt x="640" y="433"/>
                </a:lnTo>
                <a:lnTo>
                  <a:pt x="639" y="432"/>
                </a:lnTo>
                <a:lnTo>
                  <a:pt x="638" y="431"/>
                </a:lnTo>
                <a:lnTo>
                  <a:pt x="637" y="431"/>
                </a:lnTo>
                <a:lnTo>
                  <a:pt x="637" y="430"/>
                </a:lnTo>
                <a:lnTo>
                  <a:pt x="636" y="429"/>
                </a:lnTo>
                <a:lnTo>
                  <a:pt x="636" y="428"/>
                </a:lnTo>
                <a:lnTo>
                  <a:pt x="636" y="427"/>
                </a:lnTo>
                <a:lnTo>
                  <a:pt x="636" y="427"/>
                </a:lnTo>
                <a:lnTo>
                  <a:pt x="636" y="427"/>
                </a:lnTo>
                <a:cubicBezTo>
                  <a:pt x="636" y="425"/>
                  <a:pt x="642" y="431"/>
                  <a:pt x="645" y="434"/>
                </a:cubicBezTo>
                <a:close/>
                <a:moveTo>
                  <a:pt x="637" y="456"/>
                </a:moveTo>
                <a:lnTo>
                  <a:pt x="640" y="449"/>
                </a:lnTo>
                <a:lnTo>
                  <a:pt x="642" y="450"/>
                </a:lnTo>
                <a:cubicBezTo>
                  <a:pt x="637" y="462"/>
                  <a:pt x="631" y="478"/>
                  <a:pt x="631" y="477"/>
                </a:cubicBezTo>
                <a:cubicBezTo>
                  <a:pt x="633" y="472"/>
                  <a:pt x="637" y="458"/>
                  <a:pt x="637" y="456"/>
                </a:cubicBezTo>
                <a:close/>
                <a:moveTo>
                  <a:pt x="631" y="477"/>
                </a:moveTo>
                <a:cubicBezTo>
                  <a:pt x="625" y="492"/>
                  <a:pt x="622" y="501"/>
                  <a:pt x="622" y="500"/>
                </a:cubicBezTo>
                <a:lnTo>
                  <a:pt x="622" y="500"/>
                </a:lnTo>
                <a:cubicBezTo>
                  <a:pt x="622" y="501"/>
                  <a:pt x="628" y="485"/>
                  <a:pt x="631" y="477"/>
                </a:cubicBezTo>
                <a:close/>
                <a:moveTo>
                  <a:pt x="623" y="458"/>
                </a:moveTo>
                <a:lnTo>
                  <a:pt x="623" y="456"/>
                </a:lnTo>
                <a:lnTo>
                  <a:pt x="623" y="455"/>
                </a:lnTo>
                <a:lnTo>
                  <a:pt x="623" y="454"/>
                </a:lnTo>
                <a:lnTo>
                  <a:pt x="624" y="453"/>
                </a:lnTo>
                <a:cubicBezTo>
                  <a:pt x="623" y="451"/>
                  <a:pt x="626" y="447"/>
                  <a:pt x="628" y="445"/>
                </a:cubicBezTo>
                <a:cubicBezTo>
                  <a:pt x="627" y="457"/>
                  <a:pt x="627" y="459"/>
                  <a:pt x="626" y="463"/>
                </a:cubicBezTo>
                <a:lnTo>
                  <a:pt x="625" y="463"/>
                </a:lnTo>
                <a:lnTo>
                  <a:pt x="625" y="462"/>
                </a:lnTo>
                <a:lnTo>
                  <a:pt x="625" y="460"/>
                </a:lnTo>
                <a:lnTo>
                  <a:pt x="623" y="458"/>
                </a:lnTo>
                <a:close/>
                <a:moveTo>
                  <a:pt x="625" y="463"/>
                </a:moveTo>
                <a:lnTo>
                  <a:pt x="625" y="465"/>
                </a:lnTo>
                <a:lnTo>
                  <a:pt x="625" y="465"/>
                </a:lnTo>
                <a:lnTo>
                  <a:pt x="625" y="464"/>
                </a:lnTo>
                <a:lnTo>
                  <a:pt x="625" y="463"/>
                </a:lnTo>
                <a:close/>
                <a:moveTo>
                  <a:pt x="624" y="433"/>
                </a:moveTo>
                <a:lnTo>
                  <a:pt x="627" y="435"/>
                </a:lnTo>
                <a:lnTo>
                  <a:pt x="629" y="436"/>
                </a:lnTo>
                <a:lnTo>
                  <a:pt x="629" y="437"/>
                </a:lnTo>
                <a:lnTo>
                  <a:pt x="629" y="437"/>
                </a:lnTo>
                <a:lnTo>
                  <a:pt x="628" y="438"/>
                </a:lnTo>
                <a:lnTo>
                  <a:pt x="626" y="438"/>
                </a:lnTo>
                <a:lnTo>
                  <a:pt x="624" y="437"/>
                </a:lnTo>
                <a:lnTo>
                  <a:pt x="623" y="436"/>
                </a:lnTo>
                <a:lnTo>
                  <a:pt x="623" y="435"/>
                </a:lnTo>
                <a:lnTo>
                  <a:pt x="624" y="433"/>
                </a:lnTo>
                <a:close/>
                <a:moveTo>
                  <a:pt x="622" y="441"/>
                </a:moveTo>
                <a:lnTo>
                  <a:pt x="625" y="442"/>
                </a:lnTo>
                <a:lnTo>
                  <a:pt x="624" y="442"/>
                </a:lnTo>
                <a:lnTo>
                  <a:pt x="622" y="445"/>
                </a:lnTo>
                <a:lnTo>
                  <a:pt x="622" y="445"/>
                </a:lnTo>
                <a:lnTo>
                  <a:pt x="622" y="445"/>
                </a:lnTo>
                <a:lnTo>
                  <a:pt x="622" y="444"/>
                </a:lnTo>
                <a:lnTo>
                  <a:pt x="622" y="441"/>
                </a:lnTo>
                <a:close/>
                <a:moveTo>
                  <a:pt x="621" y="556"/>
                </a:moveTo>
                <a:lnTo>
                  <a:pt x="622" y="557"/>
                </a:lnTo>
                <a:lnTo>
                  <a:pt x="624" y="557"/>
                </a:lnTo>
                <a:lnTo>
                  <a:pt x="625" y="557"/>
                </a:lnTo>
                <a:cubicBezTo>
                  <a:pt x="623" y="561"/>
                  <a:pt x="619" y="569"/>
                  <a:pt x="617" y="572"/>
                </a:cubicBezTo>
                <a:cubicBezTo>
                  <a:pt x="613" y="573"/>
                  <a:pt x="609" y="575"/>
                  <a:pt x="609" y="575"/>
                </a:cubicBezTo>
                <a:lnTo>
                  <a:pt x="609" y="575"/>
                </a:lnTo>
                <a:lnTo>
                  <a:pt x="609" y="575"/>
                </a:lnTo>
                <a:lnTo>
                  <a:pt x="609" y="575"/>
                </a:lnTo>
                <a:lnTo>
                  <a:pt x="609" y="575"/>
                </a:lnTo>
                <a:lnTo>
                  <a:pt x="609" y="574"/>
                </a:lnTo>
                <a:lnTo>
                  <a:pt x="609" y="574"/>
                </a:lnTo>
                <a:lnTo>
                  <a:pt x="610" y="573"/>
                </a:lnTo>
                <a:cubicBezTo>
                  <a:pt x="611" y="572"/>
                  <a:pt x="618" y="562"/>
                  <a:pt x="621" y="556"/>
                </a:cubicBezTo>
                <a:close/>
                <a:moveTo>
                  <a:pt x="614" y="404"/>
                </a:moveTo>
                <a:lnTo>
                  <a:pt x="614" y="403"/>
                </a:lnTo>
                <a:lnTo>
                  <a:pt x="614" y="403"/>
                </a:lnTo>
                <a:lnTo>
                  <a:pt x="614" y="403"/>
                </a:lnTo>
                <a:lnTo>
                  <a:pt x="614" y="402"/>
                </a:lnTo>
                <a:lnTo>
                  <a:pt x="614" y="402"/>
                </a:lnTo>
                <a:cubicBezTo>
                  <a:pt x="613" y="402"/>
                  <a:pt x="618" y="401"/>
                  <a:pt x="621" y="400"/>
                </a:cubicBezTo>
                <a:lnTo>
                  <a:pt x="623" y="399"/>
                </a:lnTo>
                <a:lnTo>
                  <a:pt x="626" y="398"/>
                </a:lnTo>
                <a:lnTo>
                  <a:pt x="625" y="399"/>
                </a:lnTo>
                <a:lnTo>
                  <a:pt x="624" y="399"/>
                </a:lnTo>
                <a:lnTo>
                  <a:pt x="622" y="401"/>
                </a:lnTo>
                <a:cubicBezTo>
                  <a:pt x="619" y="402"/>
                  <a:pt x="615" y="404"/>
                  <a:pt x="614" y="404"/>
                </a:cubicBezTo>
                <a:close/>
                <a:moveTo>
                  <a:pt x="626" y="408"/>
                </a:moveTo>
                <a:lnTo>
                  <a:pt x="628" y="407"/>
                </a:lnTo>
                <a:lnTo>
                  <a:pt x="628" y="407"/>
                </a:lnTo>
                <a:lnTo>
                  <a:pt x="629" y="406"/>
                </a:lnTo>
                <a:lnTo>
                  <a:pt x="630" y="406"/>
                </a:lnTo>
                <a:lnTo>
                  <a:pt x="632" y="406"/>
                </a:lnTo>
                <a:lnTo>
                  <a:pt x="631" y="406"/>
                </a:lnTo>
                <a:lnTo>
                  <a:pt x="630" y="407"/>
                </a:lnTo>
                <a:lnTo>
                  <a:pt x="629" y="407"/>
                </a:lnTo>
                <a:lnTo>
                  <a:pt x="627" y="408"/>
                </a:lnTo>
                <a:lnTo>
                  <a:pt x="626" y="408"/>
                </a:lnTo>
                <a:close/>
                <a:moveTo>
                  <a:pt x="627" y="402"/>
                </a:moveTo>
                <a:lnTo>
                  <a:pt x="626" y="403"/>
                </a:lnTo>
                <a:lnTo>
                  <a:pt x="626" y="403"/>
                </a:lnTo>
                <a:lnTo>
                  <a:pt x="626" y="403"/>
                </a:lnTo>
                <a:lnTo>
                  <a:pt x="627" y="402"/>
                </a:lnTo>
                <a:lnTo>
                  <a:pt x="629" y="401"/>
                </a:lnTo>
                <a:lnTo>
                  <a:pt x="632" y="398"/>
                </a:lnTo>
                <a:lnTo>
                  <a:pt x="633" y="398"/>
                </a:lnTo>
                <a:lnTo>
                  <a:pt x="632" y="399"/>
                </a:lnTo>
                <a:lnTo>
                  <a:pt x="632" y="399"/>
                </a:lnTo>
                <a:lnTo>
                  <a:pt x="630" y="400"/>
                </a:lnTo>
                <a:lnTo>
                  <a:pt x="627" y="402"/>
                </a:lnTo>
                <a:close/>
                <a:moveTo>
                  <a:pt x="635" y="391"/>
                </a:moveTo>
                <a:lnTo>
                  <a:pt x="634" y="389"/>
                </a:lnTo>
                <a:lnTo>
                  <a:pt x="635" y="389"/>
                </a:lnTo>
                <a:lnTo>
                  <a:pt x="635" y="388"/>
                </a:lnTo>
                <a:lnTo>
                  <a:pt x="636" y="388"/>
                </a:lnTo>
                <a:lnTo>
                  <a:pt x="636" y="387"/>
                </a:lnTo>
                <a:cubicBezTo>
                  <a:pt x="636" y="385"/>
                  <a:pt x="633" y="379"/>
                  <a:pt x="633" y="378"/>
                </a:cubicBezTo>
                <a:lnTo>
                  <a:pt x="632" y="376"/>
                </a:lnTo>
                <a:lnTo>
                  <a:pt x="637" y="374"/>
                </a:lnTo>
                <a:cubicBezTo>
                  <a:pt x="637" y="377"/>
                  <a:pt x="637" y="380"/>
                  <a:pt x="637" y="383"/>
                </a:cubicBezTo>
                <a:cubicBezTo>
                  <a:pt x="638" y="385"/>
                  <a:pt x="638" y="388"/>
                  <a:pt x="638" y="389"/>
                </a:cubicBezTo>
                <a:lnTo>
                  <a:pt x="636" y="390"/>
                </a:lnTo>
                <a:lnTo>
                  <a:pt x="635" y="391"/>
                </a:lnTo>
                <a:close/>
                <a:moveTo>
                  <a:pt x="642" y="399"/>
                </a:moveTo>
                <a:lnTo>
                  <a:pt x="642" y="399"/>
                </a:lnTo>
                <a:lnTo>
                  <a:pt x="642" y="398"/>
                </a:lnTo>
                <a:lnTo>
                  <a:pt x="642" y="397"/>
                </a:lnTo>
                <a:lnTo>
                  <a:pt x="642" y="397"/>
                </a:lnTo>
                <a:lnTo>
                  <a:pt x="643" y="397"/>
                </a:lnTo>
                <a:lnTo>
                  <a:pt x="643" y="396"/>
                </a:lnTo>
                <a:lnTo>
                  <a:pt x="643" y="396"/>
                </a:lnTo>
                <a:lnTo>
                  <a:pt x="643" y="396"/>
                </a:lnTo>
                <a:lnTo>
                  <a:pt x="644" y="396"/>
                </a:lnTo>
                <a:lnTo>
                  <a:pt x="644" y="395"/>
                </a:lnTo>
                <a:lnTo>
                  <a:pt x="645" y="395"/>
                </a:lnTo>
                <a:lnTo>
                  <a:pt x="647" y="394"/>
                </a:lnTo>
                <a:lnTo>
                  <a:pt x="648" y="393"/>
                </a:lnTo>
                <a:lnTo>
                  <a:pt x="650" y="391"/>
                </a:lnTo>
                <a:lnTo>
                  <a:pt x="652" y="390"/>
                </a:lnTo>
                <a:lnTo>
                  <a:pt x="655" y="388"/>
                </a:lnTo>
                <a:lnTo>
                  <a:pt x="655" y="389"/>
                </a:lnTo>
                <a:lnTo>
                  <a:pt x="654" y="390"/>
                </a:lnTo>
                <a:lnTo>
                  <a:pt x="653" y="391"/>
                </a:lnTo>
                <a:cubicBezTo>
                  <a:pt x="650" y="394"/>
                  <a:pt x="643" y="400"/>
                  <a:pt x="642" y="399"/>
                </a:cubicBezTo>
                <a:close/>
                <a:moveTo>
                  <a:pt x="653" y="395"/>
                </a:moveTo>
                <a:cubicBezTo>
                  <a:pt x="659" y="391"/>
                  <a:pt x="663" y="385"/>
                  <a:pt x="665" y="383"/>
                </a:cubicBezTo>
                <a:lnTo>
                  <a:pt x="666" y="382"/>
                </a:lnTo>
                <a:lnTo>
                  <a:pt x="667" y="381"/>
                </a:lnTo>
                <a:lnTo>
                  <a:pt x="668" y="381"/>
                </a:lnTo>
                <a:cubicBezTo>
                  <a:pt x="676" y="376"/>
                  <a:pt x="682" y="372"/>
                  <a:pt x="689" y="365"/>
                </a:cubicBezTo>
                <a:lnTo>
                  <a:pt x="690" y="366"/>
                </a:lnTo>
                <a:lnTo>
                  <a:pt x="692" y="366"/>
                </a:lnTo>
                <a:cubicBezTo>
                  <a:pt x="681" y="380"/>
                  <a:pt x="668" y="390"/>
                  <a:pt x="653" y="395"/>
                </a:cubicBezTo>
                <a:close/>
                <a:moveTo>
                  <a:pt x="692" y="366"/>
                </a:moveTo>
                <a:lnTo>
                  <a:pt x="692" y="366"/>
                </a:lnTo>
                <a:lnTo>
                  <a:pt x="693" y="365"/>
                </a:lnTo>
                <a:lnTo>
                  <a:pt x="694" y="363"/>
                </a:lnTo>
                <a:lnTo>
                  <a:pt x="693" y="364"/>
                </a:lnTo>
                <a:lnTo>
                  <a:pt x="692" y="365"/>
                </a:lnTo>
                <a:lnTo>
                  <a:pt x="692" y="366"/>
                </a:lnTo>
                <a:close/>
                <a:moveTo>
                  <a:pt x="694" y="363"/>
                </a:moveTo>
                <a:lnTo>
                  <a:pt x="694" y="362"/>
                </a:lnTo>
                <a:lnTo>
                  <a:pt x="695" y="360"/>
                </a:lnTo>
                <a:lnTo>
                  <a:pt x="695" y="359"/>
                </a:lnTo>
                <a:lnTo>
                  <a:pt x="695" y="358"/>
                </a:lnTo>
                <a:lnTo>
                  <a:pt x="696" y="357"/>
                </a:lnTo>
                <a:lnTo>
                  <a:pt x="697" y="355"/>
                </a:lnTo>
                <a:lnTo>
                  <a:pt x="699" y="354"/>
                </a:lnTo>
                <a:cubicBezTo>
                  <a:pt x="701" y="351"/>
                  <a:pt x="702" y="350"/>
                  <a:pt x="702" y="350"/>
                </a:cubicBezTo>
                <a:lnTo>
                  <a:pt x="702" y="350"/>
                </a:lnTo>
                <a:cubicBezTo>
                  <a:pt x="703" y="350"/>
                  <a:pt x="699" y="356"/>
                  <a:pt x="698" y="358"/>
                </a:cubicBezTo>
                <a:lnTo>
                  <a:pt x="696" y="360"/>
                </a:lnTo>
                <a:lnTo>
                  <a:pt x="694" y="363"/>
                </a:lnTo>
                <a:close/>
                <a:moveTo>
                  <a:pt x="697" y="342"/>
                </a:moveTo>
                <a:lnTo>
                  <a:pt x="696" y="338"/>
                </a:lnTo>
                <a:lnTo>
                  <a:pt x="697" y="337"/>
                </a:lnTo>
                <a:lnTo>
                  <a:pt x="699" y="337"/>
                </a:lnTo>
                <a:lnTo>
                  <a:pt x="699" y="336"/>
                </a:lnTo>
                <a:lnTo>
                  <a:pt x="700" y="336"/>
                </a:lnTo>
                <a:lnTo>
                  <a:pt x="701" y="336"/>
                </a:lnTo>
                <a:lnTo>
                  <a:pt x="702" y="336"/>
                </a:lnTo>
                <a:lnTo>
                  <a:pt x="702" y="335"/>
                </a:lnTo>
                <a:lnTo>
                  <a:pt x="703" y="334"/>
                </a:lnTo>
                <a:lnTo>
                  <a:pt x="703" y="332"/>
                </a:lnTo>
                <a:lnTo>
                  <a:pt x="704" y="329"/>
                </a:lnTo>
                <a:lnTo>
                  <a:pt x="707" y="326"/>
                </a:lnTo>
                <a:lnTo>
                  <a:pt x="708" y="324"/>
                </a:lnTo>
                <a:lnTo>
                  <a:pt x="709" y="323"/>
                </a:lnTo>
                <a:lnTo>
                  <a:pt x="709" y="323"/>
                </a:lnTo>
                <a:lnTo>
                  <a:pt x="710" y="324"/>
                </a:lnTo>
                <a:lnTo>
                  <a:pt x="711" y="326"/>
                </a:lnTo>
                <a:cubicBezTo>
                  <a:pt x="704" y="340"/>
                  <a:pt x="702" y="340"/>
                  <a:pt x="699" y="341"/>
                </a:cubicBezTo>
                <a:lnTo>
                  <a:pt x="699" y="341"/>
                </a:lnTo>
                <a:lnTo>
                  <a:pt x="698" y="342"/>
                </a:lnTo>
                <a:lnTo>
                  <a:pt x="697" y="342"/>
                </a:lnTo>
                <a:close/>
                <a:moveTo>
                  <a:pt x="709" y="305"/>
                </a:moveTo>
                <a:lnTo>
                  <a:pt x="711" y="304"/>
                </a:lnTo>
                <a:lnTo>
                  <a:pt x="711" y="303"/>
                </a:lnTo>
                <a:lnTo>
                  <a:pt x="712" y="302"/>
                </a:lnTo>
                <a:lnTo>
                  <a:pt x="711" y="301"/>
                </a:lnTo>
                <a:lnTo>
                  <a:pt x="711" y="299"/>
                </a:lnTo>
                <a:lnTo>
                  <a:pt x="711" y="297"/>
                </a:lnTo>
                <a:cubicBezTo>
                  <a:pt x="718" y="300"/>
                  <a:pt x="713" y="306"/>
                  <a:pt x="715" y="305"/>
                </a:cubicBezTo>
                <a:lnTo>
                  <a:pt x="715" y="306"/>
                </a:lnTo>
                <a:cubicBezTo>
                  <a:pt x="715" y="308"/>
                  <a:pt x="713" y="311"/>
                  <a:pt x="712" y="312"/>
                </a:cubicBezTo>
                <a:cubicBezTo>
                  <a:pt x="712" y="309"/>
                  <a:pt x="710" y="305"/>
                  <a:pt x="709" y="305"/>
                </a:cubicBezTo>
                <a:close/>
                <a:moveTo>
                  <a:pt x="713" y="269"/>
                </a:moveTo>
                <a:lnTo>
                  <a:pt x="712" y="270"/>
                </a:lnTo>
                <a:lnTo>
                  <a:pt x="712" y="273"/>
                </a:lnTo>
                <a:lnTo>
                  <a:pt x="711" y="269"/>
                </a:lnTo>
                <a:lnTo>
                  <a:pt x="710" y="267"/>
                </a:lnTo>
                <a:lnTo>
                  <a:pt x="710" y="265"/>
                </a:lnTo>
                <a:lnTo>
                  <a:pt x="709" y="264"/>
                </a:lnTo>
                <a:lnTo>
                  <a:pt x="709" y="264"/>
                </a:lnTo>
                <a:lnTo>
                  <a:pt x="710" y="264"/>
                </a:lnTo>
                <a:lnTo>
                  <a:pt x="710" y="265"/>
                </a:lnTo>
                <a:lnTo>
                  <a:pt x="711" y="266"/>
                </a:lnTo>
                <a:lnTo>
                  <a:pt x="711" y="267"/>
                </a:lnTo>
                <a:lnTo>
                  <a:pt x="713" y="269"/>
                </a:lnTo>
                <a:close/>
                <a:moveTo>
                  <a:pt x="720" y="297"/>
                </a:moveTo>
                <a:lnTo>
                  <a:pt x="719" y="295"/>
                </a:lnTo>
                <a:lnTo>
                  <a:pt x="718" y="294"/>
                </a:lnTo>
                <a:lnTo>
                  <a:pt x="718" y="293"/>
                </a:lnTo>
                <a:lnTo>
                  <a:pt x="718" y="292"/>
                </a:lnTo>
                <a:lnTo>
                  <a:pt x="720" y="294"/>
                </a:lnTo>
                <a:lnTo>
                  <a:pt x="720" y="295"/>
                </a:lnTo>
                <a:lnTo>
                  <a:pt x="720" y="296"/>
                </a:lnTo>
                <a:lnTo>
                  <a:pt x="720" y="297"/>
                </a:lnTo>
                <a:close/>
                <a:moveTo>
                  <a:pt x="714" y="280"/>
                </a:moveTo>
                <a:lnTo>
                  <a:pt x="714" y="279"/>
                </a:lnTo>
                <a:lnTo>
                  <a:pt x="715" y="277"/>
                </a:lnTo>
                <a:lnTo>
                  <a:pt x="715" y="277"/>
                </a:lnTo>
                <a:lnTo>
                  <a:pt x="716" y="276"/>
                </a:lnTo>
                <a:lnTo>
                  <a:pt x="716" y="276"/>
                </a:lnTo>
                <a:lnTo>
                  <a:pt x="716" y="275"/>
                </a:lnTo>
                <a:lnTo>
                  <a:pt x="717" y="276"/>
                </a:lnTo>
                <a:lnTo>
                  <a:pt x="717" y="276"/>
                </a:lnTo>
                <a:lnTo>
                  <a:pt x="718" y="277"/>
                </a:lnTo>
                <a:lnTo>
                  <a:pt x="718" y="278"/>
                </a:lnTo>
                <a:lnTo>
                  <a:pt x="719" y="280"/>
                </a:lnTo>
                <a:lnTo>
                  <a:pt x="720" y="282"/>
                </a:lnTo>
                <a:lnTo>
                  <a:pt x="721" y="284"/>
                </a:lnTo>
                <a:lnTo>
                  <a:pt x="722" y="287"/>
                </a:lnTo>
                <a:lnTo>
                  <a:pt x="721" y="289"/>
                </a:lnTo>
                <a:lnTo>
                  <a:pt x="714" y="280"/>
                </a:lnTo>
                <a:close/>
                <a:moveTo>
                  <a:pt x="721" y="311"/>
                </a:moveTo>
                <a:lnTo>
                  <a:pt x="722" y="309"/>
                </a:lnTo>
                <a:lnTo>
                  <a:pt x="723" y="309"/>
                </a:lnTo>
                <a:lnTo>
                  <a:pt x="722" y="312"/>
                </a:lnTo>
                <a:lnTo>
                  <a:pt x="722" y="313"/>
                </a:lnTo>
                <a:lnTo>
                  <a:pt x="722" y="313"/>
                </a:lnTo>
                <a:lnTo>
                  <a:pt x="721" y="312"/>
                </a:lnTo>
                <a:lnTo>
                  <a:pt x="721" y="311"/>
                </a:lnTo>
                <a:close/>
                <a:moveTo>
                  <a:pt x="723" y="247"/>
                </a:moveTo>
                <a:cubicBezTo>
                  <a:pt x="719" y="240"/>
                  <a:pt x="716" y="236"/>
                  <a:pt x="715" y="235"/>
                </a:cubicBezTo>
                <a:cubicBezTo>
                  <a:pt x="712" y="231"/>
                  <a:pt x="712" y="228"/>
                  <a:pt x="712" y="223"/>
                </a:cubicBezTo>
                <a:lnTo>
                  <a:pt x="712" y="222"/>
                </a:lnTo>
                <a:cubicBezTo>
                  <a:pt x="718" y="231"/>
                  <a:pt x="718" y="232"/>
                  <a:pt x="720" y="234"/>
                </a:cubicBezTo>
                <a:cubicBezTo>
                  <a:pt x="720" y="235"/>
                  <a:pt x="723" y="240"/>
                  <a:pt x="724" y="242"/>
                </a:cubicBezTo>
                <a:lnTo>
                  <a:pt x="723" y="247"/>
                </a:lnTo>
                <a:close/>
                <a:moveTo>
                  <a:pt x="729" y="257"/>
                </a:moveTo>
                <a:lnTo>
                  <a:pt x="729" y="254"/>
                </a:lnTo>
                <a:lnTo>
                  <a:pt x="729" y="253"/>
                </a:lnTo>
                <a:lnTo>
                  <a:pt x="730" y="253"/>
                </a:lnTo>
                <a:lnTo>
                  <a:pt x="730" y="254"/>
                </a:lnTo>
                <a:lnTo>
                  <a:pt x="731" y="257"/>
                </a:lnTo>
                <a:lnTo>
                  <a:pt x="729" y="257"/>
                </a:lnTo>
                <a:close/>
                <a:moveTo>
                  <a:pt x="741" y="254"/>
                </a:moveTo>
                <a:lnTo>
                  <a:pt x="741" y="253"/>
                </a:lnTo>
                <a:lnTo>
                  <a:pt x="741" y="253"/>
                </a:lnTo>
                <a:lnTo>
                  <a:pt x="742" y="252"/>
                </a:lnTo>
                <a:lnTo>
                  <a:pt x="742" y="252"/>
                </a:lnTo>
                <a:lnTo>
                  <a:pt x="742" y="251"/>
                </a:lnTo>
                <a:lnTo>
                  <a:pt x="741" y="251"/>
                </a:lnTo>
                <a:lnTo>
                  <a:pt x="741" y="250"/>
                </a:lnTo>
                <a:lnTo>
                  <a:pt x="741" y="249"/>
                </a:lnTo>
                <a:lnTo>
                  <a:pt x="740" y="247"/>
                </a:lnTo>
                <a:lnTo>
                  <a:pt x="739" y="246"/>
                </a:lnTo>
                <a:lnTo>
                  <a:pt x="739" y="244"/>
                </a:lnTo>
                <a:lnTo>
                  <a:pt x="738" y="241"/>
                </a:lnTo>
                <a:lnTo>
                  <a:pt x="739" y="242"/>
                </a:lnTo>
                <a:lnTo>
                  <a:pt x="740" y="242"/>
                </a:lnTo>
                <a:lnTo>
                  <a:pt x="742" y="241"/>
                </a:lnTo>
                <a:lnTo>
                  <a:pt x="742" y="239"/>
                </a:lnTo>
                <a:cubicBezTo>
                  <a:pt x="736" y="227"/>
                  <a:pt x="737" y="224"/>
                  <a:pt x="736" y="223"/>
                </a:cubicBezTo>
                <a:cubicBezTo>
                  <a:pt x="737" y="221"/>
                  <a:pt x="734" y="217"/>
                  <a:pt x="727" y="209"/>
                </a:cubicBezTo>
                <a:lnTo>
                  <a:pt x="724" y="200"/>
                </a:lnTo>
                <a:cubicBezTo>
                  <a:pt x="734" y="213"/>
                  <a:pt x="743" y="232"/>
                  <a:pt x="743" y="246"/>
                </a:cubicBezTo>
                <a:cubicBezTo>
                  <a:pt x="743" y="250"/>
                  <a:pt x="742" y="255"/>
                  <a:pt x="741" y="259"/>
                </a:cubicBezTo>
                <a:lnTo>
                  <a:pt x="740" y="258"/>
                </a:lnTo>
                <a:lnTo>
                  <a:pt x="741" y="257"/>
                </a:lnTo>
                <a:lnTo>
                  <a:pt x="741" y="256"/>
                </a:lnTo>
                <a:lnTo>
                  <a:pt x="741" y="254"/>
                </a:lnTo>
                <a:close/>
                <a:moveTo>
                  <a:pt x="250" y="309"/>
                </a:moveTo>
                <a:cubicBezTo>
                  <a:pt x="250" y="307"/>
                  <a:pt x="250" y="302"/>
                  <a:pt x="250" y="301"/>
                </a:cubicBezTo>
                <a:cubicBezTo>
                  <a:pt x="251" y="298"/>
                  <a:pt x="251" y="294"/>
                  <a:pt x="251" y="294"/>
                </a:cubicBezTo>
                <a:lnTo>
                  <a:pt x="250" y="293"/>
                </a:lnTo>
                <a:lnTo>
                  <a:pt x="248" y="293"/>
                </a:lnTo>
                <a:lnTo>
                  <a:pt x="248" y="293"/>
                </a:lnTo>
                <a:lnTo>
                  <a:pt x="248" y="293"/>
                </a:lnTo>
                <a:lnTo>
                  <a:pt x="247" y="294"/>
                </a:lnTo>
                <a:lnTo>
                  <a:pt x="247" y="294"/>
                </a:lnTo>
                <a:lnTo>
                  <a:pt x="247" y="294"/>
                </a:lnTo>
                <a:lnTo>
                  <a:pt x="247" y="294"/>
                </a:lnTo>
                <a:lnTo>
                  <a:pt x="247" y="296"/>
                </a:lnTo>
                <a:lnTo>
                  <a:pt x="244" y="295"/>
                </a:lnTo>
                <a:lnTo>
                  <a:pt x="242" y="294"/>
                </a:lnTo>
                <a:lnTo>
                  <a:pt x="241" y="293"/>
                </a:lnTo>
                <a:lnTo>
                  <a:pt x="241" y="293"/>
                </a:lnTo>
                <a:lnTo>
                  <a:pt x="241" y="292"/>
                </a:lnTo>
                <a:lnTo>
                  <a:pt x="241" y="291"/>
                </a:lnTo>
                <a:cubicBezTo>
                  <a:pt x="244" y="293"/>
                  <a:pt x="246" y="294"/>
                  <a:pt x="247" y="294"/>
                </a:cubicBezTo>
                <a:lnTo>
                  <a:pt x="247" y="294"/>
                </a:lnTo>
                <a:lnTo>
                  <a:pt x="248" y="293"/>
                </a:lnTo>
                <a:lnTo>
                  <a:pt x="248" y="293"/>
                </a:lnTo>
                <a:lnTo>
                  <a:pt x="248" y="293"/>
                </a:lnTo>
                <a:cubicBezTo>
                  <a:pt x="250" y="290"/>
                  <a:pt x="233" y="278"/>
                  <a:pt x="212" y="273"/>
                </a:cubicBezTo>
                <a:lnTo>
                  <a:pt x="210" y="270"/>
                </a:lnTo>
                <a:lnTo>
                  <a:pt x="209" y="270"/>
                </a:lnTo>
                <a:lnTo>
                  <a:pt x="207" y="271"/>
                </a:lnTo>
                <a:cubicBezTo>
                  <a:pt x="207" y="271"/>
                  <a:pt x="205" y="272"/>
                  <a:pt x="204" y="271"/>
                </a:cubicBezTo>
                <a:cubicBezTo>
                  <a:pt x="202" y="272"/>
                  <a:pt x="196" y="271"/>
                  <a:pt x="192" y="270"/>
                </a:cubicBezTo>
                <a:cubicBezTo>
                  <a:pt x="185" y="269"/>
                  <a:pt x="170" y="268"/>
                  <a:pt x="161" y="268"/>
                </a:cubicBezTo>
                <a:cubicBezTo>
                  <a:pt x="117" y="259"/>
                  <a:pt x="41" y="317"/>
                  <a:pt x="14" y="371"/>
                </a:cubicBezTo>
                <a:lnTo>
                  <a:pt x="14" y="372"/>
                </a:lnTo>
                <a:cubicBezTo>
                  <a:pt x="14" y="373"/>
                  <a:pt x="14" y="374"/>
                  <a:pt x="14" y="374"/>
                </a:cubicBezTo>
                <a:cubicBezTo>
                  <a:pt x="14" y="374"/>
                  <a:pt x="14" y="375"/>
                  <a:pt x="14" y="375"/>
                </a:cubicBezTo>
                <a:cubicBezTo>
                  <a:pt x="13" y="375"/>
                  <a:pt x="10" y="384"/>
                  <a:pt x="7" y="396"/>
                </a:cubicBezTo>
                <a:cubicBezTo>
                  <a:pt x="2" y="397"/>
                  <a:pt x="0" y="408"/>
                  <a:pt x="0" y="415"/>
                </a:cubicBezTo>
                <a:cubicBezTo>
                  <a:pt x="-1" y="435"/>
                  <a:pt x="10" y="469"/>
                  <a:pt x="19" y="482"/>
                </a:cubicBezTo>
                <a:lnTo>
                  <a:pt x="19" y="483"/>
                </a:lnTo>
                <a:lnTo>
                  <a:pt x="19" y="483"/>
                </a:lnTo>
                <a:lnTo>
                  <a:pt x="19" y="484"/>
                </a:lnTo>
                <a:cubicBezTo>
                  <a:pt x="16" y="495"/>
                  <a:pt x="54" y="534"/>
                  <a:pt x="116" y="532"/>
                </a:cubicBezTo>
                <a:lnTo>
                  <a:pt x="119" y="532"/>
                </a:lnTo>
                <a:lnTo>
                  <a:pt x="123" y="532"/>
                </a:lnTo>
                <a:lnTo>
                  <a:pt x="127" y="532"/>
                </a:lnTo>
                <a:lnTo>
                  <a:pt x="131" y="532"/>
                </a:lnTo>
                <a:lnTo>
                  <a:pt x="135" y="531"/>
                </a:lnTo>
                <a:lnTo>
                  <a:pt x="137" y="533"/>
                </a:lnTo>
                <a:lnTo>
                  <a:pt x="138" y="533"/>
                </a:lnTo>
                <a:lnTo>
                  <a:pt x="139" y="532"/>
                </a:lnTo>
                <a:lnTo>
                  <a:pt x="139" y="532"/>
                </a:lnTo>
                <a:lnTo>
                  <a:pt x="139" y="531"/>
                </a:lnTo>
                <a:lnTo>
                  <a:pt x="139" y="531"/>
                </a:lnTo>
                <a:lnTo>
                  <a:pt x="139" y="531"/>
                </a:lnTo>
                <a:lnTo>
                  <a:pt x="140" y="531"/>
                </a:lnTo>
                <a:lnTo>
                  <a:pt x="140" y="531"/>
                </a:lnTo>
                <a:lnTo>
                  <a:pt x="141" y="530"/>
                </a:lnTo>
                <a:lnTo>
                  <a:pt x="143" y="530"/>
                </a:lnTo>
                <a:lnTo>
                  <a:pt x="145" y="530"/>
                </a:lnTo>
                <a:lnTo>
                  <a:pt x="148" y="529"/>
                </a:lnTo>
                <a:lnTo>
                  <a:pt x="149" y="530"/>
                </a:lnTo>
                <a:lnTo>
                  <a:pt x="149" y="532"/>
                </a:lnTo>
                <a:lnTo>
                  <a:pt x="149" y="533"/>
                </a:lnTo>
                <a:lnTo>
                  <a:pt x="149" y="535"/>
                </a:lnTo>
                <a:lnTo>
                  <a:pt x="150" y="536"/>
                </a:lnTo>
                <a:lnTo>
                  <a:pt x="150" y="537"/>
                </a:lnTo>
                <a:lnTo>
                  <a:pt x="151" y="538"/>
                </a:lnTo>
                <a:lnTo>
                  <a:pt x="151" y="538"/>
                </a:lnTo>
                <a:lnTo>
                  <a:pt x="152" y="538"/>
                </a:lnTo>
                <a:cubicBezTo>
                  <a:pt x="155" y="535"/>
                  <a:pt x="155" y="529"/>
                  <a:pt x="155" y="530"/>
                </a:cubicBezTo>
                <a:lnTo>
                  <a:pt x="155" y="529"/>
                </a:lnTo>
                <a:lnTo>
                  <a:pt x="155" y="529"/>
                </a:lnTo>
                <a:lnTo>
                  <a:pt x="155" y="528"/>
                </a:lnTo>
                <a:lnTo>
                  <a:pt x="156" y="528"/>
                </a:lnTo>
                <a:cubicBezTo>
                  <a:pt x="156" y="528"/>
                  <a:pt x="158" y="527"/>
                  <a:pt x="159" y="527"/>
                </a:cubicBezTo>
                <a:cubicBezTo>
                  <a:pt x="161" y="527"/>
                  <a:pt x="170" y="525"/>
                  <a:pt x="173" y="524"/>
                </a:cubicBezTo>
                <a:lnTo>
                  <a:pt x="175" y="524"/>
                </a:lnTo>
                <a:lnTo>
                  <a:pt x="177" y="523"/>
                </a:lnTo>
                <a:lnTo>
                  <a:pt x="177" y="523"/>
                </a:lnTo>
                <a:lnTo>
                  <a:pt x="180" y="522"/>
                </a:lnTo>
                <a:lnTo>
                  <a:pt x="182" y="521"/>
                </a:lnTo>
                <a:lnTo>
                  <a:pt x="183" y="521"/>
                </a:lnTo>
                <a:lnTo>
                  <a:pt x="184" y="520"/>
                </a:lnTo>
                <a:lnTo>
                  <a:pt x="185" y="520"/>
                </a:lnTo>
                <a:lnTo>
                  <a:pt x="185" y="520"/>
                </a:lnTo>
                <a:lnTo>
                  <a:pt x="186" y="521"/>
                </a:lnTo>
                <a:lnTo>
                  <a:pt x="186" y="522"/>
                </a:lnTo>
                <a:lnTo>
                  <a:pt x="187" y="523"/>
                </a:lnTo>
                <a:lnTo>
                  <a:pt x="189" y="524"/>
                </a:lnTo>
                <a:lnTo>
                  <a:pt x="190" y="525"/>
                </a:lnTo>
                <a:lnTo>
                  <a:pt x="191" y="525"/>
                </a:lnTo>
                <a:lnTo>
                  <a:pt x="192" y="524"/>
                </a:lnTo>
                <a:lnTo>
                  <a:pt x="193" y="522"/>
                </a:lnTo>
                <a:lnTo>
                  <a:pt x="194" y="521"/>
                </a:lnTo>
                <a:lnTo>
                  <a:pt x="195" y="520"/>
                </a:lnTo>
                <a:lnTo>
                  <a:pt x="198" y="519"/>
                </a:lnTo>
                <a:lnTo>
                  <a:pt x="199" y="517"/>
                </a:lnTo>
                <a:lnTo>
                  <a:pt x="200" y="515"/>
                </a:lnTo>
                <a:lnTo>
                  <a:pt x="200" y="514"/>
                </a:lnTo>
                <a:lnTo>
                  <a:pt x="201" y="513"/>
                </a:lnTo>
                <a:lnTo>
                  <a:pt x="202" y="513"/>
                </a:lnTo>
                <a:lnTo>
                  <a:pt x="202" y="512"/>
                </a:lnTo>
                <a:lnTo>
                  <a:pt x="203" y="512"/>
                </a:lnTo>
                <a:lnTo>
                  <a:pt x="203" y="513"/>
                </a:lnTo>
                <a:lnTo>
                  <a:pt x="203" y="513"/>
                </a:lnTo>
                <a:lnTo>
                  <a:pt x="204" y="513"/>
                </a:lnTo>
                <a:lnTo>
                  <a:pt x="204" y="514"/>
                </a:lnTo>
                <a:lnTo>
                  <a:pt x="205" y="514"/>
                </a:lnTo>
                <a:lnTo>
                  <a:pt x="205" y="515"/>
                </a:lnTo>
                <a:lnTo>
                  <a:pt x="205" y="515"/>
                </a:lnTo>
                <a:lnTo>
                  <a:pt x="206" y="515"/>
                </a:lnTo>
                <a:lnTo>
                  <a:pt x="206" y="515"/>
                </a:lnTo>
                <a:lnTo>
                  <a:pt x="207" y="515"/>
                </a:lnTo>
                <a:lnTo>
                  <a:pt x="207" y="515"/>
                </a:lnTo>
                <a:lnTo>
                  <a:pt x="208" y="514"/>
                </a:lnTo>
                <a:lnTo>
                  <a:pt x="208" y="513"/>
                </a:lnTo>
                <a:lnTo>
                  <a:pt x="209" y="511"/>
                </a:lnTo>
                <a:lnTo>
                  <a:pt x="210" y="509"/>
                </a:lnTo>
                <a:lnTo>
                  <a:pt x="211" y="508"/>
                </a:lnTo>
                <a:lnTo>
                  <a:pt x="213" y="508"/>
                </a:lnTo>
                <a:lnTo>
                  <a:pt x="214" y="507"/>
                </a:lnTo>
                <a:lnTo>
                  <a:pt x="214" y="506"/>
                </a:lnTo>
                <a:lnTo>
                  <a:pt x="215" y="506"/>
                </a:lnTo>
                <a:lnTo>
                  <a:pt x="215" y="506"/>
                </a:lnTo>
                <a:lnTo>
                  <a:pt x="216" y="507"/>
                </a:lnTo>
                <a:lnTo>
                  <a:pt x="216" y="508"/>
                </a:lnTo>
                <a:lnTo>
                  <a:pt x="217" y="509"/>
                </a:lnTo>
                <a:lnTo>
                  <a:pt x="218" y="511"/>
                </a:lnTo>
                <a:lnTo>
                  <a:pt x="219" y="513"/>
                </a:lnTo>
                <a:lnTo>
                  <a:pt x="220" y="516"/>
                </a:lnTo>
                <a:lnTo>
                  <a:pt x="221" y="517"/>
                </a:lnTo>
                <a:lnTo>
                  <a:pt x="223" y="517"/>
                </a:lnTo>
                <a:lnTo>
                  <a:pt x="224" y="516"/>
                </a:lnTo>
                <a:lnTo>
                  <a:pt x="224" y="514"/>
                </a:lnTo>
                <a:lnTo>
                  <a:pt x="224" y="512"/>
                </a:lnTo>
                <a:lnTo>
                  <a:pt x="223" y="511"/>
                </a:lnTo>
                <a:lnTo>
                  <a:pt x="223" y="510"/>
                </a:lnTo>
                <a:lnTo>
                  <a:pt x="222" y="509"/>
                </a:lnTo>
                <a:lnTo>
                  <a:pt x="222" y="508"/>
                </a:lnTo>
                <a:lnTo>
                  <a:pt x="221" y="507"/>
                </a:lnTo>
                <a:lnTo>
                  <a:pt x="221" y="505"/>
                </a:lnTo>
                <a:lnTo>
                  <a:pt x="220" y="504"/>
                </a:lnTo>
                <a:lnTo>
                  <a:pt x="220" y="503"/>
                </a:lnTo>
                <a:cubicBezTo>
                  <a:pt x="223" y="501"/>
                  <a:pt x="242" y="488"/>
                  <a:pt x="242" y="486"/>
                </a:cubicBezTo>
                <a:lnTo>
                  <a:pt x="243" y="485"/>
                </a:lnTo>
                <a:lnTo>
                  <a:pt x="241" y="483"/>
                </a:lnTo>
                <a:lnTo>
                  <a:pt x="240" y="483"/>
                </a:lnTo>
                <a:cubicBezTo>
                  <a:pt x="234" y="490"/>
                  <a:pt x="224" y="496"/>
                  <a:pt x="219" y="499"/>
                </a:cubicBezTo>
                <a:cubicBezTo>
                  <a:pt x="217" y="494"/>
                  <a:pt x="217" y="494"/>
                  <a:pt x="217" y="493"/>
                </a:cubicBezTo>
                <a:lnTo>
                  <a:pt x="217" y="492"/>
                </a:lnTo>
                <a:lnTo>
                  <a:pt x="217" y="490"/>
                </a:lnTo>
                <a:lnTo>
                  <a:pt x="218" y="488"/>
                </a:lnTo>
                <a:lnTo>
                  <a:pt x="218" y="487"/>
                </a:lnTo>
                <a:lnTo>
                  <a:pt x="217" y="485"/>
                </a:lnTo>
                <a:lnTo>
                  <a:pt x="216" y="485"/>
                </a:lnTo>
                <a:lnTo>
                  <a:pt x="215" y="485"/>
                </a:lnTo>
                <a:lnTo>
                  <a:pt x="215" y="484"/>
                </a:lnTo>
                <a:lnTo>
                  <a:pt x="215" y="484"/>
                </a:lnTo>
                <a:lnTo>
                  <a:pt x="215" y="483"/>
                </a:lnTo>
                <a:lnTo>
                  <a:pt x="215" y="483"/>
                </a:lnTo>
                <a:lnTo>
                  <a:pt x="215" y="482"/>
                </a:lnTo>
                <a:lnTo>
                  <a:pt x="215" y="482"/>
                </a:lnTo>
                <a:lnTo>
                  <a:pt x="215" y="482"/>
                </a:lnTo>
                <a:lnTo>
                  <a:pt x="215" y="482"/>
                </a:lnTo>
                <a:lnTo>
                  <a:pt x="215" y="481"/>
                </a:lnTo>
                <a:lnTo>
                  <a:pt x="216" y="481"/>
                </a:lnTo>
                <a:lnTo>
                  <a:pt x="216" y="480"/>
                </a:lnTo>
                <a:lnTo>
                  <a:pt x="217" y="479"/>
                </a:lnTo>
                <a:cubicBezTo>
                  <a:pt x="218" y="478"/>
                  <a:pt x="226" y="469"/>
                  <a:pt x="230" y="464"/>
                </a:cubicBezTo>
                <a:lnTo>
                  <a:pt x="230" y="462"/>
                </a:lnTo>
                <a:lnTo>
                  <a:pt x="230" y="461"/>
                </a:lnTo>
                <a:lnTo>
                  <a:pt x="230" y="461"/>
                </a:lnTo>
                <a:lnTo>
                  <a:pt x="229" y="460"/>
                </a:lnTo>
                <a:lnTo>
                  <a:pt x="229" y="460"/>
                </a:lnTo>
                <a:lnTo>
                  <a:pt x="229" y="460"/>
                </a:lnTo>
                <a:lnTo>
                  <a:pt x="228" y="460"/>
                </a:lnTo>
                <a:cubicBezTo>
                  <a:pt x="227" y="459"/>
                  <a:pt x="223" y="465"/>
                  <a:pt x="221" y="467"/>
                </a:cubicBezTo>
                <a:lnTo>
                  <a:pt x="220" y="469"/>
                </a:lnTo>
                <a:lnTo>
                  <a:pt x="218" y="471"/>
                </a:lnTo>
                <a:lnTo>
                  <a:pt x="217" y="473"/>
                </a:lnTo>
                <a:lnTo>
                  <a:pt x="215" y="475"/>
                </a:lnTo>
                <a:cubicBezTo>
                  <a:pt x="218" y="449"/>
                  <a:pt x="221" y="421"/>
                  <a:pt x="222" y="409"/>
                </a:cubicBezTo>
                <a:cubicBezTo>
                  <a:pt x="227" y="359"/>
                  <a:pt x="231" y="334"/>
                  <a:pt x="244" y="326"/>
                </a:cubicBezTo>
                <a:lnTo>
                  <a:pt x="243" y="327"/>
                </a:lnTo>
                <a:lnTo>
                  <a:pt x="244" y="329"/>
                </a:lnTo>
                <a:lnTo>
                  <a:pt x="245" y="330"/>
                </a:lnTo>
                <a:cubicBezTo>
                  <a:pt x="251" y="328"/>
                  <a:pt x="259" y="301"/>
                  <a:pt x="259" y="297"/>
                </a:cubicBezTo>
                <a:lnTo>
                  <a:pt x="259" y="296"/>
                </a:lnTo>
                <a:lnTo>
                  <a:pt x="258" y="295"/>
                </a:lnTo>
                <a:lnTo>
                  <a:pt x="258" y="294"/>
                </a:lnTo>
                <a:lnTo>
                  <a:pt x="258" y="294"/>
                </a:lnTo>
                <a:lnTo>
                  <a:pt x="257" y="294"/>
                </a:lnTo>
                <a:lnTo>
                  <a:pt x="257" y="294"/>
                </a:lnTo>
                <a:lnTo>
                  <a:pt x="256" y="294"/>
                </a:lnTo>
                <a:lnTo>
                  <a:pt x="256" y="294"/>
                </a:lnTo>
                <a:cubicBezTo>
                  <a:pt x="255" y="295"/>
                  <a:pt x="254" y="300"/>
                  <a:pt x="253" y="301"/>
                </a:cubicBezTo>
                <a:lnTo>
                  <a:pt x="253" y="303"/>
                </a:lnTo>
                <a:lnTo>
                  <a:pt x="252" y="304"/>
                </a:lnTo>
                <a:lnTo>
                  <a:pt x="251" y="306"/>
                </a:lnTo>
                <a:lnTo>
                  <a:pt x="251" y="308"/>
                </a:lnTo>
                <a:lnTo>
                  <a:pt x="250" y="309"/>
                </a:lnTo>
                <a:close/>
                <a:moveTo>
                  <a:pt x="214" y="290"/>
                </a:moveTo>
                <a:lnTo>
                  <a:pt x="214" y="288"/>
                </a:lnTo>
                <a:lnTo>
                  <a:pt x="214" y="287"/>
                </a:lnTo>
                <a:lnTo>
                  <a:pt x="215" y="287"/>
                </a:lnTo>
                <a:lnTo>
                  <a:pt x="218" y="288"/>
                </a:lnTo>
                <a:cubicBezTo>
                  <a:pt x="214" y="298"/>
                  <a:pt x="213" y="304"/>
                  <a:pt x="213" y="304"/>
                </a:cubicBezTo>
                <a:lnTo>
                  <a:pt x="213" y="304"/>
                </a:lnTo>
                <a:lnTo>
                  <a:pt x="213" y="304"/>
                </a:lnTo>
                <a:lnTo>
                  <a:pt x="213" y="304"/>
                </a:lnTo>
                <a:cubicBezTo>
                  <a:pt x="213" y="304"/>
                  <a:pt x="214" y="294"/>
                  <a:pt x="214" y="290"/>
                </a:cubicBezTo>
                <a:close/>
                <a:moveTo>
                  <a:pt x="217" y="304"/>
                </a:moveTo>
                <a:lnTo>
                  <a:pt x="216" y="307"/>
                </a:lnTo>
                <a:lnTo>
                  <a:pt x="216" y="309"/>
                </a:lnTo>
                <a:lnTo>
                  <a:pt x="215" y="311"/>
                </a:lnTo>
                <a:lnTo>
                  <a:pt x="215" y="311"/>
                </a:lnTo>
                <a:lnTo>
                  <a:pt x="215" y="311"/>
                </a:lnTo>
                <a:lnTo>
                  <a:pt x="215" y="312"/>
                </a:lnTo>
                <a:lnTo>
                  <a:pt x="217" y="304"/>
                </a:lnTo>
                <a:close/>
                <a:moveTo>
                  <a:pt x="211" y="288"/>
                </a:moveTo>
                <a:lnTo>
                  <a:pt x="210" y="289"/>
                </a:lnTo>
                <a:lnTo>
                  <a:pt x="210" y="290"/>
                </a:lnTo>
                <a:lnTo>
                  <a:pt x="209" y="291"/>
                </a:lnTo>
                <a:lnTo>
                  <a:pt x="209" y="293"/>
                </a:lnTo>
                <a:lnTo>
                  <a:pt x="208" y="294"/>
                </a:lnTo>
                <a:cubicBezTo>
                  <a:pt x="210" y="289"/>
                  <a:pt x="210" y="285"/>
                  <a:pt x="210" y="285"/>
                </a:cubicBezTo>
                <a:lnTo>
                  <a:pt x="210" y="285"/>
                </a:lnTo>
                <a:lnTo>
                  <a:pt x="210" y="285"/>
                </a:lnTo>
                <a:lnTo>
                  <a:pt x="210" y="285"/>
                </a:lnTo>
                <a:lnTo>
                  <a:pt x="210" y="285"/>
                </a:lnTo>
                <a:lnTo>
                  <a:pt x="210" y="286"/>
                </a:lnTo>
                <a:lnTo>
                  <a:pt x="211" y="288"/>
                </a:lnTo>
                <a:close/>
                <a:moveTo>
                  <a:pt x="207" y="277"/>
                </a:moveTo>
                <a:lnTo>
                  <a:pt x="205" y="279"/>
                </a:lnTo>
                <a:lnTo>
                  <a:pt x="205" y="279"/>
                </a:lnTo>
                <a:lnTo>
                  <a:pt x="207" y="277"/>
                </a:lnTo>
                <a:close/>
                <a:moveTo>
                  <a:pt x="189" y="365"/>
                </a:moveTo>
                <a:lnTo>
                  <a:pt x="188" y="363"/>
                </a:lnTo>
                <a:lnTo>
                  <a:pt x="186" y="363"/>
                </a:lnTo>
                <a:lnTo>
                  <a:pt x="185" y="365"/>
                </a:lnTo>
                <a:cubicBezTo>
                  <a:pt x="189" y="345"/>
                  <a:pt x="194" y="326"/>
                  <a:pt x="195" y="321"/>
                </a:cubicBezTo>
                <a:cubicBezTo>
                  <a:pt x="198" y="308"/>
                  <a:pt x="199" y="303"/>
                  <a:pt x="200" y="303"/>
                </a:cubicBezTo>
                <a:lnTo>
                  <a:pt x="200" y="303"/>
                </a:lnTo>
                <a:lnTo>
                  <a:pt x="200" y="303"/>
                </a:lnTo>
                <a:cubicBezTo>
                  <a:pt x="200" y="302"/>
                  <a:pt x="198" y="310"/>
                  <a:pt x="198" y="314"/>
                </a:cubicBezTo>
                <a:cubicBezTo>
                  <a:pt x="196" y="323"/>
                  <a:pt x="191" y="348"/>
                  <a:pt x="189" y="365"/>
                </a:cubicBezTo>
                <a:close/>
                <a:moveTo>
                  <a:pt x="192" y="496"/>
                </a:moveTo>
                <a:lnTo>
                  <a:pt x="191" y="496"/>
                </a:lnTo>
                <a:lnTo>
                  <a:pt x="188" y="497"/>
                </a:lnTo>
                <a:lnTo>
                  <a:pt x="187" y="498"/>
                </a:lnTo>
                <a:cubicBezTo>
                  <a:pt x="188" y="488"/>
                  <a:pt x="189" y="476"/>
                  <a:pt x="189" y="472"/>
                </a:cubicBezTo>
                <a:cubicBezTo>
                  <a:pt x="190" y="470"/>
                  <a:pt x="190" y="468"/>
                  <a:pt x="190" y="468"/>
                </a:cubicBezTo>
                <a:lnTo>
                  <a:pt x="190" y="468"/>
                </a:lnTo>
                <a:lnTo>
                  <a:pt x="190" y="468"/>
                </a:lnTo>
                <a:lnTo>
                  <a:pt x="190" y="468"/>
                </a:lnTo>
                <a:cubicBezTo>
                  <a:pt x="190" y="468"/>
                  <a:pt x="191" y="477"/>
                  <a:pt x="191" y="486"/>
                </a:cubicBezTo>
                <a:lnTo>
                  <a:pt x="191" y="488"/>
                </a:lnTo>
                <a:lnTo>
                  <a:pt x="192" y="491"/>
                </a:lnTo>
                <a:lnTo>
                  <a:pt x="192" y="493"/>
                </a:lnTo>
                <a:lnTo>
                  <a:pt x="192" y="496"/>
                </a:lnTo>
                <a:close/>
                <a:moveTo>
                  <a:pt x="169" y="324"/>
                </a:moveTo>
                <a:cubicBezTo>
                  <a:pt x="171" y="317"/>
                  <a:pt x="172" y="314"/>
                  <a:pt x="172" y="315"/>
                </a:cubicBezTo>
                <a:cubicBezTo>
                  <a:pt x="172" y="315"/>
                  <a:pt x="160" y="362"/>
                  <a:pt x="160" y="360"/>
                </a:cubicBezTo>
                <a:cubicBezTo>
                  <a:pt x="159" y="363"/>
                  <a:pt x="164" y="344"/>
                  <a:pt x="169" y="324"/>
                </a:cubicBezTo>
                <a:close/>
                <a:moveTo>
                  <a:pt x="170" y="383"/>
                </a:moveTo>
                <a:cubicBezTo>
                  <a:pt x="170" y="393"/>
                  <a:pt x="169" y="425"/>
                  <a:pt x="169" y="423"/>
                </a:cubicBezTo>
                <a:lnTo>
                  <a:pt x="169" y="423"/>
                </a:lnTo>
                <a:lnTo>
                  <a:pt x="169" y="423"/>
                </a:lnTo>
                <a:cubicBezTo>
                  <a:pt x="169" y="424"/>
                  <a:pt x="169" y="405"/>
                  <a:pt x="170" y="383"/>
                </a:cubicBezTo>
                <a:close/>
                <a:moveTo>
                  <a:pt x="165" y="472"/>
                </a:moveTo>
                <a:cubicBezTo>
                  <a:pt x="165" y="471"/>
                  <a:pt x="165" y="469"/>
                  <a:pt x="165" y="469"/>
                </a:cubicBezTo>
                <a:cubicBezTo>
                  <a:pt x="165" y="467"/>
                  <a:pt x="165" y="462"/>
                  <a:pt x="165" y="461"/>
                </a:cubicBezTo>
                <a:cubicBezTo>
                  <a:pt x="166" y="457"/>
                  <a:pt x="166" y="449"/>
                  <a:pt x="166" y="446"/>
                </a:cubicBezTo>
                <a:cubicBezTo>
                  <a:pt x="166" y="452"/>
                  <a:pt x="166" y="468"/>
                  <a:pt x="165" y="472"/>
                </a:cubicBezTo>
                <a:close/>
                <a:moveTo>
                  <a:pt x="162" y="450"/>
                </a:moveTo>
                <a:cubicBezTo>
                  <a:pt x="162" y="447"/>
                  <a:pt x="162" y="441"/>
                  <a:pt x="162" y="440"/>
                </a:cubicBezTo>
                <a:cubicBezTo>
                  <a:pt x="162" y="424"/>
                  <a:pt x="164" y="404"/>
                  <a:pt x="165" y="391"/>
                </a:cubicBezTo>
                <a:cubicBezTo>
                  <a:pt x="165" y="396"/>
                  <a:pt x="164" y="406"/>
                  <a:pt x="164" y="412"/>
                </a:cubicBezTo>
                <a:cubicBezTo>
                  <a:pt x="164" y="425"/>
                  <a:pt x="163" y="441"/>
                  <a:pt x="162" y="450"/>
                </a:cubicBezTo>
                <a:close/>
                <a:moveTo>
                  <a:pt x="164" y="360"/>
                </a:moveTo>
                <a:cubicBezTo>
                  <a:pt x="167" y="348"/>
                  <a:pt x="168" y="345"/>
                  <a:pt x="168" y="345"/>
                </a:cubicBezTo>
                <a:lnTo>
                  <a:pt x="168" y="345"/>
                </a:lnTo>
                <a:cubicBezTo>
                  <a:pt x="168" y="345"/>
                  <a:pt x="168" y="347"/>
                  <a:pt x="168" y="347"/>
                </a:cubicBezTo>
                <a:lnTo>
                  <a:pt x="167" y="348"/>
                </a:lnTo>
                <a:lnTo>
                  <a:pt x="167" y="349"/>
                </a:lnTo>
                <a:lnTo>
                  <a:pt x="167" y="350"/>
                </a:lnTo>
                <a:cubicBezTo>
                  <a:pt x="164" y="362"/>
                  <a:pt x="163" y="365"/>
                  <a:pt x="163" y="365"/>
                </a:cubicBezTo>
                <a:lnTo>
                  <a:pt x="163" y="365"/>
                </a:lnTo>
                <a:cubicBezTo>
                  <a:pt x="163" y="365"/>
                  <a:pt x="164" y="360"/>
                  <a:pt x="164" y="360"/>
                </a:cubicBezTo>
                <a:close/>
                <a:moveTo>
                  <a:pt x="151" y="368"/>
                </a:moveTo>
                <a:lnTo>
                  <a:pt x="150" y="366"/>
                </a:lnTo>
                <a:lnTo>
                  <a:pt x="150" y="364"/>
                </a:lnTo>
                <a:lnTo>
                  <a:pt x="150" y="363"/>
                </a:lnTo>
                <a:lnTo>
                  <a:pt x="148" y="362"/>
                </a:lnTo>
                <a:lnTo>
                  <a:pt x="146" y="361"/>
                </a:lnTo>
                <a:cubicBezTo>
                  <a:pt x="148" y="357"/>
                  <a:pt x="150" y="350"/>
                  <a:pt x="150" y="347"/>
                </a:cubicBezTo>
                <a:cubicBezTo>
                  <a:pt x="155" y="331"/>
                  <a:pt x="161" y="313"/>
                  <a:pt x="167" y="300"/>
                </a:cubicBezTo>
                <a:cubicBezTo>
                  <a:pt x="165" y="313"/>
                  <a:pt x="161" y="330"/>
                  <a:pt x="157" y="342"/>
                </a:cubicBezTo>
                <a:cubicBezTo>
                  <a:pt x="155" y="350"/>
                  <a:pt x="152" y="361"/>
                  <a:pt x="151" y="368"/>
                </a:cubicBezTo>
                <a:close/>
                <a:moveTo>
                  <a:pt x="171" y="304"/>
                </a:moveTo>
                <a:cubicBezTo>
                  <a:pt x="172" y="296"/>
                  <a:pt x="173" y="292"/>
                  <a:pt x="173" y="291"/>
                </a:cubicBezTo>
                <a:cubicBezTo>
                  <a:pt x="172" y="287"/>
                  <a:pt x="174" y="285"/>
                  <a:pt x="177" y="280"/>
                </a:cubicBezTo>
                <a:cubicBezTo>
                  <a:pt x="178" y="285"/>
                  <a:pt x="177" y="286"/>
                  <a:pt x="176" y="290"/>
                </a:cubicBezTo>
                <a:cubicBezTo>
                  <a:pt x="175" y="291"/>
                  <a:pt x="172" y="300"/>
                  <a:pt x="171" y="304"/>
                </a:cubicBezTo>
                <a:close/>
                <a:moveTo>
                  <a:pt x="183" y="281"/>
                </a:moveTo>
                <a:lnTo>
                  <a:pt x="183" y="280"/>
                </a:lnTo>
                <a:cubicBezTo>
                  <a:pt x="190" y="280"/>
                  <a:pt x="194" y="281"/>
                  <a:pt x="194" y="281"/>
                </a:cubicBezTo>
                <a:lnTo>
                  <a:pt x="195" y="281"/>
                </a:lnTo>
                <a:lnTo>
                  <a:pt x="195" y="281"/>
                </a:lnTo>
                <a:lnTo>
                  <a:pt x="196" y="282"/>
                </a:lnTo>
                <a:lnTo>
                  <a:pt x="196" y="282"/>
                </a:lnTo>
                <a:cubicBezTo>
                  <a:pt x="196" y="283"/>
                  <a:pt x="194" y="286"/>
                  <a:pt x="193" y="286"/>
                </a:cubicBezTo>
                <a:lnTo>
                  <a:pt x="193" y="287"/>
                </a:lnTo>
                <a:lnTo>
                  <a:pt x="192" y="288"/>
                </a:lnTo>
                <a:lnTo>
                  <a:pt x="191" y="290"/>
                </a:lnTo>
                <a:lnTo>
                  <a:pt x="190" y="289"/>
                </a:lnTo>
                <a:lnTo>
                  <a:pt x="189" y="289"/>
                </a:lnTo>
                <a:lnTo>
                  <a:pt x="188" y="290"/>
                </a:lnTo>
                <a:cubicBezTo>
                  <a:pt x="186" y="291"/>
                  <a:pt x="184" y="297"/>
                  <a:pt x="183" y="299"/>
                </a:cubicBezTo>
                <a:lnTo>
                  <a:pt x="183" y="300"/>
                </a:lnTo>
                <a:lnTo>
                  <a:pt x="182" y="300"/>
                </a:lnTo>
                <a:lnTo>
                  <a:pt x="181" y="300"/>
                </a:lnTo>
                <a:lnTo>
                  <a:pt x="180" y="301"/>
                </a:lnTo>
                <a:lnTo>
                  <a:pt x="180" y="301"/>
                </a:lnTo>
                <a:lnTo>
                  <a:pt x="179" y="303"/>
                </a:lnTo>
                <a:lnTo>
                  <a:pt x="179" y="304"/>
                </a:lnTo>
                <a:lnTo>
                  <a:pt x="179" y="306"/>
                </a:lnTo>
                <a:lnTo>
                  <a:pt x="178" y="307"/>
                </a:lnTo>
                <a:lnTo>
                  <a:pt x="177" y="309"/>
                </a:lnTo>
                <a:cubicBezTo>
                  <a:pt x="180" y="299"/>
                  <a:pt x="180" y="293"/>
                  <a:pt x="180" y="291"/>
                </a:cubicBezTo>
                <a:cubicBezTo>
                  <a:pt x="181" y="288"/>
                  <a:pt x="181" y="285"/>
                  <a:pt x="183" y="281"/>
                </a:cubicBezTo>
                <a:close/>
                <a:moveTo>
                  <a:pt x="183" y="404"/>
                </a:moveTo>
                <a:cubicBezTo>
                  <a:pt x="183" y="395"/>
                  <a:pt x="183" y="387"/>
                  <a:pt x="183" y="385"/>
                </a:cubicBezTo>
                <a:cubicBezTo>
                  <a:pt x="183" y="373"/>
                  <a:pt x="184" y="373"/>
                  <a:pt x="186" y="371"/>
                </a:cubicBezTo>
                <a:cubicBezTo>
                  <a:pt x="186" y="375"/>
                  <a:pt x="187" y="378"/>
                  <a:pt x="187" y="379"/>
                </a:cubicBezTo>
                <a:cubicBezTo>
                  <a:pt x="187" y="381"/>
                  <a:pt x="186" y="385"/>
                  <a:pt x="186" y="388"/>
                </a:cubicBezTo>
                <a:cubicBezTo>
                  <a:pt x="185" y="391"/>
                  <a:pt x="183" y="400"/>
                  <a:pt x="183" y="404"/>
                </a:cubicBezTo>
                <a:close/>
                <a:moveTo>
                  <a:pt x="192" y="295"/>
                </a:moveTo>
                <a:cubicBezTo>
                  <a:pt x="195" y="289"/>
                  <a:pt x="201" y="282"/>
                  <a:pt x="201" y="282"/>
                </a:cubicBezTo>
                <a:lnTo>
                  <a:pt x="203" y="282"/>
                </a:lnTo>
                <a:cubicBezTo>
                  <a:pt x="193" y="301"/>
                  <a:pt x="190" y="316"/>
                  <a:pt x="190" y="316"/>
                </a:cubicBezTo>
                <a:lnTo>
                  <a:pt x="190" y="317"/>
                </a:lnTo>
                <a:lnTo>
                  <a:pt x="190" y="317"/>
                </a:lnTo>
                <a:lnTo>
                  <a:pt x="190" y="316"/>
                </a:lnTo>
                <a:lnTo>
                  <a:pt x="190" y="316"/>
                </a:lnTo>
                <a:cubicBezTo>
                  <a:pt x="190" y="316"/>
                  <a:pt x="191" y="305"/>
                  <a:pt x="192" y="295"/>
                </a:cubicBezTo>
                <a:close/>
                <a:moveTo>
                  <a:pt x="202" y="275"/>
                </a:moveTo>
                <a:lnTo>
                  <a:pt x="200" y="278"/>
                </a:lnTo>
                <a:cubicBezTo>
                  <a:pt x="190" y="276"/>
                  <a:pt x="185" y="276"/>
                  <a:pt x="184" y="276"/>
                </a:cubicBezTo>
                <a:lnTo>
                  <a:pt x="183" y="276"/>
                </a:lnTo>
                <a:lnTo>
                  <a:pt x="183" y="276"/>
                </a:lnTo>
                <a:lnTo>
                  <a:pt x="182" y="276"/>
                </a:lnTo>
                <a:lnTo>
                  <a:pt x="182" y="276"/>
                </a:lnTo>
                <a:lnTo>
                  <a:pt x="182" y="276"/>
                </a:lnTo>
                <a:lnTo>
                  <a:pt x="182" y="276"/>
                </a:lnTo>
                <a:lnTo>
                  <a:pt x="182" y="276"/>
                </a:lnTo>
                <a:cubicBezTo>
                  <a:pt x="182" y="276"/>
                  <a:pt x="183" y="275"/>
                  <a:pt x="183" y="274"/>
                </a:cubicBezTo>
                <a:lnTo>
                  <a:pt x="183" y="274"/>
                </a:lnTo>
                <a:lnTo>
                  <a:pt x="183" y="273"/>
                </a:lnTo>
                <a:cubicBezTo>
                  <a:pt x="186" y="273"/>
                  <a:pt x="191" y="274"/>
                  <a:pt x="195" y="274"/>
                </a:cubicBezTo>
                <a:cubicBezTo>
                  <a:pt x="197" y="274"/>
                  <a:pt x="201" y="275"/>
                  <a:pt x="202" y="275"/>
                </a:cubicBezTo>
                <a:close/>
                <a:moveTo>
                  <a:pt x="166" y="272"/>
                </a:moveTo>
                <a:cubicBezTo>
                  <a:pt x="170" y="272"/>
                  <a:pt x="176" y="272"/>
                  <a:pt x="178" y="273"/>
                </a:cubicBezTo>
                <a:lnTo>
                  <a:pt x="178" y="274"/>
                </a:lnTo>
                <a:lnTo>
                  <a:pt x="177" y="275"/>
                </a:lnTo>
                <a:lnTo>
                  <a:pt x="177" y="275"/>
                </a:lnTo>
                <a:lnTo>
                  <a:pt x="176" y="276"/>
                </a:lnTo>
                <a:lnTo>
                  <a:pt x="176" y="276"/>
                </a:lnTo>
                <a:lnTo>
                  <a:pt x="176" y="276"/>
                </a:lnTo>
                <a:lnTo>
                  <a:pt x="176" y="276"/>
                </a:lnTo>
                <a:lnTo>
                  <a:pt x="175" y="276"/>
                </a:lnTo>
                <a:lnTo>
                  <a:pt x="174" y="276"/>
                </a:lnTo>
                <a:lnTo>
                  <a:pt x="173" y="276"/>
                </a:lnTo>
                <a:lnTo>
                  <a:pt x="171" y="277"/>
                </a:lnTo>
                <a:lnTo>
                  <a:pt x="169" y="277"/>
                </a:lnTo>
                <a:lnTo>
                  <a:pt x="166" y="277"/>
                </a:lnTo>
                <a:lnTo>
                  <a:pt x="166" y="272"/>
                </a:lnTo>
                <a:close/>
                <a:moveTo>
                  <a:pt x="166" y="281"/>
                </a:moveTo>
                <a:cubicBezTo>
                  <a:pt x="168" y="280"/>
                  <a:pt x="173" y="280"/>
                  <a:pt x="173" y="280"/>
                </a:cubicBezTo>
                <a:cubicBezTo>
                  <a:pt x="167" y="290"/>
                  <a:pt x="164" y="296"/>
                  <a:pt x="164" y="297"/>
                </a:cubicBezTo>
                <a:lnTo>
                  <a:pt x="164" y="297"/>
                </a:lnTo>
                <a:lnTo>
                  <a:pt x="163" y="297"/>
                </a:lnTo>
                <a:lnTo>
                  <a:pt x="163" y="297"/>
                </a:lnTo>
                <a:lnTo>
                  <a:pt x="164" y="297"/>
                </a:lnTo>
                <a:lnTo>
                  <a:pt x="164" y="296"/>
                </a:lnTo>
                <a:cubicBezTo>
                  <a:pt x="164" y="295"/>
                  <a:pt x="166" y="285"/>
                  <a:pt x="166" y="281"/>
                </a:cubicBezTo>
                <a:close/>
                <a:moveTo>
                  <a:pt x="161" y="272"/>
                </a:moveTo>
                <a:lnTo>
                  <a:pt x="159" y="274"/>
                </a:lnTo>
                <a:lnTo>
                  <a:pt x="158" y="275"/>
                </a:lnTo>
                <a:lnTo>
                  <a:pt x="157" y="276"/>
                </a:lnTo>
                <a:lnTo>
                  <a:pt x="156" y="277"/>
                </a:lnTo>
                <a:lnTo>
                  <a:pt x="155" y="278"/>
                </a:lnTo>
                <a:lnTo>
                  <a:pt x="155" y="278"/>
                </a:lnTo>
                <a:lnTo>
                  <a:pt x="155" y="278"/>
                </a:lnTo>
                <a:lnTo>
                  <a:pt x="154" y="279"/>
                </a:lnTo>
                <a:lnTo>
                  <a:pt x="153" y="279"/>
                </a:lnTo>
                <a:lnTo>
                  <a:pt x="153" y="279"/>
                </a:lnTo>
                <a:lnTo>
                  <a:pt x="152" y="279"/>
                </a:lnTo>
                <a:lnTo>
                  <a:pt x="151" y="280"/>
                </a:lnTo>
                <a:lnTo>
                  <a:pt x="149" y="280"/>
                </a:lnTo>
                <a:lnTo>
                  <a:pt x="148" y="281"/>
                </a:lnTo>
                <a:lnTo>
                  <a:pt x="145" y="281"/>
                </a:lnTo>
                <a:lnTo>
                  <a:pt x="145" y="277"/>
                </a:lnTo>
                <a:lnTo>
                  <a:pt x="144" y="275"/>
                </a:lnTo>
                <a:lnTo>
                  <a:pt x="142" y="275"/>
                </a:lnTo>
                <a:cubicBezTo>
                  <a:pt x="137" y="280"/>
                  <a:pt x="134" y="284"/>
                  <a:pt x="134" y="284"/>
                </a:cubicBezTo>
                <a:lnTo>
                  <a:pt x="133" y="285"/>
                </a:lnTo>
                <a:lnTo>
                  <a:pt x="133" y="286"/>
                </a:lnTo>
                <a:lnTo>
                  <a:pt x="133" y="286"/>
                </a:lnTo>
                <a:lnTo>
                  <a:pt x="132" y="285"/>
                </a:lnTo>
                <a:lnTo>
                  <a:pt x="132" y="285"/>
                </a:lnTo>
                <a:lnTo>
                  <a:pt x="132" y="284"/>
                </a:lnTo>
                <a:lnTo>
                  <a:pt x="132" y="282"/>
                </a:lnTo>
                <a:lnTo>
                  <a:pt x="132" y="280"/>
                </a:lnTo>
                <a:lnTo>
                  <a:pt x="132" y="278"/>
                </a:lnTo>
                <a:lnTo>
                  <a:pt x="132" y="275"/>
                </a:lnTo>
                <a:cubicBezTo>
                  <a:pt x="143" y="272"/>
                  <a:pt x="151" y="272"/>
                  <a:pt x="161" y="272"/>
                </a:cubicBezTo>
                <a:close/>
                <a:moveTo>
                  <a:pt x="135" y="320"/>
                </a:moveTo>
                <a:cubicBezTo>
                  <a:pt x="129" y="338"/>
                  <a:pt x="125" y="346"/>
                  <a:pt x="125" y="346"/>
                </a:cubicBezTo>
                <a:lnTo>
                  <a:pt x="124" y="346"/>
                </a:lnTo>
                <a:lnTo>
                  <a:pt x="124" y="346"/>
                </a:lnTo>
                <a:lnTo>
                  <a:pt x="124" y="346"/>
                </a:lnTo>
                <a:lnTo>
                  <a:pt x="124" y="346"/>
                </a:lnTo>
                <a:lnTo>
                  <a:pt x="124" y="345"/>
                </a:lnTo>
                <a:lnTo>
                  <a:pt x="124" y="345"/>
                </a:lnTo>
                <a:cubicBezTo>
                  <a:pt x="124" y="341"/>
                  <a:pt x="132" y="312"/>
                  <a:pt x="139" y="300"/>
                </a:cubicBezTo>
                <a:cubicBezTo>
                  <a:pt x="137" y="311"/>
                  <a:pt x="136" y="315"/>
                  <a:pt x="136" y="317"/>
                </a:cubicBezTo>
                <a:lnTo>
                  <a:pt x="135" y="318"/>
                </a:lnTo>
                <a:lnTo>
                  <a:pt x="135" y="319"/>
                </a:lnTo>
                <a:lnTo>
                  <a:pt x="135" y="319"/>
                </a:lnTo>
                <a:lnTo>
                  <a:pt x="135" y="320"/>
                </a:lnTo>
                <a:close/>
                <a:moveTo>
                  <a:pt x="131" y="363"/>
                </a:moveTo>
                <a:lnTo>
                  <a:pt x="131" y="361"/>
                </a:lnTo>
                <a:lnTo>
                  <a:pt x="131" y="360"/>
                </a:lnTo>
                <a:lnTo>
                  <a:pt x="131" y="359"/>
                </a:lnTo>
                <a:lnTo>
                  <a:pt x="130" y="357"/>
                </a:lnTo>
                <a:lnTo>
                  <a:pt x="130" y="356"/>
                </a:lnTo>
                <a:lnTo>
                  <a:pt x="130" y="354"/>
                </a:lnTo>
                <a:lnTo>
                  <a:pt x="130" y="353"/>
                </a:lnTo>
                <a:cubicBezTo>
                  <a:pt x="132" y="346"/>
                  <a:pt x="134" y="339"/>
                  <a:pt x="135" y="337"/>
                </a:cubicBezTo>
                <a:cubicBezTo>
                  <a:pt x="136" y="333"/>
                  <a:pt x="137" y="331"/>
                  <a:pt x="137" y="331"/>
                </a:cubicBezTo>
                <a:lnTo>
                  <a:pt x="137" y="331"/>
                </a:lnTo>
                <a:lnTo>
                  <a:pt x="137" y="331"/>
                </a:lnTo>
                <a:cubicBezTo>
                  <a:pt x="137" y="331"/>
                  <a:pt x="135" y="338"/>
                  <a:pt x="134" y="344"/>
                </a:cubicBezTo>
                <a:cubicBezTo>
                  <a:pt x="134" y="348"/>
                  <a:pt x="132" y="359"/>
                  <a:pt x="131" y="363"/>
                </a:cubicBezTo>
                <a:close/>
                <a:moveTo>
                  <a:pt x="113" y="364"/>
                </a:moveTo>
                <a:lnTo>
                  <a:pt x="113" y="364"/>
                </a:lnTo>
                <a:lnTo>
                  <a:pt x="113" y="365"/>
                </a:lnTo>
                <a:lnTo>
                  <a:pt x="113" y="365"/>
                </a:lnTo>
                <a:lnTo>
                  <a:pt x="113" y="365"/>
                </a:lnTo>
                <a:lnTo>
                  <a:pt x="113" y="364"/>
                </a:lnTo>
                <a:lnTo>
                  <a:pt x="113" y="362"/>
                </a:lnTo>
                <a:cubicBezTo>
                  <a:pt x="117" y="347"/>
                  <a:pt x="121" y="341"/>
                  <a:pt x="120" y="341"/>
                </a:cubicBezTo>
                <a:lnTo>
                  <a:pt x="120" y="341"/>
                </a:lnTo>
                <a:lnTo>
                  <a:pt x="120" y="341"/>
                </a:lnTo>
                <a:cubicBezTo>
                  <a:pt x="121" y="340"/>
                  <a:pt x="116" y="354"/>
                  <a:pt x="113" y="364"/>
                </a:cubicBezTo>
                <a:close/>
                <a:moveTo>
                  <a:pt x="116" y="422"/>
                </a:moveTo>
                <a:cubicBezTo>
                  <a:pt x="116" y="419"/>
                  <a:pt x="116" y="417"/>
                  <a:pt x="116" y="415"/>
                </a:cubicBezTo>
                <a:lnTo>
                  <a:pt x="116" y="414"/>
                </a:lnTo>
                <a:lnTo>
                  <a:pt x="115" y="413"/>
                </a:lnTo>
                <a:lnTo>
                  <a:pt x="115" y="411"/>
                </a:lnTo>
                <a:lnTo>
                  <a:pt x="115" y="410"/>
                </a:lnTo>
                <a:lnTo>
                  <a:pt x="115" y="409"/>
                </a:lnTo>
                <a:lnTo>
                  <a:pt x="115" y="409"/>
                </a:lnTo>
                <a:lnTo>
                  <a:pt x="116" y="408"/>
                </a:lnTo>
                <a:lnTo>
                  <a:pt x="116" y="408"/>
                </a:lnTo>
                <a:lnTo>
                  <a:pt x="116" y="408"/>
                </a:lnTo>
                <a:lnTo>
                  <a:pt x="116" y="407"/>
                </a:lnTo>
                <a:lnTo>
                  <a:pt x="116" y="407"/>
                </a:lnTo>
                <a:lnTo>
                  <a:pt x="116" y="407"/>
                </a:lnTo>
                <a:lnTo>
                  <a:pt x="116" y="407"/>
                </a:lnTo>
                <a:cubicBezTo>
                  <a:pt x="116" y="405"/>
                  <a:pt x="116" y="415"/>
                  <a:pt x="116" y="422"/>
                </a:cubicBezTo>
                <a:close/>
                <a:moveTo>
                  <a:pt x="114" y="472"/>
                </a:moveTo>
                <a:cubicBezTo>
                  <a:pt x="114" y="476"/>
                  <a:pt x="113" y="480"/>
                  <a:pt x="113" y="480"/>
                </a:cubicBezTo>
                <a:lnTo>
                  <a:pt x="113" y="480"/>
                </a:lnTo>
                <a:lnTo>
                  <a:pt x="113" y="480"/>
                </a:lnTo>
                <a:cubicBezTo>
                  <a:pt x="112" y="481"/>
                  <a:pt x="112" y="470"/>
                  <a:pt x="112" y="460"/>
                </a:cubicBezTo>
                <a:lnTo>
                  <a:pt x="112" y="460"/>
                </a:lnTo>
                <a:lnTo>
                  <a:pt x="112" y="460"/>
                </a:lnTo>
                <a:lnTo>
                  <a:pt x="112" y="460"/>
                </a:lnTo>
                <a:cubicBezTo>
                  <a:pt x="112" y="459"/>
                  <a:pt x="113" y="462"/>
                  <a:pt x="113" y="463"/>
                </a:cubicBezTo>
                <a:lnTo>
                  <a:pt x="113" y="465"/>
                </a:lnTo>
                <a:lnTo>
                  <a:pt x="113" y="467"/>
                </a:lnTo>
                <a:lnTo>
                  <a:pt x="114" y="469"/>
                </a:lnTo>
                <a:lnTo>
                  <a:pt x="114" y="472"/>
                </a:lnTo>
                <a:close/>
                <a:moveTo>
                  <a:pt x="118" y="332"/>
                </a:moveTo>
                <a:lnTo>
                  <a:pt x="118" y="332"/>
                </a:lnTo>
                <a:lnTo>
                  <a:pt x="118" y="332"/>
                </a:lnTo>
                <a:lnTo>
                  <a:pt x="118" y="332"/>
                </a:lnTo>
                <a:lnTo>
                  <a:pt x="118" y="332"/>
                </a:lnTo>
                <a:close/>
                <a:moveTo>
                  <a:pt x="118" y="332"/>
                </a:moveTo>
                <a:cubicBezTo>
                  <a:pt x="118" y="330"/>
                  <a:pt x="121" y="320"/>
                  <a:pt x="123" y="318"/>
                </a:cubicBezTo>
                <a:cubicBezTo>
                  <a:pt x="120" y="326"/>
                  <a:pt x="119" y="332"/>
                  <a:pt x="118" y="332"/>
                </a:cubicBezTo>
                <a:close/>
                <a:moveTo>
                  <a:pt x="118" y="332"/>
                </a:moveTo>
                <a:cubicBezTo>
                  <a:pt x="118" y="334"/>
                  <a:pt x="118" y="334"/>
                  <a:pt x="118" y="334"/>
                </a:cubicBezTo>
                <a:lnTo>
                  <a:pt x="118" y="334"/>
                </a:lnTo>
                <a:cubicBezTo>
                  <a:pt x="118" y="334"/>
                  <a:pt x="118" y="332"/>
                  <a:pt x="118" y="332"/>
                </a:cubicBezTo>
                <a:lnTo>
                  <a:pt x="118" y="332"/>
                </a:lnTo>
                <a:lnTo>
                  <a:pt x="118" y="332"/>
                </a:lnTo>
                <a:lnTo>
                  <a:pt x="118" y="332"/>
                </a:lnTo>
                <a:close/>
                <a:moveTo>
                  <a:pt x="113" y="334"/>
                </a:moveTo>
                <a:lnTo>
                  <a:pt x="111" y="333"/>
                </a:lnTo>
                <a:cubicBezTo>
                  <a:pt x="115" y="316"/>
                  <a:pt x="122" y="299"/>
                  <a:pt x="124" y="299"/>
                </a:cubicBezTo>
                <a:lnTo>
                  <a:pt x="124" y="299"/>
                </a:lnTo>
                <a:lnTo>
                  <a:pt x="124" y="299"/>
                </a:lnTo>
                <a:lnTo>
                  <a:pt x="124" y="299"/>
                </a:lnTo>
                <a:lnTo>
                  <a:pt x="124" y="299"/>
                </a:lnTo>
                <a:lnTo>
                  <a:pt x="125" y="299"/>
                </a:lnTo>
                <a:lnTo>
                  <a:pt x="125" y="299"/>
                </a:lnTo>
                <a:lnTo>
                  <a:pt x="125" y="300"/>
                </a:lnTo>
                <a:lnTo>
                  <a:pt x="125" y="300"/>
                </a:lnTo>
                <a:cubicBezTo>
                  <a:pt x="120" y="309"/>
                  <a:pt x="116" y="323"/>
                  <a:pt x="114" y="331"/>
                </a:cubicBezTo>
                <a:lnTo>
                  <a:pt x="114" y="332"/>
                </a:lnTo>
                <a:lnTo>
                  <a:pt x="114" y="333"/>
                </a:lnTo>
                <a:lnTo>
                  <a:pt x="113" y="334"/>
                </a:lnTo>
                <a:close/>
                <a:moveTo>
                  <a:pt x="127" y="318"/>
                </a:moveTo>
                <a:lnTo>
                  <a:pt x="127" y="317"/>
                </a:lnTo>
                <a:lnTo>
                  <a:pt x="127" y="315"/>
                </a:lnTo>
                <a:lnTo>
                  <a:pt x="127" y="314"/>
                </a:lnTo>
                <a:lnTo>
                  <a:pt x="127" y="313"/>
                </a:lnTo>
                <a:cubicBezTo>
                  <a:pt x="129" y="301"/>
                  <a:pt x="133" y="288"/>
                  <a:pt x="141" y="287"/>
                </a:cubicBezTo>
                <a:lnTo>
                  <a:pt x="141" y="292"/>
                </a:lnTo>
                <a:cubicBezTo>
                  <a:pt x="135" y="300"/>
                  <a:pt x="130" y="310"/>
                  <a:pt x="127" y="318"/>
                </a:cubicBezTo>
                <a:close/>
                <a:moveTo>
                  <a:pt x="157" y="282"/>
                </a:moveTo>
                <a:cubicBezTo>
                  <a:pt x="157" y="282"/>
                  <a:pt x="158" y="282"/>
                  <a:pt x="158" y="282"/>
                </a:cubicBezTo>
                <a:lnTo>
                  <a:pt x="158" y="282"/>
                </a:lnTo>
                <a:lnTo>
                  <a:pt x="159" y="282"/>
                </a:lnTo>
                <a:lnTo>
                  <a:pt x="159" y="282"/>
                </a:lnTo>
                <a:lnTo>
                  <a:pt x="159" y="282"/>
                </a:lnTo>
                <a:lnTo>
                  <a:pt x="159" y="282"/>
                </a:lnTo>
                <a:lnTo>
                  <a:pt x="159" y="282"/>
                </a:lnTo>
                <a:lnTo>
                  <a:pt x="159" y="282"/>
                </a:lnTo>
                <a:lnTo>
                  <a:pt x="159" y="282"/>
                </a:lnTo>
                <a:lnTo>
                  <a:pt x="159" y="282"/>
                </a:lnTo>
                <a:cubicBezTo>
                  <a:pt x="159" y="282"/>
                  <a:pt x="159" y="283"/>
                  <a:pt x="158" y="284"/>
                </a:cubicBezTo>
                <a:cubicBezTo>
                  <a:pt x="156" y="286"/>
                  <a:pt x="147" y="308"/>
                  <a:pt x="138" y="346"/>
                </a:cubicBezTo>
                <a:cubicBezTo>
                  <a:pt x="140" y="336"/>
                  <a:pt x="141" y="327"/>
                  <a:pt x="142" y="323"/>
                </a:cubicBezTo>
                <a:cubicBezTo>
                  <a:pt x="144" y="304"/>
                  <a:pt x="147" y="297"/>
                  <a:pt x="157" y="282"/>
                </a:cubicBezTo>
                <a:close/>
                <a:moveTo>
                  <a:pt x="145" y="290"/>
                </a:moveTo>
                <a:lnTo>
                  <a:pt x="145" y="287"/>
                </a:lnTo>
                <a:lnTo>
                  <a:pt x="145" y="286"/>
                </a:lnTo>
                <a:lnTo>
                  <a:pt x="145" y="285"/>
                </a:lnTo>
                <a:lnTo>
                  <a:pt x="146" y="285"/>
                </a:lnTo>
                <a:lnTo>
                  <a:pt x="147" y="284"/>
                </a:lnTo>
                <a:lnTo>
                  <a:pt x="149" y="284"/>
                </a:lnTo>
                <a:lnTo>
                  <a:pt x="152" y="283"/>
                </a:lnTo>
                <a:cubicBezTo>
                  <a:pt x="147" y="291"/>
                  <a:pt x="145" y="293"/>
                  <a:pt x="145" y="293"/>
                </a:cubicBezTo>
                <a:lnTo>
                  <a:pt x="145" y="293"/>
                </a:lnTo>
                <a:lnTo>
                  <a:pt x="145" y="293"/>
                </a:lnTo>
                <a:lnTo>
                  <a:pt x="145" y="293"/>
                </a:lnTo>
                <a:lnTo>
                  <a:pt x="146" y="292"/>
                </a:lnTo>
                <a:lnTo>
                  <a:pt x="146" y="292"/>
                </a:lnTo>
                <a:lnTo>
                  <a:pt x="146" y="291"/>
                </a:lnTo>
                <a:lnTo>
                  <a:pt x="146" y="291"/>
                </a:lnTo>
                <a:lnTo>
                  <a:pt x="146" y="290"/>
                </a:lnTo>
                <a:lnTo>
                  <a:pt x="145" y="290"/>
                </a:lnTo>
                <a:close/>
                <a:moveTo>
                  <a:pt x="128" y="287"/>
                </a:moveTo>
                <a:lnTo>
                  <a:pt x="127" y="287"/>
                </a:lnTo>
                <a:lnTo>
                  <a:pt x="125" y="287"/>
                </a:lnTo>
                <a:lnTo>
                  <a:pt x="124" y="288"/>
                </a:lnTo>
                <a:lnTo>
                  <a:pt x="123" y="288"/>
                </a:lnTo>
                <a:lnTo>
                  <a:pt x="122" y="289"/>
                </a:lnTo>
                <a:lnTo>
                  <a:pt x="120" y="290"/>
                </a:lnTo>
                <a:lnTo>
                  <a:pt x="120" y="291"/>
                </a:lnTo>
                <a:lnTo>
                  <a:pt x="121" y="292"/>
                </a:lnTo>
                <a:lnTo>
                  <a:pt x="124" y="292"/>
                </a:lnTo>
                <a:cubicBezTo>
                  <a:pt x="119" y="299"/>
                  <a:pt x="115" y="308"/>
                  <a:pt x="113" y="315"/>
                </a:cubicBezTo>
                <a:lnTo>
                  <a:pt x="113" y="312"/>
                </a:lnTo>
                <a:lnTo>
                  <a:pt x="114" y="309"/>
                </a:lnTo>
                <a:lnTo>
                  <a:pt x="114" y="307"/>
                </a:lnTo>
                <a:lnTo>
                  <a:pt x="114" y="305"/>
                </a:lnTo>
                <a:cubicBezTo>
                  <a:pt x="114" y="302"/>
                  <a:pt x="113" y="300"/>
                  <a:pt x="113" y="300"/>
                </a:cubicBezTo>
                <a:lnTo>
                  <a:pt x="113" y="300"/>
                </a:lnTo>
                <a:cubicBezTo>
                  <a:pt x="113" y="299"/>
                  <a:pt x="114" y="298"/>
                  <a:pt x="114" y="298"/>
                </a:cubicBezTo>
                <a:cubicBezTo>
                  <a:pt x="119" y="288"/>
                  <a:pt x="127" y="278"/>
                  <a:pt x="127" y="279"/>
                </a:cubicBezTo>
                <a:lnTo>
                  <a:pt x="127" y="279"/>
                </a:lnTo>
                <a:lnTo>
                  <a:pt x="127" y="279"/>
                </a:lnTo>
                <a:lnTo>
                  <a:pt x="127" y="279"/>
                </a:lnTo>
                <a:lnTo>
                  <a:pt x="128" y="279"/>
                </a:lnTo>
                <a:lnTo>
                  <a:pt x="128" y="279"/>
                </a:lnTo>
                <a:lnTo>
                  <a:pt x="128" y="280"/>
                </a:lnTo>
                <a:lnTo>
                  <a:pt x="128" y="280"/>
                </a:lnTo>
                <a:lnTo>
                  <a:pt x="128" y="281"/>
                </a:lnTo>
                <a:lnTo>
                  <a:pt x="128" y="282"/>
                </a:lnTo>
                <a:lnTo>
                  <a:pt x="128" y="282"/>
                </a:lnTo>
                <a:lnTo>
                  <a:pt x="128" y="283"/>
                </a:lnTo>
                <a:lnTo>
                  <a:pt x="128" y="284"/>
                </a:lnTo>
                <a:lnTo>
                  <a:pt x="128" y="284"/>
                </a:lnTo>
                <a:lnTo>
                  <a:pt x="128" y="285"/>
                </a:lnTo>
                <a:lnTo>
                  <a:pt x="128" y="286"/>
                </a:lnTo>
                <a:lnTo>
                  <a:pt x="128" y="287"/>
                </a:lnTo>
                <a:close/>
                <a:moveTo>
                  <a:pt x="103" y="290"/>
                </a:moveTo>
                <a:lnTo>
                  <a:pt x="105" y="289"/>
                </a:lnTo>
                <a:lnTo>
                  <a:pt x="107" y="288"/>
                </a:lnTo>
                <a:lnTo>
                  <a:pt x="109" y="288"/>
                </a:lnTo>
                <a:lnTo>
                  <a:pt x="111" y="287"/>
                </a:lnTo>
                <a:lnTo>
                  <a:pt x="112" y="287"/>
                </a:lnTo>
                <a:lnTo>
                  <a:pt x="113" y="287"/>
                </a:lnTo>
                <a:lnTo>
                  <a:pt x="114" y="287"/>
                </a:lnTo>
                <a:lnTo>
                  <a:pt x="115" y="286"/>
                </a:lnTo>
                <a:lnTo>
                  <a:pt x="115" y="286"/>
                </a:lnTo>
                <a:lnTo>
                  <a:pt x="115" y="285"/>
                </a:lnTo>
                <a:lnTo>
                  <a:pt x="115" y="284"/>
                </a:lnTo>
                <a:lnTo>
                  <a:pt x="113" y="283"/>
                </a:lnTo>
                <a:cubicBezTo>
                  <a:pt x="113" y="283"/>
                  <a:pt x="104" y="285"/>
                  <a:pt x="104" y="285"/>
                </a:cubicBezTo>
                <a:cubicBezTo>
                  <a:pt x="106" y="284"/>
                  <a:pt x="113" y="280"/>
                  <a:pt x="125" y="276"/>
                </a:cubicBezTo>
                <a:cubicBezTo>
                  <a:pt x="117" y="285"/>
                  <a:pt x="114" y="291"/>
                  <a:pt x="113" y="291"/>
                </a:cubicBezTo>
                <a:lnTo>
                  <a:pt x="113" y="292"/>
                </a:lnTo>
                <a:lnTo>
                  <a:pt x="113" y="292"/>
                </a:lnTo>
                <a:lnTo>
                  <a:pt x="113" y="292"/>
                </a:lnTo>
                <a:lnTo>
                  <a:pt x="113" y="292"/>
                </a:lnTo>
                <a:lnTo>
                  <a:pt x="113" y="292"/>
                </a:lnTo>
                <a:lnTo>
                  <a:pt x="112" y="292"/>
                </a:lnTo>
                <a:lnTo>
                  <a:pt x="112" y="291"/>
                </a:lnTo>
                <a:lnTo>
                  <a:pt x="112" y="291"/>
                </a:lnTo>
                <a:lnTo>
                  <a:pt x="112" y="289"/>
                </a:lnTo>
                <a:lnTo>
                  <a:pt x="111" y="289"/>
                </a:lnTo>
                <a:lnTo>
                  <a:pt x="110" y="289"/>
                </a:lnTo>
                <a:cubicBezTo>
                  <a:pt x="108" y="290"/>
                  <a:pt x="103" y="295"/>
                  <a:pt x="103" y="295"/>
                </a:cubicBezTo>
                <a:lnTo>
                  <a:pt x="100" y="295"/>
                </a:lnTo>
                <a:cubicBezTo>
                  <a:pt x="95" y="300"/>
                  <a:pt x="93" y="303"/>
                  <a:pt x="93" y="303"/>
                </a:cubicBezTo>
                <a:lnTo>
                  <a:pt x="93" y="304"/>
                </a:lnTo>
                <a:lnTo>
                  <a:pt x="92" y="304"/>
                </a:lnTo>
                <a:lnTo>
                  <a:pt x="92" y="303"/>
                </a:lnTo>
                <a:lnTo>
                  <a:pt x="92" y="302"/>
                </a:lnTo>
                <a:lnTo>
                  <a:pt x="92" y="301"/>
                </a:lnTo>
                <a:lnTo>
                  <a:pt x="92" y="298"/>
                </a:lnTo>
                <a:lnTo>
                  <a:pt x="92" y="296"/>
                </a:lnTo>
                <a:cubicBezTo>
                  <a:pt x="90" y="296"/>
                  <a:pt x="98" y="290"/>
                  <a:pt x="103" y="290"/>
                </a:cubicBezTo>
                <a:close/>
                <a:moveTo>
                  <a:pt x="77" y="441"/>
                </a:moveTo>
                <a:cubicBezTo>
                  <a:pt x="78" y="431"/>
                  <a:pt x="80" y="427"/>
                  <a:pt x="80" y="427"/>
                </a:cubicBezTo>
                <a:lnTo>
                  <a:pt x="80" y="427"/>
                </a:lnTo>
                <a:lnTo>
                  <a:pt x="80" y="427"/>
                </a:lnTo>
                <a:lnTo>
                  <a:pt x="80" y="427"/>
                </a:lnTo>
                <a:cubicBezTo>
                  <a:pt x="80" y="427"/>
                  <a:pt x="80" y="429"/>
                  <a:pt x="80" y="430"/>
                </a:cubicBezTo>
                <a:cubicBezTo>
                  <a:pt x="81" y="440"/>
                  <a:pt x="77" y="480"/>
                  <a:pt x="75" y="487"/>
                </a:cubicBezTo>
                <a:cubicBezTo>
                  <a:pt x="74" y="483"/>
                  <a:pt x="74" y="477"/>
                  <a:pt x="74" y="473"/>
                </a:cubicBezTo>
                <a:cubicBezTo>
                  <a:pt x="74" y="466"/>
                  <a:pt x="75" y="452"/>
                  <a:pt x="77" y="441"/>
                </a:cubicBezTo>
                <a:close/>
                <a:moveTo>
                  <a:pt x="74" y="433"/>
                </a:moveTo>
                <a:cubicBezTo>
                  <a:pt x="75" y="423"/>
                  <a:pt x="76" y="411"/>
                  <a:pt x="78" y="402"/>
                </a:cubicBezTo>
                <a:lnTo>
                  <a:pt x="78" y="403"/>
                </a:lnTo>
                <a:lnTo>
                  <a:pt x="78" y="404"/>
                </a:lnTo>
                <a:lnTo>
                  <a:pt x="78" y="405"/>
                </a:lnTo>
                <a:lnTo>
                  <a:pt x="78" y="406"/>
                </a:lnTo>
                <a:cubicBezTo>
                  <a:pt x="79" y="407"/>
                  <a:pt x="79" y="408"/>
                  <a:pt x="79" y="409"/>
                </a:cubicBezTo>
                <a:cubicBezTo>
                  <a:pt x="79" y="410"/>
                  <a:pt x="78" y="412"/>
                  <a:pt x="78" y="414"/>
                </a:cubicBezTo>
                <a:cubicBezTo>
                  <a:pt x="77" y="416"/>
                  <a:pt x="75" y="427"/>
                  <a:pt x="74" y="433"/>
                </a:cubicBezTo>
                <a:close/>
                <a:moveTo>
                  <a:pt x="78" y="492"/>
                </a:moveTo>
                <a:cubicBezTo>
                  <a:pt x="81" y="479"/>
                  <a:pt x="82" y="470"/>
                  <a:pt x="82" y="470"/>
                </a:cubicBezTo>
                <a:lnTo>
                  <a:pt x="82" y="470"/>
                </a:lnTo>
                <a:lnTo>
                  <a:pt x="82" y="470"/>
                </a:lnTo>
                <a:lnTo>
                  <a:pt x="82" y="470"/>
                </a:lnTo>
                <a:lnTo>
                  <a:pt x="82" y="470"/>
                </a:lnTo>
                <a:lnTo>
                  <a:pt x="82" y="471"/>
                </a:lnTo>
                <a:cubicBezTo>
                  <a:pt x="82" y="471"/>
                  <a:pt x="83" y="482"/>
                  <a:pt x="83" y="487"/>
                </a:cubicBezTo>
                <a:cubicBezTo>
                  <a:pt x="83" y="489"/>
                  <a:pt x="82" y="497"/>
                  <a:pt x="81" y="499"/>
                </a:cubicBezTo>
                <a:cubicBezTo>
                  <a:pt x="81" y="502"/>
                  <a:pt x="80" y="505"/>
                  <a:pt x="80" y="505"/>
                </a:cubicBezTo>
                <a:cubicBezTo>
                  <a:pt x="78" y="501"/>
                  <a:pt x="77" y="498"/>
                  <a:pt x="77" y="497"/>
                </a:cubicBezTo>
                <a:lnTo>
                  <a:pt x="77" y="496"/>
                </a:lnTo>
                <a:lnTo>
                  <a:pt x="77" y="496"/>
                </a:lnTo>
                <a:lnTo>
                  <a:pt x="77" y="495"/>
                </a:lnTo>
                <a:lnTo>
                  <a:pt x="78" y="494"/>
                </a:lnTo>
                <a:lnTo>
                  <a:pt x="78" y="493"/>
                </a:lnTo>
                <a:lnTo>
                  <a:pt x="78" y="492"/>
                </a:lnTo>
                <a:close/>
                <a:moveTo>
                  <a:pt x="83" y="411"/>
                </a:moveTo>
                <a:lnTo>
                  <a:pt x="83" y="411"/>
                </a:lnTo>
                <a:lnTo>
                  <a:pt x="83" y="410"/>
                </a:lnTo>
                <a:lnTo>
                  <a:pt x="83" y="410"/>
                </a:lnTo>
                <a:lnTo>
                  <a:pt x="83" y="409"/>
                </a:lnTo>
                <a:lnTo>
                  <a:pt x="83" y="409"/>
                </a:lnTo>
                <a:lnTo>
                  <a:pt x="83" y="408"/>
                </a:lnTo>
                <a:cubicBezTo>
                  <a:pt x="83" y="408"/>
                  <a:pt x="84" y="401"/>
                  <a:pt x="85" y="397"/>
                </a:cubicBezTo>
                <a:cubicBezTo>
                  <a:pt x="84" y="402"/>
                  <a:pt x="83" y="409"/>
                  <a:pt x="83" y="411"/>
                </a:cubicBezTo>
                <a:close/>
                <a:moveTo>
                  <a:pt x="85" y="501"/>
                </a:moveTo>
                <a:lnTo>
                  <a:pt x="85" y="505"/>
                </a:lnTo>
                <a:lnTo>
                  <a:pt x="84" y="507"/>
                </a:lnTo>
                <a:lnTo>
                  <a:pt x="84" y="507"/>
                </a:lnTo>
                <a:lnTo>
                  <a:pt x="83" y="507"/>
                </a:lnTo>
                <a:lnTo>
                  <a:pt x="83" y="507"/>
                </a:lnTo>
                <a:lnTo>
                  <a:pt x="84" y="505"/>
                </a:lnTo>
                <a:lnTo>
                  <a:pt x="85" y="503"/>
                </a:lnTo>
                <a:lnTo>
                  <a:pt x="85" y="501"/>
                </a:lnTo>
                <a:close/>
                <a:moveTo>
                  <a:pt x="79" y="388"/>
                </a:moveTo>
                <a:cubicBezTo>
                  <a:pt x="74" y="390"/>
                  <a:pt x="72" y="412"/>
                  <a:pt x="71" y="420"/>
                </a:cubicBezTo>
                <a:cubicBezTo>
                  <a:pt x="71" y="423"/>
                  <a:pt x="71" y="426"/>
                  <a:pt x="71" y="426"/>
                </a:cubicBezTo>
                <a:lnTo>
                  <a:pt x="71" y="426"/>
                </a:lnTo>
                <a:lnTo>
                  <a:pt x="70" y="426"/>
                </a:lnTo>
                <a:lnTo>
                  <a:pt x="70" y="425"/>
                </a:lnTo>
                <a:cubicBezTo>
                  <a:pt x="70" y="427"/>
                  <a:pt x="70" y="411"/>
                  <a:pt x="70" y="401"/>
                </a:cubicBezTo>
                <a:cubicBezTo>
                  <a:pt x="69" y="382"/>
                  <a:pt x="72" y="378"/>
                  <a:pt x="75" y="372"/>
                </a:cubicBezTo>
                <a:cubicBezTo>
                  <a:pt x="77" y="368"/>
                  <a:pt x="82" y="356"/>
                  <a:pt x="86" y="341"/>
                </a:cubicBezTo>
                <a:cubicBezTo>
                  <a:pt x="86" y="351"/>
                  <a:pt x="83" y="365"/>
                  <a:pt x="82" y="374"/>
                </a:cubicBezTo>
                <a:cubicBezTo>
                  <a:pt x="81" y="379"/>
                  <a:pt x="80" y="385"/>
                  <a:pt x="79" y="388"/>
                </a:cubicBezTo>
                <a:close/>
                <a:moveTo>
                  <a:pt x="54" y="389"/>
                </a:moveTo>
                <a:cubicBezTo>
                  <a:pt x="58" y="382"/>
                  <a:pt x="60" y="376"/>
                  <a:pt x="61" y="374"/>
                </a:cubicBezTo>
                <a:lnTo>
                  <a:pt x="61" y="374"/>
                </a:lnTo>
                <a:lnTo>
                  <a:pt x="62" y="373"/>
                </a:lnTo>
                <a:lnTo>
                  <a:pt x="62" y="372"/>
                </a:lnTo>
                <a:lnTo>
                  <a:pt x="62" y="372"/>
                </a:lnTo>
                <a:lnTo>
                  <a:pt x="62" y="371"/>
                </a:lnTo>
                <a:lnTo>
                  <a:pt x="62" y="371"/>
                </a:lnTo>
                <a:lnTo>
                  <a:pt x="63" y="371"/>
                </a:lnTo>
                <a:lnTo>
                  <a:pt x="63" y="371"/>
                </a:lnTo>
                <a:lnTo>
                  <a:pt x="63" y="372"/>
                </a:lnTo>
                <a:cubicBezTo>
                  <a:pt x="63" y="373"/>
                  <a:pt x="62" y="377"/>
                  <a:pt x="62" y="379"/>
                </a:cubicBezTo>
                <a:lnTo>
                  <a:pt x="62" y="381"/>
                </a:lnTo>
                <a:lnTo>
                  <a:pt x="61" y="383"/>
                </a:lnTo>
                <a:lnTo>
                  <a:pt x="61" y="385"/>
                </a:lnTo>
                <a:lnTo>
                  <a:pt x="61" y="388"/>
                </a:lnTo>
                <a:lnTo>
                  <a:pt x="60" y="391"/>
                </a:lnTo>
                <a:cubicBezTo>
                  <a:pt x="59" y="406"/>
                  <a:pt x="57" y="411"/>
                  <a:pt x="57" y="412"/>
                </a:cubicBezTo>
                <a:lnTo>
                  <a:pt x="57" y="412"/>
                </a:lnTo>
                <a:lnTo>
                  <a:pt x="57" y="412"/>
                </a:lnTo>
                <a:lnTo>
                  <a:pt x="57" y="412"/>
                </a:lnTo>
                <a:cubicBezTo>
                  <a:pt x="57" y="412"/>
                  <a:pt x="57" y="407"/>
                  <a:pt x="56" y="405"/>
                </a:cubicBezTo>
                <a:cubicBezTo>
                  <a:pt x="56" y="399"/>
                  <a:pt x="56" y="390"/>
                  <a:pt x="55" y="389"/>
                </a:cubicBezTo>
                <a:lnTo>
                  <a:pt x="55" y="389"/>
                </a:lnTo>
                <a:lnTo>
                  <a:pt x="54" y="389"/>
                </a:lnTo>
                <a:close/>
                <a:moveTo>
                  <a:pt x="42" y="473"/>
                </a:moveTo>
                <a:lnTo>
                  <a:pt x="42" y="472"/>
                </a:lnTo>
                <a:lnTo>
                  <a:pt x="42" y="470"/>
                </a:lnTo>
                <a:lnTo>
                  <a:pt x="42" y="470"/>
                </a:lnTo>
                <a:cubicBezTo>
                  <a:pt x="42" y="471"/>
                  <a:pt x="44" y="485"/>
                  <a:pt x="45" y="489"/>
                </a:cubicBezTo>
                <a:lnTo>
                  <a:pt x="45" y="488"/>
                </a:lnTo>
                <a:lnTo>
                  <a:pt x="44" y="487"/>
                </a:lnTo>
                <a:lnTo>
                  <a:pt x="44" y="486"/>
                </a:lnTo>
                <a:lnTo>
                  <a:pt x="44" y="484"/>
                </a:lnTo>
                <a:cubicBezTo>
                  <a:pt x="43" y="481"/>
                  <a:pt x="42" y="475"/>
                  <a:pt x="42" y="473"/>
                </a:cubicBezTo>
                <a:close/>
                <a:moveTo>
                  <a:pt x="42" y="470"/>
                </a:moveTo>
                <a:cubicBezTo>
                  <a:pt x="42" y="469"/>
                  <a:pt x="43" y="466"/>
                  <a:pt x="42" y="467"/>
                </a:cubicBezTo>
                <a:lnTo>
                  <a:pt x="42" y="466"/>
                </a:lnTo>
                <a:lnTo>
                  <a:pt x="42" y="466"/>
                </a:lnTo>
                <a:lnTo>
                  <a:pt x="42" y="466"/>
                </a:lnTo>
                <a:lnTo>
                  <a:pt x="42" y="466"/>
                </a:lnTo>
                <a:cubicBezTo>
                  <a:pt x="42" y="466"/>
                  <a:pt x="42" y="468"/>
                  <a:pt x="42" y="469"/>
                </a:cubicBezTo>
                <a:lnTo>
                  <a:pt x="42" y="469"/>
                </a:lnTo>
                <a:lnTo>
                  <a:pt x="42" y="470"/>
                </a:lnTo>
                <a:close/>
                <a:moveTo>
                  <a:pt x="45" y="489"/>
                </a:moveTo>
                <a:lnTo>
                  <a:pt x="45" y="490"/>
                </a:lnTo>
                <a:lnTo>
                  <a:pt x="45" y="489"/>
                </a:lnTo>
                <a:lnTo>
                  <a:pt x="45" y="489"/>
                </a:lnTo>
                <a:close/>
                <a:moveTo>
                  <a:pt x="34" y="402"/>
                </a:moveTo>
                <a:cubicBezTo>
                  <a:pt x="33" y="400"/>
                  <a:pt x="33" y="396"/>
                  <a:pt x="33" y="395"/>
                </a:cubicBezTo>
                <a:cubicBezTo>
                  <a:pt x="32" y="392"/>
                  <a:pt x="32" y="387"/>
                  <a:pt x="32" y="385"/>
                </a:cubicBezTo>
                <a:cubicBezTo>
                  <a:pt x="32" y="377"/>
                  <a:pt x="35" y="366"/>
                  <a:pt x="41" y="356"/>
                </a:cubicBezTo>
                <a:cubicBezTo>
                  <a:pt x="41" y="358"/>
                  <a:pt x="42" y="360"/>
                  <a:pt x="41" y="361"/>
                </a:cubicBezTo>
                <a:cubicBezTo>
                  <a:pt x="42" y="363"/>
                  <a:pt x="41" y="366"/>
                  <a:pt x="40" y="368"/>
                </a:cubicBezTo>
                <a:cubicBezTo>
                  <a:pt x="39" y="372"/>
                  <a:pt x="36" y="387"/>
                  <a:pt x="34" y="402"/>
                </a:cubicBezTo>
                <a:close/>
                <a:moveTo>
                  <a:pt x="38" y="473"/>
                </a:moveTo>
                <a:lnTo>
                  <a:pt x="38" y="475"/>
                </a:lnTo>
                <a:lnTo>
                  <a:pt x="38" y="474"/>
                </a:lnTo>
                <a:lnTo>
                  <a:pt x="37" y="473"/>
                </a:lnTo>
                <a:lnTo>
                  <a:pt x="37" y="472"/>
                </a:lnTo>
                <a:cubicBezTo>
                  <a:pt x="36" y="465"/>
                  <a:pt x="36" y="456"/>
                  <a:pt x="36" y="451"/>
                </a:cubicBezTo>
                <a:cubicBezTo>
                  <a:pt x="36" y="448"/>
                  <a:pt x="36" y="447"/>
                  <a:pt x="36" y="447"/>
                </a:cubicBezTo>
                <a:lnTo>
                  <a:pt x="36" y="447"/>
                </a:lnTo>
                <a:cubicBezTo>
                  <a:pt x="36" y="447"/>
                  <a:pt x="36" y="449"/>
                  <a:pt x="36" y="450"/>
                </a:cubicBezTo>
                <a:cubicBezTo>
                  <a:pt x="36" y="453"/>
                  <a:pt x="37" y="466"/>
                  <a:pt x="38" y="473"/>
                </a:cubicBezTo>
                <a:close/>
                <a:moveTo>
                  <a:pt x="40" y="454"/>
                </a:moveTo>
                <a:lnTo>
                  <a:pt x="40" y="445"/>
                </a:lnTo>
                <a:cubicBezTo>
                  <a:pt x="40" y="436"/>
                  <a:pt x="41" y="430"/>
                  <a:pt x="41" y="430"/>
                </a:cubicBezTo>
                <a:lnTo>
                  <a:pt x="41" y="430"/>
                </a:lnTo>
                <a:lnTo>
                  <a:pt x="41" y="430"/>
                </a:lnTo>
                <a:lnTo>
                  <a:pt x="41" y="430"/>
                </a:lnTo>
                <a:lnTo>
                  <a:pt x="41" y="430"/>
                </a:lnTo>
                <a:lnTo>
                  <a:pt x="41" y="430"/>
                </a:lnTo>
                <a:lnTo>
                  <a:pt x="41" y="431"/>
                </a:lnTo>
                <a:lnTo>
                  <a:pt x="41" y="432"/>
                </a:lnTo>
                <a:lnTo>
                  <a:pt x="41" y="433"/>
                </a:lnTo>
                <a:cubicBezTo>
                  <a:pt x="41" y="435"/>
                  <a:pt x="40" y="448"/>
                  <a:pt x="40" y="454"/>
                </a:cubicBezTo>
                <a:close/>
                <a:moveTo>
                  <a:pt x="41" y="384"/>
                </a:moveTo>
                <a:lnTo>
                  <a:pt x="41" y="381"/>
                </a:lnTo>
                <a:lnTo>
                  <a:pt x="42" y="379"/>
                </a:lnTo>
                <a:lnTo>
                  <a:pt x="42" y="379"/>
                </a:lnTo>
                <a:lnTo>
                  <a:pt x="42" y="380"/>
                </a:lnTo>
                <a:lnTo>
                  <a:pt x="41" y="384"/>
                </a:lnTo>
                <a:close/>
                <a:moveTo>
                  <a:pt x="42" y="379"/>
                </a:moveTo>
                <a:lnTo>
                  <a:pt x="42" y="378"/>
                </a:lnTo>
                <a:lnTo>
                  <a:pt x="42" y="377"/>
                </a:lnTo>
                <a:lnTo>
                  <a:pt x="42" y="377"/>
                </a:lnTo>
                <a:lnTo>
                  <a:pt x="42" y="378"/>
                </a:lnTo>
                <a:lnTo>
                  <a:pt x="42" y="379"/>
                </a:lnTo>
                <a:lnTo>
                  <a:pt x="42" y="379"/>
                </a:lnTo>
                <a:close/>
                <a:moveTo>
                  <a:pt x="45" y="419"/>
                </a:moveTo>
                <a:lnTo>
                  <a:pt x="45" y="417"/>
                </a:lnTo>
                <a:cubicBezTo>
                  <a:pt x="45" y="397"/>
                  <a:pt x="59" y="339"/>
                  <a:pt x="60" y="338"/>
                </a:cubicBezTo>
                <a:lnTo>
                  <a:pt x="60" y="338"/>
                </a:lnTo>
                <a:lnTo>
                  <a:pt x="60" y="338"/>
                </a:lnTo>
                <a:lnTo>
                  <a:pt x="60" y="339"/>
                </a:lnTo>
                <a:cubicBezTo>
                  <a:pt x="61" y="338"/>
                  <a:pt x="56" y="363"/>
                  <a:pt x="51" y="388"/>
                </a:cubicBezTo>
                <a:lnTo>
                  <a:pt x="51" y="388"/>
                </a:lnTo>
                <a:cubicBezTo>
                  <a:pt x="52" y="389"/>
                  <a:pt x="52" y="389"/>
                  <a:pt x="52" y="389"/>
                </a:cubicBezTo>
                <a:cubicBezTo>
                  <a:pt x="52" y="390"/>
                  <a:pt x="52" y="390"/>
                  <a:pt x="51" y="390"/>
                </a:cubicBezTo>
                <a:cubicBezTo>
                  <a:pt x="51" y="391"/>
                  <a:pt x="47" y="401"/>
                  <a:pt x="45" y="419"/>
                </a:cubicBezTo>
                <a:close/>
                <a:moveTo>
                  <a:pt x="56" y="340"/>
                </a:moveTo>
                <a:cubicBezTo>
                  <a:pt x="53" y="349"/>
                  <a:pt x="51" y="355"/>
                  <a:pt x="51" y="355"/>
                </a:cubicBezTo>
                <a:lnTo>
                  <a:pt x="51" y="356"/>
                </a:lnTo>
                <a:lnTo>
                  <a:pt x="51" y="356"/>
                </a:lnTo>
                <a:lnTo>
                  <a:pt x="51" y="356"/>
                </a:lnTo>
                <a:lnTo>
                  <a:pt x="51" y="356"/>
                </a:lnTo>
                <a:lnTo>
                  <a:pt x="51" y="356"/>
                </a:lnTo>
                <a:lnTo>
                  <a:pt x="51" y="355"/>
                </a:lnTo>
                <a:lnTo>
                  <a:pt x="51" y="354"/>
                </a:lnTo>
                <a:lnTo>
                  <a:pt x="51" y="353"/>
                </a:lnTo>
                <a:lnTo>
                  <a:pt x="51" y="352"/>
                </a:lnTo>
                <a:lnTo>
                  <a:pt x="51" y="351"/>
                </a:lnTo>
                <a:lnTo>
                  <a:pt x="51" y="349"/>
                </a:lnTo>
                <a:lnTo>
                  <a:pt x="51" y="347"/>
                </a:lnTo>
                <a:lnTo>
                  <a:pt x="51" y="346"/>
                </a:lnTo>
                <a:lnTo>
                  <a:pt x="51" y="346"/>
                </a:lnTo>
                <a:lnTo>
                  <a:pt x="52" y="345"/>
                </a:lnTo>
                <a:lnTo>
                  <a:pt x="52" y="344"/>
                </a:lnTo>
                <a:lnTo>
                  <a:pt x="53" y="341"/>
                </a:lnTo>
                <a:lnTo>
                  <a:pt x="56" y="340"/>
                </a:lnTo>
                <a:close/>
                <a:moveTo>
                  <a:pt x="55" y="336"/>
                </a:moveTo>
                <a:lnTo>
                  <a:pt x="56" y="336"/>
                </a:lnTo>
                <a:lnTo>
                  <a:pt x="56" y="335"/>
                </a:lnTo>
                <a:lnTo>
                  <a:pt x="57" y="334"/>
                </a:lnTo>
                <a:lnTo>
                  <a:pt x="57" y="333"/>
                </a:lnTo>
                <a:cubicBezTo>
                  <a:pt x="59" y="331"/>
                  <a:pt x="62" y="325"/>
                  <a:pt x="64" y="324"/>
                </a:cubicBezTo>
                <a:cubicBezTo>
                  <a:pt x="62" y="328"/>
                  <a:pt x="58" y="334"/>
                  <a:pt x="57" y="335"/>
                </a:cubicBezTo>
                <a:lnTo>
                  <a:pt x="55" y="336"/>
                </a:lnTo>
                <a:close/>
                <a:moveTo>
                  <a:pt x="68" y="330"/>
                </a:moveTo>
                <a:lnTo>
                  <a:pt x="68" y="331"/>
                </a:lnTo>
                <a:lnTo>
                  <a:pt x="68" y="332"/>
                </a:lnTo>
                <a:lnTo>
                  <a:pt x="68" y="333"/>
                </a:lnTo>
                <a:cubicBezTo>
                  <a:pt x="68" y="342"/>
                  <a:pt x="62" y="359"/>
                  <a:pt x="59" y="367"/>
                </a:cubicBezTo>
                <a:lnTo>
                  <a:pt x="59" y="368"/>
                </a:lnTo>
                <a:lnTo>
                  <a:pt x="59" y="368"/>
                </a:lnTo>
                <a:lnTo>
                  <a:pt x="59" y="369"/>
                </a:lnTo>
                <a:lnTo>
                  <a:pt x="58" y="370"/>
                </a:lnTo>
                <a:cubicBezTo>
                  <a:pt x="59" y="368"/>
                  <a:pt x="59" y="365"/>
                  <a:pt x="59" y="365"/>
                </a:cubicBezTo>
                <a:cubicBezTo>
                  <a:pt x="61" y="354"/>
                  <a:pt x="65" y="338"/>
                  <a:pt x="68" y="330"/>
                </a:cubicBezTo>
                <a:close/>
                <a:moveTo>
                  <a:pt x="52" y="400"/>
                </a:moveTo>
                <a:cubicBezTo>
                  <a:pt x="53" y="411"/>
                  <a:pt x="54" y="427"/>
                  <a:pt x="54" y="437"/>
                </a:cubicBezTo>
                <a:cubicBezTo>
                  <a:pt x="54" y="454"/>
                  <a:pt x="52" y="474"/>
                  <a:pt x="49" y="485"/>
                </a:cubicBezTo>
                <a:cubicBezTo>
                  <a:pt x="47" y="474"/>
                  <a:pt x="46" y="459"/>
                  <a:pt x="46" y="452"/>
                </a:cubicBezTo>
                <a:cubicBezTo>
                  <a:pt x="46" y="422"/>
                  <a:pt x="52" y="399"/>
                  <a:pt x="52" y="400"/>
                </a:cubicBezTo>
                <a:close/>
                <a:moveTo>
                  <a:pt x="54" y="481"/>
                </a:moveTo>
                <a:cubicBezTo>
                  <a:pt x="56" y="475"/>
                  <a:pt x="56" y="472"/>
                  <a:pt x="56" y="473"/>
                </a:cubicBezTo>
                <a:lnTo>
                  <a:pt x="56" y="473"/>
                </a:lnTo>
                <a:cubicBezTo>
                  <a:pt x="56" y="472"/>
                  <a:pt x="56" y="482"/>
                  <a:pt x="57" y="487"/>
                </a:cubicBezTo>
                <a:cubicBezTo>
                  <a:pt x="56" y="491"/>
                  <a:pt x="55" y="495"/>
                  <a:pt x="54" y="496"/>
                </a:cubicBezTo>
                <a:lnTo>
                  <a:pt x="53" y="495"/>
                </a:lnTo>
                <a:lnTo>
                  <a:pt x="52" y="495"/>
                </a:lnTo>
                <a:lnTo>
                  <a:pt x="52" y="494"/>
                </a:lnTo>
                <a:lnTo>
                  <a:pt x="51" y="494"/>
                </a:lnTo>
                <a:lnTo>
                  <a:pt x="51" y="494"/>
                </a:lnTo>
                <a:lnTo>
                  <a:pt x="51" y="493"/>
                </a:lnTo>
                <a:lnTo>
                  <a:pt x="51" y="493"/>
                </a:lnTo>
                <a:lnTo>
                  <a:pt x="51" y="492"/>
                </a:lnTo>
                <a:lnTo>
                  <a:pt x="52" y="491"/>
                </a:lnTo>
                <a:lnTo>
                  <a:pt x="52" y="490"/>
                </a:lnTo>
                <a:lnTo>
                  <a:pt x="52" y="488"/>
                </a:lnTo>
                <a:lnTo>
                  <a:pt x="53" y="486"/>
                </a:lnTo>
                <a:lnTo>
                  <a:pt x="54" y="484"/>
                </a:lnTo>
                <a:lnTo>
                  <a:pt x="54" y="481"/>
                </a:lnTo>
                <a:close/>
                <a:moveTo>
                  <a:pt x="65" y="402"/>
                </a:moveTo>
                <a:cubicBezTo>
                  <a:pt x="65" y="407"/>
                  <a:pt x="65" y="415"/>
                  <a:pt x="65" y="419"/>
                </a:cubicBezTo>
                <a:cubicBezTo>
                  <a:pt x="65" y="437"/>
                  <a:pt x="63" y="460"/>
                  <a:pt x="60" y="476"/>
                </a:cubicBezTo>
                <a:cubicBezTo>
                  <a:pt x="60" y="470"/>
                  <a:pt x="60" y="460"/>
                  <a:pt x="60" y="456"/>
                </a:cubicBezTo>
                <a:cubicBezTo>
                  <a:pt x="60" y="438"/>
                  <a:pt x="62" y="417"/>
                  <a:pt x="65" y="402"/>
                </a:cubicBezTo>
                <a:close/>
                <a:moveTo>
                  <a:pt x="64" y="479"/>
                </a:moveTo>
                <a:cubicBezTo>
                  <a:pt x="66" y="468"/>
                  <a:pt x="67" y="458"/>
                  <a:pt x="67" y="456"/>
                </a:cubicBezTo>
                <a:cubicBezTo>
                  <a:pt x="67" y="455"/>
                  <a:pt x="67" y="454"/>
                  <a:pt x="67" y="454"/>
                </a:cubicBezTo>
                <a:lnTo>
                  <a:pt x="67" y="454"/>
                </a:lnTo>
                <a:cubicBezTo>
                  <a:pt x="67" y="453"/>
                  <a:pt x="68" y="456"/>
                  <a:pt x="68" y="457"/>
                </a:cubicBezTo>
                <a:lnTo>
                  <a:pt x="68" y="458"/>
                </a:lnTo>
                <a:lnTo>
                  <a:pt x="68" y="459"/>
                </a:lnTo>
                <a:lnTo>
                  <a:pt x="68" y="459"/>
                </a:lnTo>
                <a:lnTo>
                  <a:pt x="68" y="460"/>
                </a:lnTo>
                <a:cubicBezTo>
                  <a:pt x="68" y="464"/>
                  <a:pt x="69" y="470"/>
                  <a:pt x="69" y="473"/>
                </a:cubicBezTo>
                <a:cubicBezTo>
                  <a:pt x="69" y="480"/>
                  <a:pt x="67" y="492"/>
                  <a:pt x="64" y="503"/>
                </a:cubicBezTo>
                <a:cubicBezTo>
                  <a:pt x="62" y="495"/>
                  <a:pt x="62" y="490"/>
                  <a:pt x="62" y="489"/>
                </a:cubicBezTo>
                <a:cubicBezTo>
                  <a:pt x="62" y="487"/>
                  <a:pt x="62" y="484"/>
                  <a:pt x="63" y="483"/>
                </a:cubicBezTo>
                <a:lnTo>
                  <a:pt x="63" y="482"/>
                </a:lnTo>
                <a:lnTo>
                  <a:pt x="63" y="481"/>
                </a:lnTo>
                <a:lnTo>
                  <a:pt x="63" y="480"/>
                </a:lnTo>
                <a:lnTo>
                  <a:pt x="64" y="479"/>
                </a:lnTo>
                <a:close/>
                <a:moveTo>
                  <a:pt x="72" y="501"/>
                </a:moveTo>
                <a:lnTo>
                  <a:pt x="71" y="502"/>
                </a:lnTo>
                <a:lnTo>
                  <a:pt x="70" y="505"/>
                </a:lnTo>
                <a:lnTo>
                  <a:pt x="70" y="506"/>
                </a:lnTo>
                <a:lnTo>
                  <a:pt x="68" y="505"/>
                </a:lnTo>
                <a:cubicBezTo>
                  <a:pt x="71" y="497"/>
                  <a:pt x="71" y="492"/>
                  <a:pt x="71" y="492"/>
                </a:cubicBezTo>
                <a:lnTo>
                  <a:pt x="71" y="492"/>
                </a:lnTo>
                <a:lnTo>
                  <a:pt x="71" y="492"/>
                </a:lnTo>
                <a:lnTo>
                  <a:pt x="71" y="492"/>
                </a:lnTo>
                <a:cubicBezTo>
                  <a:pt x="71" y="493"/>
                  <a:pt x="72" y="499"/>
                  <a:pt x="72" y="501"/>
                </a:cubicBezTo>
                <a:close/>
                <a:moveTo>
                  <a:pt x="82" y="334"/>
                </a:moveTo>
                <a:cubicBezTo>
                  <a:pt x="84" y="328"/>
                  <a:pt x="86" y="324"/>
                  <a:pt x="86" y="325"/>
                </a:cubicBezTo>
                <a:lnTo>
                  <a:pt x="86" y="324"/>
                </a:lnTo>
                <a:lnTo>
                  <a:pt x="86" y="325"/>
                </a:lnTo>
                <a:lnTo>
                  <a:pt x="86" y="325"/>
                </a:lnTo>
                <a:lnTo>
                  <a:pt x="86" y="326"/>
                </a:lnTo>
                <a:lnTo>
                  <a:pt x="86" y="328"/>
                </a:lnTo>
                <a:lnTo>
                  <a:pt x="86" y="330"/>
                </a:lnTo>
                <a:lnTo>
                  <a:pt x="85" y="332"/>
                </a:lnTo>
                <a:lnTo>
                  <a:pt x="82" y="334"/>
                </a:lnTo>
                <a:close/>
                <a:moveTo>
                  <a:pt x="83" y="340"/>
                </a:moveTo>
                <a:cubicBezTo>
                  <a:pt x="80" y="349"/>
                  <a:pt x="76" y="360"/>
                  <a:pt x="73" y="367"/>
                </a:cubicBezTo>
                <a:lnTo>
                  <a:pt x="73" y="365"/>
                </a:lnTo>
                <a:cubicBezTo>
                  <a:pt x="77" y="349"/>
                  <a:pt x="79" y="344"/>
                  <a:pt x="83" y="340"/>
                </a:cubicBezTo>
                <a:close/>
                <a:moveTo>
                  <a:pt x="72" y="350"/>
                </a:moveTo>
                <a:cubicBezTo>
                  <a:pt x="72" y="348"/>
                  <a:pt x="72" y="346"/>
                  <a:pt x="72" y="345"/>
                </a:cubicBezTo>
                <a:cubicBezTo>
                  <a:pt x="72" y="337"/>
                  <a:pt x="75" y="326"/>
                  <a:pt x="84" y="317"/>
                </a:cubicBezTo>
                <a:lnTo>
                  <a:pt x="84" y="317"/>
                </a:lnTo>
                <a:lnTo>
                  <a:pt x="84" y="317"/>
                </a:lnTo>
                <a:lnTo>
                  <a:pt x="85" y="317"/>
                </a:lnTo>
                <a:lnTo>
                  <a:pt x="85" y="317"/>
                </a:lnTo>
                <a:lnTo>
                  <a:pt x="85" y="317"/>
                </a:lnTo>
                <a:lnTo>
                  <a:pt x="85" y="317"/>
                </a:lnTo>
                <a:lnTo>
                  <a:pt x="85" y="317"/>
                </a:lnTo>
                <a:lnTo>
                  <a:pt x="85" y="318"/>
                </a:lnTo>
                <a:cubicBezTo>
                  <a:pt x="85" y="318"/>
                  <a:pt x="84" y="319"/>
                  <a:pt x="84" y="320"/>
                </a:cubicBezTo>
                <a:cubicBezTo>
                  <a:pt x="83" y="321"/>
                  <a:pt x="77" y="335"/>
                  <a:pt x="72" y="350"/>
                </a:cubicBezTo>
                <a:close/>
                <a:moveTo>
                  <a:pt x="95" y="476"/>
                </a:moveTo>
                <a:cubicBezTo>
                  <a:pt x="92" y="491"/>
                  <a:pt x="90" y="496"/>
                  <a:pt x="89" y="496"/>
                </a:cubicBezTo>
                <a:lnTo>
                  <a:pt x="89" y="497"/>
                </a:lnTo>
                <a:lnTo>
                  <a:pt x="89" y="497"/>
                </a:lnTo>
                <a:lnTo>
                  <a:pt x="89" y="496"/>
                </a:lnTo>
                <a:cubicBezTo>
                  <a:pt x="88" y="496"/>
                  <a:pt x="88" y="491"/>
                  <a:pt x="88" y="490"/>
                </a:cubicBezTo>
                <a:cubicBezTo>
                  <a:pt x="91" y="474"/>
                  <a:pt x="92" y="462"/>
                  <a:pt x="92" y="459"/>
                </a:cubicBezTo>
                <a:lnTo>
                  <a:pt x="92" y="459"/>
                </a:lnTo>
                <a:lnTo>
                  <a:pt x="92" y="458"/>
                </a:lnTo>
                <a:lnTo>
                  <a:pt x="92" y="458"/>
                </a:lnTo>
                <a:lnTo>
                  <a:pt x="92" y="458"/>
                </a:lnTo>
                <a:lnTo>
                  <a:pt x="92" y="457"/>
                </a:lnTo>
                <a:lnTo>
                  <a:pt x="92" y="457"/>
                </a:lnTo>
                <a:cubicBezTo>
                  <a:pt x="92" y="457"/>
                  <a:pt x="93" y="460"/>
                  <a:pt x="93" y="461"/>
                </a:cubicBezTo>
                <a:cubicBezTo>
                  <a:pt x="93" y="463"/>
                  <a:pt x="94" y="472"/>
                  <a:pt x="95" y="476"/>
                </a:cubicBezTo>
                <a:close/>
                <a:moveTo>
                  <a:pt x="86" y="472"/>
                </a:moveTo>
                <a:cubicBezTo>
                  <a:pt x="86" y="464"/>
                  <a:pt x="85" y="453"/>
                  <a:pt x="85" y="447"/>
                </a:cubicBezTo>
                <a:cubicBezTo>
                  <a:pt x="85" y="431"/>
                  <a:pt x="87" y="412"/>
                  <a:pt x="89" y="398"/>
                </a:cubicBezTo>
                <a:cubicBezTo>
                  <a:pt x="90" y="422"/>
                  <a:pt x="89" y="451"/>
                  <a:pt x="86" y="472"/>
                </a:cubicBezTo>
                <a:close/>
                <a:moveTo>
                  <a:pt x="109" y="307"/>
                </a:moveTo>
                <a:cubicBezTo>
                  <a:pt x="109" y="335"/>
                  <a:pt x="107" y="337"/>
                  <a:pt x="104" y="340"/>
                </a:cubicBezTo>
                <a:cubicBezTo>
                  <a:pt x="102" y="342"/>
                  <a:pt x="98" y="348"/>
                  <a:pt x="96" y="355"/>
                </a:cubicBezTo>
                <a:cubicBezTo>
                  <a:pt x="98" y="344"/>
                  <a:pt x="100" y="336"/>
                  <a:pt x="100" y="333"/>
                </a:cubicBezTo>
                <a:cubicBezTo>
                  <a:pt x="101" y="326"/>
                  <a:pt x="103" y="320"/>
                  <a:pt x="109" y="307"/>
                </a:cubicBezTo>
                <a:close/>
                <a:moveTo>
                  <a:pt x="103" y="310"/>
                </a:moveTo>
                <a:lnTo>
                  <a:pt x="103" y="309"/>
                </a:lnTo>
                <a:lnTo>
                  <a:pt x="103" y="308"/>
                </a:lnTo>
                <a:lnTo>
                  <a:pt x="103" y="306"/>
                </a:lnTo>
                <a:lnTo>
                  <a:pt x="103" y="305"/>
                </a:lnTo>
                <a:cubicBezTo>
                  <a:pt x="103" y="302"/>
                  <a:pt x="106" y="298"/>
                  <a:pt x="109" y="295"/>
                </a:cubicBezTo>
                <a:lnTo>
                  <a:pt x="109" y="296"/>
                </a:lnTo>
                <a:lnTo>
                  <a:pt x="109" y="296"/>
                </a:lnTo>
                <a:lnTo>
                  <a:pt x="109" y="297"/>
                </a:lnTo>
                <a:cubicBezTo>
                  <a:pt x="109" y="298"/>
                  <a:pt x="108" y="300"/>
                  <a:pt x="107" y="302"/>
                </a:cubicBezTo>
                <a:lnTo>
                  <a:pt x="106" y="304"/>
                </a:lnTo>
                <a:lnTo>
                  <a:pt x="105" y="306"/>
                </a:lnTo>
                <a:lnTo>
                  <a:pt x="104" y="308"/>
                </a:lnTo>
                <a:lnTo>
                  <a:pt x="103" y="310"/>
                </a:lnTo>
                <a:close/>
                <a:moveTo>
                  <a:pt x="104" y="351"/>
                </a:moveTo>
                <a:cubicBezTo>
                  <a:pt x="103" y="358"/>
                  <a:pt x="102" y="364"/>
                  <a:pt x="101" y="365"/>
                </a:cubicBezTo>
                <a:cubicBezTo>
                  <a:pt x="100" y="371"/>
                  <a:pt x="100" y="373"/>
                  <a:pt x="98" y="380"/>
                </a:cubicBezTo>
                <a:cubicBezTo>
                  <a:pt x="98" y="382"/>
                  <a:pt x="96" y="389"/>
                  <a:pt x="96" y="391"/>
                </a:cubicBezTo>
                <a:cubicBezTo>
                  <a:pt x="96" y="377"/>
                  <a:pt x="99" y="362"/>
                  <a:pt x="104" y="351"/>
                </a:cubicBezTo>
                <a:close/>
                <a:moveTo>
                  <a:pt x="99" y="313"/>
                </a:moveTo>
                <a:cubicBezTo>
                  <a:pt x="98" y="323"/>
                  <a:pt x="97" y="324"/>
                  <a:pt x="96" y="328"/>
                </a:cubicBezTo>
                <a:cubicBezTo>
                  <a:pt x="96" y="329"/>
                  <a:pt x="93" y="336"/>
                  <a:pt x="93" y="340"/>
                </a:cubicBezTo>
                <a:cubicBezTo>
                  <a:pt x="93" y="332"/>
                  <a:pt x="96" y="319"/>
                  <a:pt x="99" y="313"/>
                </a:cubicBezTo>
                <a:close/>
                <a:moveTo>
                  <a:pt x="92" y="319"/>
                </a:moveTo>
                <a:lnTo>
                  <a:pt x="92" y="318"/>
                </a:lnTo>
                <a:lnTo>
                  <a:pt x="92" y="317"/>
                </a:lnTo>
                <a:lnTo>
                  <a:pt x="92" y="316"/>
                </a:lnTo>
                <a:lnTo>
                  <a:pt x="92" y="315"/>
                </a:lnTo>
                <a:cubicBezTo>
                  <a:pt x="91" y="313"/>
                  <a:pt x="94" y="307"/>
                  <a:pt x="99" y="302"/>
                </a:cubicBezTo>
                <a:cubicBezTo>
                  <a:pt x="95" y="311"/>
                  <a:pt x="92" y="322"/>
                  <a:pt x="91" y="325"/>
                </a:cubicBezTo>
                <a:lnTo>
                  <a:pt x="91" y="325"/>
                </a:lnTo>
                <a:lnTo>
                  <a:pt x="91" y="326"/>
                </a:lnTo>
                <a:lnTo>
                  <a:pt x="91" y="326"/>
                </a:lnTo>
                <a:lnTo>
                  <a:pt x="91" y="327"/>
                </a:lnTo>
                <a:lnTo>
                  <a:pt x="91" y="327"/>
                </a:lnTo>
                <a:lnTo>
                  <a:pt x="91" y="327"/>
                </a:lnTo>
                <a:lnTo>
                  <a:pt x="91" y="327"/>
                </a:lnTo>
                <a:lnTo>
                  <a:pt x="91" y="327"/>
                </a:lnTo>
                <a:cubicBezTo>
                  <a:pt x="91" y="327"/>
                  <a:pt x="91" y="321"/>
                  <a:pt x="92" y="319"/>
                </a:cubicBezTo>
                <a:close/>
                <a:moveTo>
                  <a:pt x="93" y="503"/>
                </a:moveTo>
                <a:cubicBezTo>
                  <a:pt x="95" y="496"/>
                  <a:pt x="96" y="491"/>
                  <a:pt x="96" y="492"/>
                </a:cubicBezTo>
                <a:cubicBezTo>
                  <a:pt x="95" y="499"/>
                  <a:pt x="93" y="508"/>
                  <a:pt x="92" y="514"/>
                </a:cubicBezTo>
                <a:lnTo>
                  <a:pt x="91" y="511"/>
                </a:lnTo>
                <a:lnTo>
                  <a:pt x="91" y="509"/>
                </a:lnTo>
                <a:lnTo>
                  <a:pt x="91" y="508"/>
                </a:lnTo>
                <a:lnTo>
                  <a:pt x="91" y="507"/>
                </a:lnTo>
                <a:lnTo>
                  <a:pt x="91" y="506"/>
                </a:lnTo>
                <a:lnTo>
                  <a:pt x="91" y="506"/>
                </a:lnTo>
                <a:lnTo>
                  <a:pt x="91" y="505"/>
                </a:lnTo>
                <a:lnTo>
                  <a:pt x="92" y="504"/>
                </a:lnTo>
                <a:lnTo>
                  <a:pt x="93" y="503"/>
                </a:lnTo>
                <a:close/>
                <a:moveTo>
                  <a:pt x="96" y="492"/>
                </a:moveTo>
                <a:lnTo>
                  <a:pt x="96" y="491"/>
                </a:lnTo>
                <a:lnTo>
                  <a:pt x="96" y="491"/>
                </a:lnTo>
                <a:lnTo>
                  <a:pt x="96" y="491"/>
                </a:lnTo>
                <a:lnTo>
                  <a:pt x="96" y="491"/>
                </a:lnTo>
                <a:lnTo>
                  <a:pt x="96" y="491"/>
                </a:lnTo>
                <a:lnTo>
                  <a:pt x="96" y="492"/>
                </a:lnTo>
                <a:lnTo>
                  <a:pt x="96" y="492"/>
                </a:lnTo>
                <a:close/>
                <a:moveTo>
                  <a:pt x="98" y="506"/>
                </a:moveTo>
                <a:lnTo>
                  <a:pt x="98" y="509"/>
                </a:lnTo>
                <a:lnTo>
                  <a:pt x="99" y="511"/>
                </a:lnTo>
                <a:lnTo>
                  <a:pt x="99" y="513"/>
                </a:lnTo>
                <a:lnTo>
                  <a:pt x="99" y="514"/>
                </a:lnTo>
                <a:lnTo>
                  <a:pt x="99" y="514"/>
                </a:lnTo>
                <a:lnTo>
                  <a:pt x="98" y="514"/>
                </a:lnTo>
                <a:lnTo>
                  <a:pt x="97" y="514"/>
                </a:lnTo>
                <a:lnTo>
                  <a:pt x="96" y="514"/>
                </a:lnTo>
                <a:cubicBezTo>
                  <a:pt x="97" y="512"/>
                  <a:pt x="98" y="507"/>
                  <a:pt x="98" y="506"/>
                </a:cubicBezTo>
                <a:close/>
                <a:moveTo>
                  <a:pt x="97" y="442"/>
                </a:moveTo>
                <a:cubicBezTo>
                  <a:pt x="96" y="424"/>
                  <a:pt x="96" y="408"/>
                  <a:pt x="96" y="399"/>
                </a:cubicBezTo>
                <a:lnTo>
                  <a:pt x="99" y="398"/>
                </a:lnTo>
                <a:cubicBezTo>
                  <a:pt x="100" y="394"/>
                  <a:pt x="101" y="388"/>
                  <a:pt x="102" y="386"/>
                </a:cubicBezTo>
                <a:cubicBezTo>
                  <a:pt x="103" y="382"/>
                  <a:pt x="104" y="377"/>
                  <a:pt x="104" y="375"/>
                </a:cubicBezTo>
                <a:lnTo>
                  <a:pt x="104" y="373"/>
                </a:lnTo>
                <a:lnTo>
                  <a:pt x="105" y="370"/>
                </a:lnTo>
                <a:lnTo>
                  <a:pt x="105" y="368"/>
                </a:lnTo>
                <a:lnTo>
                  <a:pt x="106" y="366"/>
                </a:lnTo>
                <a:cubicBezTo>
                  <a:pt x="108" y="359"/>
                  <a:pt x="108" y="356"/>
                  <a:pt x="108" y="356"/>
                </a:cubicBezTo>
                <a:lnTo>
                  <a:pt x="108" y="356"/>
                </a:lnTo>
                <a:cubicBezTo>
                  <a:pt x="108" y="356"/>
                  <a:pt x="108" y="360"/>
                  <a:pt x="107" y="362"/>
                </a:cubicBezTo>
                <a:cubicBezTo>
                  <a:pt x="105" y="375"/>
                  <a:pt x="99" y="416"/>
                  <a:pt x="97" y="442"/>
                </a:cubicBezTo>
                <a:close/>
                <a:moveTo>
                  <a:pt x="105" y="452"/>
                </a:moveTo>
                <a:lnTo>
                  <a:pt x="105" y="448"/>
                </a:lnTo>
                <a:lnTo>
                  <a:pt x="106" y="445"/>
                </a:lnTo>
                <a:lnTo>
                  <a:pt x="106" y="442"/>
                </a:lnTo>
                <a:cubicBezTo>
                  <a:pt x="108" y="424"/>
                  <a:pt x="108" y="417"/>
                  <a:pt x="108" y="417"/>
                </a:cubicBezTo>
                <a:lnTo>
                  <a:pt x="108" y="417"/>
                </a:lnTo>
                <a:cubicBezTo>
                  <a:pt x="108" y="417"/>
                  <a:pt x="108" y="419"/>
                  <a:pt x="108" y="419"/>
                </a:cubicBezTo>
                <a:cubicBezTo>
                  <a:pt x="108" y="420"/>
                  <a:pt x="108" y="425"/>
                  <a:pt x="108" y="427"/>
                </a:cubicBezTo>
                <a:cubicBezTo>
                  <a:pt x="108" y="431"/>
                  <a:pt x="108" y="443"/>
                  <a:pt x="108" y="448"/>
                </a:cubicBezTo>
                <a:cubicBezTo>
                  <a:pt x="108" y="462"/>
                  <a:pt x="109" y="485"/>
                  <a:pt x="110" y="496"/>
                </a:cubicBezTo>
                <a:cubicBezTo>
                  <a:pt x="110" y="498"/>
                  <a:pt x="108" y="507"/>
                  <a:pt x="107" y="511"/>
                </a:cubicBezTo>
                <a:cubicBezTo>
                  <a:pt x="103" y="503"/>
                  <a:pt x="102" y="493"/>
                  <a:pt x="102" y="487"/>
                </a:cubicBezTo>
                <a:cubicBezTo>
                  <a:pt x="102" y="482"/>
                  <a:pt x="103" y="473"/>
                  <a:pt x="104" y="468"/>
                </a:cubicBezTo>
                <a:cubicBezTo>
                  <a:pt x="104" y="464"/>
                  <a:pt x="105" y="456"/>
                  <a:pt x="105" y="452"/>
                </a:cubicBezTo>
                <a:close/>
                <a:moveTo>
                  <a:pt x="92" y="378"/>
                </a:moveTo>
                <a:lnTo>
                  <a:pt x="89" y="379"/>
                </a:lnTo>
                <a:lnTo>
                  <a:pt x="90" y="376"/>
                </a:lnTo>
                <a:lnTo>
                  <a:pt x="91" y="374"/>
                </a:lnTo>
                <a:lnTo>
                  <a:pt x="91" y="372"/>
                </a:lnTo>
                <a:lnTo>
                  <a:pt x="92" y="370"/>
                </a:lnTo>
                <a:lnTo>
                  <a:pt x="92" y="369"/>
                </a:lnTo>
                <a:lnTo>
                  <a:pt x="92" y="368"/>
                </a:lnTo>
                <a:lnTo>
                  <a:pt x="93" y="367"/>
                </a:lnTo>
                <a:lnTo>
                  <a:pt x="93" y="367"/>
                </a:lnTo>
                <a:lnTo>
                  <a:pt x="93" y="366"/>
                </a:lnTo>
                <a:lnTo>
                  <a:pt x="93" y="367"/>
                </a:lnTo>
                <a:lnTo>
                  <a:pt x="93" y="367"/>
                </a:lnTo>
                <a:lnTo>
                  <a:pt x="93" y="368"/>
                </a:lnTo>
                <a:lnTo>
                  <a:pt x="93" y="369"/>
                </a:lnTo>
                <a:cubicBezTo>
                  <a:pt x="92" y="371"/>
                  <a:pt x="92" y="377"/>
                  <a:pt x="92" y="378"/>
                </a:cubicBezTo>
                <a:close/>
                <a:moveTo>
                  <a:pt x="89" y="379"/>
                </a:moveTo>
                <a:cubicBezTo>
                  <a:pt x="87" y="387"/>
                  <a:pt x="86" y="392"/>
                  <a:pt x="86" y="391"/>
                </a:cubicBezTo>
                <a:lnTo>
                  <a:pt x="86" y="391"/>
                </a:lnTo>
                <a:cubicBezTo>
                  <a:pt x="86" y="392"/>
                  <a:pt x="88" y="383"/>
                  <a:pt x="89" y="379"/>
                </a:cubicBezTo>
                <a:close/>
                <a:moveTo>
                  <a:pt x="87" y="299"/>
                </a:moveTo>
                <a:cubicBezTo>
                  <a:pt x="89" y="303"/>
                  <a:pt x="88" y="309"/>
                  <a:pt x="88" y="310"/>
                </a:cubicBezTo>
                <a:lnTo>
                  <a:pt x="87" y="313"/>
                </a:lnTo>
                <a:lnTo>
                  <a:pt x="87" y="313"/>
                </a:lnTo>
                <a:lnTo>
                  <a:pt x="85" y="312"/>
                </a:lnTo>
                <a:lnTo>
                  <a:pt x="85" y="311"/>
                </a:lnTo>
                <a:lnTo>
                  <a:pt x="84" y="311"/>
                </a:lnTo>
                <a:lnTo>
                  <a:pt x="83" y="312"/>
                </a:lnTo>
                <a:cubicBezTo>
                  <a:pt x="80" y="314"/>
                  <a:pt x="74" y="326"/>
                  <a:pt x="73" y="327"/>
                </a:cubicBezTo>
                <a:cubicBezTo>
                  <a:pt x="73" y="312"/>
                  <a:pt x="81" y="303"/>
                  <a:pt x="87" y="299"/>
                </a:cubicBezTo>
                <a:close/>
                <a:moveTo>
                  <a:pt x="76" y="304"/>
                </a:moveTo>
                <a:lnTo>
                  <a:pt x="77" y="303"/>
                </a:lnTo>
                <a:lnTo>
                  <a:pt x="78" y="302"/>
                </a:lnTo>
                <a:lnTo>
                  <a:pt x="79" y="302"/>
                </a:lnTo>
                <a:lnTo>
                  <a:pt x="79" y="302"/>
                </a:lnTo>
                <a:lnTo>
                  <a:pt x="79" y="302"/>
                </a:lnTo>
                <a:lnTo>
                  <a:pt x="79" y="302"/>
                </a:lnTo>
                <a:cubicBezTo>
                  <a:pt x="78" y="302"/>
                  <a:pt x="72" y="310"/>
                  <a:pt x="71" y="314"/>
                </a:cubicBezTo>
                <a:cubicBezTo>
                  <a:pt x="63" y="314"/>
                  <a:pt x="53" y="333"/>
                  <a:pt x="51" y="336"/>
                </a:cubicBezTo>
                <a:lnTo>
                  <a:pt x="51" y="335"/>
                </a:lnTo>
                <a:lnTo>
                  <a:pt x="50" y="334"/>
                </a:lnTo>
                <a:lnTo>
                  <a:pt x="50" y="333"/>
                </a:lnTo>
                <a:lnTo>
                  <a:pt x="50" y="331"/>
                </a:lnTo>
                <a:lnTo>
                  <a:pt x="49" y="330"/>
                </a:lnTo>
                <a:cubicBezTo>
                  <a:pt x="57" y="321"/>
                  <a:pt x="67" y="312"/>
                  <a:pt x="76" y="304"/>
                </a:cubicBezTo>
                <a:close/>
                <a:moveTo>
                  <a:pt x="47" y="340"/>
                </a:moveTo>
                <a:cubicBezTo>
                  <a:pt x="41" y="342"/>
                  <a:pt x="39" y="346"/>
                  <a:pt x="38" y="347"/>
                </a:cubicBezTo>
                <a:lnTo>
                  <a:pt x="37" y="348"/>
                </a:lnTo>
                <a:lnTo>
                  <a:pt x="38" y="345"/>
                </a:lnTo>
                <a:lnTo>
                  <a:pt x="40" y="343"/>
                </a:lnTo>
                <a:cubicBezTo>
                  <a:pt x="43" y="338"/>
                  <a:pt x="45" y="335"/>
                  <a:pt x="45" y="335"/>
                </a:cubicBezTo>
                <a:lnTo>
                  <a:pt x="45" y="335"/>
                </a:lnTo>
                <a:lnTo>
                  <a:pt x="46" y="334"/>
                </a:lnTo>
                <a:lnTo>
                  <a:pt x="46" y="335"/>
                </a:lnTo>
                <a:cubicBezTo>
                  <a:pt x="47" y="335"/>
                  <a:pt x="47" y="339"/>
                  <a:pt x="47" y="340"/>
                </a:cubicBezTo>
                <a:close/>
                <a:moveTo>
                  <a:pt x="32" y="361"/>
                </a:moveTo>
                <a:cubicBezTo>
                  <a:pt x="32" y="361"/>
                  <a:pt x="35" y="358"/>
                  <a:pt x="35" y="357"/>
                </a:cubicBezTo>
                <a:cubicBezTo>
                  <a:pt x="40" y="352"/>
                  <a:pt x="47" y="345"/>
                  <a:pt x="47" y="345"/>
                </a:cubicBezTo>
                <a:lnTo>
                  <a:pt x="47" y="345"/>
                </a:lnTo>
                <a:lnTo>
                  <a:pt x="46" y="348"/>
                </a:lnTo>
                <a:lnTo>
                  <a:pt x="45" y="350"/>
                </a:lnTo>
                <a:lnTo>
                  <a:pt x="45" y="351"/>
                </a:lnTo>
                <a:lnTo>
                  <a:pt x="45" y="352"/>
                </a:lnTo>
                <a:lnTo>
                  <a:pt x="45" y="352"/>
                </a:lnTo>
                <a:lnTo>
                  <a:pt x="44" y="352"/>
                </a:lnTo>
                <a:lnTo>
                  <a:pt x="44" y="352"/>
                </a:lnTo>
                <a:lnTo>
                  <a:pt x="44" y="351"/>
                </a:lnTo>
                <a:lnTo>
                  <a:pt x="42" y="350"/>
                </a:lnTo>
                <a:cubicBezTo>
                  <a:pt x="36" y="356"/>
                  <a:pt x="31" y="368"/>
                  <a:pt x="29" y="375"/>
                </a:cubicBezTo>
                <a:lnTo>
                  <a:pt x="29" y="375"/>
                </a:lnTo>
                <a:lnTo>
                  <a:pt x="29" y="374"/>
                </a:lnTo>
                <a:cubicBezTo>
                  <a:pt x="29" y="370"/>
                  <a:pt x="32" y="360"/>
                  <a:pt x="32" y="361"/>
                </a:cubicBezTo>
                <a:close/>
                <a:moveTo>
                  <a:pt x="22" y="368"/>
                </a:moveTo>
                <a:cubicBezTo>
                  <a:pt x="14" y="387"/>
                  <a:pt x="10" y="408"/>
                  <a:pt x="10" y="425"/>
                </a:cubicBezTo>
                <a:cubicBezTo>
                  <a:pt x="10" y="434"/>
                  <a:pt x="11" y="446"/>
                  <a:pt x="13" y="453"/>
                </a:cubicBezTo>
                <a:cubicBezTo>
                  <a:pt x="9" y="447"/>
                  <a:pt x="7" y="433"/>
                  <a:pt x="7" y="424"/>
                </a:cubicBezTo>
                <a:cubicBezTo>
                  <a:pt x="7" y="406"/>
                  <a:pt x="13" y="381"/>
                  <a:pt x="22" y="368"/>
                </a:cubicBezTo>
                <a:close/>
                <a:moveTo>
                  <a:pt x="24" y="381"/>
                </a:moveTo>
                <a:cubicBezTo>
                  <a:pt x="22" y="395"/>
                  <a:pt x="22" y="398"/>
                  <a:pt x="22" y="398"/>
                </a:cubicBezTo>
                <a:cubicBezTo>
                  <a:pt x="22" y="398"/>
                  <a:pt x="22" y="395"/>
                  <a:pt x="21" y="394"/>
                </a:cubicBezTo>
                <a:lnTo>
                  <a:pt x="21" y="394"/>
                </a:lnTo>
                <a:lnTo>
                  <a:pt x="20" y="394"/>
                </a:lnTo>
                <a:cubicBezTo>
                  <a:pt x="21" y="390"/>
                  <a:pt x="23" y="384"/>
                  <a:pt x="24" y="381"/>
                </a:cubicBezTo>
                <a:close/>
                <a:moveTo>
                  <a:pt x="13" y="461"/>
                </a:moveTo>
                <a:lnTo>
                  <a:pt x="16" y="465"/>
                </a:lnTo>
                <a:lnTo>
                  <a:pt x="16" y="466"/>
                </a:lnTo>
                <a:lnTo>
                  <a:pt x="16" y="467"/>
                </a:lnTo>
                <a:lnTo>
                  <a:pt x="16" y="468"/>
                </a:lnTo>
                <a:lnTo>
                  <a:pt x="16" y="469"/>
                </a:lnTo>
                <a:lnTo>
                  <a:pt x="16" y="469"/>
                </a:lnTo>
                <a:lnTo>
                  <a:pt x="16" y="469"/>
                </a:lnTo>
                <a:lnTo>
                  <a:pt x="15" y="468"/>
                </a:lnTo>
                <a:lnTo>
                  <a:pt x="15" y="467"/>
                </a:lnTo>
                <a:lnTo>
                  <a:pt x="14" y="464"/>
                </a:lnTo>
                <a:lnTo>
                  <a:pt x="13" y="461"/>
                </a:lnTo>
                <a:close/>
                <a:moveTo>
                  <a:pt x="19" y="402"/>
                </a:moveTo>
                <a:cubicBezTo>
                  <a:pt x="22" y="411"/>
                  <a:pt x="22" y="426"/>
                  <a:pt x="22" y="432"/>
                </a:cubicBezTo>
                <a:cubicBezTo>
                  <a:pt x="22" y="444"/>
                  <a:pt x="21" y="454"/>
                  <a:pt x="20" y="455"/>
                </a:cubicBezTo>
                <a:lnTo>
                  <a:pt x="20" y="455"/>
                </a:lnTo>
                <a:lnTo>
                  <a:pt x="19" y="455"/>
                </a:lnTo>
                <a:lnTo>
                  <a:pt x="19" y="455"/>
                </a:lnTo>
                <a:lnTo>
                  <a:pt x="19" y="455"/>
                </a:lnTo>
                <a:cubicBezTo>
                  <a:pt x="18" y="456"/>
                  <a:pt x="17" y="443"/>
                  <a:pt x="17" y="430"/>
                </a:cubicBezTo>
                <a:lnTo>
                  <a:pt x="18" y="428"/>
                </a:lnTo>
                <a:cubicBezTo>
                  <a:pt x="17" y="425"/>
                  <a:pt x="17" y="419"/>
                  <a:pt x="17" y="418"/>
                </a:cubicBezTo>
                <a:cubicBezTo>
                  <a:pt x="17" y="409"/>
                  <a:pt x="19" y="401"/>
                  <a:pt x="19" y="401"/>
                </a:cubicBezTo>
                <a:lnTo>
                  <a:pt x="19" y="401"/>
                </a:lnTo>
                <a:lnTo>
                  <a:pt x="19" y="401"/>
                </a:lnTo>
                <a:lnTo>
                  <a:pt x="19" y="401"/>
                </a:lnTo>
                <a:lnTo>
                  <a:pt x="19" y="402"/>
                </a:lnTo>
                <a:lnTo>
                  <a:pt x="19" y="402"/>
                </a:lnTo>
                <a:close/>
                <a:moveTo>
                  <a:pt x="18" y="473"/>
                </a:moveTo>
                <a:lnTo>
                  <a:pt x="19" y="473"/>
                </a:lnTo>
                <a:lnTo>
                  <a:pt x="20" y="473"/>
                </a:lnTo>
                <a:lnTo>
                  <a:pt x="22" y="473"/>
                </a:lnTo>
                <a:lnTo>
                  <a:pt x="22" y="473"/>
                </a:lnTo>
                <a:lnTo>
                  <a:pt x="23" y="474"/>
                </a:lnTo>
                <a:cubicBezTo>
                  <a:pt x="23" y="474"/>
                  <a:pt x="23" y="475"/>
                  <a:pt x="23" y="476"/>
                </a:cubicBezTo>
                <a:lnTo>
                  <a:pt x="24" y="478"/>
                </a:lnTo>
                <a:lnTo>
                  <a:pt x="24" y="479"/>
                </a:lnTo>
                <a:lnTo>
                  <a:pt x="25" y="482"/>
                </a:lnTo>
                <a:lnTo>
                  <a:pt x="25" y="484"/>
                </a:lnTo>
                <a:cubicBezTo>
                  <a:pt x="20" y="478"/>
                  <a:pt x="19" y="474"/>
                  <a:pt x="18" y="474"/>
                </a:cubicBezTo>
                <a:lnTo>
                  <a:pt x="18" y="473"/>
                </a:lnTo>
                <a:close/>
                <a:moveTo>
                  <a:pt x="34" y="493"/>
                </a:moveTo>
                <a:lnTo>
                  <a:pt x="33" y="492"/>
                </a:lnTo>
                <a:lnTo>
                  <a:pt x="32" y="492"/>
                </a:lnTo>
                <a:lnTo>
                  <a:pt x="31" y="491"/>
                </a:lnTo>
                <a:lnTo>
                  <a:pt x="31" y="491"/>
                </a:lnTo>
                <a:cubicBezTo>
                  <a:pt x="30" y="490"/>
                  <a:pt x="29" y="484"/>
                  <a:pt x="28" y="482"/>
                </a:cubicBezTo>
                <a:lnTo>
                  <a:pt x="30" y="485"/>
                </a:lnTo>
                <a:lnTo>
                  <a:pt x="31" y="487"/>
                </a:lnTo>
                <a:lnTo>
                  <a:pt x="32" y="489"/>
                </a:lnTo>
                <a:lnTo>
                  <a:pt x="33" y="490"/>
                </a:lnTo>
                <a:lnTo>
                  <a:pt x="34" y="491"/>
                </a:lnTo>
                <a:lnTo>
                  <a:pt x="34" y="491"/>
                </a:lnTo>
                <a:lnTo>
                  <a:pt x="34" y="491"/>
                </a:lnTo>
                <a:lnTo>
                  <a:pt x="34" y="492"/>
                </a:lnTo>
                <a:lnTo>
                  <a:pt x="34" y="493"/>
                </a:lnTo>
                <a:close/>
                <a:moveTo>
                  <a:pt x="29" y="475"/>
                </a:moveTo>
                <a:lnTo>
                  <a:pt x="29" y="474"/>
                </a:lnTo>
                <a:lnTo>
                  <a:pt x="29" y="474"/>
                </a:lnTo>
                <a:cubicBezTo>
                  <a:pt x="28" y="472"/>
                  <a:pt x="27" y="469"/>
                  <a:pt x="27" y="467"/>
                </a:cubicBezTo>
                <a:cubicBezTo>
                  <a:pt x="26" y="464"/>
                  <a:pt x="29" y="457"/>
                  <a:pt x="32" y="453"/>
                </a:cubicBezTo>
                <a:cubicBezTo>
                  <a:pt x="32" y="466"/>
                  <a:pt x="34" y="475"/>
                  <a:pt x="34" y="477"/>
                </a:cubicBezTo>
                <a:lnTo>
                  <a:pt x="34" y="477"/>
                </a:lnTo>
                <a:lnTo>
                  <a:pt x="34" y="478"/>
                </a:lnTo>
                <a:lnTo>
                  <a:pt x="34" y="479"/>
                </a:lnTo>
                <a:lnTo>
                  <a:pt x="34" y="479"/>
                </a:lnTo>
                <a:lnTo>
                  <a:pt x="34" y="479"/>
                </a:lnTo>
                <a:lnTo>
                  <a:pt x="34" y="479"/>
                </a:lnTo>
                <a:lnTo>
                  <a:pt x="34" y="480"/>
                </a:lnTo>
                <a:cubicBezTo>
                  <a:pt x="34" y="480"/>
                  <a:pt x="32" y="478"/>
                  <a:pt x="32" y="478"/>
                </a:cubicBezTo>
                <a:lnTo>
                  <a:pt x="32" y="477"/>
                </a:lnTo>
                <a:lnTo>
                  <a:pt x="31" y="477"/>
                </a:lnTo>
                <a:lnTo>
                  <a:pt x="30" y="476"/>
                </a:lnTo>
                <a:lnTo>
                  <a:pt x="29" y="475"/>
                </a:lnTo>
                <a:close/>
                <a:moveTo>
                  <a:pt x="42" y="502"/>
                </a:moveTo>
                <a:lnTo>
                  <a:pt x="43" y="506"/>
                </a:lnTo>
                <a:lnTo>
                  <a:pt x="46" y="504"/>
                </a:lnTo>
                <a:lnTo>
                  <a:pt x="46" y="505"/>
                </a:lnTo>
                <a:lnTo>
                  <a:pt x="47" y="507"/>
                </a:lnTo>
                <a:lnTo>
                  <a:pt x="47" y="508"/>
                </a:lnTo>
                <a:lnTo>
                  <a:pt x="48" y="509"/>
                </a:lnTo>
                <a:lnTo>
                  <a:pt x="48" y="510"/>
                </a:lnTo>
                <a:lnTo>
                  <a:pt x="49" y="511"/>
                </a:lnTo>
                <a:lnTo>
                  <a:pt x="49" y="512"/>
                </a:lnTo>
                <a:cubicBezTo>
                  <a:pt x="42" y="507"/>
                  <a:pt x="35" y="501"/>
                  <a:pt x="35" y="501"/>
                </a:cubicBezTo>
                <a:lnTo>
                  <a:pt x="35" y="500"/>
                </a:lnTo>
                <a:lnTo>
                  <a:pt x="35" y="500"/>
                </a:lnTo>
                <a:lnTo>
                  <a:pt x="36" y="500"/>
                </a:lnTo>
                <a:lnTo>
                  <a:pt x="36" y="500"/>
                </a:lnTo>
                <a:lnTo>
                  <a:pt x="37" y="500"/>
                </a:lnTo>
                <a:lnTo>
                  <a:pt x="38" y="501"/>
                </a:lnTo>
                <a:lnTo>
                  <a:pt x="40" y="501"/>
                </a:lnTo>
                <a:lnTo>
                  <a:pt x="42" y="502"/>
                </a:lnTo>
                <a:close/>
                <a:moveTo>
                  <a:pt x="50" y="504"/>
                </a:moveTo>
                <a:lnTo>
                  <a:pt x="49" y="502"/>
                </a:lnTo>
                <a:lnTo>
                  <a:pt x="49" y="501"/>
                </a:lnTo>
                <a:lnTo>
                  <a:pt x="48" y="500"/>
                </a:lnTo>
                <a:lnTo>
                  <a:pt x="48" y="500"/>
                </a:lnTo>
                <a:lnTo>
                  <a:pt x="49" y="501"/>
                </a:lnTo>
                <a:lnTo>
                  <a:pt x="50" y="504"/>
                </a:lnTo>
                <a:close/>
                <a:moveTo>
                  <a:pt x="50" y="504"/>
                </a:moveTo>
                <a:lnTo>
                  <a:pt x="52" y="507"/>
                </a:lnTo>
                <a:lnTo>
                  <a:pt x="54" y="506"/>
                </a:lnTo>
                <a:lnTo>
                  <a:pt x="55" y="505"/>
                </a:lnTo>
                <a:lnTo>
                  <a:pt x="55" y="505"/>
                </a:lnTo>
                <a:lnTo>
                  <a:pt x="55" y="504"/>
                </a:lnTo>
                <a:lnTo>
                  <a:pt x="55" y="504"/>
                </a:lnTo>
                <a:lnTo>
                  <a:pt x="56" y="505"/>
                </a:lnTo>
                <a:lnTo>
                  <a:pt x="58" y="506"/>
                </a:lnTo>
                <a:lnTo>
                  <a:pt x="60" y="507"/>
                </a:lnTo>
                <a:lnTo>
                  <a:pt x="62" y="510"/>
                </a:lnTo>
                <a:lnTo>
                  <a:pt x="61" y="511"/>
                </a:lnTo>
                <a:lnTo>
                  <a:pt x="60" y="512"/>
                </a:lnTo>
                <a:lnTo>
                  <a:pt x="60" y="513"/>
                </a:lnTo>
                <a:lnTo>
                  <a:pt x="59" y="514"/>
                </a:lnTo>
                <a:lnTo>
                  <a:pt x="59" y="515"/>
                </a:lnTo>
                <a:lnTo>
                  <a:pt x="58" y="515"/>
                </a:lnTo>
                <a:lnTo>
                  <a:pt x="58" y="515"/>
                </a:lnTo>
                <a:lnTo>
                  <a:pt x="57" y="515"/>
                </a:lnTo>
                <a:lnTo>
                  <a:pt x="57" y="515"/>
                </a:lnTo>
                <a:cubicBezTo>
                  <a:pt x="56" y="516"/>
                  <a:pt x="51" y="508"/>
                  <a:pt x="50" y="504"/>
                </a:cubicBezTo>
                <a:close/>
                <a:moveTo>
                  <a:pt x="62" y="519"/>
                </a:moveTo>
                <a:lnTo>
                  <a:pt x="63" y="516"/>
                </a:lnTo>
                <a:lnTo>
                  <a:pt x="64" y="518"/>
                </a:lnTo>
                <a:lnTo>
                  <a:pt x="64" y="520"/>
                </a:lnTo>
                <a:lnTo>
                  <a:pt x="63" y="519"/>
                </a:lnTo>
                <a:lnTo>
                  <a:pt x="62" y="519"/>
                </a:lnTo>
                <a:close/>
                <a:moveTo>
                  <a:pt x="66" y="510"/>
                </a:moveTo>
                <a:lnTo>
                  <a:pt x="66" y="510"/>
                </a:lnTo>
                <a:lnTo>
                  <a:pt x="68" y="510"/>
                </a:lnTo>
                <a:lnTo>
                  <a:pt x="67" y="513"/>
                </a:lnTo>
                <a:lnTo>
                  <a:pt x="67" y="514"/>
                </a:lnTo>
                <a:lnTo>
                  <a:pt x="67" y="515"/>
                </a:lnTo>
                <a:lnTo>
                  <a:pt x="66" y="513"/>
                </a:lnTo>
                <a:lnTo>
                  <a:pt x="66" y="510"/>
                </a:lnTo>
                <a:close/>
                <a:moveTo>
                  <a:pt x="103" y="528"/>
                </a:moveTo>
                <a:cubicBezTo>
                  <a:pt x="85" y="527"/>
                  <a:pt x="75" y="523"/>
                  <a:pt x="72" y="522"/>
                </a:cubicBezTo>
                <a:cubicBezTo>
                  <a:pt x="70" y="521"/>
                  <a:pt x="68" y="521"/>
                  <a:pt x="68" y="521"/>
                </a:cubicBezTo>
                <a:lnTo>
                  <a:pt x="69" y="518"/>
                </a:lnTo>
                <a:lnTo>
                  <a:pt x="70" y="515"/>
                </a:lnTo>
                <a:lnTo>
                  <a:pt x="71" y="514"/>
                </a:lnTo>
                <a:lnTo>
                  <a:pt x="72" y="513"/>
                </a:lnTo>
                <a:lnTo>
                  <a:pt x="72" y="512"/>
                </a:lnTo>
                <a:lnTo>
                  <a:pt x="72" y="512"/>
                </a:lnTo>
                <a:lnTo>
                  <a:pt x="73" y="512"/>
                </a:lnTo>
                <a:lnTo>
                  <a:pt x="74" y="512"/>
                </a:lnTo>
                <a:lnTo>
                  <a:pt x="74" y="515"/>
                </a:lnTo>
                <a:lnTo>
                  <a:pt x="75" y="517"/>
                </a:lnTo>
                <a:lnTo>
                  <a:pt x="75" y="518"/>
                </a:lnTo>
                <a:lnTo>
                  <a:pt x="75" y="519"/>
                </a:lnTo>
                <a:lnTo>
                  <a:pt x="75" y="521"/>
                </a:lnTo>
                <a:lnTo>
                  <a:pt x="76" y="521"/>
                </a:lnTo>
                <a:lnTo>
                  <a:pt x="76" y="522"/>
                </a:lnTo>
                <a:lnTo>
                  <a:pt x="76" y="523"/>
                </a:lnTo>
                <a:lnTo>
                  <a:pt x="77" y="523"/>
                </a:lnTo>
                <a:lnTo>
                  <a:pt x="79" y="521"/>
                </a:lnTo>
                <a:lnTo>
                  <a:pt x="80" y="518"/>
                </a:lnTo>
                <a:lnTo>
                  <a:pt x="81" y="517"/>
                </a:lnTo>
                <a:lnTo>
                  <a:pt x="81" y="516"/>
                </a:lnTo>
                <a:lnTo>
                  <a:pt x="81" y="515"/>
                </a:lnTo>
                <a:lnTo>
                  <a:pt x="82" y="515"/>
                </a:lnTo>
                <a:lnTo>
                  <a:pt x="83" y="516"/>
                </a:lnTo>
                <a:lnTo>
                  <a:pt x="85" y="517"/>
                </a:lnTo>
                <a:lnTo>
                  <a:pt x="88" y="518"/>
                </a:lnTo>
                <a:lnTo>
                  <a:pt x="89" y="520"/>
                </a:lnTo>
                <a:lnTo>
                  <a:pt x="89" y="521"/>
                </a:lnTo>
                <a:lnTo>
                  <a:pt x="90" y="523"/>
                </a:lnTo>
                <a:lnTo>
                  <a:pt x="90" y="524"/>
                </a:lnTo>
                <a:lnTo>
                  <a:pt x="91" y="524"/>
                </a:lnTo>
                <a:lnTo>
                  <a:pt x="92" y="525"/>
                </a:lnTo>
                <a:lnTo>
                  <a:pt x="93" y="525"/>
                </a:lnTo>
                <a:lnTo>
                  <a:pt x="93" y="524"/>
                </a:lnTo>
                <a:lnTo>
                  <a:pt x="94" y="522"/>
                </a:lnTo>
                <a:lnTo>
                  <a:pt x="94" y="521"/>
                </a:lnTo>
                <a:lnTo>
                  <a:pt x="95" y="519"/>
                </a:lnTo>
                <a:lnTo>
                  <a:pt x="98" y="520"/>
                </a:lnTo>
                <a:lnTo>
                  <a:pt x="99" y="520"/>
                </a:lnTo>
                <a:lnTo>
                  <a:pt x="100" y="521"/>
                </a:lnTo>
                <a:lnTo>
                  <a:pt x="101" y="522"/>
                </a:lnTo>
                <a:lnTo>
                  <a:pt x="101" y="522"/>
                </a:lnTo>
                <a:lnTo>
                  <a:pt x="101" y="524"/>
                </a:lnTo>
                <a:lnTo>
                  <a:pt x="102" y="526"/>
                </a:lnTo>
                <a:lnTo>
                  <a:pt x="103" y="528"/>
                </a:lnTo>
                <a:close/>
                <a:moveTo>
                  <a:pt x="103" y="528"/>
                </a:moveTo>
                <a:lnTo>
                  <a:pt x="106" y="525"/>
                </a:lnTo>
                <a:lnTo>
                  <a:pt x="107" y="526"/>
                </a:lnTo>
                <a:lnTo>
                  <a:pt x="109" y="527"/>
                </a:lnTo>
                <a:lnTo>
                  <a:pt x="109" y="528"/>
                </a:lnTo>
                <a:lnTo>
                  <a:pt x="110" y="528"/>
                </a:lnTo>
                <a:lnTo>
                  <a:pt x="109" y="528"/>
                </a:lnTo>
                <a:lnTo>
                  <a:pt x="108" y="528"/>
                </a:lnTo>
                <a:lnTo>
                  <a:pt x="106" y="528"/>
                </a:lnTo>
                <a:lnTo>
                  <a:pt x="103" y="528"/>
                </a:lnTo>
                <a:close/>
                <a:moveTo>
                  <a:pt x="110" y="515"/>
                </a:moveTo>
                <a:lnTo>
                  <a:pt x="111" y="513"/>
                </a:lnTo>
                <a:lnTo>
                  <a:pt x="111" y="512"/>
                </a:lnTo>
                <a:lnTo>
                  <a:pt x="111" y="510"/>
                </a:lnTo>
                <a:lnTo>
                  <a:pt x="112" y="508"/>
                </a:lnTo>
                <a:lnTo>
                  <a:pt x="112" y="507"/>
                </a:lnTo>
                <a:lnTo>
                  <a:pt x="113" y="510"/>
                </a:lnTo>
                <a:lnTo>
                  <a:pt x="113" y="512"/>
                </a:lnTo>
                <a:lnTo>
                  <a:pt x="113" y="514"/>
                </a:lnTo>
                <a:lnTo>
                  <a:pt x="113" y="514"/>
                </a:lnTo>
                <a:lnTo>
                  <a:pt x="113" y="515"/>
                </a:lnTo>
                <a:lnTo>
                  <a:pt x="112" y="515"/>
                </a:lnTo>
                <a:lnTo>
                  <a:pt x="111" y="515"/>
                </a:lnTo>
                <a:lnTo>
                  <a:pt x="110" y="515"/>
                </a:lnTo>
                <a:close/>
                <a:moveTo>
                  <a:pt x="113" y="528"/>
                </a:moveTo>
                <a:lnTo>
                  <a:pt x="114" y="528"/>
                </a:lnTo>
                <a:lnTo>
                  <a:pt x="115" y="526"/>
                </a:lnTo>
                <a:lnTo>
                  <a:pt x="116" y="528"/>
                </a:lnTo>
                <a:lnTo>
                  <a:pt x="113" y="528"/>
                </a:lnTo>
                <a:close/>
                <a:moveTo>
                  <a:pt x="116" y="509"/>
                </a:moveTo>
                <a:lnTo>
                  <a:pt x="116" y="507"/>
                </a:lnTo>
                <a:lnTo>
                  <a:pt x="116" y="506"/>
                </a:lnTo>
                <a:lnTo>
                  <a:pt x="116" y="504"/>
                </a:lnTo>
                <a:cubicBezTo>
                  <a:pt x="115" y="500"/>
                  <a:pt x="115" y="497"/>
                  <a:pt x="115" y="496"/>
                </a:cubicBezTo>
                <a:cubicBezTo>
                  <a:pt x="115" y="495"/>
                  <a:pt x="115" y="491"/>
                  <a:pt x="116" y="489"/>
                </a:cubicBezTo>
                <a:lnTo>
                  <a:pt x="116" y="488"/>
                </a:lnTo>
                <a:lnTo>
                  <a:pt x="116" y="486"/>
                </a:lnTo>
                <a:lnTo>
                  <a:pt x="117" y="488"/>
                </a:lnTo>
                <a:lnTo>
                  <a:pt x="117" y="490"/>
                </a:lnTo>
                <a:lnTo>
                  <a:pt x="117" y="492"/>
                </a:lnTo>
                <a:lnTo>
                  <a:pt x="117" y="493"/>
                </a:lnTo>
                <a:lnTo>
                  <a:pt x="118" y="494"/>
                </a:lnTo>
                <a:cubicBezTo>
                  <a:pt x="118" y="497"/>
                  <a:pt x="118" y="500"/>
                  <a:pt x="118" y="500"/>
                </a:cubicBezTo>
                <a:cubicBezTo>
                  <a:pt x="119" y="502"/>
                  <a:pt x="117" y="507"/>
                  <a:pt x="116" y="509"/>
                </a:cubicBezTo>
                <a:close/>
                <a:moveTo>
                  <a:pt x="119" y="525"/>
                </a:moveTo>
                <a:lnTo>
                  <a:pt x="118" y="521"/>
                </a:lnTo>
                <a:lnTo>
                  <a:pt x="119" y="519"/>
                </a:lnTo>
                <a:lnTo>
                  <a:pt x="120" y="518"/>
                </a:lnTo>
                <a:lnTo>
                  <a:pt x="121" y="518"/>
                </a:lnTo>
                <a:lnTo>
                  <a:pt x="121" y="519"/>
                </a:lnTo>
                <a:lnTo>
                  <a:pt x="121" y="520"/>
                </a:lnTo>
                <a:lnTo>
                  <a:pt x="121" y="521"/>
                </a:lnTo>
                <a:lnTo>
                  <a:pt x="120" y="523"/>
                </a:lnTo>
                <a:lnTo>
                  <a:pt x="119" y="525"/>
                </a:lnTo>
                <a:close/>
                <a:moveTo>
                  <a:pt x="119" y="389"/>
                </a:moveTo>
                <a:lnTo>
                  <a:pt x="116" y="386"/>
                </a:lnTo>
                <a:lnTo>
                  <a:pt x="117" y="381"/>
                </a:lnTo>
                <a:cubicBezTo>
                  <a:pt x="122" y="379"/>
                  <a:pt x="124" y="373"/>
                  <a:pt x="125" y="372"/>
                </a:cubicBezTo>
                <a:cubicBezTo>
                  <a:pt x="123" y="373"/>
                  <a:pt x="120" y="411"/>
                  <a:pt x="121" y="450"/>
                </a:cubicBezTo>
                <a:cubicBezTo>
                  <a:pt x="121" y="463"/>
                  <a:pt x="121" y="469"/>
                  <a:pt x="120" y="468"/>
                </a:cubicBezTo>
                <a:cubicBezTo>
                  <a:pt x="120" y="469"/>
                  <a:pt x="120" y="463"/>
                  <a:pt x="120" y="459"/>
                </a:cubicBezTo>
                <a:cubicBezTo>
                  <a:pt x="120" y="446"/>
                  <a:pt x="120" y="411"/>
                  <a:pt x="119" y="389"/>
                </a:cubicBezTo>
                <a:close/>
                <a:moveTo>
                  <a:pt x="125" y="372"/>
                </a:moveTo>
                <a:cubicBezTo>
                  <a:pt x="125" y="371"/>
                  <a:pt x="125" y="370"/>
                  <a:pt x="125" y="370"/>
                </a:cubicBezTo>
                <a:lnTo>
                  <a:pt x="125" y="370"/>
                </a:lnTo>
                <a:lnTo>
                  <a:pt x="125" y="370"/>
                </a:lnTo>
                <a:cubicBezTo>
                  <a:pt x="125" y="370"/>
                  <a:pt x="125" y="372"/>
                  <a:pt x="125" y="372"/>
                </a:cubicBezTo>
                <a:close/>
                <a:moveTo>
                  <a:pt x="123" y="528"/>
                </a:moveTo>
                <a:cubicBezTo>
                  <a:pt x="125" y="522"/>
                  <a:pt x="126" y="519"/>
                  <a:pt x="126" y="519"/>
                </a:cubicBezTo>
                <a:lnTo>
                  <a:pt x="127" y="519"/>
                </a:lnTo>
                <a:lnTo>
                  <a:pt x="127" y="519"/>
                </a:lnTo>
                <a:lnTo>
                  <a:pt x="127" y="519"/>
                </a:lnTo>
                <a:lnTo>
                  <a:pt x="127" y="519"/>
                </a:lnTo>
                <a:lnTo>
                  <a:pt x="128" y="520"/>
                </a:lnTo>
                <a:lnTo>
                  <a:pt x="128" y="520"/>
                </a:lnTo>
                <a:lnTo>
                  <a:pt x="128" y="521"/>
                </a:lnTo>
                <a:lnTo>
                  <a:pt x="129" y="522"/>
                </a:lnTo>
                <a:lnTo>
                  <a:pt x="129" y="522"/>
                </a:lnTo>
                <a:lnTo>
                  <a:pt x="130" y="523"/>
                </a:lnTo>
                <a:lnTo>
                  <a:pt x="131" y="523"/>
                </a:lnTo>
                <a:lnTo>
                  <a:pt x="131" y="523"/>
                </a:lnTo>
                <a:lnTo>
                  <a:pt x="132" y="523"/>
                </a:lnTo>
                <a:lnTo>
                  <a:pt x="133" y="524"/>
                </a:lnTo>
                <a:lnTo>
                  <a:pt x="134" y="527"/>
                </a:lnTo>
                <a:cubicBezTo>
                  <a:pt x="130" y="528"/>
                  <a:pt x="124" y="528"/>
                  <a:pt x="123" y="528"/>
                </a:cubicBezTo>
                <a:close/>
                <a:moveTo>
                  <a:pt x="133" y="509"/>
                </a:moveTo>
                <a:cubicBezTo>
                  <a:pt x="130" y="497"/>
                  <a:pt x="129" y="482"/>
                  <a:pt x="129" y="471"/>
                </a:cubicBezTo>
                <a:cubicBezTo>
                  <a:pt x="129" y="460"/>
                  <a:pt x="130" y="446"/>
                  <a:pt x="131" y="436"/>
                </a:cubicBezTo>
                <a:cubicBezTo>
                  <a:pt x="131" y="459"/>
                  <a:pt x="134" y="474"/>
                  <a:pt x="135" y="481"/>
                </a:cubicBezTo>
                <a:cubicBezTo>
                  <a:pt x="136" y="487"/>
                  <a:pt x="137" y="492"/>
                  <a:pt x="137" y="495"/>
                </a:cubicBezTo>
                <a:cubicBezTo>
                  <a:pt x="137" y="499"/>
                  <a:pt x="135" y="505"/>
                  <a:pt x="133" y="509"/>
                </a:cubicBezTo>
                <a:close/>
                <a:moveTo>
                  <a:pt x="136" y="521"/>
                </a:moveTo>
                <a:lnTo>
                  <a:pt x="136" y="524"/>
                </a:lnTo>
                <a:lnTo>
                  <a:pt x="137" y="524"/>
                </a:lnTo>
                <a:lnTo>
                  <a:pt x="136" y="521"/>
                </a:lnTo>
                <a:close/>
                <a:moveTo>
                  <a:pt x="133" y="385"/>
                </a:moveTo>
                <a:cubicBezTo>
                  <a:pt x="135" y="377"/>
                  <a:pt x="139" y="362"/>
                  <a:pt x="140" y="359"/>
                </a:cubicBezTo>
                <a:lnTo>
                  <a:pt x="139" y="359"/>
                </a:lnTo>
                <a:lnTo>
                  <a:pt x="139" y="360"/>
                </a:lnTo>
                <a:cubicBezTo>
                  <a:pt x="139" y="361"/>
                  <a:pt x="140" y="363"/>
                  <a:pt x="140" y="364"/>
                </a:cubicBezTo>
                <a:lnTo>
                  <a:pt x="142" y="363"/>
                </a:lnTo>
                <a:lnTo>
                  <a:pt x="142" y="365"/>
                </a:lnTo>
                <a:lnTo>
                  <a:pt x="141" y="367"/>
                </a:lnTo>
                <a:cubicBezTo>
                  <a:pt x="135" y="385"/>
                  <a:pt x="133" y="397"/>
                  <a:pt x="133" y="399"/>
                </a:cubicBezTo>
                <a:lnTo>
                  <a:pt x="133" y="399"/>
                </a:lnTo>
                <a:lnTo>
                  <a:pt x="133" y="399"/>
                </a:lnTo>
                <a:lnTo>
                  <a:pt x="133" y="399"/>
                </a:lnTo>
                <a:lnTo>
                  <a:pt x="133" y="399"/>
                </a:lnTo>
                <a:lnTo>
                  <a:pt x="133" y="399"/>
                </a:lnTo>
                <a:lnTo>
                  <a:pt x="133" y="399"/>
                </a:lnTo>
                <a:lnTo>
                  <a:pt x="133" y="399"/>
                </a:lnTo>
                <a:lnTo>
                  <a:pt x="133" y="398"/>
                </a:lnTo>
                <a:lnTo>
                  <a:pt x="133" y="398"/>
                </a:lnTo>
                <a:lnTo>
                  <a:pt x="133" y="397"/>
                </a:lnTo>
                <a:lnTo>
                  <a:pt x="133" y="397"/>
                </a:lnTo>
                <a:lnTo>
                  <a:pt x="133" y="396"/>
                </a:lnTo>
                <a:lnTo>
                  <a:pt x="133" y="395"/>
                </a:lnTo>
                <a:lnTo>
                  <a:pt x="133" y="394"/>
                </a:lnTo>
                <a:cubicBezTo>
                  <a:pt x="133" y="392"/>
                  <a:pt x="133" y="387"/>
                  <a:pt x="133" y="385"/>
                </a:cubicBezTo>
                <a:close/>
                <a:moveTo>
                  <a:pt x="140" y="359"/>
                </a:moveTo>
                <a:lnTo>
                  <a:pt x="140" y="357"/>
                </a:lnTo>
                <a:lnTo>
                  <a:pt x="140" y="356"/>
                </a:lnTo>
                <a:lnTo>
                  <a:pt x="140" y="354"/>
                </a:lnTo>
                <a:lnTo>
                  <a:pt x="141" y="354"/>
                </a:lnTo>
                <a:cubicBezTo>
                  <a:pt x="140" y="355"/>
                  <a:pt x="139" y="359"/>
                  <a:pt x="140" y="359"/>
                </a:cubicBezTo>
                <a:close/>
                <a:moveTo>
                  <a:pt x="141" y="354"/>
                </a:moveTo>
                <a:lnTo>
                  <a:pt x="141" y="353"/>
                </a:lnTo>
                <a:lnTo>
                  <a:pt x="141" y="351"/>
                </a:lnTo>
                <a:cubicBezTo>
                  <a:pt x="145" y="330"/>
                  <a:pt x="152" y="306"/>
                  <a:pt x="160" y="290"/>
                </a:cubicBezTo>
                <a:cubicBezTo>
                  <a:pt x="155" y="317"/>
                  <a:pt x="147" y="336"/>
                  <a:pt x="144" y="345"/>
                </a:cubicBezTo>
                <a:cubicBezTo>
                  <a:pt x="142" y="348"/>
                  <a:pt x="141" y="353"/>
                  <a:pt x="141" y="354"/>
                </a:cubicBezTo>
                <a:close/>
                <a:moveTo>
                  <a:pt x="139" y="441"/>
                </a:moveTo>
                <a:cubicBezTo>
                  <a:pt x="139" y="443"/>
                  <a:pt x="139" y="445"/>
                  <a:pt x="139" y="445"/>
                </a:cubicBezTo>
                <a:lnTo>
                  <a:pt x="139" y="445"/>
                </a:lnTo>
                <a:cubicBezTo>
                  <a:pt x="139" y="445"/>
                  <a:pt x="139" y="443"/>
                  <a:pt x="139" y="442"/>
                </a:cubicBezTo>
                <a:cubicBezTo>
                  <a:pt x="138" y="434"/>
                  <a:pt x="140" y="404"/>
                  <a:pt x="143" y="388"/>
                </a:cubicBezTo>
                <a:cubicBezTo>
                  <a:pt x="143" y="404"/>
                  <a:pt x="141" y="420"/>
                  <a:pt x="140" y="434"/>
                </a:cubicBezTo>
                <a:cubicBezTo>
                  <a:pt x="140" y="437"/>
                  <a:pt x="139" y="440"/>
                  <a:pt x="139" y="441"/>
                </a:cubicBezTo>
                <a:close/>
                <a:moveTo>
                  <a:pt x="141" y="521"/>
                </a:moveTo>
                <a:lnTo>
                  <a:pt x="144" y="521"/>
                </a:lnTo>
                <a:lnTo>
                  <a:pt x="146" y="521"/>
                </a:lnTo>
                <a:lnTo>
                  <a:pt x="147" y="521"/>
                </a:lnTo>
                <a:lnTo>
                  <a:pt x="148" y="522"/>
                </a:lnTo>
                <a:lnTo>
                  <a:pt x="148" y="523"/>
                </a:lnTo>
                <a:lnTo>
                  <a:pt x="148" y="525"/>
                </a:lnTo>
                <a:lnTo>
                  <a:pt x="145" y="526"/>
                </a:lnTo>
                <a:lnTo>
                  <a:pt x="143" y="526"/>
                </a:lnTo>
                <a:lnTo>
                  <a:pt x="142" y="526"/>
                </a:lnTo>
                <a:lnTo>
                  <a:pt x="141" y="526"/>
                </a:lnTo>
                <a:lnTo>
                  <a:pt x="140" y="526"/>
                </a:lnTo>
                <a:lnTo>
                  <a:pt x="140" y="525"/>
                </a:lnTo>
                <a:lnTo>
                  <a:pt x="141" y="524"/>
                </a:lnTo>
                <a:lnTo>
                  <a:pt x="141" y="523"/>
                </a:lnTo>
                <a:lnTo>
                  <a:pt x="141" y="521"/>
                </a:lnTo>
                <a:close/>
                <a:moveTo>
                  <a:pt x="154" y="515"/>
                </a:moveTo>
                <a:lnTo>
                  <a:pt x="153" y="512"/>
                </a:lnTo>
                <a:lnTo>
                  <a:pt x="155" y="512"/>
                </a:lnTo>
                <a:lnTo>
                  <a:pt x="155" y="513"/>
                </a:lnTo>
                <a:lnTo>
                  <a:pt x="154" y="515"/>
                </a:lnTo>
                <a:close/>
                <a:moveTo>
                  <a:pt x="156" y="508"/>
                </a:moveTo>
                <a:lnTo>
                  <a:pt x="153" y="509"/>
                </a:lnTo>
                <a:lnTo>
                  <a:pt x="151" y="509"/>
                </a:lnTo>
                <a:lnTo>
                  <a:pt x="151" y="508"/>
                </a:lnTo>
                <a:lnTo>
                  <a:pt x="151" y="508"/>
                </a:lnTo>
                <a:cubicBezTo>
                  <a:pt x="149" y="490"/>
                  <a:pt x="148" y="466"/>
                  <a:pt x="148" y="457"/>
                </a:cubicBezTo>
                <a:cubicBezTo>
                  <a:pt x="148" y="410"/>
                  <a:pt x="155" y="377"/>
                  <a:pt x="156" y="376"/>
                </a:cubicBezTo>
                <a:lnTo>
                  <a:pt x="156" y="376"/>
                </a:lnTo>
                <a:lnTo>
                  <a:pt x="156" y="376"/>
                </a:lnTo>
                <a:lnTo>
                  <a:pt x="156" y="376"/>
                </a:lnTo>
                <a:lnTo>
                  <a:pt x="157" y="376"/>
                </a:lnTo>
                <a:lnTo>
                  <a:pt x="157" y="377"/>
                </a:lnTo>
                <a:lnTo>
                  <a:pt x="157" y="377"/>
                </a:lnTo>
                <a:cubicBezTo>
                  <a:pt x="157" y="379"/>
                  <a:pt x="155" y="387"/>
                  <a:pt x="155" y="392"/>
                </a:cubicBezTo>
                <a:lnTo>
                  <a:pt x="156" y="392"/>
                </a:lnTo>
                <a:cubicBezTo>
                  <a:pt x="153" y="403"/>
                  <a:pt x="153" y="417"/>
                  <a:pt x="153" y="423"/>
                </a:cubicBezTo>
                <a:cubicBezTo>
                  <a:pt x="153" y="434"/>
                  <a:pt x="155" y="447"/>
                  <a:pt x="156" y="455"/>
                </a:cubicBezTo>
                <a:cubicBezTo>
                  <a:pt x="157" y="463"/>
                  <a:pt x="158" y="476"/>
                  <a:pt x="158" y="483"/>
                </a:cubicBezTo>
                <a:cubicBezTo>
                  <a:pt x="158" y="490"/>
                  <a:pt x="157" y="503"/>
                  <a:pt x="156" y="508"/>
                </a:cubicBezTo>
                <a:close/>
                <a:moveTo>
                  <a:pt x="162" y="518"/>
                </a:moveTo>
                <a:lnTo>
                  <a:pt x="165" y="517"/>
                </a:lnTo>
                <a:lnTo>
                  <a:pt x="167" y="516"/>
                </a:lnTo>
                <a:lnTo>
                  <a:pt x="168" y="516"/>
                </a:lnTo>
                <a:lnTo>
                  <a:pt x="169" y="516"/>
                </a:lnTo>
                <a:lnTo>
                  <a:pt x="169" y="516"/>
                </a:lnTo>
                <a:lnTo>
                  <a:pt x="170" y="517"/>
                </a:lnTo>
                <a:lnTo>
                  <a:pt x="170" y="518"/>
                </a:lnTo>
                <a:lnTo>
                  <a:pt x="171" y="520"/>
                </a:lnTo>
                <a:cubicBezTo>
                  <a:pt x="162" y="522"/>
                  <a:pt x="158" y="523"/>
                  <a:pt x="158" y="523"/>
                </a:cubicBezTo>
                <a:lnTo>
                  <a:pt x="158" y="523"/>
                </a:lnTo>
                <a:lnTo>
                  <a:pt x="158" y="523"/>
                </a:lnTo>
                <a:lnTo>
                  <a:pt x="158" y="522"/>
                </a:lnTo>
                <a:lnTo>
                  <a:pt x="158" y="522"/>
                </a:lnTo>
                <a:lnTo>
                  <a:pt x="159" y="522"/>
                </a:lnTo>
                <a:lnTo>
                  <a:pt x="159" y="521"/>
                </a:lnTo>
                <a:lnTo>
                  <a:pt x="160" y="521"/>
                </a:lnTo>
                <a:lnTo>
                  <a:pt x="160" y="520"/>
                </a:lnTo>
                <a:lnTo>
                  <a:pt x="161" y="519"/>
                </a:lnTo>
                <a:lnTo>
                  <a:pt x="161" y="518"/>
                </a:lnTo>
                <a:lnTo>
                  <a:pt x="162" y="518"/>
                </a:lnTo>
                <a:close/>
                <a:moveTo>
                  <a:pt x="170" y="498"/>
                </a:moveTo>
                <a:lnTo>
                  <a:pt x="170" y="496"/>
                </a:lnTo>
                <a:lnTo>
                  <a:pt x="170" y="495"/>
                </a:lnTo>
                <a:lnTo>
                  <a:pt x="170" y="494"/>
                </a:lnTo>
                <a:lnTo>
                  <a:pt x="171" y="491"/>
                </a:lnTo>
                <a:lnTo>
                  <a:pt x="171" y="489"/>
                </a:lnTo>
                <a:lnTo>
                  <a:pt x="172" y="487"/>
                </a:lnTo>
                <a:lnTo>
                  <a:pt x="172" y="487"/>
                </a:lnTo>
                <a:lnTo>
                  <a:pt x="172" y="488"/>
                </a:lnTo>
                <a:lnTo>
                  <a:pt x="172" y="489"/>
                </a:lnTo>
                <a:lnTo>
                  <a:pt x="172" y="492"/>
                </a:lnTo>
                <a:lnTo>
                  <a:pt x="172" y="495"/>
                </a:lnTo>
                <a:lnTo>
                  <a:pt x="171" y="497"/>
                </a:lnTo>
                <a:lnTo>
                  <a:pt x="171" y="498"/>
                </a:lnTo>
                <a:lnTo>
                  <a:pt x="170" y="499"/>
                </a:lnTo>
                <a:lnTo>
                  <a:pt x="170" y="499"/>
                </a:lnTo>
                <a:lnTo>
                  <a:pt x="170" y="499"/>
                </a:lnTo>
                <a:lnTo>
                  <a:pt x="170" y="499"/>
                </a:lnTo>
                <a:lnTo>
                  <a:pt x="170" y="498"/>
                </a:lnTo>
                <a:close/>
                <a:moveTo>
                  <a:pt x="174" y="476"/>
                </a:moveTo>
                <a:cubicBezTo>
                  <a:pt x="174" y="476"/>
                  <a:pt x="173" y="465"/>
                  <a:pt x="173" y="465"/>
                </a:cubicBezTo>
                <a:lnTo>
                  <a:pt x="174" y="467"/>
                </a:lnTo>
                <a:lnTo>
                  <a:pt x="174" y="469"/>
                </a:lnTo>
                <a:lnTo>
                  <a:pt x="174" y="470"/>
                </a:lnTo>
                <a:lnTo>
                  <a:pt x="174" y="471"/>
                </a:lnTo>
                <a:lnTo>
                  <a:pt x="175" y="472"/>
                </a:lnTo>
                <a:lnTo>
                  <a:pt x="175" y="473"/>
                </a:lnTo>
                <a:lnTo>
                  <a:pt x="175" y="473"/>
                </a:lnTo>
                <a:lnTo>
                  <a:pt x="175" y="474"/>
                </a:lnTo>
                <a:lnTo>
                  <a:pt x="175" y="475"/>
                </a:lnTo>
                <a:lnTo>
                  <a:pt x="174" y="476"/>
                </a:lnTo>
                <a:close/>
                <a:moveTo>
                  <a:pt x="176" y="492"/>
                </a:moveTo>
                <a:lnTo>
                  <a:pt x="177" y="489"/>
                </a:lnTo>
                <a:lnTo>
                  <a:pt x="177" y="487"/>
                </a:lnTo>
                <a:lnTo>
                  <a:pt x="177" y="487"/>
                </a:lnTo>
                <a:lnTo>
                  <a:pt x="177" y="488"/>
                </a:lnTo>
                <a:cubicBezTo>
                  <a:pt x="178" y="492"/>
                  <a:pt x="178" y="500"/>
                  <a:pt x="178" y="499"/>
                </a:cubicBezTo>
                <a:lnTo>
                  <a:pt x="178" y="500"/>
                </a:lnTo>
                <a:lnTo>
                  <a:pt x="178" y="501"/>
                </a:lnTo>
                <a:lnTo>
                  <a:pt x="178" y="501"/>
                </a:lnTo>
                <a:cubicBezTo>
                  <a:pt x="178" y="502"/>
                  <a:pt x="177" y="495"/>
                  <a:pt x="176" y="492"/>
                </a:cubicBezTo>
                <a:close/>
                <a:moveTo>
                  <a:pt x="176" y="452"/>
                </a:moveTo>
                <a:cubicBezTo>
                  <a:pt x="176" y="443"/>
                  <a:pt x="175" y="435"/>
                  <a:pt x="175" y="432"/>
                </a:cubicBezTo>
                <a:cubicBezTo>
                  <a:pt x="175" y="425"/>
                  <a:pt x="176" y="420"/>
                  <a:pt x="177" y="417"/>
                </a:cubicBezTo>
                <a:cubicBezTo>
                  <a:pt x="178" y="412"/>
                  <a:pt x="179" y="402"/>
                  <a:pt x="178" y="390"/>
                </a:cubicBezTo>
                <a:lnTo>
                  <a:pt x="179" y="389"/>
                </a:lnTo>
                <a:lnTo>
                  <a:pt x="179" y="388"/>
                </a:lnTo>
                <a:lnTo>
                  <a:pt x="179" y="388"/>
                </a:lnTo>
                <a:lnTo>
                  <a:pt x="179" y="388"/>
                </a:lnTo>
                <a:lnTo>
                  <a:pt x="179" y="388"/>
                </a:lnTo>
                <a:lnTo>
                  <a:pt x="179" y="387"/>
                </a:lnTo>
                <a:lnTo>
                  <a:pt x="179" y="387"/>
                </a:lnTo>
                <a:cubicBezTo>
                  <a:pt x="180" y="387"/>
                  <a:pt x="180" y="391"/>
                  <a:pt x="180" y="392"/>
                </a:cubicBezTo>
                <a:cubicBezTo>
                  <a:pt x="180" y="405"/>
                  <a:pt x="177" y="444"/>
                  <a:pt x="176" y="452"/>
                </a:cubicBezTo>
                <a:close/>
                <a:moveTo>
                  <a:pt x="181" y="517"/>
                </a:moveTo>
                <a:lnTo>
                  <a:pt x="182" y="515"/>
                </a:lnTo>
                <a:lnTo>
                  <a:pt x="183" y="516"/>
                </a:lnTo>
                <a:lnTo>
                  <a:pt x="181" y="517"/>
                </a:lnTo>
                <a:close/>
                <a:moveTo>
                  <a:pt x="182" y="439"/>
                </a:moveTo>
                <a:cubicBezTo>
                  <a:pt x="182" y="422"/>
                  <a:pt x="183" y="413"/>
                  <a:pt x="183" y="411"/>
                </a:cubicBezTo>
                <a:cubicBezTo>
                  <a:pt x="183" y="408"/>
                  <a:pt x="183" y="407"/>
                  <a:pt x="183" y="407"/>
                </a:cubicBezTo>
                <a:lnTo>
                  <a:pt x="183" y="407"/>
                </a:lnTo>
                <a:lnTo>
                  <a:pt x="183" y="407"/>
                </a:lnTo>
                <a:lnTo>
                  <a:pt x="183" y="407"/>
                </a:lnTo>
                <a:lnTo>
                  <a:pt x="183" y="407"/>
                </a:lnTo>
                <a:lnTo>
                  <a:pt x="183" y="407"/>
                </a:lnTo>
                <a:lnTo>
                  <a:pt x="183" y="407"/>
                </a:lnTo>
                <a:lnTo>
                  <a:pt x="183" y="407"/>
                </a:lnTo>
                <a:cubicBezTo>
                  <a:pt x="183" y="408"/>
                  <a:pt x="184" y="408"/>
                  <a:pt x="184" y="408"/>
                </a:cubicBezTo>
                <a:lnTo>
                  <a:pt x="184" y="408"/>
                </a:lnTo>
                <a:lnTo>
                  <a:pt x="185" y="408"/>
                </a:lnTo>
                <a:lnTo>
                  <a:pt x="186" y="407"/>
                </a:lnTo>
                <a:lnTo>
                  <a:pt x="187" y="405"/>
                </a:lnTo>
                <a:cubicBezTo>
                  <a:pt x="185" y="466"/>
                  <a:pt x="183" y="490"/>
                  <a:pt x="182" y="491"/>
                </a:cubicBezTo>
                <a:lnTo>
                  <a:pt x="181" y="491"/>
                </a:lnTo>
                <a:lnTo>
                  <a:pt x="181" y="491"/>
                </a:lnTo>
                <a:lnTo>
                  <a:pt x="181" y="491"/>
                </a:lnTo>
                <a:cubicBezTo>
                  <a:pt x="181" y="491"/>
                  <a:pt x="180" y="481"/>
                  <a:pt x="180" y="475"/>
                </a:cubicBezTo>
                <a:cubicBezTo>
                  <a:pt x="180" y="467"/>
                  <a:pt x="181" y="448"/>
                  <a:pt x="182" y="439"/>
                </a:cubicBezTo>
                <a:close/>
                <a:moveTo>
                  <a:pt x="187" y="515"/>
                </a:moveTo>
                <a:lnTo>
                  <a:pt x="186" y="513"/>
                </a:lnTo>
                <a:lnTo>
                  <a:pt x="185" y="511"/>
                </a:lnTo>
                <a:lnTo>
                  <a:pt x="185" y="510"/>
                </a:lnTo>
                <a:lnTo>
                  <a:pt x="184" y="509"/>
                </a:lnTo>
                <a:lnTo>
                  <a:pt x="184" y="508"/>
                </a:lnTo>
                <a:lnTo>
                  <a:pt x="185" y="508"/>
                </a:lnTo>
                <a:lnTo>
                  <a:pt x="185" y="507"/>
                </a:lnTo>
                <a:lnTo>
                  <a:pt x="186" y="506"/>
                </a:lnTo>
                <a:lnTo>
                  <a:pt x="187" y="505"/>
                </a:lnTo>
                <a:lnTo>
                  <a:pt x="188" y="505"/>
                </a:lnTo>
                <a:lnTo>
                  <a:pt x="190" y="503"/>
                </a:lnTo>
                <a:lnTo>
                  <a:pt x="192" y="502"/>
                </a:lnTo>
                <a:lnTo>
                  <a:pt x="192" y="505"/>
                </a:lnTo>
                <a:lnTo>
                  <a:pt x="192" y="507"/>
                </a:lnTo>
                <a:lnTo>
                  <a:pt x="193" y="508"/>
                </a:lnTo>
                <a:lnTo>
                  <a:pt x="193" y="510"/>
                </a:lnTo>
                <a:lnTo>
                  <a:pt x="193" y="511"/>
                </a:lnTo>
                <a:lnTo>
                  <a:pt x="193" y="511"/>
                </a:lnTo>
                <a:lnTo>
                  <a:pt x="193" y="512"/>
                </a:lnTo>
                <a:lnTo>
                  <a:pt x="192" y="512"/>
                </a:lnTo>
                <a:lnTo>
                  <a:pt x="191" y="513"/>
                </a:lnTo>
                <a:lnTo>
                  <a:pt x="190" y="513"/>
                </a:lnTo>
                <a:lnTo>
                  <a:pt x="189" y="514"/>
                </a:lnTo>
                <a:lnTo>
                  <a:pt x="187" y="515"/>
                </a:lnTo>
                <a:close/>
                <a:moveTo>
                  <a:pt x="197" y="499"/>
                </a:moveTo>
                <a:lnTo>
                  <a:pt x="196" y="502"/>
                </a:lnTo>
                <a:lnTo>
                  <a:pt x="196" y="504"/>
                </a:lnTo>
                <a:lnTo>
                  <a:pt x="196" y="504"/>
                </a:lnTo>
                <a:lnTo>
                  <a:pt x="196" y="504"/>
                </a:lnTo>
                <a:lnTo>
                  <a:pt x="197" y="503"/>
                </a:lnTo>
                <a:lnTo>
                  <a:pt x="197" y="501"/>
                </a:lnTo>
                <a:lnTo>
                  <a:pt x="197" y="499"/>
                </a:lnTo>
                <a:close/>
                <a:moveTo>
                  <a:pt x="198" y="489"/>
                </a:moveTo>
                <a:lnTo>
                  <a:pt x="198" y="488"/>
                </a:lnTo>
                <a:lnTo>
                  <a:pt x="198" y="487"/>
                </a:lnTo>
                <a:lnTo>
                  <a:pt x="198" y="486"/>
                </a:lnTo>
                <a:cubicBezTo>
                  <a:pt x="195" y="479"/>
                  <a:pt x="194" y="471"/>
                  <a:pt x="194" y="455"/>
                </a:cubicBezTo>
                <a:cubicBezTo>
                  <a:pt x="194" y="444"/>
                  <a:pt x="195" y="416"/>
                  <a:pt x="196" y="391"/>
                </a:cubicBezTo>
                <a:lnTo>
                  <a:pt x="196" y="390"/>
                </a:lnTo>
                <a:lnTo>
                  <a:pt x="197" y="389"/>
                </a:lnTo>
                <a:lnTo>
                  <a:pt x="197" y="388"/>
                </a:lnTo>
                <a:lnTo>
                  <a:pt x="197" y="387"/>
                </a:lnTo>
                <a:lnTo>
                  <a:pt x="198" y="387"/>
                </a:lnTo>
                <a:lnTo>
                  <a:pt x="198" y="387"/>
                </a:lnTo>
                <a:lnTo>
                  <a:pt x="198" y="387"/>
                </a:lnTo>
                <a:lnTo>
                  <a:pt x="199" y="387"/>
                </a:lnTo>
                <a:cubicBezTo>
                  <a:pt x="200" y="387"/>
                  <a:pt x="201" y="403"/>
                  <a:pt x="201" y="414"/>
                </a:cubicBezTo>
                <a:cubicBezTo>
                  <a:pt x="201" y="441"/>
                  <a:pt x="199" y="483"/>
                  <a:pt x="198" y="489"/>
                </a:cubicBezTo>
                <a:close/>
                <a:moveTo>
                  <a:pt x="201" y="377"/>
                </a:moveTo>
                <a:cubicBezTo>
                  <a:pt x="200" y="376"/>
                  <a:pt x="200" y="376"/>
                  <a:pt x="200" y="376"/>
                </a:cubicBezTo>
                <a:lnTo>
                  <a:pt x="200" y="376"/>
                </a:lnTo>
                <a:lnTo>
                  <a:pt x="199" y="376"/>
                </a:lnTo>
                <a:lnTo>
                  <a:pt x="199" y="376"/>
                </a:lnTo>
                <a:lnTo>
                  <a:pt x="199" y="376"/>
                </a:lnTo>
                <a:lnTo>
                  <a:pt x="199" y="376"/>
                </a:lnTo>
                <a:cubicBezTo>
                  <a:pt x="199" y="376"/>
                  <a:pt x="200" y="374"/>
                  <a:pt x="200" y="374"/>
                </a:cubicBezTo>
                <a:cubicBezTo>
                  <a:pt x="201" y="372"/>
                  <a:pt x="205" y="358"/>
                  <a:pt x="207" y="346"/>
                </a:cubicBezTo>
                <a:cubicBezTo>
                  <a:pt x="208" y="344"/>
                  <a:pt x="209" y="341"/>
                  <a:pt x="209" y="341"/>
                </a:cubicBezTo>
                <a:cubicBezTo>
                  <a:pt x="210" y="339"/>
                  <a:pt x="210" y="338"/>
                  <a:pt x="210" y="339"/>
                </a:cubicBezTo>
                <a:lnTo>
                  <a:pt x="210" y="339"/>
                </a:lnTo>
                <a:lnTo>
                  <a:pt x="210" y="339"/>
                </a:lnTo>
                <a:cubicBezTo>
                  <a:pt x="211" y="338"/>
                  <a:pt x="209" y="346"/>
                  <a:pt x="207" y="354"/>
                </a:cubicBezTo>
                <a:cubicBezTo>
                  <a:pt x="206" y="359"/>
                  <a:pt x="202" y="372"/>
                  <a:pt x="201" y="377"/>
                </a:cubicBezTo>
                <a:close/>
                <a:moveTo>
                  <a:pt x="202" y="500"/>
                </a:moveTo>
                <a:lnTo>
                  <a:pt x="203" y="497"/>
                </a:lnTo>
                <a:lnTo>
                  <a:pt x="203" y="496"/>
                </a:lnTo>
                <a:lnTo>
                  <a:pt x="203" y="495"/>
                </a:lnTo>
                <a:lnTo>
                  <a:pt x="204" y="495"/>
                </a:lnTo>
                <a:lnTo>
                  <a:pt x="206" y="494"/>
                </a:lnTo>
                <a:lnTo>
                  <a:pt x="206" y="495"/>
                </a:lnTo>
                <a:lnTo>
                  <a:pt x="206" y="496"/>
                </a:lnTo>
                <a:lnTo>
                  <a:pt x="206" y="497"/>
                </a:lnTo>
                <a:lnTo>
                  <a:pt x="206" y="498"/>
                </a:lnTo>
                <a:lnTo>
                  <a:pt x="206" y="500"/>
                </a:lnTo>
                <a:lnTo>
                  <a:pt x="206" y="501"/>
                </a:lnTo>
                <a:lnTo>
                  <a:pt x="206" y="502"/>
                </a:lnTo>
                <a:lnTo>
                  <a:pt x="206" y="503"/>
                </a:lnTo>
                <a:lnTo>
                  <a:pt x="206" y="504"/>
                </a:lnTo>
                <a:lnTo>
                  <a:pt x="206" y="505"/>
                </a:lnTo>
                <a:lnTo>
                  <a:pt x="206" y="505"/>
                </a:lnTo>
                <a:lnTo>
                  <a:pt x="206" y="505"/>
                </a:lnTo>
                <a:lnTo>
                  <a:pt x="205" y="505"/>
                </a:lnTo>
                <a:cubicBezTo>
                  <a:pt x="205" y="506"/>
                  <a:pt x="203" y="501"/>
                  <a:pt x="202" y="500"/>
                </a:cubicBezTo>
                <a:close/>
                <a:moveTo>
                  <a:pt x="204" y="485"/>
                </a:moveTo>
                <a:cubicBezTo>
                  <a:pt x="205" y="478"/>
                  <a:pt x="205" y="472"/>
                  <a:pt x="205" y="470"/>
                </a:cubicBezTo>
                <a:cubicBezTo>
                  <a:pt x="205" y="465"/>
                  <a:pt x="205" y="459"/>
                  <a:pt x="206" y="451"/>
                </a:cubicBezTo>
                <a:cubicBezTo>
                  <a:pt x="206" y="457"/>
                  <a:pt x="206" y="465"/>
                  <a:pt x="206" y="466"/>
                </a:cubicBezTo>
                <a:cubicBezTo>
                  <a:pt x="206" y="473"/>
                  <a:pt x="206" y="478"/>
                  <a:pt x="206" y="479"/>
                </a:cubicBezTo>
                <a:lnTo>
                  <a:pt x="207" y="480"/>
                </a:lnTo>
                <a:lnTo>
                  <a:pt x="207" y="481"/>
                </a:lnTo>
                <a:lnTo>
                  <a:pt x="207" y="481"/>
                </a:lnTo>
                <a:lnTo>
                  <a:pt x="207" y="482"/>
                </a:lnTo>
                <a:cubicBezTo>
                  <a:pt x="207" y="483"/>
                  <a:pt x="206" y="484"/>
                  <a:pt x="205" y="485"/>
                </a:cubicBezTo>
                <a:lnTo>
                  <a:pt x="205" y="485"/>
                </a:lnTo>
                <a:lnTo>
                  <a:pt x="205" y="485"/>
                </a:lnTo>
                <a:lnTo>
                  <a:pt x="204" y="485"/>
                </a:lnTo>
                <a:close/>
                <a:moveTo>
                  <a:pt x="205" y="417"/>
                </a:moveTo>
                <a:lnTo>
                  <a:pt x="205" y="415"/>
                </a:lnTo>
                <a:lnTo>
                  <a:pt x="205" y="413"/>
                </a:lnTo>
                <a:lnTo>
                  <a:pt x="205" y="411"/>
                </a:lnTo>
                <a:cubicBezTo>
                  <a:pt x="205" y="401"/>
                  <a:pt x="204" y="395"/>
                  <a:pt x="204" y="393"/>
                </a:cubicBezTo>
                <a:cubicBezTo>
                  <a:pt x="204" y="391"/>
                  <a:pt x="204" y="389"/>
                  <a:pt x="204" y="388"/>
                </a:cubicBezTo>
                <a:cubicBezTo>
                  <a:pt x="203" y="383"/>
                  <a:pt x="208" y="363"/>
                  <a:pt x="220" y="320"/>
                </a:cubicBezTo>
                <a:lnTo>
                  <a:pt x="220" y="319"/>
                </a:lnTo>
                <a:lnTo>
                  <a:pt x="220" y="319"/>
                </a:lnTo>
                <a:lnTo>
                  <a:pt x="221" y="319"/>
                </a:lnTo>
                <a:lnTo>
                  <a:pt x="221" y="318"/>
                </a:lnTo>
                <a:lnTo>
                  <a:pt x="221" y="318"/>
                </a:lnTo>
                <a:lnTo>
                  <a:pt x="221" y="318"/>
                </a:lnTo>
                <a:lnTo>
                  <a:pt x="221" y="318"/>
                </a:lnTo>
                <a:lnTo>
                  <a:pt x="221" y="318"/>
                </a:lnTo>
                <a:lnTo>
                  <a:pt x="221" y="317"/>
                </a:lnTo>
                <a:lnTo>
                  <a:pt x="221" y="318"/>
                </a:lnTo>
                <a:lnTo>
                  <a:pt x="221" y="318"/>
                </a:lnTo>
                <a:cubicBezTo>
                  <a:pt x="221" y="318"/>
                  <a:pt x="221" y="320"/>
                  <a:pt x="221" y="321"/>
                </a:cubicBezTo>
                <a:cubicBezTo>
                  <a:pt x="220" y="324"/>
                  <a:pt x="217" y="338"/>
                  <a:pt x="216" y="348"/>
                </a:cubicBezTo>
                <a:lnTo>
                  <a:pt x="216" y="348"/>
                </a:lnTo>
                <a:cubicBezTo>
                  <a:pt x="215" y="348"/>
                  <a:pt x="215" y="348"/>
                  <a:pt x="215" y="348"/>
                </a:cubicBezTo>
                <a:lnTo>
                  <a:pt x="215" y="348"/>
                </a:lnTo>
                <a:lnTo>
                  <a:pt x="214" y="348"/>
                </a:lnTo>
                <a:lnTo>
                  <a:pt x="214" y="348"/>
                </a:lnTo>
                <a:cubicBezTo>
                  <a:pt x="213" y="346"/>
                  <a:pt x="211" y="362"/>
                  <a:pt x="205" y="417"/>
                </a:cubicBezTo>
                <a:close/>
                <a:moveTo>
                  <a:pt x="226" y="312"/>
                </a:moveTo>
                <a:cubicBezTo>
                  <a:pt x="226" y="314"/>
                  <a:pt x="224" y="326"/>
                  <a:pt x="221" y="339"/>
                </a:cubicBezTo>
                <a:cubicBezTo>
                  <a:pt x="222" y="335"/>
                  <a:pt x="222" y="332"/>
                  <a:pt x="223" y="331"/>
                </a:cubicBezTo>
                <a:cubicBezTo>
                  <a:pt x="224" y="325"/>
                  <a:pt x="225" y="318"/>
                  <a:pt x="226" y="312"/>
                </a:cubicBezTo>
                <a:close/>
                <a:moveTo>
                  <a:pt x="223" y="289"/>
                </a:moveTo>
                <a:lnTo>
                  <a:pt x="225" y="290"/>
                </a:lnTo>
                <a:cubicBezTo>
                  <a:pt x="223" y="296"/>
                  <a:pt x="222" y="300"/>
                  <a:pt x="222" y="300"/>
                </a:cubicBezTo>
                <a:lnTo>
                  <a:pt x="222" y="300"/>
                </a:lnTo>
                <a:lnTo>
                  <a:pt x="222" y="300"/>
                </a:lnTo>
                <a:lnTo>
                  <a:pt x="222" y="299"/>
                </a:lnTo>
                <a:cubicBezTo>
                  <a:pt x="222" y="299"/>
                  <a:pt x="223" y="291"/>
                  <a:pt x="223" y="289"/>
                </a:cubicBezTo>
                <a:close/>
                <a:moveTo>
                  <a:pt x="212" y="503"/>
                </a:moveTo>
                <a:cubicBezTo>
                  <a:pt x="211" y="504"/>
                  <a:pt x="212" y="499"/>
                  <a:pt x="213" y="497"/>
                </a:cubicBezTo>
                <a:lnTo>
                  <a:pt x="214" y="500"/>
                </a:lnTo>
                <a:lnTo>
                  <a:pt x="214" y="501"/>
                </a:lnTo>
                <a:lnTo>
                  <a:pt x="214" y="502"/>
                </a:lnTo>
                <a:lnTo>
                  <a:pt x="213" y="502"/>
                </a:lnTo>
                <a:lnTo>
                  <a:pt x="212" y="503"/>
                </a:lnTo>
                <a:close/>
                <a:moveTo>
                  <a:pt x="210" y="452"/>
                </a:moveTo>
                <a:cubicBezTo>
                  <a:pt x="210" y="405"/>
                  <a:pt x="211" y="404"/>
                  <a:pt x="216" y="389"/>
                </a:cubicBezTo>
                <a:cubicBezTo>
                  <a:pt x="217" y="385"/>
                  <a:pt x="221" y="372"/>
                  <a:pt x="224" y="363"/>
                </a:cubicBezTo>
                <a:cubicBezTo>
                  <a:pt x="222" y="378"/>
                  <a:pt x="220" y="397"/>
                  <a:pt x="220" y="400"/>
                </a:cubicBezTo>
                <a:cubicBezTo>
                  <a:pt x="216" y="442"/>
                  <a:pt x="214" y="452"/>
                  <a:pt x="214" y="453"/>
                </a:cubicBezTo>
                <a:lnTo>
                  <a:pt x="213" y="453"/>
                </a:lnTo>
                <a:lnTo>
                  <a:pt x="213" y="453"/>
                </a:lnTo>
                <a:lnTo>
                  <a:pt x="213" y="453"/>
                </a:lnTo>
                <a:lnTo>
                  <a:pt x="213" y="453"/>
                </a:lnTo>
                <a:lnTo>
                  <a:pt x="213" y="453"/>
                </a:lnTo>
                <a:lnTo>
                  <a:pt x="213" y="453"/>
                </a:lnTo>
                <a:lnTo>
                  <a:pt x="213" y="453"/>
                </a:lnTo>
                <a:lnTo>
                  <a:pt x="213" y="453"/>
                </a:lnTo>
                <a:lnTo>
                  <a:pt x="213" y="453"/>
                </a:lnTo>
                <a:lnTo>
                  <a:pt x="212" y="453"/>
                </a:lnTo>
                <a:lnTo>
                  <a:pt x="212" y="453"/>
                </a:lnTo>
                <a:cubicBezTo>
                  <a:pt x="212" y="452"/>
                  <a:pt x="211" y="452"/>
                  <a:pt x="211" y="452"/>
                </a:cubicBezTo>
                <a:lnTo>
                  <a:pt x="211" y="452"/>
                </a:lnTo>
                <a:lnTo>
                  <a:pt x="210" y="452"/>
                </a:lnTo>
                <a:lnTo>
                  <a:pt x="210" y="452"/>
                </a:lnTo>
                <a:lnTo>
                  <a:pt x="210" y="452"/>
                </a:lnTo>
                <a:lnTo>
                  <a:pt x="210" y="452"/>
                </a:lnTo>
                <a:close/>
                <a:moveTo>
                  <a:pt x="222" y="352"/>
                </a:moveTo>
                <a:cubicBezTo>
                  <a:pt x="230" y="319"/>
                  <a:pt x="234" y="306"/>
                  <a:pt x="234" y="306"/>
                </a:cubicBezTo>
                <a:lnTo>
                  <a:pt x="234" y="306"/>
                </a:lnTo>
                <a:lnTo>
                  <a:pt x="234" y="306"/>
                </a:lnTo>
                <a:lnTo>
                  <a:pt x="234" y="306"/>
                </a:lnTo>
                <a:cubicBezTo>
                  <a:pt x="234" y="307"/>
                  <a:pt x="231" y="322"/>
                  <a:pt x="228" y="336"/>
                </a:cubicBezTo>
                <a:lnTo>
                  <a:pt x="228" y="337"/>
                </a:lnTo>
                <a:lnTo>
                  <a:pt x="227" y="337"/>
                </a:lnTo>
                <a:lnTo>
                  <a:pt x="227" y="337"/>
                </a:lnTo>
                <a:lnTo>
                  <a:pt x="227" y="337"/>
                </a:lnTo>
                <a:cubicBezTo>
                  <a:pt x="227" y="337"/>
                  <a:pt x="226" y="341"/>
                  <a:pt x="225" y="343"/>
                </a:cubicBezTo>
                <a:lnTo>
                  <a:pt x="224" y="344"/>
                </a:lnTo>
                <a:lnTo>
                  <a:pt x="224" y="347"/>
                </a:lnTo>
                <a:lnTo>
                  <a:pt x="223" y="349"/>
                </a:lnTo>
                <a:lnTo>
                  <a:pt x="222" y="352"/>
                </a:lnTo>
                <a:close/>
                <a:moveTo>
                  <a:pt x="232" y="293"/>
                </a:moveTo>
                <a:lnTo>
                  <a:pt x="234" y="294"/>
                </a:lnTo>
                <a:lnTo>
                  <a:pt x="234" y="295"/>
                </a:lnTo>
                <a:lnTo>
                  <a:pt x="233" y="297"/>
                </a:lnTo>
                <a:lnTo>
                  <a:pt x="234" y="294"/>
                </a:lnTo>
                <a:lnTo>
                  <a:pt x="233" y="293"/>
                </a:lnTo>
                <a:lnTo>
                  <a:pt x="232" y="293"/>
                </a:lnTo>
                <a:close/>
                <a:moveTo>
                  <a:pt x="234" y="330"/>
                </a:moveTo>
                <a:lnTo>
                  <a:pt x="235" y="327"/>
                </a:lnTo>
                <a:lnTo>
                  <a:pt x="235" y="329"/>
                </a:lnTo>
                <a:lnTo>
                  <a:pt x="234" y="330"/>
                </a:lnTo>
                <a:close/>
                <a:moveTo>
                  <a:pt x="235" y="327"/>
                </a:moveTo>
                <a:lnTo>
                  <a:pt x="235" y="327"/>
                </a:lnTo>
                <a:lnTo>
                  <a:pt x="235" y="325"/>
                </a:lnTo>
                <a:lnTo>
                  <a:pt x="235" y="326"/>
                </a:lnTo>
                <a:lnTo>
                  <a:pt x="235" y="327"/>
                </a:lnTo>
                <a:close/>
                <a:moveTo>
                  <a:pt x="235" y="325"/>
                </a:moveTo>
                <a:lnTo>
                  <a:pt x="236" y="324"/>
                </a:lnTo>
                <a:lnTo>
                  <a:pt x="236" y="323"/>
                </a:lnTo>
                <a:lnTo>
                  <a:pt x="236" y="323"/>
                </a:lnTo>
                <a:lnTo>
                  <a:pt x="236" y="323"/>
                </a:lnTo>
                <a:lnTo>
                  <a:pt x="235" y="324"/>
                </a:lnTo>
                <a:lnTo>
                  <a:pt x="235" y="325"/>
                </a:lnTo>
                <a:close/>
                <a:moveTo>
                  <a:pt x="236" y="291"/>
                </a:moveTo>
                <a:lnTo>
                  <a:pt x="233" y="289"/>
                </a:lnTo>
                <a:lnTo>
                  <a:pt x="232" y="288"/>
                </a:lnTo>
                <a:lnTo>
                  <a:pt x="230" y="288"/>
                </a:lnTo>
                <a:lnTo>
                  <a:pt x="230" y="288"/>
                </a:lnTo>
                <a:lnTo>
                  <a:pt x="230" y="287"/>
                </a:lnTo>
                <a:lnTo>
                  <a:pt x="230" y="287"/>
                </a:lnTo>
                <a:lnTo>
                  <a:pt x="230" y="285"/>
                </a:lnTo>
                <a:lnTo>
                  <a:pt x="229" y="284"/>
                </a:lnTo>
                <a:cubicBezTo>
                  <a:pt x="231" y="285"/>
                  <a:pt x="235" y="287"/>
                  <a:pt x="236" y="288"/>
                </a:cubicBezTo>
                <a:lnTo>
                  <a:pt x="237" y="288"/>
                </a:lnTo>
                <a:lnTo>
                  <a:pt x="237" y="289"/>
                </a:lnTo>
                <a:lnTo>
                  <a:pt x="236" y="291"/>
                </a:lnTo>
                <a:close/>
                <a:moveTo>
                  <a:pt x="229" y="284"/>
                </a:moveTo>
                <a:lnTo>
                  <a:pt x="229" y="284"/>
                </a:lnTo>
                <a:lnTo>
                  <a:pt x="229" y="284"/>
                </a:lnTo>
                <a:lnTo>
                  <a:pt x="229" y="284"/>
                </a:lnTo>
                <a:close/>
                <a:moveTo>
                  <a:pt x="229" y="284"/>
                </a:moveTo>
                <a:lnTo>
                  <a:pt x="228" y="284"/>
                </a:lnTo>
                <a:lnTo>
                  <a:pt x="226" y="285"/>
                </a:lnTo>
                <a:lnTo>
                  <a:pt x="225" y="285"/>
                </a:lnTo>
                <a:lnTo>
                  <a:pt x="223" y="284"/>
                </a:lnTo>
                <a:lnTo>
                  <a:pt x="222" y="284"/>
                </a:lnTo>
                <a:lnTo>
                  <a:pt x="220" y="283"/>
                </a:lnTo>
                <a:lnTo>
                  <a:pt x="217" y="282"/>
                </a:lnTo>
                <a:lnTo>
                  <a:pt x="215" y="282"/>
                </a:lnTo>
                <a:lnTo>
                  <a:pt x="214" y="282"/>
                </a:lnTo>
                <a:lnTo>
                  <a:pt x="214" y="281"/>
                </a:lnTo>
                <a:lnTo>
                  <a:pt x="214" y="281"/>
                </a:lnTo>
                <a:lnTo>
                  <a:pt x="213" y="280"/>
                </a:lnTo>
                <a:lnTo>
                  <a:pt x="213" y="278"/>
                </a:lnTo>
                <a:cubicBezTo>
                  <a:pt x="221" y="280"/>
                  <a:pt x="229" y="284"/>
                  <a:pt x="229" y="284"/>
                </a:cubicBezTo>
                <a:close/>
                <a:moveTo>
                  <a:pt x="241" y="297"/>
                </a:moveTo>
                <a:lnTo>
                  <a:pt x="242" y="298"/>
                </a:lnTo>
                <a:lnTo>
                  <a:pt x="244" y="299"/>
                </a:lnTo>
                <a:lnTo>
                  <a:pt x="245" y="300"/>
                </a:lnTo>
                <a:cubicBezTo>
                  <a:pt x="243" y="305"/>
                  <a:pt x="241" y="311"/>
                  <a:pt x="241" y="312"/>
                </a:cubicBezTo>
                <a:lnTo>
                  <a:pt x="240" y="313"/>
                </a:lnTo>
                <a:lnTo>
                  <a:pt x="240" y="314"/>
                </a:lnTo>
                <a:lnTo>
                  <a:pt x="240" y="314"/>
                </a:lnTo>
                <a:lnTo>
                  <a:pt x="239" y="315"/>
                </a:lnTo>
                <a:lnTo>
                  <a:pt x="239" y="315"/>
                </a:lnTo>
                <a:lnTo>
                  <a:pt x="239" y="315"/>
                </a:lnTo>
                <a:lnTo>
                  <a:pt x="239" y="315"/>
                </a:lnTo>
                <a:lnTo>
                  <a:pt x="239" y="315"/>
                </a:lnTo>
                <a:cubicBezTo>
                  <a:pt x="239" y="315"/>
                  <a:pt x="239" y="310"/>
                  <a:pt x="240" y="309"/>
                </a:cubicBezTo>
                <a:lnTo>
                  <a:pt x="240" y="307"/>
                </a:lnTo>
                <a:lnTo>
                  <a:pt x="240" y="305"/>
                </a:lnTo>
                <a:lnTo>
                  <a:pt x="240" y="302"/>
                </a:lnTo>
                <a:lnTo>
                  <a:pt x="240" y="300"/>
                </a:lnTo>
                <a:lnTo>
                  <a:pt x="241" y="297"/>
                </a:lnTo>
                <a:close/>
                <a:moveTo>
                  <a:pt x="245" y="319"/>
                </a:moveTo>
                <a:lnTo>
                  <a:pt x="244" y="320"/>
                </a:lnTo>
                <a:lnTo>
                  <a:pt x="243" y="321"/>
                </a:lnTo>
                <a:lnTo>
                  <a:pt x="241" y="323"/>
                </a:lnTo>
                <a:lnTo>
                  <a:pt x="242" y="320"/>
                </a:lnTo>
                <a:lnTo>
                  <a:pt x="243" y="317"/>
                </a:lnTo>
                <a:lnTo>
                  <a:pt x="244" y="315"/>
                </a:lnTo>
                <a:lnTo>
                  <a:pt x="244" y="313"/>
                </a:lnTo>
                <a:lnTo>
                  <a:pt x="245" y="312"/>
                </a:lnTo>
                <a:lnTo>
                  <a:pt x="245" y="311"/>
                </a:lnTo>
                <a:lnTo>
                  <a:pt x="246" y="310"/>
                </a:lnTo>
                <a:lnTo>
                  <a:pt x="246" y="309"/>
                </a:lnTo>
                <a:lnTo>
                  <a:pt x="246" y="309"/>
                </a:lnTo>
                <a:lnTo>
                  <a:pt x="246" y="309"/>
                </a:lnTo>
                <a:lnTo>
                  <a:pt x="246" y="309"/>
                </a:lnTo>
                <a:lnTo>
                  <a:pt x="246" y="310"/>
                </a:lnTo>
                <a:lnTo>
                  <a:pt x="246" y="311"/>
                </a:lnTo>
                <a:lnTo>
                  <a:pt x="246" y="312"/>
                </a:lnTo>
                <a:lnTo>
                  <a:pt x="246" y="313"/>
                </a:lnTo>
                <a:lnTo>
                  <a:pt x="245" y="315"/>
                </a:lnTo>
                <a:lnTo>
                  <a:pt x="245" y="317"/>
                </a:lnTo>
                <a:lnTo>
                  <a:pt x="245" y="31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5" name="Freeform 139"/>
          <p:cNvSpPr>
            <a:spLocks noEditPoints="1"/>
          </p:cNvSpPr>
          <p:nvPr>
            <p:custDataLst>
              <p:tags r:id="rId16"/>
            </p:custDataLst>
          </p:nvPr>
        </p:nvSpPr>
        <p:spPr bwMode="auto">
          <a:xfrm>
            <a:off x="1157923" y="4999355"/>
            <a:ext cx="474980" cy="510540"/>
          </a:xfrm>
          <a:custGeom>
            <a:avLst/>
            <a:gdLst>
              <a:gd name="T0" fmla="*/ 420 w 613"/>
              <a:gd name="T1" fmla="*/ 403 h 806"/>
              <a:gd name="T2" fmla="*/ 227 w 613"/>
              <a:gd name="T3" fmla="*/ 755 h 806"/>
              <a:gd name="T4" fmla="*/ 280 w 613"/>
              <a:gd name="T5" fmla="*/ 148 h 806"/>
              <a:gd name="T6" fmla="*/ 151 w 613"/>
              <a:gd name="T7" fmla="*/ 168 h 806"/>
              <a:gd name="T8" fmla="*/ 81 w 613"/>
              <a:gd name="T9" fmla="*/ 228 h 806"/>
              <a:gd name="T10" fmla="*/ 62 w 613"/>
              <a:gd name="T11" fmla="*/ 197 h 806"/>
              <a:gd name="T12" fmla="*/ 214 w 613"/>
              <a:gd name="T13" fmla="*/ 56 h 806"/>
              <a:gd name="T14" fmla="*/ 121 w 613"/>
              <a:gd name="T15" fmla="*/ 113 h 806"/>
              <a:gd name="T16" fmla="*/ 110 w 613"/>
              <a:gd name="T17" fmla="*/ 128 h 806"/>
              <a:gd name="T18" fmla="*/ 243 w 613"/>
              <a:gd name="T19" fmla="*/ 139 h 806"/>
              <a:gd name="T20" fmla="*/ 175 w 613"/>
              <a:gd name="T21" fmla="*/ 106 h 806"/>
              <a:gd name="T22" fmla="*/ 161 w 613"/>
              <a:gd name="T23" fmla="*/ 74 h 806"/>
              <a:gd name="T24" fmla="*/ 178 w 613"/>
              <a:gd name="T25" fmla="*/ 124 h 806"/>
              <a:gd name="T26" fmla="*/ 238 w 613"/>
              <a:gd name="T27" fmla="*/ 85 h 806"/>
              <a:gd name="T28" fmla="*/ 154 w 613"/>
              <a:gd name="T29" fmla="*/ 42 h 806"/>
              <a:gd name="T30" fmla="*/ 83 w 613"/>
              <a:gd name="T31" fmla="*/ 88 h 806"/>
              <a:gd name="T32" fmla="*/ 75 w 613"/>
              <a:gd name="T33" fmla="*/ 77 h 806"/>
              <a:gd name="T34" fmla="*/ 103 w 613"/>
              <a:gd name="T35" fmla="*/ 187 h 806"/>
              <a:gd name="T36" fmla="*/ 185 w 613"/>
              <a:gd name="T37" fmla="*/ 150 h 806"/>
              <a:gd name="T38" fmla="*/ 270 w 613"/>
              <a:gd name="T39" fmla="*/ 124 h 806"/>
              <a:gd name="T40" fmla="*/ 192 w 613"/>
              <a:gd name="T41" fmla="*/ 26 h 806"/>
              <a:gd name="T42" fmla="*/ 65 w 613"/>
              <a:gd name="T43" fmla="*/ 151 h 806"/>
              <a:gd name="T44" fmla="*/ 64 w 613"/>
              <a:gd name="T45" fmla="*/ 225 h 806"/>
              <a:gd name="T46" fmla="*/ 110 w 613"/>
              <a:gd name="T47" fmla="*/ 268 h 806"/>
              <a:gd name="T48" fmla="*/ 147 w 613"/>
              <a:gd name="T49" fmla="*/ 233 h 806"/>
              <a:gd name="T50" fmla="*/ 243 w 613"/>
              <a:gd name="T51" fmla="*/ 223 h 806"/>
              <a:gd name="T52" fmla="*/ 294 w 613"/>
              <a:gd name="T53" fmla="*/ 191 h 806"/>
              <a:gd name="T54" fmla="*/ 238 w 613"/>
              <a:gd name="T55" fmla="*/ 708 h 806"/>
              <a:gd name="T56" fmla="*/ 239 w 613"/>
              <a:gd name="T57" fmla="*/ 650 h 806"/>
              <a:gd name="T58" fmla="*/ 213 w 613"/>
              <a:gd name="T59" fmla="*/ 702 h 806"/>
              <a:gd name="T60" fmla="*/ 80 w 613"/>
              <a:gd name="T61" fmla="*/ 696 h 806"/>
              <a:gd name="T62" fmla="*/ 136 w 613"/>
              <a:gd name="T63" fmla="*/ 632 h 806"/>
              <a:gd name="T64" fmla="*/ 81 w 613"/>
              <a:gd name="T65" fmla="*/ 691 h 806"/>
              <a:gd name="T66" fmla="*/ 151 w 613"/>
              <a:gd name="T67" fmla="*/ 698 h 806"/>
              <a:gd name="T68" fmla="*/ 167 w 613"/>
              <a:gd name="T69" fmla="*/ 603 h 806"/>
              <a:gd name="T70" fmla="*/ 85 w 613"/>
              <a:gd name="T71" fmla="*/ 573 h 806"/>
              <a:gd name="T72" fmla="*/ 66 w 613"/>
              <a:gd name="T73" fmla="*/ 636 h 806"/>
              <a:gd name="T74" fmla="*/ 41 w 613"/>
              <a:gd name="T75" fmla="*/ 689 h 806"/>
              <a:gd name="T76" fmla="*/ 102 w 613"/>
              <a:gd name="T77" fmla="*/ 724 h 806"/>
              <a:gd name="T78" fmla="*/ 201 w 613"/>
              <a:gd name="T79" fmla="*/ 690 h 806"/>
              <a:gd name="T80" fmla="*/ 280 w 613"/>
              <a:gd name="T81" fmla="*/ 649 h 806"/>
              <a:gd name="T82" fmla="*/ 492 w 613"/>
              <a:gd name="T83" fmla="*/ 308 h 806"/>
              <a:gd name="T84" fmla="*/ 360 w 613"/>
              <a:gd name="T85" fmla="*/ 187 h 806"/>
              <a:gd name="T86" fmla="*/ 521 w 613"/>
              <a:gd name="T87" fmla="*/ 221 h 806"/>
              <a:gd name="T88" fmla="*/ 458 w 613"/>
              <a:gd name="T89" fmla="*/ 280 h 806"/>
              <a:gd name="T90" fmla="*/ 387 w 613"/>
              <a:gd name="T91" fmla="*/ 173 h 806"/>
              <a:gd name="T92" fmla="*/ 450 w 613"/>
              <a:gd name="T93" fmla="*/ 423 h 806"/>
              <a:gd name="T94" fmla="*/ 515 w 613"/>
              <a:gd name="T95" fmla="*/ 338 h 806"/>
              <a:gd name="T96" fmla="*/ 418 w 613"/>
              <a:gd name="T97" fmla="*/ 137 h 806"/>
              <a:gd name="T98" fmla="*/ 320 w 613"/>
              <a:gd name="T99" fmla="*/ 248 h 806"/>
              <a:gd name="T100" fmla="*/ 426 w 613"/>
              <a:gd name="T101" fmla="*/ 242 h 806"/>
              <a:gd name="T102" fmla="*/ 544 w 613"/>
              <a:gd name="T103" fmla="*/ 532 h 806"/>
              <a:gd name="T104" fmla="*/ 513 w 613"/>
              <a:gd name="T105" fmla="*/ 605 h 806"/>
              <a:gd name="T106" fmla="*/ 423 w 613"/>
              <a:gd name="T107" fmla="*/ 683 h 806"/>
              <a:gd name="T108" fmla="*/ 376 w 613"/>
              <a:gd name="T109" fmla="*/ 691 h 806"/>
              <a:gd name="T110" fmla="*/ 429 w 613"/>
              <a:gd name="T111" fmla="*/ 536 h 806"/>
              <a:gd name="T112" fmla="*/ 329 w 613"/>
              <a:gd name="T113" fmla="*/ 644 h 806"/>
              <a:gd name="T114" fmla="*/ 388 w 613"/>
              <a:gd name="T115" fmla="*/ 700 h 806"/>
              <a:gd name="T116" fmla="*/ 471 w 613"/>
              <a:gd name="T117" fmla="*/ 693 h 806"/>
              <a:gd name="T118" fmla="*/ 534 w 613"/>
              <a:gd name="T119" fmla="*/ 498 h 806"/>
              <a:gd name="T120" fmla="*/ 480 w 613"/>
              <a:gd name="T121" fmla="*/ 445 h 806"/>
              <a:gd name="T122" fmla="*/ 495 w 613"/>
              <a:gd name="T123" fmla="*/ 386 h 806"/>
              <a:gd name="T124" fmla="*/ 561 w 613"/>
              <a:gd name="T125" fmla="*/ 24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804">
                <a:moveTo>
                  <a:pt x="722" y="191"/>
                </a:moveTo>
                <a:lnTo>
                  <a:pt x="722" y="191"/>
                </a:lnTo>
                <a:lnTo>
                  <a:pt x="722" y="190"/>
                </a:lnTo>
                <a:lnTo>
                  <a:pt x="722" y="189"/>
                </a:lnTo>
                <a:lnTo>
                  <a:pt x="722" y="189"/>
                </a:lnTo>
                <a:lnTo>
                  <a:pt x="722" y="189"/>
                </a:lnTo>
                <a:lnTo>
                  <a:pt x="721" y="188"/>
                </a:lnTo>
                <a:lnTo>
                  <a:pt x="721" y="188"/>
                </a:lnTo>
                <a:lnTo>
                  <a:pt x="721" y="188"/>
                </a:lnTo>
                <a:cubicBezTo>
                  <a:pt x="720" y="188"/>
                  <a:pt x="715" y="180"/>
                  <a:pt x="713" y="174"/>
                </a:cubicBezTo>
                <a:lnTo>
                  <a:pt x="712" y="172"/>
                </a:lnTo>
                <a:lnTo>
                  <a:pt x="710" y="172"/>
                </a:lnTo>
                <a:lnTo>
                  <a:pt x="708" y="173"/>
                </a:lnTo>
                <a:cubicBezTo>
                  <a:pt x="689" y="138"/>
                  <a:pt x="643" y="120"/>
                  <a:pt x="611" y="121"/>
                </a:cubicBezTo>
                <a:cubicBezTo>
                  <a:pt x="562" y="117"/>
                  <a:pt x="499" y="155"/>
                  <a:pt x="468" y="207"/>
                </a:cubicBezTo>
                <a:lnTo>
                  <a:pt x="466" y="207"/>
                </a:lnTo>
                <a:lnTo>
                  <a:pt x="464" y="207"/>
                </a:lnTo>
                <a:lnTo>
                  <a:pt x="462" y="207"/>
                </a:lnTo>
                <a:lnTo>
                  <a:pt x="461" y="207"/>
                </a:lnTo>
                <a:lnTo>
                  <a:pt x="460" y="207"/>
                </a:lnTo>
                <a:lnTo>
                  <a:pt x="459" y="208"/>
                </a:lnTo>
                <a:lnTo>
                  <a:pt x="459" y="209"/>
                </a:lnTo>
                <a:cubicBezTo>
                  <a:pt x="458" y="210"/>
                  <a:pt x="462" y="219"/>
                  <a:pt x="461" y="218"/>
                </a:cubicBezTo>
                <a:lnTo>
                  <a:pt x="461" y="218"/>
                </a:lnTo>
                <a:lnTo>
                  <a:pt x="461" y="219"/>
                </a:lnTo>
                <a:lnTo>
                  <a:pt x="460" y="221"/>
                </a:lnTo>
                <a:lnTo>
                  <a:pt x="458" y="221"/>
                </a:lnTo>
                <a:lnTo>
                  <a:pt x="457" y="222"/>
                </a:lnTo>
                <a:lnTo>
                  <a:pt x="457" y="223"/>
                </a:lnTo>
                <a:lnTo>
                  <a:pt x="456" y="225"/>
                </a:lnTo>
                <a:lnTo>
                  <a:pt x="457" y="227"/>
                </a:lnTo>
                <a:lnTo>
                  <a:pt x="456" y="228"/>
                </a:lnTo>
                <a:lnTo>
                  <a:pt x="455" y="228"/>
                </a:lnTo>
                <a:cubicBezTo>
                  <a:pt x="449" y="227"/>
                  <a:pt x="450" y="227"/>
                  <a:pt x="448" y="227"/>
                </a:cubicBezTo>
                <a:lnTo>
                  <a:pt x="448" y="227"/>
                </a:lnTo>
                <a:lnTo>
                  <a:pt x="447" y="227"/>
                </a:lnTo>
                <a:lnTo>
                  <a:pt x="447" y="227"/>
                </a:lnTo>
                <a:lnTo>
                  <a:pt x="447" y="227"/>
                </a:lnTo>
                <a:lnTo>
                  <a:pt x="447" y="226"/>
                </a:lnTo>
                <a:lnTo>
                  <a:pt x="447" y="226"/>
                </a:lnTo>
                <a:lnTo>
                  <a:pt x="447" y="226"/>
                </a:lnTo>
                <a:lnTo>
                  <a:pt x="447" y="226"/>
                </a:lnTo>
                <a:lnTo>
                  <a:pt x="447" y="226"/>
                </a:lnTo>
                <a:lnTo>
                  <a:pt x="447" y="225"/>
                </a:lnTo>
                <a:lnTo>
                  <a:pt x="448" y="225"/>
                </a:lnTo>
                <a:cubicBezTo>
                  <a:pt x="449" y="224"/>
                  <a:pt x="453" y="211"/>
                  <a:pt x="453" y="199"/>
                </a:cubicBezTo>
                <a:cubicBezTo>
                  <a:pt x="454" y="182"/>
                  <a:pt x="445" y="96"/>
                  <a:pt x="427" y="87"/>
                </a:cubicBezTo>
                <a:cubicBezTo>
                  <a:pt x="396" y="16"/>
                  <a:pt x="367" y="13"/>
                  <a:pt x="326" y="6"/>
                </a:cubicBezTo>
                <a:lnTo>
                  <a:pt x="326" y="5"/>
                </a:lnTo>
                <a:lnTo>
                  <a:pt x="326" y="5"/>
                </a:lnTo>
                <a:lnTo>
                  <a:pt x="326" y="4"/>
                </a:lnTo>
                <a:lnTo>
                  <a:pt x="325" y="3"/>
                </a:lnTo>
                <a:cubicBezTo>
                  <a:pt x="324" y="1"/>
                  <a:pt x="317" y="0"/>
                  <a:pt x="314" y="0"/>
                </a:cubicBezTo>
                <a:cubicBezTo>
                  <a:pt x="287" y="-1"/>
                  <a:pt x="224" y="25"/>
                  <a:pt x="219" y="44"/>
                </a:cubicBezTo>
                <a:cubicBezTo>
                  <a:pt x="198" y="57"/>
                  <a:pt x="177" y="110"/>
                  <a:pt x="178" y="127"/>
                </a:cubicBezTo>
                <a:lnTo>
                  <a:pt x="178" y="128"/>
                </a:lnTo>
                <a:lnTo>
                  <a:pt x="178" y="129"/>
                </a:lnTo>
                <a:lnTo>
                  <a:pt x="178" y="130"/>
                </a:lnTo>
                <a:lnTo>
                  <a:pt x="180" y="132"/>
                </a:lnTo>
                <a:lnTo>
                  <a:pt x="180" y="132"/>
                </a:lnTo>
                <a:lnTo>
                  <a:pt x="181" y="132"/>
                </a:lnTo>
                <a:lnTo>
                  <a:pt x="181" y="132"/>
                </a:lnTo>
                <a:lnTo>
                  <a:pt x="181" y="133"/>
                </a:lnTo>
                <a:cubicBezTo>
                  <a:pt x="180" y="136"/>
                  <a:pt x="179" y="148"/>
                  <a:pt x="179" y="149"/>
                </a:cubicBezTo>
                <a:cubicBezTo>
                  <a:pt x="178" y="194"/>
                  <a:pt x="221" y="257"/>
                  <a:pt x="254" y="280"/>
                </a:cubicBezTo>
                <a:lnTo>
                  <a:pt x="253" y="282"/>
                </a:lnTo>
                <a:lnTo>
                  <a:pt x="254" y="283"/>
                </a:lnTo>
                <a:lnTo>
                  <a:pt x="255" y="284"/>
                </a:lnTo>
                <a:lnTo>
                  <a:pt x="256" y="284"/>
                </a:lnTo>
                <a:lnTo>
                  <a:pt x="258" y="284"/>
                </a:lnTo>
                <a:lnTo>
                  <a:pt x="260" y="285"/>
                </a:lnTo>
                <a:lnTo>
                  <a:pt x="261" y="286"/>
                </a:lnTo>
                <a:lnTo>
                  <a:pt x="262" y="288"/>
                </a:lnTo>
                <a:lnTo>
                  <a:pt x="264" y="289"/>
                </a:lnTo>
                <a:lnTo>
                  <a:pt x="265" y="290"/>
                </a:lnTo>
                <a:lnTo>
                  <a:pt x="266" y="290"/>
                </a:lnTo>
                <a:lnTo>
                  <a:pt x="266" y="290"/>
                </a:lnTo>
                <a:lnTo>
                  <a:pt x="267" y="290"/>
                </a:lnTo>
                <a:lnTo>
                  <a:pt x="268" y="290"/>
                </a:lnTo>
                <a:lnTo>
                  <a:pt x="268" y="289"/>
                </a:lnTo>
                <a:lnTo>
                  <a:pt x="268" y="287"/>
                </a:lnTo>
                <a:lnTo>
                  <a:pt x="267" y="286"/>
                </a:lnTo>
                <a:lnTo>
                  <a:pt x="267" y="284"/>
                </a:lnTo>
                <a:lnTo>
                  <a:pt x="266" y="283"/>
                </a:lnTo>
                <a:lnTo>
                  <a:pt x="268" y="283"/>
                </a:lnTo>
                <a:lnTo>
                  <a:pt x="269" y="282"/>
                </a:lnTo>
                <a:lnTo>
                  <a:pt x="269" y="280"/>
                </a:lnTo>
                <a:lnTo>
                  <a:pt x="269" y="279"/>
                </a:lnTo>
                <a:lnTo>
                  <a:pt x="268" y="278"/>
                </a:lnTo>
                <a:cubicBezTo>
                  <a:pt x="270" y="277"/>
                  <a:pt x="274" y="275"/>
                  <a:pt x="274" y="275"/>
                </a:cubicBezTo>
                <a:lnTo>
                  <a:pt x="275" y="274"/>
                </a:lnTo>
                <a:lnTo>
                  <a:pt x="277" y="274"/>
                </a:lnTo>
                <a:lnTo>
                  <a:pt x="278" y="273"/>
                </a:lnTo>
                <a:lnTo>
                  <a:pt x="280" y="273"/>
                </a:lnTo>
                <a:lnTo>
                  <a:pt x="280" y="273"/>
                </a:lnTo>
                <a:lnTo>
                  <a:pt x="280" y="274"/>
                </a:lnTo>
                <a:lnTo>
                  <a:pt x="281" y="274"/>
                </a:lnTo>
                <a:lnTo>
                  <a:pt x="282" y="274"/>
                </a:lnTo>
                <a:cubicBezTo>
                  <a:pt x="286" y="275"/>
                  <a:pt x="297" y="265"/>
                  <a:pt x="298" y="263"/>
                </a:cubicBezTo>
                <a:cubicBezTo>
                  <a:pt x="309" y="257"/>
                  <a:pt x="317" y="252"/>
                  <a:pt x="321" y="250"/>
                </a:cubicBezTo>
                <a:cubicBezTo>
                  <a:pt x="329" y="245"/>
                  <a:pt x="336" y="241"/>
                  <a:pt x="345" y="238"/>
                </a:cubicBezTo>
                <a:cubicBezTo>
                  <a:pt x="350" y="240"/>
                  <a:pt x="357" y="240"/>
                  <a:pt x="360" y="240"/>
                </a:cubicBezTo>
                <a:cubicBezTo>
                  <a:pt x="378" y="240"/>
                  <a:pt x="394" y="232"/>
                  <a:pt x="395" y="228"/>
                </a:cubicBezTo>
                <a:cubicBezTo>
                  <a:pt x="406" y="230"/>
                  <a:pt x="416" y="231"/>
                  <a:pt x="423" y="232"/>
                </a:cubicBezTo>
                <a:lnTo>
                  <a:pt x="425" y="233"/>
                </a:lnTo>
                <a:lnTo>
                  <a:pt x="426" y="233"/>
                </a:lnTo>
                <a:lnTo>
                  <a:pt x="427" y="234"/>
                </a:lnTo>
                <a:lnTo>
                  <a:pt x="428" y="235"/>
                </a:lnTo>
                <a:lnTo>
                  <a:pt x="430" y="235"/>
                </a:lnTo>
                <a:lnTo>
                  <a:pt x="431" y="234"/>
                </a:lnTo>
                <a:lnTo>
                  <a:pt x="432" y="232"/>
                </a:lnTo>
                <a:lnTo>
                  <a:pt x="432" y="234"/>
                </a:lnTo>
                <a:lnTo>
                  <a:pt x="434" y="235"/>
                </a:lnTo>
                <a:lnTo>
                  <a:pt x="436" y="235"/>
                </a:lnTo>
                <a:lnTo>
                  <a:pt x="437" y="235"/>
                </a:lnTo>
                <a:lnTo>
                  <a:pt x="438" y="234"/>
                </a:lnTo>
                <a:lnTo>
                  <a:pt x="438" y="234"/>
                </a:lnTo>
                <a:lnTo>
                  <a:pt x="438" y="234"/>
                </a:lnTo>
                <a:lnTo>
                  <a:pt x="439" y="235"/>
                </a:lnTo>
                <a:lnTo>
                  <a:pt x="439" y="235"/>
                </a:lnTo>
                <a:lnTo>
                  <a:pt x="440" y="237"/>
                </a:lnTo>
                <a:lnTo>
                  <a:pt x="442" y="239"/>
                </a:lnTo>
                <a:lnTo>
                  <a:pt x="445" y="241"/>
                </a:lnTo>
                <a:cubicBezTo>
                  <a:pt x="451" y="241"/>
                  <a:pt x="464" y="245"/>
                  <a:pt x="464" y="245"/>
                </a:cubicBezTo>
                <a:cubicBezTo>
                  <a:pt x="463" y="245"/>
                  <a:pt x="456" y="241"/>
                  <a:pt x="454" y="239"/>
                </a:cubicBezTo>
                <a:lnTo>
                  <a:pt x="457" y="237"/>
                </a:lnTo>
                <a:cubicBezTo>
                  <a:pt x="468" y="240"/>
                  <a:pt x="470" y="242"/>
                  <a:pt x="473" y="244"/>
                </a:cubicBezTo>
                <a:lnTo>
                  <a:pt x="472" y="248"/>
                </a:lnTo>
                <a:cubicBezTo>
                  <a:pt x="470" y="246"/>
                  <a:pt x="468" y="246"/>
                  <a:pt x="468" y="246"/>
                </a:cubicBezTo>
                <a:lnTo>
                  <a:pt x="467" y="246"/>
                </a:lnTo>
                <a:lnTo>
                  <a:pt x="467" y="246"/>
                </a:lnTo>
                <a:lnTo>
                  <a:pt x="466" y="246"/>
                </a:lnTo>
                <a:lnTo>
                  <a:pt x="466" y="246"/>
                </a:lnTo>
                <a:cubicBezTo>
                  <a:pt x="498" y="258"/>
                  <a:pt x="528" y="296"/>
                  <a:pt x="540" y="312"/>
                </a:cubicBezTo>
                <a:cubicBezTo>
                  <a:pt x="544" y="316"/>
                  <a:pt x="547" y="320"/>
                  <a:pt x="548" y="321"/>
                </a:cubicBezTo>
                <a:lnTo>
                  <a:pt x="549" y="324"/>
                </a:lnTo>
                <a:lnTo>
                  <a:pt x="550" y="325"/>
                </a:lnTo>
                <a:lnTo>
                  <a:pt x="550" y="326"/>
                </a:lnTo>
                <a:lnTo>
                  <a:pt x="550" y="327"/>
                </a:lnTo>
                <a:lnTo>
                  <a:pt x="550" y="327"/>
                </a:lnTo>
                <a:lnTo>
                  <a:pt x="549" y="326"/>
                </a:lnTo>
                <a:lnTo>
                  <a:pt x="547" y="325"/>
                </a:lnTo>
                <a:lnTo>
                  <a:pt x="545" y="323"/>
                </a:lnTo>
                <a:lnTo>
                  <a:pt x="542" y="320"/>
                </a:lnTo>
                <a:cubicBezTo>
                  <a:pt x="558" y="332"/>
                  <a:pt x="578" y="372"/>
                  <a:pt x="577" y="398"/>
                </a:cubicBezTo>
                <a:lnTo>
                  <a:pt x="573" y="396"/>
                </a:lnTo>
                <a:lnTo>
                  <a:pt x="572" y="396"/>
                </a:lnTo>
                <a:lnTo>
                  <a:pt x="571" y="398"/>
                </a:lnTo>
                <a:lnTo>
                  <a:pt x="570" y="399"/>
                </a:lnTo>
                <a:lnTo>
                  <a:pt x="571" y="400"/>
                </a:lnTo>
                <a:lnTo>
                  <a:pt x="573" y="401"/>
                </a:lnTo>
                <a:lnTo>
                  <a:pt x="574" y="401"/>
                </a:lnTo>
                <a:lnTo>
                  <a:pt x="575" y="402"/>
                </a:lnTo>
                <a:lnTo>
                  <a:pt x="576" y="402"/>
                </a:lnTo>
                <a:lnTo>
                  <a:pt x="577" y="406"/>
                </a:lnTo>
                <a:lnTo>
                  <a:pt x="578" y="407"/>
                </a:lnTo>
                <a:lnTo>
                  <a:pt x="579" y="408"/>
                </a:lnTo>
                <a:lnTo>
                  <a:pt x="580" y="410"/>
                </a:lnTo>
                <a:lnTo>
                  <a:pt x="580" y="411"/>
                </a:lnTo>
                <a:lnTo>
                  <a:pt x="580" y="412"/>
                </a:lnTo>
                <a:lnTo>
                  <a:pt x="580" y="413"/>
                </a:lnTo>
                <a:lnTo>
                  <a:pt x="580" y="413"/>
                </a:lnTo>
                <a:lnTo>
                  <a:pt x="580" y="412"/>
                </a:lnTo>
                <a:lnTo>
                  <a:pt x="579" y="411"/>
                </a:lnTo>
                <a:lnTo>
                  <a:pt x="579" y="409"/>
                </a:lnTo>
                <a:lnTo>
                  <a:pt x="578" y="408"/>
                </a:lnTo>
                <a:lnTo>
                  <a:pt x="578" y="407"/>
                </a:lnTo>
                <a:lnTo>
                  <a:pt x="578" y="407"/>
                </a:lnTo>
                <a:lnTo>
                  <a:pt x="577" y="406"/>
                </a:lnTo>
                <a:cubicBezTo>
                  <a:pt x="578" y="405"/>
                  <a:pt x="575" y="413"/>
                  <a:pt x="574" y="416"/>
                </a:cubicBezTo>
                <a:lnTo>
                  <a:pt x="575" y="418"/>
                </a:lnTo>
                <a:lnTo>
                  <a:pt x="576" y="420"/>
                </a:lnTo>
                <a:lnTo>
                  <a:pt x="576" y="422"/>
                </a:lnTo>
                <a:lnTo>
                  <a:pt x="577" y="423"/>
                </a:lnTo>
                <a:lnTo>
                  <a:pt x="577" y="423"/>
                </a:lnTo>
                <a:lnTo>
                  <a:pt x="578" y="423"/>
                </a:lnTo>
                <a:cubicBezTo>
                  <a:pt x="587" y="417"/>
                  <a:pt x="584" y="414"/>
                  <a:pt x="585" y="414"/>
                </a:cubicBezTo>
                <a:lnTo>
                  <a:pt x="585" y="413"/>
                </a:lnTo>
                <a:lnTo>
                  <a:pt x="585" y="413"/>
                </a:lnTo>
                <a:lnTo>
                  <a:pt x="585" y="413"/>
                </a:lnTo>
                <a:lnTo>
                  <a:pt x="586" y="413"/>
                </a:lnTo>
                <a:cubicBezTo>
                  <a:pt x="585" y="414"/>
                  <a:pt x="590" y="414"/>
                  <a:pt x="589" y="414"/>
                </a:cubicBezTo>
                <a:lnTo>
                  <a:pt x="589" y="414"/>
                </a:lnTo>
                <a:lnTo>
                  <a:pt x="590" y="414"/>
                </a:lnTo>
                <a:lnTo>
                  <a:pt x="591" y="414"/>
                </a:lnTo>
                <a:lnTo>
                  <a:pt x="591" y="414"/>
                </a:lnTo>
                <a:lnTo>
                  <a:pt x="592" y="414"/>
                </a:lnTo>
                <a:lnTo>
                  <a:pt x="592" y="414"/>
                </a:lnTo>
                <a:lnTo>
                  <a:pt x="594" y="414"/>
                </a:lnTo>
                <a:lnTo>
                  <a:pt x="597" y="414"/>
                </a:lnTo>
                <a:lnTo>
                  <a:pt x="596" y="414"/>
                </a:lnTo>
                <a:lnTo>
                  <a:pt x="594" y="416"/>
                </a:lnTo>
                <a:lnTo>
                  <a:pt x="593" y="415"/>
                </a:lnTo>
                <a:lnTo>
                  <a:pt x="593" y="415"/>
                </a:lnTo>
                <a:lnTo>
                  <a:pt x="592" y="414"/>
                </a:lnTo>
                <a:lnTo>
                  <a:pt x="592" y="414"/>
                </a:lnTo>
                <a:lnTo>
                  <a:pt x="590" y="414"/>
                </a:lnTo>
                <a:lnTo>
                  <a:pt x="589" y="414"/>
                </a:lnTo>
                <a:cubicBezTo>
                  <a:pt x="583" y="414"/>
                  <a:pt x="573" y="444"/>
                  <a:pt x="566" y="468"/>
                </a:cubicBezTo>
                <a:cubicBezTo>
                  <a:pt x="560" y="489"/>
                  <a:pt x="549" y="522"/>
                  <a:pt x="541" y="540"/>
                </a:cubicBezTo>
                <a:cubicBezTo>
                  <a:pt x="568" y="501"/>
                  <a:pt x="572" y="482"/>
                  <a:pt x="573" y="477"/>
                </a:cubicBezTo>
                <a:cubicBezTo>
                  <a:pt x="573" y="476"/>
                  <a:pt x="573" y="475"/>
                  <a:pt x="573" y="475"/>
                </a:cubicBezTo>
                <a:lnTo>
                  <a:pt x="573" y="475"/>
                </a:lnTo>
                <a:lnTo>
                  <a:pt x="574" y="474"/>
                </a:lnTo>
                <a:lnTo>
                  <a:pt x="574" y="474"/>
                </a:lnTo>
                <a:lnTo>
                  <a:pt x="574" y="474"/>
                </a:lnTo>
                <a:cubicBezTo>
                  <a:pt x="574" y="474"/>
                  <a:pt x="575" y="475"/>
                  <a:pt x="576" y="476"/>
                </a:cubicBezTo>
                <a:cubicBezTo>
                  <a:pt x="577" y="477"/>
                  <a:pt x="579" y="478"/>
                  <a:pt x="579" y="478"/>
                </a:cubicBezTo>
                <a:cubicBezTo>
                  <a:pt x="572" y="524"/>
                  <a:pt x="517" y="590"/>
                  <a:pt x="483" y="608"/>
                </a:cubicBezTo>
                <a:lnTo>
                  <a:pt x="485" y="606"/>
                </a:lnTo>
                <a:lnTo>
                  <a:pt x="486" y="605"/>
                </a:lnTo>
                <a:lnTo>
                  <a:pt x="488" y="603"/>
                </a:lnTo>
                <a:lnTo>
                  <a:pt x="489" y="602"/>
                </a:lnTo>
                <a:lnTo>
                  <a:pt x="490" y="602"/>
                </a:lnTo>
                <a:lnTo>
                  <a:pt x="490" y="601"/>
                </a:lnTo>
                <a:lnTo>
                  <a:pt x="491" y="601"/>
                </a:lnTo>
                <a:lnTo>
                  <a:pt x="491" y="600"/>
                </a:lnTo>
                <a:lnTo>
                  <a:pt x="491" y="600"/>
                </a:lnTo>
                <a:lnTo>
                  <a:pt x="491" y="600"/>
                </a:lnTo>
                <a:lnTo>
                  <a:pt x="490" y="600"/>
                </a:lnTo>
                <a:lnTo>
                  <a:pt x="490" y="601"/>
                </a:lnTo>
                <a:cubicBezTo>
                  <a:pt x="489" y="601"/>
                  <a:pt x="482" y="603"/>
                  <a:pt x="480" y="603"/>
                </a:cubicBezTo>
                <a:lnTo>
                  <a:pt x="478" y="603"/>
                </a:lnTo>
                <a:lnTo>
                  <a:pt x="477" y="603"/>
                </a:lnTo>
                <a:lnTo>
                  <a:pt x="475" y="602"/>
                </a:lnTo>
                <a:lnTo>
                  <a:pt x="474" y="603"/>
                </a:lnTo>
                <a:lnTo>
                  <a:pt x="473" y="604"/>
                </a:lnTo>
                <a:lnTo>
                  <a:pt x="472" y="606"/>
                </a:lnTo>
                <a:lnTo>
                  <a:pt x="470" y="607"/>
                </a:lnTo>
                <a:lnTo>
                  <a:pt x="469" y="608"/>
                </a:lnTo>
                <a:lnTo>
                  <a:pt x="468" y="609"/>
                </a:lnTo>
                <a:lnTo>
                  <a:pt x="467" y="610"/>
                </a:lnTo>
                <a:lnTo>
                  <a:pt x="466" y="611"/>
                </a:lnTo>
                <a:cubicBezTo>
                  <a:pt x="460" y="614"/>
                  <a:pt x="456" y="616"/>
                  <a:pt x="455" y="617"/>
                </a:cubicBezTo>
                <a:lnTo>
                  <a:pt x="455" y="617"/>
                </a:lnTo>
                <a:lnTo>
                  <a:pt x="454" y="617"/>
                </a:lnTo>
                <a:lnTo>
                  <a:pt x="453" y="618"/>
                </a:lnTo>
                <a:lnTo>
                  <a:pt x="453" y="615"/>
                </a:lnTo>
                <a:lnTo>
                  <a:pt x="452" y="613"/>
                </a:lnTo>
                <a:lnTo>
                  <a:pt x="451" y="611"/>
                </a:lnTo>
                <a:lnTo>
                  <a:pt x="450" y="610"/>
                </a:lnTo>
                <a:lnTo>
                  <a:pt x="450" y="610"/>
                </a:lnTo>
                <a:lnTo>
                  <a:pt x="449" y="609"/>
                </a:lnTo>
                <a:lnTo>
                  <a:pt x="449" y="609"/>
                </a:lnTo>
                <a:lnTo>
                  <a:pt x="449" y="607"/>
                </a:lnTo>
                <a:cubicBezTo>
                  <a:pt x="447" y="599"/>
                  <a:pt x="445" y="595"/>
                  <a:pt x="444" y="594"/>
                </a:cubicBezTo>
                <a:lnTo>
                  <a:pt x="444" y="594"/>
                </a:lnTo>
                <a:lnTo>
                  <a:pt x="443" y="594"/>
                </a:lnTo>
                <a:lnTo>
                  <a:pt x="443" y="594"/>
                </a:lnTo>
                <a:lnTo>
                  <a:pt x="442" y="594"/>
                </a:lnTo>
                <a:lnTo>
                  <a:pt x="442" y="594"/>
                </a:lnTo>
                <a:lnTo>
                  <a:pt x="442" y="595"/>
                </a:lnTo>
                <a:cubicBezTo>
                  <a:pt x="440" y="596"/>
                  <a:pt x="438" y="609"/>
                  <a:pt x="438" y="617"/>
                </a:cubicBezTo>
                <a:lnTo>
                  <a:pt x="436" y="620"/>
                </a:lnTo>
                <a:lnTo>
                  <a:pt x="435" y="623"/>
                </a:lnTo>
                <a:lnTo>
                  <a:pt x="435" y="625"/>
                </a:lnTo>
                <a:lnTo>
                  <a:pt x="434" y="626"/>
                </a:lnTo>
                <a:lnTo>
                  <a:pt x="434" y="626"/>
                </a:lnTo>
                <a:lnTo>
                  <a:pt x="434" y="625"/>
                </a:lnTo>
                <a:lnTo>
                  <a:pt x="434" y="625"/>
                </a:lnTo>
                <a:lnTo>
                  <a:pt x="434" y="624"/>
                </a:lnTo>
                <a:lnTo>
                  <a:pt x="433" y="623"/>
                </a:lnTo>
                <a:lnTo>
                  <a:pt x="432" y="622"/>
                </a:lnTo>
                <a:lnTo>
                  <a:pt x="431" y="622"/>
                </a:lnTo>
                <a:lnTo>
                  <a:pt x="430" y="622"/>
                </a:lnTo>
                <a:lnTo>
                  <a:pt x="429" y="622"/>
                </a:lnTo>
                <a:lnTo>
                  <a:pt x="428" y="622"/>
                </a:lnTo>
                <a:lnTo>
                  <a:pt x="428" y="623"/>
                </a:lnTo>
                <a:lnTo>
                  <a:pt x="427" y="623"/>
                </a:lnTo>
                <a:lnTo>
                  <a:pt x="427" y="623"/>
                </a:lnTo>
                <a:lnTo>
                  <a:pt x="426" y="623"/>
                </a:lnTo>
                <a:lnTo>
                  <a:pt x="426" y="622"/>
                </a:lnTo>
                <a:lnTo>
                  <a:pt x="425" y="621"/>
                </a:lnTo>
                <a:lnTo>
                  <a:pt x="425" y="619"/>
                </a:lnTo>
                <a:lnTo>
                  <a:pt x="425" y="617"/>
                </a:lnTo>
                <a:lnTo>
                  <a:pt x="424" y="615"/>
                </a:lnTo>
                <a:lnTo>
                  <a:pt x="424" y="613"/>
                </a:lnTo>
                <a:lnTo>
                  <a:pt x="422" y="612"/>
                </a:lnTo>
                <a:lnTo>
                  <a:pt x="420" y="612"/>
                </a:lnTo>
                <a:lnTo>
                  <a:pt x="419" y="614"/>
                </a:lnTo>
                <a:lnTo>
                  <a:pt x="416" y="620"/>
                </a:lnTo>
                <a:cubicBezTo>
                  <a:pt x="401" y="617"/>
                  <a:pt x="393" y="617"/>
                  <a:pt x="389" y="617"/>
                </a:cubicBezTo>
                <a:cubicBezTo>
                  <a:pt x="387" y="617"/>
                  <a:pt x="385" y="617"/>
                  <a:pt x="384" y="617"/>
                </a:cubicBezTo>
                <a:cubicBezTo>
                  <a:pt x="383" y="617"/>
                  <a:pt x="381" y="617"/>
                  <a:pt x="380" y="617"/>
                </a:cubicBezTo>
                <a:cubicBezTo>
                  <a:pt x="379" y="617"/>
                  <a:pt x="375" y="617"/>
                  <a:pt x="374" y="617"/>
                </a:cubicBezTo>
                <a:cubicBezTo>
                  <a:pt x="370" y="620"/>
                  <a:pt x="364" y="620"/>
                  <a:pt x="364" y="620"/>
                </a:cubicBezTo>
                <a:lnTo>
                  <a:pt x="363" y="620"/>
                </a:lnTo>
                <a:lnTo>
                  <a:pt x="362" y="620"/>
                </a:lnTo>
                <a:lnTo>
                  <a:pt x="362" y="621"/>
                </a:lnTo>
                <a:lnTo>
                  <a:pt x="361" y="621"/>
                </a:lnTo>
                <a:lnTo>
                  <a:pt x="361" y="622"/>
                </a:lnTo>
                <a:lnTo>
                  <a:pt x="361" y="623"/>
                </a:lnTo>
                <a:cubicBezTo>
                  <a:pt x="342" y="619"/>
                  <a:pt x="342" y="617"/>
                  <a:pt x="342" y="616"/>
                </a:cubicBezTo>
                <a:lnTo>
                  <a:pt x="342" y="615"/>
                </a:lnTo>
                <a:lnTo>
                  <a:pt x="342" y="615"/>
                </a:lnTo>
                <a:lnTo>
                  <a:pt x="342" y="615"/>
                </a:lnTo>
                <a:lnTo>
                  <a:pt x="341" y="615"/>
                </a:lnTo>
                <a:cubicBezTo>
                  <a:pt x="341" y="614"/>
                  <a:pt x="339" y="614"/>
                  <a:pt x="339" y="614"/>
                </a:cubicBezTo>
                <a:cubicBezTo>
                  <a:pt x="337" y="615"/>
                  <a:pt x="334" y="615"/>
                  <a:pt x="333" y="615"/>
                </a:cubicBezTo>
                <a:cubicBezTo>
                  <a:pt x="327" y="615"/>
                  <a:pt x="317" y="609"/>
                  <a:pt x="308" y="603"/>
                </a:cubicBezTo>
                <a:cubicBezTo>
                  <a:pt x="303" y="600"/>
                  <a:pt x="293" y="594"/>
                  <a:pt x="287" y="591"/>
                </a:cubicBezTo>
                <a:cubicBezTo>
                  <a:pt x="287" y="591"/>
                  <a:pt x="293" y="595"/>
                  <a:pt x="294" y="596"/>
                </a:cubicBezTo>
                <a:cubicBezTo>
                  <a:pt x="300" y="601"/>
                  <a:pt x="308" y="606"/>
                  <a:pt x="308" y="606"/>
                </a:cubicBezTo>
                <a:lnTo>
                  <a:pt x="309" y="606"/>
                </a:lnTo>
                <a:cubicBezTo>
                  <a:pt x="307" y="607"/>
                  <a:pt x="307" y="608"/>
                  <a:pt x="307" y="609"/>
                </a:cubicBezTo>
                <a:cubicBezTo>
                  <a:pt x="307" y="610"/>
                  <a:pt x="308" y="610"/>
                  <a:pt x="308" y="611"/>
                </a:cubicBezTo>
                <a:lnTo>
                  <a:pt x="308" y="611"/>
                </a:lnTo>
                <a:lnTo>
                  <a:pt x="308" y="611"/>
                </a:lnTo>
                <a:lnTo>
                  <a:pt x="308" y="611"/>
                </a:lnTo>
                <a:cubicBezTo>
                  <a:pt x="308" y="611"/>
                  <a:pt x="307" y="610"/>
                  <a:pt x="307" y="610"/>
                </a:cubicBezTo>
                <a:cubicBezTo>
                  <a:pt x="311" y="612"/>
                  <a:pt x="281" y="591"/>
                  <a:pt x="269" y="584"/>
                </a:cubicBezTo>
                <a:cubicBezTo>
                  <a:pt x="267" y="583"/>
                  <a:pt x="266" y="581"/>
                  <a:pt x="265" y="579"/>
                </a:cubicBezTo>
                <a:lnTo>
                  <a:pt x="264" y="578"/>
                </a:lnTo>
                <a:lnTo>
                  <a:pt x="263" y="576"/>
                </a:lnTo>
                <a:lnTo>
                  <a:pt x="261" y="574"/>
                </a:lnTo>
                <a:lnTo>
                  <a:pt x="259" y="571"/>
                </a:lnTo>
                <a:lnTo>
                  <a:pt x="259" y="571"/>
                </a:lnTo>
                <a:lnTo>
                  <a:pt x="258" y="570"/>
                </a:lnTo>
                <a:lnTo>
                  <a:pt x="258" y="570"/>
                </a:lnTo>
                <a:lnTo>
                  <a:pt x="258" y="570"/>
                </a:lnTo>
                <a:lnTo>
                  <a:pt x="258" y="570"/>
                </a:lnTo>
                <a:cubicBezTo>
                  <a:pt x="258" y="570"/>
                  <a:pt x="259" y="571"/>
                  <a:pt x="259" y="571"/>
                </a:cubicBezTo>
                <a:cubicBezTo>
                  <a:pt x="257" y="570"/>
                  <a:pt x="266" y="576"/>
                  <a:pt x="269" y="578"/>
                </a:cubicBezTo>
                <a:cubicBezTo>
                  <a:pt x="259" y="568"/>
                  <a:pt x="253" y="554"/>
                  <a:pt x="254" y="555"/>
                </a:cubicBezTo>
                <a:lnTo>
                  <a:pt x="255" y="553"/>
                </a:lnTo>
                <a:lnTo>
                  <a:pt x="256" y="550"/>
                </a:lnTo>
                <a:lnTo>
                  <a:pt x="256" y="549"/>
                </a:lnTo>
                <a:lnTo>
                  <a:pt x="256" y="548"/>
                </a:lnTo>
                <a:lnTo>
                  <a:pt x="255" y="548"/>
                </a:lnTo>
                <a:lnTo>
                  <a:pt x="253" y="548"/>
                </a:lnTo>
                <a:lnTo>
                  <a:pt x="251" y="550"/>
                </a:lnTo>
                <a:lnTo>
                  <a:pt x="248" y="551"/>
                </a:lnTo>
                <a:lnTo>
                  <a:pt x="248" y="550"/>
                </a:lnTo>
                <a:cubicBezTo>
                  <a:pt x="247" y="548"/>
                  <a:pt x="245" y="544"/>
                  <a:pt x="244" y="544"/>
                </a:cubicBezTo>
                <a:cubicBezTo>
                  <a:pt x="251" y="537"/>
                  <a:pt x="255" y="531"/>
                  <a:pt x="255" y="531"/>
                </a:cubicBezTo>
                <a:lnTo>
                  <a:pt x="255" y="530"/>
                </a:lnTo>
                <a:lnTo>
                  <a:pt x="255" y="530"/>
                </a:lnTo>
                <a:lnTo>
                  <a:pt x="254" y="529"/>
                </a:lnTo>
                <a:cubicBezTo>
                  <a:pt x="254" y="528"/>
                  <a:pt x="243" y="535"/>
                  <a:pt x="239" y="539"/>
                </a:cubicBezTo>
                <a:lnTo>
                  <a:pt x="237" y="537"/>
                </a:lnTo>
                <a:lnTo>
                  <a:pt x="236" y="536"/>
                </a:lnTo>
                <a:lnTo>
                  <a:pt x="235" y="536"/>
                </a:lnTo>
                <a:lnTo>
                  <a:pt x="234" y="537"/>
                </a:lnTo>
                <a:lnTo>
                  <a:pt x="234" y="538"/>
                </a:lnTo>
                <a:lnTo>
                  <a:pt x="235" y="540"/>
                </a:lnTo>
                <a:cubicBezTo>
                  <a:pt x="222" y="542"/>
                  <a:pt x="211" y="564"/>
                  <a:pt x="204" y="577"/>
                </a:cubicBezTo>
                <a:lnTo>
                  <a:pt x="204" y="578"/>
                </a:lnTo>
                <a:lnTo>
                  <a:pt x="203" y="579"/>
                </a:lnTo>
                <a:lnTo>
                  <a:pt x="203" y="580"/>
                </a:lnTo>
                <a:cubicBezTo>
                  <a:pt x="202" y="582"/>
                  <a:pt x="199" y="585"/>
                  <a:pt x="198" y="587"/>
                </a:cubicBezTo>
                <a:cubicBezTo>
                  <a:pt x="189" y="598"/>
                  <a:pt x="173" y="625"/>
                  <a:pt x="174" y="655"/>
                </a:cubicBezTo>
                <a:lnTo>
                  <a:pt x="174" y="657"/>
                </a:lnTo>
                <a:lnTo>
                  <a:pt x="174" y="659"/>
                </a:lnTo>
                <a:lnTo>
                  <a:pt x="174" y="661"/>
                </a:lnTo>
                <a:lnTo>
                  <a:pt x="175" y="663"/>
                </a:lnTo>
                <a:cubicBezTo>
                  <a:pt x="171" y="675"/>
                  <a:pt x="170" y="691"/>
                  <a:pt x="170" y="694"/>
                </a:cubicBezTo>
                <a:cubicBezTo>
                  <a:pt x="170" y="767"/>
                  <a:pt x="271" y="805"/>
                  <a:pt x="306" y="804"/>
                </a:cubicBezTo>
                <a:cubicBezTo>
                  <a:pt x="315" y="805"/>
                  <a:pt x="323" y="802"/>
                  <a:pt x="324" y="800"/>
                </a:cubicBezTo>
                <a:lnTo>
                  <a:pt x="325" y="799"/>
                </a:lnTo>
                <a:lnTo>
                  <a:pt x="326" y="798"/>
                </a:lnTo>
                <a:lnTo>
                  <a:pt x="326" y="797"/>
                </a:lnTo>
                <a:cubicBezTo>
                  <a:pt x="343" y="795"/>
                  <a:pt x="373" y="784"/>
                  <a:pt x="376" y="772"/>
                </a:cubicBezTo>
                <a:cubicBezTo>
                  <a:pt x="379" y="770"/>
                  <a:pt x="384" y="767"/>
                  <a:pt x="386" y="766"/>
                </a:cubicBezTo>
                <a:cubicBezTo>
                  <a:pt x="412" y="757"/>
                  <a:pt x="440" y="711"/>
                  <a:pt x="444" y="682"/>
                </a:cubicBezTo>
                <a:cubicBezTo>
                  <a:pt x="446" y="675"/>
                  <a:pt x="449" y="664"/>
                  <a:pt x="451" y="658"/>
                </a:cubicBezTo>
                <a:lnTo>
                  <a:pt x="451" y="656"/>
                </a:lnTo>
                <a:lnTo>
                  <a:pt x="450" y="655"/>
                </a:lnTo>
                <a:lnTo>
                  <a:pt x="448" y="656"/>
                </a:lnTo>
                <a:lnTo>
                  <a:pt x="447" y="659"/>
                </a:lnTo>
                <a:lnTo>
                  <a:pt x="447" y="660"/>
                </a:lnTo>
                <a:lnTo>
                  <a:pt x="446" y="660"/>
                </a:lnTo>
                <a:lnTo>
                  <a:pt x="446" y="660"/>
                </a:lnTo>
                <a:lnTo>
                  <a:pt x="446" y="659"/>
                </a:lnTo>
                <a:cubicBezTo>
                  <a:pt x="448" y="653"/>
                  <a:pt x="449" y="647"/>
                  <a:pt x="449" y="646"/>
                </a:cubicBezTo>
                <a:lnTo>
                  <a:pt x="450" y="645"/>
                </a:lnTo>
                <a:lnTo>
                  <a:pt x="450" y="645"/>
                </a:lnTo>
                <a:lnTo>
                  <a:pt x="450" y="644"/>
                </a:lnTo>
                <a:lnTo>
                  <a:pt x="450" y="644"/>
                </a:lnTo>
                <a:lnTo>
                  <a:pt x="450" y="643"/>
                </a:lnTo>
                <a:lnTo>
                  <a:pt x="450" y="643"/>
                </a:lnTo>
                <a:lnTo>
                  <a:pt x="450" y="643"/>
                </a:lnTo>
                <a:lnTo>
                  <a:pt x="450" y="643"/>
                </a:lnTo>
                <a:cubicBezTo>
                  <a:pt x="451" y="643"/>
                  <a:pt x="451" y="645"/>
                  <a:pt x="452" y="646"/>
                </a:cubicBezTo>
                <a:cubicBezTo>
                  <a:pt x="453" y="649"/>
                  <a:pt x="462" y="664"/>
                  <a:pt x="471" y="674"/>
                </a:cubicBezTo>
                <a:lnTo>
                  <a:pt x="471" y="675"/>
                </a:lnTo>
                <a:lnTo>
                  <a:pt x="471" y="676"/>
                </a:lnTo>
                <a:lnTo>
                  <a:pt x="472" y="678"/>
                </a:lnTo>
                <a:cubicBezTo>
                  <a:pt x="473" y="681"/>
                  <a:pt x="481" y="685"/>
                  <a:pt x="483" y="685"/>
                </a:cubicBezTo>
                <a:lnTo>
                  <a:pt x="483" y="686"/>
                </a:lnTo>
                <a:lnTo>
                  <a:pt x="484" y="686"/>
                </a:lnTo>
                <a:lnTo>
                  <a:pt x="485" y="687"/>
                </a:lnTo>
                <a:lnTo>
                  <a:pt x="486" y="688"/>
                </a:lnTo>
                <a:lnTo>
                  <a:pt x="487" y="689"/>
                </a:lnTo>
                <a:lnTo>
                  <a:pt x="488" y="691"/>
                </a:lnTo>
                <a:lnTo>
                  <a:pt x="490" y="692"/>
                </a:lnTo>
                <a:lnTo>
                  <a:pt x="492" y="695"/>
                </a:lnTo>
                <a:lnTo>
                  <a:pt x="491" y="696"/>
                </a:lnTo>
                <a:lnTo>
                  <a:pt x="490" y="698"/>
                </a:lnTo>
                <a:lnTo>
                  <a:pt x="490" y="699"/>
                </a:lnTo>
                <a:lnTo>
                  <a:pt x="490" y="700"/>
                </a:lnTo>
                <a:lnTo>
                  <a:pt x="491" y="700"/>
                </a:lnTo>
                <a:lnTo>
                  <a:pt x="493" y="701"/>
                </a:lnTo>
                <a:lnTo>
                  <a:pt x="495" y="701"/>
                </a:lnTo>
                <a:lnTo>
                  <a:pt x="498" y="701"/>
                </a:lnTo>
                <a:cubicBezTo>
                  <a:pt x="514" y="716"/>
                  <a:pt x="535" y="725"/>
                  <a:pt x="552" y="725"/>
                </a:cubicBezTo>
                <a:cubicBezTo>
                  <a:pt x="559" y="725"/>
                  <a:pt x="568" y="723"/>
                  <a:pt x="573" y="722"/>
                </a:cubicBezTo>
                <a:lnTo>
                  <a:pt x="577" y="722"/>
                </a:lnTo>
                <a:lnTo>
                  <a:pt x="582" y="722"/>
                </a:lnTo>
                <a:lnTo>
                  <a:pt x="586" y="723"/>
                </a:lnTo>
                <a:lnTo>
                  <a:pt x="590" y="723"/>
                </a:lnTo>
                <a:cubicBezTo>
                  <a:pt x="660" y="725"/>
                  <a:pt x="738" y="661"/>
                  <a:pt x="734" y="582"/>
                </a:cubicBezTo>
                <a:cubicBezTo>
                  <a:pt x="736" y="561"/>
                  <a:pt x="725" y="523"/>
                  <a:pt x="718" y="507"/>
                </a:cubicBezTo>
                <a:cubicBezTo>
                  <a:pt x="718" y="498"/>
                  <a:pt x="711" y="488"/>
                  <a:pt x="706" y="483"/>
                </a:cubicBezTo>
                <a:lnTo>
                  <a:pt x="705" y="481"/>
                </a:lnTo>
                <a:lnTo>
                  <a:pt x="705" y="480"/>
                </a:lnTo>
                <a:lnTo>
                  <a:pt x="704" y="478"/>
                </a:lnTo>
                <a:lnTo>
                  <a:pt x="703" y="477"/>
                </a:lnTo>
                <a:lnTo>
                  <a:pt x="703" y="476"/>
                </a:lnTo>
                <a:lnTo>
                  <a:pt x="702" y="475"/>
                </a:lnTo>
                <a:lnTo>
                  <a:pt x="701" y="474"/>
                </a:lnTo>
                <a:lnTo>
                  <a:pt x="701" y="473"/>
                </a:lnTo>
                <a:lnTo>
                  <a:pt x="700" y="474"/>
                </a:lnTo>
                <a:lnTo>
                  <a:pt x="699" y="474"/>
                </a:lnTo>
                <a:cubicBezTo>
                  <a:pt x="697" y="473"/>
                  <a:pt x="694" y="470"/>
                  <a:pt x="693" y="469"/>
                </a:cubicBezTo>
                <a:cubicBezTo>
                  <a:pt x="689" y="466"/>
                  <a:pt x="682" y="459"/>
                  <a:pt x="676" y="456"/>
                </a:cubicBezTo>
                <a:lnTo>
                  <a:pt x="676" y="455"/>
                </a:lnTo>
                <a:lnTo>
                  <a:pt x="676" y="453"/>
                </a:lnTo>
                <a:lnTo>
                  <a:pt x="673" y="451"/>
                </a:lnTo>
                <a:lnTo>
                  <a:pt x="670" y="451"/>
                </a:lnTo>
                <a:cubicBezTo>
                  <a:pt x="663" y="446"/>
                  <a:pt x="663" y="446"/>
                  <a:pt x="663" y="446"/>
                </a:cubicBezTo>
                <a:lnTo>
                  <a:pt x="663" y="446"/>
                </a:lnTo>
                <a:lnTo>
                  <a:pt x="662" y="444"/>
                </a:lnTo>
                <a:lnTo>
                  <a:pt x="662" y="443"/>
                </a:lnTo>
                <a:lnTo>
                  <a:pt x="661" y="441"/>
                </a:lnTo>
                <a:lnTo>
                  <a:pt x="660" y="440"/>
                </a:lnTo>
                <a:lnTo>
                  <a:pt x="659" y="440"/>
                </a:lnTo>
                <a:cubicBezTo>
                  <a:pt x="656" y="440"/>
                  <a:pt x="654" y="437"/>
                  <a:pt x="652" y="435"/>
                </a:cubicBezTo>
                <a:cubicBezTo>
                  <a:pt x="650" y="432"/>
                  <a:pt x="640" y="424"/>
                  <a:pt x="632" y="419"/>
                </a:cubicBezTo>
                <a:lnTo>
                  <a:pt x="631" y="417"/>
                </a:lnTo>
                <a:lnTo>
                  <a:pt x="630" y="415"/>
                </a:lnTo>
                <a:lnTo>
                  <a:pt x="629" y="414"/>
                </a:lnTo>
                <a:lnTo>
                  <a:pt x="628" y="413"/>
                </a:lnTo>
                <a:lnTo>
                  <a:pt x="627" y="413"/>
                </a:lnTo>
                <a:lnTo>
                  <a:pt x="624" y="414"/>
                </a:lnTo>
                <a:cubicBezTo>
                  <a:pt x="621" y="413"/>
                  <a:pt x="620" y="413"/>
                  <a:pt x="620" y="413"/>
                </a:cubicBezTo>
                <a:lnTo>
                  <a:pt x="620" y="413"/>
                </a:lnTo>
                <a:lnTo>
                  <a:pt x="620" y="413"/>
                </a:lnTo>
                <a:lnTo>
                  <a:pt x="620" y="413"/>
                </a:lnTo>
                <a:lnTo>
                  <a:pt x="620" y="413"/>
                </a:lnTo>
                <a:lnTo>
                  <a:pt x="621" y="413"/>
                </a:lnTo>
                <a:lnTo>
                  <a:pt x="621" y="413"/>
                </a:lnTo>
                <a:cubicBezTo>
                  <a:pt x="623" y="414"/>
                  <a:pt x="636" y="410"/>
                  <a:pt x="646" y="402"/>
                </a:cubicBezTo>
                <a:cubicBezTo>
                  <a:pt x="681" y="393"/>
                  <a:pt x="709" y="359"/>
                  <a:pt x="708" y="344"/>
                </a:cubicBezTo>
                <a:lnTo>
                  <a:pt x="708" y="343"/>
                </a:lnTo>
                <a:cubicBezTo>
                  <a:pt x="711" y="341"/>
                  <a:pt x="715" y="336"/>
                  <a:pt x="716" y="334"/>
                </a:cubicBezTo>
                <a:lnTo>
                  <a:pt x="717" y="333"/>
                </a:lnTo>
                <a:lnTo>
                  <a:pt x="718" y="333"/>
                </a:lnTo>
                <a:lnTo>
                  <a:pt x="719" y="333"/>
                </a:lnTo>
                <a:lnTo>
                  <a:pt x="720" y="333"/>
                </a:lnTo>
                <a:lnTo>
                  <a:pt x="720" y="332"/>
                </a:lnTo>
                <a:lnTo>
                  <a:pt x="721" y="330"/>
                </a:lnTo>
                <a:lnTo>
                  <a:pt x="721" y="329"/>
                </a:lnTo>
                <a:lnTo>
                  <a:pt x="721" y="327"/>
                </a:lnTo>
                <a:lnTo>
                  <a:pt x="721" y="326"/>
                </a:lnTo>
                <a:cubicBezTo>
                  <a:pt x="729" y="313"/>
                  <a:pt x="735" y="297"/>
                  <a:pt x="738" y="286"/>
                </a:cubicBezTo>
                <a:cubicBezTo>
                  <a:pt x="741" y="275"/>
                  <a:pt x="741" y="270"/>
                  <a:pt x="741" y="269"/>
                </a:cubicBezTo>
                <a:cubicBezTo>
                  <a:pt x="741" y="267"/>
                  <a:pt x="741" y="267"/>
                  <a:pt x="741" y="267"/>
                </a:cubicBezTo>
                <a:cubicBezTo>
                  <a:pt x="746" y="264"/>
                  <a:pt x="748" y="255"/>
                  <a:pt x="748" y="249"/>
                </a:cubicBezTo>
                <a:cubicBezTo>
                  <a:pt x="749" y="234"/>
                  <a:pt x="736" y="208"/>
                  <a:pt x="722" y="191"/>
                </a:cubicBezTo>
                <a:close/>
                <a:moveTo>
                  <a:pt x="464" y="245"/>
                </a:moveTo>
                <a:lnTo>
                  <a:pt x="465" y="246"/>
                </a:lnTo>
                <a:lnTo>
                  <a:pt x="466" y="246"/>
                </a:lnTo>
                <a:lnTo>
                  <a:pt x="465" y="246"/>
                </a:lnTo>
                <a:lnTo>
                  <a:pt x="464" y="245"/>
                </a:lnTo>
                <a:lnTo>
                  <a:pt x="464" y="245"/>
                </a:lnTo>
                <a:close/>
                <a:moveTo>
                  <a:pt x="433" y="162"/>
                </a:moveTo>
                <a:lnTo>
                  <a:pt x="432" y="159"/>
                </a:lnTo>
                <a:lnTo>
                  <a:pt x="437" y="158"/>
                </a:lnTo>
                <a:lnTo>
                  <a:pt x="437" y="161"/>
                </a:lnTo>
                <a:lnTo>
                  <a:pt x="437" y="163"/>
                </a:lnTo>
                <a:lnTo>
                  <a:pt x="437" y="163"/>
                </a:lnTo>
                <a:lnTo>
                  <a:pt x="436" y="163"/>
                </a:lnTo>
                <a:lnTo>
                  <a:pt x="435" y="163"/>
                </a:lnTo>
                <a:lnTo>
                  <a:pt x="433" y="162"/>
                </a:lnTo>
                <a:close/>
                <a:moveTo>
                  <a:pt x="432" y="140"/>
                </a:moveTo>
                <a:lnTo>
                  <a:pt x="433" y="144"/>
                </a:lnTo>
                <a:lnTo>
                  <a:pt x="431" y="144"/>
                </a:lnTo>
                <a:lnTo>
                  <a:pt x="430" y="143"/>
                </a:lnTo>
                <a:lnTo>
                  <a:pt x="431" y="140"/>
                </a:lnTo>
                <a:lnTo>
                  <a:pt x="432" y="140"/>
                </a:lnTo>
                <a:close/>
                <a:moveTo>
                  <a:pt x="428" y="182"/>
                </a:moveTo>
                <a:lnTo>
                  <a:pt x="427" y="179"/>
                </a:lnTo>
                <a:lnTo>
                  <a:pt x="427" y="179"/>
                </a:lnTo>
                <a:lnTo>
                  <a:pt x="428" y="180"/>
                </a:lnTo>
                <a:lnTo>
                  <a:pt x="428" y="182"/>
                </a:lnTo>
                <a:close/>
                <a:moveTo>
                  <a:pt x="425" y="171"/>
                </a:moveTo>
                <a:lnTo>
                  <a:pt x="426" y="170"/>
                </a:lnTo>
                <a:lnTo>
                  <a:pt x="426" y="168"/>
                </a:lnTo>
                <a:lnTo>
                  <a:pt x="427" y="166"/>
                </a:lnTo>
                <a:lnTo>
                  <a:pt x="428" y="169"/>
                </a:lnTo>
                <a:lnTo>
                  <a:pt x="428" y="171"/>
                </a:lnTo>
                <a:lnTo>
                  <a:pt x="427" y="171"/>
                </a:lnTo>
                <a:lnTo>
                  <a:pt x="425" y="171"/>
                </a:lnTo>
                <a:close/>
                <a:moveTo>
                  <a:pt x="427" y="161"/>
                </a:moveTo>
                <a:lnTo>
                  <a:pt x="425" y="161"/>
                </a:lnTo>
                <a:lnTo>
                  <a:pt x="424" y="159"/>
                </a:lnTo>
                <a:lnTo>
                  <a:pt x="427" y="159"/>
                </a:lnTo>
                <a:lnTo>
                  <a:pt x="428" y="160"/>
                </a:lnTo>
                <a:lnTo>
                  <a:pt x="427" y="161"/>
                </a:lnTo>
                <a:close/>
                <a:moveTo>
                  <a:pt x="426" y="145"/>
                </a:moveTo>
                <a:lnTo>
                  <a:pt x="424" y="145"/>
                </a:lnTo>
                <a:lnTo>
                  <a:pt x="422" y="145"/>
                </a:lnTo>
                <a:lnTo>
                  <a:pt x="422" y="144"/>
                </a:lnTo>
                <a:lnTo>
                  <a:pt x="422" y="142"/>
                </a:lnTo>
                <a:lnTo>
                  <a:pt x="421" y="139"/>
                </a:lnTo>
                <a:lnTo>
                  <a:pt x="424" y="139"/>
                </a:lnTo>
                <a:lnTo>
                  <a:pt x="425" y="139"/>
                </a:lnTo>
                <a:lnTo>
                  <a:pt x="426" y="140"/>
                </a:lnTo>
                <a:lnTo>
                  <a:pt x="426" y="142"/>
                </a:lnTo>
                <a:lnTo>
                  <a:pt x="426" y="145"/>
                </a:lnTo>
                <a:close/>
                <a:moveTo>
                  <a:pt x="308" y="185"/>
                </a:moveTo>
                <a:lnTo>
                  <a:pt x="310" y="184"/>
                </a:lnTo>
                <a:lnTo>
                  <a:pt x="312" y="182"/>
                </a:lnTo>
                <a:lnTo>
                  <a:pt x="314" y="182"/>
                </a:lnTo>
                <a:lnTo>
                  <a:pt x="315" y="181"/>
                </a:lnTo>
                <a:lnTo>
                  <a:pt x="316" y="180"/>
                </a:lnTo>
                <a:lnTo>
                  <a:pt x="316" y="180"/>
                </a:lnTo>
                <a:lnTo>
                  <a:pt x="317" y="180"/>
                </a:lnTo>
                <a:lnTo>
                  <a:pt x="317" y="180"/>
                </a:lnTo>
                <a:lnTo>
                  <a:pt x="318" y="180"/>
                </a:lnTo>
                <a:cubicBezTo>
                  <a:pt x="309" y="185"/>
                  <a:pt x="308" y="185"/>
                  <a:pt x="308" y="185"/>
                </a:cubicBezTo>
                <a:lnTo>
                  <a:pt x="308" y="185"/>
                </a:lnTo>
                <a:lnTo>
                  <a:pt x="308" y="185"/>
                </a:lnTo>
                <a:lnTo>
                  <a:pt x="308" y="185"/>
                </a:lnTo>
                <a:close/>
                <a:moveTo>
                  <a:pt x="303" y="230"/>
                </a:moveTo>
                <a:lnTo>
                  <a:pt x="306" y="228"/>
                </a:lnTo>
                <a:lnTo>
                  <a:pt x="307" y="227"/>
                </a:lnTo>
                <a:lnTo>
                  <a:pt x="306" y="227"/>
                </a:lnTo>
                <a:lnTo>
                  <a:pt x="305" y="229"/>
                </a:lnTo>
                <a:lnTo>
                  <a:pt x="303" y="230"/>
                </a:lnTo>
                <a:close/>
                <a:moveTo>
                  <a:pt x="307" y="227"/>
                </a:moveTo>
                <a:lnTo>
                  <a:pt x="308" y="227"/>
                </a:lnTo>
                <a:lnTo>
                  <a:pt x="309" y="226"/>
                </a:lnTo>
                <a:lnTo>
                  <a:pt x="309" y="226"/>
                </a:lnTo>
                <a:lnTo>
                  <a:pt x="309" y="226"/>
                </a:lnTo>
                <a:lnTo>
                  <a:pt x="309" y="226"/>
                </a:lnTo>
                <a:lnTo>
                  <a:pt x="308" y="227"/>
                </a:lnTo>
                <a:lnTo>
                  <a:pt x="307" y="227"/>
                </a:lnTo>
                <a:close/>
                <a:moveTo>
                  <a:pt x="293" y="164"/>
                </a:moveTo>
                <a:lnTo>
                  <a:pt x="292" y="162"/>
                </a:lnTo>
                <a:lnTo>
                  <a:pt x="294" y="162"/>
                </a:lnTo>
                <a:lnTo>
                  <a:pt x="296" y="160"/>
                </a:lnTo>
                <a:lnTo>
                  <a:pt x="297" y="159"/>
                </a:lnTo>
                <a:lnTo>
                  <a:pt x="297" y="161"/>
                </a:lnTo>
                <a:lnTo>
                  <a:pt x="296" y="162"/>
                </a:lnTo>
                <a:lnTo>
                  <a:pt x="294" y="163"/>
                </a:lnTo>
                <a:lnTo>
                  <a:pt x="293" y="164"/>
                </a:lnTo>
                <a:close/>
                <a:moveTo>
                  <a:pt x="277" y="120"/>
                </a:moveTo>
                <a:lnTo>
                  <a:pt x="277" y="120"/>
                </a:lnTo>
                <a:lnTo>
                  <a:pt x="277" y="120"/>
                </a:lnTo>
                <a:cubicBezTo>
                  <a:pt x="275" y="120"/>
                  <a:pt x="282" y="116"/>
                  <a:pt x="286" y="113"/>
                </a:cubicBezTo>
                <a:lnTo>
                  <a:pt x="277" y="120"/>
                </a:lnTo>
                <a:close/>
                <a:moveTo>
                  <a:pt x="284" y="163"/>
                </a:moveTo>
                <a:lnTo>
                  <a:pt x="278" y="167"/>
                </a:lnTo>
                <a:lnTo>
                  <a:pt x="279" y="166"/>
                </a:lnTo>
                <a:lnTo>
                  <a:pt x="280" y="165"/>
                </a:lnTo>
                <a:lnTo>
                  <a:pt x="281" y="165"/>
                </a:lnTo>
                <a:lnTo>
                  <a:pt x="282" y="164"/>
                </a:lnTo>
                <a:lnTo>
                  <a:pt x="284" y="163"/>
                </a:lnTo>
                <a:close/>
                <a:moveTo>
                  <a:pt x="275" y="114"/>
                </a:moveTo>
                <a:lnTo>
                  <a:pt x="275" y="114"/>
                </a:lnTo>
                <a:lnTo>
                  <a:pt x="277" y="112"/>
                </a:lnTo>
                <a:lnTo>
                  <a:pt x="279" y="112"/>
                </a:lnTo>
                <a:lnTo>
                  <a:pt x="280" y="112"/>
                </a:lnTo>
                <a:lnTo>
                  <a:pt x="280" y="112"/>
                </a:lnTo>
                <a:lnTo>
                  <a:pt x="278" y="113"/>
                </a:lnTo>
                <a:lnTo>
                  <a:pt x="275" y="114"/>
                </a:lnTo>
                <a:close/>
                <a:moveTo>
                  <a:pt x="277" y="132"/>
                </a:moveTo>
                <a:lnTo>
                  <a:pt x="275" y="130"/>
                </a:lnTo>
                <a:lnTo>
                  <a:pt x="275" y="129"/>
                </a:lnTo>
                <a:lnTo>
                  <a:pt x="275" y="129"/>
                </a:lnTo>
                <a:lnTo>
                  <a:pt x="277" y="132"/>
                </a:lnTo>
                <a:lnTo>
                  <a:pt x="277" y="132"/>
                </a:lnTo>
                <a:close/>
                <a:moveTo>
                  <a:pt x="268" y="165"/>
                </a:moveTo>
                <a:lnTo>
                  <a:pt x="268" y="168"/>
                </a:lnTo>
                <a:lnTo>
                  <a:pt x="267" y="168"/>
                </a:lnTo>
                <a:lnTo>
                  <a:pt x="266" y="166"/>
                </a:lnTo>
                <a:lnTo>
                  <a:pt x="268" y="165"/>
                </a:lnTo>
                <a:close/>
                <a:moveTo>
                  <a:pt x="261" y="119"/>
                </a:moveTo>
                <a:lnTo>
                  <a:pt x="260" y="117"/>
                </a:lnTo>
                <a:lnTo>
                  <a:pt x="261" y="116"/>
                </a:lnTo>
                <a:lnTo>
                  <a:pt x="262" y="115"/>
                </a:lnTo>
                <a:lnTo>
                  <a:pt x="264" y="113"/>
                </a:lnTo>
                <a:lnTo>
                  <a:pt x="266" y="114"/>
                </a:lnTo>
                <a:lnTo>
                  <a:pt x="266" y="114"/>
                </a:lnTo>
                <a:lnTo>
                  <a:pt x="266" y="115"/>
                </a:lnTo>
                <a:lnTo>
                  <a:pt x="264" y="116"/>
                </a:lnTo>
                <a:lnTo>
                  <a:pt x="263" y="117"/>
                </a:lnTo>
                <a:lnTo>
                  <a:pt x="261" y="119"/>
                </a:lnTo>
                <a:close/>
                <a:moveTo>
                  <a:pt x="265" y="151"/>
                </a:moveTo>
                <a:lnTo>
                  <a:pt x="263" y="153"/>
                </a:lnTo>
                <a:lnTo>
                  <a:pt x="262" y="148"/>
                </a:lnTo>
                <a:lnTo>
                  <a:pt x="265" y="151"/>
                </a:lnTo>
                <a:close/>
                <a:moveTo>
                  <a:pt x="223" y="202"/>
                </a:moveTo>
                <a:lnTo>
                  <a:pt x="221" y="200"/>
                </a:lnTo>
                <a:lnTo>
                  <a:pt x="224" y="198"/>
                </a:lnTo>
                <a:lnTo>
                  <a:pt x="226" y="196"/>
                </a:lnTo>
                <a:lnTo>
                  <a:pt x="228" y="195"/>
                </a:lnTo>
                <a:lnTo>
                  <a:pt x="229" y="194"/>
                </a:lnTo>
                <a:lnTo>
                  <a:pt x="229" y="194"/>
                </a:lnTo>
                <a:lnTo>
                  <a:pt x="229" y="194"/>
                </a:lnTo>
                <a:lnTo>
                  <a:pt x="229" y="195"/>
                </a:lnTo>
                <a:lnTo>
                  <a:pt x="228" y="197"/>
                </a:lnTo>
                <a:lnTo>
                  <a:pt x="226" y="199"/>
                </a:lnTo>
                <a:lnTo>
                  <a:pt x="223" y="202"/>
                </a:lnTo>
                <a:close/>
                <a:moveTo>
                  <a:pt x="219" y="155"/>
                </a:moveTo>
                <a:lnTo>
                  <a:pt x="219" y="157"/>
                </a:lnTo>
                <a:cubicBezTo>
                  <a:pt x="213" y="165"/>
                  <a:pt x="210" y="167"/>
                  <a:pt x="210" y="167"/>
                </a:cubicBezTo>
                <a:lnTo>
                  <a:pt x="210" y="167"/>
                </a:lnTo>
                <a:lnTo>
                  <a:pt x="209" y="167"/>
                </a:lnTo>
                <a:cubicBezTo>
                  <a:pt x="209" y="167"/>
                  <a:pt x="216" y="158"/>
                  <a:pt x="219" y="155"/>
                </a:cubicBezTo>
                <a:close/>
                <a:moveTo>
                  <a:pt x="189" y="122"/>
                </a:moveTo>
                <a:lnTo>
                  <a:pt x="190" y="121"/>
                </a:lnTo>
                <a:lnTo>
                  <a:pt x="190" y="120"/>
                </a:lnTo>
                <a:lnTo>
                  <a:pt x="191" y="118"/>
                </a:lnTo>
                <a:lnTo>
                  <a:pt x="191" y="117"/>
                </a:lnTo>
                <a:lnTo>
                  <a:pt x="194" y="118"/>
                </a:lnTo>
                <a:lnTo>
                  <a:pt x="194" y="122"/>
                </a:lnTo>
                <a:lnTo>
                  <a:pt x="192" y="124"/>
                </a:lnTo>
                <a:lnTo>
                  <a:pt x="191" y="124"/>
                </a:lnTo>
                <a:lnTo>
                  <a:pt x="190" y="124"/>
                </a:lnTo>
                <a:lnTo>
                  <a:pt x="189" y="122"/>
                </a:lnTo>
                <a:close/>
                <a:moveTo>
                  <a:pt x="194" y="132"/>
                </a:moveTo>
                <a:lnTo>
                  <a:pt x="194" y="134"/>
                </a:lnTo>
                <a:lnTo>
                  <a:pt x="194" y="135"/>
                </a:lnTo>
                <a:lnTo>
                  <a:pt x="194" y="134"/>
                </a:lnTo>
                <a:lnTo>
                  <a:pt x="194" y="132"/>
                </a:lnTo>
                <a:lnTo>
                  <a:pt x="193" y="130"/>
                </a:lnTo>
                <a:lnTo>
                  <a:pt x="192" y="128"/>
                </a:lnTo>
                <a:lnTo>
                  <a:pt x="194" y="127"/>
                </a:lnTo>
                <a:lnTo>
                  <a:pt x="194" y="127"/>
                </a:lnTo>
                <a:lnTo>
                  <a:pt x="194" y="127"/>
                </a:lnTo>
                <a:lnTo>
                  <a:pt x="194" y="129"/>
                </a:lnTo>
                <a:lnTo>
                  <a:pt x="194" y="132"/>
                </a:lnTo>
                <a:close/>
                <a:moveTo>
                  <a:pt x="194" y="135"/>
                </a:moveTo>
                <a:lnTo>
                  <a:pt x="194" y="135"/>
                </a:lnTo>
                <a:lnTo>
                  <a:pt x="194" y="135"/>
                </a:lnTo>
                <a:lnTo>
                  <a:pt x="194" y="135"/>
                </a:lnTo>
                <a:lnTo>
                  <a:pt x="194" y="135"/>
                </a:lnTo>
                <a:close/>
                <a:moveTo>
                  <a:pt x="193" y="145"/>
                </a:moveTo>
                <a:lnTo>
                  <a:pt x="192" y="145"/>
                </a:lnTo>
                <a:lnTo>
                  <a:pt x="191" y="146"/>
                </a:lnTo>
                <a:lnTo>
                  <a:pt x="188" y="147"/>
                </a:lnTo>
                <a:lnTo>
                  <a:pt x="187" y="147"/>
                </a:lnTo>
                <a:lnTo>
                  <a:pt x="186" y="148"/>
                </a:lnTo>
                <a:cubicBezTo>
                  <a:pt x="186" y="146"/>
                  <a:pt x="186" y="142"/>
                  <a:pt x="186" y="142"/>
                </a:cubicBezTo>
                <a:lnTo>
                  <a:pt x="186" y="141"/>
                </a:lnTo>
                <a:lnTo>
                  <a:pt x="186" y="139"/>
                </a:lnTo>
                <a:lnTo>
                  <a:pt x="186" y="138"/>
                </a:lnTo>
                <a:lnTo>
                  <a:pt x="186" y="137"/>
                </a:lnTo>
                <a:lnTo>
                  <a:pt x="186" y="136"/>
                </a:lnTo>
                <a:lnTo>
                  <a:pt x="186" y="135"/>
                </a:lnTo>
                <a:lnTo>
                  <a:pt x="186" y="134"/>
                </a:lnTo>
                <a:lnTo>
                  <a:pt x="186" y="133"/>
                </a:lnTo>
                <a:lnTo>
                  <a:pt x="186" y="132"/>
                </a:lnTo>
                <a:lnTo>
                  <a:pt x="186" y="131"/>
                </a:lnTo>
                <a:lnTo>
                  <a:pt x="188" y="130"/>
                </a:lnTo>
                <a:lnTo>
                  <a:pt x="189" y="131"/>
                </a:lnTo>
                <a:lnTo>
                  <a:pt x="189" y="132"/>
                </a:lnTo>
                <a:lnTo>
                  <a:pt x="189" y="133"/>
                </a:lnTo>
                <a:lnTo>
                  <a:pt x="190" y="134"/>
                </a:lnTo>
                <a:cubicBezTo>
                  <a:pt x="191" y="138"/>
                  <a:pt x="193" y="143"/>
                  <a:pt x="193" y="145"/>
                </a:cubicBezTo>
                <a:close/>
                <a:moveTo>
                  <a:pt x="193" y="149"/>
                </a:moveTo>
                <a:lnTo>
                  <a:pt x="193" y="150"/>
                </a:lnTo>
                <a:lnTo>
                  <a:pt x="193" y="152"/>
                </a:lnTo>
                <a:lnTo>
                  <a:pt x="193" y="153"/>
                </a:lnTo>
                <a:lnTo>
                  <a:pt x="193" y="155"/>
                </a:lnTo>
                <a:lnTo>
                  <a:pt x="193" y="156"/>
                </a:lnTo>
                <a:lnTo>
                  <a:pt x="194" y="157"/>
                </a:lnTo>
                <a:lnTo>
                  <a:pt x="195" y="157"/>
                </a:lnTo>
                <a:cubicBezTo>
                  <a:pt x="193" y="160"/>
                  <a:pt x="192" y="165"/>
                  <a:pt x="191" y="168"/>
                </a:cubicBezTo>
                <a:cubicBezTo>
                  <a:pt x="188" y="158"/>
                  <a:pt x="187" y="154"/>
                  <a:pt x="187" y="153"/>
                </a:cubicBezTo>
                <a:lnTo>
                  <a:pt x="187" y="153"/>
                </a:lnTo>
                <a:lnTo>
                  <a:pt x="187" y="152"/>
                </a:lnTo>
                <a:lnTo>
                  <a:pt x="188" y="152"/>
                </a:lnTo>
                <a:lnTo>
                  <a:pt x="188" y="151"/>
                </a:lnTo>
                <a:lnTo>
                  <a:pt x="189" y="151"/>
                </a:lnTo>
                <a:lnTo>
                  <a:pt x="189" y="151"/>
                </a:lnTo>
                <a:lnTo>
                  <a:pt x="190" y="150"/>
                </a:lnTo>
                <a:lnTo>
                  <a:pt x="191" y="150"/>
                </a:lnTo>
                <a:lnTo>
                  <a:pt x="191" y="150"/>
                </a:lnTo>
                <a:lnTo>
                  <a:pt x="192" y="149"/>
                </a:lnTo>
                <a:lnTo>
                  <a:pt x="193" y="149"/>
                </a:lnTo>
                <a:close/>
                <a:moveTo>
                  <a:pt x="197" y="161"/>
                </a:moveTo>
                <a:cubicBezTo>
                  <a:pt x="197" y="163"/>
                  <a:pt x="200" y="174"/>
                  <a:pt x="201" y="175"/>
                </a:cubicBezTo>
                <a:lnTo>
                  <a:pt x="199" y="175"/>
                </a:lnTo>
                <a:lnTo>
                  <a:pt x="198" y="175"/>
                </a:lnTo>
                <a:lnTo>
                  <a:pt x="197" y="175"/>
                </a:lnTo>
                <a:lnTo>
                  <a:pt x="196" y="175"/>
                </a:lnTo>
                <a:lnTo>
                  <a:pt x="196" y="175"/>
                </a:lnTo>
                <a:lnTo>
                  <a:pt x="195" y="174"/>
                </a:lnTo>
                <a:lnTo>
                  <a:pt x="195" y="173"/>
                </a:lnTo>
                <a:lnTo>
                  <a:pt x="195" y="172"/>
                </a:lnTo>
                <a:lnTo>
                  <a:pt x="195" y="171"/>
                </a:lnTo>
                <a:cubicBezTo>
                  <a:pt x="194" y="169"/>
                  <a:pt x="197" y="163"/>
                  <a:pt x="197" y="161"/>
                </a:cubicBezTo>
                <a:close/>
                <a:moveTo>
                  <a:pt x="198" y="129"/>
                </a:moveTo>
                <a:lnTo>
                  <a:pt x="198" y="124"/>
                </a:lnTo>
                <a:lnTo>
                  <a:pt x="200" y="123"/>
                </a:lnTo>
                <a:lnTo>
                  <a:pt x="200" y="122"/>
                </a:lnTo>
                <a:lnTo>
                  <a:pt x="201" y="123"/>
                </a:lnTo>
                <a:lnTo>
                  <a:pt x="200" y="123"/>
                </a:lnTo>
                <a:lnTo>
                  <a:pt x="200" y="124"/>
                </a:lnTo>
                <a:lnTo>
                  <a:pt x="199" y="126"/>
                </a:lnTo>
                <a:lnTo>
                  <a:pt x="199" y="127"/>
                </a:lnTo>
                <a:lnTo>
                  <a:pt x="198" y="129"/>
                </a:lnTo>
                <a:close/>
                <a:moveTo>
                  <a:pt x="205" y="191"/>
                </a:moveTo>
                <a:lnTo>
                  <a:pt x="205" y="191"/>
                </a:lnTo>
                <a:lnTo>
                  <a:pt x="205" y="192"/>
                </a:lnTo>
                <a:lnTo>
                  <a:pt x="204" y="195"/>
                </a:lnTo>
                <a:lnTo>
                  <a:pt x="203" y="194"/>
                </a:lnTo>
                <a:lnTo>
                  <a:pt x="203" y="194"/>
                </a:lnTo>
                <a:lnTo>
                  <a:pt x="203" y="193"/>
                </a:lnTo>
                <a:lnTo>
                  <a:pt x="203" y="193"/>
                </a:lnTo>
                <a:cubicBezTo>
                  <a:pt x="202" y="192"/>
                  <a:pt x="199" y="185"/>
                  <a:pt x="196" y="179"/>
                </a:cubicBezTo>
                <a:lnTo>
                  <a:pt x="199" y="179"/>
                </a:lnTo>
                <a:lnTo>
                  <a:pt x="201" y="179"/>
                </a:lnTo>
                <a:lnTo>
                  <a:pt x="202" y="179"/>
                </a:lnTo>
                <a:lnTo>
                  <a:pt x="203" y="179"/>
                </a:lnTo>
                <a:lnTo>
                  <a:pt x="203" y="180"/>
                </a:lnTo>
                <a:lnTo>
                  <a:pt x="203" y="181"/>
                </a:lnTo>
                <a:lnTo>
                  <a:pt x="203" y="181"/>
                </a:lnTo>
                <a:lnTo>
                  <a:pt x="203" y="183"/>
                </a:lnTo>
                <a:lnTo>
                  <a:pt x="203" y="184"/>
                </a:lnTo>
                <a:lnTo>
                  <a:pt x="203" y="186"/>
                </a:lnTo>
                <a:lnTo>
                  <a:pt x="203" y="189"/>
                </a:lnTo>
                <a:lnTo>
                  <a:pt x="205" y="191"/>
                </a:lnTo>
                <a:close/>
                <a:moveTo>
                  <a:pt x="204" y="134"/>
                </a:moveTo>
                <a:cubicBezTo>
                  <a:pt x="208" y="126"/>
                  <a:pt x="215" y="119"/>
                  <a:pt x="215" y="119"/>
                </a:cubicBezTo>
                <a:lnTo>
                  <a:pt x="215" y="119"/>
                </a:lnTo>
                <a:lnTo>
                  <a:pt x="215" y="119"/>
                </a:lnTo>
                <a:cubicBezTo>
                  <a:pt x="216" y="118"/>
                  <a:pt x="209" y="128"/>
                  <a:pt x="204" y="134"/>
                </a:cubicBezTo>
                <a:close/>
                <a:moveTo>
                  <a:pt x="205" y="162"/>
                </a:moveTo>
                <a:lnTo>
                  <a:pt x="207" y="161"/>
                </a:lnTo>
                <a:lnTo>
                  <a:pt x="208" y="161"/>
                </a:lnTo>
                <a:lnTo>
                  <a:pt x="208" y="160"/>
                </a:lnTo>
                <a:lnTo>
                  <a:pt x="208" y="161"/>
                </a:lnTo>
                <a:lnTo>
                  <a:pt x="207" y="163"/>
                </a:lnTo>
                <a:lnTo>
                  <a:pt x="206" y="165"/>
                </a:lnTo>
                <a:lnTo>
                  <a:pt x="205" y="162"/>
                </a:lnTo>
                <a:close/>
                <a:moveTo>
                  <a:pt x="206" y="157"/>
                </a:moveTo>
                <a:lnTo>
                  <a:pt x="214" y="149"/>
                </a:lnTo>
                <a:lnTo>
                  <a:pt x="213" y="151"/>
                </a:lnTo>
                <a:lnTo>
                  <a:pt x="212" y="152"/>
                </a:lnTo>
                <a:lnTo>
                  <a:pt x="212" y="153"/>
                </a:lnTo>
                <a:lnTo>
                  <a:pt x="211" y="154"/>
                </a:lnTo>
                <a:lnTo>
                  <a:pt x="210" y="155"/>
                </a:lnTo>
                <a:lnTo>
                  <a:pt x="208" y="156"/>
                </a:lnTo>
                <a:lnTo>
                  <a:pt x="206" y="157"/>
                </a:lnTo>
                <a:close/>
                <a:moveTo>
                  <a:pt x="209" y="194"/>
                </a:moveTo>
                <a:lnTo>
                  <a:pt x="210" y="196"/>
                </a:lnTo>
                <a:lnTo>
                  <a:pt x="211" y="198"/>
                </a:lnTo>
                <a:lnTo>
                  <a:pt x="211" y="199"/>
                </a:lnTo>
                <a:lnTo>
                  <a:pt x="211" y="199"/>
                </a:lnTo>
                <a:lnTo>
                  <a:pt x="211" y="200"/>
                </a:lnTo>
                <a:lnTo>
                  <a:pt x="210" y="200"/>
                </a:lnTo>
                <a:lnTo>
                  <a:pt x="210" y="202"/>
                </a:lnTo>
                <a:lnTo>
                  <a:pt x="209" y="203"/>
                </a:lnTo>
                <a:lnTo>
                  <a:pt x="209" y="203"/>
                </a:lnTo>
                <a:lnTo>
                  <a:pt x="208" y="202"/>
                </a:lnTo>
                <a:lnTo>
                  <a:pt x="207" y="199"/>
                </a:lnTo>
                <a:lnTo>
                  <a:pt x="207" y="198"/>
                </a:lnTo>
                <a:lnTo>
                  <a:pt x="207" y="196"/>
                </a:lnTo>
                <a:lnTo>
                  <a:pt x="208" y="195"/>
                </a:lnTo>
                <a:lnTo>
                  <a:pt x="209" y="194"/>
                </a:lnTo>
                <a:close/>
                <a:moveTo>
                  <a:pt x="237" y="77"/>
                </a:moveTo>
                <a:lnTo>
                  <a:pt x="238" y="77"/>
                </a:lnTo>
                <a:lnTo>
                  <a:pt x="239" y="77"/>
                </a:lnTo>
                <a:lnTo>
                  <a:pt x="241" y="76"/>
                </a:lnTo>
                <a:lnTo>
                  <a:pt x="242" y="76"/>
                </a:lnTo>
                <a:lnTo>
                  <a:pt x="243" y="76"/>
                </a:lnTo>
                <a:lnTo>
                  <a:pt x="243" y="79"/>
                </a:lnTo>
                <a:lnTo>
                  <a:pt x="243" y="80"/>
                </a:lnTo>
                <a:lnTo>
                  <a:pt x="242" y="80"/>
                </a:lnTo>
                <a:lnTo>
                  <a:pt x="240" y="81"/>
                </a:lnTo>
                <a:lnTo>
                  <a:pt x="239" y="82"/>
                </a:lnTo>
                <a:cubicBezTo>
                  <a:pt x="235" y="85"/>
                  <a:pt x="234" y="85"/>
                  <a:pt x="232" y="86"/>
                </a:cubicBezTo>
                <a:lnTo>
                  <a:pt x="231" y="86"/>
                </a:lnTo>
                <a:lnTo>
                  <a:pt x="229" y="86"/>
                </a:lnTo>
                <a:lnTo>
                  <a:pt x="228" y="86"/>
                </a:lnTo>
                <a:cubicBezTo>
                  <a:pt x="228" y="84"/>
                  <a:pt x="236" y="77"/>
                  <a:pt x="237" y="77"/>
                </a:cubicBezTo>
                <a:close/>
                <a:moveTo>
                  <a:pt x="235" y="71"/>
                </a:moveTo>
                <a:lnTo>
                  <a:pt x="235" y="70"/>
                </a:lnTo>
                <a:lnTo>
                  <a:pt x="238" y="70"/>
                </a:lnTo>
                <a:lnTo>
                  <a:pt x="236" y="71"/>
                </a:lnTo>
                <a:lnTo>
                  <a:pt x="235" y="71"/>
                </a:lnTo>
                <a:close/>
                <a:moveTo>
                  <a:pt x="260" y="45"/>
                </a:moveTo>
                <a:lnTo>
                  <a:pt x="260" y="46"/>
                </a:lnTo>
                <a:lnTo>
                  <a:pt x="261" y="46"/>
                </a:lnTo>
                <a:lnTo>
                  <a:pt x="263" y="46"/>
                </a:lnTo>
                <a:lnTo>
                  <a:pt x="265" y="46"/>
                </a:lnTo>
                <a:lnTo>
                  <a:pt x="263" y="47"/>
                </a:lnTo>
                <a:lnTo>
                  <a:pt x="262" y="48"/>
                </a:lnTo>
                <a:lnTo>
                  <a:pt x="261" y="49"/>
                </a:lnTo>
                <a:lnTo>
                  <a:pt x="261" y="49"/>
                </a:lnTo>
                <a:lnTo>
                  <a:pt x="260" y="50"/>
                </a:lnTo>
                <a:lnTo>
                  <a:pt x="260" y="50"/>
                </a:lnTo>
                <a:lnTo>
                  <a:pt x="259" y="50"/>
                </a:lnTo>
                <a:lnTo>
                  <a:pt x="257" y="50"/>
                </a:lnTo>
                <a:lnTo>
                  <a:pt x="255" y="50"/>
                </a:lnTo>
                <a:lnTo>
                  <a:pt x="253" y="50"/>
                </a:lnTo>
                <a:lnTo>
                  <a:pt x="252" y="51"/>
                </a:lnTo>
                <a:lnTo>
                  <a:pt x="251" y="51"/>
                </a:lnTo>
                <a:lnTo>
                  <a:pt x="250" y="51"/>
                </a:lnTo>
                <a:lnTo>
                  <a:pt x="250" y="51"/>
                </a:lnTo>
                <a:lnTo>
                  <a:pt x="250" y="51"/>
                </a:lnTo>
                <a:lnTo>
                  <a:pt x="249" y="51"/>
                </a:lnTo>
                <a:cubicBezTo>
                  <a:pt x="249" y="51"/>
                  <a:pt x="255" y="48"/>
                  <a:pt x="257" y="46"/>
                </a:cubicBezTo>
                <a:lnTo>
                  <a:pt x="260" y="45"/>
                </a:lnTo>
                <a:close/>
                <a:moveTo>
                  <a:pt x="363" y="45"/>
                </a:moveTo>
                <a:cubicBezTo>
                  <a:pt x="360" y="46"/>
                  <a:pt x="355" y="46"/>
                  <a:pt x="352" y="46"/>
                </a:cubicBezTo>
                <a:cubicBezTo>
                  <a:pt x="350" y="46"/>
                  <a:pt x="345" y="47"/>
                  <a:pt x="344" y="47"/>
                </a:cubicBezTo>
                <a:cubicBezTo>
                  <a:pt x="349" y="45"/>
                  <a:pt x="361" y="43"/>
                  <a:pt x="362" y="44"/>
                </a:cubicBezTo>
                <a:lnTo>
                  <a:pt x="363" y="44"/>
                </a:lnTo>
                <a:lnTo>
                  <a:pt x="363" y="44"/>
                </a:lnTo>
                <a:lnTo>
                  <a:pt x="364" y="44"/>
                </a:lnTo>
                <a:lnTo>
                  <a:pt x="364" y="44"/>
                </a:lnTo>
                <a:lnTo>
                  <a:pt x="364" y="44"/>
                </a:lnTo>
                <a:lnTo>
                  <a:pt x="363" y="44"/>
                </a:lnTo>
                <a:lnTo>
                  <a:pt x="363" y="45"/>
                </a:lnTo>
                <a:close/>
                <a:moveTo>
                  <a:pt x="346" y="33"/>
                </a:moveTo>
                <a:lnTo>
                  <a:pt x="348" y="33"/>
                </a:lnTo>
                <a:lnTo>
                  <a:pt x="349" y="33"/>
                </a:lnTo>
                <a:lnTo>
                  <a:pt x="350" y="33"/>
                </a:lnTo>
                <a:lnTo>
                  <a:pt x="351" y="32"/>
                </a:lnTo>
                <a:lnTo>
                  <a:pt x="353" y="32"/>
                </a:lnTo>
                <a:lnTo>
                  <a:pt x="349" y="35"/>
                </a:lnTo>
                <a:lnTo>
                  <a:pt x="346" y="33"/>
                </a:lnTo>
                <a:close/>
                <a:moveTo>
                  <a:pt x="407" y="104"/>
                </a:moveTo>
                <a:lnTo>
                  <a:pt x="408" y="107"/>
                </a:lnTo>
                <a:lnTo>
                  <a:pt x="407" y="107"/>
                </a:lnTo>
                <a:lnTo>
                  <a:pt x="406" y="107"/>
                </a:lnTo>
                <a:lnTo>
                  <a:pt x="403" y="107"/>
                </a:lnTo>
                <a:lnTo>
                  <a:pt x="400" y="107"/>
                </a:lnTo>
                <a:lnTo>
                  <a:pt x="399" y="107"/>
                </a:lnTo>
                <a:lnTo>
                  <a:pt x="398" y="107"/>
                </a:lnTo>
                <a:lnTo>
                  <a:pt x="398" y="107"/>
                </a:lnTo>
                <a:lnTo>
                  <a:pt x="399" y="107"/>
                </a:lnTo>
                <a:lnTo>
                  <a:pt x="399" y="106"/>
                </a:lnTo>
                <a:lnTo>
                  <a:pt x="400" y="106"/>
                </a:lnTo>
                <a:lnTo>
                  <a:pt x="402" y="105"/>
                </a:lnTo>
                <a:lnTo>
                  <a:pt x="403" y="105"/>
                </a:lnTo>
                <a:lnTo>
                  <a:pt x="404" y="104"/>
                </a:lnTo>
                <a:lnTo>
                  <a:pt x="405" y="104"/>
                </a:lnTo>
                <a:lnTo>
                  <a:pt x="407" y="104"/>
                </a:lnTo>
                <a:close/>
                <a:moveTo>
                  <a:pt x="404" y="84"/>
                </a:moveTo>
                <a:lnTo>
                  <a:pt x="404" y="84"/>
                </a:lnTo>
                <a:lnTo>
                  <a:pt x="405" y="84"/>
                </a:lnTo>
                <a:lnTo>
                  <a:pt x="405" y="83"/>
                </a:lnTo>
                <a:lnTo>
                  <a:pt x="406" y="83"/>
                </a:lnTo>
                <a:lnTo>
                  <a:pt x="407" y="84"/>
                </a:lnTo>
                <a:lnTo>
                  <a:pt x="409" y="84"/>
                </a:lnTo>
                <a:lnTo>
                  <a:pt x="412" y="85"/>
                </a:lnTo>
                <a:lnTo>
                  <a:pt x="410" y="85"/>
                </a:lnTo>
                <a:lnTo>
                  <a:pt x="408" y="86"/>
                </a:lnTo>
                <a:lnTo>
                  <a:pt x="408" y="86"/>
                </a:lnTo>
                <a:lnTo>
                  <a:pt x="407" y="86"/>
                </a:lnTo>
                <a:lnTo>
                  <a:pt x="406" y="85"/>
                </a:lnTo>
                <a:lnTo>
                  <a:pt x="405" y="85"/>
                </a:lnTo>
                <a:lnTo>
                  <a:pt x="404" y="84"/>
                </a:lnTo>
                <a:close/>
                <a:moveTo>
                  <a:pt x="344" y="166"/>
                </a:moveTo>
                <a:cubicBezTo>
                  <a:pt x="350" y="163"/>
                  <a:pt x="355" y="161"/>
                  <a:pt x="355" y="161"/>
                </a:cubicBezTo>
                <a:cubicBezTo>
                  <a:pt x="359" y="159"/>
                  <a:pt x="359" y="159"/>
                  <a:pt x="360" y="159"/>
                </a:cubicBezTo>
                <a:lnTo>
                  <a:pt x="360" y="159"/>
                </a:lnTo>
                <a:lnTo>
                  <a:pt x="360" y="159"/>
                </a:lnTo>
                <a:lnTo>
                  <a:pt x="361" y="159"/>
                </a:lnTo>
                <a:lnTo>
                  <a:pt x="358" y="161"/>
                </a:lnTo>
                <a:lnTo>
                  <a:pt x="355" y="162"/>
                </a:lnTo>
                <a:lnTo>
                  <a:pt x="353" y="163"/>
                </a:lnTo>
                <a:lnTo>
                  <a:pt x="352" y="164"/>
                </a:lnTo>
                <a:lnTo>
                  <a:pt x="350" y="165"/>
                </a:lnTo>
                <a:cubicBezTo>
                  <a:pt x="347" y="167"/>
                  <a:pt x="346" y="167"/>
                  <a:pt x="345" y="167"/>
                </a:cubicBezTo>
                <a:lnTo>
                  <a:pt x="345" y="167"/>
                </a:lnTo>
                <a:lnTo>
                  <a:pt x="345" y="166"/>
                </a:lnTo>
                <a:lnTo>
                  <a:pt x="344" y="166"/>
                </a:lnTo>
                <a:close/>
                <a:moveTo>
                  <a:pt x="359" y="174"/>
                </a:moveTo>
                <a:lnTo>
                  <a:pt x="358" y="174"/>
                </a:lnTo>
                <a:lnTo>
                  <a:pt x="358" y="174"/>
                </a:lnTo>
                <a:lnTo>
                  <a:pt x="357" y="174"/>
                </a:lnTo>
                <a:lnTo>
                  <a:pt x="357" y="175"/>
                </a:lnTo>
                <a:lnTo>
                  <a:pt x="356" y="175"/>
                </a:lnTo>
                <a:lnTo>
                  <a:pt x="355" y="174"/>
                </a:lnTo>
                <a:lnTo>
                  <a:pt x="354" y="174"/>
                </a:lnTo>
                <a:lnTo>
                  <a:pt x="351" y="174"/>
                </a:lnTo>
                <a:lnTo>
                  <a:pt x="348" y="174"/>
                </a:lnTo>
                <a:lnTo>
                  <a:pt x="350" y="173"/>
                </a:lnTo>
                <a:lnTo>
                  <a:pt x="350" y="173"/>
                </a:lnTo>
                <a:lnTo>
                  <a:pt x="351" y="173"/>
                </a:lnTo>
                <a:lnTo>
                  <a:pt x="352" y="173"/>
                </a:lnTo>
                <a:lnTo>
                  <a:pt x="352" y="173"/>
                </a:lnTo>
                <a:lnTo>
                  <a:pt x="353" y="173"/>
                </a:lnTo>
                <a:lnTo>
                  <a:pt x="355" y="173"/>
                </a:lnTo>
                <a:lnTo>
                  <a:pt x="356" y="173"/>
                </a:lnTo>
                <a:lnTo>
                  <a:pt x="359" y="174"/>
                </a:lnTo>
                <a:close/>
                <a:moveTo>
                  <a:pt x="319" y="165"/>
                </a:moveTo>
                <a:cubicBezTo>
                  <a:pt x="322" y="164"/>
                  <a:pt x="326" y="162"/>
                  <a:pt x="328" y="162"/>
                </a:cubicBezTo>
                <a:cubicBezTo>
                  <a:pt x="330" y="160"/>
                  <a:pt x="334" y="158"/>
                  <a:pt x="335" y="158"/>
                </a:cubicBezTo>
                <a:lnTo>
                  <a:pt x="338" y="158"/>
                </a:lnTo>
                <a:lnTo>
                  <a:pt x="340" y="158"/>
                </a:lnTo>
                <a:lnTo>
                  <a:pt x="342" y="158"/>
                </a:lnTo>
                <a:lnTo>
                  <a:pt x="344" y="158"/>
                </a:lnTo>
                <a:lnTo>
                  <a:pt x="345" y="158"/>
                </a:lnTo>
                <a:lnTo>
                  <a:pt x="346" y="158"/>
                </a:lnTo>
                <a:lnTo>
                  <a:pt x="347" y="158"/>
                </a:lnTo>
                <a:lnTo>
                  <a:pt x="347" y="158"/>
                </a:lnTo>
                <a:lnTo>
                  <a:pt x="347" y="158"/>
                </a:lnTo>
                <a:lnTo>
                  <a:pt x="347" y="158"/>
                </a:lnTo>
                <a:lnTo>
                  <a:pt x="347" y="159"/>
                </a:lnTo>
                <a:lnTo>
                  <a:pt x="346" y="159"/>
                </a:lnTo>
                <a:lnTo>
                  <a:pt x="345" y="159"/>
                </a:lnTo>
                <a:lnTo>
                  <a:pt x="344" y="160"/>
                </a:lnTo>
                <a:lnTo>
                  <a:pt x="343" y="161"/>
                </a:lnTo>
                <a:lnTo>
                  <a:pt x="341" y="161"/>
                </a:lnTo>
                <a:lnTo>
                  <a:pt x="339" y="162"/>
                </a:lnTo>
                <a:lnTo>
                  <a:pt x="337" y="163"/>
                </a:lnTo>
                <a:lnTo>
                  <a:pt x="336" y="163"/>
                </a:lnTo>
                <a:lnTo>
                  <a:pt x="335" y="164"/>
                </a:lnTo>
                <a:lnTo>
                  <a:pt x="334" y="164"/>
                </a:lnTo>
                <a:cubicBezTo>
                  <a:pt x="332" y="166"/>
                  <a:pt x="331" y="166"/>
                  <a:pt x="330" y="166"/>
                </a:cubicBezTo>
                <a:lnTo>
                  <a:pt x="329" y="166"/>
                </a:lnTo>
                <a:lnTo>
                  <a:pt x="328" y="166"/>
                </a:lnTo>
                <a:lnTo>
                  <a:pt x="327" y="166"/>
                </a:lnTo>
                <a:lnTo>
                  <a:pt x="326" y="166"/>
                </a:lnTo>
                <a:lnTo>
                  <a:pt x="325" y="166"/>
                </a:lnTo>
                <a:lnTo>
                  <a:pt x="323" y="165"/>
                </a:lnTo>
                <a:lnTo>
                  <a:pt x="321" y="165"/>
                </a:lnTo>
                <a:lnTo>
                  <a:pt x="319" y="165"/>
                </a:lnTo>
                <a:close/>
                <a:moveTo>
                  <a:pt x="334" y="173"/>
                </a:moveTo>
                <a:lnTo>
                  <a:pt x="331" y="174"/>
                </a:lnTo>
                <a:lnTo>
                  <a:pt x="329" y="174"/>
                </a:lnTo>
                <a:lnTo>
                  <a:pt x="328" y="174"/>
                </a:lnTo>
                <a:cubicBezTo>
                  <a:pt x="327" y="173"/>
                  <a:pt x="334" y="173"/>
                  <a:pt x="334" y="173"/>
                </a:cubicBezTo>
                <a:close/>
                <a:moveTo>
                  <a:pt x="294" y="149"/>
                </a:moveTo>
                <a:lnTo>
                  <a:pt x="295" y="150"/>
                </a:lnTo>
                <a:lnTo>
                  <a:pt x="294" y="150"/>
                </a:lnTo>
                <a:lnTo>
                  <a:pt x="291" y="151"/>
                </a:lnTo>
                <a:lnTo>
                  <a:pt x="294" y="149"/>
                </a:lnTo>
                <a:close/>
                <a:moveTo>
                  <a:pt x="265" y="91"/>
                </a:moveTo>
                <a:lnTo>
                  <a:pt x="264" y="87"/>
                </a:lnTo>
                <a:lnTo>
                  <a:pt x="267" y="87"/>
                </a:lnTo>
                <a:lnTo>
                  <a:pt x="269" y="87"/>
                </a:lnTo>
                <a:lnTo>
                  <a:pt x="270" y="87"/>
                </a:lnTo>
                <a:lnTo>
                  <a:pt x="270" y="87"/>
                </a:lnTo>
                <a:lnTo>
                  <a:pt x="270" y="87"/>
                </a:lnTo>
                <a:lnTo>
                  <a:pt x="269" y="88"/>
                </a:lnTo>
                <a:lnTo>
                  <a:pt x="267" y="89"/>
                </a:lnTo>
                <a:lnTo>
                  <a:pt x="265" y="91"/>
                </a:lnTo>
                <a:close/>
                <a:moveTo>
                  <a:pt x="255" y="77"/>
                </a:moveTo>
                <a:lnTo>
                  <a:pt x="255" y="79"/>
                </a:lnTo>
                <a:lnTo>
                  <a:pt x="255" y="81"/>
                </a:lnTo>
                <a:lnTo>
                  <a:pt x="255" y="82"/>
                </a:lnTo>
                <a:lnTo>
                  <a:pt x="254" y="82"/>
                </a:lnTo>
                <a:lnTo>
                  <a:pt x="252" y="83"/>
                </a:lnTo>
                <a:lnTo>
                  <a:pt x="249" y="83"/>
                </a:lnTo>
                <a:lnTo>
                  <a:pt x="249" y="82"/>
                </a:lnTo>
                <a:lnTo>
                  <a:pt x="249" y="81"/>
                </a:lnTo>
                <a:lnTo>
                  <a:pt x="250" y="80"/>
                </a:lnTo>
                <a:lnTo>
                  <a:pt x="252" y="79"/>
                </a:lnTo>
                <a:lnTo>
                  <a:pt x="255" y="77"/>
                </a:lnTo>
                <a:close/>
                <a:moveTo>
                  <a:pt x="278" y="53"/>
                </a:moveTo>
                <a:lnTo>
                  <a:pt x="277" y="53"/>
                </a:lnTo>
                <a:lnTo>
                  <a:pt x="277" y="54"/>
                </a:lnTo>
                <a:cubicBezTo>
                  <a:pt x="277" y="54"/>
                  <a:pt x="272" y="55"/>
                  <a:pt x="266" y="55"/>
                </a:cubicBezTo>
                <a:lnTo>
                  <a:pt x="267" y="55"/>
                </a:lnTo>
                <a:lnTo>
                  <a:pt x="267" y="54"/>
                </a:lnTo>
                <a:lnTo>
                  <a:pt x="267" y="54"/>
                </a:lnTo>
                <a:lnTo>
                  <a:pt x="268" y="54"/>
                </a:lnTo>
                <a:cubicBezTo>
                  <a:pt x="268" y="53"/>
                  <a:pt x="274" y="53"/>
                  <a:pt x="278" y="53"/>
                </a:cubicBezTo>
                <a:close/>
                <a:moveTo>
                  <a:pt x="268" y="49"/>
                </a:moveTo>
                <a:lnTo>
                  <a:pt x="270" y="47"/>
                </a:lnTo>
                <a:lnTo>
                  <a:pt x="270" y="48"/>
                </a:lnTo>
                <a:lnTo>
                  <a:pt x="268" y="49"/>
                </a:lnTo>
                <a:close/>
                <a:moveTo>
                  <a:pt x="270" y="47"/>
                </a:moveTo>
                <a:lnTo>
                  <a:pt x="272" y="46"/>
                </a:lnTo>
                <a:lnTo>
                  <a:pt x="271" y="47"/>
                </a:lnTo>
                <a:lnTo>
                  <a:pt x="270" y="47"/>
                </a:lnTo>
                <a:close/>
                <a:moveTo>
                  <a:pt x="268" y="59"/>
                </a:moveTo>
                <a:lnTo>
                  <a:pt x="265" y="60"/>
                </a:lnTo>
                <a:lnTo>
                  <a:pt x="263" y="60"/>
                </a:lnTo>
                <a:lnTo>
                  <a:pt x="262" y="60"/>
                </a:lnTo>
                <a:lnTo>
                  <a:pt x="264" y="60"/>
                </a:lnTo>
                <a:lnTo>
                  <a:pt x="265" y="60"/>
                </a:lnTo>
                <a:lnTo>
                  <a:pt x="266" y="60"/>
                </a:lnTo>
                <a:lnTo>
                  <a:pt x="267" y="60"/>
                </a:lnTo>
                <a:lnTo>
                  <a:pt x="268" y="59"/>
                </a:lnTo>
                <a:close/>
                <a:moveTo>
                  <a:pt x="262" y="60"/>
                </a:moveTo>
                <a:cubicBezTo>
                  <a:pt x="259" y="61"/>
                  <a:pt x="256" y="62"/>
                  <a:pt x="257" y="62"/>
                </a:cubicBezTo>
                <a:lnTo>
                  <a:pt x="257" y="62"/>
                </a:lnTo>
                <a:lnTo>
                  <a:pt x="257" y="62"/>
                </a:lnTo>
                <a:lnTo>
                  <a:pt x="257" y="61"/>
                </a:lnTo>
                <a:lnTo>
                  <a:pt x="258" y="61"/>
                </a:lnTo>
                <a:lnTo>
                  <a:pt x="258" y="61"/>
                </a:lnTo>
                <a:lnTo>
                  <a:pt x="259" y="60"/>
                </a:lnTo>
                <a:lnTo>
                  <a:pt x="260" y="60"/>
                </a:lnTo>
                <a:lnTo>
                  <a:pt x="261" y="60"/>
                </a:lnTo>
                <a:lnTo>
                  <a:pt x="262" y="60"/>
                </a:lnTo>
                <a:lnTo>
                  <a:pt x="262" y="60"/>
                </a:lnTo>
                <a:close/>
                <a:moveTo>
                  <a:pt x="256" y="69"/>
                </a:moveTo>
                <a:lnTo>
                  <a:pt x="258" y="68"/>
                </a:lnTo>
                <a:lnTo>
                  <a:pt x="258" y="68"/>
                </a:lnTo>
                <a:lnTo>
                  <a:pt x="256" y="69"/>
                </a:lnTo>
                <a:close/>
                <a:moveTo>
                  <a:pt x="254" y="94"/>
                </a:moveTo>
                <a:lnTo>
                  <a:pt x="253" y="91"/>
                </a:lnTo>
                <a:lnTo>
                  <a:pt x="255" y="89"/>
                </a:lnTo>
                <a:lnTo>
                  <a:pt x="256" y="88"/>
                </a:lnTo>
                <a:lnTo>
                  <a:pt x="257" y="88"/>
                </a:lnTo>
                <a:lnTo>
                  <a:pt x="258" y="90"/>
                </a:lnTo>
                <a:lnTo>
                  <a:pt x="259" y="93"/>
                </a:lnTo>
                <a:lnTo>
                  <a:pt x="257" y="93"/>
                </a:lnTo>
                <a:lnTo>
                  <a:pt x="256" y="94"/>
                </a:lnTo>
                <a:lnTo>
                  <a:pt x="255" y="94"/>
                </a:lnTo>
                <a:lnTo>
                  <a:pt x="254" y="94"/>
                </a:lnTo>
                <a:close/>
                <a:moveTo>
                  <a:pt x="255" y="135"/>
                </a:moveTo>
                <a:lnTo>
                  <a:pt x="253" y="135"/>
                </a:lnTo>
                <a:lnTo>
                  <a:pt x="253" y="134"/>
                </a:lnTo>
                <a:lnTo>
                  <a:pt x="253" y="132"/>
                </a:lnTo>
                <a:lnTo>
                  <a:pt x="255" y="135"/>
                </a:lnTo>
                <a:close/>
                <a:moveTo>
                  <a:pt x="258" y="132"/>
                </a:moveTo>
                <a:lnTo>
                  <a:pt x="257" y="130"/>
                </a:lnTo>
                <a:lnTo>
                  <a:pt x="260" y="130"/>
                </a:lnTo>
                <a:lnTo>
                  <a:pt x="260" y="131"/>
                </a:lnTo>
                <a:lnTo>
                  <a:pt x="258" y="132"/>
                </a:lnTo>
                <a:close/>
                <a:moveTo>
                  <a:pt x="255" y="120"/>
                </a:moveTo>
                <a:lnTo>
                  <a:pt x="257" y="118"/>
                </a:lnTo>
                <a:lnTo>
                  <a:pt x="257" y="120"/>
                </a:lnTo>
                <a:lnTo>
                  <a:pt x="256" y="121"/>
                </a:lnTo>
                <a:lnTo>
                  <a:pt x="256" y="121"/>
                </a:lnTo>
                <a:lnTo>
                  <a:pt x="255" y="120"/>
                </a:lnTo>
                <a:close/>
                <a:moveTo>
                  <a:pt x="257" y="105"/>
                </a:moveTo>
                <a:lnTo>
                  <a:pt x="257" y="103"/>
                </a:lnTo>
                <a:lnTo>
                  <a:pt x="261" y="100"/>
                </a:lnTo>
                <a:lnTo>
                  <a:pt x="262" y="103"/>
                </a:lnTo>
                <a:lnTo>
                  <a:pt x="262" y="104"/>
                </a:lnTo>
                <a:lnTo>
                  <a:pt x="262" y="105"/>
                </a:lnTo>
                <a:lnTo>
                  <a:pt x="260" y="105"/>
                </a:lnTo>
                <a:lnTo>
                  <a:pt x="257" y="105"/>
                </a:lnTo>
                <a:close/>
                <a:moveTo>
                  <a:pt x="260" y="78"/>
                </a:moveTo>
                <a:lnTo>
                  <a:pt x="259" y="75"/>
                </a:lnTo>
                <a:lnTo>
                  <a:pt x="260" y="74"/>
                </a:lnTo>
                <a:lnTo>
                  <a:pt x="260" y="74"/>
                </a:lnTo>
                <a:lnTo>
                  <a:pt x="261" y="74"/>
                </a:lnTo>
                <a:lnTo>
                  <a:pt x="263" y="74"/>
                </a:lnTo>
                <a:lnTo>
                  <a:pt x="265" y="74"/>
                </a:lnTo>
                <a:lnTo>
                  <a:pt x="263" y="75"/>
                </a:lnTo>
                <a:lnTo>
                  <a:pt x="262" y="76"/>
                </a:lnTo>
                <a:lnTo>
                  <a:pt x="260" y="78"/>
                </a:lnTo>
                <a:lnTo>
                  <a:pt x="260" y="78"/>
                </a:lnTo>
                <a:close/>
                <a:moveTo>
                  <a:pt x="277" y="73"/>
                </a:moveTo>
                <a:lnTo>
                  <a:pt x="264" y="79"/>
                </a:lnTo>
                <a:lnTo>
                  <a:pt x="266" y="77"/>
                </a:lnTo>
                <a:cubicBezTo>
                  <a:pt x="270" y="74"/>
                  <a:pt x="272" y="73"/>
                  <a:pt x="272" y="73"/>
                </a:cubicBezTo>
                <a:lnTo>
                  <a:pt x="273" y="73"/>
                </a:lnTo>
                <a:lnTo>
                  <a:pt x="274" y="73"/>
                </a:lnTo>
                <a:lnTo>
                  <a:pt x="274" y="73"/>
                </a:lnTo>
                <a:lnTo>
                  <a:pt x="275" y="73"/>
                </a:lnTo>
                <a:lnTo>
                  <a:pt x="277" y="73"/>
                </a:lnTo>
                <a:close/>
                <a:moveTo>
                  <a:pt x="278" y="76"/>
                </a:moveTo>
                <a:lnTo>
                  <a:pt x="279" y="81"/>
                </a:lnTo>
                <a:lnTo>
                  <a:pt x="276" y="81"/>
                </a:lnTo>
                <a:lnTo>
                  <a:pt x="274" y="81"/>
                </a:lnTo>
                <a:lnTo>
                  <a:pt x="272" y="81"/>
                </a:lnTo>
                <a:lnTo>
                  <a:pt x="270" y="81"/>
                </a:lnTo>
                <a:lnTo>
                  <a:pt x="269" y="81"/>
                </a:lnTo>
                <a:lnTo>
                  <a:pt x="268" y="81"/>
                </a:lnTo>
                <a:lnTo>
                  <a:pt x="268" y="81"/>
                </a:lnTo>
                <a:lnTo>
                  <a:pt x="268" y="81"/>
                </a:lnTo>
                <a:lnTo>
                  <a:pt x="269" y="81"/>
                </a:lnTo>
                <a:lnTo>
                  <a:pt x="269" y="80"/>
                </a:lnTo>
                <a:lnTo>
                  <a:pt x="271" y="80"/>
                </a:lnTo>
                <a:lnTo>
                  <a:pt x="273" y="79"/>
                </a:lnTo>
                <a:lnTo>
                  <a:pt x="275" y="77"/>
                </a:lnTo>
                <a:lnTo>
                  <a:pt x="278" y="76"/>
                </a:lnTo>
                <a:close/>
                <a:moveTo>
                  <a:pt x="281" y="46"/>
                </a:moveTo>
                <a:cubicBezTo>
                  <a:pt x="283" y="46"/>
                  <a:pt x="287" y="46"/>
                  <a:pt x="287" y="45"/>
                </a:cubicBezTo>
                <a:lnTo>
                  <a:pt x="288" y="45"/>
                </a:lnTo>
                <a:lnTo>
                  <a:pt x="286" y="47"/>
                </a:lnTo>
                <a:lnTo>
                  <a:pt x="285" y="48"/>
                </a:lnTo>
                <a:lnTo>
                  <a:pt x="285" y="48"/>
                </a:lnTo>
                <a:lnTo>
                  <a:pt x="284" y="48"/>
                </a:lnTo>
                <a:lnTo>
                  <a:pt x="282" y="48"/>
                </a:lnTo>
                <a:lnTo>
                  <a:pt x="279" y="48"/>
                </a:lnTo>
                <a:lnTo>
                  <a:pt x="277" y="48"/>
                </a:lnTo>
                <a:lnTo>
                  <a:pt x="276" y="48"/>
                </a:lnTo>
                <a:lnTo>
                  <a:pt x="277" y="48"/>
                </a:lnTo>
                <a:lnTo>
                  <a:pt x="278" y="47"/>
                </a:lnTo>
                <a:lnTo>
                  <a:pt x="281" y="46"/>
                </a:lnTo>
                <a:close/>
                <a:moveTo>
                  <a:pt x="295" y="45"/>
                </a:moveTo>
                <a:cubicBezTo>
                  <a:pt x="301" y="44"/>
                  <a:pt x="305" y="44"/>
                  <a:pt x="305" y="44"/>
                </a:cubicBezTo>
                <a:lnTo>
                  <a:pt x="306" y="44"/>
                </a:lnTo>
                <a:lnTo>
                  <a:pt x="307" y="44"/>
                </a:lnTo>
                <a:lnTo>
                  <a:pt x="307" y="44"/>
                </a:lnTo>
                <a:lnTo>
                  <a:pt x="308" y="45"/>
                </a:lnTo>
                <a:lnTo>
                  <a:pt x="308" y="45"/>
                </a:lnTo>
                <a:lnTo>
                  <a:pt x="308" y="45"/>
                </a:lnTo>
                <a:lnTo>
                  <a:pt x="308" y="45"/>
                </a:lnTo>
                <a:lnTo>
                  <a:pt x="308" y="45"/>
                </a:lnTo>
                <a:lnTo>
                  <a:pt x="308" y="45"/>
                </a:lnTo>
                <a:lnTo>
                  <a:pt x="307" y="45"/>
                </a:lnTo>
                <a:lnTo>
                  <a:pt x="306" y="46"/>
                </a:lnTo>
                <a:cubicBezTo>
                  <a:pt x="303" y="48"/>
                  <a:pt x="300" y="48"/>
                  <a:pt x="292" y="48"/>
                </a:cubicBezTo>
                <a:lnTo>
                  <a:pt x="295" y="45"/>
                </a:lnTo>
                <a:close/>
                <a:moveTo>
                  <a:pt x="294" y="38"/>
                </a:moveTo>
                <a:cubicBezTo>
                  <a:pt x="304" y="32"/>
                  <a:pt x="307" y="31"/>
                  <a:pt x="307" y="31"/>
                </a:cubicBezTo>
                <a:lnTo>
                  <a:pt x="307" y="31"/>
                </a:lnTo>
                <a:cubicBezTo>
                  <a:pt x="308" y="31"/>
                  <a:pt x="305" y="33"/>
                  <a:pt x="304" y="34"/>
                </a:cubicBezTo>
                <a:lnTo>
                  <a:pt x="303" y="35"/>
                </a:lnTo>
                <a:lnTo>
                  <a:pt x="302" y="36"/>
                </a:lnTo>
                <a:lnTo>
                  <a:pt x="301" y="37"/>
                </a:lnTo>
                <a:lnTo>
                  <a:pt x="299" y="38"/>
                </a:lnTo>
                <a:lnTo>
                  <a:pt x="294" y="38"/>
                </a:lnTo>
                <a:close/>
                <a:moveTo>
                  <a:pt x="320" y="63"/>
                </a:moveTo>
                <a:lnTo>
                  <a:pt x="322" y="63"/>
                </a:lnTo>
                <a:lnTo>
                  <a:pt x="323" y="63"/>
                </a:lnTo>
                <a:lnTo>
                  <a:pt x="324" y="63"/>
                </a:lnTo>
                <a:lnTo>
                  <a:pt x="324" y="63"/>
                </a:lnTo>
                <a:lnTo>
                  <a:pt x="325" y="63"/>
                </a:lnTo>
                <a:cubicBezTo>
                  <a:pt x="326" y="63"/>
                  <a:pt x="316" y="64"/>
                  <a:pt x="313" y="65"/>
                </a:cubicBezTo>
                <a:lnTo>
                  <a:pt x="314" y="64"/>
                </a:lnTo>
                <a:lnTo>
                  <a:pt x="315" y="63"/>
                </a:lnTo>
                <a:lnTo>
                  <a:pt x="316" y="63"/>
                </a:lnTo>
                <a:lnTo>
                  <a:pt x="317" y="63"/>
                </a:lnTo>
                <a:lnTo>
                  <a:pt x="318" y="63"/>
                </a:lnTo>
                <a:lnTo>
                  <a:pt x="320" y="63"/>
                </a:lnTo>
                <a:close/>
                <a:moveTo>
                  <a:pt x="416" y="150"/>
                </a:moveTo>
                <a:cubicBezTo>
                  <a:pt x="409" y="151"/>
                  <a:pt x="401" y="152"/>
                  <a:pt x="397" y="152"/>
                </a:cubicBezTo>
                <a:cubicBezTo>
                  <a:pt x="392" y="152"/>
                  <a:pt x="386" y="151"/>
                  <a:pt x="383" y="151"/>
                </a:cubicBezTo>
                <a:lnTo>
                  <a:pt x="381" y="150"/>
                </a:lnTo>
                <a:lnTo>
                  <a:pt x="378" y="150"/>
                </a:lnTo>
                <a:lnTo>
                  <a:pt x="375" y="151"/>
                </a:lnTo>
                <a:lnTo>
                  <a:pt x="374" y="151"/>
                </a:lnTo>
                <a:lnTo>
                  <a:pt x="374" y="150"/>
                </a:lnTo>
                <a:lnTo>
                  <a:pt x="374" y="150"/>
                </a:lnTo>
                <a:lnTo>
                  <a:pt x="375" y="149"/>
                </a:lnTo>
                <a:lnTo>
                  <a:pt x="377" y="148"/>
                </a:lnTo>
                <a:lnTo>
                  <a:pt x="380" y="146"/>
                </a:lnTo>
                <a:cubicBezTo>
                  <a:pt x="398" y="149"/>
                  <a:pt x="405" y="149"/>
                  <a:pt x="408" y="149"/>
                </a:cubicBezTo>
                <a:cubicBezTo>
                  <a:pt x="410" y="149"/>
                  <a:pt x="414" y="149"/>
                  <a:pt x="416" y="150"/>
                </a:cubicBezTo>
                <a:close/>
                <a:moveTo>
                  <a:pt x="393" y="131"/>
                </a:moveTo>
                <a:lnTo>
                  <a:pt x="394" y="131"/>
                </a:lnTo>
                <a:lnTo>
                  <a:pt x="396" y="131"/>
                </a:lnTo>
                <a:lnTo>
                  <a:pt x="397" y="132"/>
                </a:lnTo>
                <a:lnTo>
                  <a:pt x="398" y="132"/>
                </a:lnTo>
                <a:lnTo>
                  <a:pt x="399" y="132"/>
                </a:lnTo>
                <a:lnTo>
                  <a:pt x="400" y="132"/>
                </a:lnTo>
                <a:lnTo>
                  <a:pt x="401" y="132"/>
                </a:lnTo>
                <a:lnTo>
                  <a:pt x="398" y="132"/>
                </a:lnTo>
                <a:lnTo>
                  <a:pt x="396" y="132"/>
                </a:lnTo>
                <a:lnTo>
                  <a:pt x="394" y="132"/>
                </a:lnTo>
                <a:lnTo>
                  <a:pt x="393" y="132"/>
                </a:lnTo>
                <a:lnTo>
                  <a:pt x="393" y="132"/>
                </a:lnTo>
                <a:lnTo>
                  <a:pt x="392" y="132"/>
                </a:lnTo>
                <a:lnTo>
                  <a:pt x="392" y="132"/>
                </a:lnTo>
                <a:lnTo>
                  <a:pt x="392" y="132"/>
                </a:lnTo>
                <a:lnTo>
                  <a:pt x="393" y="131"/>
                </a:lnTo>
                <a:lnTo>
                  <a:pt x="393" y="131"/>
                </a:lnTo>
                <a:close/>
                <a:moveTo>
                  <a:pt x="386" y="161"/>
                </a:moveTo>
                <a:cubicBezTo>
                  <a:pt x="389" y="162"/>
                  <a:pt x="393" y="163"/>
                  <a:pt x="394" y="163"/>
                </a:cubicBezTo>
                <a:cubicBezTo>
                  <a:pt x="400" y="164"/>
                  <a:pt x="408" y="166"/>
                  <a:pt x="412" y="168"/>
                </a:cubicBezTo>
                <a:cubicBezTo>
                  <a:pt x="409" y="168"/>
                  <a:pt x="407" y="168"/>
                  <a:pt x="406" y="168"/>
                </a:cubicBezTo>
                <a:cubicBezTo>
                  <a:pt x="404" y="168"/>
                  <a:pt x="401" y="167"/>
                  <a:pt x="399" y="167"/>
                </a:cubicBezTo>
                <a:cubicBezTo>
                  <a:pt x="397" y="167"/>
                  <a:pt x="391" y="166"/>
                  <a:pt x="390" y="165"/>
                </a:cubicBezTo>
                <a:lnTo>
                  <a:pt x="387" y="165"/>
                </a:lnTo>
                <a:lnTo>
                  <a:pt x="385" y="165"/>
                </a:lnTo>
                <a:lnTo>
                  <a:pt x="384" y="165"/>
                </a:lnTo>
                <a:lnTo>
                  <a:pt x="384" y="165"/>
                </a:lnTo>
                <a:lnTo>
                  <a:pt x="384" y="165"/>
                </a:lnTo>
                <a:lnTo>
                  <a:pt x="385" y="164"/>
                </a:lnTo>
                <a:lnTo>
                  <a:pt x="386" y="161"/>
                </a:lnTo>
                <a:close/>
                <a:moveTo>
                  <a:pt x="375" y="164"/>
                </a:moveTo>
                <a:lnTo>
                  <a:pt x="377" y="164"/>
                </a:lnTo>
                <a:lnTo>
                  <a:pt x="377" y="165"/>
                </a:lnTo>
                <a:lnTo>
                  <a:pt x="376" y="165"/>
                </a:lnTo>
                <a:lnTo>
                  <a:pt x="375" y="164"/>
                </a:lnTo>
                <a:lnTo>
                  <a:pt x="375" y="164"/>
                </a:lnTo>
                <a:lnTo>
                  <a:pt x="375" y="164"/>
                </a:lnTo>
                <a:close/>
                <a:moveTo>
                  <a:pt x="375" y="164"/>
                </a:moveTo>
                <a:lnTo>
                  <a:pt x="374" y="164"/>
                </a:lnTo>
                <a:lnTo>
                  <a:pt x="372" y="164"/>
                </a:lnTo>
                <a:lnTo>
                  <a:pt x="371" y="164"/>
                </a:lnTo>
                <a:lnTo>
                  <a:pt x="369" y="164"/>
                </a:lnTo>
                <a:lnTo>
                  <a:pt x="368" y="165"/>
                </a:lnTo>
                <a:lnTo>
                  <a:pt x="367" y="165"/>
                </a:lnTo>
                <a:lnTo>
                  <a:pt x="368" y="165"/>
                </a:lnTo>
                <a:lnTo>
                  <a:pt x="369" y="165"/>
                </a:lnTo>
                <a:lnTo>
                  <a:pt x="370" y="165"/>
                </a:lnTo>
                <a:lnTo>
                  <a:pt x="370" y="165"/>
                </a:lnTo>
                <a:lnTo>
                  <a:pt x="372" y="165"/>
                </a:lnTo>
                <a:lnTo>
                  <a:pt x="373" y="164"/>
                </a:lnTo>
                <a:lnTo>
                  <a:pt x="375" y="164"/>
                </a:lnTo>
                <a:close/>
                <a:moveTo>
                  <a:pt x="385" y="118"/>
                </a:moveTo>
                <a:lnTo>
                  <a:pt x="386" y="117"/>
                </a:lnTo>
                <a:lnTo>
                  <a:pt x="386" y="117"/>
                </a:lnTo>
                <a:lnTo>
                  <a:pt x="387" y="117"/>
                </a:lnTo>
                <a:lnTo>
                  <a:pt x="388" y="117"/>
                </a:lnTo>
                <a:lnTo>
                  <a:pt x="389" y="117"/>
                </a:lnTo>
                <a:lnTo>
                  <a:pt x="392" y="117"/>
                </a:lnTo>
                <a:lnTo>
                  <a:pt x="392" y="117"/>
                </a:lnTo>
                <a:lnTo>
                  <a:pt x="392" y="117"/>
                </a:lnTo>
                <a:lnTo>
                  <a:pt x="391" y="117"/>
                </a:lnTo>
                <a:lnTo>
                  <a:pt x="390" y="117"/>
                </a:lnTo>
                <a:lnTo>
                  <a:pt x="388" y="118"/>
                </a:lnTo>
                <a:lnTo>
                  <a:pt x="385" y="118"/>
                </a:lnTo>
                <a:close/>
                <a:moveTo>
                  <a:pt x="386" y="130"/>
                </a:moveTo>
                <a:lnTo>
                  <a:pt x="384" y="131"/>
                </a:lnTo>
                <a:lnTo>
                  <a:pt x="382" y="131"/>
                </a:lnTo>
                <a:lnTo>
                  <a:pt x="381" y="131"/>
                </a:lnTo>
                <a:lnTo>
                  <a:pt x="379" y="131"/>
                </a:lnTo>
                <a:lnTo>
                  <a:pt x="378" y="131"/>
                </a:lnTo>
                <a:lnTo>
                  <a:pt x="377" y="131"/>
                </a:lnTo>
                <a:lnTo>
                  <a:pt x="376" y="131"/>
                </a:lnTo>
                <a:lnTo>
                  <a:pt x="374" y="131"/>
                </a:lnTo>
                <a:lnTo>
                  <a:pt x="374" y="131"/>
                </a:lnTo>
                <a:lnTo>
                  <a:pt x="373" y="132"/>
                </a:lnTo>
                <a:lnTo>
                  <a:pt x="372" y="132"/>
                </a:lnTo>
                <a:lnTo>
                  <a:pt x="372" y="133"/>
                </a:lnTo>
                <a:lnTo>
                  <a:pt x="371" y="133"/>
                </a:lnTo>
                <a:lnTo>
                  <a:pt x="372" y="134"/>
                </a:lnTo>
                <a:lnTo>
                  <a:pt x="373" y="135"/>
                </a:lnTo>
                <a:lnTo>
                  <a:pt x="375" y="135"/>
                </a:lnTo>
                <a:lnTo>
                  <a:pt x="376" y="135"/>
                </a:lnTo>
                <a:lnTo>
                  <a:pt x="361" y="135"/>
                </a:lnTo>
                <a:cubicBezTo>
                  <a:pt x="373" y="130"/>
                  <a:pt x="378" y="130"/>
                  <a:pt x="380" y="130"/>
                </a:cubicBezTo>
                <a:lnTo>
                  <a:pt x="381" y="130"/>
                </a:lnTo>
                <a:lnTo>
                  <a:pt x="381" y="130"/>
                </a:lnTo>
                <a:lnTo>
                  <a:pt x="382" y="130"/>
                </a:lnTo>
                <a:lnTo>
                  <a:pt x="383" y="130"/>
                </a:lnTo>
                <a:lnTo>
                  <a:pt x="383" y="130"/>
                </a:lnTo>
                <a:lnTo>
                  <a:pt x="384" y="130"/>
                </a:lnTo>
                <a:lnTo>
                  <a:pt x="384" y="130"/>
                </a:lnTo>
                <a:lnTo>
                  <a:pt x="385" y="130"/>
                </a:lnTo>
                <a:lnTo>
                  <a:pt x="386" y="130"/>
                </a:lnTo>
                <a:close/>
                <a:moveTo>
                  <a:pt x="310" y="97"/>
                </a:moveTo>
                <a:lnTo>
                  <a:pt x="308" y="98"/>
                </a:lnTo>
                <a:lnTo>
                  <a:pt x="306" y="99"/>
                </a:lnTo>
                <a:lnTo>
                  <a:pt x="305" y="100"/>
                </a:lnTo>
                <a:lnTo>
                  <a:pt x="304" y="100"/>
                </a:lnTo>
                <a:cubicBezTo>
                  <a:pt x="301" y="102"/>
                  <a:pt x="299" y="102"/>
                  <a:pt x="298" y="102"/>
                </a:cubicBezTo>
                <a:lnTo>
                  <a:pt x="297" y="102"/>
                </a:lnTo>
                <a:lnTo>
                  <a:pt x="296" y="102"/>
                </a:lnTo>
                <a:lnTo>
                  <a:pt x="295" y="102"/>
                </a:lnTo>
                <a:lnTo>
                  <a:pt x="293" y="102"/>
                </a:lnTo>
                <a:lnTo>
                  <a:pt x="295" y="101"/>
                </a:lnTo>
                <a:lnTo>
                  <a:pt x="296" y="100"/>
                </a:lnTo>
                <a:lnTo>
                  <a:pt x="297" y="100"/>
                </a:lnTo>
                <a:lnTo>
                  <a:pt x="298" y="99"/>
                </a:lnTo>
                <a:cubicBezTo>
                  <a:pt x="299" y="97"/>
                  <a:pt x="302" y="97"/>
                  <a:pt x="306" y="97"/>
                </a:cubicBezTo>
                <a:lnTo>
                  <a:pt x="308" y="97"/>
                </a:lnTo>
                <a:lnTo>
                  <a:pt x="310" y="97"/>
                </a:lnTo>
                <a:close/>
                <a:moveTo>
                  <a:pt x="304" y="85"/>
                </a:moveTo>
                <a:lnTo>
                  <a:pt x="307" y="85"/>
                </a:lnTo>
                <a:lnTo>
                  <a:pt x="309" y="85"/>
                </a:lnTo>
                <a:lnTo>
                  <a:pt x="310" y="85"/>
                </a:lnTo>
                <a:lnTo>
                  <a:pt x="311" y="85"/>
                </a:lnTo>
                <a:lnTo>
                  <a:pt x="310" y="85"/>
                </a:lnTo>
                <a:lnTo>
                  <a:pt x="309" y="86"/>
                </a:lnTo>
                <a:lnTo>
                  <a:pt x="307" y="87"/>
                </a:lnTo>
                <a:lnTo>
                  <a:pt x="304" y="88"/>
                </a:lnTo>
                <a:lnTo>
                  <a:pt x="301" y="89"/>
                </a:lnTo>
                <a:lnTo>
                  <a:pt x="298" y="89"/>
                </a:lnTo>
                <a:lnTo>
                  <a:pt x="297" y="89"/>
                </a:lnTo>
                <a:lnTo>
                  <a:pt x="297" y="88"/>
                </a:lnTo>
                <a:lnTo>
                  <a:pt x="298" y="88"/>
                </a:lnTo>
                <a:lnTo>
                  <a:pt x="301" y="87"/>
                </a:lnTo>
                <a:lnTo>
                  <a:pt x="304" y="85"/>
                </a:lnTo>
                <a:close/>
                <a:moveTo>
                  <a:pt x="308" y="94"/>
                </a:moveTo>
                <a:lnTo>
                  <a:pt x="308" y="93"/>
                </a:lnTo>
                <a:lnTo>
                  <a:pt x="309" y="93"/>
                </a:lnTo>
                <a:lnTo>
                  <a:pt x="309" y="93"/>
                </a:lnTo>
                <a:cubicBezTo>
                  <a:pt x="309" y="92"/>
                  <a:pt x="315" y="91"/>
                  <a:pt x="323" y="91"/>
                </a:cubicBezTo>
                <a:lnTo>
                  <a:pt x="322" y="91"/>
                </a:lnTo>
                <a:lnTo>
                  <a:pt x="322" y="92"/>
                </a:lnTo>
                <a:lnTo>
                  <a:pt x="321" y="92"/>
                </a:lnTo>
                <a:cubicBezTo>
                  <a:pt x="320" y="93"/>
                  <a:pt x="318" y="93"/>
                  <a:pt x="314" y="93"/>
                </a:cubicBezTo>
                <a:lnTo>
                  <a:pt x="313" y="93"/>
                </a:lnTo>
                <a:lnTo>
                  <a:pt x="310" y="94"/>
                </a:lnTo>
                <a:lnTo>
                  <a:pt x="308" y="94"/>
                </a:lnTo>
                <a:close/>
                <a:moveTo>
                  <a:pt x="320" y="87"/>
                </a:moveTo>
                <a:lnTo>
                  <a:pt x="321" y="87"/>
                </a:lnTo>
                <a:lnTo>
                  <a:pt x="322" y="86"/>
                </a:lnTo>
                <a:lnTo>
                  <a:pt x="323" y="86"/>
                </a:lnTo>
                <a:lnTo>
                  <a:pt x="324" y="86"/>
                </a:lnTo>
                <a:cubicBezTo>
                  <a:pt x="326" y="84"/>
                  <a:pt x="330" y="84"/>
                  <a:pt x="338" y="84"/>
                </a:cubicBezTo>
                <a:lnTo>
                  <a:pt x="337" y="85"/>
                </a:lnTo>
                <a:cubicBezTo>
                  <a:pt x="333" y="87"/>
                  <a:pt x="332" y="87"/>
                  <a:pt x="329" y="87"/>
                </a:cubicBezTo>
                <a:lnTo>
                  <a:pt x="328" y="87"/>
                </a:lnTo>
                <a:lnTo>
                  <a:pt x="327" y="87"/>
                </a:lnTo>
                <a:lnTo>
                  <a:pt x="325" y="87"/>
                </a:lnTo>
                <a:lnTo>
                  <a:pt x="323" y="87"/>
                </a:lnTo>
                <a:lnTo>
                  <a:pt x="320" y="87"/>
                </a:lnTo>
                <a:close/>
                <a:moveTo>
                  <a:pt x="343" y="91"/>
                </a:moveTo>
                <a:cubicBezTo>
                  <a:pt x="340" y="92"/>
                  <a:pt x="339" y="92"/>
                  <a:pt x="336" y="92"/>
                </a:cubicBezTo>
                <a:lnTo>
                  <a:pt x="335" y="92"/>
                </a:lnTo>
                <a:lnTo>
                  <a:pt x="333" y="92"/>
                </a:lnTo>
                <a:lnTo>
                  <a:pt x="331" y="93"/>
                </a:lnTo>
                <a:lnTo>
                  <a:pt x="331" y="92"/>
                </a:lnTo>
                <a:cubicBezTo>
                  <a:pt x="333" y="90"/>
                  <a:pt x="337" y="91"/>
                  <a:pt x="343" y="91"/>
                </a:cubicBezTo>
                <a:close/>
                <a:moveTo>
                  <a:pt x="322" y="97"/>
                </a:moveTo>
                <a:lnTo>
                  <a:pt x="324" y="97"/>
                </a:lnTo>
                <a:lnTo>
                  <a:pt x="326" y="97"/>
                </a:lnTo>
                <a:lnTo>
                  <a:pt x="327" y="97"/>
                </a:lnTo>
                <a:lnTo>
                  <a:pt x="328" y="97"/>
                </a:lnTo>
                <a:lnTo>
                  <a:pt x="329" y="97"/>
                </a:lnTo>
                <a:lnTo>
                  <a:pt x="329" y="97"/>
                </a:lnTo>
                <a:lnTo>
                  <a:pt x="329" y="97"/>
                </a:lnTo>
                <a:lnTo>
                  <a:pt x="329" y="97"/>
                </a:lnTo>
                <a:lnTo>
                  <a:pt x="328" y="97"/>
                </a:lnTo>
                <a:lnTo>
                  <a:pt x="327" y="98"/>
                </a:lnTo>
                <a:lnTo>
                  <a:pt x="325" y="99"/>
                </a:lnTo>
                <a:lnTo>
                  <a:pt x="323" y="99"/>
                </a:lnTo>
                <a:lnTo>
                  <a:pt x="321" y="101"/>
                </a:lnTo>
                <a:lnTo>
                  <a:pt x="318" y="102"/>
                </a:lnTo>
                <a:lnTo>
                  <a:pt x="315" y="101"/>
                </a:lnTo>
                <a:lnTo>
                  <a:pt x="315" y="101"/>
                </a:lnTo>
                <a:lnTo>
                  <a:pt x="315" y="101"/>
                </a:lnTo>
                <a:lnTo>
                  <a:pt x="316" y="100"/>
                </a:lnTo>
                <a:lnTo>
                  <a:pt x="317" y="100"/>
                </a:lnTo>
                <a:lnTo>
                  <a:pt x="319" y="98"/>
                </a:lnTo>
                <a:lnTo>
                  <a:pt x="322" y="97"/>
                </a:lnTo>
                <a:close/>
                <a:moveTo>
                  <a:pt x="341" y="96"/>
                </a:moveTo>
                <a:cubicBezTo>
                  <a:pt x="335" y="98"/>
                  <a:pt x="331" y="101"/>
                  <a:pt x="332" y="100"/>
                </a:cubicBezTo>
                <a:lnTo>
                  <a:pt x="341" y="96"/>
                </a:lnTo>
                <a:close/>
                <a:moveTo>
                  <a:pt x="332" y="100"/>
                </a:moveTo>
                <a:lnTo>
                  <a:pt x="332" y="101"/>
                </a:lnTo>
                <a:lnTo>
                  <a:pt x="331" y="101"/>
                </a:lnTo>
                <a:lnTo>
                  <a:pt x="330" y="101"/>
                </a:lnTo>
                <a:lnTo>
                  <a:pt x="330" y="102"/>
                </a:lnTo>
                <a:lnTo>
                  <a:pt x="330" y="102"/>
                </a:lnTo>
                <a:lnTo>
                  <a:pt x="329" y="102"/>
                </a:lnTo>
                <a:lnTo>
                  <a:pt x="329" y="102"/>
                </a:lnTo>
                <a:lnTo>
                  <a:pt x="329" y="102"/>
                </a:lnTo>
                <a:lnTo>
                  <a:pt x="329" y="102"/>
                </a:lnTo>
                <a:lnTo>
                  <a:pt x="332" y="100"/>
                </a:lnTo>
                <a:close/>
                <a:moveTo>
                  <a:pt x="348" y="101"/>
                </a:moveTo>
                <a:lnTo>
                  <a:pt x="347" y="102"/>
                </a:lnTo>
                <a:lnTo>
                  <a:pt x="346" y="102"/>
                </a:lnTo>
                <a:lnTo>
                  <a:pt x="346" y="102"/>
                </a:lnTo>
                <a:lnTo>
                  <a:pt x="345" y="103"/>
                </a:lnTo>
                <a:lnTo>
                  <a:pt x="345" y="103"/>
                </a:lnTo>
                <a:lnTo>
                  <a:pt x="344" y="103"/>
                </a:lnTo>
                <a:lnTo>
                  <a:pt x="343" y="103"/>
                </a:lnTo>
                <a:lnTo>
                  <a:pt x="341" y="102"/>
                </a:lnTo>
                <a:lnTo>
                  <a:pt x="338" y="102"/>
                </a:lnTo>
                <a:lnTo>
                  <a:pt x="340" y="101"/>
                </a:lnTo>
                <a:lnTo>
                  <a:pt x="342" y="100"/>
                </a:lnTo>
                <a:lnTo>
                  <a:pt x="344" y="99"/>
                </a:lnTo>
                <a:lnTo>
                  <a:pt x="345" y="98"/>
                </a:lnTo>
                <a:cubicBezTo>
                  <a:pt x="351" y="96"/>
                  <a:pt x="352" y="96"/>
                  <a:pt x="354" y="96"/>
                </a:cubicBezTo>
                <a:lnTo>
                  <a:pt x="355" y="96"/>
                </a:lnTo>
                <a:lnTo>
                  <a:pt x="355" y="96"/>
                </a:lnTo>
                <a:lnTo>
                  <a:pt x="356" y="96"/>
                </a:lnTo>
                <a:lnTo>
                  <a:pt x="358" y="96"/>
                </a:lnTo>
                <a:lnTo>
                  <a:pt x="357" y="97"/>
                </a:lnTo>
                <a:lnTo>
                  <a:pt x="357" y="97"/>
                </a:lnTo>
                <a:lnTo>
                  <a:pt x="357" y="97"/>
                </a:lnTo>
                <a:lnTo>
                  <a:pt x="357" y="98"/>
                </a:lnTo>
                <a:lnTo>
                  <a:pt x="358" y="98"/>
                </a:lnTo>
                <a:lnTo>
                  <a:pt x="358" y="98"/>
                </a:lnTo>
                <a:lnTo>
                  <a:pt x="358" y="98"/>
                </a:lnTo>
                <a:lnTo>
                  <a:pt x="357" y="98"/>
                </a:lnTo>
                <a:lnTo>
                  <a:pt x="357" y="98"/>
                </a:lnTo>
                <a:lnTo>
                  <a:pt x="356" y="98"/>
                </a:lnTo>
                <a:lnTo>
                  <a:pt x="355" y="99"/>
                </a:lnTo>
                <a:lnTo>
                  <a:pt x="353" y="99"/>
                </a:lnTo>
                <a:lnTo>
                  <a:pt x="351" y="100"/>
                </a:lnTo>
                <a:lnTo>
                  <a:pt x="348" y="101"/>
                </a:lnTo>
                <a:close/>
                <a:moveTo>
                  <a:pt x="353" y="109"/>
                </a:moveTo>
                <a:cubicBezTo>
                  <a:pt x="343" y="114"/>
                  <a:pt x="338" y="116"/>
                  <a:pt x="338" y="116"/>
                </a:cubicBezTo>
                <a:cubicBezTo>
                  <a:pt x="336" y="118"/>
                  <a:pt x="335" y="118"/>
                  <a:pt x="334" y="118"/>
                </a:cubicBezTo>
                <a:lnTo>
                  <a:pt x="333" y="118"/>
                </a:lnTo>
                <a:lnTo>
                  <a:pt x="333" y="118"/>
                </a:lnTo>
                <a:lnTo>
                  <a:pt x="332" y="118"/>
                </a:lnTo>
                <a:lnTo>
                  <a:pt x="331" y="118"/>
                </a:lnTo>
                <a:cubicBezTo>
                  <a:pt x="336" y="115"/>
                  <a:pt x="341" y="113"/>
                  <a:pt x="342" y="112"/>
                </a:cubicBezTo>
                <a:cubicBezTo>
                  <a:pt x="348" y="109"/>
                  <a:pt x="349" y="109"/>
                  <a:pt x="353" y="109"/>
                </a:cubicBezTo>
                <a:close/>
                <a:moveTo>
                  <a:pt x="367" y="113"/>
                </a:moveTo>
                <a:lnTo>
                  <a:pt x="368" y="114"/>
                </a:lnTo>
                <a:lnTo>
                  <a:pt x="369" y="114"/>
                </a:lnTo>
                <a:lnTo>
                  <a:pt x="370" y="114"/>
                </a:lnTo>
                <a:lnTo>
                  <a:pt x="370" y="114"/>
                </a:lnTo>
                <a:lnTo>
                  <a:pt x="369" y="114"/>
                </a:lnTo>
                <a:lnTo>
                  <a:pt x="368" y="115"/>
                </a:lnTo>
                <a:lnTo>
                  <a:pt x="366" y="116"/>
                </a:lnTo>
                <a:lnTo>
                  <a:pt x="363" y="118"/>
                </a:lnTo>
                <a:lnTo>
                  <a:pt x="362" y="118"/>
                </a:lnTo>
                <a:lnTo>
                  <a:pt x="362" y="118"/>
                </a:lnTo>
                <a:lnTo>
                  <a:pt x="361" y="118"/>
                </a:lnTo>
                <a:lnTo>
                  <a:pt x="361" y="118"/>
                </a:lnTo>
                <a:lnTo>
                  <a:pt x="360" y="118"/>
                </a:lnTo>
                <a:lnTo>
                  <a:pt x="359" y="118"/>
                </a:lnTo>
                <a:lnTo>
                  <a:pt x="358" y="118"/>
                </a:lnTo>
                <a:lnTo>
                  <a:pt x="355" y="118"/>
                </a:lnTo>
                <a:lnTo>
                  <a:pt x="353" y="118"/>
                </a:lnTo>
                <a:cubicBezTo>
                  <a:pt x="363" y="113"/>
                  <a:pt x="366" y="112"/>
                  <a:pt x="366" y="112"/>
                </a:cubicBezTo>
                <a:lnTo>
                  <a:pt x="366" y="112"/>
                </a:lnTo>
                <a:lnTo>
                  <a:pt x="366" y="112"/>
                </a:lnTo>
                <a:lnTo>
                  <a:pt x="366" y="113"/>
                </a:lnTo>
                <a:lnTo>
                  <a:pt x="366" y="113"/>
                </a:lnTo>
                <a:lnTo>
                  <a:pt x="366" y="113"/>
                </a:lnTo>
                <a:lnTo>
                  <a:pt x="367" y="113"/>
                </a:lnTo>
                <a:lnTo>
                  <a:pt x="367" y="113"/>
                </a:lnTo>
                <a:lnTo>
                  <a:pt x="367" y="113"/>
                </a:lnTo>
                <a:close/>
                <a:moveTo>
                  <a:pt x="371" y="103"/>
                </a:moveTo>
                <a:lnTo>
                  <a:pt x="368" y="103"/>
                </a:lnTo>
                <a:lnTo>
                  <a:pt x="366" y="103"/>
                </a:lnTo>
                <a:lnTo>
                  <a:pt x="364" y="103"/>
                </a:lnTo>
                <a:lnTo>
                  <a:pt x="363" y="103"/>
                </a:lnTo>
                <a:lnTo>
                  <a:pt x="362" y="103"/>
                </a:lnTo>
                <a:lnTo>
                  <a:pt x="362" y="103"/>
                </a:lnTo>
                <a:lnTo>
                  <a:pt x="363" y="103"/>
                </a:lnTo>
                <a:lnTo>
                  <a:pt x="364" y="102"/>
                </a:lnTo>
                <a:lnTo>
                  <a:pt x="366" y="102"/>
                </a:lnTo>
                <a:lnTo>
                  <a:pt x="368" y="101"/>
                </a:lnTo>
                <a:lnTo>
                  <a:pt x="371" y="101"/>
                </a:lnTo>
                <a:lnTo>
                  <a:pt x="373" y="101"/>
                </a:lnTo>
                <a:lnTo>
                  <a:pt x="375" y="101"/>
                </a:lnTo>
                <a:lnTo>
                  <a:pt x="376" y="101"/>
                </a:lnTo>
                <a:lnTo>
                  <a:pt x="377" y="101"/>
                </a:lnTo>
                <a:lnTo>
                  <a:pt x="377" y="101"/>
                </a:lnTo>
                <a:lnTo>
                  <a:pt x="377" y="101"/>
                </a:lnTo>
                <a:lnTo>
                  <a:pt x="377" y="101"/>
                </a:lnTo>
                <a:lnTo>
                  <a:pt x="376" y="102"/>
                </a:lnTo>
                <a:lnTo>
                  <a:pt x="375" y="102"/>
                </a:lnTo>
                <a:lnTo>
                  <a:pt x="374" y="102"/>
                </a:lnTo>
                <a:lnTo>
                  <a:pt x="373" y="103"/>
                </a:lnTo>
                <a:lnTo>
                  <a:pt x="371" y="103"/>
                </a:lnTo>
                <a:close/>
                <a:moveTo>
                  <a:pt x="354" y="87"/>
                </a:moveTo>
                <a:lnTo>
                  <a:pt x="350" y="87"/>
                </a:lnTo>
                <a:lnTo>
                  <a:pt x="348" y="87"/>
                </a:lnTo>
                <a:lnTo>
                  <a:pt x="346" y="87"/>
                </a:lnTo>
                <a:lnTo>
                  <a:pt x="345" y="87"/>
                </a:lnTo>
                <a:lnTo>
                  <a:pt x="345" y="87"/>
                </a:lnTo>
                <a:lnTo>
                  <a:pt x="345" y="86"/>
                </a:lnTo>
                <a:lnTo>
                  <a:pt x="346" y="86"/>
                </a:lnTo>
                <a:lnTo>
                  <a:pt x="347" y="86"/>
                </a:lnTo>
                <a:lnTo>
                  <a:pt x="349" y="85"/>
                </a:lnTo>
                <a:lnTo>
                  <a:pt x="351" y="84"/>
                </a:lnTo>
                <a:lnTo>
                  <a:pt x="354" y="84"/>
                </a:lnTo>
                <a:lnTo>
                  <a:pt x="357" y="84"/>
                </a:lnTo>
                <a:lnTo>
                  <a:pt x="359" y="84"/>
                </a:lnTo>
                <a:lnTo>
                  <a:pt x="360" y="84"/>
                </a:lnTo>
                <a:lnTo>
                  <a:pt x="361" y="84"/>
                </a:lnTo>
                <a:lnTo>
                  <a:pt x="362" y="84"/>
                </a:lnTo>
                <a:lnTo>
                  <a:pt x="363" y="84"/>
                </a:lnTo>
                <a:lnTo>
                  <a:pt x="363" y="84"/>
                </a:lnTo>
                <a:lnTo>
                  <a:pt x="362" y="85"/>
                </a:lnTo>
                <a:lnTo>
                  <a:pt x="362" y="85"/>
                </a:lnTo>
                <a:lnTo>
                  <a:pt x="361" y="85"/>
                </a:lnTo>
                <a:lnTo>
                  <a:pt x="359" y="86"/>
                </a:lnTo>
                <a:lnTo>
                  <a:pt x="358" y="86"/>
                </a:lnTo>
                <a:lnTo>
                  <a:pt x="356" y="87"/>
                </a:lnTo>
                <a:lnTo>
                  <a:pt x="354" y="87"/>
                </a:lnTo>
                <a:close/>
                <a:moveTo>
                  <a:pt x="348" y="79"/>
                </a:moveTo>
                <a:lnTo>
                  <a:pt x="346" y="79"/>
                </a:lnTo>
                <a:lnTo>
                  <a:pt x="344" y="79"/>
                </a:lnTo>
                <a:lnTo>
                  <a:pt x="343" y="79"/>
                </a:lnTo>
                <a:lnTo>
                  <a:pt x="341" y="79"/>
                </a:lnTo>
                <a:lnTo>
                  <a:pt x="340" y="79"/>
                </a:lnTo>
                <a:lnTo>
                  <a:pt x="339" y="79"/>
                </a:lnTo>
                <a:lnTo>
                  <a:pt x="338" y="79"/>
                </a:lnTo>
                <a:lnTo>
                  <a:pt x="338" y="79"/>
                </a:lnTo>
                <a:lnTo>
                  <a:pt x="338" y="79"/>
                </a:lnTo>
                <a:lnTo>
                  <a:pt x="338" y="79"/>
                </a:lnTo>
                <a:cubicBezTo>
                  <a:pt x="337" y="79"/>
                  <a:pt x="341" y="77"/>
                  <a:pt x="342" y="77"/>
                </a:cubicBezTo>
                <a:cubicBezTo>
                  <a:pt x="345" y="76"/>
                  <a:pt x="359" y="69"/>
                  <a:pt x="356" y="70"/>
                </a:cubicBezTo>
                <a:lnTo>
                  <a:pt x="356" y="70"/>
                </a:lnTo>
                <a:lnTo>
                  <a:pt x="357" y="70"/>
                </a:lnTo>
                <a:lnTo>
                  <a:pt x="357" y="70"/>
                </a:lnTo>
                <a:lnTo>
                  <a:pt x="359" y="70"/>
                </a:lnTo>
                <a:lnTo>
                  <a:pt x="361" y="70"/>
                </a:lnTo>
                <a:lnTo>
                  <a:pt x="364" y="71"/>
                </a:lnTo>
                <a:cubicBezTo>
                  <a:pt x="361" y="73"/>
                  <a:pt x="358" y="74"/>
                  <a:pt x="357" y="74"/>
                </a:cubicBezTo>
                <a:cubicBezTo>
                  <a:pt x="356" y="75"/>
                  <a:pt x="350" y="78"/>
                  <a:pt x="348" y="79"/>
                </a:cubicBezTo>
                <a:close/>
                <a:moveTo>
                  <a:pt x="313" y="79"/>
                </a:moveTo>
                <a:cubicBezTo>
                  <a:pt x="316" y="77"/>
                  <a:pt x="320" y="75"/>
                  <a:pt x="320" y="75"/>
                </a:cubicBezTo>
                <a:cubicBezTo>
                  <a:pt x="328" y="70"/>
                  <a:pt x="331" y="69"/>
                  <a:pt x="334" y="69"/>
                </a:cubicBezTo>
                <a:cubicBezTo>
                  <a:pt x="336" y="69"/>
                  <a:pt x="340" y="69"/>
                  <a:pt x="342" y="70"/>
                </a:cubicBezTo>
                <a:lnTo>
                  <a:pt x="343" y="70"/>
                </a:lnTo>
                <a:lnTo>
                  <a:pt x="345" y="70"/>
                </a:lnTo>
                <a:lnTo>
                  <a:pt x="346" y="70"/>
                </a:lnTo>
                <a:cubicBezTo>
                  <a:pt x="336" y="74"/>
                  <a:pt x="330" y="77"/>
                  <a:pt x="328" y="77"/>
                </a:cubicBezTo>
                <a:cubicBezTo>
                  <a:pt x="325" y="79"/>
                  <a:pt x="323" y="79"/>
                  <a:pt x="322" y="79"/>
                </a:cubicBezTo>
                <a:lnTo>
                  <a:pt x="321" y="79"/>
                </a:lnTo>
                <a:lnTo>
                  <a:pt x="320" y="79"/>
                </a:lnTo>
                <a:lnTo>
                  <a:pt x="320" y="79"/>
                </a:lnTo>
                <a:lnTo>
                  <a:pt x="319" y="79"/>
                </a:lnTo>
                <a:lnTo>
                  <a:pt x="318" y="79"/>
                </a:lnTo>
                <a:lnTo>
                  <a:pt x="317" y="79"/>
                </a:lnTo>
                <a:lnTo>
                  <a:pt x="316" y="79"/>
                </a:lnTo>
                <a:lnTo>
                  <a:pt x="314" y="79"/>
                </a:lnTo>
                <a:lnTo>
                  <a:pt x="313" y="79"/>
                </a:lnTo>
                <a:close/>
                <a:moveTo>
                  <a:pt x="321" y="70"/>
                </a:moveTo>
                <a:cubicBezTo>
                  <a:pt x="316" y="73"/>
                  <a:pt x="312" y="75"/>
                  <a:pt x="311" y="76"/>
                </a:cubicBezTo>
                <a:cubicBezTo>
                  <a:pt x="305" y="80"/>
                  <a:pt x="303" y="80"/>
                  <a:pt x="298" y="80"/>
                </a:cubicBezTo>
                <a:lnTo>
                  <a:pt x="297" y="80"/>
                </a:lnTo>
                <a:lnTo>
                  <a:pt x="296" y="80"/>
                </a:lnTo>
                <a:lnTo>
                  <a:pt x="294" y="80"/>
                </a:lnTo>
                <a:cubicBezTo>
                  <a:pt x="314" y="70"/>
                  <a:pt x="318" y="70"/>
                  <a:pt x="319" y="70"/>
                </a:cubicBezTo>
                <a:lnTo>
                  <a:pt x="320" y="70"/>
                </a:lnTo>
                <a:lnTo>
                  <a:pt x="320" y="70"/>
                </a:lnTo>
                <a:lnTo>
                  <a:pt x="320" y="70"/>
                </a:lnTo>
                <a:lnTo>
                  <a:pt x="320" y="70"/>
                </a:lnTo>
                <a:lnTo>
                  <a:pt x="321" y="70"/>
                </a:lnTo>
                <a:lnTo>
                  <a:pt x="321" y="70"/>
                </a:lnTo>
                <a:lnTo>
                  <a:pt x="321" y="70"/>
                </a:lnTo>
                <a:close/>
                <a:moveTo>
                  <a:pt x="304" y="71"/>
                </a:moveTo>
                <a:lnTo>
                  <a:pt x="307" y="70"/>
                </a:lnTo>
                <a:cubicBezTo>
                  <a:pt x="298" y="74"/>
                  <a:pt x="295" y="75"/>
                  <a:pt x="296" y="75"/>
                </a:cubicBezTo>
                <a:cubicBezTo>
                  <a:pt x="295" y="75"/>
                  <a:pt x="302" y="72"/>
                  <a:pt x="304" y="71"/>
                </a:cubicBezTo>
                <a:close/>
                <a:moveTo>
                  <a:pt x="308" y="64"/>
                </a:moveTo>
                <a:lnTo>
                  <a:pt x="306" y="64"/>
                </a:lnTo>
                <a:lnTo>
                  <a:pt x="305" y="65"/>
                </a:lnTo>
                <a:lnTo>
                  <a:pt x="305" y="65"/>
                </a:lnTo>
                <a:lnTo>
                  <a:pt x="304" y="65"/>
                </a:lnTo>
                <a:lnTo>
                  <a:pt x="303" y="65"/>
                </a:lnTo>
                <a:lnTo>
                  <a:pt x="302" y="65"/>
                </a:lnTo>
                <a:lnTo>
                  <a:pt x="299" y="65"/>
                </a:lnTo>
                <a:lnTo>
                  <a:pt x="299" y="65"/>
                </a:lnTo>
                <a:lnTo>
                  <a:pt x="299" y="64"/>
                </a:lnTo>
                <a:cubicBezTo>
                  <a:pt x="298" y="64"/>
                  <a:pt x="305" y="63"/>
                  <a:pt x="308" y="64"/>
                </a:cubicBezTo>
                <a:close/>
                <a:moveTo>
                  <a:pt x="291" y="65"/>
                </a:moveTo>
                <a:cubicBezTo>
                  <a:pt x="288" y="66"/>
                  <a:pt x="287" y="66"/>
                  <a:pt x="286" y="66"/>
                </a:cubicBezTo>
                <a:lnTo>
                  <a:pt x="284" y="66"/>
                </a:lnTo>
                <a:lnTo>
                  <a:pt x="282" y="67"/>
                </a:lnTo>
                <a:lnTo>
                  <a:pt x="282" y="66"/>
                </a:lnTo>
                <a:lnTo>
                  <a:pt x="283" y="65"/>
                </a:lnTo>
                <a:lnTo>
                  <a:pt x="283" y="65"/>
                </a:lnTo>
                <a:lnTo>
                  <a:pt x="284" y="65"/>
                </a:lnTo>
                <a:lnTo>
                  <a:pt x="285" y="65"/>
                </a:lnTo>
                <a:lnTo>
                  <a:pt x="286" y="65"/>
                </a:lnTo>
                <a:lnTo>
                  <a:pt x="288" y="65"/>
                </a:lnTo>
                <a:lnTo>
                  <a:pt x="291" y="65"/>
                </a:lnTo>
                <a:close/>
                <a:moveTo>
                  <a:pt x="295" y="71"/>
                </a:moveTo>
                <a:cubicBezTo>
                  <a:pt x="286" y="76"/>
                  <a:pt x="286" y="77"/>
                  <a:pt x="284" y="78"/>
                </a:cubicBezTo>
                <a:lnTo>
                  <a:pt x="284" y="78"/>
                </a:lnTo>
                <a:lnTo>
                  <a:pt x="283" y="79"/>
                </a:lnTo>
                <a:lnTo>
                  <a:pt x="283" y="77"/>
                </a:lnTo>
                <a:lnTo>
                  <a:pt x="283" y="76"/>
                </a:lnTo>
                <a:lnTo>
                  <a:pt x="283" y="75"/>
                </a:lnTo>
                <a:lnTo>
                  <a:pt x="283" y="74"/>
                </a:lnTo>
                <a:lnTo>
                  <a:pt x="284" y="73"/>
                </a:lnTo>
                <a:lnTo>
                  <a:pt x="285" y="72"/>
                </a:lnTo>
                <a:cubicBezTo>
                  <a:pt x="287" y="71"/>
                  <a:pt x="292" y="71"/>
                  <a:pt x="293" y="71"/>
                </a:cubicBezTo>
                <a:lnTo>
                  <a:pt x="295" y="71"/>
                </a:lnTo>
                <a:close/>
                <a:moveTo>
                  <a:pt x="283" y="99"/>
                </a:moveTo>
                <a:lnTo>
                  <a:pt x="277" y="102"/>
                </a:lnTo>
                <a:lnTo>
                  <a:pt x="279" y="100"/>
                </a:lnTo>
                <a:lnTo>
                  <a:pt x="281" y="99"/>
                </a:lnTo>
                <a:lnTo>
                  <a:pt x="282" y="99"/>
                </a:lnTo>
                <a:lnTo>
                  <a:pt x="283" y="99"/>
                </a:lnTo>
                <a:lnTo>
                  <a:pt x="283" y="99"/>
                </a:lnTo>
                <a:close/>
                <a:moveTo>
                  <a:pt x="294" y="85"/>
                </a:moveTo>
                <a:lnTo>
                  <a:pt x="292" y="87"/>
                </a:lnTo>
                <a:lnTo>
                  <a:pt x="290" y="88"/>
                </a:lnTo>
                <a:lnTo>
                  <a:pt x="289" y="89"/>
                </a:lnTo>
                <a:lnTo>
                  <a:pt x="288" y="89"/>
                </a:lnTo>
                <a:lnTo>
                  <a:pt x="288" y="90"/>
                </a:lnTo>
                <a:lnTo>
                  <a:pt x="287" y="90"/>
                </a:lnTo>
                <a:lnTo>
                  <a:pt x="286" y="90"/>
                </a:lnTo>
                <a:lnTo>
                  <a:pt x="285" y="90"/>
                </a:lnTo>
                <a:lnTo>
                  <a:pt x="284" y="86"/>
                </a:lnTo>
                <a:cubicBezTo>
                  <a:pt x="288" y="85"/>
                  <a:pt x="293" y="85"/>
                  <a:pt x="294" y="85"/>
                </a:cubicBezTo>
                <a:close/>
                <a:moveTo>
                  <a:pt x="288" y="94"/>
                </a:moveTo>
                <a:lnTo>
                  <a:pt x="292" y="94"/>
                </a:lnTo>
                <a:lnTo>
                  <a:pt x="291" y="94"/>
                </a:lnTo>
                <a:lnTo>
                  <a:pt x="290" y="94"/>
                </a:lnTo>
                <a:lnTo>
                  <a:pt x="288" y="94"/>
                </a:lnTo>
                <a:close/>
                <a:moveTo>
                  <a:pt x="290" y="131"/>
                </a:moveTo>
                <a:lnTo>
                  <a:pt x="290" y="132"/>
                </a:lnTo>
                <a:lnTo>
                  <a:pt x="290" y="133"/>
                </a:lnTo>
                <a:lnTo>
                  <a:pt x="289" y="133"/>
                </a:lnTo>
                <a:lnTo>
                  <a:pt x="286" y="133"/>
                </a:lnTo>
                <a:lnTo>
                  <a:pt x="290" y="131"/>
                </a:lnTo>
                <a:close/>
                <a:moveTo>
                  <a:pt x="290" y="116"/>
                </a:moveTo>
                <a:lnTo>
                  <a:pt x="291" y="115"/>
                </a:lnTo>
                <a:lnTo>
                  <a:pt x="293" y="114"/>
                </a:lnTo>
                <a:lnTo>
                  <a:pt x="293" y="114"/>
                </a:lnTo>
                <a:lnTo>
                  <a:pt x="293" y="114"/>
                </a:lnTo>
                <a:lnTo>
                  <a:pt x="290" y="116"/>
                </a:lnTo>
                <a:close/>
                <a:moveTo>
                  <a:pt x="293" y="114"/>
                </a:moveTo>
                <a:lnTo>
                  <a:pt x="294" y="114"/>
                </a:lnTo>
                <a:lnTo>
                  <a:pt x="295" y="113"/>
                </a:lnTo>
                <a:lnTo>
                  <a:pt x="296" y="112"/>
                </a:lnTo>
                <a:lnTo>
                  <a:pt x="297" y="111"/>
                </a:lnTo>
                <a:lnTo>
                  <a:pt x="298" y="110"/>
                </a:lnTo>
                <a:lnTo>
                  <a:pt x="299" y="110"/>
                </a:lnTo>
                <a:lnTo>
                  <a:pt x="300" y="110"/>
                </a:lnTo>
                <a:lnTo>
                  <a:pt x="300" y="110"/>
                </a:lnTo>
                <a:lnTo>
                  <a:pt x="300" y="110"/>
                </a:lnTo>
                <a:cubicBezTo>
                  <a:pt x="301" y="110"/>
                  <a:pt x="298" y="112"/>
                  <a:pt x="297" y="112"/>
                </a:cubicBezTo>
                <a:lnTo>
                  <a:pt x="295" y="113"/>
                </a:lnTo>
                <a:lnTo>
                  <a:pt x="293" y="114"/>
                </a:lnTo>
                <a:close/>
                <a:moveTo>
                  <a:pt x="310" y="111"/>
                </a:moveTo>
                <a:cubicBezTo>
                  <a:pt x="304" y="115"/>
                  <a:pt x="301" y="117"/>
                  <a:pt x="301" y="117"/>
                </a:cubicBezTo>
                <a:cubicBezTo>
                  <a:pt x="298" y="118"/>
                  <a:pt x="297" y="118"/>
                  <a:pt x="296" y="118"/>
                </a:cubicBezTo>
                <a:lnTo>
                  <a:pt x="295" y="118"/>
                </a:lnTo>
                <a:lnTo>
                  <a:pt x="294" y="119"/>
                </a:lnTo>
                <a:cubicBezTo>
                  <a:pt x="302" y="114"/>
                  <a:pt x="313" y="109"/>
                  <a:pt x="313" y="109"/>
                </a:cubicBezTo>
                <a:lnTo>
                  <a:pt x="313" y="109"/>
                </a:lnTo>
                <a:cubicBezTo>
                  <a:pt x="314" y="109"/>
                  <a:pt x="311" y="111"/>
                  <a:pt x="310" y="111"/>
                </a:cubicBezTo>
                <a:close/>
                <a:moveTo>
                  <a:pt x="322" y="109"/>
                </a:moveTo>
                <a:lnTo>
                  <a:pt x="324" y="109"/>
                </a:lnTo>
                <a:lnTo>
                  <a:pt x="326" y="109"/>
                </a:lnTo>
                <a:lnTo>
                  <a:pt x="327" y="109"/>
                </a:lnTo>
                <a:lnTo>
                  <a:pt x="328" y="109"/>
                </a:lnTo>
                <a:lnTo>
                  <a:pt x="329" y="109"/>
                </a:lnTo>
                <a:lnTo>
                  <a:pt x="329" y="109"/>
                </a:lnTo>
                <a:lnTo>
                  <a:pt x="329" y="109"/>
                </a:lnTo>
                <a:cubicBezTo>
                  <a:pt x="329" y="109"/>
                  <a:pt x="326" y="111"/>
                  <a:pt x="325" y="111"/>
                </a:cubicBezTo>
                <a:lnTo>
                  <a:pt x="323" y="112"/>
                </a:lnTo>
                <a:lnTo>
                  <a:pt x="321" y="112"/>
                </a:lnTo>
                <a:lnTo>
                  <a:pt x="319" y="113"/>
                </a:lnTo>
                <a:lnTo>
                  <a:pt x="316" y="114"/>
                </a:lnTo>
                <a:lnTo>
                  <a:pt x="315" y="115"/>
                </a:lnTo>
                <a:cubicBezTo>
                  <a:pt x="311" y="117"/>
                  <a:pt x="307" y="118"/>
                  <a:pt x="307" y="118"/>
                </a:cubicBezTo>
                <a:lnTo>
                  <a:pt x="307" y="118"/>
                </a:lnTo>
                <a:lnTo>
                  <a:pt x="307" y="118"/>
                </a:lnTo>
                <a:lnTo>
                  <a:pt x="307" y="118"/>
                </a:lnTo>
                <a:cubicBezTo>
                  <a:pt x="306" y="118"/>
                  <a:pt x="315" y="112"/>
                  <a:pt x="322" y="109"/>
                </a:cubicBezTo>
                <a:close/>
                <a:moveTo>
                  <a:pt x="325" y="116"/>
                </a:moveTo>
                <a:lnTo>
                  <a:pt x="322" y="118"/>
                </a:lnTo>
                <a:lnTo>
                  <a:pt x="322" y="118"/>
                </a:lnTo>
                <a:lnTo>
                  <a:pt x="322" y="117"/>
                </a:lnTo>
                <a:lnTo>
                  <a:pt x="323" y="117"/>
                </a:lnTo>
                <a:lnTo>
                  <a:pt x="325" y="116"/>
                </a:lnTo>
                <a:close/>
                <a:moveTo>
                  <a:pt x="341" y="128"/>
                </a:moveTo>
                <a:lnTo>
                  <a:pt x="339" y="129"/>
                </a:lnTo>
                <a:lnTo>
                  <a:pt x="338" y="130"/>
                </a:lnTo>
                <a:lnTo>
                  <a:pt x="337" y="131"/>
                </a:lnTo>
                <a:lnTo>
                  <a:pt x="336" y="131"/>
                </a:lnTo>
                <a:cubicBezTo>
                  <a:pt x="332" y="134"/>
                  <a:pt x="330" y="134"/>
                  <a:pt x="329" y="134"/>
                </a:cubicBezTo>
                <a:lnTo>
                  <a:pt x="328" y="134"/>
                </a:lnTo>
                <a:lnTo>
                  <a:pt x="327" y="134"/>
                </a:lnTo>
                <a:lnTo>
                  <a:pt x="326" y="134"/>
                </a:lnTo>
                <a:lnTo>
                  <a:pt x="324" y="134"/>
                </a:lnTo>
                <a:lnTo>
                  <a:pt x="323" y="133"/>
                </a:lnTo>
                <a:lnTo>
                  <a:pt x="321" y="133"/>
                </a:lnTo>
                <a:lnTo>
                  <a:pt x="319" y="133"/>
                </a:lnTo>
                <a:cubicBezTo>
                  <a:pt x="329" y="128"/>
                  <a:pt x="331" y="128"/>
                  <a:pt x="335" y="128"/>
                </a:cubicBezTo>
                <a:lnTo>
                  <a:pt x="336" y="128"/>
                </a:lnTo>
                <a:lnTo>
                  <a:pt x="337" y="128"/>
                </a:lnTo>
                <a:lnTo>
                  <a:pt x="338" y="128"/>
                </a:lnTo>
                <a:lnTo>
                  <a:pt x="340" y="128"/>
                </a:lnTo>
                <a:lnTo>
                  <a:pt x="341" y="128"/>
                </a:lnTo>
                <a:close/>
                <a:moveTo>
                  <a:pt x="355" y="128"/>
                </a:moveTo>
                <a:lnTo>
                  <a:pt x="357" y="128"/>
                </a:lnTo>
                <a:lnTo>
                  <a:pt x="359" y="128"/>
                </a:lnTo>
                <a:lnTo>
                  <a:pt x="361" y="128"/>
                </a:lnTo>
                <a:lnTo>
                  <a:pt x="362" y="128"/>
                </a:lnTo>
                <a:lnTo>
                  <a:pt x="363" y="128"/>
                </a:lnTo>
                <a:lnTo>
                  <a:pt x="364" y="128"/>
                </a:lnTo>
                <a:lnTo>
                  <a:pt x="365" y="129"/>
                </a:lnTo>
                <a:lnTo>
                  <a:pt x="365" y="129"/>
                </a:lnTo>
                <a:lnTo>
                  <a:pt x="366" y="129"/>
                </a:lnTo>
                <a:cubicBezTo>
                  <a:pt x="366" y="129"/>
                  <a:pt x="363" y="130"/>
                  <a:pt x="362" y="130"/>
                </a:cubicBezTo>
                <a:cubicBezTo>
                  <a:pt x="360" y="131"/>
                  <a:pt x="352" y="134"/>
                  <a:pt x="350" y="135"/>
                </a:cubicBezTo>
                <a:lnTo>
                  <a:pt x="349" y="135"/>
                </a:lnTo>
                <a:lnTo>
                  <a:pt x="347" y="135"/>
                </a:lnTo>
                <a:lnTo>
                  <a:pt x="345" y="135"/>
                </a:lnTo>
                <a:lnTo>
                  <a:pt x="344" y="135"/>
                </a:lnTo>
                <a:lnTo>
                  <a:pt x="343" y="135"/>
                </a:lnTo>
                <a:lnTo>
                  <a:pt x="342" y="135"/>
                </a:lnTo>
                <a:lnTo>
                  <a:pt x="341" y="135"/>
                </a:lnTo>
                <a:lnTo>
                  <a:pt x="341" y="135"/>
                </a:lnTo>
                <a:lnTo>
                  <a:pt x="340" y="134"/>
                </a:lnTo>
                <a:lnTo>
                  <a:pt x="340" y="134"/>
                </a:lnTo>
                <a:lnTo>
                  <a:pt x="341" y="134"/>
                </a:lnTo>
                <a:cubicBezTo>
                  <a:pt x="341" y="134"/>
                  <a:pt x="347" y="131"/>
                  <a:pt x="349" y="130"/>
                </a:cubicBezTo>
                <a:lnTo>
                  <a:pt x="352" y="129"/>
                </a:lnTo>
                <a:lnTo>
                  <a:pt x="355" y="128"/>
                </a:lnTo>
                <a:close/>
                <a:moveTo>
                  <a:pt x="343" y="143"/>
                </a:moveTo>
                <a:cubicBezTo>
                  <a:pt x="353" y="143"/>
                  <a:pt x="358" y="143"/>
                  <a:pt x="357" y="143"/>
                </a:cubicBezTo>
                <a:lnTo>
                  <a:pt x="358" y="143"/>
                </a:lnTo>
                <a:lnTo>
                  <a:pt x="358" y="143"/>
                </a:lnTo>
                <a:lnTo>
                  <a:pt x="357" y="143"/>
                </a:lnTo>
                <a:lnTo>
                  <a:pt x="357" y="143"/>
                </a:lnTo>
                <a:lnTo>
                  <a:pt x="357" y="143"/>
                </a:lnTo>
                <a:lnTo>
                  <a:pt x="356" y="144"/>
                </a:lnTo>
                <a:lnTo>
                  <a:pt x="355" y="144"/>
                </a:lnTo>
                <a:lnTo>
                  <a:pt x="354" y="144"/>
                </a:lnTo>
                <a:lnTo>
                  <a:pt x="353" y="144"/>
                </a:lnTo>
                <a:lnTo>
                  <a:pt x="353" y="145"/>
                </a:lnTo>
                <a:cubicBezTo>
                  <a:pt x="345" y="147"/>
                  <a:pt x="342" y="149"/>
                  <a:pt x="341" y="149"/>
                </a:cubicBezTo>
                <a:cubicBezTo>
                  <a:pt x="340" y="150"/>
                  <a:pt x="336" y="150"/>
                  <a:pt x="329" y="150"/>
                </a:cubicBezTo>
                <a:cubicBezTo>
                  <a:pt x="334" y="147"/>
                  <a:pt x="340" y="144"/>
                  <a:pt x="343" y="143"/>
                </a:cubicBezTo>
                <a:close/>
                <a:moveTo>
                  <a:pt x="353" y="150"/>
                </a:moveTo>
                <a:lnTo>
                  <a:pt x="354" y="149"/>
                </a:lnTo>
                <a:lnTo>
                  <a:pt x="355" y="149"/>
                </a:lnTo>
                <a:lnTo>
                  <a:pt x="356" y="149"/>
                </a:lnTo>
                <a:lnTo>
                  <a:pt x="357" y="148"/>
                </a:lnTo>
                <a:cubicBezTo>
                  <a:pt x="362" y="146"/>
                  <a:pt x="368" y="144"/>
                  <a:pt x="371" y="144"/>
                </a:cubicBezTo>
                <a:lnTo>
                  <a:pt x="372" y="144"/>
                </a:lnTo>
                <a:lnTo>
                  <a:pt x="373" y="145"/>
                </a:lnTo>
                <a:lnTo>
                  <a:pt x="374" y="145"/>
                </a:lnTo>
                <a:lnTo>
                  <a:pt x="373" y="146"/>
                </a:lnTo>
                <a:lnTo>
                  <a:pt x="372" y="146"/>
                </a:lnTo>
                <a:lnTo>
                  <a:pt x="371" y="147"/>
                </a:lnTo>
                <a:cubicBezTo>
                  <a:pt x="368" y="150"/>
                  <a:pt x="365" y="151"/>
                  <a:pt x="363" y="151"/>
                </a:cubicBezTo>
                <a:lnTo>
                  <a:pt x="362" y="151"/>
                </a:lnTo>
                <a:lnTo>
                  <a:pt x="361" y="150"/>
                </a:lnTo>
                <a:lnTo>
                  <a:pt x="360" y="150"/>
                </a:lnTo>
                <a:lnTo>
                  <a:pt x="358" y="150"/>
                </a:lnTo>
                <a:lnTo>
                  <a:pt x="356" y="150"/>
                </a:lnTo>
                <a:lnTo>
                  <a:pt x="355" y="150"/>
                </a:lnTo>
                <a:lnTo>
                  <a:pt x="353" y="150"/>
                </a:lnTo>
                <a:close/>
                <a:moveTo>
                  <a:pt x="366" y="175"/>
                </a:moveTo>
                <a:lnTo>
                  <a:pt x="368" y="175"/>
                </a:lnTo>
                <a:lnTo>
                  <a:pt x="369" y="175"/>
                </a:lnTo>
                <a:lnTo>
                  <a:pt x="369" y="175"/>
                </a:lnTo>
                <a:lnTo>
                  <a:pt x="366" y="175"/>
                </a:lnTo>
                <a:close/>
                <a:moveTo>
                  <a:pt x="369" y="175"/>
                </a:moveTo>
                <a:cubicBezTo>
                  <a:pt x="374" y="175"/>
                  <a:pt x="385" y="175"/>
                  <a:pt x="386" y="175"/>
                </a:cubicBezTo>
                <a:cubicBezTo>
                  <a:pt x="391" y="175"/>
                  <a:pt x="397" y="175"/>
                  <a:pt x="398" y="175"/>
                </a:cubicBezTo>
                <a:cubicBezTo>
                  <a:pt x="400" y="175"/>
                  <a:pt x="403" y="175"/>
                  <a:pt x="404" y="175"/>
                </a:cubicBezTo>
                <a:cubicBezTo>
                  <a:pt x="409" y="175"/>
                  <a:pt x="416" y="176"/>
                  <a:pt x="422" y="178"/>
                </a:cubicBezTo>
                <a:cubicBezTo>
                  <a:pt x="422" y="179"/>
                  <a:pt x="422" y="180"/>
                  <a:pt x="422" y="180"/>
                </a:cubicBezTo>
                <a:lnTo>
                  <a:pt x="422" y="180"/>
                </a:lnTo>
                <a:lnTo>
                  <a:pt x="422" y="180"/>
                </a:lnTo>
                <a:lnTo>
                  <a:pt x="422" y="180"/>
                </a:lnTo>
                <a:lnTo>
                  <a:pt x="422" y="180"/>
                </a:lnTo>
                <a:lnTo>
                  <a:pt x="422" y="180"/>
                </a:lnTo>
                <a:lnTo>
                  <a:pt x="422" y="181"/>
                </a:lnTo>
                <a:lnTo>
                  <a:pt x="422" y="181"/>
                </a:lnTo>
                <a:lnTo>
                  <a:pt x="422" y="181"/>
                </a:lnTo>
                <a:lnTo>
                  <a:pt x="422" y="181"/>
                </a:lnTo>
                <a:lnTo>
                  <a:pt x="422" y="181"/>
                </a:lnTo>
                <a:lnTo>
                  <a:pt x="422" y="181"/>
                </a:lnTo>
                <a:lnTo>
                  <a:pt x="422" y="181"/>
                </a:lnTo>
                <a:lnTo>
                  <a:pt x="422" y="181"/>
                </a:lnTo>
                <a:lnTo>
                  <a:pt x="422" y="181"/>
                </a:lnTo>
                <a:cubicBezTo>
                  <a:pt x="421" y="181"/>
                  <a:pt x="419" y="181"/>
                  <a:pt x="418" y="180"/>
                </a:cubicBezTo>
                <a:cubicBezTo>
                  <a:pt x="414" y="179"/>
                  <a:pt x="394" y="176"/>
                  <a:pt x="369" y="175"/>
                </a:cubicBezTo>
                <a:close/>
                <a:moveTo>
                  <a:pt x="417" y="139"/>
                </a:moveTo>
                <a:lnTo>
                  <a:pt x="417" y="144"/>
                </a:lnTo>
                <a:lnTo>
                  <a:pt x="414" y="143"/>
                </a:lnTo>
                <a:lnTo>
                  <a:pt x="412" y="142"/>
                </a:lnTo>
                <a:lnTo>
                  <a:pt x="410" y="142"/>
                </a:lnTo>
                <a:lnTo>
                  <a:pt x="409" y="141"/>
                </a:lnTo>
                <a:lnTo>
                  <a:pt x="408" y="141"/>
                </a:lnTo>
                <a:lnTo>
                  <a:pt x="407" y="141"/>
                </a:lnTo>
                <a:lnTo>
                  <a:pt x="407" y="141"/>
                </a:lnTo>
                <a:lnTo>
                  <a:pt x="408" y="141"/>
                </a:lnTo>
                <a:lnTo>
                  <a:pt x="409" y="140"/>
                </a:lnTo>
                <a:lnTo>
                  <a:pt x="410" y="140"/>
                </a:lnTo>
                <a:lnTo>
                  <a:pt x="412" y="140"/>
                </a:lnTo>
                <a:lnTo>
                  <a:pt x="414" y="140"/>
                </a:lnTo>
                <a:lnTo>
                  <a:pt x="417" y="139"/>
                </a:lnTo>
                <a:close/>
                <a:moveTo>
                  <a:pt x="401" y="126"/>
                </a:moveTo>
                <a:cubicBezTo>
                  <a:pt x="404" y="126"/>
                  <a:pt x="406" y="126"/>
                  <a:pt x="409" y="127"/>
                </a:cubicBezTo>
                <a:lnTo>
                  <a:pt x="410" y="127"/>
                </a:lnTo>
                <a:lnTo>
                  <a:pt x="411" y="127"/>
                </a:lnTo>
                <a:lnTo>
                  <a:pt x="412" y="127"/>
                </a:lnTo>
                <a:lnTo>
                  <a:pt x="413" y="127"/>
                </a:lnTo>
                <a:lnTo>
                  <a:pt x="414" y="127"/>
                </a:lnTo>
                <a:lnTo>
                  <a:pt x="414" y="128"/>
                </a:lnTo>
                <a:lnTo>
                  <a:pt x="414" y="128"/>
                </a:lnTo>
                <a:lnTo>
                  <a:pt x="414" y="128"/>
                </a:lnTo>
                <a:lnTo>
                  <a:pt x="414" y="129"/>
                </a:lnTo>
                <a:lnTo>
                  <a:pt x="414" y="129"/>
                </a:lnTo>
                <a:lnTo>
                  <a:pt x="414" y="129"/>
                </a:lnTo>
                <a:lnTo>
                  <a:pt x="413" y="129"/>
                </a:lnTo>
                <a:lnTo>
                  <a:pt x="412" y="129"/>
                </a:lnTo>
                <a:lnTo>
                  <a:pt x="412" y="128"/>
                </a:lnTo>
                <a:lnTo>
                  <a:pt x="410" y="128"/>
                </a:lnTo>
                <a:lnTo>
                  <a:pt x="409" y="128"/>
                </a:lnTo>
                <a:lnTo>
                  <a:pt x="407" y="127"/>
                </a:lnTo>
                <a:lnTo>
                  <a:pt x="404" y="127"/>
                </a:lnTo>
                <a:lnTo>
                  <a:pt x="401" y="126"/>
                </a:lnTo>
                <a:close/>
                <a:moveTo>
                  <a:pt x="398" y="94"/>
                </a:moveTo>
                <a:lnTo>
                  <a:pt x="396" y="93"/>
                </a:lnTo>
                <a:lnTo>
                  <a:pt x="399" y="93"/>
                </a:lnTo>
                <a:lnTo>
                  <a:pt x="400" y="93"/>
                </a:lnTo>
                <a:lnTo>
                  <a:pt x="400" y="93"/>
                </a:lnTo>
                <a:lnTo>
                  <a:pt x="398" y="94"/>
                </a:lnTo>
                <a:close/>
                <a:moveTo>
                  <a:pt x="388" y="79"/>
                </a:moveTo>
                <a:lnTo>
                  <a:pt x="390" y="78"/>
                </a:lnTo>
                <a:lnTo>
                  <a:pt x="391" y="77"/>
                </a:lnTo>
                <a:lnTo>
                  <a:pt x="392" y="77"/>
                </a:lnTo>
                <a:lnTo>
                  <a:pt x="393" y="76"/>
                </a:lnTo>
                <a:lnTo>
                  <a:pt x="394" y="76"/>
                </a:lnTo>
                <a:lnTo>
                  <a:pt x="394" y="76"/>
                </a:lnTo>
                <a:lnTo>
                  <a:pt x="395" y="77"/>
                </a:lnTo>
                <a:lnTo>
                  <a:pt x="396" y="77"/>
                </a:lnTo>
                <a:lnTo>
                  <a:pt x="397" y="78"/>
                </a:lnTo>
                <a:lnTo>
                  <a:pt x="399" y="78"/>
                </a:lnTo>
                <a:lnTo>
                  <a:pt x="397" y="78"/>
                </a:lnTo>
                <a:lnTo>
                  <a:pt x="396" y="77"/>
                </a:lnTo>
                <a:lnTo>
                  <a:pt x="395" y="77"/>
                </a:lnTo>
                <a:lnTo>
                  <a:pt x="394" y="77"/>
                </a:lnTo>
                <a:lnTo>
                  <a:pt x="394" y="77"/>
                </a:lnTo>
                <a:lnTo>
                  <a:pt x="394" y="78"/>
                </a:lnTo>
                <a:lnTo>
                  <a:pt x="393" y="78"/>
                </a:lnTo>
                <a:lnTo>
                  <a:pt x="392" y="78"/>
                </a:lnTo>
                <a:lnTo>
                  <a:pt x="390" y="79"/>
                </a:lnTo>
                <a:lnTo>
                  <a:pt x="388" y="79"/>
                </a:lnTo>
                <a:close/>
                <a:moveTo>
                  <a:pt x="391" y="85"/>
                </a:moveTo>
                <a:lnTo>
                  <a:pt x="390" y="86"/>
                </a:lnTo>
                <a:lnTo>
                  <a:pt x="388" y="87"/>
                </a:lnTo>
                <a:lnTo>
                  <a:pt x="387" y="88"/>
                </a:lnTo>
                <a:lnTo>
                  <a:pt x="386" y="88"/>
                </a:lnTo>
                <a:cubicBezTo>
                  <a:pt x="384" y="90"/>
                  <a:pt x="382" y="90"/>
                  <a:pt x="381" y="90"/>
                </a:cubicBezTo>
                <a:cubicBezTo>
                  <a:pt x="380" y="90"/>
                  <a:pt x="377" y="90"/>
                  <a:pt x="376" y="89"/>
                </a:cubicBezTo>
                <a:lnTo>
                  <a:pt x="374" y="89"/>
                </a:lnTo>
                <a:lnTo>
                  <a:pt x="372" y="89"/>
                </a:lnTo>
                <a:lnTo>
                  <a:pt x="370" y="89"/>
                </a:lnTo>
                <a:lnTo>
                  <a:pt x="368" y="88"/>
                </a:lnTo>
                <a:lnTo>
                  <a:pt x="369" y="88"/>
                </a:lnTo>
                <a:lnTo>
                  <a:pt x="370" y="87"/>
                </a:lnTo>
                <a:lnTo>
                  <a:pt x="371" y="87"/>
                </a:lnTo>
                <a:lnTo>
                  <a:pt x="372" y="87"/>
                </a:lnTo>
                <a:cubicBezTo>
                  <a:pt x="375" y="85"/>
                  <a:pt x="379" y="84"/>
                  <a:pt x="381" y="84"/>
                </a:cubicBezTo>
                <a:cubicBezTo>
                  <a:pt x="383" y="84"/>
                  <a:pt x="389" y="85"/>
                  <a:pt x="391" y="85"/>
                </a:cubicBezTo>
                <a:close/>
                <a:moveTo>
                  <a:pt x="366" y="79"/>
                </a:moveTo>
                <a:cubicBezTo>
                  <a:pt x="367" y="79"/>
                  <a:pt x="373" y="78"/>
                  <a:pt x="375" y="77"/>
                </a:cubicBezTo>
                <a:cubicBezTo>
                  <a:pt x="380" y="76"/>
                  <a:pt x="386" y="75"/>
                  <a:pt x="387" y="75"/>
                </a:cubicBezTo>
                <a:lnTo>
                  <a:pt x="387" y="75"/>
                </a:lnTo>
                <a:lnTo>
                  <a:pt x="388" y="75"/>
                </a:lnTo>
                <a:lnTo>
                  <a:pt x="386" y="76"/>
                </a:lnTo>
                <a:lnTo>
                  <a:pt x="384" y="77"/>
                </a:lnTo>
                <a:lnTo>
                  <a:pt x="383" y="77"/>
                </a:lnTo>
                <a:cubicBezTo>
                  <a:pt x="379" y="79"/>
                  <a:pt x="376" y="80"/>
                  <a:pt x="375" y="80"/>
                </a:cubicBezTo>
                <a:lnTo>
                  <a:pt x="374" y="80"/>
                </a:lnTo>
                <a:lnTo>
                  <a:pt x="373" y="80"/>
                </a:lnTo>
                <a:lnTo>
                  <a:pt x="373" y="80"/>
                </a:lnTo>
                <a:lnTo>
                  <a:pt x="372" y="80"/>
                </a:lnTo>
                <a:lnTo>
                  <a:pt x="370" y="80"/>
                </a:lnTo>
                <a:lnTo>
                  <a:pt x="369" y="79"/>
                </a:lnTo>
                <a:lnTo>
                  <a:pt x="368" y="79"/>
                </a:lnTo>
                <a:lnTo>
                  <a:pt x="366" y="79"/>
                </a:lnTo>
                <a:close/>
                <a:moveTo>
                  <a:pt x="362" y="77"/>
                </a:moveTo>
                <a:lnTo>
                  <a:pt x="364" y="76"/>
                </a:lnTo>
                <a:lnTo>
                  <a:pt x="366" y="75"/>
                </a:lnTo>
                <a:lnTo>
                  <a:pt x="368" y="74"/>
                </a:lnTo>
                <a:lnTo>
                  <a:pt x="369" y="73"/>
                </a:lnTo>
                <a:lnTo>
                  <a:pt x="370" y="73"/>
                </a:lnTo>
                <a:lnTo>
                  <a:pt x="371" y="72"/>
                </a:lnTo>
                <a:lnTo>
                  <a:pt x="371" y="72"/>
                </a:lnTo>
                <a:lnTo>
                  <a:pt x="372" y="72"/>
                </a:lnTo>
                <a:lnTo>
                  <a:pt x="373" y="72"/>
                </a:lnTo>
                <a:lnTo>
                  <a:pt x="373" y="72"/>
                </a:lnTo>
                <a:lnTo>
                  <a:pt x="374" y="72"/>
                </a:lnTo>
                <a:lnTo>
                  <a:pt x="374" y="72"/>
                </a:lnTo>
                <a:lnTo>
                  <a:pt x="375" y="73"/>
                </a:lnTo>
                <a:lnTo>
                  <a:pt x="376" y="73"/>
                </a:lnTo>
                <a:cubicBezTo>
                  <a:pt x="371" y="74"/>
                  <a:pt x="365" y="76"/>
                  <a:pt x="362" y="77"/>
                </a:cubicBezTo>
                <a:close/>
                <a:moveTo>
                  <a:pt x="372" y="68"/>
                </a:moveTo>
                <a:lnTo>
                  <a:pt x="370" y="67"/>
                </a:lnTo>
                <a:lnTo>
                  <a:pt x="372" y="67"/>
                </a:lnTo>
                <a:lnTo>
                  <a:pt x="372" y="68"/>
                </a:lnTo>
                <a:close/>
                <a:moveTo>
                  <a:pt x="356" y="56"/>
                </a:moveTo>
                <a:lnTo>
                  <a:pt x="355" y="56"/>
                </a:lnTo>
                <a:lnTo>
                  <a:pt x="354" y="56"/>
                </a:lnTo>
                <a:lnTo>
                  <a:pt x="353" y="56"/>
                </a:lnTo>
                <a:lnTo>
                  <a:pt x="353" y="56"/>
                </a:lnTo>
                <a:lnTo>
                  <a:pt x="352" y="56"/>
                </a:lnTo>
                <a:lnTo>
                  <a:pt x="352" y="56"/>
                </a:lnTo>
                <a:lnTo>
                  <a:pt x="352" y="55"/>
                </a:lnTo>
                <a:lnTo>
                  <a:pt x="352" y="55"/>
                </a:lnTo>
                <a:cubicBezTo>
                  <a:pt x="352" y="55"/>
                  <a:pt x="357" y="54"/>
                  <a:pt x="359" y="55"/>
                </a:cubicBezTo>
                <a:lnTo>
                  <a:pt x="360" y="55"/>
                </a:lnTo>
                <a:lnTo>
                  <a:pt x="363" y="55"/>
                </a:lnTo>
                <a:lnTo>
                  <a:pt x="365" y="55"/>
                </a:lnTo>
                <a:lnTo>
                  <a:pt x="367" y="55"/>
                </a:lnTo>
                <a:lnTo>
                  <a:pt x="370" y="55"/>
                </a:lnTo>
                <a:lnTo>
                  <a:pt x="370" y="56"/>
                </a:lnTo>
                <a:lnTo>
                  <a:pt x="369" y="56"/>
                </a:lnTo>
                <a:lnTo>
                  <a:pt x="369" y="57"/>
                </a:lnTo>
                <a:lnTo>
                  <a:pt x="368" y="57"/>
                </a:lnTo>
                <a:lnTo>
                  <a:pt x="368" y="57"/>
                </a:lnTo>
                <a:lnTo>
                  <a:pt x="368" y="57"/>
                </a:lnTo>
                <a:lnTo>
                  <a:pt x="367" y="57"/>
                </a:lnTo>
                <a:lnTo>
                  <a:pt x="366" y="57"/>
                </a:lnTo>
                <a:lnTo>
                  <a:pt x="366" y="57"/>
                </a:lnTo>
                <a:lnTo>
                  <a:pt x="364" y="57"/>
                </a:lnTo>
                <a:lnTo>
                  <a:pt x="363" y="57"/>
                </a:lnTo>
                <a:lnTo>
                  <a:pt x="361" y="57"/>
                </a:lnTo>
                <a:lnTo>
                  <a:pt x="358" y="56"/>
                </a:lnTo>
                <a:lnTo>
                  <a:pt x="356" y="56"/>
                </a:lnTo>
                <a:close/>
                <a:moveTo>
                  <a:pt x="351" y="63"/>
                </a:moveTo>
                <a:lnTo>
                  <a:pt x="349" y="63"/>
                </a:lnTo>
                <a:lnTo>
                  <a:pt x="346" y="63"/>
                </a:lnTo>
                <a:lnTo>
                  <a:pt x="344" y="63"/>
                </a:lnTo>
                <a:lnTo>
                  <a:pt x="343" y="63"/>
                </a:lnTo>
                <a:lnTo>
                  <a:pt x="342" y="63"/>
                </a:lnTo>
                <a:lnTo>
                  <a:pt x="341" y="63"/>
                </a:lnTo>
                <a:lnTo>
                  <a:pt x="340" y="63"/>
                </a:lnTo>
                <a:lnTo>
                  <a:pt x="340" y="63"/>
                </a:lnTo>
                <a:lnTo>
                  <a:pt x="340" y="63"/>
                </a:lnTo>
                <a:lnTo>
                  <a:pt x="340" y="63"/>
                </a:lnTo>
                <a:lnTo>
                  <a:pt x="340" y="63"/>
                </a:lnTo>
                <a:lnTo>
                  <a:pt x="341" y="63"/>
                </a:lnTo>
                <a:lnTo>
                  <a:pt x="341" y="63"/>
                </a:lnTo>
                <a:lnTo>
                  <a:pt x="351" y="63"/>
                </a:lnTo>
                <a:close/>
                <a:moveTo>
                  <a:pt x="340" y="56"/>
                </a:moveTo>
                <a:cubicBezTo>
                  <a:pt x="333" y="56"/>
                  <a:pt x="328" y="56"/>
                  <a:pt x="328" y="56"/>
                </a:cubicBezTo>
                <a:lnTo>
                  <a:pt x="327" y="56"/>
                </a:lnTo>
                <a:lnTo>
                  <a:pt x="327" y="56"/>
                </a:lnTo>
                <a:cubicBezTo>
                  <a:pt x="326" y="55"/>
                  <a:pt x="337" y="54"/>
                  <a:pt x="344" y="54"/>
                </a:cubicBezTo>
                <a:lnTo>
                  <a:pt x="340" y="56"/>
                </a:lnTo>
                <a:close/>
                <a:moveTo>
                  <a:pt x="312" y="48"/>
                </a:moveTo>
                <a:cubicBezTo>
                  <a:pt x="318" y="44"/>
                  <a:pt x="320" y="44"/>
                  <a:pt x="321" y="44"/>
                </a:cubicBezTo>
                <a:lnTo>
                  <a:pt x="321" y="44"/>
                </a:lnTo>
                <a:lnTo>
                  <a:pt x="322" y="44"/>
                </a:lnTo>
                <a:lnTo>
                  <a:pt x="323" y="44"/>
                </a:lnTo>
                <a:lnTo>
                  <a:pt x="323" y="44"/>
                </a:lnTo>
                <a:lnTo>
                  <a:pt x="325" y="44"/>
                </a:lnTo>
                <a:lnTo>
                  <a:pt x="327" y="44"/>
                </a:lnTo>
                <a:lnTo>
                  <a:pt x="329" y="44"/>
                </a:lnTo>
                <a:lnTo>
                  <a:pt x="330" y="44"/>
                </a:lnTo>
                <a:cubicBezTo>
                  <a:pt x="334" y="44"/>
                  <a:pt x="337" y="44"/>
                  <a:pt x="337" y="44"/>
                </a:cubicBezTo>
                <a:lnTo>
                  <a:pt x="337" y="44"/>
                </a:lnTo>
                <a:lnTo>
                  <a:pt x="337" y="44"/>
                </a:lnTo>
                <a:lnTo>
                  <a:pt x="337" y="44"/>
                </a:lnTo>
                <a:lnTo>
                  <a:pt x="337" y="45"/>
                </a:lnTo>
                <a:cubicBezTo>
                  <a:pt x="337" y="46"/>
                  <a:pt x="322" y="48"/>
                  <a:pt x="312" y="48"/>
                </a:cubicBezTo>
                <a:close/>
                <a:moveTo>
                  <a:pt x="333" y="30"/>
                </a:moveTo>
                <a:lnTo>
                  <a:pt x="336" y="32"/>
                </a:lnTo>
                <a:lnTo>
                  <a:pt x="333" y="34"/>
                </a:lnTo>
                <a:lnTo>
                  <a:pt x="331" y="34"/>
                </a:lnTo>
                <a:lnTo>
                  <a:pt x="329" y="35"/>
                </a:lnTo>
                <a:lnTo>
                  <a:pt x="328" y="36"/>
                </a:lnTo>
                <a:lnTo>
                  <a:pt x="327" y="36"/>
                </a:lnTo>
                <a:lnTo>
                  <a:pt x="327" y="36"/>
                </a:lnTo>
                <a:lnTo>
                  <a:pt x="327" y="35"/>
                </a:lnTo>
                <a:lnTo>
                  <a:pt x="328" y="35"/>
                </a:lnTo>
                <a:lnTo>
                  <a:pt x="329" y="34"/>
                </a:lnTo>
                <a:lnTo>
                  <a:pt x="330" y="33"/>
                </a:lnTo>
                <a:lnTo>
                  <a:pt x="331" y="32"/>
                </a:lnTo>
                <a:lnTo>
                  <a:pt x="333" y="30"/>
                </a:lnTo>
                <a:close/>
                <a:moveTo>
                  <a:pt x="334" y="21"/>
                </a:moveTo>
                <a:lnTo>
                  <a:pt x="339" y="20"/>
                </a:lnTo>
                <a:lnTo>
                  <a:pt x="338" y="21"/>
                </a:lnTo>
                <a:lnTo>
                  <a:pt x="337" y="22"/>
                </a:lnTo>
                <a:lnTo>
                  <a:pt x="336" y="21"/>
                </a:lnTo>
                <a:lnTo>
                  <a:pt x="334" y="21"/>
                </a:lnTo>
                <a:close/>
                <a:moveTo>
                  <a:pt x="326" y="19"/>
                </a:moveTo>
                <a:lnTo>
                  <a:pt x="330" y="16"/>
                </a:lnTo>
                <a:lnTo>
                  <a:pt x="332" y="16"/>
                </a:lnTo>
                <a:lnTo>
                  <a:pt x="333" y="16"/>
                </a:lnTo>
                <a:lnTo>
                  <a:pt x="335" y="16"/>
                </a:lnTo>
                <a:lnTo>
                  <a:pt x="336" y="16"/>
                </a:lnTo>
                <a:lnTo>
                  <a:pt x="336" y="16"/>
                </a:lnTo>
                <a:lnTo>
                  <a:pt x="336" y="16"/>
                </a:lnTo>
                <a:lnTo>
                  <a:pt x="336" y="17"/>
                </a:lnTo>
                <a:lnTo>
                  <a:pt x="335" y="17"/>
                </a:lnTo>
                <a:lnTo>
                  <a:pt x="334" y="17"/>
                </a:lnTo>
                <a:lnTo>
                  <a:pt x="332" y="17"/>
                </a:lnTo>
                <a:lnTo>
                  <a:pt x="331" y="18"/>
                </a:lnTo>
                <a:lnTo>
                  <a:pt x="329" y="18"/>
                </a:lnTo>
                <a:lnTo>
                  <a:pt x="326" y="19"/>
                </a:lnTo>
                <a:close/>
                <a:moveTo>
                  <a:pt x="329" y="29"/>
                </a:moveTo>
                <a:lnTo>
                  <a:pt x="327" y="30"/>
                </a:lnTo>
                <a:lnTo>
                  <a:pt x="326" y="31"/>
                </a:lnTo>
                <a:lnTo>
                  <a:pt x="325" y="32"/>
                </a:lnTo>
                <a:cubicBezTo>
                  <a:pt x="321" y="36"/>
                  <a:pt x="320" y="35"/>
                  <a:pt x="316" y="36"/>
                </a:cubicBezTo>
                <a:lnTo>
                  <a:pt x="314" y="36"/>
                </a:lnTo>
                <a:lnTo>
                  <a:pt x="313" y="36"/>
                </a:lnTo>
                <a:lnTo>
                  <a:pt x="311" y="36"/>
                </a:lnTo>
                <a:lnTo>
                  <a:pt x="309" y="36"/>
                </a:lnTo>
                <a:lnTo>
                  <a:pt x="307" y="37"/>
                </a:lnTo>
                <a:lnTo>
                  <a:pt x="308" y="35"/>
                </a:lnTo>
                <a:lnTo>
                  <a:pt x="309" y="34"/>
                </a:lnTo>
                <a:lnTo>
                  <a:pt x="310" y="33"/>
                </a:lnTo>
                <a:lnTo>
                  <a:pt x="311" y="32"/>
                </a:lnTo>
                <a:cubicBezTo>
                  <a:pt x="314" y="29"/>
                  <a:pt x="316" y="29"/>
                  <a:pt x="319" y="29"/>
                </a:cubicBezTo>
                <a:lnTo>
                  <a:pt x="320" y="29"/>
                </a:lnTo>
                <a:lnTo>
                  <a:pt x="321" y="29"/>
                </a:lnTo>
                <a:lnTo>
                  <a:pt x="323" y="29"/>
                </a:lnTo>
                <a:lnTo>
                  <a:pt x="324" y="29"/>
                </a:lnTo>
                <a:lnTo>
                  <a:pt x="326" y="29"/>
                </a:lnTo>
                <a:lnTo>
                  <a:pt x="329" y="29"/>
                </a:lnTo>
                <a:close/>
                <a:moveTo>
                  <a:pt x="317" y="22"/>
                </a:moveTo>
                <a:lnTo>
                  <a:pt x="317" y="22"/>
                </a:lnTo>
                <a:lnTo>
                  <a:pt x="316" y="22"/>
                </a:lnTo>
                <a:lnTo>
                  <a:pt x="316" y="22"/>
                </a:lnTo>
                <a:lnTo>
                  <a:pt x="315" y="23"/>
                </a:lnTo>
                <a:cubicBezTo>
                  <a:pt x="315" y="23"/>
                  <a:pt x="308" y="24"/>
                  <a:pt x="299" y="24"/>
                </a:cubicBezTo>
                <a:cubicBezTo>
                  <a:pt x="300" y="22"/>
                  <a:pt x="305" y="21"/>
                  <a:pt x="311" y="19"/>
                </a:cubicBezTo>
                <a:lnTo>
                  <a:pt x="314" y="20"/>
                </a:lnTo>
                <a:lnTo>
                  <a:pt x="316" y="21"/>
                </a:lnTo>
                <a:lnTo>
                  <a:pt x="317" y="21"/>
                </a:lnTo>
                <a:lnTo>
                  <a:pt x="318" y="21"/>
                </a:lnTo>
                <a:lnTo>
                  <a:pt x="318" y="21"/>
                </a:lnTo>
                <a:lnTo>
                  <a:pt x="318" y="22"/>
                </a:lnTo>
                <a:lnTo>
                  <a:pt x="317" y="22"/>
                </a:lnTo>
                <a:close/>
                <a:moveTo>
                  <a:pt x="300" y="30"/>
                </a:moveTo>
                <a:cubicBezTo>
                  <a:pt x="290" y="35"/>
                  <a:pt x="287" y="37"/>
                  <a:pt x="287" y="37"/>
                </a:cubicBezTo>
                <a:lnTo>
                  <a:pt x="286" y="37"/>
                </a:lnTo>
                <a:lnTo>
                  <a:pt x="286" y="37"/>
                </a:lnTo>
                <a:lnTo>
                  <a:pt x="286" y="38"/>
                </a:lnTo>
                <a:lnTo>
                  <a:pt x="285" y="38"/>
                </a:lnTo>
                <a:lnTo>
                  <a:pt x="285" y="38"/>
                </a:lnTo>
                <a:lnTo>
                  <a:pt x="285" y="38"/>
                </a:lnTo>
                <a:lnTo>
                  <a:pt x="284" y="38"/>
                </a:lnTo>
                <a:lnTo>
                  <a:pt x="284" y="38"/>
                </a:lnTo>
                <a:lnTo>
                  <a:pt x="283" y="38"/>
                </a:lnTo>
                <a:lnTo>
                  <a:pt x="285" y="36"/>
                </a:lnTo>
                <a:lnTo>
                  <a:pt x="286" y="35"/>
                </a:lnTo>
                <a:lnTo>
                  <a:pt x="288" y="34"/>
                </a:lnTo>
                <a:lnTo>
                  <a:pt x="289" y="33"/>
                </a:lnTo>
                <a:cubicBezTo>
                  <a:pt x="292" y="30"/>
                  <a:pt x="294" y="30"/>
                  <a:pt x="296" y="30"/>
                </a:cubicBezTo>
                <a:lnTo>
                  <a:pt x="297" y="30"/>
                </a:lnTo>
                <a:lnTo>
                  <a:pt x="299" y="30"/>
                </a:lnTo>
                <a:lnTo>
                  <a:pt x="300" y="30"/>
                </a:lnTo>
                <a:close/>
                <a:moveTo>
                  <a:pt x="289" y="24"/>
                </a:moveTo>
                <a:lnTo>
                  <a:pt x="283" y="24"/>
                </a:lnTo>
                <a:cubicBezTo>
                  <a:pt x="293" y="21"/>
                  <a:pt x="297" y="20"/>
                  <a:pt x="297" y="20"/>
                </a:cubicBezTo>
                <a:lnTo>
                  <a:pt x="297" y="20"/>
                </a:lnTo>
                <a:cubicBezTo>
                  <a:pt x="298" y="20"/>
                  <a:pt x="293" y="22"/>
                  <a:pt x="292" y="23"/>
                </a:cubicBezTo>
                <a:lnTo>
                  <a:pt x="291" y="23"/>
                </a:lnTo>
                <a:lnTo>
                  <a:pt x="289" y="24"/>
                </a:lnTo>
                <a:close/>
                <a:moveTo>
                  <a:pt x="275" y="38"/>
                </a:moveTo>
                <a:lnTo>
                  <a:pt x="271" y="38"/>
                </a:lnTo>
                <a:cubicBezTo>
                  <a:pt x="281" y="32"/>
                  <a:pt x="285" y="30"/>
                  <a:pt x="285" y="31"/>
                </a:cubicBezTo>
                <a:lnTo>
                  <a:pt x="285" y="31"/>
                </a:lnTo>
                <a:cubicBezTo>
                  <a:pt x="286" y="30"/>
                  <a:pt x="279" y="35"/>
                  <a:pt x="275" y="38"/>
                </a:cubicBezTo>
                <a:close/>
                <a:moveTo>
                  <a:pt x="262" y="38"/>
                </a:moveTo>
                <a:lnTo>
                  <a:pt x="264" y="36"/>
                </a:lnTo>
                <a:lnTo>
                  <a:pt x="265" y="35"/>
                </a:lnTo>
                <a:lnTo>
                  <a:pt x="266" y="34"/>
                </a:lnTo>
                <a:lnTo>
                  <a:pt x="266" y="34"/>
                </a:lnTo>
                <a:lnTo>
                  <a:pt x="267" y="33"/>
                </a:lnTo>
                <a:lnTo>
                  <a:pt x="268" y="33"/>
                </a:lnTo>
                <a:lnTo>
                  <a:pt x="269" y="33"/>
                </a:lnTo>
                <a:lnTo>
                  <a:pt x="270" y="33"/>
                </a:lnTo>
                <a:lnTo>
                  <a:pt x="272" y="32"/>
                </a:lnTo>
                <a:lnTo>
                  <a:pt x="269" y="34"/>
                </a:lnTo>
                <a:lnTo>
                  <a:pt x="267" y="36"/>
                </a:lnTo>
                <a:lnTo>
                  <a:pt x="266" y="36"/>
                </a:lnTo>
                <a:lnTo>
                  <a:pt x="264" y="37"/>
                </a:lnTo>
                <a:lnTo>
                  <a:pt x="264" y="37"/>
                </a:lnTo>
                <a:lnTo>
                  <a:pt x="263" y="38"/>
                </a:lnTo>
                <a:lnTo>
                  <a:pt x="263" y="38"/>
                </a:lnTo>
                <a:lnTo>
                  <a:pt x="263" y="38"/>
                </a:lnTo>
                <a:lnTo>
                  <a:pt x="262" y="38"/>
                </a:lnTo>
                <a:close/>
                <a:moveTo>
                  <a:pt x="237" y="122"/>
                </a:moveTo>
                <a:lnTo>
                  <a:pt x="236" y="118"/>
                </a:lnTo>
                <a:lnTo>
                  <a:pt x="238" y="116"/>
                </a:lnTo>
                <a:lnTo>
                  <a:pt x="239" y="116"/>
                </a:lnTo>
                <a:lnTo>
                  <a:pt x="240" y="115"/>
                </a:lnTo>
                <a:lnTo>
                  <a:pt x="241" y="114"/>
                </a:lnTo>
                <a:lnTo>
                  <a:pt x="243" y="114"/>
                </a:lnTo>
                <a:lnTo>
                  <a:pt x="245" y="114"/>
                </a:lnTo>
                <a:lnTo>
                  <a:pt x="247" y="114"/>
                </a:lnTo>
                <a:lnTo>
                  <a:pt x="248" y="114"/>
                </a:lnTo>
                <a:lnTo>
                  <a:pt x="249" y="114"/>
                </a:lnTo>
                <a:lnTo>
                  <a:pt x="250" y="114"/>
                </a:lnTo>
                <a:lnTo>
                  <a:pt x="250" y="115"/>
                </a:lnTo>
                <a:lnTo>
                  <a:pt x="250" y="115"/>
                </a:lnTo>
                <a:lnTo>
                  <a:pt x="250" y="115"/>
                </a:lnTo>
                <a:lnTo>
                  <a:pt x="250" y="115"/>
                </a:lnTo>
                <a:lnTo>
                  <a:pt x="249" y="115"/>
                </a:lnTo>
                <a:lnTo>
                  <a:pt x="248" y="116"/>
                </a:lnTo>
                <a:cubicBezTo>
                  <a:pt x="246" y="116"/>
                  <a:pt x="239" y="120"/>
                  <a:pt x="237" y="122"/>
                </a:cubicBezTo>
                <a:close/>
                <a:moveTo>
                  <a:pt x="242" y="168"/>
                </a:moveTo>
                <a:lnTo>
                  <a:pt x="241" y="165"/>
                </a:lnTo>
                <a:lnTo>
                  <a:pt x="241" y="164"/>
                </a:lnTo>
                <a:lnTo>
                  <a:pt x="241" y="163"/>
                </a:lnTo>
                <a:lnTo>
                  <a:pt x="241" y="162"/>
                </a:lnTo>
                <a:lnTo>
                  <a:pt x="242" y="161"/>
                </a:lnTo>
                <a:lnTo>
                  <a:pt x="244" y="162"/>
                </a:lnTo>
                <a:lnTo>
                  <a:pt x="245" y="163"/>
                </a:lnTo>
                <a:lnTo>
                  <a:pt x="242" y="168"/>
                </a:lnTo>
                <a:close/>
                <a:moveTo>
                  <a:pt x="247" y="173"/>
                </a:moveTo>
                <a:lnTo>
                  <a:pt x="247" y="175"/>
                </a:lnTo>
                <a:lnTo>
                  <a:pt x="245" y="177"/>
                </a:lnTo>
                <a:lnTo>
                  <a:pt x="244" y="175"/>
                </a:lnTo>
                <a:lnTo>
                  <a:pt x="247" y="173"/>
                </a:lnTo>
                <a:close/>
                <a:moveTo>
                  <a:pt x="238" y="154"/>
                </a:moveTo>
                <a:lnTo>
                  <a:pt x="238" y="152"/>
                </a:lnTo>
                <a:lnTo>
                  <a:pt x="240" y="150"/>
                </a:lnTo>
                <a:lnTo>
                  <a:pt x="241" y="150"/>
                </a:lnTo>
                <a:lnTo>
                  <a:pt x="241" y="150"/>
                </a:lnTo>
                <a:lnTo>
                  <a:pt x="240" y="151"/>
                </a:lnTo>
                <a:lnTo>
                  <a:pt x="238" y="154"/>
                </a:lnTo>
                <a:close/>
                <a:moveTo>
                  <a:pt x="234" y="137"/>
                </a:moveTo>
                <a:lnTo>
                  <a:pt x="233" y="136"/>
                </a:lnTo>
                <a:lnTo>
                  <a:pt x="233" y="134"/>
                </a:lnTo>
                <a:lnTo>
                  <a:pt x="236" y="132"/>
                </a:lnTo>
                <a:lnTo>
                  <a:pt x="237" y="135"/>
                </a:lnTo>
                <a:lnTo>
                  <a:pt x="234" y="137"/>
                </a:lnTo>
                <a:close/>
                <a:moveTo>
                  <a:pt x="222" y="102"/>
                </a:moveTo>
                <a:lnTo>
                  <a:pt x="223" y="106"/>
                </a:lnTo>
                <a:lnTo>
                  <a:pt x="221" y="108"/>
                </a:lnTo>
                <a:lnTo>
                  <a:pt x="219" y="109"/>
                </a:lnTo>
                <a:lnTo>
                  <a:pt x="218" y="110"/>
                </a:lnTo>
                <a:lnTo>
                  <a:pt x="218" y="109"/>
                </a:lnTo>
                <a:lnTo>
                  <a:pt x="218" y="106"/>
                </a:lnTo>
                <a:lnTo>
                  <a:pt x="220" y="105"/>
                </a:lnTo>
                <a:lnTo>
                  <a:pt x="221" y="104"/>
                </a:lnTo>
                <a:lnTo>
                  <a:pt x="222" y="102"/>
                </a:lnTo>
                <a:close/>
                <a:moveTo>
                  <a:pt x="218" y="85"/>
                </a:moveTo>
                <a:lnTo>
                  <a:pt x="218" y="83"/>
                </a:lnTo>
                <a:lnTo>
                  <a:pt x="218" y="82"/>
                </a:lnTo>
                <a:lnTo>
                  <a:pt x="218" y="80"/>
                </a:lnTo>
                <a:lnTo>
                  <a:pt x="218" y="80"/>
                </a:lnTo>
                <a:lnTo>
                  <a:pt x="219" y="79"/>
                </a:lnTo>
                <a:lnTo>
                  <a:pt x="220" y="79"/>
                </a:lnTo>
                <a:lnTo>
                  <a:pt x="221" y="79"/>
                </a:lnTo>
                <a:lnTo>
                  <a:pt x="224" y="78"/>
                </a:lnTo>
                <a:lnTo>
                  <a:pt x="227" y="78"/>
                </a:lnTo>
                <a:cubicBezTo>
                  <a:pt x="225" y="79"/>
                  <a:pt x="216" y="87"/>
                  <a:pt x="218" y="85"/>
                </a:cubicBezTo>
                <a:close/>
                <a:moveTo>
                  <a:pt x="224" y="113"/>
                </a:moveTo>
                <a:lnTo>
                  <a:pt x="225" y="115"/>
                </a:lnTo>
                <a:lnTo>
                  <a:pt x="225" y="116"/>
                </a:lnTo>
                <a:lnTo>
                  <a:pt x="225" y="117"/>
                </a:lnTo>
                <a:lnTo>
                  <a:pt x="224" y="118"/>
                </a:lnTo>
                <a:lnTo>
                  <a:pt x="222" y="119"/>
                </a:lnTo>
                <a:lnTo>
                  <a:pt x="219" y="121"/>
                </a:lnTo>
                <a:cubicBezTo>
                  <a:pt x="223" y="115"/>
                  <a:pt x="225" y="113"/>
                  <a:pt x="224" y="113"/>
                </a:cubicBezTo>
                <a:close/>
                <a:moveTo>
                  <a:pt x="229" y="158"/>
                </a:moveTo>
                <a:lnTo>
                  <a:pt x="229" y="160"/>
                </a:lnTo>
                <a:lnTo>
                  <a:pt x="230" y="161"/>
                </a:lnTo>
                <a:lnTo>
                  <a:pt x="228" y="163"/>
                </a:lnTo>
                <a:lnTo>
                  <a:pt x="227" y="164"/>
                </a:lnTo>
                <a:lnTo>
                  <a:pt x="226" y="165"/>
                </a:lnTo>
                <a:lnTo>
                  <a:pt x="224" y="162"/>
                </a:lnTo>
                <a:lnTo>
                  <a:pt x="226" y="161"/>
                </a:lnTo>
                <a:lnTo>
                  <a:pt x="227" y="160"/>
                </a:lnTo>
                <a:lnTo>
                  <a:pt x="229" y="158"/>
                </a:lnTo>
                <a:close/>
                <a:moveTo>
                  <a:pt x="222" y="153"/>
                </a:moveTo>
                <a:lnTo>
                  <a:pt x="225" y="151"/>
                </a:lnTo>
                <a:lnTo>
                  <a:pt x="227" y="149"/>
                </a:lnTo>
                <a:lnTo>
                  <a:pt x="228" y="148"/>
                </a:lnTo>
                <a:lnTo>
                  <a:pt x="228" y="147"/>
                </a:lnTo>
                <a:lnTo>
                  <a:pt x="228" y="147"/>
                </a:lnTo>
                <a:lnTo>
                  <a:pt x="227" y="148"/>
                </a:lnTo>
                <a:lnTo>
                  <a:pt x="225" y="150"/>
                </a:lnTo>
                <a:lnTo>
                  <a:pt x="222" y="153"/>
                </a:lnTo>
                <a:close/>
                <a:moveTo>
                  <a:pt x="224" y="139"/>
                </a:moveTo>
                <a:lnTo>
                  <a:pt x="224" y="140"/>
                </a:lnTo>
                <a:lnTo>
                  <a:pt x="225" y="140"/>
                </a:lnTo>
                <a:lnTo>
                  <a:pt x="225" y="139"/>
                </a:lnTo>
                <a:lnTo>
                  <a:pt x="224" y="139"/>
                </a:lnTo>
                <a:close/>
                <a:moveTo>
                  <a:pt x="225" y="139"/>
                </a:moveTo>
                <a:lnTo>
                  <a:pt x="225" y="139"/>
                </a:lnTo>
                <a:lnTo>
                  <a:pt x="227" y="138"/>
                </a:lnTo>
                <a:lnTo>
                  <a:pt x="230" y="136"/>
                </a:lnTo>
                <a:lnTo>
                  <a:pt x="230" y="138"/>
                </a:lnTo>
                <a:lnTo>
                  <a:pt x="230" y="138"/>
                </a:lnTo>
                <a:lnTo>
                  <a:pt x="229" y="139"/>
                </a:lnTo>
                <a:lnTo>
                  <a:pt x="227" y="139"/>
                </a:lnTo>
                <a:lnTo>
                  <a:pt x="225" y="139"/>
                </a:lnTo>
                <a:close/>
                <a:moveTo>
                  <a:pt x="229" y="114"/>
                </a:moveTo>
                <a:lnTo>
                  <a:pt x="228" y="112"/>
                </a:lnTo>
                <a:lnTo>
                  <a:pt x="228" y="110"/>
                </a:lnTo>
                <a:lnTo>
                  <a:pt x="229" y="110"/>
                </a:lnTo>
                <a:lnTo>
                  <a:pt x="229" y="113"/>
                </a:lnTo>
                <a:lnTo>
                  <a:pt x="229" y="114"/>
                </a:lnTo>
                <a:lnTo>
                  <a:pt x="229" y="114"/>
                </a:lnTo>
                <a:close/>
                <a:moveTo>
                  <a:pt x="229" y="97"/>
                </a:moveTo>
                <a:lnTo>
                  <a:pt x="230" y="96"/>
                </a:lnTo>
                <a:lnTo>
                  <a:pt x="231" y="95"/>
                </a:lnTo>
                <a:lnTo>
                  <a:pt x="232" y="94"/>
                </a:lnTo>
                <a:lnTo>
                  <a:pt x="233" y="93"/>
                </a:lnTo>
                <a:lnTo>
                  <a:pt x="235" y="92"/>
                </a:lnTo>
                <a:lnTo>
                  <a:pt x="236" y="91"/>
                </a:lnTo>
                <a:lnTo>
                  <a:pt x="237" y="91"/>
                </a:lnTo>
                <a:lnTo>
                  <a:pt x="235" y="93"/>
                </a:lnTo>
                <a:lnTo>
                  <a:pt x="233" y="95"/>
                </a:lnTo>
                <a:lnTo>
                  <a:pt x="232" y="96"/>
                </a:lnTo>
                <a:lnTo>
                  <a:pt x="231" y="97"/>
                </a:lnTo>
                <a:lnTo>
                  <a:pt x="231" y="97"/>
                </a:lnTo>
                <a:lnTo>
                  <a:pt x="230" y="97"/>
                </a:lnTo>
                <a:lnTo>
                  <a:pt x="229" y="97"/>
                </a:lnTo>
                <a:close/>
                <a:moveTo>
                  <a:pt x="240" y="102"/>
                </a:moveTo>
                <a:lnTo>
                  <a:pt x="239" y="103"/>
                </a:lnTo>
                <a:lnTo>
                  <a:pt x="238" y="105"/>
                </a:lnTo>
                <a:lnTo>
                  <a:pt x="238" y="106"/>
                </a:lnTo>
                <a:lnTo>
                  <a:pt x="237" y="107"/>
                </a:lnTo>
                <a:lnTo>
                  <a:pt x="236" y="108"/>
                </a:lnTo>
                <a:lnTo>
                  <a:pt x="234" y="109"/>
                </a:lnTo>
                <a:lnTo>
                  <a:pt x="233" y="109"/>
                </a:lnTo>
                <a:lnTo>
                  <a:pt x="232" y="108"/>
                </a:lnTo>
                <a:lnTo>
                  <a:pt x="232" y="108"/>
                </a:lnTo>
                <a:lnTo>
                  <a:pt x="233" y="108"/>
                </a:lnTo>
                <a:lnTo>
                  <a:pt x="234" y="107"/>
                </a:lnTo>
                <a:lnTo>
                  <a:pt x="235" y="105"/>
                </a:lnTo>
                <a:lnTo>
                  <a:pt x="238" y="104"/>
                </a:lnTo>
                <a:lnTo>
                  <a:pt x="240" y="102"/>
                </a:lnTo>
                <a:close/>
                <a:moveTo>
                  <a:pt x="233" y="121"/>
                </a:moveTo>
                <a:lnTo>
                  <a:pt x="233" y="125"/>
                </a:lnTo>
                <a:lnTo>
                  <a:pt x="231" y="125"/>
                </a:lnTo>
                <a:lnTo>
                  <a:pt x="231" y="124"/>
                </a:lnTo>
                <a:lnTo>
                  <a:pt x="231" y="123"/>
                </a:lnTo>
                <a:lnTo>
                  <a:pt x="233" y="121"/>
                </a:lnTo>
                <a:close/>
                <a:moveTo>
                  <a:pt x="242" y="104"/>
                </a:moveTo>
                <a:lnTo>
                  <a:pt x="244" y="101"/>
                </a:lnTo>
                <a:lnTo>
                  <a:pt x="245" y="101"/>
                </a:lnTo>
                <a:lnTo>
                  <a:pt x="246" y="101"/>
                </a:lnTo>
                <a:lnTo>
                  <a:pt x="246" y="101"/>
                </a:lnTo>
                <a:lnTo>
                  <a:pt x="246" y="102"/>
                </a:lnTo>
                <a:lnTo>
                  <a:pt x="245" y="102"/>
                </a:lnTo>
                <a:lnTo>
                  <a:pt x="242" y="104"/>
                </a:lnTo>
                <a:close/>
                <a:moveTo>
                  <a:pt x="241" y="92"/>
                </a:moveTo>
                <a:lnTo>
                  <a:pt x="243" y="89"/>
                </a:lnTo>
                <a:lnTo>
                  <a:pt x="244" y="88"/>
                </a:lnTo>
                <a:lnTo>
                  <a:pt x="245" y="90"/>
                </a:lnTo>
                <a:lnTo>
                  <a:pt x="244" y="91"/>
                </a:lnTo>
                <a:lnTo>
                  <a:pt x="241" y="92"/>
                </a:lnTo>
                <a:close/>
                <a:moveTo>
                  <a:pt x="222" y="74"/>
                </a:moveTo>
                <a:lnTo>
                  <a:pt x="224" y="73"/>
                </a:lnTo>
                <a:lnTo>
                  <a:pt x="224" y="72"/>
                </a:lnTo>
                <a:lnTo>
                  <a:pt x="225" y="72"/>
                </a:lnTo>
                <a:lnTo>
                  <a:pt x="226" y="72"/>
                </a:lnTo>
                <a:lnTo>
                  <a:pt x="227" y="71"/>
                </a:lnTo>
                <a:lnTo>
                  <a:pt x="228" y="71"/>
                </a:lnTo>
                <a:lnTo>
                  <a:pt x="231" y="71"/>
                </a:lnTo>
                <a:lnTo>
                  <a:pt x="230" y="71"/>
                </a:lnTo>
                <a:lnTo>
                  <a:pt x="230" y="72"/>
                </a:lnTo>
                <a:lnTo>
                  <a:pt x="230" y="72"/>
                </a:lnTo>
                <a:lnTo>
                  <a:pt x="230" y="72"/>
                </a:lnTo>
                <a:lnTo>
                  <a:pt x="229" y="73"/>
                </a:lnTo>
                <a:lnTo>
                  <a:pt x="228" y="73"/>
                </a:lnTo>
                <a:lnTo>
                  <a:pt x="225" y="73"/>
                </a:lnTo>
                <a:lnTo>
                  <a:pt x="222" y="74"/>
                </a:lnTo>
                <a:close/>
                <a:moveTo>
                  <a:pt x="215" y="172"/>
                </a:moveTo>
                <a:lnTo>
                  <a:pt x="213" y="173"/>
                </a:lnTo>
                <a:lnTo>
                  <a:pt x="215" y="170"/>
                </a:lnTo>
                <a:lnTo>
                  <a:pt x="216" y="168"/>
                </a:lnTo>
                <a:lnTo>
                  <a:pt x="217" y="168"/>
                </a:lnTo>
                <a:lnTo>
                  <a:pt x="217" y="168"/>
                </a:lnTo>
                <a:lnTo>
                  <a:pt x="216" y="170"/>
                </a:lnTo>
                <a:lnTo>
                  <a:pt x="215" y="172"/>
                </a:lnTo>
                <a:close/>
                <a:moveTo>
                  <a:pt x="222" y="174"/>
                </a:moveTo>
                <a:lnTo>
                  <a:pt x="223" y="175"/>
                </a:lnTo>
                <a:lnTo>
                  <a:pt x="222" y="177"/>
                </a:lnTo>
                <a:lnTo>
                  <a:pt x="220" y="179"/>
                </a:lnTo>
                <a:lnTo>
                  <a:pt x="219" y="181"/>
                </a:lnTo>
                <a:lnTo>
                  <a:pt x="217" y="182"/>
                </a:lnTo>
                <a:lnTo>
                  <a:pt x="216" y="182"/>
                </a:lnTo>
                <a:lnTo>
                  <a:pt x="216" y="183"/>
                </a:lnTo>
                <a:lnTo>
                  <a:pt x="216" y="183"/>
                </a:lnTo>
                <a:cubicBezTo>
                  <a:pt x="215" y="182"/>
                  <a:pt x="221" y="175"/>
                  <a:pt x="222" y="174"/>
                </a:cubicBezTo>
                <a:close/>
                <a:moveTo>
                  <a:pt x="221" y="187"/>
                </a:moveTo>
                <a:lnTo>
                  <a:pt x="224" y="185"/>
                </a:lnTo>
                <a:lnTo>
                  <a:pt x="222" y="188"/>
                </a:lnTo>
                <a:lnTo>
                  <a:pt x="220" y="189"/>
                </a:lnTo>
                <a:lnTo>
                  <a:pt x="220" y="190"/>
                </a:lnTo>
                <a:lnTo>
                  <a:pt x="220" y="189"/>
                </a:lnTo>
                <a:lnTo>
                  <a:pt x="221" y="187"/>
                </a:lnTo>
                <a:close/>
                <a:moveTo>
                  <a:pt x="220" y="190"/>
                </a:moveTo>
                <a:lnTo>
                  <a:pt x="219" y="190"/>
                </a:lnTo>
                <a:lnTo>
                  <a:pt x="219" y="190"/>
                </a:lnTo>
                <a:lnTo>
                  <a:pt x="220" y="190"/>
                </a:lnTo>
                <a:close/>
                <a:moveTo>
                  <a:pt x="232" y="224"/>
                </a:moveTo>
                <a:lnTo>
                  <a:pt x="231" y="225"/>
                </a:lnTo>
                <a:lnTo>
                  <a:pt x="231" y="225"/>
                </a:lnTo>
                <a:lnTo>
                  <a:pt x="231" y="226"/>
                </a:lnTo>
                <a:lnTo>
                  <a:pt x="230" y="226"/>
                </a:lnTo>
                <a:lnTo>
                  <a:pt x="230" y="225"/>
                </a:lnTo>
                <a:lnTo>
                  <a:pt x="230" y="225"/>
                </a:lnTo>
                <a:lnTo>
                  <a:pt x="229" y="224"/>
                </a:lnTo>
                <a:lnTo>
                  <a:pt x="228" y="222"/>
                </a:lnTo>
                <a:lnTo>
                  <a:pt x="226" y="219"/>
                </a:lnTo>
                <a:lnTo>
                  <a:pt x="224" y="216"/>
                </a:lnTo>
                <a:lnTo>
                  <a:pt x="225" y="216"/>
                </a:lnTo>
                <a:lnTo>
                  <a:pt x="226" y="216"/>
                </a:lnTo>
                <a:lnTo>
                  <a:pt x="226" y="216"/>
                </a:lnTo>
                <a:lnTo>
                  <a:pt x="227" y="216"/>
                </a:lnTo>
                <a:lnTo>
                  <a:pt x="227" y="217"/>
                </a:lnTo>
                <a:lnTo>
                  <a:pt x="228" y="218"/>
                </a:lnTo>
                <a:lnTo>
                  <a:pt x="230" y="221"/>
                </a:lnTo>
                <a:lnTo>
                  <a:pt x="232" y="224"/>
                </a:lnTo>
                <a:close/>
                <a:moveTo>
                  <a:pt x="229" y="205"/>
                </a:moveTo>
                <a:lnTo>
                  <a:pt x="232" y="203"/>
                </a:lnTo>
                <a:lnTo>
                  <a:pt x="229" y="205"/>
                </a:lnTo>
                <a:lnTo>
                  <a:pt x="228" y="207"/>
                </a:lnTo>
                <a:lnTo>
                  <a:pt x="228" y="207"/>
                </a:lnTo>
                <a:lnTo>
                  <a:pt x="229" y="205"/>
                </a:lnTo>
                <a:close/>
                <a:moveTo>
                  <a:pt x="228" y="177"/>
                </a:moveTo>
                <a:cubicBezTo>
                  <a:pt x="231" y="174"/>
                  <a:pt x="234" y="169"/>
                  <a:pt x="234" y="169"/>
                </a:cubicBezTo>
                <a:lnTo>
                  <a:pt x="235" y="168"/>
                </a:lnTo>
                <a:lnTo>
                  <a:pt x="235" y="167"/>
                </a:lnTo>
                <a:lnTo>
                  <a:pt x="236" y="166"/>
                </a:lnTo>
                <a:lnTo>
                  <a:pt x="236" y="166"/>
                </a:lnTo>
                <a:lnTo>
                  <a:pt x="237" y="166"/>
                </a:lnTo>
                <a:lnTo>
                  <a:pt x="237" y="166"/>
                </a:lnTo>
                <a:lnTo>
                  <a:pt x="238" y="167"/>
                </a:lnTo>
                <a:lnTo>
                  <a:pt x="238" y="168"/>
                </a:lnTo>
                <a:lnTo>
                  <a:pt x="239" y="170"/>
                </a:lnTo>
                <a:cubicBezTo>
                  <a:pt x="235" y="173"/>
                  <a:pt x="230" y="176"/>
                  <a:pt x="228" y="177"/>
                </a:cubicBezTo>
                <a:close/>
                <a:moveTo>
                  <a:pt x="240" y="177"/>
                </a:moveTo>
                <a:lnTo>
                  <a:pt x="241" y="179"/>
                </a:lnTo>
                <a:lnTo>
                  <a:pt x="241" y="180"/>
                </a:lnTo>
                <a:lnTo>
                  <a:pt x="239" y="181"/>
                </a:lnTo>
                <a:lnTo>
                  <a:pt x="237" y="183"/>
                </a:lnTo>
                <a:lnTo>
                  <a:pt x="235" y="184"/>
                </a:lnTo>
                <a:lnTo>
                  <a:pt x="234" y="185"/>
                </a:lnTo>
                <a:lnTo>
                  <a:pt x="234" y="185"/>
                </a:lnTo>
                <a:lnTo>
                  <a:pt x="234" y="185"/>
                </a:lnTo>
                <a:lnTo>
                  <a:pt x="235" y="184"/>
                </a:lnTo>
                <a:lnTo>
                  <a:pt x="236" y="182"/>
                </a:lnTo>
                <a:lnTo>
                  <a:pt x="238" y="180"/>
                </a:lnTo>
                <a:lnTo>
                  <a:pt x="240" y="177"/>
                </a:lnTo>
                <a:close/>
                <a:moveTo>
                  <a:pt x="245" y="188"/>
                </a:moveTo>
                <a:lnTo>
                  <a:pt x="245" y="188"/>
                </a:lnTo>
                <a:lnTo>
                  <a:pt x="245" y="188"/>
                </a:lnTo>
                <a:lnTo>
                  <a:pt x="245" y="188"/>
                </a:lnTo>
                <a:lnTo>
                  <a:pt x="245" y="189"/>
                </a:lnTo>
                <a:lnTo>
                  <a:pt x="245" y="189"/>
                </a:lnTo>
                <a:cubicBezTo>
                  <a:pt x="246" y="189"/>
                  <a:pt x="239" y="194"/>
                  <a:pt x="235" y="197"/>
                </a:cubicBezTo>
                <a:lnTo>
                  <a:pt x="235" y="196"/>
                </a:lnTo>
                <a:lnTo>
                  <a:pt x="237" y="195"/>
                </a:lnTo>
                <a:lnTo>
                  <a:pt x="238" y="194"/>
                </a:lnTo>
                <a:lnTo>
                  <a:pt x="239" y="193"/>
                </a:lnTo>
                <a:lnTo>
                  <a:pt x="241" y="192"/>
                </a:lnTo>
                <a:lnTo>
                  <a:pt x="242" y="191"/>
                </a:lnTo>
                <a:lnTo>
                  <a:pt x="244" y="190"/>
                </a:lnTo>
                <a:lnTo>
                  <a:pt x="245" y="189"/>
                </a:lnTo>
                <a:lnTo>
                  <a:pt x="245" y="188"/>
                </a:lnTo>
                <a:close/>
                <a:moveTo>
                  <a:pt x="248" y="202"/>
                </a:moveTo>
                <a:lnTo>
                  <a:pt x="247" y="203"/>
                </a:lnTo>
                <a:lnTo>
                  <a:pt x="247" y="203"/>
                </a:lnTo>
                <a:lnTo>
                  <a:pt x="246" y="204"/>
                </a:lnTo>
                <a:lnTo>
                  <a:pt x="246" y="204"/>
                </a:lnTo>
                <a:lnTo>
                  <a:pt x="245" y="205"/>
                </a:lnTo>
                <a:lnTo>
                  <a:pt x="243" y="206"/>
                </a:lnTo>
                <a:lnTo>
                  <a:pt x="240" y="208"/>
                </a:lnTo>
                <a:lnTo>
                  <a:pt x="240" y="208"/>
                </a:lnTo>
                <a:lnTo>
                  <a:pt x="240" y="207"/>
                </a:lnTo>
                <a:lnTo>
                  <a:pt x="239" y="207"/>
                </a:lnTo>
                <a:lnTo>
                  <a:pt x="240" y="207"/>
                </a:lnTo>
                <a:lnTo>
                  <a:pt x="240" y="206"/>
                </a:lnTo>
                <a:lnTo>
                  <a:pt x="241" y="206"/>
                </a:lnTo>
                <a:lnTo>
                  <a:pt x="243" y="205"/>
                </a:lnTo>
                <a:lnTo>
                  <a:pt x="245" y="204"/>
                </a:lnTo>
                <a:lnTo>
                  <a:pt x="248" y="202"/>
                </a:lnTo>
                <a:close/>
                <a:moveTo>
                  <a:pt x="246" y="197"/>
                </a:moveTo>
                <a:lnTo>
                  <a:pt x="248" y="196"/>
                </a:lnTo>
                <a:lnTo>
                  <a:pt x="245" y="198"/>
                </a:lnTo>
                <a:lnTo>
                  <a:pt x="245" y="198"/>
                </a:lnTo>
                <a:lnTo>
                  <a:pt x="246" y="197"/>
                </a:lnTo>
                <a:close/>
                <a:moveTo>
                  <a:pt x="245" y="198"/>
                </a:moveTo>
                <a:lnTo>
                  <a:pt x="244" y="199"/>
                </a:lnTo>
                <a:lnTo>
                  <a:pt x="243" y="200"/>
                </a:lnTo>
                <a:lnTo>
                  <a:pt x="243" y="200"/>
                </a:lnTo>
                <a:lnTo>
                  <a:pt x="245" y="199"/>
                </a:lnTo>
                <a:lnTo>
                  <a:pt x="245" y="198"/>
                </a:lnTo>
                <a:close/>
                <a:moveTo>
                  <a:pt x="245" y="150"/>
                </a:moveTo>
                <a:lnTo>
                  <a:pt x="247" y="146"/>
                </a:lnTo>
                <a:lnTo>
                  <a:pt x="250" y="145"/>
                </a:lnTo>
                <a:lnTo>
                  <a:pt x="252" y="145"/>
                </a:lnTo>
                <a:lnTo>
                  <a:pt x="253" y="145"/>
                </a:lnTo>
                <a:lnTo>
                  <a:pt x="253" y="145"/>
                </a:lnTo>
                <a:lnTo>
                  <a:pt x="253" y="145"/>
                </a:lnTo>
                <a:lnTo>
                  <a:pt x="252" y="146"/>
                </a:lnTo>
                <a:lnTo>
                  <a:pt x="251" y="146"/>
                </a:lnTo>
                <a:lnTo>
                  <a:pt x="250" y="147"/>
                </a:lnTo>
                <a:lnTo>
                  <a:pt x="248" y="148"/>
                </a:lnTo>
                <a:lnTo>
                  <a:pt x="245" y="150"/>
                </a:lnTo>
                <a:close/>
                <a:moveTo>
                  <a:pt x="261" y="163"/>
                </a:moveTo>
                <a:lnTo>
                  <a:pt x="262" y="164"/>
                </a:lnTo>
                <a:cubicBezTo>
                  <a:pt x="255" y="169"/>
                  <a:pt x="251" y="171"/>
                  <a:pt x="251" y="171"/>
                </a:cubicBezTo>
                <a:lnTo>
                  <a:pt x="251" y="171"/>
                </a:lnTo>
                <a:lnTo>
                  <a:pt x="251" y="171"/>
                </a:lnTo>
                <a:cubicBezTo>
                  <a:pt x="250" y="170"/>
                  <a:pt x="258" y="165"/>
                  <a:pt x="261" y="163"/>
                </a:cubicBezTo>
                <a:close/>
                <a:moveTo>
                  <a:pt x="254" y="208"/>
                </a:moveTo>
                <a:lnTo>
                  <a:pt x="254" y="208"/>
                </a:lnTo>
                <a:lnTo>
                  <a:pt x="253" y="209"/>
                </a:lnTo>
                <a:lnTo>
                  <a:pt x="251" y="211"/>
                </a:lnTo>
                <a:lnTo>
                  <a:pt x="254" y="208"/>
                </a:lnTo>
                <a:close/>
                <a:moveTo>
                  <a:pt x="271" y="130"/>
                </a:moveTo>
                <a:lnTo>
                  <a:pt x="272" y="133"/>
                </a:lnTo>
                <a:lnTo>
                  <a:pt x="270" y="133"/>
                </a:lnTo>
                <a:lnTo>
                  <a:pt x="268" y="133"/>
                </a:lnTo>
                <a:lnTo>
                  <a:pt x="266" y="134"/>
                </a:lnTo>
                <a:lnTo>
                  <a:pt x="266" y="134"/>
                </a:lnTo>
                <a:lnTo>
                  <a:pt x="266" y="133"/>
                </a:lnTo>
                <a:lnTo>
                  <a:pt x="267" y="133"/>
                </a:lnTo>
                <a:lnTo>
                  <a:pt x="269" y="132"/>
                </a:lnTo>
                <a:lnTo>
                  <a:pt x="271" y="130"/>
                </a:lnTo>
                <a:close/>
                <a:moveTo>
                  <a:pt x="270" y="101"/>
                </a:moveTo>
                <a:lnTo>
                  <a:pt x="269" y="99"/>
                </a:lnTo>
                <a:lnTo>
                  <a:pt x="272" y="99"/>
                </a:lnTo>
                <a:lnTo>
                  <a:pt x="274" y="99"/>
                </a:lnTo>
                <a:lnTo>
                  <a:pt x="274" y="99"/>
                </a:lnTo>
                <a:lnTo>
                  <a:pt x="273" y="100"/>
                </a:lnTo>
                <a:lnTo>
                  <a:pt x="270" y="101"/>
                </a:lnTo>
                <a:close/>
                <a:moveTo>
                  <a:pt x="280" y="87"/>
                </a:moveTo>
                <a:lnTo>
                  <a:pt x="281" y="91"/>
                </a:lnTo>
                <a:lnTo>
                  <a:pt x="278" y="91"/>
                </a:lnTo>
                <a:lnTo>
                  <a:pt x="275" y="91"/>
                </a:lnTo>
                <a:lnTo>
                  <a:pt x="273" y="91"/>
                </a:lnTo>
                <a:lnTo>
                  <a:pt x="272" y="91"/>
                </a:lnTo>
                <a:lnTo>
                  <a:pt x="272" y="91"/>
                </a:lnTo>
                <a:lnTo>
                  <a:pt x="272" y="91"/>
                </a:lnTo>
                <a:lnTo>
                  <a:pt x="273" y="91"/>
                </a:lnTo>
                <a:lnTo>
                  <a:pt x="275" y="90"/>
                </a:lnTo>
                <a:lnTo>
                  <a:pt x="277" y="89"/>
                </a:lnTo>
                <a:lnTo>
                  <a:pt x="280" y="87"/>
                </a:lnTo>
                <a:close/>
                <a:moveTo>
                  <a:pt x="290" y="183"/>
                </a:moveTo>
                <a:lnTo>
                  <a:pt x="291" y="187"/>
                </a:lnTo>
                <a:lnTo>
                  <a:pt x="289" y="187"/>
                </a:lnTo>
                <a:lnTo>
                  <a:pt x="287" y="187"/>
                </a:lnTo>
                <a:lnTo>
                  <a:pt x="285" y="187"/>
                </a:lnTo>
                <a:lnTo>
                  <a:pt x="285" y="187"/>
                </a:lnTo>
                <a:lnTo>
                  <a:pt x="285" y="187"/>
                </a:lnTo>
                <a:lnTo>
                  <a:pt x="286" y="186"/>
                </a:lnTo>
                <a:lnTo>
                  <a:pt x="287" y="185"/>
                </a:lnTo>
                <a:lnTo>
                  <a:pt x="290" y="183"/>
                </a:lnTo>
                <a:close/>
                <a:moveTo>
                  <a:pt x="294" y="133"/>
                </a:moveTo>
                <a:lnTo>
                  <a:pt x="293" y="130"/>
                </a:lnTo>
                <a:lnTo>
                  <a:pt x="295" y="129"/>
                </a:lnTo>
                <a:lnTo>
                  <a:pt x="296" y="129"/>
                </a:lnTo>
                <a:lnTo>
                  <a:pt x="297" y="129"/>
                </a:lnTo>
                <a:lnTo>
                  <a:pt x="297" y="128"/>
                </a:lnTo>
                <a:lnTo>
                  <a:pt x="298" y="128"/>
                </a:lnTo>
                <a:lnTo>
                  <a:pt x="299" y="128"/>
                </a:lnTo>
                <a:lnTo>
                  <a:pt x="300" y="128"/>
                </a:lnTo>
                <a:lnTo>
                  <a:pt x="303" y="128"/>
                </a:lnTo>
                <a:lnTo>
                  <a:pt x="301" y="129"/>
                </a:lnTo>
                <a:lnTo>
                  <a:pt x="300" y="129"/>
                </a:lnTo>
                <a:lnTo>
                  <a:pt x="299" y="130"/>
                </a:lnTo>
                <a:lnTo>
                  <a:pt x="298" y="131"/>
                </a:lnTo>
                <a:lnTo>
                  <a:pt x="297" y="131"/>
                </a:lnTo>
                <a:lnTo>
                  <a:pt x="295" y="132"/>
                </a:lnTo>
                <a:lnTo>
                  <a:pt x="294" y="133"/>
                </a:lnTo>
                <a:close/>
                <a:moveTo>
                  <a:pt x="311" y="128"/>
                </a:moveTo>
                <a:lnTo>
                  <a:pt x="312" y="128"/>
                </a:lnTo>
                <a:lnTo>
                  <a:pt x="313" y="128"/>
                </a:lnTo>
                <a:lnTo>
                  <a:pt x="314" y="128"/>
                </a:lnTo>
                <a:lnTo>
                  <a:pt x="314" y="128"/>
                </a:lnTo>
                <a:lnTo>
                  <a:pt x="315" y="128"/>
                </a:lnTo>
                <a:lnTo>
                  <a:pt x="314" y="128"/>
                </a:lnTo>
                <a:lnTo>
                  <a:pt x="314" y="128"/>
                </a:lnTo>
                <a:lnTo>
                  <a:pt x="313" y="129"/>
                </a:lnTo>
                <a:lnTo>
                  <a:pt x="312" y="129"/>
                </a:lnTo>
                <a:lnTo>
                  <a:pt x="310" y="130"/>
                </a:lnTo>
                <a:lnTo>
                  <a:pt x="307" y="132"/>
                </a:lnTo>
                <a:lnTo>
                  <a:pt x="305" y="133"/>
                </a:lnTo>
                <a:lnTo>
                  <a:pt x="302" y="133"/>
                </a:lnTo>
                <a:cubicBezTo>
                  <a:pt x="305" y="131"/>
                  <a:pt x="310" y="128"/>
                  <a:pt x="311" y="128"/>
                </a:cubicBezTo>
                <a:close/>
                <a:moveTo>
                  <a:pt x="333" y="143"/>
                </a:moveTo>
                <a:cubicBezTo>
                  <a:pt x="326" y="146"/>
                  <a:pt x="323" y="148"/>
                  <a:pt x="322" y="148"/>
                </a:cubicBezTo>
                <a:cubicBezTo>
                  <a:pt x="320" y="150"/>
                  <a:pt x="318" y="150"/>
                  <a:pt x="317" y="150"/>
                </a:cubicBezTo>
                <a:lnTo>
                  <a:pt x="316" y="150"/>
                </a:lnTo>
                <a:lnTo>
                  <a:pt x="315" y="150"/>
                </a:lnTo>
                <a:lnTo>
                  <a:pt x="313" y="150"/>
                </a:lnTo>
                <a:lnTo>
                  <a:pt x="312" y="150"/>
                </a:lnTo>
                <a:cubicBezTo>
                  <a:pt x="322" y="143"/>
                  <a:pt x="324" y="142"/>
                  <a:pt x="328" y="143"/>
                </a:cubicBezTo>
                <a:lnTo>
                  <a:pt x="329" y="143"/>
                </a:lnTo>
                <a:lnTo>
                  <a:pt x="330" y="143"/>
                </a:lnTo>
                <a:lnTo>
                  <a:pt x="331" y="143"/>
                </a:lnTo>
                <a:lnTo>
                  <a:pt x="333" y="143"/>
                </a:lnTo>
                <a:close/>
                <a:moveTo>
                  <a:pt x="314" y="157"/>
                </a:moveTo>
                <a:lnTo>
                  <a:pt x="317" y="157"/>
                </a:lnTo>
                <a:lnTo>
                  <a:pt x="319" y="157"/>
                </a:lnTo>
                <a:lnTo>
                  <a:pt x="321" y="157"/>
                </a:lnTo>
                <a:lnTo>
                  <a:pt x="322" y="157"/>
                </a:lnTo>
                <a:lnTo>
                  <a:pt x="322" y="157"/>
                </a:lnTo>
                <a:lnTo>
                  <a:pt x="322" y="157"/>
                </a:lnTo>
                <a:lnTo>
                  <a:pt x="322" y="158"/>
                </a:lnTo>
                <a:lnTo>
                  <a:pt x="321" y="158"/>
                </a:lnTo>
                <a:lnTo>
                  <a:pt x="320" y="158"/>
                </a:lnTo>
                <a:cubicBezTo>
                  <a:pt x="309" y="164"/>
                  <a:pt x="303" y="166"/>
                  <a:pt x="303" y="166"/>
                </a:cubicBezTo>
                <a:lnTo>
                  <a:pt x="303" y="166"/>
                </a:lnTo>
                <a:lnTo>
                  <a:pt x="303" y="166"/>
                </a:lnTo>
                <a:cubicBezTo>
                  <a:pt x="301" y="165"/>
                  <a:pt x="310" y="160"/>
                  <a:pt x="314" y="157"/>
                </a:cubicBezTo>
                <a:close/>
                <a:moveTo>
                  <a:pt x="317" y="173"/>
                </a:moveTo>
                <a:lnTo>
                  <a:pt x="314" y="174"/>
                </a:lnTo>
                <a:lnTo>
                  <a:pt x="311" y="174"/>
                </a:lnTo>
                <a:lnTo>
                  <a:pt x="309" y="174"/>
                </a:lnTo>
                <a:lnTo>
                  <a:pt x="307" y="174"/>
                </a:lnTo>
                <a:lnTo>
                  <a:pt x="306" y="174"/>
                </a:lnTo>
                <a:lnTo>
                  <a:pt x="305" y="174"/>
                </a:lnTo>
                <a:lnTo>
                  <a:pt x="305" y="174"/>
                </a:lnTo>
                <a:lnTo>
                  <a:pt x="305" y="174"/>
                </a:lnTo>
                <a:lnTo>
                  <a:pt x="305" y="174"/>
                </a:lnTo>
                <a:lnTo>
                  <a:pt x="305" y="174"/>
                </a:lnTo>
                <a:lnTo>
                  <a:pt x="306" y="173"/>
                </a:lnTo>
                <a:lnTo>
                  <a:pt x="306" y="173"/>
                </a:lnTo>
                <a:lnTo>
                  <a:pt x="307" y="173"/>
                </a:lnTo>
                <a:lnTo>
                  <a:pt x="307" y="173"/>
                </a:lnTo>
                <a:lnTo>
                  <a:pt x="308" y="172"/>
                </a:lnTo>
                <a:lnTo>
                  <a:pt x="308" y="172"/>
                </a:lnTo>
                <a:lnTo>
                  <a:pt x="309" y="172"/>
                </a:lnTo>
                <a:cubicBezTo>
                  <a:pt x="310" y="173"/>
                  <a:pt x="316" y="173"/>
                  <a:pt x="317" y="173"/>
                </a:cubicBezTo>
                <a:close/>
                <a:moveTo>
                  <a:pt x="316" y="196"/>
                </a:moveTo>
                <a:lnTo>
                  <a:pt x="313" y="197"/>
                </a:lnTo>
                <a:lnTo>
                  <a:pt x="313" y="196"/>
                </a:lnTo>
                <a:lnTo>
                  <a:pt x="313" y="195"/>
                </a:lnTo>
                <a:lnTo>
                  <a:pt x="313" y="195"/>
                </a:lnTo>
                <a:lnTo>
                  <a:pt x="316" y="196"/>
                </a:lnTo>
                <a:close/>
                <a:moveTo>
                  <a:pt x="325" y="195"/>
                </a:moveTo>
                <a:lnTo>
                  <a:pt x="328" y="195"/>
                </a:lnTo>
                <a:lnTo>
                  <a:pt x="329" y="195"/>
                </a:lnTo>
                <a:lnTo>
                  <a:pt x="329" y="195"/>
                </a:lnTo>
                <a:lnTo>
                  <a:pt x="329" y="196"/>
                </a:lnTo>
                <a:lnTo>
                  <a:pt x="326" y="197"/>
                </a:lnTo>
                <a:cubicBezTo>
                  <a:pt x="319" y="201"/>
                  <a:pt x="315" y="204"/>
                  <a:pt x="314" y="205"/>
                </a:cubicBezTo>
                <a:lnTo>
                  <a:pt x="314" y="205"/>
                </a:lnTo>
                <a:lnTo>
                  <a:pt x="313" y="205"/>
                </a:lnTo>
                <a:lnTo>
                  <a:pt x="313" y="206"/>
                </a:lnTo>
                <a:lnTo>
                  <a:pt x="313" y="206"/>
                </a:lnTo>
                <a:lnTo>
                  <a:pt x="312" y="205"/>
                </a:lnTo>
                <a:lnTo>
                  <a:pt x="312" y="205"/>
                </a:lnTo>
                <a:lnTo>
                  <a:pt x="312" y="205"/>
                </a:lnTo>
                <a:lnTo>
                  <a:pt x="312" y="204"/>
                </a:lnTo>
                <a:lnTo>
                  <a:pt x="312" y="204"/>
                </a:lnTo>
                <a:lnTo>
                  <a:pt x="312" y="203"/>
                </a:lnTo>
                <a:cubicBezTo>
                  <a:pt x="319" y="198"/>
                  <a:pt x="321" y="198"/>
                  <a:pt x="321" y="197"/>
                </a:cubicBezTo>
                <a:cubicBezTo>
                  <a:pt x="322" y="197"/>
                  <a:pt x="324" y="195"/>
                  <a:pt x="325" y="195"/>
                </a:cubicBezTo>
                <a:close/>
                <a:moveTo>
                  <a:pt x="323" y="185"/>
                </a:moveTo>
                <a:lnTo>
                  <a:pt x="325" y="184"/>
                </a:lnTo>
                <a:lnTo>
                  <a:pt x="326" y="184"/>
                </a:lnTo>
                <a:cubicBezTo>
                  <a:pt x="331" y="181"/>
                  <a:pt x="333" y="180"/>
                  <a:pt x="335" y="180"/>
                </a:cubicBezTo>
                <a:lnTo>
                  <a:pt x="336" y="180"/>
                </a:lnTo>
                <a:lnTo>
                  <a:pt x="336" y="180"/>
                </a:lnTo>
                <a:lnTo>
                  <a:pt x="337" y="180"/>
                </a:lnTo>
                <a:lnTo>
                  <a:pt x="338" y="180"/>
                </a:lnTo>
                <a:lnTo>
                  <a:pt x="340" y="181"/>
                </a:lnTo>
                <a:lnTo>
                  <a:pt x="341" y="181"/>
                </a:lnTo>
                <a:lnTo>
                  <a:pt x="342" y="181"/>
                </a:lnTo>
                <a:lnTo>
                  <a:pt x="344" y="181"/>
                </a:lnTo>
                <a:lnTo>
                  <a:pt x="342" y="182"/>
                </a:lnTo>
                <a:lnTo>
                  <a:pt x="341" y="183"/>
                </a:lnTo>
                <a:lnTo>
                  <a:pt x="339" y="183"/>
                </a:lnTo>
                <a:lnTo>
                  <a:pt x="338" y="184"/>
                </a:lnTo>
                <a:cubicBezTo>
                  <a:pt x="335" y="185"/>
                  <a:pt x="334" y="186"/>
                  <a:pt x="333" y="186"/>
                </a:cubicBezTo>
                <a:lnTo>
                  <a:pt x="332" y="186"/>
                </a:lnTo>
                <a:lnTo>
                  <a:pt x="332" y="185"/>
                </a:lnTo>
                <a:lnTo>
                  <a:pt x="331" y="185"/>
                </a:lnTo>
                <a:lnTo>
                  <a:pt x="330" y="185"/>
                </a:lnTo>
                <a:lnTo>
                  <a:pt x="329" y="185"/>
                </a:lnTo>
                <a:lnTo>
                  <a:pt x="327" y="185"/>
                </a:lnTo>
                <a:lnTo>
                  <a:pt x="325" y="185"/>
                </a:lnTo>
                <a:lnTo>
                  <a:pt x="323" y="185"/>
                </a:lnTo>
                <a:close/>
                <a:moveTo>
                  <a:pt x="362" y="181"/>
                </a:moveTo>
                <a:cubicBezTo>
                  <a:pt x="363" y="184"/>
                  <a:pt x="378" y="186"/>
                  <a:pt x="382" y="187"/>
                </a:cubicBezTo>
                <a:cubicBezTo>
                  <a:pt x="379" y="187"/>
                  <a:pt x="357" y="186"/>
                  <a:pt x="343" y="185"/>
                </a:cubicBezTo>
                <a:lnTo>
                  <a:pt x="345" y="184"/>
                </a:lnTo>
                <a:cubicBezTo>
                  <a:pt x="353" y="181"/>
                  <a:pt x="354" y="181"/>
                  <a:pt x="356" y="181"/>
                </a:cubicBezTo>
                <a:lnTo>
                  <a:pt x="357" y="181"/>
                </a:lnTo>
                <a:lnTo>
                  <a:pt x="358" y="181"/>
                </a:lnTo>
                <a:lnTo>
                  <a:pt x="359" y="181"/>
                </a:lnTo>
                <a:lnTo>
                  <a:pt x="360" y="181"/>
                </a:lnTo>
                <a:lnTo>
                  <a:pt x="362" y="181"/>
                </a:lnTo>
                <a:close/>
                <a:moveTo>
                  <a:pt x="382" y="187"/>
                </a:moveTo>
                <a:cubicBezTo>
                  <a:pt x="385" y="187"/>
                  <a:pt x="390" y="188"/>
                  <a:pt x="389" y="187"/>
                </a:cubicBezTo>
                <a:lnTo>
                  <a:pt x="389" y="187"/>
                </a:lnTo>
                <a:lnTo>
                  <a:pt x="389" y="187"/>
                </a:lnTo>
                <a:cubicBezTo>
                  <a:pt x="390" y="187"/>
                  <a:pt x="385" y="187"/>
                  <a:pt x="382" y="187"/>
                </a:cubicBezTo>
                <a:close/>
                <a:moveTo>
                  <a:pt x="363" y="196"/>
                </a:moveTo>
                <a:lnTo>
                  <a:pt x="364" y="196"/>
                </a:lnTo>
                <a:lnTo>
                  <a:pt x="366" y="196"/>
                </a:lnTo>
                <a:lnTo>
                  <a:pt x="367" y="196"/>
                </a:lnTo>
                <a:lnTo>
                  <a:pt x="369" y="197"/>
                </a:lnTo>
                <a:cubicBezTo>
                  <a:pt x="375" y="198"/>
                  <a:pt x="382" y="200"/>
                  <a:pt x="382" y="200"/>
                </a:cubicBezTo>
                <a:lnTo>
                  <a:pt x="382" y="200"/>
                </a:lnTo>
                <a:lnTo>
                  <a:pt x="382" y="200"/>
                </a:lnTo>
                <a:lnTo>
                  <a:pt x="382" y="200"/>
                </a:lnTo>
                <a:lnTo>
                  <a:pt x="382" y="200"/>
                </a:lnTo>
                <a:lnTo>
                  <a:pt x="381" y="200"/>
                </a:lnTo>
                <a:lnTo>
                  <a:pt x="381" y="200"/>
                </a:lnTo>
                <a:cubicBezTo>
                  <a:pt x="380" y="200"/>
                  <a:pt x="373" y="200"/>
                  <a:pt x="370" y="200"/>
                </a:cubicBezTo>
                <a:lnTo>
                  <a:pt x="367" y="200"/>
                </a:lnTo>
                <a:lnTo>
                  <a:pt x="365" y="199"/>
                </a:lnTo>
                <a:lnTo>
                  <a:pt x="363" y="199"/>
                </a:lnTo>
                <a:lnTo>
                  <a:pt x="362" y="199"/>
                </a:lnTo>
                <a:lnTo>
                  <a:pt x="361" y="199"/>
                </a:lnTo>
                <a:lnTo>
                  <a:pt x="360" y="199"/>
                </a:lnTo>
                <a:lnTo>
                  <a:pt x="360" y="198"/>
                </a:lnTo>
                <a:lnTo>
                  <a:pt x="360" y="198"/>
                </a:lnTo>
                <a:lnTo>
                  <a:pt x="361" y="198"/>
                </a:lnTo>
                <a:lnTo>
                  <a:pt x="361" y="197"/>
                </a:lnTo>
                <a:lnTo>
                  <a:pt x="362" y="197"/>
                </a:lnTo>
                <a:lnTo>
                  <a:pt x="362" y="196"/>
                </a:lnTo>
                <a:lnTo>
                  <a:pt x="363" y="196"/>
                </a:lnTo>
                <a:close/>
                <a:moveTo>
                  <a:pt x="381" y="208"/>
                </a:moveTo>
                <a:cubicBezTo>
                  <a:pt x="406" y="211"/>
                  <a:pt x="417" y="213"/>
                  <a:pt x="417" y="213"/>
                </a:cubicBezTo>
                <a:lnTo>
                  <a:pt x="417" y="213"/>
                </a:lnTo>
                <a:lnTo>
                  <a:pt x="417" y="213"/>
                </a:lnTo>
                <a:lnTo>
                  <a:pt x="417" y="213"/>
                </a:lnTo>
                <a:lnTo>
                  <a:pt x="416" y="213"/>
                </a:lnTo>
                <a:cubicBezTo>
                  <a:pt x="415" y="213"/>
                  <a:pt x="404" y="212"/>
                  <a:pt x="391" y="211"/>
                </a:cubicBezTo>
                <a:cubicBezTo>
                  <a:pt x="385" y="209"/>
                  <a:pt x="380" y="209"/>
                  <a:pt x="380" y="209"/>
                </a:cubicBezTo>
                <a:lnTo>
                  <a:pt x="379" y="209"/>
                </a:lnTo>
                <a:lnTo>
                  <a:pt x="379" y="209"/>
                </a:lnTo>
                <a:lnTo>
                  <a:pt x="379" y="209"/>
                </a:lnTo>
                <a:lnTo>
                  <a:pt x="379" y="209"/>
                </a:lnTo>
                <a:lnTo>
                  <a:pt x="379" y="209"/>
                </a:lnTo>
                <a:lnTo>
                  <a:pt x="379" y="208"/>
                </a:lnTo>
                <a:lnTo>
                  <a:pt x="379" y="208"/>
                </a:lnTo>
                <a:lnTo>
                  <a:pt x="380" y="208"/>
                </a:lnTo>
                <a:lnTo>
                  <a:pt x="381" y="208"/>
                </a:lnTo>
                <a:close/>
                <a:moveTo>
                  <a:pt x="396" y="203"/>
                </a:moveTo>
                <a:lnTo>
                  <a:pt x="397" y="203"/>
                </a:lnTo>
                <a:lnTo>
                  <a:pt x="397" y="202"/>
                </a:lnTo>
                <a:lnTo>
                  <a:pt x="397" y="202"/>
                </a:lnTo>
                <a:lnTo>
                  <a:pt x="398" y="202"/>
                </a:lnTo>
                <a:lnTo>
                  <a:pt x="398" y="202"/>
                </a:lnTo>
                <a:lnTo>
                  <a:pt x="399" y="202"/>
                </a:lnTo>
                <a:lnTo>
                  <a:pt x="399" y="202"/>
                </a:lnTo>
                <a:lnTo>
                  <a:pt x="400" y="202"/>
                </a:lnTo>
                <a:lnTo>
                  <a:pt x="401" y="202"/>
                </a:lnTo>
                <a:lnTo>
                  <a:pt x="402" y="202"/>
                </a:lnTo>
                <a:lnTo>
                  <a:pt x="403" y="202"/>
                </a:lnTo>
                <a:lnTo>
                  <a:pt x="404" y="202"/>
                </a:lnTo>
                <a:cubicBezTo>
                  <a:pt x="406" y="203"/>
                  <a:pt x="415" y="203"/>
                  <a:pt x="418" y="203"/>
                </a:cubicBezTo>
                <a:cubicBezTo>
                  <a:pt x="414" y="203"/>
                  <a:pt x="409" y="203"/>
                  <a:pt x="408" y="203"/>
                </a:cubicBezTo>
                <a:cubicBezTo>
                  <a:pt x="405" y="203"/>
                  <a:pt x="401" y="203"/>
                  <a:pt x="401" y="203"/>
                </a:cubicBezTo>
                <a:cubicBezTo>
                  <a:pt x="399" y="203"/>
                  <a:pt x="397" y="203"/>
                  <a:pt x="396" y="203"/>
                </a:cubicBezTo>
                <a:close/>
                <a:moveTo>
                  <a:pt x="405" y="191"/>
                </a:moveTo>
                <a:cubicBezTo>
                  <a:pt x="408" y="191"/>
                  <a:pt x="411" y="191"/>
                  <a:pt x="411" y="191"/>
                </a:cubicBezTo>
                <a:lnTo>
                  <a:pt x="412" y="191"/>
                </a:lnTo>
                <a:lnTo>
                  <a:pt x="412" y="190"/>
                </a:lnTo>
                <a:lnTo>
                  <a:pt x="413" y="190"/>
                </a:lnTo>
                <a:cubicBezTo>
                  <a:pt x="414" y="190"/>
                  <a:pt x="419" y="192"/>
                  <a:pt x="422" y="192"/>
                </a:cubicBezTo>
                <a:lnTo>
                  <a:pt x="422" y="193"/>
                </a:lnTo>
                <a:lnTo>
                  <a:pt x="422" y="194"/>
                </a:lnTo>
                <a:lnTo>
                  <a:pt x="422" y="195"/>
                </a:lnTo>
                <a:lnTo>
                  <a:pt x="422" y="195"/>
                </a:lnTo>
                <a:lnTo>
                  <a:pt x="422" y="196"/>
                </a:lnTo>
                <a:lnTo>
                  <a:pt x="422" y="196"/>
                </a:lnTo>
                <a:lnTo>
                  <a:pt x="422" y="196"/>
                </a:lnTo>
                <a:lnTo>
                  <a:pt x="422" y="196"/>
                </a:lnTo>
                <a:lnTo>
                  <a:pt x="422" y="196"/>
                </a:lnTo>
                <a:lnTo>
                  <a:pt x="421" y="196"/>
                </a:lnTo>
                <a:lnTo>
                  <a:pt x="421" y="196"/>
                </a:lnTo>
                <a:lnTo>
                  <a:pt x="420" y="195"/>
                </a:lnTo>
                <a:lnTo>
                  <a:pt x="419" y="195"/>
                </a:lnTo>
                <a:cubicBezTo>
                  <a:pt x="417" y="194"/>
                  <a:pt x="408" y="192"/>
                  <a:pt x="405" y="191"/>
                </a:cubicBezTo>
                <a:close/>
                <a:moveTo>
                  <a:pt x="424" y="132"/>
                </a:moveTo>
                <a:lnTo>
                  <a:pt x="421" y="131"/>
                </a:lnTo>
                <a:lnTo>
                  <a:pt x="420" y="131"/>
                </a:lnTo>
                <a:lnTo>
                  <a:pt x="419" y="131"/>
                </a:lnTo>
                <a:lnTo>
                  <a:pt x="419" y="130"/>
                </a:lnTo>
                <a:lnTo>
                  <a:pt x="418" y="128"/>
                </a:lnTo>
                <a:lnTo>
                  <a:pt x="421" y="128"/>
                </a:lnTo>
                <a:lnTo>
                  <a:pt x="423" y="128"/>
                </a:lnTo>
                <a:lnTo>
                  <a:pt x="423" y="128"/>
                </a:lnTo>
                <a:lnTo>
                  <a:pt x="424" y="129"/>
                </a:lnTo>
                <a:lnTo>
                  <a:pt x="424" y="132"/>
                </a:lnTo>
                <a:close/>
                <a:moveTo>
                  <a:pt x="422" y="118"/>
                </a:moveTo>
                <a:lnTo>
                  <a:pt x="419" y="118"/>
                </a:lnTo>
                <a:lnTo>
                  <a:pt x="418" y="118"/>
                </a:lnTo>
                <a:lnTo>
                  <a:pt x="418" y="118"/>
                </a:lnTo>
                <a:lnTo>
                  <a:pt x="418" y="118"/>
                </a:lnTo>
                <a:lnTo>
                  <a:pt x="418" y="118"/>
                </a:lnTo>
                <a:lnTo>
                  <a:pt x="418" y="117"/>
                </a:lnTo>
                <a:lnTo>
                  <a:pt x="419" y="117"/>
                </a:lnTo>
                <a:lnTo>
                  <a:pt x="421" y="116"/>
                </a:lnTo>
                <a:lnTo>
                  <a:pt x="422" y="118"/>
                </a:lnTo>
                <a:close/>
                <a:moveTo>
                  <a:pt x="412" y="105"/>
                </a:moveTo>
                <a:lnTo>
                  <a:pt x="413" y="106"/>
                </a:lnTo>
                <a:lnTo>
                  <a:pt x="414" y="106"/>
                </a:lnTo>
                <a:lnTo>
                  <a:pt x="415" y="106"/>
                </a:lnTo>
                <a:lnTo>
                  <a:pt x="417" y="107"/>
                </a:lnTo>
                <a:lnTo>
                  <a:pt x="418" y="107"/>
                </a:lnTo>
                <a:lnTo>
                  <a:pt x="419" y="108"/>
                </a:lnTo>
                <a:lnTo>
                  <a:pt x="420" y="108"/>
                </a:lnTo>
                <a:lnTo>
                  <a:pt x="417" y="108"/>
                </a:lnTo>
                <a:lnTo>
                  <a:pt x="415" y="107"/>
                </a:lnTo>
                <a:lnTo>
                  <a:pt x="414" y="107"/>
                </a:lnTo>
                <a:lnTo>
                  <a:pt x="413" y="107"/>
                </a:lnTo>
                <a:lnTo>
                  <a:pt x="412" y="107"/>
                </a:lnTo>
                <a:lnTo>
                  <a:pt x="412" y="107"/>
                </a:lnTo>
                <a:lnTo>
                  <a:pt x="412" y="106"/>
                </a:lnTo>
                <a:lnTo>
                  <a:pt x="412" y="105"/>
                </a:lnTo>
                <a:close/>
                <a:moveTo>
                  <a:pt x="413" y="99"/>
                </a:moveTo>
                <a:lnTo>
                  <a:pt x="411" y="96"/>
                </a:lnTo>
                <a:lnTo>
                  <a:pt x="408" y="96"/>
                </a:lnTo>
                <a:lnTo>
                  <a:pt x="408" y="94"/>
                </a:lnTo>
                <a:lnTo>
                  <a:pt x="410" y="92"/>
                </a:lnTo>
                <a:lnTo>
                  <a:pt x="411" y="92"/>
                </a:lnTo>
                <a:lnTo>
                  <a:pt x="411" y="92"/>
                </a:lnTo>
                <a:lnTo>
                  <a:pt x="412" y="92"/>
                </a:lnTo>
                <a:lnTo>
                  <a:pt x="412" y="91"/>
                </a:lnTo>
                <a:lnTo>
                  <a:pt x="414" y="91"/>
                </a:lnTo>
                <a:lnTo>
                  <a:pt x="416" y="90"/>
                </a:lnTo>
                <a:lnTo>
                  <a:pt x="417" y="93"/>
                </a:lnTo>
                <a:lnTo>
                  <a:pt x="417" y="95"/>
                </a:lnTo>
                <a:lnTo>
                  <a:pt x="418" y="97"/>
                </a:lnTo>
                <a:lnTo>
                  <a:pt x="418" y="98"/>
                </a:lnTo>
                <a:lnTo>
                  <a:pt x="418" y="99"/>
                </a:lnTo>
                <a:lnTo>
                  <a:pt x="418" y="99"/>
                </a:lnTo>
                <a:lnTo>
                  <a:pt x="417" y="99"/>
                </a:lnTo>
                <a:lnTo>
                  <a:pt x="416" y="99"/>
                </a:lnTo>
                <a:lnTo>
                  <a:pt x="415" y="99"/>
                </a:lnTo>
                <a:lnTo>
                  <a:pt x="413" y="99"/>
                </a:lnTo>
                <a:close/>
                <a:moveTo>
                  <a:pt x="415" y="81"/>
                </a:moveTo>
                <a:lnTo>
                  <a:pt x="415" y="80"/>
                </a:lnTo>
                <a:lnTo>
                  <a:pt x="415" y="80"/>
                </a:lnTo>
                <a:lnTo>
                  <a:pt x="415" y="79"/>
                </a:lnTo>
                <a:lnTo>
                  <a:pt x="414" y="79"/>
                </a:lnTo>
                <a:lnTo>
                  <a:pt x="414" y="78"/>
                </a:lnTo>
                <a:lnTo>
                  <a:pt x="413" y="78"/>
                </a:lnTo>
                <a:lnTo>
                  <a:pt x="415" y="81"/>
                </a:lnTo>
                <a:close/>
                <a:moveTo>
                  <a:pt x="413" y="78"/>
                </a:moveTo>
                <a:lnTo>
                  <a:pt x="413" y="78"/>
                </a:lnTo>
                <a:lnTo>
                  <a:pt x="412" y="77"/>
                </a:lnTo>
                <a:lnTo>
                  <a:pt x="411" y="77"/>
                </a:lnTo>
                <a:lnTo>
                  <a:pt x="409" y="76"/>
                </a:lnTo>
                <a:cubicBezTo>
                  <a:pt x="407" y="75"/>
                  <a:pt x="402" y="73"/>
                  <a:pt x="401" y="72"/>
                </a:cubicBezTo>
                <a:lnTo>
                  <a:pt x="402" y="71"/>
                </a:lnTo>
                <a:lnTo>
                  <a:pt x="400" y="69"/>
                </a:lnTo>
                <a:lnTo>
                  <a:pt x="400" y="69"/>
                </a:lnTo>
                <a:lnTo>
                  <a:pt x="399" y="69"/>
                </a:lnTo>
                <a:lnTo>
                  <a:pt x="398" y="68"/>
                </a:lnTo>
                <a:lnTo>
                  <a:pt x="398" y="68"/>
                </a:lnTo>
                <a:lnTo>
                  <a:pt x="397" y="68"/>
                </a:lnTo>
                <a:lnTo>
                  <a:pt x="397" y="68"/>
                </a:lnTo>
                <a:lnTo>
                  <a:pt x="397" y="68"/>
                </a:lnTo>
                <a:lnTo>
                  <a:pt x="397" y="68"/>
                </a:lnTo>
                <a:lnTo>
                  <a:pt x="397" y="68"/>
                </a:lnTo>
                <a:cubicBezTo>
                  <a:pt x="397" y="67"/>
                  <a:pt x="407" y="72"/>
                  <a:pt x="412" y="75"/>
                </a:cubicBezTo>
                <a:lnTo>
                  <a:pt x="413" y="78"/>
                </a:lnTo>
                <a:close/>
                <a:moveTo>
                  <a:pt x="407" y="67"/>
                </a:moveTo>
                <a:cubicBezTo>
                  <a:pt x="405" y="66"/>
                  <a:pt x="399" y="62"/>
                  <a:pt x="398" y="62"/>
                </a:cubicBezTo>
                <a:cubicBezTo>
                  <a:pt x="395" y="60"/>
                  <a:pt x="392" y="57"/>
                  <a:pt x="391" y="57"/>
                </a:cubicBezTo>
                <a:lnTo>
                  <a:pt x="392" y="55"/>
                </a:lnTo>
                <a:cubicBezTo>
                  <a:pt x="402" y="59"/>
                  <a:pt x="402" y="60"/>
                  <a:pt x="404" y="63"/>
                </a:cubicBezTo>
                <a:lnTo>
                  <a:pt x="405" y="64"/>
                </a:lnTo>
                <a:lnTo>
                  <a:pt x="405" y="65"/>
                </a:lnTo>
                <a:lnTo>
                  <a:pt x="407" y="67"/>
                </a:lnTo>
                <a:close/>
                <a:moveTo>
                  <a:pt x="394" y="50"/>
                </a:moveTo>
                <a:lnTo>
                  <a:pt x="392" y="49"/>
                </a:lnTo>
                <a:lnTo>
                  <a:pt x="390" y="49"/>
                </a:lnTo>
                <a:lnTo>
                  <a:pt x="389" y="48"/>
                </a:lnTo>
                <a:lnTo>
                  <a:pt x="389" y="48"/>
                </a:lnTo>
                <a:lnTo>
                  <a:pt x="388" y="48"/>
                </a:lnTo>
                <a:lnTo>
                  <a:pt x="388" y="48"/>
                </a:lnTo>
                <a:lnTo>
                  <a:pt x="387" y="48"/>
                </a:lnTo>
                <a:lnTo>
                  <a:pt x="386" y="47"/>
                </a:lnTo>
                <a:lnTo>
                  <a:pt x="384" y="46"/>
                </a:lnTo>
                <a:lnTo>
                  <a:pt x="385" y="45"/>
                </a:lnTo>
                <a:lnTo>
                  <a:pt x="386" y="45"/>
                </a:lnTo>
                <a:lnTo>
                  <a:pt x="387" y="45"/>
                </a:lnTo>
                <a:lnTo>
                  <a:pt x="388" y="45"/>
                </a:lnTo>
                <a:lnTo>
                  <a:pt x="389" y="45"/>
                </a:lnTo>
                <a:lnTo>
                  <a:pt x="389" y="45"/>
                </a:lnTo>
                <a:lnTo>
                  <a:pt x="390" y="46"/>
                </a:lnTo>
                <a:lnTo>
                  <a:pt x="392" y="48"/>
                </a:lnTo>
                <a:lnTo>
                  <a:pt x="394" y="50"/>
                </a:lnTo>
                <a:close/>
                <a:moveTo>
                  <a:pt x="391" y="67"/>
                </a:moveTo>
                <a:lnTo>
                  <a:pt x="393" y="70"/>
                </a:lnTo>
                <a:lnTo>
                  <a:pt x="392" y="70"/>
                </a:lnTo>
                <a:lnTo>
                  <a:pt x="391" y="70"/>
                </a:lnTo>
                <a:lnTo>
                  <a:pt x="390" y="70"/>
                </a:lnTo>
                <a:lnTo>
                  <a:pt x="390" y="70"/>
                </a:lnTo>
                <a:lnTo>
                  <a:pt x="389" y="70"/>
                </a:lnTo>
                <a:lnTo>
                  <a:pt x="389" y="70"/>
                </a:lnTo>
                <a:lnTo>
                  <a:pt x="389" y="70"/>
                </a:lnTo>
                <a:lnTo>
                  <a:pt x="388" y="70"/>
                </a:lnTo>
                <a:lnTo>
                  <a:pt x="387" y="70"/>
                </a:lnTo>
                <a:lnTo>
                  <a:pt x="387" y="70"/>
                </a:lnTo>
                <a:lnTo>
                  <a:pt x="385" y="70"/>
                </a:lnTo>
                <a:lnTo>
                  <a:pt x="384" y="70"/>
                </a:lnTo>
                <a:lnTo>
                  <a:pt x="381" y="69"/>
                </a:lnTo>
                <a:lnTo>
                  <a:pt x="379" y="69"/>
                </a:lnTo>
                <a:lnTo>
                  <a:pt x="380" y="68"/>
                </a:lnTo>
                <a:lnTo>
                  <a:pt x="380" y="68"/>
                </a:lnTo>
                <a:lnTo>
                  <a:pt x="381" y="68"/>
                </a:lnTo>
                <a:lnTo>
                  <a:pt x="382" y="67"/>
                </a:lnTo>
                <a:cubicBezTo>
                  <a:pt x="382" y="67"/>
                  <a:pt x="386" y="67"/>
                  <a:pt x="391" y="67"/>
                </a:cubicBezTo>
                <a:close/>
                <a:moveTo>
                  <a:pt x="370" y="28"/>
                </a:moveTo>
                <a:lnTo>
                  <a:pt x="373" y="31"/>
                </a:lnTo>
                <a:lnTo>
                  <a:pt x="375" y="32"/>
                </a:lnTo>
                <a:lnTo>
                  <a:pt x="377" y="34"/>
                </a:lnTo>
                <a:lnTo>
                  <a:pt x="378" y="34"/>
                </a:lnTo>
                <a:lnTo>
                  <a:pt x="378" y="35"/>
                </a:lnTo>
                <a:lnTo>
                  <a:pt x="377" y="35"/>
                </a:lnTo>
                <a:lnTo>
                  <a:pt x="376" y="34"/>
                </a:lnTo>
                <a:lnTo>
                  <a:pt x="374" y="33"/>
                </a:lnTo>
                <a:lnTo>
                  <a:pt x="372" y="32"/>
                </a:lnTo>
                <a:lnTo>
                  <a:pt x="371" y="32"/>
                </a:lnTo>
                <a:lnTo>
                  <a:pt x="368" y="30"/>
                </a:lnTo>
                <a:lnTo>
                  <a:pt x="367" y="29"/>
                </a:lnTo>
                <a:lnTo>
                  <a:pt x="370" y="28"/>
                </a:lnTo>
                <a:close/>
                <a:moveTo>
                  <a:pt x="365" y="38"/>
                </a:moveTo>
                <a:lnTo>
                  <a:pt x="362" y="37"/>
                </a:lnTo>
                <a:lnTo>
                  <a:pt x="360" y="37"/>
                </a:lnTo>
                <a:lnTo>
                  <a:pt x="358" y="37"/>
                </a:lnTo>
                <a:lnTo>
                  <a:pt x="356" y="37"/>
                </a:lnTo>
                <a:lnTo>
                  <a:pt x="355" y="37"/>
                </a:lnTo>
                <a:lnTo>
                  <a:pt x="355" y="36"/>
                </a:lnTo>
                <a:lnTo>
                  <a:pt x="354" y="36"/>
                </a:lnTo>
                <a:lnTo>
                  <a:pt x="354" y="36"/>
                </a:lnTo>
                <a:lnTo>
                  <a:pt x="355" y="36"/>
                </a:lnTo>
                <a:lnTo>
                  <a:pt x="355" y="35"/>
                </a:lnTo>
                <a:lnTo>
                  <a:pt x="356" y="34"/>
                </a:lnTo>
                <a:lnTo>
                  <a:pt x="357" y="33"/>
                </a:lnTo>
                <a:lnTo>
                  <a:pt x="359" y="31"/>
                </a:lnTo>
                <a:lnTo>
                  <a:pt x="362" y="33"/>
                </a:lnTo>
                <a:lnTo>
                  <a:pt x="364" y="33"/>
                </a:lnTo>
                <a:lnTo>
                  <a:pt x="366" y="34"/>
                </a:lnTo>
                <a:lnTo>
                  <a:pt x="367" y="35"/>
                </a:lnTo>
                <a:lnTo>
                  <a:pt x="368" y="35"/>
                </a:lnTo>
                <a:lnTo>
                  <a:pt x="368" y="35"/>
                </a:lnTo>
                <a:lnTo>
                  <a:pt x="368" y="35"/>
                </a:lnTo>
                <a:lnTo>
                  <a:pt x="368" y="35"/>
                </a:lnTo>
                <a:lnTo>
                  <a:pt x="368" y="35"/>
                </a:lnTo>
                <a:lnTo>
                  <a:pt x="367" y="35"/>
                </a:lnTo>
                <a:lnTo>
                  <a:pt x="367" y="35"/>
                </a:lnTo>
                <a:lnTo>
                  <a:pt x="366" y="35"/>
                </a:lnTo>
                <a:lnTo>
                  <a:pt x="366" y="36"/>
                </a:lnTo>
                <a:lnTo>
                  <a:pt x="365" y="36"/>
                </a:lnTo>
                <a:lnTo>
                  <a:pt x="365" y="37"/>
                </a:lnTo>
                <a:lnTo>
                  <a:pt x="365" y="38"/>
                </a:lnTo>
                <a:close/>
                <a:moveTo>
                  <a:pt x="345" y="19"/>
                </a:moveTo>
                <a:cubicBezTo>
                  <a:pt x="349" y="19"/>
                  <a:pt x="355" y="22"/>
                  <a:pt x="357" y="23"/>
                </a:cubicBezTo>
                <a:lnTo>
                  <a:pt x="355" y="23"/>
                </a:lnTo>
                <a:lnTo>
                  <a:pt x="354" y="23"/>
                </a:lnTo>
                <a:lnTo>
                  <a:pt x="353" y="22"/>
                </a:lnTo>
                <a:lnTo>
                  <a:pt x="353" y="22"/>
                </a:lnTo>
                <a:lnTo>
                  <a:pt x="352" y="22"/>
                </a:lnTo>
                <a:cubicBezTo>
                  <a:pt x="351" y="22"/>
                  <a:pt x="346" y="21"/>
                  <a:pt x="343" y="21"/>
                </a:cubicBezTo>
                <a:lnTo>
                  <a:pt x="345" y="19"/>
                </a:lnTo>
                <a:close/>
                <a:moveTo>
                  <a:pt x="324" y="9"/>
                </a:moveTo>
                <a:cubicBezTo>
                  <a:pt x="329" y="10"/>
                  <a:pt x="337" y="12"/>
                  <a:pt x="340" y="14"/>
                </a:cubicBezTo>
                <a:cubicBezTo>
                  <a:pt x="331" y="12"/>
                  <a:pt x="325" y="12"/>
                  <a:pt x="325" y="12"/>
                </a:cubicBezTo>
                <a:lnTo>
                  <a:pt x="324" y="12"/>
                </a:lnTo>
                <a:lnTo>
                  <a:pt x="323" y="12"/>
                </a:lnTo>
                <a:lnTo>
                  <a:pt x="323" y="12"/>
                </a:lnTo>
                <a:lnTo>
                  <a:pt x="323" y="12"/>
                </a:lnTo>
                <a:lnTo>
                  <a:pt x="323" y="12"/>
                </a:lnTo>
                <a:lnTo>
                  <a:pt x="323" y="11"/>
                </a:lnTo>
                <a:lnTo>
                  <a:pt x="323" y="11"/>
                </a:lnTo>
                <a:lnTo>
                  <a:pt x="323" y="11"/>
                </a:lnTo>
                <a:lnTo>
                  <a:pt x="324" y="11"/>
                </a:lnTo>
                <a:lnTo>
                  <a:pt x="324" y="10"/>
                </a:lnTo>
                <a:lnTo>
                  <a:pt x="324" y="9"/>
                </a:lnTo>
                <a:close/>
                <a:moveTo>
                  <a:pt x="324" y="16"/>
                </a:moveTo>
                <a:lnTo>
                  <a:pt x="321" y="19"/>
                </a:lnTo>
                <a:lnTo>
                  <a:pt x="319" y="18"/>
                </a:lnTo>
                <a:lnTo>
                  <a:pt x="319" y="17"/>
                </a:lnTo>
                <a:lnTo>
                  <a:pt x="319" y="16"/>
                </a:lnTo>
                <a:lnTo>
                  <a:pt x="324" y="16"/>
                </a:lnTo>
                <a:close/>
                <a:moveTo>
                  <a:pt x="279" y="13"/>
                </a:moveTo>
                <a:cubicBezTo>
                  <a:pt x="287" y="9"/>
                  <a:pt x="299" y="8"/>
                  <a:pt x="303" y="8"/>
                </a:cubicBezTo>
                <a:cubicBezTo>
                  <a:pt x="305" y="8"/>
                  <a:pt x="308" y="8"/>
                  <a:pt x="308" y="8"/>
                </a:cubicBezTo>
                <a:lnTo>
                  <a:pt x="309" y="8"/>
                </a:lnTo>
                <a:lnTo>
                  <a:pt x="309" y="8"/>
                </a:lnTo>
                <a:lnTo>
                  <a:pt x="310" y="8"/>
                </a:lnTo>
                <a:cubicBezTo>
                  <a:pt x="305" y="8"/>
                  <a:pt x="286" y="14"/>
                  <a:pt x="282" y="17"/>
                </a:cubicBezTo>
                <a:lnTo>
                  <a:pt x="282" y="15"/>
                </a:lnTo>
                <a:lnTo>
                  <a:pt x="281" y="14"/>
                </a:lnTo>
                <a:lnTo>
                  <a:pt x="279" y="13"/>
                </a:lnTo>
                <a:close/>
                <a:moveTo>
                  <a:pt x="310" y="8"/>
                </a:moveTo>
                <a:lnTo>
                  <a:pt x="312" y="9"/>
                </a:lnTo>
                <a:lnTo>
                  <a:pt x="314" y="9"/>
                </a:lnTo>
                <a:lnTo>
                  <a:pt x="315" y="9"/>
                </a:lnTo>
                <a:lnTo>
                  <a:pt x="317" y="9"/>
                </a:lnTo>
                <a:lnTo>
                  <a:pt x="318" y="9"/>
                </a:lnTo>
                <a:lnTo>
                  <a:pt x="319" y="9"/>
                </a:lnTo>
                <a:lnTo>
                  <a:pt x="319" y="9"/>
                </a:lnTo>
                <a:lnTo>
                  <a:pt x="319" y="9"/>
                </a:lnTo>
                <a:cubicBezTo>
                  <a:pt x="320" y="10"/>
                  <a:pt x="315" y="11"/>
                  <a:pt x="314" y="12"/>
                </a:cubicBezTo>
                <a:lnTo>
                  <a:pt x="311" y="12"/>
                </a:lnTo>
                <a:lnTo>
                  <a:pt x="312" y="9"/>
                </a:lnTo>
                <a:lnTo>
                  <a:pt x="310" y="8"/>
                </a:lnTo>
                <a:close/>
                <a:moveTo>
                  <a:pt x="277" y="17"/>
                </a:moveTo>
                <a:lnTo>
                  <a:pt x="275" y="19"/>
                </a:lnTo>
                <a:lnTo>
                  <a:pt x="274" y="20"/>
                </a:lnTo>
                <a:lnTo>
                  <a:pt x="274" y="21"/>
                </a:lnTo>
                <a:lnTo>
                  <a:pt x="273" y="22"/>
                </a:lnTo>
                <a:lnTo>
                  <a:pt x="271" y="22"/>
                </a:lnTo>
                <a:lnTo>
                  <a:pt x="269" y="23"/>
                </a:lnTo>
                <a:lnTo>
                  <a:pt x="272" y="20"/>
                </a:lnTo>
                <a:lnTo>
                  <a:pt x="273" y="19"/>
                </a:lnTo>
                <a:lnTo>
                  <a:pt x="274" y="18"/>
                </a:lnTo>
                <a:lnTo>
                  <a:pt x="275" y="17"/>
                </a:lnTo>
                <a:lnTo>
                  <a:pt x="276" y="17"/>
                </a:lnTo>
                <a:lnTo>
                  <a:pt x="277" y="17"/>
                </a:lnTo>
                <a:close/>
                <a:moveTo>
                  <a:pt x="267" y="19"/>
                </a:moveTo>
                <a:cubicBezTo>
                  <a:pt x="268" y="18"/>
                  <a:pt x="263" y="23"/>
                  <a:pt x="261" y="26"/>
                </a:cubicBezTo>
                <a:lnTo>
                  <a:pt x="258" y="28"/>
                </a:lnTo>
                <a:lnTo>
                  <a:pt x="257" y="30"/>
                </a:lnTo>
                <a:lnTo>
                  <a:pt x="257" y="31"/>
                </a:lnTo>
                <a:lnTo>
                  <a:pt x="256" y="31"/>
                </a:lnTo>
                <a:lnTo>
                  <a:pt x="256" y="31"/>
                </a:lnTo>
                <a:lnTo>
                  <a:pt x="255" y="32"/>
                </a:lnTo>
                <a:lnTo>
                  <a:pt x="253" y="32"/>
                </a:lnTo>
                <a:lnTo>
                  <a:pt x="252" y="30"/>
                </a:lnTo>
                <a:lnTo>
                  <a:pt x="251" y="29"/>
                </a:lnTo>
                <a:lnTo>
                  <a:pt x="248" y="30"/>
                </a:lnTo>
                <a:cubicBezTo>
                  <a:pt x="254" y="24"/>
                  <a:pt x="264" y="20"/>
                  <a:pt x="265" y="20"/>
                </a:cubicBezTo>
                <a:lnTo>
                  <a:pt x="266" y="19"/>
                </a:lnTo>
                <a:lnTo>
                  <a:pt x="267" y="19"/>
                </a:lnTo>
                <a:lnTo>
                  <a:pt x="267" y="19"/>
                </a:lnTo>
                <a:close/>
                <a:moveTo>
                  <a:pt x="246" y="61"/>
                </a:moveTo>
                <a:lnTo>
                  <a:pt x="246" y="62"/>
                </a:lnTo>
                <a:lnTo>
                  <a:pt x="246" y="63"/>
                </a:lnTo>
                <a:lnTo>
                  <a:pt x="245" y="63"/>
                </a:lnTo>
                <a:lnTo>
                  <a:pt x="245" y="63"/>
                </a:lnTo>
                <a:lnTo>
                  <a:pt x="244" y="63"/>
                </a:lnTo>
                <a:lnTo>
                  <a:pt x="242" y="64"/>
                </a:lnTo>
                <a:lnTo>
                  <a:pt x="240" y="64"/>
                </a:lnTo>
                <a:lnTo>
                  <a:pt x="237" y="65"/>
                </a:lnTo>
                <a:lnTo>
                  <a:pt x="235" y="60"/>
                </a:lnTo>
                <a:cubicBezTo>
                  <a:pt x="243" y="61"/>
                  <a:pt x="247" y="61"/>
                  <a:pt x="247" y="61"/>
                </a:cubicBezTo>
                <a:lnTo>
                  <a:pt x="247" y="61"/>
                </a:lnTo>
                <a:lnTo>
                  <a:pt x="248" y="61"/>
                </a:lnTo>
                <a:lnTo>
                  <a:pt x="248" y="61"/>
                </a:lnTo>
                <a:lnTo>
                  <a:pt x="247" y="61"/>
                </a:lnTo>
                <a:lnTo>
                  <a:pt x="247" y="61"/>
                </a:lnTo>
                <a:lnTo>
                  <a:pt x="247" y="61"/>
                </a:lnTo>
                <a:lnTo>
                  <a:pt x="246" y="61"/>
                </a:lnTo>
                <a:close/>
                <a:moveTo>
                  <a:pt x="218" y="57"/>
                </a:moveTo>
                <a:cubicBezTo>
                  <a:pt x="228" y="46"/>
                  <a:pt x="229" y="46"/>
                  <a:pt x="232" y="46"/>
                </a:cubicBezTo>
                <a:lnTo>
                  <a:pt x="233" y="46"/>
                </a:lnTo>
                <a:lnTo>
                  <a:pt x="234" y="46"/>
                </a:lnTo>
                <a:lnTo>
                  <a:pt x="235" y="46"/>
                </a:lnTo>
                <a:lnTo>
                  <a:pt x="236" y="45"/>
                </a:lnTo>
                <a:lnTo>
                  <a:pt x="238" y="45"/>
                </a:lnTo>
                <a:cubicBezTo>
                  <a:pt x="227" y="53"/>
                  <a:pt x="221" y="58"/>
                  <a:pt x="220" y="59"/>
                </a:cubicBezTo>
                <a:lnTo>
                  <a:pt x="220" y="59"/>
                </a:lnTo>
                <a:lnTo>
                  <a:pt x="219" y="60"/>
                </a:lnTo>
                <a:lnTo>
                  <a:pt x="219" y="60"/>
                </a:lnTo>
                <a:lnTo>
                  <a:pt x="218" y="60"/>
                </a:lnTo>
                <a:lnTo>
                  <a:pt x="218" y="60"/>
                </a:lnTo>
                <a:lnTo>
                  <a:pt x="218" y="60"/>
                </a:lnTo>
                <a:lnTo>
                  <a:pt x="218" y="60"/>
                </a:lnTo>
                <a:lnTo>
                  <a:pt x="218" y="59"/>
                </a:lnTo>
                <a:lnTo>
                  <a:pt x="218" y="59"/>
                </a:lnTo>
                <a:lnTo>
                  <a:pt x="218" y="59"/>
                </a:lnTo>
                <a:lnTo>
                  <a:pt x="218" y="58"/>
                </a:lnTo>
                <a:lnTo>
                  <a:pt x="218" y="57"/>
                </a:lnTo>
                <a:close/>
                <a:moveTo>
                  <a:pt x="208" y="144"/>
                </a:moveTo>
                <a:lnTo>
                  <a:pt x="206" y="146"/>
                </a:lnTo>
                <a:lnTo>
                  <a:pt x="207" y="143"/>
                </a:lnTo>
                <a:lnTo>
                  <a:pt x="208" y="141"/>
                </a:lnTo>
                <a:lnTo>
                  <a:pt x="209" y="139"/>
                </a:lnTo>
                <a:lnTo>
                  <a:pt x="210" y="138"/>
                </a:lnTo>
                <a:lnTo>
                  <a:pt x="210" y="136"/>
                </a:lnTo>
                <a:lnTo>
                  <a:pt x="211" y="136"/>
                </a:lnTo>
                <a:lnTo>
                  <a:pt x="211" y="135"/>
                </a:lnTo>
                <a:lnTo>
                  <a:pt x="212" y="134"/>
                </a:lnTo>
                <a:lnTo>
                  <a:pt x="213" y="134"/>
                </a:lnTo>
                <a:lnTo>
                  <a:pt x="214" y="134"/>
                </a:lnTo>
                <a:lnTo>
                  <a:pt x="215" y="133"/>
                </a:lnTo>
                <a:lnTo>
                  <a:pt x="216" y="133"/>
                </a:lnTo>
                <a:lnTo>
                  <a:pt x="216" y="134"/>
                </a:lnTo>
                <a:cubicBezTo>
                  <a:pt x="215" y="137"/>
                  <a:pt x="209" y="142"/>
                  <a:pt x="209" y="143"/>
                </a:cubicBezTo>
                <a:lnTo>
                  <a:pt x="208" y="144"/>
                </a:lnTo>
                <a:close/>
                <a:moveTo>
                  <a:pt x="208" y="118"/>
                </a:moveTo>
                <a:lnTo>
                  <a:pt x="209" y="115"/>
                </a:lnTo>
                <a:lnTo>
                  <a:pt x="210" y="114"/>
                </a:lnTo>
                <a:lnTo>
                  <a:pt x="210" y="112"/>
                </a:lnTo>
                <a:lnTo>
                  <a:pt x="211" y="111"/>
                </a:lnTo>
                <a:lnTo>
                  <a:pt x="211" y="111"/>
                </a:lnTo>
                <a:lnTo>
                  <a:pt x="212" y="110"/>
                </a:lnTo>
                <a:lnTo>
                  <a:pt x="213" y="109"/>
                </a:lnTo>
                <a:lnTo>
                  <a:pt x="214" y="108"/>
                </a:lnTo>
                <a:lnTo>
                  <a:pt x="214" y="110"/>
                </a:lnTo>
                <a:lnTo>
                  <a:pt x="215" y="111"/>
                </a:lnTo>
                <a:lnTo>
                  <a:pt x="215" y="112"/>
                </a:lnTo>
                <a:lnTo>
                  <a:pt x="214" y="113"/>
                </a:lnTo>
                <a:lnTo>
                  <a:pt x="214" y="114"/>
                </a:lnTo>
                <a:lnTo>
                  <a:pt x="212" y="115"/>
                </a:lnTo>
                <a:lnTo>
                  <a:pt x="211" y="116"/>
                </a:lnTo>
                <a:lnTo>
                  <a:pt x="208" y="118"/>
                </a:lnTo>
                <a:close/>
                <a:moveTo>
                  <a:pt x="208" y="105"/>
                </a:moveTo>
                <a:lnTo>
                  <a:pt x="206" y="107"/>
                </a:lnTo>
                <a:lnTo>
                  <a:pt x="204" y="109"/>
                </a:lnTo>
                <a:lnTo>
                  <a:pt x="203" y="110"/>
                </a:lnTo>
                <a:lnTo>
                  <a:pt x="203" y="111"/>
                </a:lnTo>
                <a:lnTo>
                  <a:pt x="202" y="111"/>
                </a:lnTo>
                <a:lnTo>
                  <a:pt x="202" y="112"/>
                </a:lnTo>
                <a:lnTo>
                  <a:pt x="200" y="112"/>
                </a:lnTo>
                <a:lnTo>
                  <a:pt x="198" y="112"/>
                </a:lnTo>
                <a:lnTo>
                  <a:pt x="198" y="109"/>
                </a:lnTo>
                <a:cubicBezTo>
                  <a:pt x="203" y="102"/>
                  <a:pt x="208" y="97"/>
                  <a:pt x="214" y="94"/>
                </a:cubicBezTo>
                <a:lnTo>
                  <a:pt x="214" y="95"/>
                </a:lnTo>
                <a:lnTo>
                  <a:pt x="214" y="97"/>
                </a:lnTo>
                <a:lnTo>
                  <a:pt x="214" y="98"/>
                </a:lnTo>
                <a:lnTo>
                  <a:pt x="213" y="99"/>
                </a:lnTo>
                <a:lnTo>
                  <a:pt x="213" y="100"/>
                </a:lnTo>
                <a:lnTo>
                  <a:pt x="212" y="101"/>
                </a:lnTo>
                <a:lnTo>
                  <a:pt x="211" y="102"/>
                </a:lnTo>
                <a:lnTo>
                  <a:pt x="210" y="103"/>
                </a:lnTo>
                <a:lnTo>
                  <a:pt x="209" y="104"/>
                </a:lnTo>
                <a:lnTo>
                  <a:pt x="208" y="105"/>
                </a:lnTo>
                <a:close/>
                <a:moveTo>
                  <a:pt x="203" y="95"/>
                </a:moveTo>
                <a:cubicBezTo>
                  <a:pt x="208" y="87"/>
                  <a:pt x="215" y="82"/>
                  <a:pt x="214" y="82"/>
                </a:cubicBezTo>
                <a:lnTo>
                  <a:pt x="214" y="83"/>
                </a:lnTo>
                <a:lnTo>
                  <a:pt x="214" y="84"/>
                </a:lnTo>
                <a:lnTo>
                  <a:pt x="214" y="85"/>
                </a:lnTo>
                <a:lnTo>
                  <a:pt x="214" y="86"/>
                </a:lnTo>
                <a:lnTo>
                  <a:pt x="214" y="87"/>
                </a:lnTo>
                <a:lnTo>
                  <a:pt x="214" y="88"/>
                </a:lnTo>
                <a:lnTo>
                  <a:pt x="213" y="89"/>
                </a:lnTo>
                <a:cubicBezTo>
                  <a:pt x="213" y="91"/>
                  <a:pt x="205" y="94"/>
                  <a:pt x="203" y="95"/>
                </a:cubicBezTo>
                <a:close/>
                <a:moveTo>
                  <a:pt x="209" y="81"/>
                </a:moveTo>
                <a:cubicBezTo>
                  <a:pt x="207" y="84"/>
                  <a:pt x="203" y="89"/>
                  <a:pt x="202" y="91"/>
                </a:cubicBezTo>
                <a:lnTo>
                  <a:pt x="202" y="90"/>
                </a:lnTo>
                <a:lnTo>
                  <a:pt x="202" y="89"/>
                </a:lnTo>
                <a:lnTo>
                  <a:pt x="202" y="88"/>
                </a:lnTo>
                <a:lnTo>
                  <a:pt x="203" y="87"/>
                </a:lnTo>
                <a:lnTo>
                  <a:pt x="204" y="86"/>
                </a:lnTo>
                <a:lnTo>
                  <a:pt x="205" y="85"/>
                </a:lnTo>
                <a:lnTo>
                  <a:pt x="207" y="83"/>
                </a:lnTo>
                <a:lnTo>
                  <a:pt x="209" y="81"/>
                </a:lnTo>
                <a:close/>
                <a:moveTo>
                  <a:pt x="201" y="78"/>
                </a:moveTo>
                <a:cubicBezTo>
                  <a:pt x="201" y="81"/>
                  <a:pt x="199" y="85"/>
                  <a:pt x="198" y="85"/>
                </a:cubicBezTo>
                <a:cubicBezTo>
                  <a:pt x="196" y="88"/>
                  <a:pt x="193" y="95"/>
                  <a:pt x="193" y="96"/>
                </a:cubicBezTo>
                <a:lnTo>
                  <a:pt x="193" y="97"/>
                </a:lnTo>
                <a:lnTo>
                  <a:pt x="193" y="98"/>
                </a:lnTo>
                <a:lnTo>
                  <a:pt x="194" y="99"/>
                </a:lnTo>
                <a:lnTo>
                  <a:pt x="194" y="100"/>
                </a:lnTo>
                <a:lnTo>
                  <a:pt x="195" y="100"/>
                </a:lnTo>
                <a:lnTo>
                  <a:pt x="195" y="100"/>
                </a:lnTo>
                <a:lnTo>
                  <a:pt x="195" y="100"/>
                </a:lnTo>
                <a:lnTo>
                  <a:pt x="195" y="100"/>
                </a:lnTo>
                <a:cubicBezTo>
                  <a:pt x="195" y="99"/>
                  <a:pt x="191" y="107"/>
                  <a:pt x="188" y="113"/>
                </a:cubicBezTo>
                <a:lnTo>
                  <a:pt x="186" y="114"/>
                </a:lnTo>
                <a:cubicBezTo>
                  <a:pt x="189" y="97"/>
                  <a:pt x="191" y="92"/>
                  <a:pt x="201" y="78"/>
                </a:cubicBezTo>
                <a:close/>
                <a:moveTo>
                  <a:pt x="195" y="100"/>
                </a:moveTo>
                <a:lnTo>
                  <a:pt x="195" y="100"/>
                </a:lnTo>
                <a:lnTo>
                  <a:pt x="195" y="100"/>
                </a:lnTo>
                <a:lnTo>
                  <a:pt x="195" y="100"/>
                </a:lnTo>
                <a:close/>
                <a:moveTo>
                  <a:pt x="182" y="121"/>
                </a:moveTo>
                <a:lnTo>
                  <a:pt x="184" y="121"/>
                </a:lnTo>
                <a:lnTo>
                  <a:pt x="182" y="128"/>
                </a:lnTo>
                <a:lnTo>
                  <a:pt x="182" y="121"/>
                </a:lnTo>
                <a:close/>
                <a:moveTo>
                  <a:pt x="186" y="172"/>
                </a:moveTo>
                <a:cubicBezTo>
                  <a:pt x="186" y="168"/>
                  <a:pt x="186" y="163"/>
                  <a:pt x="186" y="164"/>
                </a:cubicBezTo>
                <a:cubicBezTo>
                  <a:pt x="187" y="169"/>
                  <a:pt x="195" y="188"/>
                  <a:pt x="203" y="200"/>
                </a:cubicBezTo>
                <a:lnTo>
                  <a:pt x="202" y="202"/>
                </a:lnTo>
                <a:lnTo>
                  <a:pt x="202" y="204"/>
                </a:lnTo>
                <a:lnTo>
                  <a:pt x="202" y="206"/>
                </a:lnTo>
                <a:lnTo>
                  <a:pt x="203" y="207"/>
                </a:lnTo>
                <a:lnTo>
                  <a:pt x="203" y="208"/>
                </a:lnTo>
                <a:lnTo>
                  <a:pt x="204" y="209"/>
                </a:lnTo>
                <a:lnTo>
                  <a:pt x="205" y="209"/>
                </a:lnTo>
                <a:lnTo>
                  <a:pt x="206" y="209"/>
                </a:lnTo>
                <a:lnTo>
                  <a:pt x="208" y="209"/>
                </a:lnTo>
                <a:cubicBezTo>
                  <a:pt x="207" y="213"/>
                  <a:pt x="207" y="219"/>
                  <a:pt x="207" y="220"/>
                </a:cubicBezTo>
                <a:cubicBezTo>
                  <a:pt x="199" y="207"/>
                  <a:pt x="189" y="184"/>
                  <a:pt x="186" y="172"/>
                </a:cubicBezTo>
                <a:close/>
                <a:moveTo>
                  <a:pt x="186" y="164"/>
                </a:moveTo>
                <a:cubicBezTo>
                  <a:pt x="185" y="158"/>
                  <a:pt x="184" y="153"/>
                  <a:pt x="184" y="153"/>
                </a:cubicBezTo>
                <a:lnTo>
                  <a:pt x="184" y="153"/>
                </a:lnTo>
                <a:lnTo>
                  <a:pt x="184" y="153"/>
                </a:lnTo>
                <a:lnTo>
                  <a:pt x="184" y="153"/>
                </a:lnTo>
                <a:lnTo>
                  <a:pt x="184" y="153"/>
                </a:lnTo>
                <a:lnTo>
                  <a:pt x="184" y="153"/>
                </a:lnTo>
                <a:lnTo>
                  <a:pt x="184" y="154"/>
                </a:lnTo>
                <a:lnTo>
                  <a:pt x="184" y="154"/>
                </a:lnTo>
                <a:cubicBezTo>
                  <a:pt x="183" y="155"/>
                  <a:pt x="185" y="161"/>
                  <a:pt x="186" y="164"/>
                </a:cubicBezTo>
                <a:close/>
                <a:moveTo>
                  <a:pt x="207" y="220"/>
                </a:moveTo>
                <a:lnTo>
                  <a:pt x="207" y="221"/>
                </a:lnTo>
                <a:lnTo>
                  <a:pt x="207" y="221"/>
                </a:lnTo>
                <a:lnTo>
                  <a:pt x="207" y="220"/>
                </a:lnTo>
                <a:close/>
                <a:moveTo>
                  <a:pt x="207" y="221"/>
                </a:moveTo>
                <a:lnTo>
                  <a:pt x="210" y="223"/>
                </a:lnTo>
                <a:lnTo>
                  <a:pt x="211" y="223"/>
                </a:lnTo>
                <a:lnTo>
                  <a:pt x="211" y="222"/>
                </a:lnTo>
                <a:lnTo>
                  <a:pt x="211" y="222"/>
                </a:lnTo>
                <a:lnTo>
                  <a:pt x="211" y="223"/>
                </a:lnTo>
                <a:lnTo>
                  <a:pt x="212" y="223"/>
                </a:lnTo>
                <a:lnTo>
                  <a:pt x="212" y="225"/>
                </a:lnTo>
                <a:lnTo>
                  <a:pt x="212" y="227"/>
                </a:lnTo>
                <a:lnTo>
                  <a:pt x="213" y="230"/>
                </a:lnTo>
                <a:cubicBezTo>
                  <a:pt x="211" y="228"/>
                  <a:pt x="207" y="221"/>
                  <a:pt x="207" y="221"/>
                </a:cubicBezTo>
                <a:close/>
                <a:moveTo>
                  <a:pt x="211" y="217"/>
                </a:moveTo>
                <a:lnTo>
                  <a:pt x="211" y="214"/>
                </a:lnTo>
                <a:lnTo>
                  <a:pt x="214" y="217"/>
                </a:lnTo>
                <a:lnTo>
                  <a:pt x="211" y="219"/>
                </a:lnTo>
                <a:lnTo>
                  <a:pt x="211" y="217"/>
                </a:lnTo>
                <a:close/>
                <a:moveTo>
                  <a:pt x="216" y="228"/>
                </a:moveTo>
                <a:lnTo>
                  <a:pt x="216" y="227"/>
                </a:lnTo>
                <a:lnTo>
                  <a:pt x="215" y="226"/>
                </a:lnTo>
                <a:lnTo>
                  <a:pt x="215" y="224"/>
                </a:lnTo>
                <a:lnTo>
                  <a:pt x="216" y="224"/>
                </a:lnTo>
                <a:lnTo>
                  <a:pt x="216" y="225"/>
                </a:lnTo>
                <a:lnTo>
                  <a:pt x="216" y="228"/>
                </a:lnTo>
                <a:close/>
                <a:moveTo>
                  <a:pt x="217" y="216"/>
                </a:moveTo>
                <a:lnTo>
                  <a:pt x="215" y="213"/>
                </a:lnTo>
                <a:lnTo>
                  <a:pt x="214" y="211"/>
                </a:lnTo>
                <a:lnTo>
                  <a:pt x="213" y="210"/>
                </a:lnTo>
                <a:lnTo>
                  <a:pt x="212" y="208"/>
                </a:lnTo>
                <a:lnTo>
                  <a:pt x="212" y="208"/>
                </a:lnTo>
                <a:lnTo>
                  <a:pt x="212" y="207"/>
                </a:lnTo>
                <a:lnTo>
                  <a:pt x="212" y="207"/>
                </a:lnTo>
                <a:lnTo>
                  <a:pt x="213" y="207"/>
                </a:lnTo>
                <a:lnTo>
                  <a:pt x="214" y="206"/>
                </a:lnTo>
                <a:lnTo>
                  <a:pt x="216" y="209"/>
                </a:lnTo>
                <a:lnTo>
                  <a:pt x="217" y="211"/>
                </a:lnTo>
                <a:lnTo>
                  <a:pt x="218" y="213"/>
                </a:lnTo>
                <a:lnTo>
                  <a:pt x="219" y="214"/>
                </a:lnTo>
                <a:lnTo>
                  <a:pt x="219" y="215"/>
                </a:lnTo>
                <a:lnTo>
                  <a:pt x="219" y="215"/>
                </a:lnTo>
                <a:lnTo>
                  <a:pt x="219" y="215"/>
                </a:lnTo>
                <a:lnTo>
                  <a:pt x="218" y="216"/>
                </a:lnTo>
                <a:lnTo>
                  <a:pt x="217" y="216"/>
                </a:lnTo>
                <a:close/>
                <a:moveTo>
                  <a:pt x="218" y="203"/>
                </a:moveTo>
                <a:lnTo>
                  <a:pt x="218" y="203"/>
                </a:lnTo>
                <a:lnTo>
                  <a:pt x="219" y="203"/>
                </a:lnTo>
                <a:lnTo>
                  <a:pt x="220" y="206"/>
                </a:lnTo>
                <a:lnTo>
                  <a:pt x="220" y="207"/>
                </a:lnTo>
                <a:lnTo>
                  <a:pt x="220" y="207"/>
                </a:lnTo>
                <a:lnTo>
                  <a:pt x="220" y="208"/>
                </a:lnTo>
                <a:lnTo>
                  <a:pt x="220" y="207"/>
                </a:lnTo>
                <a:lnTo>
                  <a:pt x="219" y="206"/>
                </a:lnTo>
                <a:lnTo>
                  <a:pt x="218" y="203"/>
                </a:lnTo>
                <a:close/>
                <a:moveTo>
                  <a:pt x="221" y="235"/>
                </a:moveTo>
                <a:lnTo>
                  <a:pt x="221" y="233"/>
                </a:lnTo>
                <a:lnTo>
                  <a:pt x="221" y="231"/>
                </a:lnTo>
                <a:lnTo>
                  <a:pt x="221" y="230"/>
                </a:lnTo>
                <a:lnTo>
                  <a:pt x="221" y="229"/>
                </a:lnTo>
                <a:lnTo>
                  <a:pt x="221" y="228"/>
                </a:lnTo>
                <a:lnTo>
                  <a:pt x="221" y="228"/>
                </a:lnTo>
                <a:lnTo>
                  <a:pt x="224" y="231"/>
                </a:lnTo>
                <a:lnTo>
                  <a:pt x="225" y="232"/>
                </a:lnTo>
                <a:lnTo>
                  <a:pt x="226" y="233"/>
                </a:lnTo>
                <a:lnTo>
                  <a:pt x="225" y="234"/>
                </a:lnTo>
                <a:lnTo>
                  <a:pt x="224" y="234"/>
                </a:lnTo>
                <a:lnTo>
                  <a:pt x="221" y="235"/>
                </a:lnTo>
                <a:close/>
                <a:moveTo>
                  <a:pt x="231" y="252"/>
                </a:moveTo>
                <a:lnTo>
                  <a:pt x="228" y="249"/>
                </a:lnTo>
                <a:lnTo>
                  <a:pt x="226" y="247"/>
                </a:lnTo>
                <a:lnTo>
                  <a:pt x="225" y="246"/>
                </a:lnTo>
                <a:lnTo>
                  <a:pt x="225" y="245"/>
                </a:lnTo>
                <a:lnTo>
                  <a:pt x="226" y="246"/>
                </a:lnTo>
                <a:lnTo>
                  <a:pt x="227" y="247"/>
                </a:lnTo>
                <a:lnTo>
                  <a:pt x="229" y="249"/>
                </a:lnTo>
                <a:lnTo>
                  <a:pt x="231" y="252"/>
                </a:lnTo>
                <a:close/>
                <a:moveTo>
                  <a:pt x="231" y="252"/>
                </a:moveTo>
                <a:lnTo>
                  <a:pt x="232" y="254"/>
                </a:lnTo>
                <a:lnTo>
                  <a:pt x="232" y="254"/>
                </a:lnTo>
                <a:lnTo>
                  <a:pt x="231" y="252"/>
                </a:lnTo>
                <a:close/>
                <a:moveTo>
                  <a:pt x="231" y="215"/>
                </a:moveTo>
                <a:lnTo>
                  <a:pt x="230" y="213"/>
                </a:lnTo>
                <a:lnTo>
                  <a:pt x="233" y="211"/>
                </a:lnTo>
                <a:lnTo>
                  <a:pt x="234" y="210"/>
                </a:lnTo>
                <a:lnTo>
                  <a:pt x="235" y="209"/>
                </a:lnTo>
                <a:lnTo>
                  <a:pt x="235" y="209"/>
                </a:lnTo>
                <a:lnTo>
                  <a:pt x="236" y="211"/>
                </a:lnTo>
                <a:lnTo>
                  <a:pt x="235" y="212"/>
                </a:lnTo>
                <a:lnTo>
                  <a:pt x="232" y="214"/>
                </a:lnTo>
                <a:lnTo>
                  <a:pt x="231" y="215"/>
                </a:lnTo>
                <a:close/>
                <a:moveTo>
                  <a:pt x="236" y="258"/>
                </a:moveTo>
                <a:lnTo>
                  <a:pt x="239" y="258"/>
                </a:lnTo>
                <a:lnTo>
                  <a:pt x="240" y="257"/>
                </a:lnTo>
                <a:lnTo>
                  <a:pt x="242" y="256"/>
                </a:lnTo>
                <a:lnTo>
                  <a:pt x="242" y="256"/>
                </a:lnTo>
                <a:lnTo>
                  <a:pt x="243" y="256"/>
                </a:lnTo>
                <a:lnTo>
                  <a:pt x="243" y="256"/>
                </a:lnTo>
                <a:lnTo>
                  <a:pt x="244" y="256"/>
                </a:lnTo>
                <a:lnTo>
                  <a:pt x="245" y="257"/>
                </a:lnTo>
                <a:lnTo>
                  <a:pt x="246" y="259"/>
                </a:lnTo>
                <a:lnTo>
                  <a:pt x="245" y="261"/>
                </a:lnTo>
                <a:lnTo>
                  <a:pt x="244" y="262"/>
                </a:lnTo>
                <a:lnTo>
                  <a:pt x="244" y="263"/>
                </a:lnTo>
                <a:lnTo>
                  <a:pt x="243" y="264"/>
                </a:lnTo>
                <a:lnTo>
                  <a:pt x="242" y="263"/>
                </a:lnTo>
                <a:lnTo>
                  <a:pt x="241" y="263"/>
                </a:lnTo>
                <a:lnTo>
                  <a:pt x="240" y="262"/>
                </a:lnTo>
                <a:lnTo>
                  <a:pt x="238" y="260"/>
                </a:lnTo>
                <a:lnTo>
                  <a:pt x="236" y="258"/>
                </a:lnTo>
                <a:close/>
                <a:moveTo>
                  <a:pt x="246" y="221"/>
                </a:moveTo>
                <a:lnTo>
                  <a:pt x="248" y="219"/>
                </a:lnTo>
                <a:lnTo>
                  <a:pt x="247" y="220"/>
                </a:lnTo>
                <a:lnTo>
                  <a:pt x="246" y="221"/>
                </a:lnTo>
                <a:close/>
                <a:moveTo>
                  <a:pt x="248" y="219"/>
                </a:moveTo>
                <a:lnTo>
                  <a:pt x="249" y="218"/>
                </a:lnTo>
                <a:lnTo>
                  <a:pt x="248" y="218"/>
                </a:lnTo>
                <a:lnTo>
                  <a:pt x="248" y="219"/>
                </a:lnTo>
                <a:close/>
                <a:moveTo>
                  <a:pt x="249" y="218"/>
                </a:moveTo>
                <a:lnTo>
                  <a:pt x="249" y="218"/>
                </a:lnTo>
                <a:lnTo>
                  <a:pt x="249" y="217"/>
                </a:lnTo>
                <a:lnTo>
                  <a:pt x="249" y="218"/>
                </a:lnTo>
                <a:close/>
                <a:moveTo>
                  <a:pt x="254" y="271"/>
                </a:moveTo>
                <a:lnTo>
                  <a:pt x="251" y="270"/>
                </a:lnTo>
                <a:lnTo>
                  <a:pt x="250" y="269"/>
                </a:lnTo>
                <a:lnTo>
                  <a:pt x="249" y="269"/>
                </a:lnTo>
                <a:lnTo>
                  <a:pt x="250" y="268"/>
                </a:lnTo>
                <a:lnTo>
                  <a:pt x="252" y="267"/>
                </a:lnTo>
                <a:lnTo>
                  <a:pt x="255" y="265"/>
                </a:lnTo>
                <a:lnTo>
                  <a:pt x="255" y="265"/>
                </a:lnTo>
                <a:lnTo>
                  <a:pt x="254" y="266"/>
                </a:lnTo>
                <a:lnTo>
                  <a:pt x="254" y="267"/>
                </a:lnTo>
                <a:lnTo>
                  <a:pt x="254" y="269"/>
                </a:lnTo>
                <a:lnTo>
                  <a:pt x="254" y="271"/>
                </a:lnTo>
                <a:close/>
                <a:moveTo>
                  <a:pt x="260" y="203"/>
                </a:moveTo>
                <a:lnTo>
                  <a:pt x="262" y="202"/>
                </a:lnTo>
                <a:lnTo>
                  <a:pt x="261" y="202"/>
                </a:lnTo>
                <a:lnTo>
                  <a:pt x="259" y="205"/>
                </a:lnTo>
                <a:lnTo>
                  <a:pt x="259" y="204"/>
                </a:lnTo>
                <a:lnTo>
                  <a:pt x="260" y="203"/>
                </a:lnTo>
                <a:close/>
                <a:moveTo>
                  <a:pt x="266" y="233"/>
                </a:moveTo>
                <a:lnTo>
                  <a:pt x="268" y="232"/>
                </a:lnTo>
                <a:lnTo>
                  <a:pt x="268" y="233"/>
                </a:lnTo>
                <a:lnTo>
                  <a:pt x="265" y="235"/>
                </a:lnTo>
                <a:lnTo>
                  <a:pt x="263" y="237"/>
                </a:lnTo>
                <a:lnTo>
                  <a:pt x="262" y="237"/>
                </a:lnTo>
                <a:lnTo>
                  <a:pt x="262" y="237"/>
                </a:lnTo>
                <a:lnTo>
                  <a:pt x="262" y="236"/>
                </a:lnTo>
                <a:lnTo>
                  <a:pt x="263" y="235"/>
                </a:lnTo>
                <a:lnTo>
                  <a:pt x="265" y="234"/>
                </a:lnTo>
                <a:lnTo>
                  <a:pt x="266" y="233"/>
                </a:lnTo>
                <a:close/>
                <a:moveTo>
                  <a:pt x="267" y="145"/>
                </a:moveTo>
                <a:lnTo>
                  <a:pt x="270" y="144"/>
                </a:lnTo>
                <a:lnTo>
                  <a:pt x="273" y="144"/>
                </a:lnTo>
                <a:lnTo>
                  <a:pt x="274" y="144"/>
                </a:lnTo>
                <a:lnTo>
                  <a:pt x="275" y="144"/>
                </a:lnTo>
                <a:lnTo>
                  <a:pt x="276" y="144"/>
                </a:lnTo>
                <a:lnTo>
                  <a:pt x="276" y="144"/>
                </a:lnTo>
                <a:lnTo>
                  <a:pt x="275" y="145"/>
                </a:lnTo>
                <a:lnTo>
                  <a:pt x="273" y="146"/>
                </a:lnTo>
                <a:lnTo>
                  <a:pt x="271" y="147"/>
                </a:lnTo>
                <a:lnTo>
                  <a:pt x="268" y="149"/>
                </a:lnTo>
                <a:lnTo>
                  <a:pt x="267" y="145"/>
                </a:lnTo>
                <a:close/>
                <a:moveTo>
                  <a:pt x="278" y="148"/>
                </a:moveTo>
                <a:lnTo>
                  <a:pt x="275" y="150"/>
                </a:lnTo>
                <a:lnTo>
                  <a:pt x="273" y="151"/>
                </a:lnTo>
                <a:lnTo>
                  <a:pt x="272" y="152"/>
                </a:lnTo>
                <a:lnTo>
                  <a:pt x="271" y="152"/>
                </a:lnTo>
                <a:lnTo>
                  <a:pt x="271" y="152"/>
                </a:lnTo>
                <a:cubicBezTo>
                  <a:pt x="271" y="152"/>
                  <a:pt x="281" y="145"/>
                  <a:pt x="278" y="148"/>
                </a:cubicBezTo>
                <a:lnTo>
                  <a:pt x="278" y="148"/>
                </a:lnTo>
                <a:lnTo>
                  <a:pt x="278" y="148"/>
                </a:lnTo>
                <a:close/>
                <a:moveTo>
                  <a:pt x="271" y="163"/>
                </a:moveTo>
                <a:lnTo>
                  <a:pt x="274" y="162"/>
                </a:lnTo>
                <a:lnTo>
                  <a:pt x="276" y="160"/>
                </a:lnTo>
                <a:lnTo>
                  <a:pt x="277" y="159"/>
                </a:lnTo>
                <a:lnTo>
                  <a:pt x="278" y="159"/>
                </a:lnTo>
                <a:lnTo>
                  <a:pt x="278" y="158"/>
                </a:lnTo>
                <a:lnTo>
                  <a:pt x="279" y="158"/>
                </a:lnTo>
                <a:lnTo>
                  <a:pt x="280" y="158"/>
                </a:lnTo>
                <a:lnTo>
                  <a:pt x="281" y="158"/>
                </a:lnTo>
                <a:lnTo>
                  <a:pt x="282" y="158"/>
                </a:lnTo>
                <a:lnTo>
                  <a:pt x="282" y="159"/>
                </a:lnTo>
                <a:lnTo>
                  <a:pt x="282" y="159"/>
                </a:lnTo>
                <a:lnTo>
                  <a:pt x="282" y="159"/>
                </a:lnTo>
                <a:lnTo>
                  <a:pt x="282" y="160"/>
                </a:lnTo>
                <a:lnTo>
                  <a:pt x="282" y="160"/>
                </a:lnTo>
                <a:lnTo>
                  <a:pt x="281" y="160"/>
                </a:lnTo>
                <a:lnTo>
                  <a:pt x="280" y="161"/>
                </a:lnTo>
                <a:lnTo>
                  <a:pt x="278" y="162"/>
                </a:lnTo>
                <a:lnTo>
                  <a:pt x="275" y="164"/>
                </a:lnTo>
                <a:lnTo>
                  <a:pt x="272" y="165"/>
                </a:lnTo>
                <a:lnTo>
                  <a:pt x="271" y="163"/>
                </a:lnTo>
                <a:close/>
                <a:moveTo>
                  <a:pt x="273" y="228"/>
                </a:moveTo>
                <a:cubicBezTo>
                  <a:pt x="280" y="223"/>
                  <a:pt x="282" y="221"/>
                  <a:pt x="282" y="222"/>
                </a:cubicBezTo>
                <a:lnTo>
                  <a:pt x="281" y="222"/>
                </a:lnTo>
                <a:lnTo>
                  <a:pt x="280" y="223"/>
                </a:lnTo>
                <a:lnTo>
                  <a:pt x="279" y="224"/>
                </a:lnTo>
                <a:lnTo>
                  <a:pt x="276" y="226"/>
                </a:lnTo>
                <a:lnTo>
                  <a:pt x="273" y="228"/>
                </a:lnTo>
                <a:close/>
                <a:moveTo>
                  <a:pt x="289" y="231"/>
                </a:moveTo>
                <a:cubicBezTo>
                  <a:pt x="281" y="237"/>
                  <a:pt x="278" y="240"/>
                  <a:pt x="278" y="240"/>
                </a:cubicBezTo>
                <a:lnTo>
                  <a:pt x="278" y="240"/>
                </a:lnTo>
                <a:lnTo>
                  <a:pt x="278" y="240"/>
                </a:lnTo>
                <a:lnTo>
                  <a:pt x="277" y="240"/>
                </a:lnTo>
                <a:lnTo>
                  <a:pt x="277" y="240"/>
                </a:lnTo>
                <a:lnTo>
                  <a:pt x="277" y="240"/>
                </a:lnTo>
                <a:lnTo>
                  <a:pt x="276" y="240"/>
                </a:lnTo>
                <a:lnTo>
                  <a:pt x="275" y="239"/>
                </a:lnTo>
                <a:cubicBezTo>
                  <a:pt x="280" y="236"/>
                  <a:pt x="290" y="230"/>
                  <a:pt x="289" y="231"/>
                </a:cubicBezTo>
                <a:close/>
                <a:moveTo>
                  <a:pt x="278" y="257"/>
                </a:moveTo>
                <a:lnTo>
                  <a:pt x="278" y="256"/>
                </a:lnTo>
                <a:lnTo>
                  <a:pt x="278" y="256"/>
                </a:lnTo>
                <a:lnTo>
                  <a:pt x="278" y="257"/>
                </a:lnTo>
                <a:lnTo>
                  <a:pt x="278" y="257"/>
                </a:lnTo>
                <a:close/>
                <a:moveTo>
                  <a:pt x="278" y="256"/>
                </a:moveTo>
                <a:lnTo>
                  <a:pt x="281" y="255"/>
                </a:lnTo>
                <a:lnTo>
                  <a:pt x="283" y="253"/>
                </a:lnTo>
                <a:lnTo>
                  <a:pt x="285" y="252"/>
                </a:lnTo>
                <a:lnTo>
                  <a:pt x="286" y="252"/>
                </a:lnTo>
                <a:cubicBezTo>
                  <a:pt x="285" y="252"/>
                  <a:pt x="279" y="256"/>
                  <a:pt x="279" y="256"/>
                </a:cubicBezTo>
                <a:lnTo>
                  <a:pt x="279" y="256"/>
                </a:lnTo>
                <a:lnTo>
                  <a:pt x="278" y="256"/>
                </a:lnTo>
                <a:close/>
                <a:moveTo>
                  <a:pt x="286" y="252"/>
                </a:moveTo>
                <a:cubicBezTo>
                  <a:pt x="290" y="249"/>
                  <a:pt x="294" y="246"/>
                  <a:pt x="294" y="246"/>
                </a:cubicBezTo>
                <a:lnTo>
                  <a:pt x="294" y="245"/>
                </a:lnTo>
                <a:lnTo>
                  <a:pt x="295" y="245"/>
                </a:lnTo>
                <a:lnTo>
                  <a:pt x="295" y="245"/>
                </a:lnTo>
                <a:lnTo>
                  <a:pt x="295" y="245"/>
                </a:lnTo>
                <a:lnTo>
                  <a:pt x="296" y="245"/>
                </a:lnTo>
                <a:lnTo>
                  <a:pt x="296" y="245"/>
                </a:lnTo>
                <a:lnTo>
                  <a:pt x="296" y="245"/>
                </a:lnTo>
                <a:lnTo>
                  <a:pt x="296" y="245"/>
                </a:lnTo>
                <a:lnTo>
                  <a:pt x="296" y="246"/>
                </a:lnTo>
                <a:lnTo>
                  <a:pt x="297" y="246"/>
                </a:lnTo>
                <a:lnTo>
                  <a:pt x="297" y="247"/>
                </a:lnTo>
                <a:lnTo>
                  <a:pt x="297" y="248"/>
                </a:lnTo>
                <a:cubicBezTo>
                  <a:pt x="292" y="248"/>
                  <a:pt x="286" y="251"/>
                  <a:pt x="286" y="252"/>
                </a:cubicBezTo>
                <a:close/>
                <a:moveTo>
                  <a:pt x="293" y="229"/>
                </a:moveTo>
                <a:lnTo>
                  <a:pt x="293" y="229"/>
                </a:lnTo>
                <a:lnTo>
                  <a:pt x="293" y="229"/>
                </a:lnTo>
                <a:lnTo>
                  <a:pt x="293" y="228"/>
                </a:lnTo>
                <a:lnTo>
                  <a:pt x="294" y="228"/>
                </a:lnTo>
                <a:lnTo>
                  <a:pt x="295" y="226"/>
                </a:lnTo>
                <a:lnTo>
                  <a:pt x="298" y="225"/>
                </a:lnTo>
                <a:lnTo>
                  <a:pt x="298" y="226"/>
                </a:lnTo>
                <a:lnTo>
                  <a:pt x="298" y="226"/>
                </a:lnTo>
                <a:lnTo>
                  <a:pt x="298" y="226"/>
                </a:lnTo>
                <a:lnTo>
                  <a:pt x="296" y="227"/>
                </a:lnTo>
                <a:lnTo>
                  <a:pt x="293" y="229"/>
                </a:lnTo>
                <a:close/>
                <a:moveTo>
                  <a:pt x="297" y="147"/>
                </a:moveTo>
                <a:lnTo>
                  <a:pt x="299" y="146"/>
                </a:lnTo>
                <a:lnTo>
                  <a:pt x="300" y="145"/>
                </a:lnTo>
                <a:cubicBezTo>
                  <a:pt x="303" y="143"/>
                  <a:pt x="305" y="142"/>
                  <a:pt x="307" y="142"/>
                </a:cubicBezTo>
                <a:lnTo>
                  <a:pt x="308" y="142"/>
                </a:lnTo>
                <a:lnTo>
                  <a:pt x="309" y="143"/>
                </a:lnTo>
                <a:lnTo>
                  <a:pt x="311" y="143"/>
                </a:lnTo>
                <a:lnTo>
                  <a:pt x="313" y="143"/>
                </a:lnTo>
                <a:lnTo>
                  <a:pt x="310" y="144"/>
                </a:lnTo>
                <a:lnTo>
                  <a:pt x="308" y="145"/>
                </a:lnTo>
                <a:lnTo>
                  <a:pt x="306" y="146"/>
                </a:lnTo>
                <a:lnTo>
                  <a:pt x="304" y="147"/>
                </a:lnTo>
                <a:lnTo>
                  <a:pt x="302" y="148"/>
                </a:lnTo>
                <a:lnTo>
                  <a:pt x="301" y="149"/>
                </a:lnTo>
                <a:lnTo>
                  <a:pt x="300" y="149"/>
                </a:lnTo>
                <a:lnTo>
                  <a:pt x="300" y="150"/>
                </a:lnTo>
                <a:lnTo>
                  <a:pt x="299" y="150"/>
                </a:lnTo>
                <a:lnTo>
                  <a:pt x="299" y="150"/>
                </a:lnTo>
                <a:lnTo>
                  <a:pt x="299" y="150"/>
                </a:lnTo>
                <a:lnTo>
                  <a:pt x="298" y="149"/>
                </a:lnTo>
                <a:lnTo>
                  <a:pt x="298" y="149"/>
                </a:lnTo>
                <a:lnTo>
                  <a:pt x="298" y="148"/>
                </a:lnTo>
                <a:lnTo>
                  <a:pt x="298" y="148"/>
                </a:lnTo>
                <a:lnTo>
                  <a:pt x="297" y="147"/>
                </a:lnTo>
                <a:close/>
                <a:moveTo>
                  <a:pt x="300" y="157"/>
                </a:moveTo>
                <a:lnTo>
                  <a:pt x="303" y="157"/>
                </a:lnTo>
                <a:lnTo>
                  <a:pt x="305" y="157"/>
                </a:lnTo>
                <a:lnTo>
                  <a:pt x="305" y="158"/>
                </a:lnTo>
                <a:lnTo>
                  <a:pt x="304" y="158"/>
                </a:lnTo>
                <a:lnTo>
                  <a:pt x="302" y="159"/>
                </a:lnTo>
                <a:lnTo>
                  <a:pt x="300" y="157"/>
                </a:lnTo>
                <a:close/>
                <a:moveTo>
                  <a:pt x="303" y="222"/>
                </a:moveTo>
                <a:lnTo>
                  <a:pt x="305" y="220"/>
                </a:lnTo>
                <a:lnTo>
                  <a:pt x="307" y="218"/>
                </a:lnTo>
                <a:lnTo>
                  <a:pt x="308" y="218"/>
                </a:lnTo>
                <a:lnTo>
                  <a:pt x="308" y="219"/>
                </a:lnTo>
                <a:lnTo>
                  <a:pt x="309" y="219"/>
                </a:lnTo>
                <a:lnTo>
                  <a:pt x="306" y="221"/>
                </a:lnTo>
                <a:lnTo>
                  <a:pt x="304" y="223"/>
                </a:lnTo>
                <a:lnTo>
                  <a:pt x="303" y="223"/>
                </a:lnTo>
                <a:lnTo>
                  <a:pt x="303" y="223"/>
                </a:lnTo>
                <a:lnTo>
                  <a:pt x="303" y="223"/>
                </a:lnTo>
                <a:lnTo>
                  <a:pt x="303" y="222"/>
                </a:lnTo>
                <a:close/>
                <a:moveTo>
                  <a:pt x="312" y="237"/>
                </a:moveTo>
                <a:cubicBezTo>
                  <a:pt x="305" y="241"/>
                  <a:pt x="303" y="245"/>
                  <a:pt x="303" y="244"/>
                </a:cubicBezTo>
                <a:lnTo>
                  <a:pt x="303" y="244"/>
                </a:lnTo>
                <a:lnTo>
                  <a:pt x="302" y="244"/>
                </a:lnTo>
                <a:lnTo>
                  <a:pt x="302" y="243"/>
                </a:lnTo>
                <a:lnTo>
                  <a:pt x="302" y="242"/>
                </a:lnTo>
                <a:lnTo>
                  <a:pt x="303" y="240"/>
                </a:lnTo>
                <a:cubicBezTo>
                  <a:pt x="312" y="234"/>
                  <a:pt x="314" y="232"/>
                  <a:pt x="314" y="233"/>
                </a:cubicBezTo>
                <a:lnTo>
                  <a:pt x="314" y="232"/>
                </a:lnTo>
                <a:lnTo>
                  <a:pt x="314" y="233"/>
                </a:lnTo>
                <a:lnTo>
                  <a:pt x="314" y="233"/>
                </a:lnTo>
                <a:lnTo>
                  <a:pt x="314" y="233"/>
                </a:lnTo>
                <a:lnTo>
                  <a:pt x="313" y="234"/>
                </a:lnTo>
                <a:lnTo>
                  <a:pt x="313" y="234"/>
                </a:lnTo>
                <a:lnTo>
                  <a:pt x="313" y="235"/>
                </a:lnTo>
                <a:lnTo>
                  <a:pt x="312" y="235"/>
                </a:lnTo>
                <a:lnTo>
                  <a:pt x="312" y="236"/>
                </a:lnTo>
                <a:lnTo>
                  <a:pt x="312" y="237"/>
                </a:lnTo>
                <a:lnTo>
                  <a:pt x="312" y="237"/>
                </a:lnTo>
                <a:close/>
                <a:moveTo>
                  <a:pt x="325" y="202"/>
                </a:moveTo>
                <a:lnTo>
                  <a:pt x="325" y="202"/>
                </a:lnTo>
                <a:lnTo>
                  <a:pt x="326" y="202"/>
                </a:lnTo>
                <a:cubicBezTo>
                  <a:pt x="324" y="202"/>
                  <a:pt x="331" y="198"/>
                  <a:pt x="338" y="195"/>
                </a:cubicBezTo>
                <a:lnTo>
                  <a:pt x="340" y="195"/>
                </a:lnTo>
                <a:lnTo>
                  <a:pt x="341" y="195"/>
                </a:lnTo>
                <a:lnTo>
                  <a:pt x="343" y="194"/>
                </a:lnTo>
                <a:lnTo>
                  <a:pt x="344" y="194"/>
                </a:lnTo>
                <a:lnTo>
                  <a:pt x="345" y="194"/>
                </a:lnTo>
                <a:lnTo>
                  <a:pt x="345" y="195"/>
                </a:lnTo>
                <a:lnTo>
                  <a:pt x="345" y="195"/>
                </a:lnTo>
                <a:cubicBezTo>
                  <a:pt x="346" y="195"/>
                  <a:pt x="343" y="195"/>
                  <a:pt x="343" y="196"/>
                </a:cubicBezTo>
                <a:cubicBezTo>
                  <a:pt x="341" y="196"/>
                  <a:pt x="333" y="199"/>
                  <a:pt x="332" y="200"/>
                </a:cubicBezTo>
                <a:cubicBezTo>
                  <a:pt x="326" y="202"/>
                  <a:pt x="317" y="207"/>
                  <a:pt x="317" y="207"/>
                </a:cubicBezTo>
                <a:lnTo>
                  <a:pt x="317" y="207"/>
                </a:lnTo>
                <a:lnTo>
                  <a:pt x="316" y="207"/>
                </a:lnTo>
                <a:lnTo>
                  <a:pt x="316" y="207"/>
                </a:lnTo>
                <a:lnTo>
                  <a:pt x="317" y="207"/>
                </a:lnTo>
                <a:lnTo>
                  <a:pt x="317" y="207"/>
                </a:lnTo>
                <a:lnTo>
                  <a:pt x="318" y="206"/>
                </a:lnTo>
                <a:lnTo>
                  <a:pt x="319" y="206"/>
                </a:lnTo>
                <a:lnTo>
                  <a:pt x="320" y="205"/>
                </a:lnTo>
                <a:lnTo>
                  <a:pt x="322" y="204"/>
                </a:lnTo>
                <a:lnTo>
                  <a:pt x="323" y="203"/>
                </a:lnTo>
                <a:lnTo>
                  <a:pt x="325" y="202"/>
                </a:lnTo>
                <a:close/>
                <a:moveTo>
                  <a:pt x="330" y="206"/>
                </a:moveTo>
                <a:lnTo>
                  <a:pt x="326" y="207"/>
                </a:lnTo>
                <a:lnTo>
                  <a:pt x="329" y="205"/>
                </a:lnTo>
                <a:lnTo>
                  <a:pt x="331" y="204"/>
                </a:lnTo>
                <a:lnTo>
                  <a:pt x="333" y="204"/>
                </a:lnTo>
                <a:lnTo>
                  <a:pt x="334" y="203"/>
                </a:lnTo>
                <a:lnTo>
                  <a:pt x="334" y="203"/>
                </a:lnTo>
                <a:lnTo>
                  <a:pt x="334" y="203"/>
                </a:lnTo>
                <a:lnTo>
                  <a:pt x="333" y="204"/>
                </a:lnTo>
                <a:lnTo>
                  <a:pt x="332" y="205"/>
                </a:lnTo>
                <a:lnTo>
                  <a:pt x="330" y="206"/>
                </a:lnTo>
                <a:close/>
                <a:moveTo>
                  <a:pt x="337" y="206"/>
                </a:moveTo>
                <a:lnTo>
                  <a:pt x="338" y="205"/>
                </a:lnTo>
                <a:lnTo>
                  <a:pt x="339" y="204"/>
                </a:lnTo>
                <a:lnTo>
                  <a:pt x="340" y="204"/>
                </a:lnTo>
                <a:lnTo>
                  <a:pt x="342" y="203"/>
                </a:lnTo>
                <a:lnTo>
                  <a:pt x="343" y="202"/>
                </a:lnTo>
                <a:lnTo>
                  <a:pt x="344" y="202"/>
                </a:lnTo>
                <a:lnTo>
                  <a:pt x="345" y="201"/>
                </a:lnTo>
                <a:lnTo>
                  <a:pt x="346" y="203"/>
                </a:lnTo>
                <a:lnTo>
                  <a:pt x="345" y="204"/>
                </a:lnTo>
                <a:lnTo>
                  <a:pt x="344" y="205"/>
                </a:lnTo>
                <a:lnTo>
                  <a:pt x="343" y="205"/>
                </a:lnTo>
                <a:lnTo>
                  <a:pt x="343" y="206"/>
                </a:lnTo>
                <a:lnTo>
                  <a:pt x="342" y="206"/>
                </a:lnTo>
                <a:lnTo>
                  <a:pt x="341" y="206"/>
                </a:lnTo>
                <a:lnTo>
                  <a:pt x="339" y="206"/>
                </a:lnTo>
                <a:lnTo>
                  <a:pt x="337" y="206"/>
                </a:lnTo>
                <a:close/>
                <a:moveTo>
                  <a:pt x="358" y="196"/>
                </a:moveTo>
                <a:lnTo>
                  <a:pt x="354" y="199"/>
                </a:lnTo>
                <a:lnTo>
                  <a:pt x="352" y="198"/>
                </a:lnTo>
                <a:lnTo>
                  <a:pt x="351" y="198"/>
                </a:lnTo>
                <a:lnTo>
                  <a:pt x="350" y="198"/>
                </a:lnTo>
                <a:lnTo>
                  <a:pt x="349" y="198"/>
                </a:lnTo>
                <a:lnTo>
                  <a:pt x="349" y="198"/>
                </a:lnTo>
                <a:lnTo>
                  <a:pt x="349" y="198"/>
                </a:lnTo>
                <a:cubicBezTo>
                  <a:pt x="348" y="197"/>
                  <a:pt x="355" y="196"/>
                  <a:pt x="358" y="196"/>
                </a:cubicBezTo>
                <a:close/>
                <a:moveTo>
                  <a:pt x="358" y="223"/>
                </a:moveTo>
                <a:lnTo>
                  <a:pt x="360" y="223"/>
                </a:lnTo>
                <a:lnTo>
                  <a:pt x="361" y="223"/>
                </a:lnTo>
                <a:lnTo>
                  <a:pt x="363" y="223"/>
                </a:lnTo>
                <a:lnTo>
                  <a:pt x="364" y="223"/>
                </a:lnTo>
                <a:lnTo>
                  <a:pt x="365" y="224"/>
                </a:lnTo>
                <a:lnTo>
                  <a:pt x="366" y="224"/>
                </a:lnTo>
                <a:lnTo>
                  <a:pt x="367" y="224"/>
                </a:lnTo>
                <a:lnTo>
                  <a:pt x="367" y="224"/>
                </a:lnTo>
                <a:lnTo>
                  <a:pt x="367" y="224"/>
                </a:lnTo>
                <a:lnTo>
                  <a:pt x="367" y="224"/>
                </a:lnTo>
                <a:lnTo>
                  <a:pt x="366" y="224"/>
                </a:lnTo>
                <a:lnTo>
                  <a:pt x="365" y="225"/>
                </a:lnTo>
                <a:lnTo>
                  <a:pt x="364" y="225"/>
                </a:lnTo>
                <a:lnTo>
                  <a:pt x="363" y="225"/>
                </a:lnTo>
                <a:lnTo>
                  <a:pt x="361" y="226"/>
                </a:lnTo>
                <a:lnTo>
                  <a:pt x="359" y="226"/>
                </a:lnTo>
                <a:lnTo>
                  <a:pt x="357" y="227"/>
                </a:lnTo>
                <a:lnTo>
                  <a:pt x="354" y="228"/>
                </a:lnTo>
                <a:lnTo>
                  <a:pt x="351" y="229"/>
                </a:lnTo>
                <a:lnTo>
                  <a:pt x="358" y="223"/>
                </a:lnTo>
                <a:close/>
                <a:moveTo>
                  <a:pt x="357" y="234"/>
                </a:moveTo>
                <a:lnTo>
                  <a:pt x="357" y="234"/>
                </a:lnTo>
                <a:lnTo>
                  <a:pt x="358" y="234"/>
                </a:lnTo>
                <a:lnTo>
                  <a:pt x="358" y="234"/>
                </a:lnTo>
                <a:lnTo>
                  <a:pt x="359" y="233"/>
                </a:lnTo>
                <a:cubicBezTo>
                  <a:pt x="366" y="232"/>
                  <a:pt x="383" y="228"/>
                  <a:pt x="386" y="228"/>
                </a:cubicBezTo>
                <a:cubicBezTo>
                  <a:pt x="378" y="232"/>
                  <a:pt x="364" y="234"/>
                  <a:pt x="357" y="234"/>
                </a:cubicBezTo>
                <a:close/>
                <a:moveTo>
                  <a:pt x="393" y="218"/>
                </a:moveTo>
                <a:cubicBezTo>
                  <a:pt x="381" y="217"/>
                  <a:pt x="372" y="217"/>
                  <a:pt x="370" y="217"/>
                </a:cubicBezTo>
                <a:cubicBezTo>
                  <a:pt x="367" y="217"/>
                  <a:pt x="365" y="217"/>
                  <a:pt x="365" y="217"/>
                </a:cubicBezTo>
                <a:lnTo>
                  <a:pt x="365" y="217"/>
                </a:lnTo>
                <a:lnTo>
                  <a:pt x="364" y="217"/>
                </a:lnTo>
                <a:lnTo>
                  <a:pt x="364" y="217"/>
                </a:lnTo>
                <a:lnTo>
                  <a:pt x="364" y="217"/>
                </a:lnTo>
                <a:lnTo>
                  <a:pt x="364" y="217"/>
                </a:lnTo>
                <a:lnTo>
                  <a:pt x="364" y="217"/>
                </a:lnTo>
                <a:lnTo>
                  <a:pt x="364" y="217"/>
                </a:lnTo>
                <a:cubicBezTo>
                  <a:pt x="364" y="217"/>
                  <a:pt x="364" y="216"/>
                  <a:pt x="364" y="216"/>
                </a:cubicBezTo>
                <a:cubicBezTo>
                  <a:pt x="364" y="216"/>
                  <a:pt x="365" y="214"/>
                  <a:pt x="365" y="213"/>
                </a:cubicBezTo>
                <a:cubicBezTo>
                  <a:pt x="385" y="217"/>
                  <a:pt x="397" y="218"/>
                  <a:pt x="399" y="218"/>
                </a:cubicBezTo>
                <a:lnTo>
                  <a:pt x="399" y="218"/>
                </a:lnTo>
                <a:lnTo>
                  <a:pt x="400" y="218"/>
                </a:lnTo>
                <a:lnTo>
                  <a:pt x="400" y="218"/>
                </a:lnTo>
                <a:lnTo>
                  <a:pt x="400" y="218"/>
                </a:lnTo>
                <a:lnTo>
                  <a:pt x="400" y="218"/>
                </a:lnTo>
                <a:cubicBezTo>
                  <a:pt x="400" y="218"/>
                  <a:pt x="399" y="218"/>
                  <a:pt x="399" y="218"/>
                </a:cubicBezTo>
                <a:cubicBezTo>
                  <a:pt x="398" y="218"/>
                  <a:pt x="394" y="218"/>
                  <a:pt x="393" y="218"/>
                </a:cubicBezTo>
                <a:close/>
                <a:moveTo>
                  <a:pt x="423" y="227"/>
                </a:moveTo>
                <a:cubicBezTo>
                  <a:pt x="421" y="225"/>
                  <a:pt x="416" y="223"/>
                  <a:pt x="416" y="223"/>
                </a:cubicBezTo>
                <a:cubicBezTo>
                  <a:pt x="419" y="224"/>
                  <a:pt x="426" y="227"/>
                  <a:pt x="425" y="227"/>
                </a:cubicBezTo>
                <a:lnTo>
                  <a:pt x="425" y="227"/>
                </a:lnTo>
                <a:lnTo>
                  <a:pt x="425" y="227"/>
                </a:lnTo>
                <a:lnTo>
                  <a:pt x="425" y="227"/>
                </a:lnTo>
                <a:lnTo>
                  <a:pt x="424" y="227"/>
                </a:lnTo>
                <a:lnTo>
                  <a:pt x="423" y="227"/>
                </a:lnTo>
                <a:close/>
                <a:moveTo>
                  <a:pt x="416" y="223"/>
                </a:moveTo>
                <a:lnTo>
                  <a:pt x="416" y="223"/>
                </a:lnTo>
                <a:lnTo>
                  <a:pt x="414" y="222"/>
                </a:lnTo>
                <a:lnTo>
                  <a:pt x="413" y="222"/>
                </a:lnTo>
                <a:lnTo>
                  <a:pt x="412" y="222"/>
                </a:lnTo>
                <a:lnTo>
                  <a:pt x="413" y="222"/>
                </a:lnTo>
                <a:lnTo>
                  <a:pt x="414" y="222"/>
                </a:lnTo>
                <a:lnTo>
                  <a:pt x="415" y="223"/>
                </a:lnTo>
                <a:lnTo>
                  <a:pt x="416" y="223"/>
                </a:lnTo>
                <a:close/>
                <a:moveTo>
                  <a:pt x="427" y="222"/>
                </a:moveTo>
                <a:lnTo>
                  <a:pt x="425" y="221"/>
                </a:lnTo>
                <a:lnTo>
                  <a:pt x="426" y="219"/>
                </a:lnTo>
                <a:lnTo>
                  <a:pt x="428" y="219"/>
                </a:lnTo>
                <a:lnTo>
                  <a:pt x="427" y="222"/>
                </a:lnTo>
                <a:close/>
                <a:moveTo>
                  <a:pt x="431" y="213"/>
                </a:moveTo>
                <a:lnTo>
                  <a:pt x="429" y="212"/>
                </a:lnTo>
                <a:lnTo>
                  <a:pt x="428" y="211"/>
                </a:lnTo>
                <a:lnTo>
                  <a:pt x="429" y="210"/>
                </a:lnTo>
                <a:lnTo>
                  <a:pt x="430" y="208"/>
                </a:lnTo>
                <a:lnTo>
                  <a:pt x="433" y="207"/>
                </a:lnTo>
                <a:lnTo>
                  <a:pt x="432" y="208"/>
                </a:lnTo>
                <a:lnTo>
                  <a:pt x="432" y="210"/>
                </a:lnTo>
                <a:lnTo>
                  <a:pt x="431" y="211"/>
                </a:lnTo>
                <a:lnTo>
                  <a:pt x="431" y="212"/>
                </a:lnTo>
                <a:lnTo>
                  <a:pt x="431" y="213"/>
                </a:lnTo>
                <a:close/>
                <a:moveTo>
                  <a:pt x="433" y="171"/>
                </a:moveTo>
                <a:lnTo>
                  <a:pt x="433" y="168"/>
                </a:lnTo>
                <a:lnTo>
                  <a:pt x="436" y="168"/>
                </a:lnTo>
                <a:lnTo>
                  <a:pt x="437" y="169"/>
                </a:lnTo>
                <a:lnTo>
                  <a:pt x="437" y="169"/>
                </a:lnTo>
                <a:lnTo>
                  <a:pt x="436" y="170"/>
                </a:lnTo>
                <a:lnTo>
                  <a:pt x="433" y="171"/>
                </a:lnTo>
                <a:close/>
                <a:moveTo>
                  <a:pt x="446" y="182"/>
                </a:moveTo>
                <a:lnTo>
                  <a:pt x="446" y="179"/>
                </a:lnTo>
                <a:lnTo>
                  <a:pt x="446" y="178"/>
                </a:lnTo>
                <a:lnTo>
                  <a:pt x="446" y="177"/>
                </a:lnTo>
                <a:lnTo>
                  <a:pt x="446" y="177"/>
                </a:lnTo>
                <a:lnTo>
                  <a:pt x="446" y="179"/>
                </a:lnTo>
                <a:lnTo>
                  <a:pt x="446" y="182"/>
                </a:lnTo>
                <a:close/>
                <a:moveTo>
                  <a:pt x="439" y="226"/>
                </a:moveTo>
                <a:cubicBezTo>
                  <a:pt x="439" y="220"/>
                  <a:pt x="440" y="214"/>
                  <a:pt x="441" y="212"/>
                </a:cubicBezTo>
                <a:cubicBezTo>
                  <a:pt x="441" y="209"/>
                  <a:pt x="442" y="205"/>
                  <a:pt x="442" y="203"/>
                </a:cubicBezTo>
                <a:lnTo>
                  <a:pt x="446" y="202"/>
                </a:lnTo>
                <a:cubicBezTo>
                  <a:pt x="447" y="210"/>
                  <a:pt x="443" y="221"/>
                  <a:pt x="439" y="226"/>
                </a:cubicBezTo>
                <a:close/>
                <a:moveTo>
                  <a:pt x="444" y="192"/>
                </a:moveTo>
                <a:lnTo>
                  <a:pt x="444" y="187"/>
                </a:lnTo>
                <a:lnTo>
                  <a:pt x="446" y="185"/>
                </a:lnTo>
                <a:cubicBezTo>
                  <a:pt x="447" y="188"/>
                  <a:pt x="447" y="193"/>
                  <a:pt x="447" y="194"/>
                </a:cubicBezTo>
                <a:lnTo>
                  <a:pt x="444" y="192"/>
                </a:lnTo>
                <a:close/>
                <a:moveTo>
                  <a:pt x="427" y="630"/>
                </a:moveTo>
                <a:lnTo>
                  <a:pt x="430" y="631"/>
                </a:lnTo>
                <a:lnTo>
                  <a:pt x="430" y="634"/>
                </a:lnTo>
                <a:lnTo>
                  <a:pt x="430" y="635"/>
                </a:lnTo>
                <a:lnTo>
                  <a:pt x="429" y="636"/>
                </a:lnTo>
                <a:lnTo>
                  <a:pt x="428" y="637"/>
                </a:lnTo>
                <a:lnTo>
                  <a:pt x="426" y="637"/>
                </a:lnTo>
                <a:lnTo>
                  <a:pt x="423" y="637"/>
                </a:lnTo>
                <a:lnTo>
                  <a:pt x="424" y="636"/>
                </a:lnTo>
                <a:lnTo>
                  <a:pt x="424" y="634"/>
                </a:lnTo>
                <a:lnTo>
                  <a:pt x="425" y="633"/>
                </a:lnTo>
                <a:lnTo>
                  <a:pt x="425" y="632"/>
                </a:lnTo>
                <a:lnTo>
                  <a:pt x="426" y="631"/>
                </a:lnTo>
                <a:lnTo>
                  <a:pt x="427" y="630"/>
                </a:lnTo>
                <a:close/>
                <a:moveTo>
                  <a:pt x="422" y="689"/>
                </a:moveTo>
                <a:lnTo>
                  <a:pt x="423" y="686"/>
                </a:lnTo>
                <a:lnTo>
                  <a:pt x="424" y="684"/>
                </a:lnTo>
                <a:lnTo>
                  <a:pt x="424" y="683"/>
                </a:lnTo>
                <a:lnTo>
                  <a:pt x="425" y="682"/>
                </a:lnTo>
                <a:lnTo>
                  <a:pt x="425" y="682"/>
                </a:lnTo>
                <a:lnTo>
                  <a:pt x="425" y="682"/>
                </a:lnTo>
                <a:lnTo>
                  <a:pt x="425" y="682"/>
                </a:lnTo>
                <a:lnTo>
                  <a:pt x="425" y="683"/>
                </a:lnTo>
                <a:lnTo>
                  <a:pt x="424" y="685"/>
                </a:lnTo>
                <a:lnTo>
                  <a:pt x="423" y="687"/>
                </a:lnTo>
                <a:lnTo>
                  <a:pt x="423" y="688"/>
                </a:lnTo>
                <a:lnTo>
                  <a:pt x="422" y="689"/>
                </a:lnTo>
                <a:close/>
                <a:moveTo>
                  <a:pt x="424" y="651"/>
                </a:moveTo>
                <a:lnTo>
                  <a:pt x="420" y="652"/>
                </a:lnTo>
                <a:lnTo>
                  <a:pt x="421" y="649"/>
                </a:lnTo>
                <a:lnTo>
                  <a:pt x="421" y="648"/>
                </a:lnTo>
                <a:lnTo>
                  <a:pt x="422" y="649"/>
                </a:lnTo>
                <a:lnTo>
                  <a:pt x="424" y="651"/>
                </a:lnTo>
                <a:close/>
                <a:moveTo>
                  <a:pt x="391" y="623"/>
                </a:moveTo>
                <a:lnTo>
                  <a:pt x="394" y="623"/>
                </a:lnTo>
                <a:lnTo>
                  <a:pt x="397" y="624"/>
                </a:lnTo>
                <a:cubicBezTo>
                  <a:pt x="408" y="625"/>
                  <a:pt x="413" y="626"/>
                  <a:pt x="414" y="627"/>
                </a:cubicBezTo>
                <a:lnTo>
                  <a:pt x="414" y="627"/>
                </a:lnTo>
                <a:lnTo>
                  <a:pt x="414" y="628"/>
                </a:lnTo>
                <a:lnTo>
                  <a:pt x="414" y="628"/>
                </a:lnTo>
                <a:lnTo>
                  <a:pt x="414" y="628"/>
                </a:lnTo>
                <a:cubicBezTo>
                  <a:pt x="414" y="629"/>
                  <a:pt x="414" y="631"/>
                  <a:pt x="414" y="631"/>
                </a:cubicBezTo>
                <a:lnTo>
                  <a:pt x="413" y="632"/>
                </a:lnTo>
                <a:lnTo>
                  <a:pt x="413" y="633"/>
                </a:lnTo>
                <a:lnTo>
                  <a:pt x="413" y="633"/>
                </a:lnTo>
                <a:lnTo>
                  <a:pt x="408" y="632"/>
                </a:lnTo>
                <a:lnTo>
                  <a:pt x="407" y="631"/>
                </a:lnTo>
                <a:lnTo>
                  <a:pt x="406" y="630"/>
                </a:lnTo>
                <a:lnTo>
                  <a:pt x="405" y="630"/>
                </a:lnTo>
                <a:cubicBezTo>
                  <a:pt x="404" y="629"/>
                  <a:pt x="398" y="634"/>
                  <a:pt x="400" y="632"/>
                </a:cubicBezTo>
                <a:lnTo>
                  <a:pt x="400" y="632"/>
                </a:lnTo>
                <a:lnTo>
                  <a:pt x="400" y="630"/>
                </a:lnTo>
                <a:lnTo>
                  <a:pt x="398" y="629"/>
                </a:lnTo>
                <a:lnTo>
                  <a:pt x="395" y="628"/>
                </a:lnTo>
                <a:lnTo>
                  <a:pt x="393" y="626"/>
                </a:lnTo>
                <a:lnTo>
                  <a:pt x="391" y="625"/>
                </a:lnTo>
                <a:lnTo>
                  <a:pt x="389" y="625"/>
                </a:lnTo>
                <a:lnTo>
                  <a:pt x="387" y="624"/>
                </a:lnTo>
                <a:lnTo>
                  <a:pt x="386" y="623"/>
                </a:lnTo>
                <a:lnTo>
                  <a:pt x="385" y="623"/>
                </a:lnTo>
                <a:lnTo>
                  <a:pt x="385" y="623"/>
                </a:lnTo>
                <a:lnTo>
                  <a:pt x="385" y="622"/>
                </a:lnTo>
                <a:lnTo>
                  <a:pt x="385" y="622"/>
                </a:lnTo>
                <a:lnTo>
                  <a:pt x="385" y="622"/>
                </a:lnTo>
                <a:lnTo>
                  <a:pt x="386" y="622"/>
                </a:lnTo>
                <a:lnTo>
                  <a:pt x="387" y="622"/>
                </a:lnTo>
                <a:lnTo>
                  <a:pt x="388" y="623"/>
                </a:lnTo>
                <a:lnTo>
                  <a:pt x="389" y="623"/>
                </a:lnTo>
                <a:lnTo>
                  <a:pt x="391" y="623"/>
                </a:lnTo>
                <a:close/>
                <a:moveTo>
                  <a:pt x="400" y="632"/>
                </a:moveTo>
                <a:lnTo>
                  <a:pt x="399" y="633"/>
                </a:lnTo>
                <a:lnTo>
                  <a:pt x="397" y="634"/>
                </a:lnTo>
                <a:lnTo>
                  <a:pt x="399" y="634"/>
                </a:lnTo>
                <a:lnTo>
                  <a:pt x="400" y="632"/>
                </a:lnTo>
                <a:close/>
                <a:moveTo>
                  <a:pt x="412" y="680"/>
                </a:moveTo>
                <a:lnTo>
                  <a:pt x="412" y="682"/>
                </a:lnTo>
                <a:lnTo>
                  <a:pt x="412" y="683"/>
                </a:lnTo>
                <a:lnTo>
                  <a:pt x="412" y="684"/>
                </a:lnTo>
                <a:lnTo>
                  <a:pt x="412" y="685"/>
                </a:lnTo>
                <a:lnTo>
                  <a:pt x="412" y="686"/>
                </a:lnTo>
                <a:lnTo>
                  <a:pt x="411" y="686"/>
                </a:lnTo>
                <a:lnTo>
                  <a:pt x="410" y="687"/>
                </a:lnTo>
                <a:lnTo>
                  <a:pt x="409" y="689"/>
                </a:lnTo>
                <a:lnTo>
                  <a:pt x="408" y="690"/>
                </a:lnTo>
                <a:lnTo>
                  <a:pt x="406" y="688"/>
                </a:lnTo>
                <a:lnTo>
                  <a:pt x="406" y="687"/>
                </a:lnTo>
                <a:lnTo>
                  <a:pt x="407" y="686"/>
                </a:lnTo>
                <a:lnTo>
                  <a:pt x="408" y="684"/>
                </a:lnTo>
                <a:lnTo>
                  <a:pt x="408" y="683"/>
                </a:lnTo>
                <a:lnTo>
                  <a:pt x="409" y="682"/>
                </a:lnTo>
                <a:lnTo>
                  <a:pt x="409" y="681"/>
                </a:lnTo>
                <a:lnTo>
                  <a:pt x="410" y="680"/>
                </a:lnTo>
                <a:lnTo>
                  <a:pt x="412" y="680"/>
                </a:lnTo>
                <a:close/>
                <a:moveTo>
                  <a:pt x="395" y="647"/>
                </a:moveTo>
                <a:lnTo>
                  <a:pt x="396" y="648"/>
                </a:lnTo>
                <a:lnTo>
                  <a:pt x="398" y="651"/>
                </a:lnTo>
                <a:lnTo>
                  <a:pt x="398" y="652"/>
                </a:lnTo>
                <a:lnTo>
                  <a:pt x="395" y="651"/>
                </a:lnTo>
                <a:lnTo>
                  <a:pt x="393" y="651"/>
                </a:lnTo>
                <a:lnTo>
                  <a:pt x="392" y="651"/>
                </a:lnTo>
                <a:lnTo>
                  <a:pt x="392" y="650"/>
                </a:lnTo>
                <a:lnTo>
                  <a:pt x="393" y="650"/>
                </a:lnTo>
                <a:lnTo>
                  <a:pt x="394" y="649"/>
                </a:lnTo>
                <a:lnTo>
                  <a:pt x="395" y="647"/>
                </a:lnTo>
                <a:close/>
                <a:moveTo>
                  <a:pt x="388" y="723"/>
                </a:moveTo>
                <a:lnTo>
                  <a:pt x="385" y="722"/>
                </a:lnTo>
                <a:lnTo>
                  <a:pt x="387" y="720"/>
                </a:lnTo>
                <a:lnTo>
                  <a:pt x="388" y="718"/>
                </a:lnTo>
                <a:lnTo>
                  <a:pt x="389" y="717"/>
                </a:lnTo>
                <a:lnTo>
                  <a:pt x="390" y="717"/>
                </a:lnTo>
                <a:lnTo>
                  <a:pt x="391" y="718"/>
                </a:lnTo>
                <a:lnTo>
                  <a:pt x="392" y="719"/>
                </a:lnTo>
                <a:lnTo>
                  <a:pt x="393" y="721"/>
                </a:lnTo>
                <a:lnTo>
                  <a:pt x="392" y="722"/>
                </a:lnTo>
                <a:lnTo>
                  <a:pt x="391" y="722"/>
                </a:lnTo>
                <a:lnTo>
                  <a:pt x="390" y="723"/>
                </a:lnTo>
                <a:lnTo>
                  <a:pt x="388" y="723"/>
                </a:lnTo>
                <a:close/>
                <a:moveTo>
                  <a:pt x="389" y="728"/>
                </a:moveTo>
                <a:lnTo>
                  <a:pt x="386" y="730"/>
                </a:lnTo>
                <a:lnTo>
                  <a:pt x="385" y="727"/>
                </a:lnTo>
                <a:lnTo>
                  <a:pt x="387" y="727"/>
                </a:lnTo>
                <a:lnTo>
                  <a:pt x="388" y="727"/>
                </a:lnTo>
                <a:lnTo>
                  <a:pt x="389" y="728"/>
                </a:lnTo>
                <a:close/>
                <a:moveTo>
                  <a:pt x="370" y="694"/>
                </a:moveTo>
                <a:lnTo>
                  <a:pt x="372" y="697"/>
                </a:lnTo>
                <a:lnTo>
                  <a:pt x="374" y="699"/>
                </a:lnTo>
                <a:lnTo>
                  <a:pt x="375" y="700"/>
                </a:lnTo>
                <a:lnTo>
                  <a:pt x="376" y="702"/>
                </a:lnTo>
                <a:lnTo>
                  <a:pt x="377" y="702"/>
                </a:lnTo>
                <a:lnTo>
                  <a:pt x="377" y="703"/>
                </a:lnTo>
                <a:lnTo>
                  <a:pt x="377" y="703"/>
                </a:lnTo>
                <a:lnTo>
                  <a:pt x="377" y="703"/>
                </a:lnTo>
                <a:lnTo>
                  <a:pt x="376" y="704"/>
                </a:lnTo>
                <a:lnTo>
                  <a:pt x="373" y="703"/>
                </a:lnTo>
                <a:lnTo>
                  <a:pt x="371" y="703"/>
                </a:lnTo>
                <a:lnTo>
                  <a:pt x="369" y="702"/>
                </a:lnTo>
                <a:lnTo>
                  <a:pt x="368" y="701"/>
                </a:lnTo>
                <a:lnTo>
                  <a:pt x="368" y="700"/>
                </a:lnTo>
                <a:lnTo>
                  <a:pt x="368" y="699"/>
                </a:lnTo>
                <a:lnTo>
                  <a:pt x="368" y="698"/>
                </a:lnTo>
                <a:lnTo>
                  <a:pt x="369" y="697"/>
                </a:lnTo>
                <a:lnTo>
                  <a:pt x="369" y="695"/>
                </a:lnTo>
                <a:lnTo>
                  <a:pt x="370" y="694"/>
                </a:lnTo>
                <a:close/>
                <a:moveTo>
                  <a:pt x="379" y="735"/>
                </a:moveTo>
                <a:lnTo>
                  <a:pt x="374" y="735"/>
                </a:lnTo>
                <a:lnTo>
                  <a:pt x="376" y="732"/>
                </a:lnTo>
                <a:lnTo>
                  <a:pt x="379" y="735"/>
                </a:lnTo>
                <a:close/>
                <a:moveTo>
                  <a:pt x="366" y="677"/>
                </a:moveTo>
                <a:lnTo>
                  <a:pt x="368" y="677"/>
                </a:lnTo>
                <a:lnTo>
                  <a:pt x="369" y="680"/>
                </a:lnTo>
                <a:lnTo>
                  <a:pt x="369" y="680"/>
                </a:lnTo>
                <a:lnTo>
                  <a:pt x="369" y="680"/>
                </a:lnTo>
                <a:lnTo>
                  <a:pt x="368" y="680"/>
                </a:lnTo>
                <a:lnTo>
                  <a:pt x="366" y="677"/>
                </a:lnTo>
                <a:close/>
                <a:moveTo>
                  <a:pt x="365" y="660"/>
                </a:moveTo>
                <a:lnTo>
                  <a:pt x="366" y="660"/>
                </a:lnTo>
                <a:lnTo>
                  <a:pt x="368" y="662"/>
                </a:lnTo>
                <a:lnTo>
                  <a:pt x="367" y="663"/>
                </a:lnTo>
                <a:lnTo>
                  <a:pt x="365" y="660"/>
                </a:lnTo>
                <a:close/>
                <a:moveTo>
                  <a:pt x="368" y="734"/>
                </a:moveTo>
                <a:lnTo>
                  <a:pt x="368" y="734"/>
                </a:lnTo>
                <a:lnTo>
                  <a:pt x="369" y="732"/>
                </a:lnTo>
                <a:lnTo>
                  <a:pt x="370" y="732"/>
                </a:lnTo>
                <a:lnTo>
                  <a:pt x="368" y="734"/>
                </a:lnTo>
                <a:close/>
                <a:moveTo>
                  <a:pt x="387" y="686"/>
                </a:moveTo>
                <a:lnTo>
                  <a:pt x="385" y="686"/>
                </a:lnTo>
                <a:lnTo>
                  <a:pt x="384" y="686"/>
                </a:lnTo>
                <a:lnTo>
                  <a:pt x="383" y="686"/>
                </a:lnTo>
                <a:lnTo>
                  <a:pt x="382" y="685"/>
                </a:lnTo>
                <a:lnTo>
                  <a:pt x="380" y="682"/>
                </a:lnTo>
                <a:lnTo>
                  <a:pt x="378" y="680"/>
                </a:lnTo>
                <a:lnTo>
                  <a:pt x="377" y="679"/>
                </a:lnTo>
                <a:lnTo>
                  <a:pt x="377" y="678"/>
                </a:lnTo>
                <a:lnTo>
                  <a:pt x="377" y="678"/>
                </a:lnTo>
                <a:lnTo>
                  <a:pt x="378" y="678"/>
                </a:lnTo>
                <a:lnTo>
                  <a:pt x="378" y="678"/>
                </a:lnTo>
                <a:lnTo>
                  <a:pt x="379" y="678"/>
                </a:lnTo>
                <a:lnTo>
                  <a:pt x="380" y="678"/>
                </a:lnTo>
                <a:lnTo>
                  <a:pt x="380" y="679"/>
                </a:lnTo>
                <a:lnTo>
                  <a:pt x="381" y="680"/>
                </a:lnTo>
                <a:lnTo>
                  <a:pt x="383" y="681"/>
                </a:lnTo>
                <a:lnTo>
                  <a:pt x="384" y="683"/>
                </a:lnTo>
                <a:lnTo>
                  <a:pt x="387" y="686"/>
                </a:lnTo>
                <a:close/>
                <a:moveTo>
                  <a:pt x="377" y="678"/>
                </a:moveTo>
                <a:lnTo>
                  <a:pt x="377" y="678"/>
                </a:lnTo>
                <a:lnTo>
                  <a:pt x="376" y="678"/>
                </a:lnTo>
                <a:lnTo>
                  <a:pt x="376" y="678"/>
                </a:lnTo>
                <a:lnTo>
                  <a:pt x="377" y="678"/>
                </a:lnTo>
                <a:close/>
                <a:moveTo>
                  <a:pt x="390" y="666"/>
                </a:moveTo>
                <a:lnTo>
                  <a:pt x="389" y="663"/>
                </a:lnTo>
                <a:lnTo>
                  <a:pt x="389" y="662"/>
                </a:lnTo>
                <a:lnTo>
                  <a:pt x="389" y="662"/>
                </a:lnTo>
                <a:lnTo>
                  <a:pt x="392" y="665"/>
                </a:lnTo>
                <a:lnTo>
                  <a:pt x="392" y="666"/>
                </a:lnTo>
                <a:lnTo>
                  <a:pt x="390" y="666"/>
                </a:lnTo>
                <a:close/>
                <a:moveTo>
                  <a:pt x="387" y="647"/>
                </a:moveTo>
                <a:lnTo>
                  <a:pt x="385" y="644"/>
                </a:lnTo>
                <a:lnTo>
                  <a:pt x="388" y="644"/>
                </a:lnTo>
                <a:lnTo>
                  <a:pt x="389" y="644"/>
                </a:lnTo>
                <a:lnTo>
                  <a:pt x="389" y="645"/>
                </a:lnTo>
                <a:lnTo>
                  <a:pt x="388" y="645"/>
                </a:lnTo>
                <a:lnTo>
                  <a:pt x="387" y="647"/>
                </a:lnTo>
                <a:close/>
                <a:moveTo>
                  <a:pt x="393" y="730"/>
                </a:moveTo>
                <a:lnTo>
                  <a:pt x="392" y="731"/>
                </a:lnTo>
                <a:lnTo>
                  <a:pt x="391" y="732"/>
                </a:lnTo>
                <a:lnTo>
                  <a:pt x="391" y="732"/>
                </a:lnTo>
                <a:lnTo>
                  <a:pt x="391" y="732"/>
                </a:lnTo>
                <a:lnTo>
                  <a:pt x="392" y="731"/>
                </a:lnTo>
                <a:lnTo>
                  <a:pt x="393" y="730"/>
                </a:lnTo>
                <a:lnTo>
                  <a:pt x="393" y="730"/>
                </a:lnTo>
                <a:lnTo>
                  <a:pt x="393" y="730"/>
                </a:lnTo>
                <a:close/>
                <a:moveTo>
                  <a:pt x="391" y="732"/>
                </a:moveTo>
                <a:lnTo>
                  <a:pt x="390" y="734"/>
                </a:lnTo>
                <a:lnTo>
                  <a:pt x="389" y="735"/>
                </a:lnTo>
                <a:lnTo>
                  <a:pt x="391" y="732"/>
                </a:lnTo>
                <a:close/>
                <a:moveTo>
                  <a:pt x="386" y="633"/>
                </a:moveTo>
                <a:lnTo>
                  <a:pt x="385" y="633"/>
                </a:lnTo>
                <a:lnTo>
                  <a:pt x="385" y="633"/>
                </a:lnTo>
                <a:lnTo>
                  <a:pt x="385" y="633"/>
                </a:lnTo>
                <a:lnTo>
                  <a:pt x="384" y="633"/>
                </a:lnTo>
                <a:lnTo>
                  <a:pt x="383" y="633"/>
                </a:lnTo>
                <a:lnTo>
                  <a:pt x="386" y="633"/>
                </a:lnTo>
                <a:close/>
                <a:moveTo>
                  <a:pt x="383" y="633"/>
                </a:moveTo>
                <a:lnTo>
                  <a:pt x="383" y="633"/>
                </a:lnTo>
                <a:lnTo>
                  <a:pt x="381" y="633"/>
                </a:lnTo>
                <a:lnTo>
                  <a:pt x="379" y="633"/>
                </a:lnTo>
                <a:lnTo>
                  <a:pt x="376" y="632"/>
                </a:lnTo>
                <a:lnTo>
                  <a:pt x="376" y="632"/>
                </a:lnTo>
                <a:lnTo>
                  <a:pt x="376" y="632"/>
                </a:lnTo>
                <a:lnTo>
                  <a:pt x="376" y="632"/>
                </a:lnTo>
                <a:lnTo>
                  <a:pt x="376" y="632"/>
                </a:lnTo>
                <a:lnTo>
                  <a:pt x="377" y="632"/>
                </a:lnTo>
                <a:lnTo>
                  <a:pt x="378" y="632"/>
                </a:lnTo>
                <a:lnTo>
                  <a:pt x="379" y="632"/>
                </a:lnTo>
                <a:lnTo>
                  <a:pt x="380" y="632"/>
                </a:lnTo>
                <a:lnTo>
                  <a:pt x="383" y="633"/>
                </a:lnTo>
                <a:lnTo>
                  <a:pt x="383" y="633"/>
                </a:lnTo>
                <a:close/>
                <a:moveTo>
                  <a:pt x="381" y="626"/>
                </a:moveTo>
                <a:lnTo>
                  <a:pt x="378" y="626"/>
                </a:lnTo>
                <a:lnTo>
                  <a:pt x="376" y="626"/>
                </a:lnTo>
                <a:lnTo>
                  <a:pt x="374" y="626"/>
                </a:lnTo>
                <a:lnTo>
                  <a:pt x="373" y="625"/>
                </a:lnTo>
                <a:lnTo>
                  <a:pt x="372" y="625"/>
                </a:lnTo>
                <a:lnTo>
                  <a:pt x="371" y="625"/>
                </a:lnTo>
                <a:lnTo>
                  <a:pt x="371" y="625"/>
                </a:lnTo>
                <a:lnTo>
                  <a:pt x="370" y="625"/>
                </a:lnTo>
                <a:lnTo>
                  <a:pt x="370" y="624"/>
                </a:lnTo>
                <a:lnTo>
                  <a:pt x="369" y="624"/>
                </a:lnTo>
                <a:lnTo>
                  <a:pt x="369" y="623"/>
                </a:lnTo>
                <a:lnTo>
                  <a:pt x="368" y="622"/>
                </a:lnTo>
                <a:lnTo>
                  <a:pt x="367" y="621"/>
                </a:lnTo>
                <a:lnTo>
                  <a:pt x="366" y="620"/>
                </a:lnTo>
                <a:cubicBezTo>
                  <a:pt x="369" y="621"/>
                  <a:pt x="372" y="622"/>
                  <a:pt x="374" y="623"/>
                </a:cubicBezTo>
                <a:cubicBezTo>
                  <a:pt x="376" y="624"/>
                  <a:pt x="380" y="626"/>
                  <a:pt x="381" y="626"/>
                </a:cubicBezTo>
                <a:close/>
                <a:moveTo>
                  <a:pt x="368" y="644"/>
                </a:moveTo>
                <a:lnTo>
                  <a:pt x="369" y="644"/>
                </a:lnTo>
                <a:lnTo>
                  <a:pt x="369" y="645"/>
                </a:lnTo>
                <a:lnTo>
                  <a:pt x="369" y="645"/>
                </a:lnTo>
                <a:lnTo>
                  <a:pt x="369" y="645"/>
                </a:lnTo>
                <a:lnTo>
                  <a:pt x="368" y="645"/>
                </a:lnTo>
                <a:lnTo>
                  <a:pt x="366" y="644"/>
                </a:lnTo>
                <a:lnTo>
                  <a:pt x="363" y="644"/>
                </a:lnTo>
                <a:lnTo>
                  <a:pt x="368" y="644"/>
                </a:lnTo>
                <a:close/>
                <a:moveTo>
                  <a:pt x="360" y="740"/>
                </a:moveTo>
                <a:lnTo>
                  <a:pt x="362" y="742"/>
                </a:lnTo>
                <a:lnTo>
                  <a:pt x="361" y="744"/>
                </a:lnTo>
                <a:lnTo>
                  <a:pt x="360" y="745"/>
                </a:lnTo>
                <a:lnTo>
                  <a:pt x="359" y="746"/>
                </a:lnTo>
                <a:lnTo>
                  <a:pt x="358" y="747"/>
                </a:lnTo>
                <a:lnTo>
                  <a:pt x="357" y="749"/>
                </a:lnTo>
                <a:lnTo>
                  <a:pt x="356" y="747"/>
                </a:lnTo>
                <a:lnTo>
                  <a:pt x="355" y="746"/>
                </a:lnTo>
                <a:lnTo>
                  <a:pt x="355" y="745"/>
                </a:lnTo>
                <a:lnTo>
                  <a:pt x="355" y="744"/>
                </a:lnTo>
                <a:lnTo>
                  <a:pt x="356" y="743"/>
                </a:lnTo>
                <a:lnTo>
                  <a:pt x="358" y="742"/>
                </a:lnTo>
                <a:lnTo>
                  <a:pt x="360" y="740"/>
                </a:lnTo>
                <a:close/>
                <a:moveTo>
                  <a:pt x="357" y="709"/>
                </a:moveTo>
                <a:lnTo>
                  <a:pt x="355" y="712"/>
                </a:lnTo>
                <a:lnTo>
                  <a:pt x="354" y="711"/>
                </a:lnTo>
                <a:lnTo>
                  <a:pt x="353" y="710"/>
                </a:lnTo>
                <a:lnTo>
                  <a:pt x="352" y="709"/>
                </a:lnTo>
                <a:lnTo>
                  <a:pt x="352" y="709"/>
                </a:lnTo>
                <a:lnTo>
                  <a:pt x="354" y="709"/>
                </a:lnTo>
                <a:lnTo>
                  <a:pt x="357" y="709"/>
                </a:lnTo>
                <a:close/>
                <a:moveTo>
                  <a:pt x="361" y="723"/>
                </a:moveTo>
                <a:lnTo>
                  <a:pt x="359" y="720"/>
                </a:lnTo>
                <a:lnTo>
                  <a:pt x="363" y="721"/>
                </a:lnTo>
                <a:lnTo>
                  <a:pt x="361" y="723"/>
                </a:lnTo>
                <a:close/>
                <a:moveTo>
                  <a:pt x="360" y="686"/>
                </a:moveTo>
                <a:lnTo>
                  <a:pt x="359" y="685"/>
                </a:lnTo>
                <a:lnTo>
                  <a:pt x="359" y="685"/>
                </a:lnTo>
                <a:lnTo>
                  <a:pt x="359" y="685"/>
                </a:lnTo>
                <a:lnTo>
                  <a:pt x="361" y="685"/>
                </a:lnTo>
                <a:lnTo>
                  <a:pt x="364" y="686"/>
                </a:lnTo>
                <a:lnTo>
                  <a:pt x="360" y="686"/>
                </a:lnTo>
                <a:close/>
                <a:moveTo>
                  <a:pt x="360" y="681"/>
                </a:moveTo>
                <a:lnTo>
                  <a:pt x="356" y="680"/>
                </a:lnTo>
                <a:lnTo>
                  <a:pt x="355" y="679"/>
                </a:lnTo>
                <a:lnTo>
                  <a:pt x="355" y="679"/>
                </a:lnTo>
                <a:lnTo>
                  <a:pt x="354" y="678"/>
                </a:lnTo>
                <a:lnTo>
                  <a:pt x="353" y="676"/>
                </a:lnTo>
                <a:lnTo>
                  <a:pt x="355" y="676"/>
                </a:lnTo>
                <a:lnTo>
                  <a:pt x="356" y="676"/>
                </a:lnTo>
                <a:lnTo>
                  <a:pt x="357" y="676"/>
                </a:lnTo>
                <a:lnTo>
                  <a:pt x="357" y="677"/>
                </a:lnTo>
                <a:lnTo>
                  <a:pt x="358" y="679"/>
                </a:lnTo>
                <a:lnTo>
                  <a:pt x="360" y="681"/>
                </a:lnTo>
                <a:close/>
                <a:moveTo>
                  <a:pt x="353" y="657"/>
                </a:moveTo>
                <a:lnTo>
                  <a:pt x="355" y="658"/>
                </a:lnTo>
                <a:lnTo>
                  <a:pt x="356" y="659"/>
                </a:lnTo>
                <a:lnTo>
                  <a:pt x="357" y="660"/>
                </a:lnTo>
                <a:lnTo>
                  <a:pt x="358" y="661"/>
                </a:lnTo>
                <a:lnTo>
                  <a:pt x="356" y="661"/>
                </a:lnTo>
                <a:lnTo>
                  <a:pt x="355" y="661"/>
                </a:lnTo>
                <a:lnTo>
                  <a:pt x="354" y="660"/>
                </a:lnTo>
                <a:lnTo>
                  <a:pt x="353" y="657"/>
                </a:lnTo>
                <a:close/>
                <a:moveTo>
                  <a:pt x="350" y="627"/>
                </a:moveTo>
                <a:cubicBezTo>
                  <a:pt x="359" y="629"/>
                  <a:pt x="363" y="630"/>
                  <a:pt x="362" y="630"/>
                </a:cubicBezTo>
                <a:lnTo>
                  <a:pt x="362" y="630"/>
                </a:lnTo>
                <a:cubicBezTo>
                  <a:pt x="362" y="630"/>
                  <a:pt x="354" y="628"/>
                  <a:pt x="350" y="627"/>
                </a:cubicBezTo>
                <a:close/>
                <a:moveTo>
                  <a:pt x="354" y="689"/>
                </a:moveTo>
                <a:cubicBezTo>
                  <a:pt x="358" y="697"/>
                  <a:pt x="360" y="701"/>
                  <a:pt x="360" y="701"/>
                </a:cubicBezTo>
                <a:lnTo>
                  <a:pt x="360" y="701"/>
                </a:lnTo>
                <a:lnTo>
                  <a:pt x="360" y="701"/>
                </a:lnTo>
                <a:cubicBezTo>
                  <a:pt x="360" y="702"/>
                  <a:pt x="353" y="693"/>
                  <a:pt x="350" y="689"/>
                </a:cubicBezTo>
                <a:lnTo>
                  <a:pt x="354" y="689"/>
                </a:lnTo>
                <a:close/>
                <a:moveTo>
                  <a:pt x="350" y="685"/>
                </a:moveTo>
                <a:lnTo>
                  <a:pt x="347" y="685"/>
                </a:lnTo>
                <a:lnTo>
                  <a:pt x="344" y="681"/>
                </a:lnTo>
                <a:lnTo>
                  <a:pt x="347" y="682"/>
                </a:lnTo>
                <a:lnTo>
                  <a:pt x="348" y="682"/>
                </a:lnTo>
                <a:lnTo>
                  <a:pt x="349" y="682"/>
                </a:lnTo>
                <a:lnTo>
                  <a:pt x="349" y="683"/>
                </a:lnTo>
                <a:lnTo>
                  <a:pt x="350" y="685"/>
                </a:lnTo>
                <a:close/>
                <a:moveTo>
                  <a:pt x="342" y="655"/>
                </a:moveTo>
                <a:lnTo>
                  <a:pt x="344" y="659"/>
                </a:lnTo>
                <a:lnTo>
                  <a:pt x="342" y="658"/>
                </a:lnTo>
                <a:lnTo>
                  <a:pt x="341" y="656"/>
                </a:lnTo>
                <a:lnTo>
                  <a:pt x="341" y="655"/>
                </a:lnTo>
                <a:lnTo>
                  <a:pt x="342" y="655"/>
                </a:lnTo>
                <a:close/>
                <a:moveTo>
                  <a:pt x="344" y="674"/>
                </a:moveTo>
                <a:lnTo>
                  <a:pt x="346" y="677"/>
                </a:lnTo>
                <a:lnTo>
                  <a:pt x="346" y="677"/>
                </a:lnTo>
                <a:lnTo>
                  <a:pt x="344" y="677"/>
                </a:lnTo>
                <a:lnTo>
                  <a:pt x="342" y="676"/>
                </a:lnTo>
                <a:lnTo>
                  <a:pt x="341" y="676"/>
                </a:lnTo>
                <a:lnTo>
                  <a:pt x="340" y="676"/>
                </a:lnTo>
                <a:lnTo>
                  <a:pt x="339" y="674"/>
                </a:lnTo>
                <a:lnTo>
                  <a:pt x="344" y="674"/>
                </a:lnTo>
                <a:close/>
                <a:moveTo>
                  <a:pt x="348" y="699"/>
                </a:moveTo>
                <a:lnTo>
                  <a:pt x="347" y="699"/>
                </a:lnTo>
                <a:lnTo>
                  <a:pt x="346" y="698"/>
                </a:lnTo>
                <a:lnTo>
                  <a:pt x="346" y="698"/>
                </a:lnTo>
                <a:lnTo>
                  <a:pt x="345" y="697"/>
                </a:lnTo>
                <a:lnTo>
                  <a:pt x="345" y="697"/>
                </a:lnTo>
                <a:lnTo>
                  <a:pt x="344" y="695"/>
                </a:lnTo>
                <a:lnTo>
                  <a:pt x="343" y="694"/>
                </a:lnTo>
                <a:lnTo>
                  <a:pt x="341" y="691"/>
                </a:lnTo>
                <a:lnTo>
                  <a:pt x="339" y="688"/>
                </a:lnTo>
                <a:lnTo>
                  <a:pt x="340" y="688"/>
                </a:lnTo>
                <a:lnTo>
                  <a:pt x="340" y="688"/>
                </a:lnTo>
                <a:lnTo>
                  <a:pt x="340" y="688"/>
                </a:lnTo>
                <a:lnTo>
                  <a:pt x="341" y="688"/>
                </a:lnTo>
                <a:lnTo>
                  <a:pt x="341" y="689"/>
                </a:lnTo>
                <a:lnTo>
                  <a:pt x="341" y="689"/>
                </a:lnTo>
                <a:lnTo>
                  <a:pt x="342" y="690"/>
                </a:lnTo>
                <a:lnTo>
                  <a:pt x="342" y="691"/>
                </a:lnTo>
                <a:lnTo>
                  <a:pt x="343" y="692"/>
                </a:lnTo>
                <a:lnTo>
                  <a:pt x="345" y="694"/>
                </a:lnTo>
                <a:lnTo>
                  <a:pt x="346" y="696"/>
                </a:lnTo>
                <a:lnTo>
                  <a:pt x="348" y="699"/>
                </a:lnTo>
                <a:close/>
                <a:moveTo>
                  <a:pt x="347" y="726"/>
                </a:moveTo>
                <a:lnTo>
                  <a:pt x="346" y="728"/>
                </a:lnTo>
                <a:lnTo>
                  <a:pt x="344" y="727"/>
                </a:lnTo>
                <a:lnTo>
                  <a:pt x="343" y="727"/>
                </a:lnTo>
                <a:lnTo>
                  <a:pt x="342" y="726"/>
                </a:lnTo>
                <a:lnTo>
                  <a:pt x="341" y="725"/>
                </a:lnTo>
                <a:cubicBezTo>
                  <a:pt x="344" y="725"/>
                  <a:pt x="346" y="725"/>
                  <a:pt x="347" y="726"/>
                </a:cubicBezTo>
                <a:close/>
                <a:moveTo>
                  <a:pt x="338" y="626"/>
                </a:moveTo>
                <a:lnTo>
                  <a:pt x="336" y="626"/>
                </a:lnTo>
                <a:lnTo>
                  <a:pt x="334" y="626"/>
                </a:lnTo>
                <a:lnTo>
                  <a:pt x="333" y="626"/>
                </a:lnTo>
                <a:lnTo>
                  <a:pt x="332" y="625"/>
                </a:lnTo>
                <a:lnTo>
                  <a:pt x="331" y="625"/>
                </a:lnTo>
                <a:lnTo>
                  <a:pt x="330" y="625"/>
                </a:lnTo>
                <a:lnTo>
                  <a:pt x="330" y="624"/>
                </a:lnTo>
                <a:lnTo>
                  <a:pt x="329" y="623"/>
                </a:lnTo>
                <a:lnTo>
                  <a:pt x="328" y="622"/>
                </a:lnTo>
                <a:lnTo>
                  <a:pt x="326" y="620"/>
                </a:lnTo>
                <a:lnTo>
                  <a:pt x="330" y="621"/>
                </a:lnTo>
                <a:lnTo>
                  <a:pt x="332" y="622"/>
                </a:lnTo>
                <a:lnTo>
                  <a:pt x="334" y="622"/>
                </a:lnTo>
                <a:lnTo>
                  <a:pt x="335" y="623"/>
                </a:lnTo>
                <a:lnTo>
                  <a:pt x="336" y="623"/>
                </a:lnTo>
                <a:lnTo>
                  <a:pt x="336" y="623"/>
                </a:lnTo>
                <a:lnTo>
                  <a:pt x="337" y="624"/>
                </a:lnTo>
                <a:lnTo>
                  <a:pt x="337" y="624"/>
                </a:lnTo>
                <a:lnTo>
                  <a:pt x="337" y="625"/>
                </a:lnTo>
                <a:lnTo>
                  <a:pt x="338" y="626"/>
                </a:lnTo>
                <a:close/>
                <a:moveTo>
                  <a:pt x="223" y="710"/>
                </a:moveTo>
                <a:lnTo>
                  <a:pt x="225" y="711"/>
                </a:lnTo>
                <a:lnTo>
                  <a:pt x="225" y="711"/>
                </a:lnTo>
                <a:lnTo>
                  <a:pt x="226" y="711"/>
                </a:lnTo>
                <a:cubicBezTo>
                  <a:pt x="230" y="712"/>
                  <a:pt x="231" y="714"/>
                  <a:pt x="234" y="718"/>
                </a:cubicBezTo>
                <a:cubicBezTo>
                  <a:pt x="236" y="721"/>
                  <a:pt x="243" y="730"/>
                  <a:pt x="245" y="733"/>
                </a:cubicBezTo>
                <a:cubicBezTo>
                  <a:pt x="236" y="730"/>
                  <a:pt x="227" y="723"/>
                  <a:pt x="223" y="710"/>
                </a:cubicBezTo>
                <a:close/>
                <a:moveTo>
                  <a:pt x="241" y="742"/>
                </a:moveTo>
                <a:cubicBezTo>
                  <a:pt x="238" y="738"/>
                  <a:pt x="235" y="735"/>
                  <a:pt x="235" y="735"/>
                </a:cubicBezTo>
                <a:lnTo>
                  <a:pt x="235" y="735"/>
                </a:lnTo>
                <a:cubicBezTo>
                  <a:pt x="235" y="734"/>
                  <a:pt x="240" y="741"/>
                  <a:pt x="241" y="742"/>
                </a:cubicBezTo>
                <a:close/>
                <a:moveTo>
                  <a:pt x="224" y="627"/>
                </a:moveTo>
                <a:lnTo>
                  <a:pt x="223" y="624"/>
                </a:lnTo>
                <a:lnTo>
                  <a:pt x="226" y="625"/>
                </a:lnTo>
                <a:lnTo>
                  <a:pt x="228" y="625"/>
                </a:lnTo>
                <a:lnTo>
                  <a:pt x="228" y="626"/>
                </a:lnTo>
                <a:lnTo>
                  <a:pt x="228" y="626"/>
                </a:lnTo>
                <a:lnTo>
                  <a:pt x="228" y="626"/>
                </a:lnTo>
                <a:lnTo>
                  <a:pt x="227" y="626"/>
                </a:lnTo>
                <a:lnTo>
                  <a:pt x="225" y="626"/>
                </a:lnTo>
                <a:lnTo>
                  <a:pt x="224" y="627"/>
                </a:lnTo>
                <a:close/>
                <a:moveTo>
                  <a:pt x="223" y="573"/>
                </a:moveTo>
                <a:lnTo>
                  <a:pt x="222" y="572"/>
                </a:lnTo>
                <a:lnTo>
                  <a:pt x="224" y="570"/>
                </a:lnTo>
                <a:lnTo>
                  <a:pt x="226" y="571"/>
                </a:lnTo>
                <a:lnTo>
                  <a:pt x="223" y="573"/>
                </a:lnTo>
                <a:close/>
                <a:moveTo>
                  <a:pt x="224" y="600"/>
                </a:moveTo>
                <a:lnTo>
                  <a:pt x="227" y="596"/>
                </a:lnTo>
                <a:lnTo>
                  <a:pt x="227" y="596"/>
                </a:lnTo>
                <a:lnTo>
                  <a:pt x="227" y="596"/>
                </a:lnTo>
                <a:lnTo>
                  <a:pt x="226" y="597"/>
                </a:lnTo>
                <a:lnTo>
                  <a:pt x="224" y="600"/>
                </a:lnTo>
                <a:close/>
                <a:moveTo>
                  <a:pt x="237" y="593"/>
                </a:moveTo>
                <a:lnTo>
                  <a:pt x="235" y="591"/>
                </a:lnTo>
                <a:lnTo>
                  <a:pt x="236" y="588"/>
                </a:lnTo>
                <a:lnTo>
                  <a:pt x="237" y="586"/>
                </a:lnTo>
                <a:lnTo>
                  <a:pt x="238" y="584"/>
                </a:lnTo>
                <a:lnTo>
                  <a:pt x="239" y="583"/>
                </a:lnTo>
                <a:lnTo>
                  <a:pt x="239" y="583"/>
                </a:lnTo>
                <a:lnTo>
                  <a:pt x="240" y="583"/>
                </a:lnTo>
                <a:lnTo>
                  <a:pt x="240" y="584"/>
                </a:lnTo>
                <a:lnTo>
                  <a:pt x="241" y="585"/>
                </a:lnTo>
                <a:cubicBezTo>
                  <a:pt x="246" y="594"/>
                  <a:pt x="252" y="600"/>
                  <a:pt x="252" y="600"/>
                </a:cubicBezTo>
                <a:lnTo>
                  <a:pt x="253" y="601"/>
                </a:lnTo>
                <a:lnTo>
                  <a:pt x="253" y="601"/>
                </a:lnTo>
                <a:lnTo>
                  <a:pt x="253" y="601"/>
                </a:lnTo>
                <a:lnTo>
                  <a:pt x="253" y="601"/>
                </a:lnTo>
                <a:cubicBezTo>
                  <a:pt x="253" y="602"/>
                  <a:pt x="250" y="600"/>
                  <a:pt x="250" y="599"/>
                </a:cubicBezTo>
                <a:cubicBezTo>
                  <a:pt x="248" y="598"/>
                  <a:pt x="239" y="594"/>
                  <a:pt x="237" y="593"/>
                </a:cubicBezTo>
                <a:close/>
                <a:moveTo>
                  <a:pt x="242" y="562"/>
                </a:moveTo>
                <a:lnTo>
                  <a:pt x="242" y="561"/>
                </a:lnTo>
                <a:lnTo>
                  <a:pt x="244" y="563"/>
                </a:lnTo>
                <a:lnTo>
                  <a:pt x="245" y="563"/>
                </a:lnTo>
                <a:lnTo>
                  <a:pt x="244" y="564"/>
                </a:lnTo>
                <a:lnTo>
                  <a:pt x="242" y="562"/>
                </a:lnTo>
                <a:close/>
                <a:moveTo>
                  <a:pt x="272" y="627"/>
                </a:moveTo>
                <a:lnTo>
                  <a:pt x="273" y="628"/>
                </a:lnTo>
                <a:lnTo>
                  <a:pt x="273" y="628"/>
                </a:lnTo>
                <a:lnTo>
                  <a:pt x="273" y="629"/>
                </a:lnTo>
                <a:lnTo>
                  <a:pt x="274" y="629"/>
                </a:lnTo>
                <a:lnTo>
                  <a:pt x="274" y="630"/>
                </a:lnTo>
                <a:lnTo>
                  <a:pt x="274" y="630"/>
                </a:lnTo>
                <a:lnTo>
                  <a:pt x="274" y="630"/>
                </a:lnTo>
                <a:lnTo>
                  <a:pt x="274" y="630"/>
                </a:lnTo>
                <a:lnTo>
                  <a:pt x="274" y="630"/>
                </a:lnTo>
                <a:cubicBezTo>
                  <a:pt x="274" y="630"/>
                  <a:pt x="271" y="628"/>
                  <a:pt x="270" y="628"/>
                </a:cubicBezTo>
                <a:cubicBezTo>
                  <a:pt x="268" y="626"/>
                  <a:pt x="256" y="618"/>
                  <a:pt x="251" y="615"/>
                </a:cubicBezTo>
                <a:cubicBezTo>
                  <a:pt x="250" y="614"/>
                  <a:pt x="249" y="613"/>
                  <a:pt x="249" y="613"/>
                </a:cubicBezTo>
                <a:lnTo>
                  <a:pt x="249" y="612"/>
                </a:lnTo>
                <a:lnTo>
                  <a:pt x="249" y="612"/>
                </a:lnTo>
                <a:lnTo>
                  <a:pt x="249" y="612"/>
                </a:lnTo>
                <a:cubicBezTo>
                  <a:pt x="248" y="612"/>
                  <a:pt x="250" y="613"/>
                  <a:pt x="250" y="613"/>
                </a:cubicBezTo>
                <a:cubicBezTo>
                  <a:pt x="252" y="614"/>
                  <a:pt x="264" y="622"/>
                  <a:pt x="272" y="627"/>
                </a:cubicBezTo>
                <a:close/>
                <a:moveTo>
                  <a:pt x="261" y="613"/>
                </a:moveTo>
                <a:lnTo>
                  <a:pt x="264" y="614"/>
                </a:lnTo>
                <a:lnTo>
                  <a:pt x="265" y="615"/>
                </a:lnTo>
                <a:lnTo>
                  <a:pt x="266" y="615"/>
                </a:lnTo>
                <a:lnTo>
                  <a:pt x="266" y="616"/>
                </a:lnTo>
                <a:lnTo>
                  <a:pt x="266" y="616"/>
                </a:lnTo>
                <a:lnTo>
                  <a:pt x="265" y="615"/>
                </a:lnTo>
                <a:lnTo>
                  <a:pt x="262" y="613"/>
                </a:lnTo>
                <a:lnTo>
                  <a:pt x="261" y="613"/>
                </a:lnTo>
                <a:close/>
                <a:moveTo>
                  <a:pt x="296" y="671"/>
                </a:moveTo>
                <a:cubicBezTo>
                  <a:pt x="290" y="667"/>
                  <a:pt x="286" y="664"/>
                  <a:pt x="285" y="664"/>
                </a:cubicBezTo>
                <a:cubicBezTo>
                  <a:pt x="281" y="664"/>
                  <a:pt x="276" y="656"/>
                  <a:pt x="272" y="650"/>
                </a:cubicBezTo>
                <a:lnTo>
                  <a:pt x="272" y="649"/>
                </a:lnTo>
                <a:lnTo>
                  <a:pt x="272" y="649"/>
                </a:lnTo>
                <a:lnTo>
                  <a:pt x="272" y="649"/>
                </a:lnTo>
                <a:lnTo>
                  <a:pt x="272" y="649"/>
                </a:lnTo>
                <a:lnTo>
                  <a:pt x="272" y="649"/>
                </a:lnTo>
                <a:cubicBezTo>
                  <a:pt x="272" y="648"/>
                  <a:pt x="277" y="651"/>
                  <a:pt x="279" y="652"/>
                </a:cubicBezTo>
                <a:lnTo>
                  <a:pt x="281" y="653"/>
                </a:lnTo>
                <a:lnTo>
                  <a:pt x="283" y="654"/>
                </a:lnTo>
                <a:lnTo>
                  <a:pt x="286" y="656"/>
                </a:lnTo>
                <a:lnTo>
                  <a:pt x="289" y="657"/>
                </a:lnTo>
                <a:cubicBezTo>
                  <a:pt x="292" y="661"/>
                  <a:pt x="295" y="668"/>
                  <a:pt x="296" y="671"/>
                </a:cubicBezTo>
                <a:close/>
                <a:moveTo>
                  <a:pt x="303" y="647"/>
                </a:moveTo>
                <a:lnTo>
                  <a:pt x="296" y="644"/>
                </a:lnTo>
                <a:lnTo>
                  <a:pt x="295" y="643"/>
                </a:lnTo>
                <a:lnTo>
                  <a:pt x="295" y="642"/>
                </a:lnTo>
                <a:lnTo>
                  <a:pt x="294" y="641"/>
                </a:lnTo>
                <a:lnTo>
                  <a:pt x="294" y="641"/>
                </a:lnTo>
                <a:lnTo>
                  <a:pt x="294" y="641"/>
                </a:lnTo>
                <a:lnTo>
                  <a:pt x="295" y="641"/>
                </a:lnTo>
                <a:lnTo>
                  <a:pt x="296" y="642"/>
                </a:lnTo>
                <a:lnTo>
                  <a:pt x="297" y="643"/>
                </a:lnTo>
                <a:lnTo>
                  <a:pt x="300" y="645"/>
                </a:lnTo>
                <a:lnTo>
                  <a:pt x="303" y="647"/>
                </a:lnTo>
                <a:close/>
                <a:moveTo>
                  <a:pt x="259" y="628"/>
                </a:moveTo>
                <a:cubicBezTo>
                  <a:pt x="268" y="634"/>
                  <a:pt x="275" y="639"/>
                  <a:pt x="276" y="640"/>
                </a:cubicBezTo>
                <a:cubicBezTo>
                  <a:pt x="281" y="643"/>
                  <a:pt x="281" y="643"/>
                  <a:pt x="281" y="643"/>
                </a:cubicBezTo>
                <a:lnTo>
                  <a:pt x="282" y="643"/>
                </a:lnTo>
                <a:lnTo>
                  <a:pt x="282" y="644"/>
                </a:lnTo>
                <a:cubicBezTo>
                  <a:pt x="274" y="639"/>
                  <a:pt x="268" y="636"/>
                  <a:pt x="267" y="636"/>
                </a:cubicBezTo>
                <a:cubicBezTo>
                  <a:pt x="262" y="634"/>
                  <a:pt x="262" y="633"/>
                  <a:pt x="260" y="630"/>
                </a:cubicBezTo>
                <a:lnTo>
                  <a:pt x="259" y="629"/>
                </a:lnTo>
                <a:lnTo>
                  <a:pt x="259" y="628"/>
                </a:lnTo>
                <a:close/>
                <a:moveTo>
                  <a:pt x="261" y="651"/>
                </a:moveTo>
                <a:lnTo>
                  <a:pt x="261" y="650"/>
                </a:lnTo>
                <a:lnTo>
                  <a:pt x="260" y="648"/>
                </a:lnTo>
                <a:lnTo>
                  <a:pt x="260" y="647"/>
                </a:lnTo>
                <a:lnTo>
                  <a:pt x="259" y="646"/>
                </a:lnTo>
                <a:lnTo>
                  <a:pt x="261" y="649"/>
                </a:lnTo>
                <a:lnTo>
                  <a:pt x="262" y="651"/>
                </a:lnTo>
                <a:lnTo>
                  <a:pt x="262" y="651"/>
                </a:lnTo>
                <a:lnTo>
                  <a:pt x="262" y="651"/>
                </a:lnTo>
                <a:lnTo>
                  <a:pt x="261" y="651"/>
                </a:lnTo>
                <a:close/>
                <a:moveTo>
                  <a:pt x="248" y="652"/>
                </a:moveTo>
                <a:lnTo>
                  <a:pt x="248" y="652"/>
                </a:lnTo>
                <a:lnTo>
                  <a:pt x="249" y="652"/>
                </a:lnTo>
                <a:lnTo>
                  <a:pt x="252" y="654"/>
                </a:lnTo>
                <a:lnTo>
                  <a:pt x="253" y="656"/>
                </a:lnTo>
                <a:lnTo>
                  <a:pt x="254" y="658"/>
                </a:lnTo>
                <a:lnTo>
                  <a:pt x="254" y="660"/>
                </a:lnTo>
                <a:lnTo>
                  <a:pt x="255" y="661"/>
                </a:lnTo>
                <a:lnTo>
                  <a:pt x="255" y="662"/>
                </a:lnTo>
                <a:lnTo>
                  <a:pt x="255" y="662"/>
                </a:lnTo>
                <a:cubicBezTo>
                  <a:pt x="256" y="663"/>
                  <a:pt x="252" y="657"/>
                  <a:pt x="250" y="655"/>
                </a:cubicBezTo>
                <a:lnTo>
                  <a:pt x="248" y="652"/>
                </a:lnTo>
                <a:close/>
                <a:moveTo>
                  <a:pt x="254" y="689"/>
                </a:moveTo>
                <a:cubicBezTo>
                  <a:pt x="251" y="686"/>
                  <a:pt x="246" y="679"/>
                  <a:pt x="244" y="676"/>
                </a:cubicBezTo>
                <a:lnTo>
                  <a:pt x="245" y="676"/>
                </a:lnTo>
                <a:lnTo>
                  <a:pt x="246" y="677"/>
                </a:lnTo>
                <a:lnTo>
                  <a:pt x="246" y="677"/>
                </a:lnTo>
                <a:lnTo>
                  <a:pt x="247" y="677"/>
                </a:lnTo>
                <a:lnTo>
                  <a:pt x="247" y="678"/>
                </a:lnTo>
                <a:lnTo>
                  <a:pt x="247" y="678"/>
                </a:lnTo>
                <a:lnTo>
                  <a:pt x="248" y="679"/>
                </a:lnTo>
                <a:lnTo>
                  <a:pt x="248" y="680"/>
                </a:lnTo>
                <a:lnTo>
                  <a:pt x="249" y="681"/>
                </a:lnTo>
                <a:lnTo>
                  <a:pt x="249" y="682"/>
                </a:lnTo>
                <a:lnTo>
                  <a:pt x="251" y="684"/>
                </a:lnTo>
                <a:lnTo>
                  <a:pt x="252" y="687"/>
                </a:lnTo>
                <a:lnTo>
                  <a:pt x="254" y="689"/>
                </a:lnTo>
                <a:close/>
                <a:moveTo>
                  <a:pt x="252" y="593"/>
                </a:moveTo>
                <a:lnTo>
                  <a:pt x="253" y="594"/>
                </a:lnTo>
                <a:lnTo>
                  <a:pt x="255" y="595"/>
                </a:lnTo>
                <a:lnTo>
                  <a:pt x="257" y="596"/>
                </a:lnTo>
                <a:lnTo>
                  <a:pt x="257" y="597"/>
                </a:lnTo>
                <a:lnTo>
                  <a:pt x="258" y="599"/>
                </a:lnTo>
                <a:lnTo>
                  <a:pt x="258" y="600"/>
                </a:lnTo>
                <a:lnTo>
                  <a:pt x="259" y="601"/>
                </a:lnTo>
                <a:lnTo>
                  <a:pt x="259" y="601"/>
                </a:lnTo>
                <a:lnTo>
                  <a:pt x="259" y="602"/>
                </a:lnTo>
                <a:lnTo>
                  <a:pt x="259" y="602"/>
                </a:lnTo>
                <a:cubicBezTo>
                  <a:pt x="259" y="602"/>
                  <a:pt x="254" y="595"/>
                  <a:pt x="252" y="593"/>
                </a:cubicBezTo>
                <a:close/>
                <a:moveTo>
                  <a:pt x="246" y="643"/>
                </a:moveTo>
                <a:lnTo>
                  <a:pt x="245" y="642"/>
                </a:lnTo>
                <a:lnTo>
                  <a:pt x="244" y="642"/>
                </a:lnTo>
                <a:lnTo>
                  <a:pt x="243" y="641"/>
                </a:lnTo>
                <a:lnTo>
                  <a:pt x="242" y="640"/>
                </a:lnTo>
                <a:lnTo>
                  <a:pt x="240" y="640"/>
                </a:lnTo>
                <a:lnTo>
                  <a:pt x="239" y="639"/>
                </a:lnTo>
                <a:lnTo>
                  <a:pt x="238" y="638"/>
                </a:lnTo>
                <a:cubicBezTo>
                  <a:pt x="230" y="626"/>
                  <a:pt x="230" y="627"/>
                  <a:pt x="230" y="626"/>
                </a:cubicBezTo>
                <a:lnTo>
                  <a:pt x="232" y="627"/>
                </a:lnTo>
                <a:cubicBezTo>
                  <a:pt x="240" y="629"/>
                  <a:pt x="242" y="633"/>
                  <a:pt x="246" y="643"/>
                </a:cubicBezTo>
                <a:close/>
                <a:moveTo>
                  <a:pt x="231" y="604"/>
                </a:moveTo>
                <a:lnTo>
                  <a:pt x="229" y="604"/>
                </a:lnTo>
                <a:lnTo>
                  <a:pt x="228" y="603"/>
                </a:lnTo>
                <a:lnTo>
                  <a:pt x="228" y="602"/>
                </a:lnTo>
                <a:lnTo>
                  <a:pt x="229" y="600"/>
                </a:lnTo>
                <a:lnTo>
                  <a:pt x="230" y="598"/>
                </a:lnTo>
                <a:lnTo>
                  <a:pt x="232" y="600"/>
                </a:lnTo>
                <a:lnTo>
                  <a:pt x="232" y="601"/>
                </a:lnTo>
                <a:lnTo>
                  <a:pt x="232" y="601"/>
                </a:lnTo>
                <a:lnTo>
                  <a:pt x="231" y="602"/>
                </a:lnTo>
                <a:lnTo>
                  <a:pt x="231" y="604"/>
                </a:lnTo>
                <a:close/>
                <a:moveTo>
                  <a:pt x="241" y="667"/>
                </a:moveTo>
                <a:lnTo>
                  <a:pt x="240" y="666"/>
                </a:lnTo>
                <a:lnTo>
                  <a:pt x="237" y="665"/>
                </a:lnTo>
                <a:lnTo>
                  <a:pt x="236" y="664"/>
                </a:lnTo>
                <a:cubicBezTo>
                  <a:pt x="229" y="655"/>
                  <a:pt x="224" y="648"/>
                  <a:pt x="223" y="647"/>
                </a:cubicBezTo>
                <a:cubicBezTo>
                  <a:pt x="219" y="642"/>
                  <a:pt x="218" y="640"/>
                  <a:pt x="218" y="639"/>
                </a:cubicBezTo>
                <a:cubicBezTo>
                  <a:pt x="218" y="638"/>
                  <a:pt x="219" y="636"/>
                  <a:pt x="219" y="635"/>
                </a:cubicBezTo>
                <a:lnTo>
                  <a:pt x="219" y="634"/>
                </a:lnTo>
                <a:lnTo>
                  <a:pt x="219" y="633"/>
                </a:lnTo>
                <a:cubicBezTo>
                  <a:pt x="221" y="635"/>
                  <a:pt x="223" y="636"/>
                  <a:pt x="223" y="636"/>
                </a:cubicBezTo>
                <a:cubicBezTo>
                  <a:pt x="225" y="638"/>
                  <a:pt x="226" y="640"/>
                  <a:pt x="230" y="646"/>
                </a:cubicBezTo>
                <a:cubicBezTo>
                  <a:pt x="231" y="649"/>
                  <a:pt x="238" y="661"/>
                  <a:pt x="241" y="667"/>
                </a:cubicBezTo>
                <a:close/>
                <a:moveTo>
                  <a:pt x="240" y="683"/>
                </a:moveTo>
                <a:lnTo>
                  <a:pt x="239" y="683"/>
                </a:lnTo>
                <a:lnTo>
                  <a:pt x="237" y="683"/>
                </a:lnTo>
                <a:lnTo>
                  <a:pt x="236" y="682"/>
                </a:lnTo>
                <a:lnTo>
                  <a:pt x="235" y="682"/>
                </a:lnTo>
                <a:lnTo>
                  <a:pt x="235" y="682"/>
                </a:lnTo>
                <a:lnTo>
                  <a:pt x="234" y="681"/>
                </a:lnTo>
                <a:cubicBezTo>
                  <a:pt x="233" y="681"/>
                  <a:pt x="231" y="677"/>
                  <a:pt x="230" y="675"/>
                </a:cubicBezTo>
                <a:lnTo>
                  <a:pt x="229" y="673"/>
                </a:lnTo>
                <a:lnTo>
                  <a:pt x="228" y="670"/>
                </a:lnTo>
                <a:lnTo>
                  <a:pt x="227" y="668"/>
                </a:lnTo>
                <a:lnTo>
                  <a:pt x="227" y="668"/>
                </a:lnTo>
                <a:lnTo>
                  <a:pt x="228" y="668"/>
                </a:lnTo>
                <a:lnTo>
                  <a:pt x="228" y="668"/>
                </a:lnTo>
                <a:cubicBezTo>
                  <a:pt x="229" y="668"/>
                  <a:pt x="232" y="672"/>
                  <a:pt x="235" y="676"/>
                </a:cubicBezTo>
                <a:lnTo>
                  <a:pt x="236" y="678"/>
                </a:lnTo>
                <a:lnTo>
                  <a:pt x="238" y="680"/>
                </a:lnTo>
                <a:lnTo>
                  <a:pt x="240" y="683"/>
                </a:lnTo>
                <a:close/>
                <a:moveTo>
                  <a:pt x="233" y="693"/>
                </a:moveTo>
                <a:lnTo>
                  <a:pt x="230" y="691"/>
                </a:lnTo>
                <a:lnTo>
                  <a:pt x="228" y="691"/>
                </a:lnTo>
                <a:lnTo>
                  <a:pt x="227" y="690"/>
                </a:lnTo>
                <a:lnTo>
                  <a:pt x="226" y="689"/>
                </a:lnTo>
                <a:lnTo>
                  <a:pt x="225" y="689"/>
                </a:lnTo>
                <a:lnTo>
                  <a:pt x="224" y="688"/>
                </a:lnTo>
                <a:lnTo>
                  <a:pt x="223" y="687"/>
                </a:lnTo>
                <a:lnTo>
                  <a:pt x="223" y="686"/>
                </a:lnTo>
                <a:lnTo>
                  <a:pt x="222" y="685"/>
                </a:lnTo>
                <a:lnTo>
                  <a:pt x="221" y="683"/>
                </a:lnTo>
                <a:lnTo>
                  <a:pt x="224" y="684"/>
                </a:lnTo>
                <a:lnTo>
                  <a:pt x="226" y="685"/>
                </a:lnTo>
                <a:lnTo>
                  <a:pt x="227" y="685"/>
                </a:lnTo>
                <a:lnTo>
                  <a:pt x="228" y="686"/>
                </a:lnTo>
                <a:lnTo>
                  <a:pt x="229" y="686"/>
                </a:lnTo>
                <a:lnTo>
                  <a:pt x="229" y="687"/>
                </a:lnTo>
                <a:lnTo>
                  <a:pt x="230" y="688"/>
                </a:lnTo>
                <a:lnTo>
                  <a:pt x="231" y="689"/>
                </a:lnTo>
                <a:lnTo>
                  <a:pt x="231" y="691"/>
                </a:lnTo>
                <a:lnTo>
                  <a:pt x="233" y="693"/>
                </a:lnTo>
                <a:close/>
                <a:moveTo>
                  <a:pt x="223" y="738"/>
                </a:moveTo>
                <a:cubicBezTo>
                  <a:pt x="211" y="727"/>
                  <a:pt x="207" y="721"/>
                  <a:pt x="207" y="721"/>
                </a:cubicBezTo>
                <a:lnTo>
                  <a:pt x="207" y="720"/>
                </a:lnTo>
                <a:lnTo>
                  <a:pt x="207" y="720"/>
                </a:lnTo>
                <a:lnTo>
                  <a:pt x="207" y="720"/>
                </a:lnTo>
                <a:cubicBezTo>
                  <a:pt x="207" y="719"/>
                  <a:pt x="213" y="723"/>
                  <a:pt x="216" y="725"/>
                </a:cubicBezTo>
                <a:cubicBezTo>
                  <a:pt x="220" y="727"/>
                  <a:pt x="226" y="730"/>
                  <a:pt x="228" y="731"/>
                </a:cubicBezTo>
                <a:lnTo>
                  <a:pt x="229" y="734"/>
                </a:lnTo>
                <a:lnTo>
                  <a:pt x="231" y="736"/>
                </a:lnTo>
                <a:lnTo>
                  <a:pt x="232" y="737"/>
                </a:lnTo>
                <a:lnTo>
                  <a:pt x="233" y="738"/>
                </a:lnTo>
                <a:lnTo>
                  <a:pt x="234" y="739"/>
                </a:lnTo>
                <a:lnTo>
                  <a:pt x="234" y="740"/>
                </a:lnTo>
                <a:lnTo>
                  <a:pt x="234" y="740"/>
                </a:lnTo>
                <a:lnTo>
                  <a:pt x="234" y="741"/>
                </a:lnTo>
                <a:lnTo>
                  <a:pt x="234" y="741"/>
                </a:lnTo>
                <a:lnTo>
                  <a:pt x="233" y="740"/>
                </a:lnTo>
                <a:lnTo>
                  <a:pt x="232" y="740"/>
                </a:lnTo>
                <a:lnTo>
                  <a:pt x="231" y="740"/>
                </a:lnTo>
                <a:lnTo>
                  <a:pt x="229" y="739"/>
                </a:lnTo>
                <a:lnTo>
                  <a:pt x="226" y="739"/>
                </a:lnTo>
                <a:lnTo>
                  <a:pt x="223" y="738"/>
                </a:lnTo>
                <a:close/>
                <a:moveTo>
                  <a:pt x="220" y="699"/>
                </a:moveTo>
                <a:cubicBezTo>
                  <a:pt x="221" y="701"/>
                  <a:pt x="224" y="705"/>
                  <a:pt x="224" y="705"/>
                </a:cubicBezTo>
                <a:lnTo>
                  <a:pt x="223" y="705"/>
                </a:lnTo>
                <a:lnTo>
                  <a:pt x="222" y="705"/>
                </a:lnTo>
                <a:lnTo>
                  <a:pt x="221" y="704"/>
                </a:lnTo>
                <a:lnTo>
                  <a:pt x="221" y="703"/>
                </a:lnTo>
                <a:lnTo>
                  <a:pt x="221" y="702"/>
                </a:lnTo>
                <a:lnTo>
                  <a:pt x="220" y="699"/>
                </a:lnTo>
                <a:close/>
                <a:moveTo>
                  <a:pt x="231" y="707"/>
                </a:moveTo>
                <a:lnTo>
                  <a:pt x="229" y="704"/>
                </a:lnTo>
                <a:lnTo>
                  <a:pt x="227" y="702"/>
                </a:lnTo>
                <a:lnTo>
                  <a:pt x="225" y="700"/>
                </a:lnTo>
                <a:lnTo>
                  <a:pt x="224" y="698"/>
                </a:lnTo>
                <a:lnTo>
                  <a:pt x="223" y="697"/>
                </a:lnTo>
                <a:lnTo>
                  <a:pt x="222" y="696"/>
                </a:lnTo>
                <a:lnTo>
                  <a:pt x="222" y="696"/>
                </a:lnTo>
                <a:lnTo>
                  <a:pt x="222" y="695"/>
                </a:lnTo>
                <a:lnTo>
                  <a:pt x="222" y="695"/>
                </a:lnTo>
                <a:lnTo>
                  <a:pt x="222" y="695"/>
                </a:lnTo>
                <a:lnTo>
                  <a:pt x="222" y="696"/>
                </a:lnTo>
                <a:lnTo>
                  <a:pt x="223" y="696"/>
                </a:lnTo>
                <a:lnTo>
                  <a:pt x="223" y="696"/>
                </a:lnTo>
                <a:lnTo>
                  <a:pt x="224" y="697"/>
                </a:lnTo>
                <a:lnTo>
                  <a:pt x="224" y="697"/>
                </a:lnTo>
                <a:lnTo>
                  <a:pt x="225" y="698"/>
                </a:lnTo>
                <a:lnTo>
                  <a:pt x="226" y="698"/>
                </a:lnTo>
                <a:lnTo>
                  <a:pt x="228" y="699"/>
                </a:lnTo>
                <a:lnTo>
                  <a:pt x="230" y="702"/>
                </a:lnTo>
                <a:lnTo>
                  <a:pt x="232" y="704"/>
                </a:lnTo>
                <a:lnTo>
                  <a:pt x="234" y="706"/>
                </a:lnTo>
                <a:lnTo>
                  <a:pt x="235" y="707"/>
                </a:lnTo>
                <a:lnTo>
                  <a:pt x="236" y="708"/>
                </a:lnTo>
                <a:lnTo>
                  <a:pt x="236" y="708"/>
                </a:lnTo>
                <a:lnTo>
                  <a:pt x="236" y="709"/>
                </a:lnTo>
                <a:lnTo>
                  <a:pt x="236" y="709"/>
                </a:lnTo>
                <a:lnTo>
                  <a:pt x="235" y="708"/>
                </a:lnTo>
                <a:lnTo>
                  <a:pt x="234" y="708"/>
                </a:lnTo>
                <a:lnTo>
                  <a:pt x="232" y="708"/>
                </a:lnTo>
                <a:lnTo>
                  <a:pt x="231" y="707"/>
                </a:lnTo>
                <a:close/>
                <a:moveTo>
                  <a:pt x="233" y="699"/>
                </a:moveTo>
                <a:lnTo>
                  <a:pt x="234" y="700"/>
                </a:lnTo>
                <a:lnTo>
                  <a:pt x="236" y="700"/>
                </a:lnTo>
                <a:lnTo>
                  <a:pt x="236" y="700"/>
                </a:lnTo>
                <a:lnTo>
                  <a:pt x="237" y="701"/>
                </a:lnTo>
                <a:lnTo>
                  <a:pt x="238" y="701"/>
                </a:lnTo>
                <a:lnTo>
                  <a:pt x="238" y="702"/>
                </a:lnTo>
                <a:lnTo>
                  <a:pt x="239" y="703"/>
                </a:lnTo>
                <a:lnTo>
                  <a:pt x="240" y="705"/>
                </a:lnTo>
                <a:lnTo>
                  <a:pt x="241" y="707"/>
                </a:lnTo>
                <a:lnTo>
                  <a:pt x="243" y="710"/>
                </a:lnTo>
                <a:lnTo>
                  <a:pt x="242" y="709"/>
                </a:lnTo>
                <a:lnTo>
                  <a:pt x="241" y="708"/>
                </a:lnTo>
                <a:lnTo>
                  <a:pt x="240" y="706"/>
                </a:lnTo>
                <a:lnTo>
                  <a:pt x="239" y="705"/>
                </a:lnTo>
                <a:lnTo>
                  <a:pt x="237" y="704"/>
                </a:lnTo>
                <a:lnTo>
                  <a:pt x="236" y="703"/>
                </a:lnTo>
                <a:lnTo>
                  <a:pt x="235" y="701"/>
                </a:lnTo>
                <a:lnTo>
                  <a:pt x="234" y="700"/>
                </a:lnTo>
                <a:lnTo>
                  <a:pt x="233" y="699"/>
                </a:lnTo>
                <a:close/>
                <a:moveTo>
                  <a:pt x="239" y="689"/>
                </a:moveTo>
                <a:lnTo>
                  <a:pt x="241" y="690"/>
                </a:lnTo>
                <a:lnTo>
                  <a:pt x="243" y="691"/>
                </a:lnTo>
                <a:lnTo>
                  <a:pt x="244" y="692"/>
                </a:lnTo>
                <a:cubicBezTo>
                  <a:pt x="247" y="693"/>
                  <a:pt x="248" y="695"/>
                  <a:pt x="250" y="697"/>
                </a:cubicBezTo>
                <a:lnTo>
                  <a:pt x="251" y="698"/>
                </a:lnTo>
                <a:lnTo>
                  <a:pt x="252" y="700"/>
                </a:lnTo>
                <a:lnTo>
                  <a:pt x="254" y="702"/>
                </a:lnTo>
                <a:lnTo>
                  <a:pt x="251" y="701"/>
                </a:lnTo>
                <a:cubicBezTo>
                  <a:pt x="243" y="698"/>
                  <a:pt x="243" y="696"/>
                  <a:pt x="240" y="691"/>
                </a:cubicBezTo>
                <a:lnTo>
                  <a:pt x="239" y="689"/>
                </a:lnTo>
                <a:close/>
                <a:moveTo>
                  <a:pt x="272" y="723"/>
                </a:moveTo>
                <a:cubicBezTo>
                  <a:pt x="255" y="717"/>
                  <a:pt x="255" y="716"/>
                  <a:pt x="250" y="709"/>
                </a:cubicBezTo>
                <a:lnTo>
                  <a:pt x="249" y="707"/>
                </a:lnTo>
                <a:lnTo>
                  <a:pt x="248" y="706"/>
                </a:lnTo>
                <a:lnTo>
                  <a:pt x="250" y="707"/>
                </a:lnTo>
                <a:lnTo>
                  <a:pt x="252" y="708"/>
                </a:lnTo>
                <a:lnTo>
                  <a:pt x="254" y="708"/>
                </a:lnTo>
                <a:lnTo>
                  <a:pt x="255" y="709"/>
                </a:lnTo>
                <a:lnTo>
                  <a:pt x="256" y="709"/>
                </a:lnTo>
                <a:cubicBezTo>
                  <a:pt x="263" y="711"/>
                  <a:pt x="264" y="714"/>
                  <a:pt x="270" y="720"/>
                </a:cubicBezTo>
                <a:lnTo>
                  <a:pt x="271" y="721"/>
                </a:lnTo>
                <a:lnTo>
                  <a:pt x="272" y="723"/>
                </a:lnTo>
                <a:close/>
                <a:moveTo>
                  <a:pt x="270" y="664"/>
                </a:moveTo>
                <a:cubicBezTo>
                  <a:pt x="277" y="674"/>
                  <a:pt x="283" y="681"/>
                  <a:pt x="284" y="682"/>
                </a:cubicBezTo>
                <a:lnTo>
                  <a:pt x="285" y="683"/>
                </a:lnTo>
                <a:lnTo>
                  <a:pt x="285" y="684"/>
                </a:lnTo>
                <a:lnTo>
                  <a:pt x="286" y="685"/>
                </a:lnTo>
                <a:lnTo>
                  <a:pt x="286" y="685"/>
                </a:lnTo>
                <a:lnTo>
                  <a:pt x="287" y="686"/>
                </a:lnTo>
                <a:lnTo>
                  <a:pt x="287" y="686"/>
                </a:lnTo>
                <a:lnTo>
                  <a:pt x="287" y="686"/>
                </a:lnTo>
                <a:lnTo>
                  <a:pt x="286" y="686"/>
                </a:lnTo>
                <a:lnTo>
                  <a:pt x="286" y="686"/>
                </a:lnTo>
                <a:lnTo>
                  <a:pt x="285" y="686"/>
                </a:lnTo>
                <a:lnTo>
                  <a:pt x="285" y="686"/>
                </a:lnTo>
                <a:lnTo>
                  <a:pt x="284" y="685"/>
                </a:lnTo>
                <a:lnTo>
                  <a:pt x="283" y="685"/>
                </a:lnTo>
                <a:lnTo>
                  <a:pt x="282" y="684"/>
                </a:lnTo>
                <a:lnTo>
                  <a:pt x="280" y="684"/>
                </a:lnTo>
                <a:lnTo>
                  <a:pt x="279" y="683"/>
                </a:lnTo>
                <a:cubicBezTo>
                  <a:pt x="274" y="675"/>
                  <a:pt x="270" y="668"/>
                  <a:pt x="269" y="667"/>
                </a:cubicBezTo>
                <a:cubicBezTo>
                  <a:pt x="267" y="664"/>
                  <a:pt x="267" y="662"/>
                  <a:pt x="267" y="662"/>
                </a:cubicBezTo>
                <a:lnTo>
                  <a:pt x="267" y="662"/>
                </a:lnTo>
                <a:lnTo>
                  <a:pt x="267" y="662"/>
                </a:lnTo>
                <a:cubicBezTo>
                  <a:pt x="267" y="662"/>
                  <a:pt x="268" y="663"/>
                  <a:pt x="269" y="664"/>
                </a:cubicBezTo>
                <a:lnTo>
                  <a:pt x="270" y="664"/>
                </a:lnTo>
                <a:lnTo>
                  <a:pt x="270" y="664"/>
                </a:lnTo>
                <a:close/>
                <a:moveTo>
                  <a:pt x="289" y="720"/>
                </a:moveTo>
                <a:cubicBezTo>
                  <a:pt x="284" y="719"/>
                  <a:pt x="279" y="711"/>
                  <a:pt x="277" y="709"/>
                </a:cubicBezTo>
                <a:lnTo>
                  <a:pt x="276" y="707"/>
                </a:lnTo>
                <a:lnTo>
                  <a:pt x="275" y="706"/>
                </a:lnTo>
                <a:lnTo>
                  <a:pt x="274" y="705"/>
                </a:lnTo>
                <a:lnTo>
                  <a:pt x="275" y="705"/>
                </a:lnTo>
                <a:lnTo>
                  <a:pt x="276" y="705"/>
                </a:lnTo>
                <a:lnTo>
                  <a:pt x="277" y="705"/>
                </a:lnTo>
                <a:lnTo>
                  <a:pt x="277" y="706"/>
                </a:lnTo>
                <a:lnTo>
                  <a:pt x="278" y="706"/>
                </a:lnTo>
                <a:cubicBezTo>
                  <a:pt x="278" y="706"/>
                  <a:pt x="281" y="710"/>
                  <a:pt x="283" y="712"/>
                </a:cubicBezTo>
                <a:lnTo>
                  <a:pt x="285" y="714"/>
                </a:lnTo>
                <a:lnTo>
                  <a:pt x="287" y="717"/>
                </a:lnTo>
                <a:lnTo>
                  <a:pt x="289" y="720"/>
                </a:lnTo>
                <a:close/>
                <a:moveTo>
                  <a:pt x="291" y="742"/>
                </a:moveTo>
                <a:lnTo>
                  <a:pt x="288" y="742"/>
                </a:lnTo>
                <a:lnTo>
                  <a:pt x="286" y="741"/>
                </a:lnTo>
                <a:lnTo>
                  <a:pt x="284" y="740"/>
                </a:lnTo>
                <a:lnTo>
                  <a:pt x="283" y="740"/>
                </a:lnTo>
                <a:lnTo>
                  <a:pt x="282" y="740"/>
                </a:lnTo>
                <a:lnTo>
                  <a:pt x="282" y="739"/>
                </a:lnTo>
                <a:lnTo>
                  <a:pt x="282" y="739"/>
                </a:lnTo>
                <a:lnTo>
                  <a:pt x="283" y="740"/>
                </a:lnTo>
                <a:lnTo>
                  <a:pt x="284" y="740"/>
                </a:lnTo>
                <a:lnTo>
                  <a:pt x="285" y="740"/>
                </a:lnTo>
                <a:lnTo>
                  <a:pt x="287" y="740"/>
                </a:lnTo>
                <a:lnTo>
                  <a:pt x="289" y="740"/>
                </a:lnTo>
                <a:lnTo>
                  <a:pt x="291" y="742"/>
                </a:lnTo>
                <a:close/>
                <a:moveTo>
                  <a:pt x="288" y="699"/>
                </a:moveTo>
                <a:cubicBezTo>
                  <a:pt x="290" y="700"/>
                  <a:pt x="295" y="704"/>
                  <a:pt x="297" y="705"/>
                </a:cubicBezTo>
                <a:lnTo>
                  <a:pt x="296" y="705"/>
                </a:lnTo>
                <a:lnTo>
                  <a:pt x="295" y="705"/>
                </a:lnTo>
                <a:lnTo>
                  <a:pt x="294" y="704"/>
                </a:lnTo>
                <a:lnTo>
                  <a:pt x="293" y="704"/>
                </a:lnTo>
                <a:lnTo>
                  <a:pt x="292" y="703"/>
                </a:lnTo>
                <a:lnTo>
                  <a:pt x="291" y="702"/>
                </a:lnTo>
                <a:lnTo>
                  <a:pt x="289" y="701"/>
                </a:lnTo>
                <a:lnTo>
                  <a:pt x="288" y="699"/>
                </a:lnTo>
                <a:close/>
                <a:moveTo>
                  <a:pt x="291" y="675"/>
                </a:moveTo>
                <a:cubicBezTo>
                  <a:pt x="296" y="678"/>
                  <a:pt x="305" y="684"/>
                  <a:pt x="307" y="688"/>
                </a:cubicBezTo>
                <a:lnTo>
                  <a:pt x="302" y="688"/>
                </a:lnTo>
                <a:cubicBezTo>
                  <a:pt x="298" y="685"/>
                  <a:pt x="294" y="680"/>
                  <a:pt x="293" y="678"/>
                </a:cubicBezTo>
                <a:lnTo>
                  <a:pt x="293" y="677"/>
                </a:lnTo>
                <a:lnTo>
                  <a:pt x="292" y="676"/>
                </a:lnTo>
                <a:lnTo>
                  <a:pt x="291" y="675"/>
                </a:lnTo>
                <a:close/>
                <a:moveTo>
                  <a:pt x="306" y="655"/>
                </a:moveTo>
                <a:lnTo>
                  <a:pt x="305" y="656"/>
                </a:lnTo>
                <a:lnTo>
                  <a:pt x="303" y="654"/>
                </a:lnTo>
                <a:lnTo>
                  <a:pt x="306" y="655"/>
                </a:lnTo>
                <a:close/>
                <a:moveTo>
                  <a:pt x="317" y="723"/>
                </a:moveTo>
                <a:cubicBezTo>
                  <a:pt x="313" y="722"/>
                  <a:pt x="309" y="721"/>
                  <a:pt x="309" y="721"/>
                </a:cubicBezTo>
                <a:cubicBezTo>
                  <a:pt x="303" y="721"/>
                  <a:pt x="301" y="718"/>
                  <a:pt x="297" y="712"/>
                </a:cubicBezTo>
                <a:lnTo>
                  <a:pt x="300" y="713"/>
                </a:lnTo>
                <a:lnTo>
                  <a:pt x="302" y="714"/>
                </a:lnTo>
                <a:lnTo>
                  <a:pt x="304" y="714"/>
                </a:lnTo>
                <a:lnTo>
                  <a:pt x="305" y="715"/>
                </a:lnTo>
                <a:lnTo>
                  <a:pt x="307" y="715"/>
                </a:lnTo>
                <a:cubicBezTo>
                  <a:pt x="312" y="716"/>
                  <a:pt x="313" y="718"/>
                  <a:pt x="315" y="720"/>
                </a:cubicBezTo>
                <a:lnTo>
                  <a:pt x="316" y="721"/>
                </a:lnTo>
                <a:lnTo>
                  <a:pt x="317" y="723"/>
                </a:lnTo>
                <a:close/>
                <a:moveTo>
                  <a:pt x="308" y="697"/>
                </a:moveTo>
                <a:lnTo>
                  <a:pt x="310" y="698"/>
                </a:lnTo>
                <a:lnTo>
                  <a:pt x="312" y="698"/>
                </a:lnTo>
                <a:lnTo>
                  <a:pt x="313" y="699"/>
                </a:lnTo>
                <a:lnTo>
                  <a:pt x="314" y="699"/>
                </a:lnTo>
                <a:cubicBezTo>
                  <a:pt x="315" y="700"/>
                  <a:pt x="317" y="703"/>
                  <a:pt x="318" y="704"/>
                </a:cubicBezTo>
                <a:lnTo>
                  <a:pt x="319" y="706"/>
                </a:lnTo>
                <a:lnTo>
                  <a:pt x="318" y="706"/>
                </a:lnTo>
                <a:lnTo>
                  <a:pt x="317" y="706"/>
                </a:lnTo>
                <a:lnTo>
                  <a:pt x="317" y="706"/>
                </a:lnTo>
                <a:cubicBezTo>
                  <a:pt x="316" y="706"/>
                  <a:pt x="313" y="703"/>
                  <a:pt x="312" y="702"/>
                </a:cubicBezTo>
                <a:lnTo>
                  <a:pt x="310" y="700"/>
                </a:lnTo>
                <a:lnTo>
                  <a:pt x="308" y="697"/>
                </a:lnTo>
                <a:close/>
                <a:moveTo>
                  <a:pt x="321" y="727"/>
                </a:moveTo>
                <a:cubicBezTo>
                  <a:pt x="322" y="728"/>
                  <a:pt x="324" y="730"/>
                  <a:pt x="324" y="730"/>
                </a:cubicBezTo>
                <a:lnTo>
                  <a:pt x="324" y="730"/>
                </a:lnTo>
                <a:lnTo>
                  <a:pt x="325" y="731"/>
                </a:lnTo>
                <a:lnTo>
                  <a:pt x="325" y="731"/>
                </a:lnTo>
                <a:lnTo>
                  <a:pt x="325" y="731"/>
                </a:lnTo>
                <a:lnTo>
                  <a:pt x="325" y="731"/>
                </a:lnTo>
                <a:lnTo>
                  <a:pt x="325" y="732"/>
                </a:lnTo>
                <a:lnTo>
                  <a:pt x="324" y="732"/>
                </a:lnTo>
                <a:lnTo>
                  <a:pt x="324" y="732"/>
                </a:lnTo>
                <a:cubicBezTo>
                  <a:pt x="323" y="732"/>
                  <a:pt x="314" y="730"/>
                  <a:pt x="311" y="729"/>
                </a:cubicBezTo>
                <a:lnTo>
                  <a:pt x="310" y="728"/>
                </a:lnTo>
                <a:lnTo>
                  <a:pt x="310" y="728"/>
                </a:lnTo>
                <a:lnTo>
                  <a:pt x="309" y="727"/>
                </a:lnTo>
                <a:lnTo>
                  <a:pt x="309" y="727"/>
                </a:lnTo>
                <a:lnTo>
                  <a:pt x="308" y="727"/>
                </a:lnTo>
                <a:lnTo>
                  <a:pt x="308" y="726"/>
                </a:lnTo>
                <a:lnTo>
                  <a:pt x="308" y="726"/>
                </a:lnTo>
                <a:lnTo>
                  <a:pt x="308" y="726"/>
                </a:lnTo>
                <a:lnTo>
                  <a:pt x="308" y="726"/>
                </a:lnTo>
                <a:lnTo>
                  <a:pt x="308" y="725"/>
                </a:lnTo>
                <a:lnTo>
                  <a:pt x="309" y="725"/>
                </a:lnTo>
                <a:lnTo>
                  <a:pt x="310" y="725"/>
                </a:lnTo>
                <a:cubicBezTo>
                  <a:pt x="311" y="725"/>
                  <a:pt x="319" y="726"/>
                  <a:pt x="321" y="727"/>
                </a:cubicBezTo>
                <a:close/>
                <a:moveTo>
                  <a:pt x="320" y="711"/>
                </a:moveTo>
                <a:lnTo>
                  <a:pt x="321" y="711"/>
                </a:lnTo>
                <a:lnTo>
                  <a:pt x="322" y="711"/>
                </a:lnTo>
                <a:lnTo>
                  <a:pt x="322" y="712"/>
                </a:lnTo>
                <a:lnTo>
                  <a:pt x="324" y="714"/>
                </a:lnTo>
                <a:lnTo>
                  <a:pt x="325" y="716"/>
                </a:lnTo>
                <a:lnTo>
                  <a:pt x="324" y="716"/>
                </a:lnTo>
                <a:lnTo>
                  <a:pt x="322" y="714"/>
                </a:lnTo>
                <a:lnTo>
                  <a:pt x="321" y="713"/>
                </a:lnTo>
                <a:lnTo>
                  <a:pt x="320" y="711"/>
                </a:lnTo>
                <a:close/>
                <a:moveTo>
                  <a:pt x="328" y="686"/>
                </a:moveTo>
                <a:cubicBezTo>
                  <a:pt x="332" y="694"/>
                  <a:pt x="334" y="696"/>
                  <a:pt x="334" y="695"/>
                </a:cubicBezTo>
                <a:cubicBezTo>
                  <a:pt x="334" y="696"/>
                  <a:pt x="329" y="688"/>
                  <a:pt x="328" y="686"/>
                </a:cubicBezTo>
                <a:close/>
                <a:moveTo>
                  <a:pt x="328" y="671"/>
                </a:moveTo>
                <a:lnTo>
                  <a:pt x="329" y="672"/>
                </a:lnTo>
                <a:lnTo>
                  <a:pt x="331" y="674"/>
                </a:lnTo>
                <a:lnTo>
                  <a:pt x="329" y="673"/>
                </a:lnTo>
                <a:lnTo>
                  <a:pt x="328" y="671"/>
                </a:lnTo>
                <a:close/>
                <a:moveTo>
                  <a:pt x="335" y="710"/>
                </a:moveTo>
                <a:lnTo>
                  <a:pt x="333" y="710"/>
                </a:lnTo>
                <a:lnTo>
                  <a:pt x="332" y="710"/>
                </a:lnTo>
                <a:lnTo>
                  <a:pt x="331" y="709"/>
                </a:lnTo>
                <a:lnTo>
                  <a:pt x="330" y="708"/>
                </a:lnTo>
                <a:lnTo>
                  <a:pt x="329" y="707"/>
                </a:lnTo>
                <a:lnTo>
                  <a:pt x="328" y="704"/>
                </a:lnTo>
                <a:lnTo>
                  <a:pt x="329" y="704"/>
                </a:lnTo>
                <a:lnTo>
                  <a:pt x="330" y="705"/>
                </a:lnTo>
                <a:lnTo>
                  <a:pt x="331" y="705"/>
                </a:lnTo>
                <a:lnTo>
                  <a:pt x="332" y="706"/>
                </a:lnTo>
                <a:lnTo>
                  <a:pt x="333" y="708"/>
                </a:lnTo>
                <a:lnTo>
                  <a:pt x="335" y="710"/>
                </a:lnTo>
                <a:close/>
                <a:moveTo>
                  <a:pt x="332" y="678"/>
                </a:moveTo>
                <a:lnTo>
                  <a:pt x="333" y="678"/>
                </a:lnTo>
                <a:lnTo>
                  <a:pt x="334" y="679"/>
                </a:lnTo>
                <a:lnTo>
                  <a:pt x="335" y="680"/>
                </a:lnTo>
                <a:lnTo>
                  <a:pt x="336" y="681"/>
                </a:lnTo>
                <a:lnTo>
                  <a:pt x="338" y="684"/>
                </a:lnTo>
                <a:lnTo>
                  <a:pt x="336" y="684"/>
                </a:lnTo>
                <a:lnTo>
                  <a:pt x="336" y="683"/>
                </a:lnTo>
                <a:lnTo>
                  <a:pt x="335" y="683"/>
                </a:lnTo>
                <a:lnTo>
                  <a:pt x="334" y="681"/>
                </a:lnTo>
                <a:lnTo>
                  <a:pt x="332" y="678"/>
                </a:lnTo>
                <a:close/>
                <a:moveTo>
                  <a:pt x="334" y="656"/>
                </a:moveTo>
                <a:lnTo>
                  <a:pt x="331" y="656"/>
                </a:lnTo>
                <a:lnTo>
                  <a:pt x="330" y="656"/>
                </a:lnTo>
                <a:lnTo>
                  <a:pt x="328" y="655"/>
                </a:lnTo>
                <a:lnTo>
                  <a:pt x="327" y="655"/>
                </a:lnTo>
                <a:lnTo>
                  <a:pt x="327" y="655"/>
                </a:lnTo>
                <a:lnTo>
                  <a:pt x="326" y="654"/>
                </a:lnTo>
                <a:lnTo>
                  <a:pt x="325" y="653"/>
                </a:lnTo>
                <a:lnTo>
                  <a:pt x="325" y="652"/>
                </a:lnTo>
                <a:lnTo>
                  <a:pt x="323" y="650"/>
                </a:lnTo>
                <a:lnTo>
                  <a:pt x="326" y="651"/>
                </a:lnTo>
                <a:lnTo>
                  <a:pt x="328" y="651"/>
                </a:lnTo>
                <a:lnTo>
                  <a:pt x="330" y="652"/>
                </a:lnTo>
                <a:lnTo>
                  <a:pt x="331" y="652"/>
                </a:lnTo>
                <a:lnTo>
                  <a:pt x="331" y="652"/>
                </a:lnTo>
                <a:lnTo>
                  <a:pt x="332" y="653"/>
                </a:lnTo>
                <a:lnTo>
                  <a:pt x="332" y="654"/>
                </a:lnTo>
                <a:lnTo>
                  <a:pt x="333" y="655"/>
                </a:lnTo>
                <a:lnTo>
                  <a:pt x="334" y="656"/>
                </a:lnTo>
                <a:close/>
                <a:moveTo>
                  <a:pt x="324" y="681"/>
                </a:moveTo>
                <a:lnTo>
                  <a:pt x="323" y="681"/>
                </a:lnTo>
                <a:lnTo>
                  <a:pt x="323" y="681"/>
                </a:lnTo>
                <a:lnTo>
                  <a:pt x="321" y="679"/>
                </a:lnTo>
                <a:lnTo>
                  <a:pt x="319" y="677"/>
                </a:lnTo>
                <a:lnTo>
                  <a:pt x="321" y="677"/>
                </a:lnTo>
                <a:lnTo>
                  <a:pt x="322" y="677"/>
                </a:lnTo>
                <a:lnTo>
                  <a:pt x="323" y="678"/>
                </a:lnTo>
                <a:lnTo>
                  <a:pt x="324" y="681"/>
                </a:lnTo>
                <a:close/>
                <a:moveTo>
                  <a:pt x="316" y="673"/>
                </a:moveTo>
                <a:lnTo>
                  <a:pt x="315" y="672"/>
                </a:lnTo>
                <a:lnTo>
                  <a:pt x="315" y="670"/>
                </a:lnTo>
                <a:lnTo>
                  <a:pt x="313" y="668"/>
                </a:lnTo>
                <a:lnTo>
                  <a:pt x="313" y="667"/>
                </a:lnTo>
                <a:lnTo>
                  <a:pt x="312" y="666"/>
                </a:lnTo>
                <a:lnTo>
                  <a:pt x="314" y="666"/>
                </a:lnTo>
                <a:lnTo>
                  <a:pt x="315" y="667"/>
                </a:lnTo>
                <a:lnTo>
                  <a:pt x="316" y="667"/>
                </a:lnTo>
                <a:lnTo>
                  <a:pt x="317" y="668"/>
                </a:lnTo>
                <a:lnTo>
                  <a:pt x="318" y="670"/>
                </a:lnTo>
                <a:lnTo>
                  <a:pt x="319" y="673"/>
                </a:lnTo>
                <a:lnTo>
                  <a:pt x="316" y="673"/>
                </a:lnTo>
                <a:close/>
                <a:moveTo>
                  <a:pt x="314" y="614"/>
                </a:moveTo>
                <a:lnTo>
                  <a:pt x="314" y="614"/>
                </a:lnTo>
                <a:lnTo>
                  <a:pt x="314" y="614"/>
                </a:lnTo>
                <a:lnTo>
                  <a:pt x="313" y="614"/>
                </a:lnTo>
                <a:lnTo>
                  <a:pt x="312" y="613"/>
                </a:lnTo>
                <a:lnTo>
                  <a:pt x="309" y="611"/>
                </a:lnTo>
                <a:lnTo>
                  <a:pt x="314" y="614"/>
                </a:lnTo>
                <a:close/>
                <a:moveTo>
                  <a:pt x="314" y="627"/>
                </a:moveTo>
                <a:cubicBezTo>
                  <a:pt x="309" y="624"/>
                  <a:pt x="306" y="622"/>
                  <a:pt x="306" y="622"/>
                </a:cubicBezTo>
                <a:cubicBezTo>
                  <a:pt x="304" y="622"/>
                  <a:pt x="303" y="619"/>
                  <a:pt x="301" y="616"/>
                </a:cubicBezTo>
                <a:lnTo>
                  <a:pt x="300" y="614"/>
                </a:lnTo>
                <a:lnTo>
                  <a:pt x="298" y="611"/>
                </a:lnTo>
                <a:cubicBezTo>
                  <a:pt x="306" y="616"/>
                  <a:pt x="312" y="620"/>
                  <a:pt x="313" y="621"/>
                </a:cubicBezTo>
                <a:cubicBezTo>
                  <a:pt x="316" y="623"/>
                  <a:pt x="318" y="624"/>
                  <a:pt x="318" y="624"/>
                </a:cubicBezTo>
                <a:lnTo>
                  <a:pt x="318" y="624"/>
                </a:lnTo>
                <a:lnTo>
                  <a:pt x="318" y="624"/>
                </a:lnTo>
                <a:lnTo>
                  <a:pt x="318" y="624"/>
                </a:lnTo>
                <a:lnTo>
                  <a:pt x="318" y="624"/>
                </a:lnTo>
                <a:lnTo>
                  <a:pt x="317" y="624"/>
                </a:lnTo>
                <a:lnTo>
                  <a:pt x="317" y="624"/>
                </a:lnTo>
                <a:cubicBezTo>
                  <a:pt x="317" y="625"/>
                  <a:pt x="315" y="625"/>
                  <a:pt x="315" y="626"/>
                </a:cubicBezTo>
                <a:lnTo>
                  <a:pt x="315" y="626"/>
                </a:lnTo>
                <a:lnTo>
                  <a:pt x="314" y="626"/>
                </a:lnTo>
                <a:lnTo>
                  <a:pt x="314" y="627"/>
                </a:lnTo>
                <a:close/>
                <a:moveTo>
                  <a:pt x="286" y="628"/>
                </a:moveTo>
                <a:lnTo>
                  <a:pt x="285" y="627"/>
                </a:lnTo>
                <a:lnTo>
                  <a:pt x="285" y="626"/>
                </a:lnTo>
                <a:lnTo>
                  <a:pt x="284" y="626"/>
                </a:lnTo>
                <a:lnTo>
                  <a:pt x="284" y="626"/>
                </a:lnTo>
                <a:lnTo>
                  <a:pt x="284" y="625"/>
                </a:lnTo>
                <a:lnTo>
                  <a:pt x="284" y="625"/>
                </a:lnTo>
                <a:lnTo>
                  <a:pt x="284" y="625"/>
                </a:lnTo>
                <a:lnTo>
                  <a:pt x="285" y="626"/>
                </a:lnTo>
                <a:lnTo>
                  <a:pt x="286" y="626"/>
                </a:lnTo>
                <a:lnTo>
                  <a:pt x="287" y="627"/>
                </a:lnTo>
                <a:lnTo>
                  <a:pt x="289" y="628"/>
                </a:lnTo>
                <a:lnTo>
                  <a:pt x="291" y="629"/>
                </a:lnTo>
                <a:lnTo>
                  <a:pt x="294" y="630"/>
                </a:lnTo>
                <a:lnTo>
                  <a:pt x="295" y="632"/>
                </a:lnTo>
                <a:lnTo>
                  <a:pt x="296" y="633"/>
                </a:lnTo>
                <a:lnTo>
                  <a:pt x="296" y="634"/>
                </a:lnTo>
                <a:lnTo>
                  <a:pt x="297" y="634"/>
                </a:lnTo>
                <a:lnTo>
                  <a:pt x="297" y="635"/>
                </a:lnTo>
                <a:lnTo>
                  <a:pt x="297" y="635"/>
                </a:lnTo>
                <a:lnTo>
                  <a:pt x="297" y="635"/>
                </a:lnTo>
                <a:lnTo>
                  <a:pt x="297" y="635"/>
                </a:lnTo>
                <a:lnTo>
                  <a:pt x="296" y="634"/>
                </a:lnTo>
                <a:lnTo>
                  <a:pt x="295" y="633"/>
                </a:lnTo>
                <a:lnTo>
                  <a:pt x="293" y="632"/>
                </a:lnTo>
                <a:lnTo>
                  <a:pt x="291" y="631"/>
                </a:lnTo>
                <a:lnTo>
                  <a:pt x="289" y="630"/>
                </a:lnTo>
                <a:lnTo>
                  <a:pt x="286" y="628"/>
                </a:lnTo>
                <a:close/>
                <a:moveTo>
                  <a:pt x="290" y="622"/>
                </a:moveTo>
                <a:cubicBezTo>
                  <a:pt x="276" y="614"/>
                  <a:pt x="276" y="613"/>
                  <a:pt x="274" y="610"/>
                </a:cubicBezTo>
                <a:lnTo>
                  <a:pt x="274" y="609"/>
                </a:lnTo>
                <a:lnTo>
                  <a:pt x="273" y="608"/>
                </a:lnTo>
                <a:lnTo>
                  <a:pt x="276" y="610"/>
                </a:lnTo>
                <a:lnTo>
                  <a:pt x="279" y="612"/>
                </a:lnTo>
                <a:lnTo>
                  <a:pt x="281" y="613"/>
                </a:lnTo>
                <a:lnTo>
                  <a:pt x="283" y="615"/>
                </a:lnTo>
                <a:lnTo>
                  <a:pt x="285" y="616"/>
                </a:lnTo>
                <a:cubicBezTo>
                  <a:pt x="288" y="618"/>
                  <a:pt x="289" y="619"/>
                  <a:pt x="289" y="619"/>
                </a:cubicBezTo>
                <a:lnTo>
                  <a:pt x="289" y="619"/>
                </a:lnTo>
                <a:lnTo>
                  <a:pt x="290" y="620"/>
                </a:lnTo>
                <a:lnTo>
                  <a:pt x="290" y="620"/>
                </a:lnTo>
                <a:lnTo>
                  <a:pt x="290" y="620"/>
                </a:lnTo>
                <a:lnTo>
                  <a:pt x="290" y="621"/>
                </a:lnTo>
                <a:lnTo>
                  <a:pt x="290" y="621"/>
                </a:lnTo>
                <a:lnTo>
                  <a:pt x="290" y="622"/>
                </a:lnTo>
                <a:close/>
                <a:moveTo>
                  <a:pt x="262" y="589"/>
                </a:moveTo>
                <a:cubicBezTo>
                  <a:pt x="270" y="597"/>
                  <a:pt x="277" y="604"/>
                  <a:pt x="278" y="604"/>
                </a:cubicBezTo>
                <a:lnTo>
                  <a:pt x="278" y="605"/>
                </a:lnTo>
                <a:lnTo>
                  <a:pt x="279" y="605"/>
                </a:lnTo>
                <a:lnTo>
                  <a:pt x="279" y="605"/>
                </a:lnTo>
                <a:lnTo>
                  <a:pt x="279" y="605"/>
                </a:lnTo>
                <a:lnTo>
                  <a:pt x="279" y="605"/>
                </a:lnTo>
                <a:lnTo>
                  <a:pt x="278" y="605"/>
                </a:lnTo>
                <a:lnTo>
                  <a:pt x="277" y="604"/>
                </a:lnTo>
                <a:lnTo>
                  <a:pt x="277" y="603"/>
                </a:lnTo>
                <a:cubicBezTo>
                  <a:pt x="275" y="602"/>
                  <a:pt x="268" y="597"/>
                  <a:pt x="266" y="596"/>
                </a:cubicBezTo>
                <a:lnTo>
                  <a:pt x="266" y="595"/>
                </a:lnTo>
                <a:cubicBezTo>
                  <a:pt x="265" y="593"/>
                  <a:pt x="262" y="589"/>
                  <a:pt x="262" y="589"/>
                </a:cubicBezTo>
                <a:close/>
                <a:moveTo>
                  <a:pt x="262" y="589"/>
                </a:moveTo>
                <a:lnTo>
                  <a:pt x="261" y="587"/>
                </a:lnTo>
                <a:lnTo>
                  <a:pt x="260" y="587"/>
                </a:lnTo>
                <a:lnTo>
                  <a:pt x="260" y="587"/>
                </a:lnTo>
                <a:lnTo>
                  <a:pt x="262" y="589"/>
                </a:lnTo>
                <a:close/>
                <a:moveTo>
                  <a:pt x="260" y="587"/>
                </a:moveTo>
                <a:lnTo>
                  <a:pt x="259" y="587"/>
                </a:lnTo>
                <a:lnTo>
                  <a:pt x="257" y="589"/>
                </a:lnTo>
                <a:cubicBezTo>
                  <a:pt x="253" y="584"/>
                  <a:pt x="249" y="579"/>
                  <a:pt x="249" y="579"/>
                </a:cubicBezTo>
                <a:lnTo>
                  <a:pt x="248" y="579"/>
                </a:lnTo>
                <a:lnTo>
                  <a:pt x="248" y="578"/>
                </a:lnTo>
                <a:lnTo>
                  <a:pt x="248" y="578"/>
                </a:lnTo>
                <a:cubicBezTo>
                  <a:pt x="247" y="577"/>
                  <a:pt x="251" y="580"/>
                  <a:pt x="253" y="581"/>
                </a:cubicBezTo>
                <a:lnTo>
                  <a:pt x="254" y="583"/>
                </a:lnTo>
                <a:lnTo>
                  <a:pt x="257" y="584"/>
                </a:lnTo>
                <a:lnTo>
                  <a:pt x="259" y="586"/>
                </a:lnTo>
                <a:lnTo>
                  <a:pt x="260" y="587"/>
                </a:lnTo>
                <a:close/>
                <a:moveTo>
                  <a:pt x="240" y="549"/>
                </a:moveTo>
                <a:lnTo>
                  <a:pt x="240" y="549"/>
                </a:lnTo>
                <a:lnTo>
                  <a:pt x="241" y="549"/>
                </a:lnTo>
                <a:lnTo>
                  <a:pt x="242" y="550"/>
                </a:lnTo>
                <a:lnTo>
                  <a:pt x="245" y="553"/>
                </a:lnTo>
                <a:lnTo>
                  <a:pt x="244" y="554"/>
                </a:lnTo>
                <a:lnTo>
                  <a:pt x="243" y="555"/>
                </a:lnTo>
                <a:lnTo>
                  <a:pt x="243" y="554"/>
                </a:lnTo>
                <a:lnTo>
                  <a:pt x="241" y="553"/>
                </a:lnTo>
                <a:lnTo>
                  <a:pt x="239" y="551"/>
                </a:lnTo>
                <a:lnTo>
                  <a:pt x="240" y="549"/>
                </a:lnTo>
                <a:close/>
                <a:moveTo>
                  <a:pt x="238" y="545"/>
                </a:moveTo>
                <a:lnTo>
                  <a:pt x="235" y="549"/>
                </a:lnTo>
                <a:lnTo>
                  <a:pt x="235" y="549"/>
                </a:lnTo>
                <a:lnTo>
                  <a:pt x="235" y="548"/>
                </a:lnTo>
                <a:lnTo>
                  <a:pt x="238" y="545"/>
                </a:lnTo>
                <a:close/>
                <a:moveTo>
                  <a:pt x="230" y="575"/>
                </a:moveTo>
                <a:lnTo>
                  <a:pt x="226" y="579"/>
                </a:lnTo>
                <a:lnTo>
                  <a:pt x="228" y="576"/>
                </a:lnTo>
                <a:lnTo>
                  <a:pt x="229" y="575"/>
                </a:lnTo>
                <a:lnTo>
                  <a:pt x="229" y="575"/>
                </a:lnTo>
                <a:lnTo>
                  <a:pt x="230" y="575"/>
                </a:lnTo>
                <a:close/>
                <a:moveTo>
                  <a:pt x="227" y="549"/>
                </a:moveTo>
                <a:cubicBezTo>
                  <a:pt x="224" y="551"/>
                  <a:pt x="221" y="556"/>
                  <a:pt x="220" y="557"/>
                </a:cubicBezTo>
                <a:cubicBezTo>
                  <a:pt x="227" y="549"/>
                  <a:pt x="227" y="549"/>
                  <a:pt x="227" y="549"/>
                </a:cubicBezTo>
                <a:lnTo>
                  <a:pt x="227" y="549"/>
                </a:lnTo>
                <a:lnTo>
                  <a:pt x="227" y="549"/>
                </a:lnTo>
                <a:close/>
                <a:moveTo>
                  <a:pt x="224" y="589"/>
                </a:moveTo>
                <a:lnTo>
                  <a:pt x="223" y="593"/>
                </a:lnTo>
                <a:lnTo>
                  <a:pt x="222" y="595"/>
                </a:lnTo>
                <a:lnTo>
                  <a:pt x="222" y="595"/>
                </a:lnTo>
                <a:lnTo>
                  <a:pt x="220" y="593"/>
                </a:lnTo>
                <a:lnTo>
                  <a:pt x="223" y="590"/>
                </a:lnTo>
                <a:lnTo>
                  <a:pt x="224" y="589"/>
                </a:lnTo>
                <a:lnTo>
                  <a:pt x="224" y="589"/>
                </a:lnTo>
                <a:lnTo>
                  <a:pt x="224" y="589"/>
                </a:lnTo>
                <a:close/>
                <a:moveTo>
                  <a:pt x="218" y="579"/>
                </a:moveTo>
                <a:lnTo>
                  <a:pt x="219" y="581"/>
                </a:lnTo>
                <a:lnTo>
                  <a:pt x="219" y="581"/>
                </a:lnTo>
                <a:lnTo>
                  <a:pt x="217" y="583"/>
                </a:lnTo>
                <a:lnTo>
                  <a:pt x="217" y="582"/>
                </a:lnTo>
                <a:lnTo>
                  <a:pt x="217" y="581"/>
                </a:lnTo>
                <a:lnTo>
                  <a:pt x="218" y="579"/>
                </a:lnTo>
                <a:close/>
                <a:moveTo>
                  <a:pt x="224" y="678"/>
                </a:moveTo>
                <a:lnTo>
                  <a:pt x="223" y="678"/>
                </a:lnTo>
                <a:lnTo>
                  <a:pt x="222" y="677"/>
                </a:lnTo>
                <a:lnTo>
                  <a:pt x="221" y="677"/>
                </a:lnTo>
                <a:lnTo>
                  <a:pt x="220" y="676"/>
                </a:lnTo>
                <a:lnTo>
                  <a:pt x="219" y="676"/>
                </a:lnTo>
                <a:lnTo>
                  <a:pt x="217" y="676"/>
                </a:lnTo>
                <a:lnTo>
                  <a:pt x="216" y="676"/>
                </a:lnTo>
                <a:lnTo>
                  <a:pt x="216" y="673"/>
                </a:lnTo>
                <a:lnTo>
                  <a:pt x="216" y="671"/>
                </a:lnTo>
                <a:lnTo>
                  <a:pt x="216" y="669"/>
                </a:lnTo>
                <a:lnTo>
                  <a:pt x="216" y="667"/>
                </a:lnTo>
                <a:lnTo>
                  <a:pt x="216" y="666"/>
                </a:lnTo>
                <a:lnTo>
                  <a:pt x="216" y="665"/>
                </a:lnTo>
                <a:lnTo>
                  <a:pt x="216" y="664"/>
                </a:lnTo>
                <a:lnTo>
                  <a:pt x="216" y="663"/>
                </a:lnTo>
                <a:lnTo>
                  <a:pt x="216" y="663"/>
                </a:lnTo>
                <a:lnTo>
                  <a:pt x="216" y="663"/>
                </a:lnTo>
                <a:cubicBezTo>
                  <a:pt x="216" y="662"/>
                  <a:pt x="219" y="667"/>
                  <a:pt x="219" y="668"/>
                </a:cubicBezTo>
                <a:lnTo>
                  <a:pt x="220" y="670"/>
                </a:lnTo>
                <a:lnTo>
                  <a:pt x="221" y="672"/>
                </a:lnTo>
                <a:lnTo>
                  <a:pt x="222" y="674"/>
                </a:lnTo>
                <a:lnTo>
                  <a:pt x="223" y="676"/>
                </a:lnTo>
                <a:lnTo>
                  <a:pt x="224" y="678"/>
                </a:lnTo>
                <a:close/>
                <a:moveTo>
                  <a:pt x="214" y="636"/>
                </a:moveTo>
                <a:lnTo>
                  <a:pt x="213" y="635"/>
                </a:lnTo>
                <a:lnTo>
                  <a:pt x="214" y="633"/>
                </a:lnTo>
                <a:lnTo>
                  <a:pt x="215" y="631"/>
                </a:lnTo>
                <a:lnTo>
                  <a:pt x="215" y="630"/>
                </a:lnTo>
                <a:lnTo>
                  <a:pt x="215" y="630"/>
                </a:lnTo>
                <a:lnTo>
                  <a:pt x="215" y="630"/>
                </a:lnTo>
                <a:lnTo>
                  <a:pt x="215" y="631"/>
                </a:lnTo>
                <a:lnTo>
                  <a:pt x="215" y="632"/>
                </a:lnTo>
                <a:lnTo>
                  <a:pt x="214" y="634"/>
                </a:lnTo>
                <a:lnTo>
                  <a:pt x="214" y="636"/>
                </a:lnTo>
                <a:close/>
                <a:moveTo>
                  <a:pt x="209" y="629"/>
                </a:moveTo>
                <a:lnTo>
                  <a:pt x="209" y="628"/>
                </a:lnTo>
                <a:lnTo>
                  <a:pt x="209" y="627"/>
                </a:lnTo>
                <a:lnTo>
                  <a:pt x="208" y="626"/>
                </a:lnTo>
                <a:lnTo>
                  <a:pt x="208" y="625"/>
                </a:lnTo>
                <a:lnTo>
                  <a:pt x="208" y="624"/>
                </a:lnTo>
                <a:lnTo>
                  <a:pt x="208" y="622"/>
                </a:lnTo>
                <a:lnTo>
                  <a:pt x="210" y="624"/>
                </a:lnTo>
                <a:lnTo>
                  <a:pt x="210" y="625"/>
                </a:lnTo>
                <a:lnTo>
                  <a:pt x="211" y="625"/>
                </a:lnTo>
                <a:lnTo>
                  <a:pt x="210" y="626"/>
                </a:lnTo>
                <a:lnTo>
                  <a:pt x="210" y="627"/>
                </a:lnTo>
                <a:lnTo>
                  <a:pt x="209" y="629"/>
                </a:lnTo>
                <a:close/>
                <a:moveTo>
                  <a:pt x="209" y="648"/>
                </a:moveTo>
                <a:lnTo>
                  <a:pt x="210" y="650"/>
                </a:lnTo>
                <a:lnTo>
                  <a:pt x="211" y="651"/>
                </a:lnTo>
                <a:lnTo>
                  <a:pt x="211" y="652"/>
                </a:lnTo>
                <a:lnTo>
                  <a:pt x="211" y="653"/>
                </a:lnTo>
                <a:lnTo>
                  <a:pt x="212" y="654"/>
                </a:lnTo>
                <a:lnTo>
                  <a:pt x="212" y="654"/>
                </a:lnTo>
                <a:lnTo>
                  <a:pt x="212" y="655"/>
                </a:lnTo>
                <a:lnTo>
                  <a:pt x="212" y="656"/>
                </a:lnTo>
                <a:lnTo>
                  <a:pt x="212" y="657"/>
                </a:lnTo>
                <a:lnTo>
                  <a:pt x="212" y="659"/>
                </a:lnTo>
                <a:lnTo>
                  <a:pt x="212" y="662"/>
                </a:lnTo>
                <a:lnTo>
                  <a:pt x="212" y="664"/>
                </a:lnTo>
                <a:lnTo>
                  <a:pt x="212" y="666"/>
                </a:lnTo>
                <a:lnTo>
                  <a:pt x="212" y="668"/>
                </a:lnTo>
                <a:lnTo>
                  <a:pt x="212" y="669"/>
                </a:lnTo>
                <a:lnTo>
                  <a:pt x="212" y="669"/>
                </a:lnTo>
                <a:lnTo>
                  <a:pt x="212" y="669"/>
                </a:lnTo>
                <a:lnTo>
                  <a:pt x="212" y="669"/>
                </a:lnTo>
                <a:lnTo>
                  <a:pt x="211" y="668"/>
                </a:lnTo>
                <a:lnTo>
                  <a:pt x="210" y="667"/>
                </a:lnTo>
                <a:lnTo>
                  <a:pt x="210" y="666"/>
                </a:lnTo>
                <a:lnTo>
                  <a:pt x="208" y="664"/>
                </a:lnTo>
                <a:lnTo>
                  <a:pt x="207" y="661"/>
                </a:lnTo>
                <a:cubicBezTo>
                  <a:pt x="207" y="659"/>
                  <a:pt x="208" y="655"/>
                  <a:pt x="208" y="654"/>
                </a:cubicBezTo>
                <a:cubicBezTo>
                  <a:pt x="208" y="652"/>
                  <a:pt x="209" y="648"/>
                  <a:pt x="209" y="648"/>
                </a:cubicBezTo>
                <a:close/>
                <a:moveTo>
                  <a:pt x="203" y="654"/>
                </a:moveTo>
                <a:lnTo>
                  <a:pt x="202" y="652"/>
                </a:lnTo>
                <a:lnTo>
                  <a:pt x="201" y="651"/>
                </a:lnTo>
                <a:lnTo>
                  <a:pt x="200" y="650"/>
                </a:lnTo>
                <a:cubicBezTo>
                  <a:pt x="197" y="646"/>
                  <a:pt x="197" y="643"/>
                  <a:pt x="197" y="642"/>
                </a:cubicBezTo>
                <a:cubicBezTo>
                  <a:pt x="196" y="641"/>
                  <a:pt x="198" y="636"/>
                  <a:pt x="199" y="634"/>
                </a:cubicBezTo>
                <a:lnTo>
                  <a:pt x="200" y="632"/>
                </a:lnTo>
                <a:cubicBezTo>
                  <a:pt x="205" y="636"/>
                  <a:pt x="206" y="640"/>
                  <a:pt x="206" y="642"/>
                </a:cubicBezTo>
                <a:cubicBezTo>
                  <a:pt x="206" y="643"/>
                  <a:pt x="204" y="648"/>
                  <a:pt x="204" y="649"/>
                </a:cubicBezTo>
                <a:lnTo>
                  <a:pt x="204" y="651"/>
                </a:lnTo>
                <a:lnTo>
                  <a:pt x="203" y="652"/>
                </a:lnTo>
                <a:lnTo>
                  <a:pt x="203" y="654"/>
                </a:lnTo>
                <a:close/>
                <a:moveTo>
                  <a:pt x="195" y="714"/>
                </a:moveTo>
                <a:lnTo>
                  <a:pt x="195" y="718"/>
                </a:lnTo>
                <a:lnTo>
                  <a:pt x="198" y="720"/>
                </a:lnTo>
                <a:lnTo>
                  <a:pt x="199" y="722"/>
                </a:lnTo>
                <a:lnTo>
                  <a:pt x="200" y="723"/>
                </a:lnTo>
                <a:lnTo>
                  <a:pt x="199" y="723"/>
                </a:lnTo>
                <a:lnTo>
                  <a:pt x="198" y="722"/>
                </a:lnTo>
                <a:lnTo>
                  <a:pt x="197" y="722"/>
                </a:lnTo>
                <a:lnTo>
                  <a:pt x="194" y="722"/>
                </a:lnTo>
                <a:lnTo>
                  <a:pt x="194" y="722"/>
                </a:lnTo>
                <a:lnTo>
                  <a:pt x="194" y="721"/>
                </a:lnTo>
                <a:lnTo>
                  <a:pt x="193" y="722"/>
                </a:lnTo>
                <a:lnTo>
                  <a:pt x="193" y="722"/>
                </a:lnTo>
                <a:lnTo>
                  <a:pt x="193" y="722"/>
                </a:lnTo>
                <a:lnTo>
                  <a:pt x="193" y="721"/>
                </a:lnTo>
                <a:lnTo>
                  <a:pt x="193" y="721"/>
                </a:lnTo>
                <a:lnTo>
                  <a:pt x="193" y="720"/>
                </a:lnTo>
                <a:lnTo>
                  <a:pt x="192" y="719"/>
                </a:lnTo>
                <a:lnTo>
                  <a:pt x="192" y="717"/>
                </a:lnTo>
                <a:lnTo>
                  <a:pt x="191" y="715"/>
                </a:lnTo>
                <a:lnTo>
                  <a:pt x="190" y="712"/>
                </a:lnTo>
                <a:lnTo>
                  <a:pt x="190" y="710"/>
                </a:lnTo>
                <a:lnTo>
                  <a:pt x="190" y="708"/>
                </a:lnTo>
                <a:lnTo>
                  <a:pt x="190" y="708"/>
                </a:lnTo>
                <a:lnTo>
                  <a:pt x="190" y="708"/>
                </a:lnTo>
                <a:lnTo>
                  <a:pt x="191" y="708"/>
                </a:lnTo>
                <a:lnTo>
                  <a:pt x="192" y="710"/>
                </a:lnTo>
                <a:lnTo>
                  <a:pt x="193" y="712"/>
                </a:lnTo>
                <a:lnTo>
                  <a:pt x="195" y="714"/>
                </a:lnTo>
                <a:close/>
                <a:moveTo>
                  <a:pt x="190" y="697"/>
                </a:moveTo>
                <a:lnTo>
                  <a:pt x="190" y="697"/>
                </a:lnTo>
                <a:lnTo>
                  <a:pt x="190" y="697"/>
                </a:lnTo>
                <a:lnTo>
                  <a:pt x="190" y="697"/>
                </a:lnTo>
                <a:close/>
                <a:moveTo>
                  <a:pt x="190" y="697"/>
                </a:moveTo>
                <a:lnTo>
                  <a:pt x="190" y="698"/>
                </a:lnTo>
                <a:lnTo>
                  <a:pt x="191" y="700"/>
                </a:lnTo>
                <a:lnTo>
                  <a:pt x="191" y="700"/>
                </a:lnTo>
                <a:lnTo>
                  <a:pt x="190" y="698"/>
                </a:lnTo>
                <a:lnTo>
                  <a:pt x="190" y="697"/>
                </a:lnTo>
                <a:close/>
                <a:moveTo>
                  <a:pt x="191" y="700"/>
                </a:moveTo>
                <a:lnTo>
                  <a:pt x="191" y="701"/>
                </a:lnTo>
                <a:lnTo>
                  <a:pt x="191" y="701"/>
                </a:lnTo>
                <a:lnTo>
                  <a:pt x="191" y="701"/>
                </a:lnTo>
                <a:lnTo>
                  <a:pt x="191" y="700"/>
                </a:lnTo>
                <a:close/>
                <a:moveTo>
                  <a:pt x="195" y="673"/>
                </a:moveTo>
                <a:lnTo>
                  <a:pt x="195" y="675"/>
                </a:lnTo>
                <a:lnTo>
                  <a:pt x="197" y="677"/>
                </a:lnTo>
                <a:lnTo>
                  <a:pt x="198" y="678"/>
                </a:lnTo>
                <a:lnTo>
                  <a:pt x="198" y="678"/>
                </a:lnTo>
                <a:lnTo>
                  <a:pt x="198" y="681"/>
                </a:lnTo>
                <a:cubicBezTo>
                  <a:pt x="193" y="674"/>
                  <a:pt x="192" y="672"/>
                  <a:pt x="193" y="670"/>
                </a:cubicBezTo>
                <a:lnTo>
                  <a:pt x="193" y="669"/>
                </a:lnTo>
                <a:lnTo>
                  <a:pt x="193" y="668"/>
                </a:lnTo>
                <a:lnTo>
                  <a:pt x="193" y="667"/>
                </a:lnTo>
                <a:lnTo>
                  <a:pt x="193" y="665"/>
                </a:lnTo>
                <a:lnTo>
                  <a:pt x="193" y="664"/>
                </a:lnTo>
                <a:lnTo>
                  <a:pt x="193" y="662"/>
                </a:lnTo>
                <a:lnTo>
                  <a:pt x="196" y="664"/>
                </a:lnTo>
                <a:lnTo>
                  <a:pt x="197" y="666"/>
                </a:lnTo>
                <a:lnTo>
                  <a:pt x="198" y="667"/>
                </a:lnTo>
                <a:lnTo>
                  <a:pt x="199" y="668"/>
                </a:lnTo>
                <a:lnTo>
                  <a:pt x="199" y="669"/>
                </a:lnTo>
                <a:lnTo>
                  <a:pt x="199" y="670"/>
                </a:lnTo>
                <a:lnTo>
                  <a:pt x="199" y="671"/>
                </a:lnTo>
                <a:lnTo>
                  <a:pt x="198" y="672"/>
                </a:lnTo>
                <a:lnTo>
                  <a:pt x="195" y="673"/>
                </a:lnTo>
                <a:close/>
                <a:moveTo>
                  <a:pt x="195" y="694"/>
                </a:moveTo>
                <a:cubicBezTo>
                  <a:pt x="203" y="700"/>
                  <a:pt x="197" y="702"/>
                  <a:pt x="199" y="702"/>
                </a:cubicBezTo>
                <a:lnTo>
                  <a:pt x="199" y="703"/>
                </a:lnTo>
                <a:lnTo>
                  <a:pt x="199" y="703"/>
                </a:lnTo>
                <a:cubicBezTo>
                  <a:pt x="199" y="704"/>
                  <a:pt x="196" y="696"/>
                  <a:pt x="195" y="694"/>
                </a:cubicBezTo>
                <a:close/>
                <a:moveTo>
                  <a:pt x="198" y="689"/>
                </a:moveTo>
                <a:lnTo>
                  <a:pt x="199" y="690"/>
                </a:lnTo>
                <a:lnTo>
                  <a:pt x="198" y="691"/>
                </a:lnTo>
                <a:lnTo>
                  <a:pt x="198" y="690"/>
                </a:lnTo>
                <a:lnTo>
                  <a:pt x="196" y="689"/>
                </a:lnTo>
                <a:lnTo>
                  <a:pt x="193" y="687"/>
                </a:lnTo>
                <a:lnTo>
                  <a:pt x="193" y="685"/>
                </a:lnTo>
                <a:lnTo>
                  <a:pt x="192" y="683"/>
                </a:lnTo>
                <a:lnTo>
                  <a:pt x="192" y="681"/>
                </a:lnTo>
                <a:lnTo>
                  <a:pt x="191" y="680"/>
                </a:lnTo>
                <a:lnTo>
                  <a:pt x="191" y="680"/>
                </a:lnTo>
                <a:lnTo>
                  <a:pt x="191" y="679"/>
                </a:lnTo>
                <a:cubicBezTo>
                  <a:pt x="191" y="679"/>
                  <a:pt x="194" y="683"/>
                  <a:pt x="194" y="684"/>
                </a:cubicBezTo>
                <a:lnTo>
                  <a:pt x="195" y="685"/>
                </a:lnTo>
                <a:lnTo>
                  <a:pt x="196" y="686"/>
                </a:lnTo>
                <a:lnTo>
                  <a:pt x="197" y="688"/>
                </a:lnTo>
                <a:lnTo>
                  <a:pt x="198" y="689"/>
                </a:lnTo>
                <a:close/>
                <a:moveTo>
                  <a:pt x="198" y="661"/>
                </a:moveTo>
                <a:lnTo>
                  <a:pt x="197" y="660"/>
                </a:lnTo>
                <a:lnTo>
                  <a:pt x="195" y="659"/>
                </a:lnTo>
                <a:lnTo>
                  <a:pt x="194" y="659"/>
                </a:lnTo>
                <a:lnTo>
                  <a:pt x="193" y="658"/>
                </a:lnTo>
                <a:lnTo>
                  <a:pt x="193" y="658"/>
                </a:lnTo>
                <a:lnTo>
                  <a:pt x="193" y="657"/>
                </a:lnTo>
                <a:lnTo>
                  <a:pt x="193" y="656"/>
                </a:lnTo>
                <a:lnTo>
                  <a:pt x="194" y="654"/>
                </a:lnTo>
                <a:lnTo>
                  <a:pt x="194" y="651"/>
                </a:lnTo>
                <a:lnTo>
                  <a:pt x="196" y="654"/>
                </a:lnTo>
                <a:cubicBezTo>
                  <a:pt x="200" y="659"/>
                  <a:pt x="201" y="661"/>
                  <a:pt x="200" y="661"/>
                </a:cubicBezTo>
                <a:lnTo>
                  <a:pt x="201" y="661"/>
                </a:lnTo>
                <a:lnTo>
                  <a:pt x="201" y="662"/>
                </a:lnTo>
                <a:lnTo>
                  <a:pt x="201" y="662"/>
                </a:lnTo>
                <a:lnTo>
                  <a:pt x="201" y="662"/>
                </a:lnTo>
                <a:lnTo>
                  <a:pt x="198" y="661"/>
                </a:lnTo>
                <a:close/>
                <a:moveTo>
                  <a:pt x="195" y="614"/>
                </a:moveTo>
                <a:lnTo>
                  <a:pt x="195" y="615"/>
                </a:lnTo>
                <a:lnTo>
                  <a:pt x="194" y="616"/>
                </a:lnTo>
                <a:lnTo>
                  <a:pt x="194" y="618"/>
                </a:lnTo>
                <a:lnTo>
                  <a:pt x="194" y="619"/>
                </a:lnTo>
                <a:lnTo>
                  <a:pt x="193" y="620"/>
                </a:lnTo>
                <a:lnTo>
                  <a:pt x="193" y="620"/>
                </a:lnTo>
                <a:lnTo>
                  <a:pt x="193" y="621"/>
                </a:lnTo>
                <a:lnTo>
                  <a:pt x="193" y="621"/>
                </a:lnTo>
                <a:lnTo>
                  <a:pt x="193" y="621"/>
                </a:lnTo>
                <a:cubicBezTo>
                  <a:pt x="192" y="623"/>
                  <a:pt x="194" y="615"/>
                  <a:pt x="196" y="610"/>
                </a:cubicBezTo>
                <a:lnTo>
                  <a:pt x="196" y="607"/>
                </a:lnTo>
                <a:lnTo>
                  <a:pt x="196" y="609"/>
                </a:lnTo>
                <a:lnTo>
                  <a:pt x="196" y="610"/>
                </a:lnTo>
                <a:lnTo>
                  <a:pt x="196" y="611"/>
                </a:lnTo>
                <a:lnTo>
                  <a:pt x="195" y="612"/>
                </a:lnTo>
                <a:lnTo>
                  <a:pt x="195" y="614"/>
                </a:lnTo>
                <a:close/>
                <a:moveTo>
                  <a:pt x="195" y="598"/>
                </a:moveTo>
                <a:cubicBezTo>
                  <a:pt x="193" y="602"/>
                  <a:pt x="191" y="611"/>
                  <a:pt x="188" y="623"/>
                </a:cubicBezTo>
                <a:lnTo>
                  <a:pt x="187" y="624"/>
                </a:lnTo>
                <a:lnTo>
                  <a:pt x="186" y="624"/>
                </a:lnTo>
                <a:lnTo>
                  <a:pt x="185" y="625"/>
                </a:lnTo>
                <a:lnTo>
                  <a:pt x="184" y="626"/>
                </a:lnTo>
                <a:lnTo>
                  <a:pt x="184" y="627"/>
                </a:lnTo>
                <a:lnTo>
                  <a:pt x="184" y="629"/>
                </a:lnTo>
                <a:lnTo>
                  <a:pt x="185" y="630"/>
                </a:lnTo>
                <a:lnTo>
                  <a:pt x="185" y="631"/>
                </a:lnTo>
                <a:lnTo>
                  <a:pt x="185" y="633"/>
                </a:lnTo>
                <a:lnTo>
                  <a:pt x="186" y="634"/>
                </a:lnTo>
                <a:cubicBezTo>
                  <a:pt x="186" y="633"/>
                  <a:pt x="182" y="644"/>
                  <a:pt x="180" y="655"/>
                </a:cubicBezTo>
                <a:cubicBezTo>
                  <a:pt x="179" y="638"/>
                  <a:pt x="183" y="618"/>
                  <a:pt x="195" y="598"/>
                </a:cubicBezTo>
                <a:close/>
                <a:moveTo>
                  <a:pt x="183" y="703"/>
                </a:moveTo>
                <a:cubicBezTo>
                  <a:pt x="185" y="709"/>
                  <a:pt x="185" y="711"/>
                  <a:pt x="185" y="710"/>
                </a:cubicBezTo>
                <a:lnTo>
                  <a:pt x="185" y="710"/>
                </a:lnTo>
                <a:cubicBezTo>
                  <a:pt x="185" y="710"/>
                  <a:pt x="183" y="702"/>
                  <a:pt x="183" y="702"/>
                </a:cubicBezTo>
                <a:lnTo>
                  <a:pt x="183" y="702"/>
                </a:lnTo>
                <a:lnTo>
                  <a:pt x="183" y="702"/>
                </a:lnTo>
                <a:lnTo>
                  <a:pt x="183" y="702"/>
                </a:lnTo>
                <a:lnTo>
                  <a:pt x="183" y="703"/>
                </a:lnTo>
                <a:close/>
                <a:moveTo>
                  <a:pt x="183" y="673"/>
                </a:moveTo>
                <a:cubicBezTo>
                  <a:pt x="183" y="676"/>
                  <a:pt x="184" y="691"/>
                  <a:pt x="184" y="689"/>
                </a:cubicBezTo>
                <a:cubicBezTo>
                  <a:pt x="182" y="684"/>
                  <a:pt x="182" y="675"/>
                  <a:pt x="182" y="671"/>
                </a:cubicBezTo>
                <a:cubicBezTo>
                  <a:pt x="182" y="664"/>
                  <a:pt x="183" y="657"/>
                  <a:pt x="183" y="657"/>
                </a:cubicBezTo>
                <a:lnTo>
                  <a:pt x="183" y="657"/>
                </a:lnTo>
                <a:lnTo>
                  <a:pt x="183" y="657"/>
                </a:lnTo>
                <a:lnTo>
                  <a:pt x="183" y="657"/>
                </a:lnTo>
                <a:cubicBezTo>
                  <a:pt x="184" y="657"/>
                  <a:pt x="184" y="659"/>
                  <a:pt x="184" y="659"/>
                </a:cubicBezTo>
                <a:cubicBezTo>
                  <a:pt x="184" y="661"/>
                  <a:pt x="183" y="669"/>
                  <a:pt x="183" y="673"/>
                </a:cubicBezTo>
                <a:close/>
                <a:moveTo>
                  <a:pt x="177" y="675"/>
                </a:moveTo>
                <a:cubicBezTo>
                  <a:pt x="177" y="677"/>
                  <a:pt x="177" y="681"/>
                  <a:pt x="177" y="682"/>
                </a:cubicBezTo>
                <a:cubicBezTo>
                  <a:pt x="177" y="692"/>
                  <a:pt x="178" y="710"/>
                  <a:pt x="187" y="724"/>
                </a:cubicBezTo>
                <a:cubicBezTo>
                  <a:pt x="187" y="727"/>
                  <a:pt x="195" y="745"/>
                  <a:pt x="197" y="748"/>
                </a:cubicBezTo>
                <a:cubicBezTo>
                  <a:pt x="184" y="731"/>
                  <a:pt x="175" y="708"/>
                  <a:pt x="175" y="690"/>
                </a:cubicBezTo>
                <a:cubicBezTo>
                  <a:pt x="175" y="685"/>
                  <a:pt x="176" y="678"/>
                  <a:pt x="177" y="675"/>
                </a:cubicBezTo>
                <a:close/>
                <a:moveTo>
                  <a:pt x="202" y="740"/>
                </a:moveTo>
                <a:cubicBezTo>
                  <a:pt x="198" y="736"/>
                  <a:pt x="195" y="728"/>
                  <a:pt x="195" y="726"/>
                </a:cubicBezTo>
                <a:lnTo>
                  <a:pt x="197" y="726"/>
                </a:lnTo>
                <a:lnTo>
                  <a:pt x="199" y="727"/>
                </a:lnTo>
                <a:lnTo>
                  <a:pt x="200" y="727"/>
                </a:lnTo>
                <a:lnTo>
                  <a:pt x="201" y="728"/>
                </a:lnTo>
                <a:lnTo>
                  <a:pt x="201" y="729"/>
                </a:lnTo>
                <a:lnTo>
                  <a:pt x="202" y="729"/>
                </a:lnTo>
                <a:lnTo>
                  <a:pt x="202" y="730"/>
                </a:lnTo>
                <a:lnTo>
                  <a:pt x="202" y="731"/>
                </a:lnTo>
                <a:lnTo>
                  <a:pt x="203" y="733"/>
                </a:lnTo>
                <a:lnTo>
                  <a:pt x="203" y="734"/>
                </a:lnTo>
                <a:lnTo>
                  <a:pt x="203" y="736"/>
                </a:lnTo>
                <a:lnTo>
                  <a:pt x="204" y="738"/>
                </a:lnTo>
                <a:lnTo>
                  <a:pt x="202" y="740"/>
                </a:lnTo>
                <a:close/>
                <a:moveTo>
                  <a:pt x="205" y="683"/>
                </a:moveTo>
                <a:lnTo>
                  <a:pt x="207" y="685"/>
                </a:lnTo>
                <a:lnTo>
                  <a:pt x="208" y="686"/>
                </a:lnTo>
                <a:lnTo>
                  <a:pt x="209" y="687"/>
                </a:lnTo>
                <a:lnTo>
                  <a:pt x="211" y="687"/>
                </a:lnTo>
                <a:lnTo>
                  <a:pt x="211" y="688"/>
                </a:lnTo>
                <a:lnTo>
                  <a:pt x="212" y="688"/>
                </a:lnTo>
                <a:lnTo>
                  <a:pt x="213" y="689"/>
                </a:lnTo>
                <a:lnTo>
                  <a:pt x="213" y="689"/>
                </a:lnTo>
                <a:lnTo>
                  <a:pt x="214" y="690"/>
                </a:lnTo>
                <a:cubicBezTo>
                  <a:pt x="214" y="690"/>
                  <a:pt x="215" y="694"/>
                  <a:pt x="215" y="695"/>
                </a:cubicBezTo>
                <a:lnTo>
                  <a:pt x="215" y="696"/>
                </a:lnTo>
                <a:lnTo>
                  <a:pt x="216" y="698"/>
                </a:lnTo>
                <a:lnTo>
                  <a:pt x="216" y="700"/>
                </a:lnTo>
                <a:lnTo>
                  <a:pt x="217" y="703"/>
                </a:lnTo>
                <a:lnTo>
                  <a:pt x="216" y="703"/>
                </a:lnTo>
                <a:cubicBezTo>
                  <a:pt x="212" y="702"/>
                  <a:pt x="207" y="695"/>
                  <a:pt x="206" y="693"/>
                </a:cubicBezTo>
                <a:lnTo>
                  <a:pt x="205" y="692"/>
                </a:lnTo>
                <a:lnTo>
                  <a:pt x="204" y="691"/>
                </a:lnTo>
                <a:lnTo>
                  <a:pt x="204" y="690"/>
                </a:lnTo>
                <a:lnTo>
                  <a:pt x="204" y="689"/>
                </a:lnTo>
                <a:lnTo>
                  <a:pt x="204" y="688"/>
                </a:lnTo>
                <a:lnTo>
                  <a:pt x="204" y="686"/>
                </a:lnTo>
                <a:lnTo>
                  <a:pt x="205" y="684"/>
                </a:lnTo>
                <a:lnTo>
                  <a:pt x="205" y="683"/>
                </a:lnTo>
                <a:close/>
                <a:moveTo>
                  <a:pt x="220" y="721"/>
                </a:moveTo>
                <a:cubicBezTo>
                  <a:pt x="218" y="719"/>
                  <a:pt x="216" y="717"/>
                  <a:pt x="214" y="716"/>
                </a:cubicBezTo>
                <a:cubicBezTo>
                  <a:pt x="210" y="713"/>
                  <a:pt x="206" y="709"/>
                  <a:pt x="205" y="708"/>
                </a:cubicBezTo>
                <a:lnTo>
                  <a:pt x="206" y="708"/>
                </a:lnTo>
                <a:lnTo>
                  <a:pt x="207" y="708"/>
                </a:lnTo>
                <a:lnTo>
                  <a:pt x="208" y="708"/>
                </a:lnTo>
                <a:lnTo>
                  <a:pt x="209" y="708"/>
                </a:lnTo>
                <a:lnTo>
                  <a:pt x="209" y="708"/>
                </a:lnTo>
                <a:cubicBezTo>
                  <a:pt x="210" y="708"/>
                  <a:pt x="212" y="711"/>
                  <a:pt x="213" y="713"/>
                </a:cubicBezTo>
                <a:lnTo>
                  <a:pt x="215" y="714"/>
                </a:lnTo>
                <a:lnTo>
                  <a:pt x="216" y="716"/>
                </a:lnTo>
                <a:lnTo>
                  <a:pt x="218" y="718"/>
                </a:lnTo>
                <a:lnTo>
                  <a:pt x="220" y="721"/>
                </a:lnTo>
                <a:close/>
                <a:moveTo>
                  <a:pt x="207" y="731"/>
                </a:moveTo>
                <a:lnTo>
                  <a:pt x="209" y="737"/>
                </a:lnTo>
                <a:lnTo>
                  <a:pt x="208" y="737"/>
                </a:lnTo>
                <a:lnTo>
                  <a:pt x="208" y="737"/>
                </a:lnTo>
                <a:lnTo>
                  <a:pt x="207" y="737"/>
                </a:lnTo>
                <a:lnTo>
                  <a:pt x="207" y="736"/>
                </a:lnTo>
                <a:lnTo>
                  <a:pt x="207" y="734"/>
                </a:lnTo>
                <a:lnTo>
                  <a:pt x="207" y="731"/>
                </a:lnTo>
                <a:close/>
                <a:moveTo>
                  <a:pt x="216" y="746"/>
                </a:moveTo>
                <a:lnTo>
                  <a:pt x="220" y="746"/>
                </a:lnTo>
                <a:lnTo>
                  <a:pt x="222" y="748"/>
                </a:lnTo>
                <a:lnTo>
                  <a:pt x="223" y="750"/>
                </a:lnTo>
                <a:lnTo>
                  <a:pt x="224" y="751"/>
                </a:lnTo>
                <a:lnTo>
                  <a:pt x="225" y="752"/>
                </a:lnTo>
                <a:lnTo>
                  <a:pt x="224" y="752"/>
                </a:lnTo>
                <a:lnTo>
                  <a:pt x="224" y="752"/>
                </a:lnTo>
                <a:lnTo>
                  <a:pt x="222" y="751"/>
                </a:lnTo>
                <a:lnTo>
                  <a:pt x="220" y="750"/>
                </a:lnTo>
                <a:lnTo>
                  <a:pt x="217" y="748"/>
                </a:lnTo>
                <a:lnTo>
                  <a:pt x="216" y="746"/>
                </a:lnTo>
                <a:close/>
                <a:moveTo>
                  <a:pt x="228" y="764"/>
                </a:moveTo>
                <a:lnTo>
                  <a:pt x="227" y="764"/>
                </a:lnTo>
                <a:lnTo>
                  <a:pt x="226" y="763"/>
                </a:lnTo>
                <a:lnTo>
                  <a:pt x="226" y="763"/>
                </a:lnTo>
                <a:lnTo>
                  <a:pt x="225" y="762"/>
                </a:lnTo>
                <a:lnTo>
                  <a:pt x="225" y="762"/>
                </a:lnTo>
                <a:lnTo>
                  <a:pt x="225" y="762"/>
                </a:lnTo>
                <a:cubicBezTo>
                  <a:pt x="224" y="762"/>
                  <a:pt x="231" y="764"/>
                  <a:pt x="234" y="765"/>
                </a:cubicBezTo>
                <a:lnTo>
                  <a:pt x="233" y="765"/>
                </a:lnTo>
                <a:lnTo>
                  <a:pt x="231" y="765"/>
                </a:lnTo>
                <a:lnTo>
                  <a:pt x="230" y="764"/>
                </a:lnTo>
                <a:lnTo>
                  <a:pt x="229" y="764"/>
                </a:lnTo>
                <a:lnTo>
                  <a:pt x="228" y="764"/>
                </a:lnTo>
                <a:close/>
                <a:moveTo>
                  <a:pt x="232" y="748"/>
                </a:moveTo>
                <a:cubicBezTo>
                  <a:pt x="249" y="751"/>
                  <a:pt x="251" y="755"/>
                  <a:pt x="255" y="759"/>
                </a:cubicBezTo>
                <a:lnTo>
                  <a:pt x="255" y="760"/>
                </a:lnTo>
                <a:lnTo>
                  <a:pt x="256" y="761"/>
                </a:lnTo>
                <a:cubicBezTo>
                  <a:pt x="244" y="756"/>
                  <a:pt x="238" y="755"/>
                  <a:pt x="237" y="754"/>
                </a:cubicBezTo>
                <a:lnTo>
                  <a:pt x="237" y="754"/>
                </a:lnTo>
                <a:lnTo>
                  <a:pt x="236" y="754"/>
                </a:lnTo>
                <a:lnTo>
                  <a:pt x="236" y="754"/>
                </a:lnTo>
                <a:lnTo>
                  <a:pt x="236" y="754"/>
                </a:lnTo>
                <a:lnTo>
                  <a:pt x="235" y="754"/>
                </a:lnTo>
                <a:lnTo>
                  <a:pt x="235" y="753"/>
                </a:lnTo>
                <a:lnTo>
                  <a:pt x="235" y="753"/>
                </a:lnTo>
                <a:lnTo>
                  <a:pt x="235" y="753"/>
                </a:lnTo>
                <a:lnTo>
                  <a:pt x="235" y="753"/>
                </a:lnTo>
                <a:cubicBezTo>
                  <a:pt x="236" y="753"/>
                  <a:pt x="234" y="750"/>
                  <a:pt x="232" y="748"/>
                </a:cubicBezTo>
                <a:close/>
                <a:moveTo>
                  <a:pt x="246" y="739"/>
                </a:moveTo>
                <a:lnTo>
                  <a:pt x="249" y="741"/>
                </a:lnTo>
                <a:lnTo>
                  <a:pt x="251" y="742"/>
                </a:lnTo>
                <a:lnTo>
                  <a:pt x="253" y="742"/>
                </a:lnTo>
                <a:lnTo>
                  <a:pt x="254" y="743"/>
                </a:lnTo>
                <a:lnTo>
                  <a:pt x="254" y="743"/>
                </a:lnTo>
                <a:lnTo>
                  <a:pt x="255" y="743"/>
                </a:lnTo>
                <a:lnTo>
                  <a:pt x="255" y="743"/>
                </a:lnTo>
                <a:lnTo>
                  <a:pt x="256" y="744"/>
                </a:lnTo>
                <a:lnTo>
                  <a:pt x="254" y="746"/>
                </a:lnTo>
                <a:cubicBezTo>
                  <a:pt x="250" y="743"/>
                  <a:pt x="247" y="740"/>
                  <a:pt x="246" y="739"/>
                </a:cubicBezTo>
                <a:close/>
                <a:moveTo>
                  <a:pt x="255" y="755"/>
                </a:moveTo>
                <a:lnTo>
                  <a:pt x="257" y="755"/>
                </a:lnTo>
                <a:lnTo>
                  <a:pt x="258" y="755"/>
                </a:lnTo>
                <a:lnTo>
                  <a:pt x="259" y="756"/>
                </a:lnTo>
                <a:lnTo>
                  <a:pt x="260" y="756"/>
                </a:lnTo>
                <a:lnTo>
                  <a:pt x="259" y="757"/>
                </a:lnTo>
                <a:lnTo>
                  <a:pt x="258" y="758"/>
                </a:lnTo>
                <a:lnTo>
                  <a:pt x="257" y="758"/>
                </a:lnTo>
                <a:lnTo>
                  <a:pt x="255" y="755"/>
                </a:lnTo>
                <a:close/>
                <a:moveTo>
                  <a:pt x="254" y="736"/>
                </a:moveTo>
                <a:cubicBezTo>
                  <a:pt x="250" y="732"/>
                  <a:pt x="245" y="726"/>
                  <a:pt x="243" y="723"/>
                </a:cubicBezTo>
                <a:cubicBezTo>
                  <a:pt x="241" y="721"/>
                  <a:pt x="238" y="716"/>
                  <a:pt x="237" y="715"/>
                </a:cubicBezTo>
                <a:lnTo>
                  <a:pt x="239" y="716"/>
                </a:lnTo>
                <a:lnTo>
                  <a:pt x="240" y="716"/>
                </a:lnTo>
                <a:lnTo>
                  <a:pt x="241" y="717"/>
                </a:lnTo>
                <a:cubicBezTo>
                  <a:pt x="246" y="718"/>
                  <a:pt x="247" y="721"/>
                  <a:pt x="252" y="726"/>
                </a:cubicBezTo>
                <a:lnTo>
                  <a:pt x="253" y="727"/>
                </a:lnTo>
                <a:lnTo>
                  <a:pt x="255" y="729"/>
                </a:lnTo>
                <a:lnTo>
                  <a:pt x="257" y="731"/>
                </a:lnTo>
                <a:lnTo>
                  <a:pt x="259" y="733"/>
                </a:lnTo>
                <a:lnTo>
                  <a:pt x="260" y="735"/>
                </a:lnTo>
                <a:lnTo>
                  <a:pt x="262" y="736"/>
                </a:lnTo>
                <a:lnTo>
                  <a:pt x="263" y="738"/>
                </a:lnTo>
                <a:lnTo>
                  <a:pt x="264" y="738"/>
                </a:lnTo>
                <a:lnTo>
                  <a:pt x="265" y="739"/>
                </a:lnTo>
                <a:lnTo>
                  <a:pt x="265" y="740"/>
                </a:lnTo>
                <a:lnTo>
                  <a:pt x="265" y="740"/>
                </a:lnTo>
                <a:lnTo>
                  <a:pt x="265" y="740"/>
                </a:lnTo>
                <a:lnTo>
                  <a:pt x="265" y="740"/>
                </a:lnTo>
                <a:lnTo>
                  <a:pt x="264" y="740"/>
                </a:lnTo>
                <a:lnTo>
                  <a:pt x="263" y="739"/>
                </a:lnTo>
                <a:lnTo>
                  <a:pt x="261" y="739"/>
                </a:lnTo>
                <a:lnTo>
                  <a:pt x="259" y="738"/>
                </a:lnTo>
                <a:lnTo>
                  <a:pt x="257" y="737"/>
                </a:lnTo>
                <a:lnTo>
                  <a:pt x="254" y="736"/>
                </a:lnTo>
                <a:close/>
                <a:moveTo>
                  <a:pt x="261" y="725"/>
                </a:moveTo>
                <a:cubicBezTo>
                  <a:pt x="271" y="728"/>
                  <a:pt x="275" y="730"/>
                  <a:pt x="276" y="730"/>
                </a:cubicBezTo>
                <a:cubicBezTo>
                  <a:pt x="279" y="730"/>
                  <a:pt x="280" y="732"/>
                  <a:pt x="282" y="734"/>
                </a:cubicBezTo>
                <a:lnTo>
                  <a:pt x="283" y="735"/>
                </a:lnTo>
                <a:lnTo>
                  <a:pt x="284" y="736"/>
                </a:lnTo>
                <a:lnTo>
                  <a:pt x="282" y="736"/>
                </a:lnTo>
                <a:lnTo>
                  <a:pt x="280" y="736"/>
                </a:lnTo>
                <a:lnTo>
                  <a:pt x="278" y="736"/>
                </a:lnTo>
                <a:lnTo>
                  <a:pt x="276" y="736"/>
                </a:lnTo>
                <a:lnTo>
                  <a:pt x="275" y="736"/>
                </a:lnTo>
                <a:lnTo>
                  <a:pt x="274" y="736"/>
                </a:lnTo>
                <a:lnTo>
                  <a:pt x="273" y="736"/>
                </a:lnTo>
                <a:lnTo>
                  <a:pt x="272" y="736"/>
                </a:lnTo>
                <a:lnTo>
                  <a:pt x="272" y="736"/>
                </a:lnTo>
                <a:lnTo>
                  <a:pt x="271" y="736"/>
                </a:lnTo>
                <a:lnTo>
                  <a:pt x="271" y="737"/>
                </a:lnTo>
                <a:lnTo>
                  <a:pt x="271" y="737"/>
                </a:lnTo>
                <a:lnTo>
                  <a:pt x="271" y="737"/>
                </a:lnTo>
                <a:lnTo>
                  <a:pt x="272" y="738"/>
                </a:lnTo>
                <a:cubicBezTo>
                  <a:pt x="273" y="740"/>
                  <a:pt x="286" y="746"/>
                  <a:pt x="291" y="748"/>
                </a:cubicBezTo>
                <a:lnTo>
                  <a:pt x="293" y="748"/>
                </a:lnTo>
                <a:lnTo>
                  <a:pt x="294" y="748"/>
                </a:lnTo>
                <a:lnTo>
                  <a:pt x="295" y="749"/>
                </a:lnTo>
                <a:lnTo>
                  <a:pt x="296" y="749"/>
                </a:lnTo>
                <a:lnTo>
                  <a:pt x="297" y="750"/>
                </a:lnTo>
                <a:lnTo>
                  <a:pt x="298" y="752"/>
                </a:lnTo>
                <a:cubicBezTo>
                  <a:pt x="278" y="749"/>
                  <a:pt x="276" y="745"/>
                  <a:pt x="261" y="725"/>
                </a:cubicBezTo>
                <a:close/>
                <a:moveTo>
                  <a:pt x="294" y="732"/>
                </a:moveTo>
                <a:lnTo>
                  <a:pt x="296" y="732"/>
                </a:lnTo>
                <a:lnTo>
                  <a:pt x="298" y="732"/>
                </a:lnTo>
                <a:lnTo>
                  <a:pt x="299" y="732"/>
                </a:lnTo>
                <a:lnTo>
                  <a:pt x="299" y="732"/>
                </a:lnTo>
                <a:lnTo>
                  <a:pt x="300" y="732"/>
                </a:lnTo>
                <a:lnTo>
                  <a:pt x="300" y="733"/>
                </a:lnTo>
                <a:lnTo>
                  <a:pt x="301" y="734"/>
                </a:lnTo>
                <a:lnTo>
                  <a:pt x="303" y="736"/>
                </a:lnTo>
                <a:lnTo>
                  <a:pt x="305" y="738"/>
                </a:lnTo>
                <a:lnTo>
                  <a:pt x="303" y="738"/>
                </a:lnTo>
                <a:lnTo>
                  <a:pt x="301" y="738"/>
                </a:lnTo>
                <a:lnTo>
                  <a:pt x="300" y="738"/>
                </a:lnTo>
                <a:lnTo>
                  <a:pt x="299" y="738"/>
                </a:lnTo>
                <a:lnTo>
                  <a:pt x="298" y="737"/>
                </a:lnTo>
                <a:lnTo>
                  <a:pt x="298" y="737"/>
                </a:lnTo>
                <a:lnTo>
                  <a:pt x="297" y="736"/>
                </a:lnTo>
                <a:lnTo>
                  <a:pt x="296" y="734"/>
                </a:lnTo>
                <a:lnTo>
                  <a:pt x="294" y="732"/>
                </a:lnTo>
                <a:close/>
                <a:moveTo>
                  <a:pt x="303" y="742"/>
                </a:moveTo>
                <a:lnTo>
                  <a:pt x="305" y="743"/>
                </a:lnTo>
                <a:lnTo>
                  <a:pt x="306" y="743"/>
                </a:lnTo>
                <a:lnTo>
                  <a:pt x="308" y="743"/>
                </a:lnTo>
                <a:lnTo>
                  <a:pt x="308" y="744"/>
                </a:lnTo>
                <a:lnTo>
                  <a:pt x="309" y="744"/>
                </a:lnTo>
                <a:lnTo>
                  <a:pt x="310" y="745"/>
                </a:lnTo>
                <a:lnTo>
                  <a:pt x="311" y="746"/>
                </a:lnTo>
                <a:lnTo>
                  <a:pt x="312" y="748"/>
                </a:lnTo>
                <a:lnTo>
                  <a:pt x="310" y="747"/>
                </a:lnTo>
                <a:lnTo>
                  <a:pt x="309" y="747"/>
                </a:lnTo>
                <a:lnTo>
                  <a:pt x="308" y="747"/>
                </a:lnTo>
                <a:lnTo>
                  <a:pt x="307" y="747"/>
                </a:lnTo>
                <a:lnTo>
                  <a:pt x="306" y="746"/>
                </a:lnTo>
                <a:lnTo>
                  <a:pt x="305" y="745"/>
                </a:lnTo>
                <a:lnTo>
                  <a:pt x="304" y="744"/>
                </a:lnTo>
                <a:lnTo>
                  <a:pt x="303" y="742"/>
                </a:lnTo>
                <a:close/>
                <a:moveTo>
                  <a:pt x="332" y="745"/>
                </a:moveTo>
                <a:lnTo>
                  <a:pt x="330" y="744"/>
                </a:lnTo>
                <a:lnTo>
                  <a:pt x="328" y="744"/>
                </a:lnTo>
                <a:lnTo>
                  <a:pt x="327" y="744"/>
                </a:lnTo>
                <a:cubicBezTo>
                  <a:pt x="323" y="744"/>
                  <a:pt x="321" y="741"/>
                  <a:pt x="318" y="737"/>
                </a:cubicBezTo>
                <a:lnTo>
                  <a:pt x="317" y="736"/>
                </a:lnTo>
                <a:lnTo>
                  <a:pt x="315" y="734"/>
                </a:lnTo>
                <a:cubicBezTo>
                  <a:pt x="322" y="736"/>
                  <a:pt x="327" y="736"/>
                  <a:pt x="327" y="736"/>
                </a:cubicBezTo>
                <a:cubicBezTo>
                  <a:pt x="330" y="736"/>
                  <a:pt x="331" y="738"/>
                  <a:pt x="334" y="740"/>
                </a:cubicBezTo>
                <a:lnTo>
                  <a:pt x="335" y="741"/>
                </a:lnTo>
                <a:lnTo>
                  <a:pt x="332" y="745"/>
                </a:lnTo>
                <a:close/>
                <a:moveTo>
                  <a:pt x="344" y="721"/>
                </a:moveTo>
                <a:lnTo>
                  <a:pt x="342" y="720"/>
                </a:lnTo>
                <a:lnTo>
                  <a:pt x="340" y="720"/>
                </a:lnTo>
                <a:lnTo>
                  <a:pt x="339" y="720"/>
                </a:lnTo>
                <a:lnTo>
                  <a:pt x="338" y="719"/>
                </a:lnTo>
                <a:lnTo>
                  <a:pt x="338" y="719"/>
                </a:lnTo>
                <a:lnTo>
                  <a:pt x="337" y="718"/>
                </a:lnTo>
                <a:lnTo>
                  <a:pt x="336" y="716"/>
                </a:lnTo>
                <a:lnTo>
                  <a:pt x="335" y="714"/>
                </a:lnTo>
                <a:lnTo>
                  <a:pt x="337" y="715"/>
                </a:lnTo>
                <a:lnTo>
                  <a:pt x="338" y="715"/>
                </a:lnTo>
                <a:lnTo>
                  <a:pt x="339" y="716"/>
                </a:lnTo>
                <a:lnTo>
                  <a:pt x="340" y="716"/>
                </a:lnTo>
                <a:lnTo>
                  <a:pt x="341" y="716"/>
                </a:lnTo>
                <a:lnTo>
                  <a:pt x="341" y="717"/>
                </a:lnTo>
                <a:lnTo>
                  <a:pt x="343" y="719"/>
                </a:lnTo>
                <a:lnTo>
                  <a:pt x="344" y="721"/>
                </a:lnTo>
                <a:close/>
                <a:moveTo>
                  <a:pt x="341" y="763"/>
                </a:moveTo>
                <a:lnTo>
                  <a:pt x="339" y="761"/>
                </a:lnTo>
                <a:lnTo>
                  <a:pt x="337" y="759"/>
                </a:lnTo>
                <a:lnTo>
                  <a:pt x="336" y="758"/>
                </a:lnTo>
                <a:lnTo>
                  <a:pt x="336" y="757"/>
                </a:lnTo>
                <a:lnTo>
                  <a:pt x="336" y="757"/>
                </a:lnTo>
                <a:lnTo>
                  <a:pt x="338" y="756"/>
                </a:lnTo>
                <a:lnTo>
                  <a:pt x="340" y="755"/>
                </a:lnTo>
                <a:lnTo>
                  <a:pt x="343" y="755"/>
                </a:lnTo>
                <a:lnTo>
                  <a:pt x="345" y="755"/>
                </a:lnTo>
                <a:lnTo>
                  <a:pt x="346" y="755"/>
                </a:lnTo>
                <a:lnTo>
                  <a:pt x="347" y="755"/>
                </a:lnTo>
                <a:lnTo>
                  <a:pt x="347" y="755"/>
                </a:lnTo>
                <a:lnTo>
                  <a:pt x="348" y="755"/>
                </a:lnTo>
                <a:lnTo>
                  <a:pt x="348" y="756"/>
                </a:lnTo>
                <a:lnTo>
                  <a:pt x="349" y="757"/>
                </a:lnTo>
                <a:lnTo>
                  <a:pt x="347" y="760"/>
                </a:lnTo>
                <a:lnTo>
                  <a:pt x="345" y="762"/>
                </a:lnTo>
                <a:lnTo>
                  <a:pt x="344" y="763"/>
                </a:lnTo>
                <a:lnTo>
                  <a:pt x="343" y="764"/>
                </a:lnTo>
                <a:lnTo>
                  <a:pt x="342" y="764"/>
                </a:lnTo>
                <a:lnTo>
                  <a:pt x="342" y="764"/>
                </a:lnTo>
                <a:lnTo>
                  <a:pt x="341" y="763"/>
                </a:lnTo>
                <a:close/>
                <a:moveTo>
                  <a:pt x="351" y="703"/>
                </a:moveTo>
                <a:lnTo>
                  <a:pt x="354" y="705"/>
                </a:lnTo>
                <a:lnTo>
                  <a:pt x="351" y="704"/>
                </a:lnTo>
                <a:lnTo>
                  <a:pt x="350" y="704"/>
                </a:lnTo>
                <a:lnTo>
                  <a:pt x="349" y="704"/>
                </a:lnTo>
                <a:lnTo>
                  <a:pt x="349" y="704"/>
                </a:lnTo>
                <a:lnTo>
                  <a:pt x="348" y="703"/>
                </a:lnTo>
                <a:lnTo>
                  <a:pt x="349" y="703"/>
                </a:lnTo>
                <a:lnTo>
                  <a:pt x="351" y="703"/>
                </a:lnTo>
                <a:close/>
                <a:moveTo>
                  <a:pt x="353" y="785"/>
                </a:moveTo>
                <a:lnTo>
                  <a:pt x="357" y="783"/>
                </a:lnTo>
                <a:lnTo>
                  <a:pt x="357" y="783"/>
                </a:lnTo>
                <a:lnTo>
                  <a:pt x="356" y="784"/>
                </a:lnTo>
                <a:lnTo>
                  <a:pt x="355" y="784"/>
                </a:lnTo>
                <a:lnTo>
                  <a:pt x="353" y="785"/>
                </a:lnTo>
                <a:lnTo>
                  <a:pt x="353" y="785"/>
                </a:lnTo>
                <a:close/>
                <a:moveTo>
                  <a:pt x="361" y="757"/>
                </a:moveTo>
                <a:lnTo>
                  <a:pt x="361" y="756"/>
                </a:lnTo>
                <a:lnTo>
                  <a:pt x="361" y="755"/>
                </a:lnTo>
                <a:lnTo>
                  <a:pt x="362" y="755"/>
                </a:lnTo>
                <a:lnTo>
                  <a:pt x="365" y="755"/>
                </a:lnTo>
                <a:lnTo>
                  <a:pt x="361" y="757"/>
                </a:lnTo>
                <a:close/>
                <a:moveTo>
                  <a:pt x="362" y="751"/>
                </a:moveTo>
                <a:lnTo>
                  <a:pt x="363" y="749"/>
                </a:lnTo>
                <a:lnTo>
                  <a:pt x="364" y="748"/>
                </a:lnTo>
                <a:lnTo>
                  <a:pt x="365" y="747"/>
                </a:lnTo>
                <a:lnTo>
                  <a:pt x="366" y="748"/>
                </a:lnTo>
                <a:lnTo>
                  <a:pt x="368" y="748"/>
                </a:lnTo>
                <a:lnTo>
                  <a:pt x="369" y="749"/>
                </a:lnTo>
                <a:lnTo>
                  <a:pt x="371" y="748"/>
                </a:lnTo>
                <a:lnTo>
                  <a:pt x="372" y="748"/>
                </a:lnTo>
                <a:lnTo>
                  <a:pt x="373" y="747"/>
                </a:lnTo>
                <a:lnTo>
                  <a:pt x="374" y="746"/>
                </a:lnTo>
                <a:lnTo>
                  <a:pt x="374" y="745"/>
                </a:lnTo>
                <a:lnTo>
                  <a:pt x="374" y="744"/>
                </a:lnTo>
                <a:lnTo>
                  <a:pt x="373" y="742"/>
                </a:lnTo>
                <a:lnTo>
                  <a:pt x="373" y="742"/>
                </a:lnTo>
                <a:lnTo>
                  <a:pt x="374" y="742"/>
                </a:lnTo>
                <a:lnTo>
                  <a:pt x="376" y="744"/>
                </a:lnTo>
                <a:lnTo>
                  <a:pt x="375" y="745"/>
                </a:lnTo>
                <a:lnTo>
                  <a:pt x="374" y="747"/>
                </a:lnTo>
                <a:lnTo>
                  <a:pt x="373" y="748"/>
                </a:lnTo>
                <a:lnTo>
                  <a:pt x="372" y="749"/>
                </a:lnTo>
                <a:lnTo>
                  <a:pt x="372" y="750"/>
                </a:lnTo>
                <a:lnTo>
                  <a:pt x="371" y="751"/>
                </a:lnTo>
                <a:lnTo>
                  <a:pt x="370" y="751"/>
                </a:lnTo>
                <a:lnTo>
                  <a:pt x="370" y="752"/>
                </a:lnTo>
                <a:lnTo>
                  <a:pt x="369" y="752"/>
                </a:lnTo>
                <a:lnTo>
                  <a:pt x="368" y="752"/>
                </a:lnTo>
                <a:lnTo>
                  <a:pt x="367" y="752"/>
                </a:lnTo>
                <a:lnTo>
                  <a:pt x="365" y="752"/>
                </a:lnTo>
                <a:lnTo>
                  <a:pt x="364" y="751"/>
                </a:lnTo>
                <a:lnTo>
                  <a:pt x="362" y="751"/>
                </a:lnTo>
                <a:close/>
                <a:moveTo>
                  <a:pt x="373" y="742"/>
                </a:moveTo>
                <a:lnTo>
                  <a:pt x="373" y="741"/>
                </a:lnTo>
                <a:lnTo>
                  <a:pt x="373" y="741"/>
                </a:lnTo>
                <a:lnTo>
                  <a:pt x="373" y="742"/>
                </a:lnTo>
                <a:close/>
                <a:moveTo>
                  <a:pt x="379" y="740"/>
                </a:moveTo>
                <a:lnTo>
                  <a:pt x="376" y="739"/>
                </a:lnTo>
                <a:lnTo>
                  <a:pt x="379" y="739"/>
                </a:lnTo>
                <a:lnTo>
                  <a:pt x="379" y="740"/>
                </a:lnTo>
                <a:close/>
                <a:moveTo>
                  <a:pt x="383" y="762"/>
                </a:moveTo>
                <a:cubicBezTo>
                  <a:pt x="382" y="761"/>
                  <a:pt x="381" y="761"/>
                  <a:pt x="381" y="761"/>
                </a:cubicBezTo>
                <a:lnTo>
                  <a:pt x="381" y="761"/>
                </a:lnTo>
                <a:lnTo>
                  <a:pt x="381" y="761"/>
                </a:lnTo>
                <a:lnTo>
                  <a:pt x="381" y="761"/>
                </a:lnTo>
                <a:lnTo>
                  <a:pt x="381" y="761"/>
                </a:lnTo>
                <a:lnTo>
                  <a:pt x="381" y="761"/>
                </a:lnTo>
                <a:cubicBezTo>
                  <a:pt x="382" y="761"/>
                  <a:pt x="394" y="752"/>
                  <a:pt x="405" y="741"/>
                </a:cubicBezTo>
                <a:cubicBezTo>
                  <a:pt x="396" y="751"/>
                  <a:pt x="388" y="759"/>
                  <a:pt x="383" y="762"/>
                </a:cubicBezTo>
                <a:close/>
                <a:moveTo>
                  <a:pt x="406" y="745"/>
                </a:moveTo>
                <a:cubicBezTo>
                  <a:pt x="416" y="732"/>
                  <a:pt x="423" y="721"/>
                  <a:pt x="428" y="710"/>
                </a:cubicBezTo>
                <a:cubicBezTo>
                  <a:pt x="423" y="724"/>
                  <a:pt x="415" y="735"/>
                  <a:pt x="406" y="745"/>
                </a:cubicBezTo>
                <a:close/>
                <a:moveTo>
                  <a:pt x="428" y="685"/>
                </a:moveTo>
                <a:lnTo>
                  <a:pt x="429" y="685"/>
                </a:lnTo>
                <a:lnTo>
                  <a:pt x="431" y="686"/>
                </a:lnTo>
                <a:lnTo>
                  <a:pt x="428" y="688"/>
                </a:lnTo>
                <a:lnTo>
                  <a:pt x="427" y="689"/>
                </a:lnTo>
                <a:lnTo>
                  <a:pt x="427" y="688"/>
                </a:lnTo>
                <a:lnTo>
                  <a:pt x="428" y="685"/>
                </a:lnTo>
                <a:close/>
                <a:moveTo>
                  <a:pt x="432" y="658"/>
                </a:moveTo>
                <a:lnTo>
                  <a:pt x="432" y="661"/>
                </a:lnTo>
                <a:lnTo>
                  <a:pt x="431" y="661"/>
                </a:lnTo>
                <a:lnTo>
                  <a:pt x="432" y="658"/>
                </a:lnTo>
                <a:close/>
                <a:moveTo>
                  <a:pt x="435" y="678"/>
                </a:moveTo>
                <a:lnTo>
                  <a:pt x="434" y="678"/>
                </a:lnTo>
                <a:lnTo>
                  <a:pt x="432" y="678"/>
                </a:lnTo>
                <a:lnTo>
                  <a:pt x="432" y="676"/>
                </a:lnTo>
                <a:lnTo>
                  <a:pt x="433" y="676"/>
                </a:lnTo>
                <a:lnTo>
                  <a:pt x="434" y="675"/>
                </a:lnTo>
                <a:lnTo>
                  <a:pt x="435" y="675"/>
                </a:lnTo>
                <a:lnTo>
                  <a:pt x="435" y="675"/>
                </a:lnTo>
                <a:lnTo>
                  <a:pt x="435" y="678"/>
                </a:lnTo>
                <a:close/>
                <a:moveTo>
                  <a:pt x="444" y="609"/>
                </a:moveTo>
                <a:lnTo>
                  <a:pt x="444" y="611"/>
                </a:lnTo>
                <a:lnTo>
                  <a:pt x="445" y="612"/>
                </a:lnTo>
                <a:lnTo>
                  <a:pt x="445" y="613"/>
                </a:lnTo>
                <a:lnTo>
                  <a:pt x="445" y="613"/>
                </a:lnTo>
                <a:lnTo>
                  <a:pt x="445" y="614"/>
                </a:lnTo>
                <a:lnTo>
                  <a:pt x="445" y="615"/>
                </a:lnTo>
                <a:lnTo>
                  <a:pt x="444" y="615"/>
                </a:lnTo>
                <a:lnTo>
                  <a:pt x="444" y="616"/>
                </a:lnTo>
                <a:cubicBezTo>
                  <a:pt x="444" y="616"/>
                  <a:pt x="443" y="622"/>
                  <a:pt x="443" y="624"/>
                </a:cubicBezTo>
                <a:cubicBezTo>
                  <a:pt x="443" y="620"/>
                  <a:pt x="443" y="609"/>
                  <a:pt x="443" y="608"/>
                </a:cubicBezTo>
                <a:lnTo>
                  <a:pt x="444" y="608"/>
                </a:lnTo>
                <a:lnTo>
                  <a:pt x="444" y="608"/>
                </a:lnTo>
                <a:lnTo>
                  <a:pt x="444" y="608"/>
                </a:lnTo>
                <a:lnTo>
                  <a:pt x="444" y="609"/>
                </a:lnTo>
                <a:lnTo>
                  <a:pt x="444" y="609"/>
                </a:lnTo>
                <a:close/>
                <a:moveTo>
                  <a:pt x="445" y="640"/>
                </a:moveTo>
                <a:cubicBezTo>
                  <a:pt x="444" y="632"/>
                  <a:pt x="443" y="629"/>
                  <a:pt x="443" y="630"/>
                </a:cubicBezTo>
                <a:lnTo>
                  <a:pt x="443" y="629"/>
                </a:lnTo>
                <a:lnTo>
                  <a:pt x="443" y="629"/>
                </a:lnTo>
                <a:lnTo>
                  <a:pt x="444" y="629"/>
                </a:lnTo>
                <a:lnTo>
                  <a:pt x="444" y="629"/>
                </a:lnTo>
                <a:lnTo>
                  <a:pt x="444" y="631"/>
                </a:lnTo>
                <a:lnTo>
                  <a:pt x="445" y="632"/>
                </a:lnTo>
                <a:lnTo>
                  <a:pt x="445" y="633"/>
                </a:lnTo>
                <a:lnTo>
                  <a:pt x="445" y="634"/>
                </a:lnTo>
                <a:lnTo>
                  <a:pt x="445" y="635"/>
                </a:lnTo>
                <a:lnTo>
                  <a:pt x="446" y="635"/>
                </a:lnTo>
                <a:lnTo>
                  <a:pt x="446" y="636"/>
                </a:lnTo>
                <a:lnTo>
                  <a:pt x="445" y="638"/>
                </a:lnTo>
                <a:lnTo>
                  <a:pt x="445" y="640"/>
                </a:lnTo>
                <a:close/>
                <a:moveTo>
                  <a:pt x="713" y="188"/>
                </a:moveTo>
                <a:lnTo>
                  <a:pt x="709" y="182"/>
                </a:lnTo>
                <a:lnTo>
                  <a:pt x="706" y="179"/>
                </a:lnTo>
                <a:lnTo>
                  <a:pt x="708" y="181"/>
                </a:lnTo>
                <a:lnTo>
                  <a:pt x="710" y="183"/>
                </a:lnTo>
                <a:lnTo>
                  <a:pt x="711" y="184"/>
                </a:lnTo>
                <a:lnTo>
                  <a:pt x="711" y="185"/>
                </a:lnTo>
                <a:lnTo>
                  <a:pt x="712" y="185"/>
                </a:lnTo>
                <a:lnTo>
                  <a:pt x="712" y="186"/>
                </a:lnTo>
                <a:lnTo>
                  <a:pt x="712" y="187"/>
                </a:lnTo>
                <a:lnTo>
                  <a:pt x="713" y="188"/>
                </a:lnTo>
                <a:close/>
                <a:moveTo>
                  <a:pt x="709" y="206"/>
                </a:moveTo>
                <a:cubicBezTo>
                  <a:pt x="696" y="187"/>
                  <a:pt x="688" y="178"/>
                  <a:pt x="687" y="176"/>
                </a:cubicBezTo>
                <a:cubicBezTo>
                  <a:pt x="686" y="175"/>
                  <a:pt x="685" y="174"/>
                  <a:pt x="685" y="174"/>
                </a:cubicBezTo>
                <a:lnTo>
                  <a:pt x="685" y="174"/>
                </a:lnTo>
                <a:lnTo>
                  <a:pt x="685" y="174"/>
                </a:lnTo>
                <a:lnTo>
                  <a:pt x="686" y="174"/>
                </a:lnTo>
                <a:lnTo>
                  <a:pt x="686" y="174"/>
                </a:lnTo>
                <a:lnTo>
                  <a:pt x="686" y="174"/>
                </a:lnTo>
                <a:lnTo>
                  <a:pt x="686" y="175"/>
                </a:lnTo>
                <a:lnTo>
                  <a:pt x="687" y="175"/>
                </a:lnTo>
                <a:lnTo>
                  <a:pt x="689" y="175"/>
                </a:lnTo>
                <a:lnTo>
                  <a:pt x="690" y="174"/>
                </a:lnTo>
                <a:lnTo>
                  <a:pt x="689" y="172"/>
                </a:lnTo>
                <a:cubicBezTo>
                  <a:pt x="688" y="171"/>
                  <a:pt x="705" y="199"/>
                  <a:pt x="709" y="206"/>
                </a:cubicBezTo>
                <a:close/>
                <a:moveTo>
                  <a:pt x="672" y="214"/>
                </a:moveTo>
                <a:cubicBezTo>
                  <a:pt x="669" y="209"/>
                  <a:pt x="667" y="207"/>
                  <a:pt x="667" y="207"/>
                </a:cubicBezTo>
                <a:lnTo>
                  <a:pt x="667" y="206"/>
                </a:lnTo>
                <a:lnTo>
                  <a:pt x="667" y="206"/>
                </a:lnTo>
                <a:cubicBezTo>
                  <a:pt x="668" y="206"/>
                  <a:pt x="701" y="250"/>
                  <a:pt x="706" y="259"/>
                </a:cubicBezTo>
                <a:lnTo>
                  <a:pt x="706" y="259"/>
                </a:lnTo>
                <a:lnTo>
                  <a:pt x="705" y="259"/>
                </a:lnTo>
                <a:lnTo>
                  <a:pt x="705" y="259"/>
                </a:lnTo>
                <a:lnTo>
                  <a:pt x="705" y="260"/>
                </a:lnTo>
                <a:cubicBezTo>
                  <a:pt x="704" y="260"/>
                  <a:pt x="703" y="262"/>
                  <a:pt x="703" y="263"/>
                </a:cubicBezTo>
                <a:cubicBezTo>
                  <a:pt x="703" y="264"/>
                  <a:pt x="704" y="265"/>
                  <a:pt x="704" y="266"/>
                </a:cubicBezTo>
                <a:lnTo>
                  <a:pt x="704" y="266"/>
                </a:lnTo>
                <a:lnTo>
                  <a:pt x="704" y="266"/>
                </a:lnTo>
                <a:lnTo>
                  <a:pt x="704" y="266"/>
                </a:lnTo>
                <a:lnTo>
                  <a:pt x="704" y="266"/>
                </a:lnTo>
                <a:lnTo>
                  <a:pt x="704" y="266"/>
                </a:lnTo>
                <a:lnTo>
                  <a:pt x="704" y="266"/>
                </a:lnTo>
                <a:cubicBezTo>
                  <a:pt x="704" y="267"/>
                  <a:pt x="702" y="264"/>
                  <a:pt x="701" y="262"/>
                </a:cubicBezTo>
                <a:cubicBezTo>
                  <a:pt x="698" y="257"/>
                  <a:pt x="685" y="236"/>
                  <a:pt x="672" y="214"/>
                </a:cubicBezTo>
                <a:close/>
                <a:moveTo>
                  <a:pt x="658" y="357"/>
                </a:moveTo>
                <a:lnTo>
                  <a:pt x="659" y="358"/>
                </a:lnTo>
                <a:lnTo>
                  <a:pt x="660" y="359"/>
                </a:lnTo>
                <a:lnTo>
                  <a:pt x="661" y="360"/>
                </a:lnTo>
                <a:lnTo>
                  <a:pt x="662" y="362"/>
                </a:lnTo>
                <a:lnTo>
                  <a:pt x="660" y="359"/>
                </a:lnTo>
                <a:lnTo>
                  <a:pt x="659" y="357"/>
                </a:lnTo>
                <a:lnTo>
                  <a:pt x="658" y="357"/>
                </a:lnTo>
                <a:lnTo>
                  <a:pt x="658" y="357"/>
                </a:lnTo>
                <a:lnTo>
                  <a:pt x="658" y="357"/>
                </a:lnTo>
                <a:close/>
                <a:moveTo>
                  <a:pt x="661" y="369"/>
                </a:moveTo>
                <a:lnTo>
                  <a:pt x="660" y="370"/>
                </a:lnTo>
                <a:lnTo>
                  <a:pt x="659" y="369"/>
                </a:lnTo>
                <a:lnTo>
                  <a:pt x="661" y="369"/>
                </a:lnTo>
                <a:close/>
                <a:moveTo>
                  <a:pt x="649" y="328"/>
                </a:moveTo>
                <a:cubicBezTo>
                  <a:pt x="656" y="339"/>
                  <a:pt x="659" y="346"/>
                  <a:pt x="659" y="345"/>
                </a:cubicBezTo>
                <a:lnTo>
                  <a:pt x="659" y="345"/>
                </a:lnTo>
                <a:cubicBezTo>
                  <a:pt x="659" y="346"/>
                  <a:pt x="653" y="335"/>
                  <a:pt x="649" y="328"/>
                </a:cubicBezTo>
                <a:close/>
                <a:moveTo>
                  <a:pt x="653" y="384"/>
                </a:moveTo>
                <a:lnTo>
                  <a:pt x="654" y="382"/>
                </a:lnTo>
                <a:lnTo>
                  <a:pt x="655" y="382"/>
                </a:lnTo>
                <a:lnTo>
                  <a:pt x="657" y="380"/>
                </a:lnTo>
                <a:lnTo>
                  <a:pt x="658" y="381"/>
                </a:lnTo>
                <a:lnTo>
                  <a:pt x="658" y="381"/>
                </a:lnTo>
                <a:lnTo>
                  <a:pt x="656" y="382"/>
                </a:lnTo>
                <a:lnTo>
                  <a:pt x="653" y="384"/>
                </a:lnTo>
                <a:close/>
                <a:moveTo>
                  <a:pt x="650" y="343"/>
                </a:moveTo>
                <a:lnTo>
                  <a:pt x="650" y="342"/>
                </a:lnTo>
                <a:lnTo>
                  <a:pt x="650" y="342"/>
                </a:lnTo>
                <a:lnTo>
                  <a:pt x="650" y="342"/>
                </a:lnTo>
                <a:lnTo>
                  <a:pt x="651" y="344"/>
                </a:lnTo>
                <a:lnTo>
                  <a:pt x="653" y="347"/>
                </a:lnTo>
                <a:lnTo>
                  <a:pt x="654" y="349"/>
                </a:lnTo>
                <a:lnTo>
                  <a:pt x="654" y="350"/>
                </a:lnTo>
                <a:lnTo>
                  <a:pt x="654" y="350"/>
                </a:lnTo>
                <a:lnTo>
                  <a:pt x="653" y="350"/>
                </a:lnTo>
                <a:lnTo>
                  <a:pt x="652" y="348"/>
                </a:lnTo>
                <a:lnTo>
                  <a:pt x="651" y="346"/>
                </a:lnTo>
                <a:lnTo>
                  <a:pt x="650" y="343"/>
                </a:lnTo>
                <a:close/>
                <a:moveTo>
                  <a:pt x="650" y="342"/>
                </a:moveTo>
                <a:lnTo>
                  <a:pt x="649" y="341"/>
                </a:lnTo>
                <a:lnTo>
                  <a:pt x="649" y="341"/>
                </a:lnTo>
                <a:lnTo>
                  <a:pt x="650" y="342"/>
                </a:lnTo>
                <a:close/>
                <a:moveTo>
                  <a:pt x="652" y="307"/>
                </a:moveTo>
                <a:lnTo>
                  <a:pt x="651" y="308"/>
                </a:lnTo>
                <a:lnTo>
                  <a:pt x="651" y="308"/>
                </a:lnTo>
                <a:lnTo>
                  <a:pt x="651" y="309"/>
                </a:lnTo>
                <a:lnTo>
                  <a:pt x="651" y="310"/>
                </a:lnTo>
                <a:lnTo>
                  <a:pt x="652" y="311"/>
                </a:lnTo>
                <a:lnTo>
                  <a:pt x="652" y="313"/>
                </a:lnTo>
                <a:lnTo>
                  <a:pt x="652" y="314"/>
                </a:lnTo>
                <a:lnTo>
                  <a:pt x="651" y="316"/>
                </a:lnTo>
                <a:lnTo>
                  <a:pt x="650" y="317"/>
                </a:lnTo>
                <a:cubicBezTo>
                  <a:pt x="641" y="303"/>
                  <a:pt x="634" y="293"/>
                  <a:pt x="632" y="291"/>
                </a:cubicBezTo>
                <a:cubicBezTo>
                  <a:pt x="631" y="288"/>
                  <a:pt x="630" y="287"/>
                  <a:pt x="630" y="287"/>
                </a:cubicBezTo>
                <a:lnTo>
                  <a:pt x="630" y="287"/>
                </a:lnTo>
                <a:lnTo>
                  <a:pt x="630" y="287"/>
                </a:lnTo>
                <a:cubicBezTo>
                  <a:pt x="630" y="287"/>
                  <a:pt x="632" y="289"/>
                  <a:pt x="633" y="290"/>
                </a:cubicBezTo>
                <a:cubicBezTo>
                  <a:pt x="636" y="292"/>
                  <a:pt x="646" y="302"/>
                  <a:pt x="652" y="307"/>
                </a:cubicBezTo>
                <a:close/>
                <a:moveTo>
                  <a:pt x="647" y="366"/>
                </a:moveTo>
                <a:lnTo>
                  <a:pt x="648" y="368"/>
                </a:lnTo>
                <a:lnTo>
                  <a:pt x="648" y="370"/>
                </a:lnTo>
                <a:lnTo>
                  <a:pt x="649" y="371"/>
                </a:lnTo>
                <a:lnTo>
                  <a:pt x="649" y="370"/>
                </a:lnTo>
                <a:lnTo>
                  <a:pt x="648" y="369"/>
                </a:lnTo>
                <a:lnTo>
                  <a:pt x="647" y="366"/>
                </a:lnTo>
                <a:close/>
                <a:moveTo>
                  <a:pt x="619" y="424"/>
                </a:moveTo>
                <a:lnTo>
                  <a:pt x="618" y="424"/>
                </a:lnTo>
                <a:lnTo>
                  <a:pt x="617" y="424"/>
                </a:lnTo>
                <a:lnTo>
                  <a:pt x="616" y="424"/>
                </a:lnTo>
                <a:lnTo>
                  <a:pt x="615" y="423"/>
                </a:lnTo>
                <a:lnTo>
                  <a:pt x="615" y="423"/>
                </a:lnTo>
                <a:lnTo>
                  <a:pt x="615" y="422"/>
                </a:lnTo>
                <a:lnTo>
                  <a:pt x="614" y="421"/>
                </a:lnTo>
                <a:lnTo>
                  <a:pt x="614" y="419"/>
                </a:lnTo>
                <a:lnTo>
                  <a:pt x="614" y="416"/>
                </a:lnTo>
                <a:lnTo>
                  <a:pt x="616" y="418"/>
                </a:lnTo>
                <a:lnTo>
                  <a:pt x="618" y="420"/>
                </a:lnTo>
                <a:lnTo>
                  <a:pt x="619" y="421"/>
                </a:lnTo>
                <a:lnTo>
                  <a:pt x="620" y="421"/>
                </a:lnTo>
                <a:lnTo>
                  <a:pt x="620" y="422"/>
                </a:lnTo>
                <a:lnTo>
                  <a:pt x="619" y="423"/>
                </a:lnTo>
                <a:lnTo>
                  <a:pt x="619" y="424"/>
                </a:lnTo>
                <a:close/>
                <a:moveTo>
                  <a:pt x="615" y="409"/>
                </a:moveTo>
                <a:cubicBezTo>
                  <a:pt x="618" y="407"/>
                  <a:pt x="619" y="408"/>
                  <a:pt x="621" y="408"/>
                </a:cubicBezTo>
                <a:lnTo>
                  <a:pt x="619" y="409"/>
                </a:lnTo>
                <a:lnTo>
                  <a:pt x="617" y="410"/>
                </a:lnTo>
                <a:lnTo>
                  <a:pt x="617" y="411"/>
                </a:lnTo>
                <a:lnTo>
                  <a:pt x="617" y="412"/>
                </a:lnTo>
                <a:lnTo>
                  <a:pt x="615" y="409"/>
                </a:lnTo>
                <a:close/>
                <a:moveTo>
                  <a:pt x="612" y="496"/>
                </a:moveTo>
                <a:cubicBezTo>
                  <a:pt x="613" y="491"/>
                  <a:pt x="615" y="487"/>
                  <a:pt x="615" y="486"/>
                </a:cubicBezTo>
                <a:lnTo>
                  <a:pt x="612" y="496"/>
                </a:lnTo>
                <a:close/>
                <a:moveTo>
                  <a:pt x="615" y="486"/>
                </a:moveTo>
                <a:cubicBezTo>
                  <a:pt x="616" y="483"/>
                  <a:pt x="617" y="479"/>
                  <a:pt x="618" y="477"/>
                </a:cubicBezTo>
                <a:lnTo>
                  <a:pt x="616" y="484"/>
                </a:lnTo>
                <a:lnTo>
                  <a:pt x="615" y="486"/>
                </a:lnTo>
                <a:close/>
                <a:moveTo>
                  <a:pt x="615" y="522"/>
                </a:moveTo>
                <a:lnTo>
                  <a:pt x="614" y="524"/>
                </a:lnTo>
                <a:lnTo>
                  <a:pt x="615" y="522"/>
                </a:lnTo>
                <a:lnTo>
                  <a:pt x="615" y="521"/>
                </a:lnTo>
                <a:lnTo>
                  <a:pt x="615" y="522"/>
                </a:lnTo>
                <a:lnTo>
                  <a:pt x="615" y="522"/>
                </a:lnTo>
                <a:close/>
                <a:moveTo>
                  <a:pt x="534" y="200"/>
                </a:moveTo>
                <a:cubicBezTo>
                  <a:pt x="527" y="194"/>
                  <a:pt x="521" y="184"/>
                  <a:pt x="519" y="179"/>
                </a:cubicBezTo>
                <a:lnTo>
                  <a:pt x="522" y="177"/>
                </a:lnTo>
                <a:lnTo>
                  <a:pt x="525" y="178"/>
                </a:lnTo>
                <a:lnTo>
                  <a:pt x="527" y="180"/>
                </a:lnTo>
                <a:lnTo>
                  <a:pt x="528" y="180"/>
                </a:lnTo>
                <a:lnTo>
                  <a:pt x="529" y="181"/>
                </a:lnTo>
                <a:lnTo>
                  <a:pt x="529" y="181"/>
                </a:lnTo>
                <a:lnTo>
                  <a:pt x="529" y="182"/>
                </a:lnTo>
                <a:lnTo>
                  <a:pt x="530" y="184"/>
                </a:lnTo>
                <a:lnTo>
                  <a:pt x="530" y="186"/>
                </a:lnTo>
                <a:lnTo>
                  <a:pt x="529" y="186"/>
                </a:lnTo>
                <a:lnTo>
                  <a:pt x="528" y="185"/>
                </a:lnTo>
                <a:lnTo>
                  <a:pt x="527" y="185"/>
                </a:lnTo>
                <a:lnTo>
                  <a:pt x="527" y="185"/>
                </a:lnTo>
                <a:lnTo>
                  <a:pt x="526" y="185"/>
                </a:lnTo>
                <a:lnTo>
                  <a:pt x="526" y="185"/>
                </a:lnTo>
                <a:lnTo>
                  <a:pt x="526" y="185"/>
                </a:lnTo>
                <a:lnTo>
                  <a:pt x="526" y="186"/>
                </a:lnTo>
                <a:cubicBezTo>
                  <a:pt x="526" y="188"/>
                  <a:pt x="533" y="197"/>
                  <a:pt x="535" y="200"/>
                </a:cubicBezTo>
                <a:cubicBezTo>
                  <a:pt x="536" y="201"/>
                  <a:pt x="537" y="203"/>
                  <a:pt x="537" y="203"/>
                </a:cubicBezTo>
                <a:lnTo>
                  <a:pt x="537" y="203"/>
                </a:lnTo>
                <a:cubicBezTo>
                  <a:pt x="537" y="203"/>
                  <a:pt x="535" y="201"/>
                  <a:pt x="534" y="200"/>
                </a:cubicBezTo>
                <a:close/>
                <a:moveTo>
                  <a:pt x="496" y="196"/>
                </a:moveTo>
                <a:cubicBezTo>
                  <a:pt x="498" y="197"/>
                  <a:pt x="501" y="198"/>
                  <a:pt x="502" y="198"/>
                </a:cubicBezTo>
                <a:cubicBezTo>
                  <a:pt x="504" y="198"/>
                  <a:pt x="508" y="200"/>
                  <a:pt x="509" y="201"/>
                </a:cubicBezTo>
                <a:cubicBezTo>
                  <a:pt x="516" y="210"/>
                  <a:pt x="541" y="230"/>
                  <a:pt x="549" y="236"/>
                </a:cubicBezTo>
                <a:cubicBezTo>
                  <a:pt x="552" y="239"/>
                  <a:pt x="555" y="241"/>
                  <a:pt x="554" y="241"/>
                </a:cubicBezTo>
                <a:lnTo>
                  <a:pt x="555" y="241"/>
                </a:lnTo>
                <a:lnTo>
                  <a:pt x="554" y="241"/>
                </a:lnTo>
                <a:cubicBezTo>
                  <a:pt x="554" y="240"/>
                  <a:pt x="553" y="240"/>
                  <a:pt x="550" y="238"/>
                </a:cubicBezTo>
                <a:cubicBezTo>
                  <a:pt x="542" y="232"/>
                  <a:pt x="533" y="226"/>
                  <a:pt x="529" y="224"/>
                </a:cubicBezTo>
                <a:cubicBezTo>
                  <a:pt x="512" y="214"/>
                  <a:pt x="504" y="207"/>
                  <a:pt x="496" y="196"/>
                </a:cubicBezTo>
                <a:close/>
                <a:moveTo>
                  <a:pt x="528" y="169"/>
                </a:moveTo>
                <a:lnTo>
                  <a:pt x="526" y="170"/>
                </a:lnTo>
                <a:lnTo>
                  <a:pt x="524" y="171"/>
                </a:lnTo>
                <a:lnTo>
                  <a:pt x="524" y="171"/>
                </a:lnTo>
                <a:lnTo>
                  <a:pt x="523" y="171"/>
                </a:lnTo>
                <a:lnTo>
                  <a:pt x="522" y="171"/>
                </a:lnTo>
                <a:lnTo>
                  <a:pt x="521" y="171"/>
                </a:lnTo>
                <a:lnTo>
                  <a:pt x="524" y="169"/>
                </a:lnTo>
                <a:lnTo>
                  <a:pt x="525" y="167"/>
                </a:lnTo>
                <a:lnTo>
                  <a:pt x="526" y="167"/>
                </a:lnTo>
                <a:lnTo>
                  <a:pt x="527" y="167"/>
                </a:lnTo>
                <a:lnTo>
                  <a:pt x="528" y="168"/>
                </a:lnTo>
                <a:lnTo>
                  <a:pt x="528" y="169"/>
                </a:lnTo>
                <a:close/>
                <a:moveTo>
                  <a:pt x="508" y="185"/>
                </a:moveTo>
                <a:lnTo>
                  <a:pt x="509" y="185"/>
                </a:lnTo>
                <a:lnTo>
                  <a:pt x="510" y="184"/>
                </a:lnTo>
                <a:lnTo>
                  <a:pt x="511" y="183"/>
                </a:lnTo>
                <a:lnTo>
                  <a:pt x="513" y="183"/>
                </a:lnTo>
                <a:lnTo>
                  <a:pt x="514" y="182"/>
                </a:lnTo>
                <a:lnTo>
                  <a:pt x="515" y="181"/>
                </a:lnTo>
                <a:cubicBezTo>
                  <a:pt x="517" y="188"/>
                  <a:pt x="521" y="193"/>
                  <a:pt x="521" y="193"/>
                </a:cubicBezTo>
                <a:lnTo>
                  <a:pt x="521" y="194"/>
                </a:lnTo>
                <a:lnTo>
                  <a:pt x="521" y="194"/>
                </a:lnTo>
                <a:lnTo>
                  <a:pt x="521" y="194"/>
                </a:lnTo>
                <a:lnTo>
                  <a:pt x="521" y="194"/>
                </a:lnTo>
                <a:lnTo>
                  <a:pt x="520" y="193"/>
                </a:lnTo>
                <a:lnTo>
                  <a:pt x="519" y="193"/>
                </a:lnTo>
                <a:cubicBezTo>
                  <a:pt x="518" y="192"/>
                  <a:pt x="510" y="186"/>
                  <a:pt x="508" y="185"/>
                </a:cubicBezTo>
                <a:close/>
                <a:moveTo>
                  <a:pt x="538" y="214"/>
                </a:moveTo>
                <a:cubicBezTo>
                  <a:pt x="525" y="204"/>
                  <a:pt x="518" y="199"/>
                  <a:pt x="515" y="198"/>
                </a:cubicBezTo>
                <a:cubicBezTo>
                  <a:pt x="512" y="196"/>
                  <a:pt x="510" y="194"/>
                  <a:pt x="509" y="191"/>
                </a:cubicBezTo>
                <a:cubicBezTo>
                  <a:pt x="520" y="198"/>
                  <a:pt x="564" y="234"/>
                  <a:pt x="564" y="234"/>
                </a:cubicBezTo>
                <a:lnTo>
                  <a:pt x="564" y="235"/>
                </a:lnTo>
                <a:cubicBezTo>
                  <a:pt x="565" y="236"/>
                  <a:pt x="552" y="226"/>
                  <a:pt x="538" y="214"/>
                </a:cubicBezTo>
                <a:close/>
                <a:moveTo>
                  <a:pt x="527" y="174"/>
                </a:moveTo>
                <a:lnTo>
                  <a:pt x="532" y="172"/>
                </a:lnTo>
                <a:lnTo>
                  <a:pt x="533" y="173"/>
                </a:lnTo>
                <a:lnTo>
                  <a:pt x="534" y="174"/>
                </a:lnTo>
                <a:lnTo>
                  <a:pt x="535" y="175"/>
                </a:lnTo>
                <a:lnTo>
                  <a:pt x="536" y="176"/>
                </a:lnTo>
                <a:lnTo>
                  <a:pt x="536" y="177"/>
                </a:lnTo>
                <a:lnTo>
                  <a:pt x="537" y="178"/>
                </a:lnTo>
                <a:lnTo>
                  <a:pt x="537" y="178"/>
                </a:lnTo>
                <a:lnTo>
                  <a:pt x="537" y="178"/>
                </a:lnTo>
                <a:cubicBezTo>
                  <a:pt x="537" y="179"/>
                  <a:pt x="530" y="175"/>
                  <a:pt x="527" y="174"/>
                </a:cubicBezTo>
                <a:close/>
                <a:moveTo>
                  <a:pt x="637" y="197"/>
                </a:moveTo>
                <a:lnTo>
                  <a:pt x="637" y="197"/>
                </a:lnTo>
                <a:lnTo>
                  <a:pt x="637" y="198"/>
                </a:lnTo>
                <a:lnTo>
                  <a:pt x="637" y="198"/>
                </a:lnTo>
                <a:cubicBezTo>
                  <a:pt x="638" y="199"/>
                  <a:pt x="632" y="191"/>
                  <a:pt x="628" y="187"/>
                </a:cubicBezTo>
                <a:lnTo>
                  <a:pt x="629" y="187"/>
                </a:lnTo>
                <a:lnTo>
                  <a:pt x="629" y="187"/>
                </a:lnTo>
                <a:lnTo>
                  <a:pt x="630" y="188"/>
                </a:lnTo>
                <a:lnTo>
                  <a:pt x="631" y="188"/>
                </a:lnTo>
                <a:lnTo>
                  <a:pt x="631" y="190"/>
                </a:lnTo>
                <a:lnTo>
                  <a:pt x="633" y="191"/>
                </a:lnTo>
                <a:lnTo>
                  <a:pt x="634" y="194"/>
                </a:lnTo>
                <a:lnTo>
                  <a:pt x="637" y="197"/>
                </a:lnTo>
                <a:close/>
                <a:moveTo>
                  <a:pt x="658" y="255"/>
                </a:moveTo>
                <a:cubicBezTo>
                  <a:pt x="648" y="241"/>
                  <a:pt x="637" y="228"/>
                  <a:pt x="632" y="222"/>
                </a:cubicBezTo>
                <a:cubicBezTo>
                  <a:pt x="626" y="215"/>
                  <a:pt x="622" y="210"/>
                  <a:pt x="622" y="209"/>
                </a:cubicBezTo>
                <a:lnTo>
                  <a:pt x="624" y="209"/>
                </a:lnTo>
                <a:lnTo>
                  <a:pt x="625" y="208"/>
                </a:lnTo>
                <a:lnTo>
                  <a:pt x="625" y="208"/>
                </a:lnTo>
                <a:lnTo>
                  <a:pt x="625" y="207"/>
                </a:lnTo>
                <a:cubicBezTo>
                  <a:pt x="625" y="204"/>
                  <a:pt x="619" y="198"/>
                  <a:pt x="618" y="198"/>
                </a:cubicBezTo>
                <a:lnTo>
                  <a:pt x="618" y="197"/>
                </a:lnTo>
                <a:lnTo>
                  <a:pt x="618" y="196"/>
                </a:lnTo>
                <a:lnTo>
                  <a:pt x="618" y="196"/>
                </a:lnTo>
                <a:lnTo>
                  <a:pt x="618" y="196"/>
                </a:lnTo>
                <a:lnTo>
                  <a:pt x="618" y="195"/>
                </a:lnTo>
                <a:lnTo>
                  <a:pt x="618" y="195"/>
                </a:lnTo>
                <a:lnTo>
                  <a:pt x="618" y="195"/>
                </a:lnTo>
                <a:lnTo>
                  <a:pt x="618" y="195"/>
                </a:lnTo>
                <a:lnTo>
                  <a:pt x="618" y="195"/>
                </a:lnTo>
                <a:cubicBezTo>
                  <a:pt x="623" y="198"/>
                  <a:pt x="653" y="245"/>
                  <a:pt x="658" y="255"/>
                </a:cubicBezTo>
                <a:close/>
                <a:moveTo>
                  <a:pt x="644" y="191"/>
                </a:moveTo>
                <a:cubicBezTo>
                  <a:pt x="639" y="184"/>
                  <a:pt x="638" y="183"/>
                  <a:pt x="637" y="180"/>
                </a:cubicBezTo>
                <a:cubicBezTo>
                  <a:pt x="640" y="184"/>
                  <a:pt x="643" y="189"/>
                  <a:pt x="644" y="191"/>
                </a:cubicBezTo>
                <a:close/>
                <a:moveTo>
                  <a:pt x="637" y="166"/>
                </a:moveTo>
                <a:lnTo>
                  <a:pt x="638" y="167"/>
                </a:lnTo>
                <a:lnTo>
                  <a:pt x="639" y="168"/>
                </a:lnTo>
                <a:lnTo>
                  <a:pt x="639" y="168"/>
                </a:lnTo>
                <a:lnTo>
                  <a:pt x="640" y="168"/>
                </a:lnTo>
                <a:lnTo>
                  <a:pt x="640" y="169"/>
                </a:lnTo>
                <a:lnTo>
                  <a:pt x="641" y="169"/>
                </a:lnTo>
                <a:lnTo>
                  <a:pt x="641" y="170"/>
                </a:lnTo>
                <a:lnTo>
                  <a:pt x="642" y="172"/>
                </a:lnTo>
                <a:lnTo>
                  <a:pt x="644" y="174"/>
                </a:lnTo>
                <a:lnTo>
                  <a:pt x="646" y="177"/>
                </a:lnTo>
                <a:lnTo>
                  <a:pt x="645" y="177"/>
                </a:lnTo>
                <a:lnTo>
                  <a:pt x="645" y="176"/>
                </a:lnTo>
                <a:lnTo>
                  <a:pt x="645" y="176"/>
                </a:lnTo>
                <a:lnTo>
                  <a:pt x="644" y="175"/>
                </a:lnTo>
                <a:lnTo>
                  <a:pt x="643" y="174"/>
                </a:lnTo>
                <a:lnTo>
                  <a:pt x="642" y="173"/>
                </a:lnTo>
                <a:lnTo>
                  <a:pt x="641" y="171"/>
                </a:lnTo>
                <a:lnTo>
                  <a:pt x="639" y="169"/>
                </a:lnTo>
                <a:lnTo>
                  <a:pt x="637" y="166"/>
                </a:lnTo>
                <a:close/>
                <a:moveTo>
                  <a:pt x="660" y="184"/>
                </a:moveTo>
                <a:lnTo>
                  <a:pt x="660" y="187"/>
                </a:lnTo>
                <a:cubicBezTo>
                  <a:pt x="653" y="178"/>
                  <a:pt x="650" y="173"/>
                  <a:pt x="650" y="173"/>
                </a:cubicBezTo>
                <a:lnTo>
                  <a:pt x="650" y="173"/>
                </a:lnTo>
                <a:lnTo>
                  <a:pt x="650" y="173"/>
                </a:lnTo>
                <a:cubicBezTo>
                  <a:pt x="650" y="172"/>
                  <a:pt x="657" y="180"/>
                  <a:pt x="660" y="184"/>
                </a:cubicBezTo>
                <a:close/>
                <a:moveTo>
                  <a:pt x="661" y="205"/>
                </a:moveTo>
                <a:lnTo>
                  <a:pt x="661" y="206"/>
                </a:lnTo>
                <a:lnTo>
                  <a:pt x="661" y="206"/>
                </a:lnTo>
                <a:lnTo>
                  <a:pt x="661" y="207"/>
                </a:lnTo>
                <a:lnTo>
                  <a:pt x="661" y="207"/>
                </a:lnTo>
                <a:lnTo>
                  <a:pt x="660" y="207"/>
                </a:lnTo>
                <a:lnTo>
                  <a:pt x="660" y="206"/>
                </a:lnTo>
                <a:lnTo>
                  <a:pt x="659" y="205"/>
                </a:lnTo>
                <a:lnTo>
                  <a:pt x="658" y="203"/>
                </a:lnTo>
                <a:lnTo>
                  <a:pt x="657" y="201"/>
                </a:lnTo>
                <a:lnTo>
                  <a:pt x="655" y="198"/>
                </a:lnTo>
                <a:lnTo>
                  <a:pt x="654" y="196"/>
                </a:lnTo>
                <a:lnTo>
                  <a:pt x="654" y="195"/>
                </a:lnTo>
                <a:lnTo>
                  <a:pt x="653" y="194"/>
                </a:lnTo>
                <a:lnTo>
                  <a:pt x="653" y="194"/>
                </a:lnTo>
                <a:lnTo>
                  <a:pt x="653" y="194"/>
                </a:lnTo>
                <a:cubicBezTo>
                  <a:pt x="653" y="193"/>
                  <a:pt x="658" y="202"/>
                  <a:pt x="661" y="205"/>
                </a:cubicBezTo>
                <a:close/>
                <a:moveTo>
                  <a:pt x="670" y="236"/>
                </a:moveTo>
                <a:cubicBezTo>
                  <a:pt x="667" y="233"/>
                  <a:pt x="664" y="227"/>
                  <a:pt x="661" y="223"/>
                </a:cubicBezTo>
                <a:cubicBezTo>
                  <a:pt x="658" y="219"/>
                  <a:pt x="652" y="209"/>
                  <a:pt x="648" y="204"/>
                </a:cubicBezTo>
                <a:cubicBezTo>
                  <a:pt x="650" y="207"/>
                  <a:pt x="654" y="211"/>
                  <a:pt x="654" y="212"/>
                </a:cubicBezTo>
                <a:cubicBezTo>
                  <a:pt x="661" y="220"/>
                  <a:pt x="667" y="228"/>
                  <a:pt x="670" y="236"/>
                </a:cubicBezTo>
                <a:close/>
                <a:moveTo>
                  <a:pt x="682" y="216"/>
                </a:moveTo>
                <a:lnTo>
                  <a:pt x="680" y="214"/>
                </a:lnTo>
                <a:lnTo>
                  <a:pt x="679" y="212"/>
                </a:lnTo>
                <a:lnTo>
                  <a:pt x="677" y="209"/>
                </a:lnTo>
                <a:lnTo>
                  <a:pt x="675" y="208"/>
                </a:lnTo>
                <a:cubicBezTo>
                  <a:pt x="666" y="196"/>
                  <a:pt x="666" y="195"/>
                  <a:pt x="666" y="193"/>
                </a:cubicBezTo>
                <a:lnTo>
                  <a:pt x="666" y="193"/>
                </a:lnTo>
                <a:lnTo>
                  <a:pt x="666" y="192"/>
                </a:lnTo>
                <a:lnTo>
                  <a:pt x="666" y="191"/>
                </a:lnTo>
                <a:lnTo>
                  <a:pt x="682" y="216"/>
                </a:lnTo>
                <a:close/>
                <a:moveTo>
                  <a:pt x="670" y="166"/>
                </a:moveTo>
                <a:cubicBezTo>
                  <a:pt x="679" y="177"/>
                  <a:pt x="679" y="178"/>
                  <a:pt x="683" y="182"/>
                </a:cubicBezTo>
                <a:cubicBezTo>
                  <a:pt x="683" y="184"/>
                  <a:pt x="699" y="206"/>
                  <a:pt x="702" y="210"/>
                </a:cubicBezTo>
                <a:lnTo>
                  <a:pt x="703" y="211"/>
                </a:lnTo>
                <a:lnTo>
                  <a:pt x="704" y="212"/>
                </a:lnTo>
                <a:lnTo>
                  <a:pt x="704" y="212"/>
                </a:lnTo>
                <a:lnTo>
                  <a:pt x="704" y="213"/>
                </a:lnTo>
                <a:lnTo>
                  <a:pt x="704" y="213"/>
                </a:lnTo>
                <a:lnTo>
                  <a:pt x="705" y="214"/>
                </a:lnTo>
                <a:lnTo>
                  <a:pt x="705" y="214"/>
                </a:lnTo>
                <a:lnTo>
                  <a:pt x="705" y="214"/>
                </a:lnTo>
                <a:lnTo>
                  <a:pt x="705" y="215"/>
                </a:lnTo>
                <a:lnTo>
                  <a:pt x="704" y="216"/>
                </a:lnTo>
                <a:lnTo>
                  <a:pt x="704" y="216"/>
                </a:lnTo>
                <a:lnTo>
                  <a:pt x="704" y="217"/>
                </a:lnTo>
                <a:lnTo>
                  <a:pt x="704" y="218"/>
                </a:lnTo>
                <a:cubicBezTo>
                  <a:pt x="702" y="215"/>
                  <a:pt x="698" y="210"/>
                  <a:pt x="697" y="209"/>
                </a:cubicBezTo>
                <a:cubicBezTo>
                  <a:pt x="683" y="190"/>
                  <a:pt x="667" y="169"/>
                  <a:pt x="668" y="167"/>
                </a:cubicBezTo>
                <a:lnTo>
                  <a:pt x="668" y="166"/>
                </a:lnTo>
                <a:lnTo>
                  <a:pt x="668" y="166"/>
                </a:lnTo>
                <a:lnTo>
                  <a:pt x="668" y="166"/>
                </a:lnTo>
                <a:lnTo>
                  <a:pt x="668" y="166"/>
                </a:lnTo>
                <a:lnTo>
                  <a:pt x="668" y="166"/>
                </a:lnTo>
                <a:lnTo>
                  <a:pt x="669" y="166"/>
                </a:lnTo>
                <a:lnTo>
                  <a:pt x="669" y="166"/>
                </a:lnTo>
                <a:lnTo>
                  <a:pt x="669" y="166"/>
                </a:lnTo>
                <a:lnTo>
                  <a:pt x="670" y="166"/>
                </a:lnTo>
                <a:close/>
                <a:moveTo>
                  <a:pt x="657" y="297"/>
                </a:moveTo>
                <a:cubicBezTo>
                  <a:pt x="653" y="291"/>
                  <a:pt x="648" y="284"/>
                  <a:pt x="646" y="281"/>
                </a:cubicBezTo>
                <a:cubicBezTo>
                  <a:pt x="641" y="273"/>
                  <a:pt x="634" y="263"/>
                  <a:pt x="628" y="254"/>
                </a:cubicBezTo>
                <a:lnTo>
                  <a:pt x="629" y="254"/>
                </a:lnTo>
                <a:cubicBezTo>
                  <a:pt x="634" y="256"/>
                  <a:pt x="659" y="299"/>
                  <a:pt x="657" y="297"/>
                </a:cubicBezTo>
                <a:close/>
                <a:moveTo>
                  <a:pt x="638" y="255"/>
                </a:moveTo>
                <a:lnTo>
                  <a:pt x="640" y="259"/>
                </a:lnTo>
                <a:lnTo>
                  <a:pt x="639" y="257"/>
                </a:lnTo>
                <a:lnTo>
                  <a:pt x="638" y="256"/>
                </a:lnTo>
                <a:lnTo>
                  <a:pt x="636" y="254"/>
                </a:lnTo>
                <a:lnTo>
                  <a:pt x="636" y="253"/>
                </a:lnTo>
                <a:lnTo>
                  <a:pt x="635" y="252"/>
                </a:lnTo>
                <a:lnTo>
                  <a:pt x="635" y="252"/>
                </a:lnTo>
                <a:lnTo>
                  <a:pt x="635" y="252"/>
                </a:lnTo>
                <a:lnTo>
                  <a:pt x="636" y="253"/>
                </a:lnTo>
                <a:lnTo>
                  <a:pt x="638" y="255"/>
                </a:lnTo>
                <a:close/>
                <a:moveTo>
                  <a:pt x="596" y="197"/>
                </a:moveTo>
                <a:cubicBezTo>
                  <a:pt x="589" y="192"/>
                  <a:pt x="584" y="182"/>
                  <a:pt x="585" y="184"/>
                </a:cubicBezTo>
                <a:lnTo>
                  <a:pt x="585" y="184"/>
                </a:lnTo>
                <a:cubicBezTo>
                  <a:pt x="584" y="182"/>
                  <a:pt x="592" y="192"/>
                  <a:pt x="596" y="197"/>
                </a:cubicBezTo>
                <a:close/>
                <a:moveTo>
                  <a:pt x="577" y="166"/>
                </a:moveTo>
                <a:lnTo>
                  <a:pt x="579" y="167"/>
                </a:lnTo>
                <a:lnTo>
                  <a:pt x="580" y="168"/>
                </a:lnTo>
                <a:lnTo>
                  <a:pt x="582" y="168"/>
                </a:lnTo>
                <a:lnTo>
                  <a:pt x="583" y="169"/>
                </a:lnTo>
                <a:lnTo>
                  <a:pt x="584" y="171"/>
                </a:lnTo>
                <a:lnTo>
                  <a:pt x="585" y="173"/>
                </a:lnTo>
                <a:lnTo>
                  <a:pt x="586" y="174"/>
                </a:lnTo>
                <a:lnTo>
                  <a:pt x="586" y="175"/>
                </a:lnTo>
                <a:lnTo>
                  <a:pt x="586" y="175"/>
                </a:lnTo>
                <a:lnTo>
                  <a:pt x="586" y="174"/>
                </a:lnTo>
                <a:lnTo>
                  <a:pt x="584" y="173"/>
                </a:lnTo>
                <a:lnTo>
                  <a:pt x="583" y="172"/>
                </a:lnTo>
                <a:lnTo>
                  <a:pt x="580" y="169"/>
                </a:lnTo>
                <a:lnTo>
                  <a:pt x="577" y="166"/>
                </a:lnTo>
                <a:close/>
                <a:moveTo>
                  <a:pt x="594" y="207"/>
                </a:moveTo>
                <a:lnTo>
                  <a:pt x="597" y="211"/>
                </a:lnTo>
                <a:lnTo>
                  <a:pt x="597" y="211"/>
                </a:lnTo>
                <a:lnTo>
                  <a:pt x="595" y="210"/>
                </a:lnTo>
                <a:lnTo>
                  <a:pt x="593" y="207"/>
                </a:lnTo>
                <a:lnTo>
                  <a:pt x="591" y="206"/>
                </a:lnTo>
                <a:lnTo>
                  <a:pt x="590" y="205"/>
                </a:lnTo>
                <a:lnTo>
                  <a:pt x="590" y="205"/>
                </a:lnTo>
                <a:lnTo>
                  <a:pt x="592" y="205"/>
                </a:lnTo>
                <a:lnTo>
                  <a:pt x="594" y="207"/>
                </a:lnTo>
                <a:close/>
                <a:moveTo>
                  <a:pt x="594" y="174"/>
                </a:moveTo>
                <a:cubicBezTo>
                  <a:pt x="600" y="177"/>
                  <a:pt x="600" y="177"/>
                  <a:pt x="601" y="179"/>
                </a:cubicBezTo>
                <a:lnTo>
                  <a:pt x="603" y="180"/>
                </a:lnTo>
                <a:lnTo>
                  <a:pt x="604" y="182"/>
                </a:lnTo>
                <a:lnTo>
                  <a:pt x="602" y="181"/>
                </a:lnTo>
                <a:lnTo>
                  <a:pt x="600" y="181"/>
                </a:lnTo>
                <a:lnTo>
                  <a:pt x="599" y="180"/>
                </a:lnTo>
                <a:lnTo>
                  <a:pt x="598" y="180"/>
                </a:lnTo>
                <a:lnTo>
                  <a:pt x="598" y="179"/>
                </a:lnTo>
                <a:lnTo>
                  <a:pt x="597" y="178"/>
                </a:lnTo>
                <a:lnTo>
                  <a:pt x="596" y="177"/>
                </a:lnTo>
                <a:lnTo>
                  <a:pt x="595" y="176"/>
                </a:lnTo>
                <a:lnTo>
                  <a:pt x="594" y="174"/>
                </a:lnTo>
                <a:close/>
                <a:moveTo>
                  <a:pt x="605" y="209"/>
                </a:moveTo>
                <a:lnTo>
                  <a:pt x="603" y="207"/>
                </a:lnTo>
                <a:lnTo>
                  <a:pt x="603" y="206"/>
                </a:lnTo>
                <a:lnTo>
                  <a:pt x="602" y="205"/>
                </a:lnTo>
                <a:lnTo>
                  <a:pt x="605" y="209"/>
                </a:lnTo>
                <a:close/>
                <a:moveTo>
                  <a:pt x="606" y="223"/>
                </a:moveTo>
                <a:lnTo>
                  <a:pt x="604" y="220"/>
                </a:lnTo>
                <a:lnTo>
                  <a:pt x="603" y="219"/>
                </a:lnTo>
                <a:lnTo>
                  <a:pt x="603" y="219"/>
                </a:lnTo>
                <a:cubicBezTo>
                  <a:pt x="610" y="222"/>
                  <a:pt x="614" y="231"/>
                  <a:pt x="613" y="229"/>
                </a:cubicBezTo>
                <a:lnTo>
                  <a:pt x="613" y="229"/>
                </a:lnTo>
                <a:lnTo>
                  <a:pt x="613" y="228"/>
                </a:lnTo>
                <a:lnTo>
                  <a:pt x="612" y="228"/>
                </a:lnTo>
                <a:lnTo>
                  <a:pt x="612" y="227"/>
                </a:lnTo>
                <a:lnTo>
                  <a:pt x="611" y="227"/>
                </a:lnTo>
                <a:lnTo>
                  <a:pt x="610" y="226"/>
                </a:lnTo>
                <a:lnTo>
                  <a:pt x="609" y="225"/>
                </a:lnTo>
                <a:lnTo>
                  <a:pt x="608" y="224"/>
                </a:lnTo>
                <a:lnTo>
                  <a:pt x="607" y="223"/>
                </a:lnTo>
                <a:lnTo>
                  <a:pt x="606" y="223"/>
                </a:lnTo>
                <a:close/>
                <a:moveTo>
                  <a:pt x="611" y="189"/>
                </a:moveTo>
                <a:lnTo>
                  <a:pt x="611" y="191"/>
                </a:lnTo>
                <a:lnTo>
                  <a:pt x="611" y="192"/>
                </a:lnTo>
                <a:lnTo>
                  <a:pt x="609" y="191"/>
                </a:lnTo>
                <a:lnTo>
                  <a:pt x="606" y="189"/>
                </a:lnTo>
                <a:lnTo>
                  <a:pt x="606" y="189"/>
                </a:lnTo>
                <a:lnTo>
                  <a:pt x="606" y="189"/>
                </a:lnTo>
                <a:lnTo>
                  <a:pt x="608" y="189"/>
                </a:lnTo>
                <a:lnTo>
                  <a:pt x="611" y="189"/>
                </a:lnTo>
                <a:close/>
                <a:moveTo>
                  <a:pt x="602" y="235"/>
                </a:moveTo>
                <a:lnTo>
                  <a:pt x="601" y="233"/>
                </a:lnTo>
                <a:lnTo>
                  <a:pt x="600" y="232"/>
                </a:lnTo>
                <a:lnTo>
                  <a:pt x="598" y="231"/>
                </a:lnTo>
                <a:lnTo>
                  <a:pt x="601" y="232"/>
                </a:lnTo>
                <a:lnTo>
                  <a:pt x="602" y="233"/>
                </a:lnTo>
                <a:lnTo>
                  <a:pt x="602" y="234"/>
                </a:lnTo>
                <a:lnTo>
                  <a:pt x="602" y="235"/>
                </a:lnTo>
                <a:close/>
                <a:moveTo>
                  <a:pt x="617" y="278"/>
                </a:moveTo>
                <a:lnTo>
                  <a:pt x="617" y="278"/>
                </a:lnTo>
                <a:lnTo>
                  <a:pt x="617" y="279"/>
                </a:lnTo>
                <a:lnTo>
                  <a:pt x="617" y="279"/>
                </a:lnTo>
                <a:lnTo>
                  <a:pt x="617" y="279"/>
                </a:lnTo>
                <a:cubicBezTo>
                  <a:pt x="616" y="280"/>
                  <a:pt x="607" y="268"/>
                  <a:pt x="601" y="259"/>
                </a:cubicBezTo>
                <a:lnTo>
                  <a:pt x="603" y="261"/>
                </a:lnTo>
                <a:cubicBezTo>
                  <a:pt x="610" y="266"/>
                  <a:pt x="610" y="267"/>
                  <a:pt x="612" y="270"/>
                </a:cubicBezTo>
                <a:lnTo>
                  <a:pt x="612" y="271"/>
                </a:lnTo>
                <a:lnTo>
                  <a:pt x="613" y="272"/>
                </a:lnTo>
                <a:lnTo>
                  <a:pt x="614" y="274"/>
                </a:lnTo>
                <a:lnTo>
                  <a:pt x="615" y="276"/>
                </a:lnTo>
                <a:lnTo>
                  <a:pt x="617" y="278"/>
                </a:lnTo>
                <a:close/>
                <a:moveTo>
                  <a:pt x="614" y="247"/>
                </a:moveTo>
                <a:lnTo>
                  <a:pt x="617" y="249"/>
                </a:lnTo>
                <a:lnTo>
                  <a:pt x="618" y="251"/>
                </a:lnTo>
                <a:lnTo>
                  <a:pt x="620" y="253"/>
                </a:lnTo>
                <a:lnTo>
                  <a:pt x="621" y="254"/>
                </a:lnTo>
                <a:lnTo>
                  <a:pt x="621" y="255"/>
                </a:lnTo>
                <a:lnTo>
                  <a:pt x="622" y="256"/>
                </a:lnTo>
                <a:lnTo>
                  <a:pt x="622" y="256"/>
                </a:lnTo>
                <a:lnTo>
                  <a:pt x="622" y="255"/>
                </a:lnTo>
                <a:lnTo>
                  <a:pt x="621" y="255"/>
                </a:lnTo>
                <a:lnTo>
                  <a:pt x="620" y="253"/>
                </a:lnTo>
                <a:lnTo>
                  <a:pt x="618" y="252"/>
                </a:lnTo>
                <a:lnTo>
                  <a:pt x="616" y="249"/>
                </a:lnTo>
                <a:lnTo>
                  <a:pt x="614" y="247"/>
                </a:lnTo>
                <a:close/>
                <a:moveTo>
                  <a:pt x="623" y="179"/>
                </a:moveTo>
                <a:lnTo>
                  <a:pt x="624" y="181"/>
                </a:lnTo>
                <a:lnTo>
                  <a:pt x="624" y="181"/>
                </a:lnTo>
                <a:lnTo>
                  <a:pt x="622" y="178"/>
                </a:lnTo>
                <a:lnTo>
                  <a:pt x="621" y="177"/>
                </a:lnTo>
                <a:lnTo>
                  <a:pt x="621" y="178"/>
                </a:lnTo>
                <a:lnTo>
                  <a:pt x="623" y="179"/>
                </a:lnTo>
                <a:close/>
                <a:moveTo>
                  <a:pt x="623" y="172"/>
                </a:moveTo>
                <a:lnTo>
                  <a:pt x="625" y="172"/>
                </a:lnTo>
                <a:lnTo>
                  <a:pt x="626" y="175"/>
                </a:lnTo>
                <a:lnTo>
                  <a:pt x="624" y="173"/>
                </a:lnTo>
                <a:lnTo>
                  <a:pt x="623" y="172"/>
                </a:lnTo>
                <a:close/>
                <a:moveTo>
                  <a:pt x="626" y="161"/>
                </a:moveTo>
                <a:cubicBezTo>
                  <a:pt x="621" y="158"/>
                  <a:pt x="618" y="155"/>
                  <a:pt x="618" y="155"/>
                </a:cubicBezTo>
                <a:lnTo>
                  <a:pt x="618" y="155"/>
                </a:lnTo>
                <a:cubicBezTo>
                  <a:pt x="618" y="154"/>
                  <a:pt x="624" y="160"/>
                  <a:pt x="626" y="161"/>
                </a:cubicBezTo>
                <a:close/>
                <a:moveTo>
                  <a:pt x="620" y="165"/>
                </a:moveTo>
                <a:lnTo>
                  <a:pt x="618" y="164"/>
                </a:lnTo>
                <a:lnTo>
                  <a:pt x="616" y="163"/>
                </a:lnTo>
                <a:cubicBezTo>
                  <a:pt x="613" y="162"/>
                  <a:pt x="611" y="160"/>
                  <a:pt x="610" y="158"/>
                </a:cubicBezTo>
                <a:lnTo>
                  <a:pt x="613" y="160"/>
                </a:lnTo>
                <a:lnTo>
                  <a:pt x="615" y="161"/>
                </a:lnTo>
                <a:lnTo>
                  <a:pt x="617" y="162"/>
                </a:lnTo>
                <a:lnTo>
                  <a:pt x="618" y="163"/>
                </a:lnTo>
                <a:lnTo>
                  <a:pt x="619" y="163"/>
                </a:lnTo>
                <a:lnTo>
                  <a:pt x="619" y="164"/>
                </a:lnTo>
                <a:lnTo>
                  <a:pt x="619" y="164"/>
                </a:lnTo>
                <a:lnTo>
                  <a:pt x="620" y="165"/>
                </a:lnTo>
                <a:lnTo>
                  <a:pt x="620" y="165"/>
                </a:lnTo>
                <a:close/>
                <a:moveTo>
                  <a:pt x="612" y="149"/>
                </a:moveTo>
                <a:lnTo>
                  <a:pt x="615" y="155"/>
                </a:lnTo>
                <a:cubicBezTo>
                  <a:pt x="607" y="151"/>
                  <a:pt x="601" y="149"/>
                  <a:pt x="601" y="148"/>
                </a:cubicBezTo>
                <a:lnTo>
                  <a:pt x="600" y="148"/>
                </a:lnTo>
                <a:lnTo>
                  <a:pt x="600" y="148"/>
                </a:lnTo>
                <a:lnTo>
                  <a:pt x="600" y="148"/>
                </a:lnTo>
                <a:lnTo>
                  <a:pt x="600" y="148"/>
                </a:lnTo>
                <a:lnTo>
                  <a:pt x="600" y="148"/>
                </a:lnTo>
                <a:lnTo>
                  <a:pt x="601" y="148"/>
                </a:lnTo>
                <a:lnTo>
                  <a:pt x="602" y="148"/>
                </a:lnTo>
                <a:lnTo>
                  <a:pt x="603" y="148"/>
                </a:lnTo>
                <a:lnTo>
                  <a:pt x="605" y="148"/>
                </a:lnTo>
                <a:lnTo>
                  <a:pt x="607" y="148"/>
                </a:lnTo>
                <a:lnTo>
                  <a:pt x="609" y="149"/>
                </a:lnTo>
                <a:lnTo>
                  <a:pt x="612" y="149"/>
                </a:lnTo>
                <a:close/>
                <a:moveTo>
                  <a:pt x="612" y="174"/>
                </a:moveTo>
                <a:lnTo>
                  <a:pt x="609" y="176"/>
                </a:lnTo>
                <a:cubicBezTo>
                  <a:pt x="606" y="175"/>
                  <a:pt x="600" y="169"/>
                  <a:pt x="598" y="168"/>
                </a:cubicBezTo>
                <a:cubicBezTo>
                  <a:pt x="593" y="163"/>
                  <a:pt x="587" y="158"/>
                  <a:pt x="585" y="158"/>
                </a:cubicBezTo>
                <a:lnTo>
                  <a:pt x="584" y="158"/>
                </a:lnTo>
                <a:lnTo>
                  <a:pt x="583" y="158"/>
                </a:lnTo>
                <a:lnTo>
                  <a:pt x="583" y="158"/>
                </a:lnTo>
                <a:lnTo>
                  <a:pt x="582" y="159"/>
                </a:lnTo>
                <a:lnTo>
                  <a:pt x="581" y="159"/>
                </a:lnTo>
                <a:lnTo>
                  <a:pt x="580" y="158"/>
                </a:lnTo>
                <a:lnTo>
                  <a:pt x="578" y="157"/>
                </a:lnTo>
                <a:lnTo>
                  <a:pt x="577" y="156"/>
                </a:lnTo>
                <a:lnTo>
                  <a:pt x="576" y="155"/>
                </a:lnTo>
                <a:cubicBezTo>
                  <a:pt x="587" y="157"/>
                  <a:pt x="606" y="166"/>
                  <a:pt x="612" y="174"/>
                </a:cubicBezTo>
                <a:close/>
                <a:moveTo>
                  <a:pt x="578" y="187"/>
                </a:moveTo>
                <a:cubicBezTo>
                  <a:pt x="568" y="181"/>
                  <a:pt x="557" y="172"/>
                  <a:pt x="550" y="165"/>
                </a:cubicBezTo>
                <a:cubicBezTo>
                  <a:pt x="570" y="171"/>
                  <a:pt x="570" y="173"/>
                  <a:pt x="573" y="179"/>
                </a:cubicBezTo>
                <a:cubicBezTo>
                  <a:pt x="575" y="181"/>
                  <a:pt x="578" y="186"/>
                  <a:pt x="578" y="187"/>
                </a:cubicBezTo>
                <a:close/>
                <a:moveTo>
                  <a:pt x="567" y="195"/>
                </a:moveTo>
                <a:lnTo>
                  <a:pt x="566" y="194"/>
                </a:lnTo>
                <a:lnTo>
                  <a:pt x="564" y="193"/>
                </a:lnTo>
                <a:lnTo>
                  <a:pt x="563" y="192"/>
                </a:lnTo>
                <a:lnTo>
                  <a:pt x="562" y="191"/>
                </a:lnTo>
                <a:lnTo>
                  <a:pt x="561" y="190"/>
                </a:lnTo>
                <a:lnTo>
                  <a:pt x="561" y="190"/>
                </a:lnTo>
                <a:lnTo>
                  <a:pt x="562" y="190"/>
                </a:lnTo>
                <a:lnTo>
                  <a:pt x="563" y="191"/>
                </a:lnTo>
                <a:lnTo>
                  <a:pt x="565" y="192"/>
                </a:lnTo>
                <a:lnTo>
                  <a:pt x="566" y="193"/>
                </a:lnTo>
                <a:lnTo>
                  <a:pt x="567" y="195"/>
                </a:lnTo>
                <a:close/>
                <a:moveTo>
                  <a:pt x="549" y="148"/>
                </a:moveTo>
                <a:lnTo>
                  <a:pt x="551" y="146"/>
                </a:lnTo>
                <a:lnTo>
                  <a:pt x="550" y="147"/>
                </a:lnTo>
                <a:lnTo>
                  <a:pt x="549" y="148"/>
                </a:lnTo>
                <a:lnTo>
                  <a:pt x="549" y="148"/>
                </a:lnTo>
                <a:lnTo>
                  <a:pt x="549" y="148"/>
                </a:lnTo>
                <a:close/>
                <a:moveTo>
                  <a:pt x="551" y="146"/>
                </a:moveTo>
                <a:lnTo>
                  <a:pt x="552" y="146"/>
                </a:lnTo>
                <a:lnTo>
                  <a:pt x="553" y="146"/>
                </a:lnTo>
                <a:lnTo>
                  <a:pt x="553" y="146"/>
                </a:lnTo>
                <a:lnTo>
                  <a:pt x="552" y="146"/>
                </a:lnTo>
                <a:lnTo>
                  <a:pt x="551" y="146"/>
                </a:lnTo>
                <a:close/>
                <a:moveTo>
                  <a:pt x="560" y="181"/>
                </a:moveTo>
                <a:lnTo>
                  <a:pt x="561" y="182"/>
                </a:lnTo>
                <a:lnTo>
                  <a:pt x="561" y="182"/>
                </a:lnTo>
                <a:cubicBezTo>
                  <a:pt x="562" y="182"/>
                  <a:pt x="556" y="178"/>
                  <a:pt x="557" y="179"/>
                </a:cubicBezTo>
                <a:lnTo>
                  <a:pt x="558" y="180"/>
                </a:lnTo>
                <a:lnTo>
                  <a:pt x="558" y="180"/>
                </a:lnTo>
                <a:lnTo>
                  <a:pt x="559" y="181"/>
                </a:lnTo>
                <a:lnTo>
                  <a:pt x="560" y="181"/>
                </a:lnTo>
                <a:close/>
                <a:moveTo>
                  <a:pt x="557" y="179"/>
                </a:moveTo>
                <a:lnTo>
                  <a:pt x="556" y="179"/>
                </a:lnTo>
                <a:lnTo>
                  <a:pt x="555" y="178"/>
                </a:lnTo>
                <a:lnTo>
                  <a:pt x="553" y="178"/>
                </a:lnTo>
                <a:lnTo>
                  <a:pt x="552" y="179"/>
                </a:lnTo>
                <a:lnTo>
                  <a:pt x="552" y="180"/>
                </a:lnTo>
                <a:lnTo>
                  <a:pt x="551" y="181"/>
                </a:lnTo>
                <a:lnTo>
                  <a:pt x="551" y="181"/>
                </a:lnTo>
                <a:lnTo>
                  <a:pt x="550" y="181"/>
                </a:lnTo>
                <a:lnTo>
                  <a:pt x="550" y="181"/>
                </a:lnTo>
                <a:cubicBezTo>
                  <a:pt x="548" y="181"/>
                  <a:pt x="542" y="176"/>
                  <a:pt x="536" y="170"/>
                </a:cubicBezTo>
                <a:lnTo>
                  <a:pt x="538" y="169"/>
                </a:lnTo>
                <a:lnTo>
                  <a:pt x="539" y="168"/>
                </a:lnTo>
                <a:lnTo>
                  <a:pt x="540" y="168"/>
                </a:lnTo>
                <a:lnTo>
                  <a:pt x="541" y="167"/>
                </a:lnTo>
                <a:lnTo>
                  <a:pt x="543" y="166"/>
                </a:lnTo>
                <a:cubicBezTo>
                  <a:pt x="550" y="173"/>
                  <a:pt x="557" y="179"/>
                  <a:pt x="557" y="179"/>
                </a:cubicBezTo>
                <a:close/>
                <a:moveTo>
                  <a:pt x="549" y="188"/>
                </a:moveTo>
                <a:cubicBezTo>
                  <a:pt x="544" y="185"/>
                  <a:pt x="543" y="184"/>
                  <a:pt x="543" y="184"/>
                </a:cubicBezTo>
                <a:cubicBezTo>
                  <a:pt x="542" y="183"/>
                  <a:pt x="551" y="189"/>
                  <a:pt x="555" y="192"/>
                </a:cubicBezTo>
                <a:lnTo>
                  <a:pt x="556" y="193"/>
                </a:lnTo>
                <a:lnTo>
                  <a:pt x="556" y="194"/>
                </a:lnTo>
                <a:lnTo>
                  <a:pt x="556" y="194"/>
                </a:lnTo>
                <a:lnTo>
                  <a:pt x="555" y="193"/>
                </a:lnTo>
                <a:lnTo>
                  <a:pt x="554" y="192"/>
                </a:lnTo>
                <a:lnTo>
                  <a:pt x="552" y="191"/>
                </a:lnTo>
                <a:lnTo>
                  <a:pt x="549" y="188"/>
                </a:lnTo>
                <a:close/>
                <a:moveTo>
                  <a:pt x="533" y="166"/>
                </a:moveTo>
                <a:lnTo>
                  <a:pt x="530" y="164"/>
                </a:lnTo>
                <a:lnTo>
                  <a:pt x="535" y="162"/>
                </a:lnTo>
                <a:lnTo>
                  <a:pt x="537" y="163"/>
                </a:lnTo>
                <a:lnTo>
                  <a:pt x="539" y="163"/>
                </a:lnTo>
                <a:lnTo>
                  <a:pt x="540" y="163"/>
                </a:lnTo>
                <a:lnTo>
                  <a:pt x="540" y="163"/>
                </a:lnTo>
                <a:lnTo>
                  <a:pt x="540" y="163"/>
                </a:lnTo>
                <a:lnTo>
                  <a:pt x="539" y="164"/>
                </a:lnTo>
                <a:lnTo>
                  <a:pt x="537" y="164"/>
                </a:lnTo>
                <a:lnTo>
                  <a:pt x="535" y="165"/>
                </a:lnTo>
                <a:lnTo>
                  <a:pt x="533" y="166"/>
                </a:lnTo>
                <a:close/>
                <a:moveTo>
                  <a:pt x="550" y="196"/>
                </a:moveTo>
                <a:lnTo>
                  <a:pt x="548" y="194"/>
                </a:lnTo>
                <a:lnTo>
                  <a:pt x="545" y="193"/>
                </a:lnTo>
                <a:lnTo>
                  <a:pt x="543" y="192"/>
                </a:lnTo>
                <a:lnTo>
                  <a:pt x="542" y="191"/>
                </a:lnTo>
                <a:cubicBezTo>
                  <a:pt x="538" y="189"/>
                  <a:pt x="537" y="188"/>
                  <a:pt x="536" y="186"/>
                </a:cubicBezTo>
                <a:lnTo>
                  <a:pt x="536" y="185"/>
                </a:lnTo>
                <a:cubicBezTo>
                  <a:pt x="539" y="187"/>
                  <a:pt x="541" y="189"/>
                  <a:pt x="544" y="191"/>
                </a:cubicBezTo>
                <a:cubicBezTo>
                  <a:pt x="546" y="193"/>
                  <a:pt x="550" y="195"/>
                  <a:pt x="550" y="196"/>
                </a:cubicBezTo>
                <a:close/>
                <a:moveTo>
                  <a:pt x="585" y="227"/>
                </a:moveTo>
                <a:cubicBezTo>
                  <a:pt x="571" y="219"/>
                  <a:pt x="556" y="209"/>
                  <a:pt x="546" y="199"/>
                </a:cubicBezTo>
                <a:cubicBezTo>
                  <a:pt x="569" y="211"/>
                  <a:pt x="572" y="214"/>
                  <a:pt x="585" y="227"/>
                </a:cubicBezTo>
                <a:close/>
                <a:moveTo>
                  <a:pt x="587" y="211"/>
                </a:moveTo>
                <a:cubicBezTo>
                  <a:pt x="597" y="221"/>
                  <a:pt x="600" y="225"/>
                  <a:pt x="600" y="225"/>
                </a:cubicBezTo>
                <a:lnTo>
                  <a:pt x="600" y="225"/>
                </a:lnTo>
                <a:lnTo>
                  <a:pt x="600" y="225"/>
                </a:lnTo>
                <a:cubicBezTo>
                  <a:pt x="600" y="226"/>
                  <a:pt x="594" y="222"/>
                  <a:pt x="593" y="221"/>
                </a:cubicBezTo>
                <a:lnTo>
                  <a:pt x="591" y="220"/>
                </a:lnTo>
                <a:lnTo>
                  <a:pt x="589" y="219"/>
                </a:lnTo>
                <a:lnTo>
                  <a:pt x="588" y="218"/>
                </a:lnTo>
                <a:lnTo>
                  <a:pt x="586" y="216"/>
                </a:lnTo>
                <a:cubicBezTo>
                  <a:pt x="579" y="209"/>
                  <a:pt x="574" y="204"/>
                  <a:pt x="574" y="204"/>
                </a:cubicBezTo>
                <a:lnTo>
                  <a:pt x="573" y="204"/>
                </a:lnTo>
                <a:lnTo>
                  <a:pt x="573" y="203"/>
                </a:lnTo>
                <a:lnTo>
                  <a:pt x="573" y="203"/>
                </a:lnTo>
                <a:lnTo>
                  <a:pt x="573" y="203"/>
                </a:lnTo>
                <a:lnTo>
                  <a:pt x="573" y="204"/>
                </a:lnTo>
                <a:lnTo>
                  <a:pt x="574" y="204"/>
                </a:lnTo>
                <a:lnTo>
                  <a:pt x="575" y="205"/>
                </a:lnTo>
                <a:lnTo>
                  <a:pt x="577" y="206"/>
                </a:lnTo>
                <a:lnTo>
                  <a:pt x="579" y="207"/>
                </a:lnTo>
                <a:lnTo>
                  <a:pt x="581" y="208"/>
                </a:lnTo>
                <a:lnTo>
                  <a:pt x="584" y="210"/>
                </a:lnTo>
                <a:lnTo>
                  <a:pt x="587" y="211"/>
                </a:lnTo>
                <a:close/>
                <a:moveTo>
                  <a:pt x="600" y="252"/>
                </a:moveTo>
                <a:lnTo>
                  <a:pt x="599" y="250"/>
                </a:lnTo>
                <a:lnTo>
                  <a:pt x="597" y="249"/>
                </a:lnTo>
                <a:lnTo>
                  <a:pt x="596" y="249"/>
                </a:lnTo>
                <a:lnTo>
                  <a:pt x="595" y="248"/>
                </a:lnTo>
                <a:lnTo>
                  <a:pt x="595" y="247"/>
                </a:lnTo>
                <a:lnTo>
                  <a:pt x="594" y="246"/>
                </a:lnTo>
                <a:lnTo>
                  <a:pt x="594" y="245"/>
                </a:lnTo>
                <a:lnTo>
                  <a:pt x="593" y="244"/>
                </a:lnTo>
                <a:lnTo>
                  <a:pt x="593" y="242"/>
                </a:lnTo>
                <a:lnTo>
                  <a:pt x="592" y="240"/>
                </a:lnTo>
                <a:cubicBezTo>
                  <a:pt x="594" y="242"/>
                  <a:pt x="600" y="251"/>
                  <a:pt x="600" y="252"/>
                </a:cubicBezTo>
                <a:close/>
                <a:moveTo>
                  <a:pt x="625" y="312"/>
                </a:moveTo>
                <a:cubicBezTo>
                  <a:pt x="616" y="299"/>
                  <a:pt x="609" y="291"/>
                  <a:pt x="607" y="288"/>
                </a:cubicBezTo>
                <a:cubicBezTo>
                  <a:pt x="602" y="283"/>
                  <a:pt x="601" y="280"/>
                  <a:pt x="598" y="271"/>
                </a:cubicBezTo>
                <a:cubicBezTo>
                  <a:pt x="608" y="284"/>
                  <a:pt x="619" y="300"/>
                  <a:pt x="625" y="312"/>
                </a:cubicBezTo>
                <a:close/>
                <a:moveTo>
                  <a:pt x="606" y="376"/>
                </a:moveTo>
                <a:lnTo>
                  <a:pt x="608" y="379"/>
                </a:lnTo>
                <a:lnTo>
                  <a:pt x="609" y="381"/>
                </a:lnTo>
                <a:lnTo>
                  <a:pt x="610" y="382"/>
                </a:lnTo>
                <a:lnTo>
                  <a:pt x="610" y="383"/>
                </a:lnTo>
                <a:lnTo>
                  <a:pt x="609" y="383"/>
                </a:lnTo>
                <a:lnTo>
                  <a:pt x="609" y="384"/>
                </a:lnTo>
                <a:lnTo>
                  <a:pt x="608" y="381"/>
                </a:lnTo>
                <a:lnTo>
                  <a:pt x="607" y="380"/>
                </a:lnTo>
                <a:lnTo>
                  <a:pt x="607" y="379"/>
                </a:lnTo>
                <a:lnTo>
                  <a:pt x="607" y="378"/>
                </a:lnTo>
                <a:lnTo>
                  <a:pt x="607" y="378"/>
                </a:lnTo>
                <a:lnTo>
                  <a:pt x="606" y="376"/>
                </a:lnTo>
                <a:close/>
                <a:moveTo>
                  <a:pt x="609" y="399"/>
                </a:moveTo>
                <a:lnTo>
                  <a:pt x="605" y="400"/>
                </a:lnTo>
                <a:lnTo>
                  <a:pt x="606" y="397"/>
                </a:lnTo>
                <a:lnTo>
                  <a:pt x="606" y="395"/>
                </a:lnTo>
                <a:lnTo>
                  <a:pt x="606" y="393"/>
                </a:lnTo>
                <a:lnTo>
                  <a:pt x="606" y="393"/>
                </a:lnTo>
                <a:lnTo>
                  <a:pt x="606" y="393"/>
                </a:lnTo>
                <a:lnTo>
                  <a:pt x="607" y="393"/>
                </a:lnTo>
                <a:lnTo>
                  <a:pt x="607" y="395"/>
                </a:lnTo>
                <a:lnTo>
                  <a:pt x="608" y="397"/>
                </a:lnTo>
                <a:lnTo>
                  <a:pt x="609" y="399"/>
                </a:lnTo>
                <a:close/>
                <a:moveTo>
                  <a:pt x="606" y="408"/>
                </a:moveTo>
                <a:lnTo>
                  <a:pt x="603" y="410"/>
                </a:lnTo>
                <a:lnTo>
                  <a:pt x="604" y="408"/>
                </a:lnTo>
                <a:lnTo>
                  <a:pt x="606" y="408"/>
                </a:lnTo>
                <a:close/>
                <a:moveTo>
                  <a:pt x="607" y="412"/>
                </a:moveTo>
                <a:lnTo>
                  <a:pt x="605" y="415"/>
                </a:lnTo>
                <a:lnTo>
                  <a:pt x="604" y="416"/>
                </a:lnTo>
                <a:lnTo>
                  <a:pt x="603" y="417"/>
                </a:lnTo>
                <a:lnTo>
                  <a:pt x="602" y="417"/>
                </a:lnTo>
                <a:lnTo>
                  <a:pt x="602" y="416"/>
                </a:lnTo>
                <a:lnTo>
                  <a:pt x="601" y="415"/>
                </a:lnTo>
                <a:lnTo>
                  <a:pt x="599" y="414"/>
                </a:lnTo>
                <a:cubicBezTo>
                  <a:pt x="602" y="414"/>
                  <a:pt x="607" y="412"/>
                  <a:pt x="607" y="412"/>
                </a:cubicBezTo>
                <a:close/>
                <a:moveTo>
                  <a:pt x="609" y="426"/>
                </a:moveTo>
                <a:lnTo>
                  <a:pt x="607" y="431"/>
                </a:lnTo>
                <a:lnTo>
                  <a:pt x="603" y="430"/>
                </a:lnTo>
                <a:lnTo>
                  <a:pt x="606" y="425"/>
                </a:lnTo>
                <a:lnTo>
                  <a:pt x="609" y="426"/>
                </a:lnTo>
                <a:close/>
                <a:moveTo>
                  <a:pt x="606" y="435"/>
                </a:moveTo>
                <a:lnTo>
                  <a:pt x="606" y="437"/>
                </a:lnTo>
                <a:lnTo>
                  <a:pt x="606" y="437"/>
                </a:lnTo>
                <a:lnTo>
                  <a:pt x="606" y="436"/>
                </a:lnTo>
                <a:lnTo>
                  <a:pt x="605" y="435"/>
                </a:lnTo>
                <a:lnTo>
                  <a:pt x="603" y="434"/>
                </a:lnTo>
                <a:lnTo>
                  <a:pt x="606" y="435"/>
                </a:lnTo>
                <a:close/>
                <a:moveTo>
                  <a:pt x="609" y="450"/>
                </a:moveTo>
                <a:cubicBezTo>
                  <a:pt x="610" y="445"/>
                  <a:pt x="611" y="440"/>
                  <a:pt x="611" y="440"/>
                </a:cubicBezTo>
                <a:lnTo>
                  <a:pt x="611" y="439"/>
                </a:lnTo>
                <a:lnTo>
                  <a:pt x="612" y="438"/>
                </a:lnTo>
                <a:lnTo>
                  <a:pt x="612" y="438"/>
                </a:lnTo>
                <a:lnTo>
                  <a:pt x="612" y="437"/>
                </a:lnTo>
                <a:lnTo>
                  <a:pt x="612" y="437"/>
                </a:lnTo>
                <a:lnTo>
                  <a:pt x="613" y="437"/>
                </a:lnTo>
                <a:lnTo>
                  <a:pt x="613" y="437"/>
                </a:lnTo>
                <a:lnTo>
                  <a:pt x="614" y="437"/>
                </a:lnTo>
                <a:lnTo>
                  <a:pt x="615" y="438"/>
                </a:lnTo>
                <a:lnTo>
                  <a:pt x="614" y="441"/>
                </a:lnTo>
                <a:lnTo>
                  <a:pt x="614" y="443"/>
                </a:lnTo>
                <a:lnTo>
                  <a:pt x="613" y="445"/>
                </a:lnTo>
                <a:lnTo>
                  <a:pt x="613" y="447"/>
                </a:lnTo>
                <a:lnTo>
                  <a:pt x="612" y="448"/>
                </a:lnTo>
                <a:cubicBezTo>
                  <a:pt x="612" y="452"/>
                  <a:pt x="611" y="452"/>
                  <a:pt x="610" y="454"/>
                </a:cubicBezTo>
                <a:cubicBezTo>
                  <a:pt x="609" y="454"/>
                  <a:pt x="606" y="458"/>
                  <a:pt x="605" y="460"/>
                </a:cubicBezTo>
                <a:lnTo>
                  <a:pt x="606" y="459"/>
                </a:lnTo>
                <a:lnTo>
                  <a:pt x="606" y="458"/>
                </a:lnTo>
                <a:lnTo>
                  <a:pt x="606" y="457"/>
                </a:lnTo>
                <a:lnTo>
                  <a:pt x="607" y="457"/>
                </a:lnTo>
                <a:lnTo>
                  <a:pt x="607" y="455"/>
                </a:lnTo>
                <a:lnTo>
                  <a:pt x="607" y="454"/>
                </a:lnTo>
                <a:lnTo>
                  <a:pt x="608" y="452"/>
                </a:lnTo>
                <a:lnTo>
                  <a:pt x="609" y="450"/>
                </a:lnTo>
                <a:close/>
                <a:moveTo>
                  <a:pt x="613" y="430"/>
                </a:moveTo>
                <a:lnTo>
                  <a:pt x="614" y="427"/>
                </a:lnTo>
                <a:lnTo>
                  <a:pt x="616" y="428"/>
                </a:lnTo>
                <a:lnTo>
                  <a:pt x="615" y="429"/>
                </a:lnTo>
                <a:lnTo>
                  <a:pt x="613" y="430"/>
                </a:lnTo>
                <a:close/>
                <a:moveTo>
                  <a:pt x="613" y="398"/>
                </a:moveTo>
                <a:lnTo>
                  <a:pt x="612" y="395"/>
                </a:lnTo>
                <a:lnTo>
                  <a:pt x="611" y="392"/>
                </a:lnTo>
                <a:lnTo>
                  <a:pt x="610" y="391"/>
                </a:lnTo>
                <a:lnTo>
                  <a:pt x="610" y="390"/>
                </a:lnTo>
                <a:lnTo>
                  <a:pt x="610" y="389"/>
                </a:lnTo>
                <a:lnTo>
                  <a:pt x="611" y="389"/>
                </a:lnTo>
                <a:lnTo>
                  <a:pt x="613" y="388"/>
                </a:lnTo>
                <a:lnTo>
                  <a:pt x="615" y="391"/>
                </a:lnTo>
                <a:lnTo>
                  <a:pt x="617" y="393"/>
                </a:lnTo>
                <a:lnTo>
                  <a:pt x="618" y="395"/>
                </a:lnTo>
                <a:lnTo>
                  <a:pt x="618" y="396"/>
                </a:lnTo>
                <a:lnTo>
                  <a:pt x="619" y="396"/>
                </a:lnTo>
                <a:lnTo>
                  <a:pt x="618" y="397"/>
                </a:lnTo>
                <a:lnTo>
                  <a:pt x="617" y="397"/>
                </a:lnTo>
                <a:lnTo>
                  <a:pt x="615" y="397"/>
                </a:lnTo>
                <a:lnTo>
                  <a:pt x="613" y="398"/>
                </a:lnTo>
                <a:close/>
                <a:moveTo>
                  <a:pt x="617" y="386"/>
                </a:moveTo>
                <a:lnTo>
                  <a:pt x="619" y="388"/>
                </a:lnTo>
                <a:lnTo>
                  <a:pt x="621" y="389"/>
                </a:lnTo>
                <a:lnTo>
                  <a:pt x="621" y="390"/>
                </a:lnTo>
                <a:lnTo>
                  <a:pt x="621" y="391"/>
                </a:lnTo>
                <a:lnTo>
                  <a:pt x="620" y="390"/>
                </a:lnTo>
                <a:lnTo>
                  <a:pt x="619" y="389"/>
                </a:lnTo>
                <a:lnTo>
                  <a:pt x="618" y="387"/>
                </a:lnTo>
                <a:lnTo>
                  <a:pt x="617" y="386"/>
                </a:lnTo>
                <a:close/>
                <a:moveTo>
                  <a:pt x="618" y="348"/>
                </a:moveTo>
                <a:cubicBezTo>
                  <a:pt x="616" y="343"/>
                  <a:pt x="614" y="338"/>
                  <a:pt x="614" y="337"/>
                </a:cubicBezTo>
                <a:lnTo>
                  <a:pt x="613" y="336"/>
                </a:lnTo>
                <a:lnTo>
                  <a:pt x="613" y="336"/>
                </a:lnTo>
                <a:lnTo>
                  <a:pt x="613" y="335"/>
                </a:lnTo>
                <a:lnTo>
                  <a:pt x="613" y="335"/>
                </a:lnTo>
                <a:lnTo>
                  <a:pt x="613" y="335"/>
                </a:lnTo>
                <a:lnTo>
                  <a:pt x="613" y="334"/>
                </a:lnTo>
                <a:cubicBezTo>
                  <a:pt x="613" y="334"/>
                  <a:pt x="615" y="337"/>
                  <a:pt x="616" y="339"/>
                </a:cubicBezTo>
                <a:cubicBezTo>
                  <a:pt x="617" y="342"/>
                  <a:pt x="625" y="355"/>
                  <a:pt x="629" y="361"/>
                </a:cubicBezTo>
                <a:lnTo>
                  <a:pt x="629" y="362"/>
                </a:lnTo>
                <a:lnTo>
                  <a:pt x="629" y="363"/>
                </a:lnTo>
                <a:lnTo>
                  <a:pt x="629" y="364"/>
                </a:lnTo>
                <a:lnTo>
                  <a:pt x="629" y="364"/>
                </a:lnTo>
                <a:lnTo>
                  <a:pt x="628" y="365"/>
                </a:lnTo>
                <a:lnTo>
                  <a:pt x="628" y="365"/>
                </a:lnTo>
                <a:lnTo>
                  <a:pt x="628" y="365"/>
                </a:lnTo>
                <a:lnTo>
                  <a:pt x="628" y="365"/>
                </a:lnTo>
                <a:lnTo>
                  <a:pt x="628" y="365"/>
                </a:lnTo>
                <a:lnTo>
                  <a:pt x="627" y="365"/>
                </a:lnTo>
                <a:lnTo>
                  <a:pt x="627" y="364"/>
                </a:lnTo>
                <a:lnTo>
                  <a:pt x="626" y="363"/>
                </a:lnTo>
                <a:lnTo>
                  <a:pt x="626" y="362"/>
                </a:lnTo>
                <a:cubicBezTo>
                  <a:pt x="625" y="359"/>
                  <a:pt x="619" y="351"/>
                  <a:pt x="618" y="348"/>
                </a:cubicBezTo>
                <a:close/>
                <a:moveTo>
                  <a:pt x="626" y="390"/>
                </a:moveTo>
                <a:lnTo>
                  <a:pt x="627" y="389"/>
                </a:lnTo>
                <a:lnTo>
                  <a:pt x="629" y="392"/>
                </a:lnTo>
                <a:lnTo>
                  <a:pt x="626" y="393"/>
                </a:lnTo>
                <a:lnTo>
                  <a:pt x="625" y="394"/>
                </a:lnTo>
                <a:lnTo>
                  <a:pt x="625" y="394"/>
                </a:lnTo>
                <a:lnTo>
                  <a:pt x="625" y="392"/>
                </a:lnTo>
                <a:lnTo>
                  <a:pt x="626" y="390"/>
                </a:lnTo>
                <a:close/>
                <a:moveTo>
                  <a:pt x="619" y="268"/>
                </a:moveTo>
                <a:lnTo>
                  <a:pt x="616" y="262"/>
                </a:lnTo>
                <a:cubicBezTo>
                  <a:pt x="633" y="278"/>
                  <a:pt x="649" y="295"/>
                  <a:pt x="649" y="296"/>
                </a:cubicBezTo>
                <a:lnTo>
                  <a:pt x="650" y="297"/>
                </a:lnTo>
                <a:lnTo>
                  <a:pt x="649" y="297"/>
                </a:lnTo>
                <a:lnTo>
                  <a:pt x="649" y="297"/>
                </a:lnTo>
                <a:cubicBezTo>
                  <a:pt x="650" y="298"/>
                  <a:pt x="635" y="285"/>
                  <a:pt x="619" y="268"/>
                </a:cubicBezTo>
                <a:close/>
                <a:moveTo>
                  <a:pt x="671" y="328"/>
                </a:moveTo>
                <a:cubicBezTo>
                  <a:pt x="669" y="332"/>
                  <a:pt x="668" y="332"/>
                  <a:pt x="668" y="333"/>
                </a:cubicBezTo>
                <a:lnTo>
                  <a:pt x="667" y="334"/>
                </a:lnTo>
                <a:lnTo>
                  <a:pt x="666" y="335"/>
                </a:lnTo>
                <a:lnTo>
                  <a:pt x="665" y="337"/>
                </a:lnTo>
                <a:lnTo>
                  <a:pt x="664" y="335"/>
                </a:lnTo>
                <a:cubicBezTo>
                  <a:pt x="663" y="329"/>
                  <a:pt x="661" y="323"/>
                  <a:pt x="661" y="323"/>
                </a:cubicBezTo>
                <a:cubicBezTo>
                  <a:pt x="660" y="318"/>
                  <a:pt x="659" y="315"/>
                  <a:pt x="659" y="315"/>
                </a:cubicBezTo>
                <a:lnTo>
                  <a:pt x="659" y="314"/>
                </a:lnTo>
                <a:lnTo>
                  <a:pt x="659" y="314"/>
                </a:lnTo>
                <a:lnTo>
                  <a:pt x="660" y="314"/>
                </a:lnTo>
                <a:cubicBezTo>
                  <a:pt x="660" y="314"/>
                  <a:pt x="663" y="318"/>
                  <a:pt x="664" y="319"/>
                </a:cubicBezTo>
                <a:cubicBezTo>
                  <a:pt x="665" y="321"/>
                  <a:pt x="670" y="327"/>
                  <a:pt x="671" y="328"/>
                </a:cubicBezTo>
                <a:close/>
                <a:moveTo>
                  <a:pt x="670" y="352"/>
                </a:moveTo>
                <a:lnTo>
                  <a:pt x="672" y="352"/>
                </a:lnTo>
                <a:lnTo>
                  <a:pt x="673" y="352"/>
                </a:lnTo>
                <a:lnTo>
                  <a:pt x="674" y="351"/>
                </a:lnTo>
                <a:lnTo>
                  <a:pt x="675" y="350"/>
                </a:lnTo>
                <a:lnTo>
                  <a:pt x="676" y="349"/>
                </a:lnTo>
                <a:lnTo>
                  <a:pt x="675" y="347"/>
                </a:lnTo>
                <a:lnTo>
                  <a:pt x="673" y="346"/>
                </a:lnTo>
                <a:lnTo>
                  <a:pt x="672" y="345"/>
                </a:lnTo>
                <a:lnTo>
                  <a:pt x="672" y="344"/>
                </a:lnTo>
                <a:lnTo>
                  <a:pt x="672" y="343"/>
                </a:lnTo>
                <a:lnTo>
                  <a:pt x="672" y="343"/>
                </a:lnTo>
                <a:lnTo>
                  <a:pt x="673" y="342"/>
                </a:lnTo>
                <a:lnTo>
                  <a:pt x="674" y="340"/>
                </a:lnTo>
                <a:lnTo>
                  <a:pt x="676" y="338"/>
                </a:lnTo>
                <a:cubicBezTo>
                  <a:pt x="678" y="343"/>
                  <a:pt x="679" y="348"/>
                  <a:pt x="679" y="348"/>
                </a:cubicBezTo>
                <a:lnTo>
                  <a:pt x="679" y="349"/>
                </a:lnTo>
                <a:lnTo>
                  <a:pt x="679" y="350"/>
                </a:lnTo>
                <a:lnTo>
                  <a:pt x="678" y="351"/>
                </a:lnTo>
                <a:cubicBezTo>
                  <a:pt x="678" y="353"/>
                  <a:pt x="675" y="355"/>
                  <a:pt x="674" y="355"/>
                </a:cubicBezTo>
                <a:lnTo>
                  <a:pt x="673" y="356"/>
                </a:lnTo>
                <a:lnTo>
                  <a:pt x="672" y="357"/>
                </a:lnTo>
                <a:lnTo>
                  <a:pt x="671" y="354"/>
                </a:lnTo>
                <a:lnTo>
                  <a:pt x="670" y="352"/>
                </a:lnTo>
                <a:lnTo>
                  <a:pt x="669" y="350"/>
                </a:lnTo>
                <a:lnTo>
                  <a:pt x="668" y="349"/>
                </a:lnTo>
                <a:lnTo>
                  <a:pt x="668" y="349"/>
                </a:lnTo>
                <a:lnTo>
                  <a:pt x="668" y="349"/>
                </a:lnTo>
                <a:lnTo>
                  <a:pt x="668" y="349"/>
                </a:lnTo>
                <a:lnTo>
                  <a:pt x="669" y="350"/>
                </a:lnTo>
                <a:lnTo>
                  <a:pt x="669" y="351"/>
                </a:lnTo>
                <a:lnTo>
                  <a:pt x="670" y="352"/>
                </a:lnTo>
                <a:close/>
                <a:moveTo>
                  <a:pt x="632" y="233"/>
                </a:moveTo>
                <a:cubicBezTo>
                  <a:pt x="677" y="285"/>
                  <a:pt x="687" y="310"/>
                  <a:pt x="687" y="314"/>
                </a:cubicBezTo>
                <a:lnTo>
                  <a:pt x="687" y="314"/>
                </a:lnTo>
                <a:lnTo>
                  <a:pt x="687" y="314"/>
                </a:lnTo>
                <a:lnTo>
                  <a:pt x="687" y="314"/>
                </a:lnTo>
                <a:lnTo>
                  <a:pt x="687" y="315"/>
                </a:lnTo>
                <a:lnTo>
                  <a:pt x="686" y="315"/>
                </a:lnTo>
                <a:lnTo>
                  <a:pt x="686" y="315"/>
                </a:lnTo>
                <a:lnTo>
                  <a:pt x="686" y="315"/>
                </a:lnTo>
                <a:cubicBezTo>
                  <a:pt x="685" y="315"/>
                  <a:pt x="682" y="311"/>
                  <a:pt x="681" y="308"/>
                </a:cubicBezTo>
                <a:cubicBezTo>
                  <a:pt x="681" y="300"/>
                  <a:pt x="667" y="281"/>
                  <a:pt x="656" y="267"/>
                </a:cubicBezTo>
                <a:cubicBezTo>
                  <a:pt x="647" y="255"/>
                  <a:pt x="636" y="241"/>
                  <a:pt x="632" y="233"/>
                </a:cubicBezTo>
                <a:close/>
                <a:moveTo>
                  <a:pt x="687" y="343"/>
                </a:moveTo>
                <a:lnTo>
                  <a:pt x="687" y="343"/>
                </a:lnTo>
                <a:lnTo>
                  <a:pt x="688" y="342"/>
                </a:lnTo>
                <a:lnTo>
                  <a:pt x="689" y="341"/>
                </a:lnTo>
                <a:lnTo>
                  <a:pt x="689" y="341"/>
                </a:lnTo>
                <a:lnTo>
                  <a:pt x="689" y="340"/>
                </a:lnTo>
                <a:lnTo>
                  <a:pt x="689" y="340"/>
                </a:lnTo>
                <a:lnTo>
                  <a:pt x="688" y="341"/>
                </a:lnTo>
                <a:lnTo>
                  <a:pt x="687" y="342"/>
                </a:lnTo>
                <a:lnTo>
                  <a:pt x="686" y="343"/>
                </a:lnTo>
                <a:lnTo>
                  <a:pt x="687" y="343"/>
                </a:lnTo>
                <a:close/>
                <a:moveTo>
                  <a:pt x="689" y="340"/>
                </a:moveTo>
                <a:lnTo>
                  <a:pt x="689" y="339"/>
                </a:lnTo>
                <a:lnTo>
                  <a:pt x="689" y="338"/>
                </a:lnTo>
                <a:cubicBezTo>
                  <a:pt x="690" y="334"/>
                  <a:pt x="687" y="327"/>
                  <a:pt x="687" y="326"/>
                </a:cubicBezTo>
                <a:lnTo>
                  <a:pt x="687" y="326"/>
                </a:lnTo>
                <a:lnTo>
                  <a:pt x="687" y="327"/>
                </a:lnTo>
                <a:lnTo>
                  <a:pt x="688" y="327"/>
                </a:lnTo>
                <a:lnTo>
                  <a:pt x="688" y="327"/>
                </a:lnTo>
                <a:cubicBezTo>
                  <a:pt x="689" y="327"/>
                  <a:pt x="689" y="333"/>
                  <a:pt x="690" y="339"/>
                </a:cubicBezTo>
                <a:lnTo>
                  <a:pt x="689" y="340"/>
                </a:lnTo>
                <a:close/>
                <a:moveTo>
                  <a:pt x="686" y="343"/>
                </a:moveTo>
                <a:lnTo>
                  <a:pt x="686" y="343"/>
                </a:lnTo>
                <a:lnTo>
                  <a:pt x="686" y="344"/>
                </a:lnTo>
                <a:lnTo>
                  <a:pt x="685" y="343"/>
                </a:lnTo>
                <a:lnTo>
                  <a:pt x="686" y="343"/>
                </a:lnTo>
                <a:close/>
                <a:moveTo>
                  <a:pt x="691" y="346"/>
                </a:moveTo>
                <a:lnTo>
                  <a:pt x="688" y="348"/>
                </a:lnTo>
                <a:lnTo>
                  <a:pt x="690" y="346"/>
                </a:lnTo>
                <a:lnTo>
                  <a:pt x="691" y="345"/>
                </a:lnTo>
                <a:lnTo>
                  <a:pt x="691" y="346"/>
                </a:lnTo>
                <a:close/>
                <a:moveTo>
                  <a:pt x="657" y="232"/>
                </a:moveTo>
                <a:cubicBezTo>
                  <a:pt x="656" y="230"/>
                  <a:pt x="656" y="228"/>
                  <a:pt x="656" y="228"/>
                </a:cubicBezTo>
                <a:lnTo>
                  <a:pt x="656" y="228"/>
                </a:lnTo>
                <a:lnTo>
                  <a:pt x="656" y="228"/>
                </a:lnTo>
                <a:lnTo>
                  <a:pt x="656" y="228"/>
                </a:lnTo>
                <a:cubicBezTo>
                  <a:pt x="660" y="226"/>
                  <a:pt x="703" y="296"/>
                  <a:pt x="698" y="300"/>
                </a:cubicBezTo>
                <a:lnTo>
                  <a:pt x="698" y="301"/>
                </a:lnTo>
                <a:lnTo>
                  <a:pt x="698" y="301"/>
                </a:lnTo>
                <a:lnTo>
                  <a:pt x="698" y="301"/>
                </a:lnTo>
                <a:lnTo>
                  <a:pt x="697" y="301"/>
                </a:lnTo>
                <a:cubicBezTo>
                  <a:pt x="697" y="301"/>
                  <a:pt x="695" y="297"/>
                  <a:pt x="694" y="294"/>
                </a:cubicBezTo>
                <a:cubicBezTo>
                  <a:pt x="690" y="285"/>
                  <a:pt x="675" y="256"/>
                  <a:pt x="657" y="232"/>
                </a:cubicBezTo>
                <a:close/>
                <a:moveTo>
                  <a:pt x="672" y="224"/>
                </a:moveTo>
                <a:cubicBezTo>
                  <a:pt x="677" y="232"/>
                  <a:pt x="681" y="237"/>
                  <a:pt x="681" y="237"/>
                </a:cubicBezTo>
                <a:lnTo>
                  <a:pt x="681" y="238"/>
                </a:lnTo>
                <a:lnTo>
                  <a:pt x="682" y="239"/>
                </a:lnTo>
                <a:lnTo>
                  <a:pt x="682" y="239"/>
                </a:lnTo>
                <a:lnTo>
                  <a:pt x="682" y="239"/>
                </a:lnTo>
                <a:lnTo>
                  <a:pt x="682" y="239"/>
                </a:lnTo>
                <a:lnTo>
                  <a:pt x="681" y="238"/>
                </a:lnTo>
                <a:lnTo>
                  <a:pt x="681" y="237"/>
                </a:lnTo>
                <a:lnTo>
                  <a:pt x="680" y="236"/>
                </a:lnTo>
                <a:lnTo>
                  <a:pt x="679" y="235"/>
                </a:lnTo>
                <a:lnTo>
                  <a:pt x="678" y="233"/>
                </a:lnTo>
                <a:lnTo>
                  <a:pt x="677" y="232"/>
                </a:lnTo>
                <a:lnTo>
                  <a:pt x="675" y="230"/>
                </a:lnTo>
                <a:lnTo>
                  <a:pt x="672" y="224"/>
                </a:lnTo>
                <a:close/>
                <a:moveTo>
                  <a:pt x="700" y="314"/>
                </a:moveTo>
                <a:lnTo>
                  <a:pt x="700" y="317"/>
                </a:lnTo>
                <a:lnTo>
                  <a:pt x="700" y="319"/>
                </a:lnTo>
                <a:lnTo>
                  <a:pt x="701" y="320"/>
                </a:lnTo>
                <a:lnTo>
                  <a:pt x="700" y="321"/>
                </a:lnTo>
                <a:lnTo>
                  <a:pt x="700" y="321"/>
                </a:lnTo>
                <a:cubicBezTo>
                  <a:pt x="700" y="322"/>
                  <a:pt x="698" y="316"/>
                  <a:pt x="698" y="315"/>
                </a:cubicBezTo>
                <a:lnTo>
                  <a:pt x="697" y="313"/>
                </a:lnTo>
                <a:lnTo>
                  <a:pt x="700" y="314"/>
                </a:lnTo>
                <a:close/>
                <a:moveTo>
                  <a:pt x="678" y="163"/>
                </a:moveTo>
                <a:lnTo>
                  <a:pt x="685" y="166"/>
                </a:lnTo>
                <a:lnTo>
                  <a:pt x="686" y="168"/>
                </a:lnTo>
                <a:lnTo>
                  <a:pt x="687" y="169"/>
                </a:lnTo>
                <a:lnTo>
                  <a:pt x="688" y="170"/>
                </a:lnTo>
                <a:lnTo>
                  <a:pt x="688" y="171"/>
                </a:lnTo>
                <a:lnTo>
                  <a:pt x="688" y="171"/>
                </a:lnTo>
                <a:lnTo>
                  <a:pt x="688" y="171"/>
                </a:lnTo>
                <a:lnTo>
                  <a:pt x="688" y="171"/>
                </a:lnTo>
                <a:lnTo>
                  <a:pt x="687" y="170"/>
                </a:lnTo>
                <a:lnTo>
                  <a:pt x="686" y="169"/>
                </a:lnTo>
                <a:lnTo>
                  <a:pt x="684" y="168"/>
                </a:lnTo>
                <a:lnTo>
                  <a:pt x="683" y="166"/>
                </a:lnTo>
                <a:lnTo>
                  <a:pt x="681" y="165"/>
                </a:lnTo>
                <a:lnTo>
                  <a:pt x="678" y="163"/>
                </a:lnTo>
                <a:close/>
                <a:moveTo>
                  <a:pt x="694" y="160"/>
                </a:moveTo>
                <a:cubicBezTo>
                  <a:pt x="699" y="165"/>
                  <a:pt x="700" y="167"/>
                  <a:pt x="700" y="167"/>
                </a:cubicBezTo>
                <a:lnTo>
                  <a:pt x="700" y="167"/>
                </a:lnTo>
                <a:cubicBezTo>
                  <a:pt x="700" y="167"/>
                  <a:pt x="695" y="163"/>
                  <a:pt x="694" y="162"/>
                </a:cubicBezTo>
                <a:cubicBezTo>
                  <a:pt x="689" y="157"/>
                  <a:pt x="682" y="151"/>
                  <a:pt x="682" y="151"/>
                </a:cubicBezTo>
                <a:lnTo>
                  <a:pt x="681" y="151"/>
                </a:lnTo>
                <a:cubicBezTo>
                  <a:pt x="680" y="149"/>
                  <a:pt x="677" y="148"/>
                  <a:pt x="674" y="146"/>
                </a:cubicBezTo>
                <a:lnTo>
                  <a:pt x="673" y="145"/>
                </a:lnTo>
                <a:lnTo>
                  <a:pt x="672" y="144"/>
                </a:lnTo>
                <a:lnTo>
                  <a:pt x="671" y="143"/>
                </a:lnTo>
                <a:lnTo>
                  <a:pt x="670" y="143"/>
                </a:lnTo>
                <a:lnTo>
                  <a:pt x="667" y="143"/>
                </a:lnTo>
                <a:lnTo>
                  <a:pt x="666" y="143"/>
                </a:lnTo>
                <a:lnTo>
                  <a:pt x="665" y="144"/>
                </a:lnTo>
                <a:lnTo>
                  <a:pt x="665" y="145"/>
                </a:lnTo>
                <a:lnTo>
                  <a:pt x="666" y="147"/>
                </a:lnTo>
                <a:lnTo>
                  <a:pt x="667" y="150"/>
                </a:lnTo>
                <a:cubicBezTo>
                  <a:pt x="663" y="147"/>
                  <a:pt x="657" y="143"/>
                  <a:pt x="654" y="141"/>
                </a:cubicBezTo>
                <a:cubicBezTo>
                  <a:pt x="649" y="137"/>
                  <a:pt x="641" y="131"/>
                  <a:pt x="638" y="129"/>
                </a:cubicBezTo>
                <a:cubicBezTo>
                  <a:pt x="656" y="133"/>
                  <a:pt x="681" y="146"/>
                  <a:pt x="694" y="160"/>
                </a:cubicBezTo>
                <a:close/>
                <a:moveTo>
                  <a:pt x="614" y="128"/>
                </a:moveTo>
                <a:cubicBezTo>
                  <a:pt x="617" y="128"/>
                  <a:pt x="620" y="127"/>
                  <a:pt x="620" y="127"/>
                </a:cubicBezTo>
                <a:cubicBezTo>
                  <a:pt x="624" y="127"/>
                  <a:pt x="629" y="130"/>
                  <a:pt x="634" y="132"/>
                </a:cubicBezTo>
                <a:cubicBezTo>
                  <a:pt x="624" y="129"/>
                  <a:pt x="613" y="128"/>
                  <a:pt x="612" y="128"/>
                </a:cubicBezTo>
                <a:lnTo>
                  <a:pt x="611" y="128"/>
                </a:lnTo>
                <a:lnTo>
                  <a:pt x="611" y="128"/>
                </a:lnTo>
                <a:lnTo>
                  <a:pt x="611" y="128"/>
                </a:lnTo>
                <a:lnTo>
                  <a:pt x="611" y="128"/>
                </a:lnTo>
                <a:lnTo>
                  <a:pt x="611" y="128"/>
                </a:lnTo>
                <a:lnTo>
                  <a:pt x="611" y="128"/>
                </a:lnTo>
                <a:lnTo>
                  <a:pt x="612" y="128"/>
                </a:lnTo>
                <a:lnTo>
                  <a:pt x="612" y="128"/>
                </a:lnTo>
                <a:lnTo>
                  <a:pt x="613" y="128"/>
                </a:lnTo>
                <a:lnTo>
                  <a:pt x="614" y="128"/>
                </a:lnTo>
                <a:close/>
                <a:moveTo>
                  <a:pt x="575" y="129"/>
                </a:moveTo>
                <a:cubicBezTo>
                  <a:pt x="588" y="125"/>
                  <a:pt x="599" y="124"/>
                  <a:pt x="605" y="124"/>
                </a:cubicBezTo>
                <a:lnTo>
                  <a:pt x="607" y="124"/>
                </a:lnTo>
                <a:lnTo>
                  <a:pt x="608" y="124"/>
                </a:lnTo>
                <a:lnTo>
                  <a:pt x="608" y="124"/>
                </a:lnTo>
                <a:lnTo>
                  <a:pt x="609" y="124"/>
                </a:lnTo>
                <a:lnTo>
                  <a:pt x="609" y="124"/>
                </a:lnTo>
                <a:lnTo>
                  <a:pt x="610" y="124"/>
                </a:lnTo>
                <a:lnTo>
                  <a:pt x="610" y="124"/>
                </a:lnTo>
                <a:lnTo>
                  <a:pt x="610" y="124"/>
                </a:lnTo>
                <a:lnTo>
                  <a:pt x="610" y="124"/>
                </a:lnTo>
                <a:lnTo>
                  <a:pt x="610" y="124"/>
                </a:lnTo>
                <a:lnTo>
                  <a:pt x="609" y="124"/>
                </a:lnTo>
                <a:cubicBezTo>
                  <a:pt x="608" y="124"/>
                  <a:pt x="597" y="127"/>
                  <a:pt x="591" y="129"/>
                </a:cubicBezTo>
                <a:cubicBezTo>
                  <a:pt x="578" y="131"/>
                  <a:pt x="574" y="132"/>
                  <a:pt x="574" y="133"/>
                </a:cubicBezTo>
                <a:lnTo>
                  <a:pt x="573" y="133"/>
                </a:lnTo>
                <a:lnTo>
                  <a:pt x="573" y="133"/>
                </a:lnTo>
                <a:lnTo>
                  <a:pt x="573" y="133"/>
                </a:lnTo>
                <a:lnTo>
                  <a:pt x="573" y="133"/>
                </a:lnTo>
                <a:lnTo>
                  <a:pt x="574" y="132"/>
                </a:lnTo>
                <a:cubicBezTo>
                  <a:pt x="574" y="132"/>
                  <a:pt x="575" y="130"/>
                  <a:pt x="575" y="129"/>
                </a:cubicBezTo>
                <a:close/>
                <a:moveTo>
                  <a:pt x="651" y="144"/>
                </a:moveTo>
                <a:lnTo>
                  <a:pt x="651" y="144"/>
                </a:lnTo>
                <a:lnTo>
                  <a:pt x="651" y="144"/>
                </a:lnTo>
                <a:lnTo>
                  <a:pt x="651" y="144"/>
                </a:lnTo>
                <a:lnTo>
                  <a:pt x="651" y="144"/>
                </a:lnTo>
                <a:lnTo>
                  <a:pt x="651" y="144"/>
                </a:lnTo>
                <a:close/>
                <a:moveTo>
                  <a:pt x="651" y="144"/>
                </a:moveTo>
                <a:cubicBezTo>
                  <a:pt x="651" y="145"/>
                  <a:pt x="654" y="150"/>
                  <a:pt x="654" y="150"/>
                </a:cubicBezTo>
                <a:lnTo>
                  <a:pt x="654" y="151"/>
                </a:lnTo>
                <a:lnTo>
                  <a:pt x="653" y="151"/>
                </a:lnTo>
                <a:lnTo>
                  <a:pt x="651" y="150"/>
                </a:lnTo>
                <a:lnTo>
                  <a:pt x="650" y="150"/>
                </a:lnTo>
                <a:lnTo>
                  <a:pt x="649" y="149"/>
                </a:lnTo>
                <a:lnTo>
                  <a:pt x="649" y="149"/>
                </a:lnTo>
                <a:lnTo>
                  <a:pt x="648" y="147"/>
                </a:lnTo>
                <a:lnTo>
                  <a:pt x="647" y="146"/>
                </a:lnTo>
                <a:lnTo>
                  <a:pt x="646" y="144"/>
                </a:lnTo>
                <a:lnTo>
                  <a:pt x="644" y="142"/>
                </a:lnTo>
                <a:lnTo>
                  <a:pt x="643" y="141"/>
                </a:lnTo>
                <a:lnTo>
                  <a:pt x="641" y="140"/>
                </a:lnTo>
                <a:lnTo>
                  <a:pt x="640" y="140"/>
                </a:lnTo>
                <a:lnTo>
                  <a:pt x="639" y="141"/>
                </a:lnTo>
                <a:lnTo>
                  <a:pt x="638" y="142"/>
                </a:lnTo>
                <a:lnTo>
                  <a:pt x="637" y="143"/>
                </a:lnTo>
                <a:lnTo>
                  <a:pt x="638" y="145"/>
                </a:lnTo>
                <a:lnTo>
                  <a:pt x="639" y="147"/>
                </a:lnTo>
                <a:cubicBezTo>
                  <a:pt x="620" y="142"/>
                  <a:pt x="607" y="141"/>
                  <a:pt x="599" y="141"/>
                </a:cubicBezTo>
                <a:cubicBezTo>
                  <a:pt x="597" y="141"/>
                  <a:pt x="593" y="141"/>
                  <a:pt x="592" y="141"/>
                </a:cubicBezTo>
                <a:cubicBezTo>
                  <a:pt x="590" y="141"/>
                  <a:pt x="587" y="141"/>
                  <a:pt x="586" y="141"/>
                </a:cubicBezTo>
                <a:cubicBezTo>
                  <a:pt x="582" y="141"/>
                  <a:pt x="576" y="141"/>
                  <a:pt x="573" y="140"/>
                </a:cubicBezTo>
                <a:cubicBezTo>
                  <a:pt x="585" y="135"/>
                  <a:pt x="600" y="133"/>
                  <a:pt x="607" y="133"/>
                </a:cubicBezTo>
                <a:cubicBezTo>
                  <a:pt x="627" y="133"/>
                  <a:pt x="644" y="141"/>
                  <a:pt x="649" y="143"/>
                </a:cubicBezTo>
                <a:cubicBezTo>
                  <a:pt x="650" y="144"/>
                  <a:pt x="651" y="144"/>
                  <a:pt x="651" y="144"/>
                </a:cubicBezTo>
                <a:lnTo>
                  <a:pt x="651" y="144"/>
                </a:lnTo>
                <a:close/>
                <a:moveTo>
                  <a:pt x="591" y="150"/>
                </a:moveTo>
                <a:cubicBezTo>
                  <a:pt x="593" y="153"/>
                  <a:pt x="596" y="155"/>
                  <a:pt x="595" y="155"/>
                </a:cubicBezTo>
                <a:cubicBezTo>
                  <a:pt x="594" y="154"/>
                  <a:pt x="580" y="149"/>
                  <a:pt x="571" y="148"/>
                </a:cubicBezTo>
                <a:lnTo>
                  <a:pt x="572" y="148"/>
                </a:lnTo>
                <a:cubicBezTo>
                  <a:pt x="574" y="147"/>
                  <a:pt x="577" y="147"/>
                  <a:pt x="578" y="147"/>
                </a:cubicBezTo>
                <a:cubicBezTo>
                  <a:pt x="580" y="146"/>
                  <a:pt x="587" y="148"/>
                  <a:pt x="591" y="150"/>
                </a:cubicBezTo>
                <a:close/>
                <a:moveTo>
                  <a:pt x="595" y="155"/>
                </a:moveTo>
                <a:cubicBezTo>
                  <a:pt x="596" y="156"/>
                  <a:pt x="597" y="157"/>
                  <a:pt x="597" y="156"/>
                </a:cubicBezTo>
                <a:lnTo>
                  <a:pt x="597" y="156"/>
                </a:lnTo>
                <a:cubicBezTo>
                  <a:pt x="598" y="156"/>
                  <a:pt x="595" y="155"/>
                  <a:pt x="595" y="155"/>
                </a:cubicBezTo>
                <a:close/>
                <a:moveTo>
                  <a:pt x="570" y="156"/>
                </a:moveTo>
                <a:lnTo>
                  <a:pt x="573" y="159"/>
                </a:lnTo>
                <a:lnTo>
                  <a:pt x="570" y="158"/>
                </a:lnTo>
                <a:lnTo>
                  <a:pt x="569" y="158"/>
                </a:lnTo>
                <a:lnTo>
                  <a:pt x="568" y="158"/>
                </a:lnTo>
                <a:lnTo>
                  <a:pt x="568" y="157"/>
                </a:lnTo>
                <a:lnTo>
                  <a:pt x="568" y="157"/>
                </a:lnTo>
                <a:lnTo>
                  <a:pt x="570" y="156"/>
                </a:lnTo>
                <a:close/>
                <a:moveTo>
                  <a:pt x="560" y="155"/>
                </a:moveTo>
                <a:lnTo>
                  <a:pt x="558" y="155"/>
                </a:lnTo>
                <a:lnTo>
                  <a:pt x="557" y="155"/>
                </a:lnTo>
                <a:lnTo>
                  <a:pt x="556" y="154"/>
                </a:lnTo>
                <a:lnTo>
                  <a:pt x="556" y="154"/>
                </a:lnTo>
                <a:lnTo>
                  <a:pt x="555" y="154"/>
                </a:lnTo>
                <a:lnTo>
                  <a:pt x="556" y="154"/>
                </a:lnTo>
                <a:cubicBezTo>
                  <a:pt x="556" y="153"/>
                  <a:pt x="561" y="153"/>
                  <a:pt x="562" y="153"/>
                </a:cubicBezTo>
                <a:lnTo>
                  <a:pt x="564" y="153"/>
                </a:lnTo>
                <a:lnTo>
                  <a:pt x="565" y="153"/>
                </a:lnTo>
                <a:lnTo>
                  <a:pt x="567" y="153"/>
                </a:lnTo>
                <a:lnTo>
                  <a:pt x="564" y="154"/>
                </a:lnTo>
                <a:lnTo>
                  <a:pt x="562" y="155"/>
                </a:lnTo>
                <a:lnTo>
                  <a:pt x="561" y="155"/>
                </a:lnTo>
                <a:lnTo>
                  <a:pt x="560" y="156"/>
                </a:lnTo>
                <a:lnTo>
                  <a:pt x="560" y="156"/>
                </a:lnTo>
                <a:lnTo>
                  <a:pt x="560" y="155"/>
                </a:lnTo>
                <a:lnTo>
                  <a:pt x="560" y="155"/>
                </a:lnTo>
                <a:close/>
                <a:moveTo>
                  <a:pt x="566" y="139"/>
                </a:moveTo>
                <a:lnTo>
                  <a:pt x="565" y="140"/>
                </a:lnTo>
                <a:lnTo>
                  <a:pt x="565" y="140"/>
                </a:lnTo>
                <a:lnTo>
                  <a:pt x="566" y="139"/>
                </a:lnTo>
                <a:close/>
                <a:moveTo>
                  <a:pt x="545" y="142"/>
                </a:moveTo>
                <a:cubicBezTo>
                  <a:pt x="548" y="140"/>
                  <a:pt x="552" y="139"/>
                  <a:pt x="552" y="138"/>
                </a:cubicBezTo>
                <a:cubicBezTo>
                  <a:pt x="556" y="136"/>
                  <a:pt x="561" y="134"/>
                  <a:pt x="563" y="134"/>
                </a:cubicBezTo>
                <a:cubicBezTo>
                  <a:pt x="549" y="141"/>
                  <a:pt x="543" y="144"/>
                  <a:pt x="543" y="143"/>
                </a:cubicBezTo>
                <a:lnTo>
                  <a:pt x="543" y="143"/>
                </a:lnTo>
                <a:lnTo>
                  <a:pt x="543" y="143"/>
                </a:lnTo>
                <a:cubicBezTo>
                  <a:pt x="543" y="143"/>
                  <a:pt x="545" y="142"/>
                  <a:pt x="545" y="142"/>
                </a:cubicBezTo>
                <a:close/>
                <a:moveTo>
                  <a:pt x="541" y="154"/>
                </a:moveTo>
                <a:lnTo>
                  <a:pt x="538" y="156"/>
                </a:lnTo>
                <a:lnTo>
                  <a:pt x="537" y="156"/>
                </a:lnTo>
                <a:lnTo>
                  <a:pt x="536" y="157"/>
                </a:lnTo>
                <a:lnTo>
                  <a:pt x="535" y="157"/>
                </a:lnTo>
                <a:lnTo>
                  <a:pt x="535" y="156"/>
                </a:lnTo>
                <a:lnTo>
                  <a:pt x="538" y="154"/>
                </a:lnTo>
                <a:lnTo>
                  <a:pt x="540" y="153"/>
                </a:lnTo>
                <a:lnTo>
                  <a:pt x="541" y="152"/>
                </a:lnTo>
                <a:lnTo>
                  <a:pt x="541" y="151"/>
                </a:lnTo>
                <a:lnTo>
                  <a:pt x="541" y="151"/>
                </a:lnTo>
                <a:lnTo>
                  <a:pt x="541" y="152"/>
                </a:lnTo>
                <a:lnTo>
                  <a:pt x="541" y="152"/>
                </a:lnTo>
                <a:lnTo>
                  <a:pt x="541" y="153"/>
                </a:lnTo>
                <a:lnTo>
                  <a:pt x="541" y="154"/>
                </a:lnTo>
                <a:close/>
                <a:moveTo>
                  <a:pt x="522" y="157"/>
                </a:moveTo>
                <a:lnTo>
                  <a:pt x="522" y="158"/>
                </a:lnTo>
                <a:lnTo>
                  <a:pt x="522" y="157"/>
                </a:lnTo>
                <a:lnTo>
                  <a:pt x="523" y="157"/>
                </a:lnTo>
                <a:lnTo>
                  <a:pt x="524" y="156"/>
                </a:lnTo>
                <a:lnTo>
                  <a:pt x="524" y="156"/>
                </a:lnTo>
                <a:lnTo>
                  <a:pt x="522" y="157"/>
                </a:lnTo>
                <a:close/>
                <a:moveTo>
                  <a:pt x="522" y="158"/>
                </a:moveTo>
                <a:cubicBezTo>
                  <a:pt x="522" y="159"/>
                  <a:pt x="519" y="162"/>
                  <a:pt x="516" y="164"/>
                </a:cubicBezTo>
                <a:cubicBezTo>
                  <a:pt x="513" y="166"/>
                  <a:pt x="500" y="176"/>
                  <a:pt x="491" y="185"/>
                </a:cubicBezTo>
                <a:cubicBezTo>
                  <a:pt x="502" y="172"/>
                  <a:pt x="517" y="161"/>
                  <a:pt x="522" y="158"/>
                </a:cubicBezTo>
                <a:close/>
                <a:moveTo>
                  <a:pt x="524" y="156"/>
                </a:moveTo>
                <a:cubicBezTo>
                  <a:pt x="529" y="153"/>
                  <a:pt x="535" y="150"/>
                  <a:pt x="535" y="150"/>
                </a:cubicBezTo>
                <a:lnTo>
                  <a:pt x="535" y="150"/>
                </a:lnTo>
                <a:lnTo>
                  <a:pt x="536" y="150"/>
                </a:lnTo>
                <a:lnTo>
                  <a:pt x="536" y="150"/>
                </a:lnTo>
                <a:cubicBezTo>
                  <a:pt x="536" y="150"/>
                  <a:pt x="529" y="154"/>
                  <a:pt x="524" y="156"/>
                </a:cubicBezTo>
                <a:close/>
                <a:moveTo>
                  <a:pt x="491" y="200"/>
                </a:moveTo>
                <a:lnTo>
                  <a:pt x="493" y="202"/>
                </a:lnTo>
                <a:lnTo>
                  <a:pt x="494" y="203"/>
                </a:lnTo>
                <a:lnTo>
                  <a:pt x="495" y="204"/>
                </a:lnTo>
                <a:lnTo>
                  <a:pt x="495" y="205"/>
                </a:lnTo>
                <a:lnTo>
                  <a:pt x="495" y="205"/>
                </a:lnTo>
                <a:lnTo>
                  <a:pt x="494" y="205"/>
                </a:lnTo>
                <a:lnTo>
                  <a:pt x="492" y="204"/>
                </a:lnTo>
                <a:lnTo>
                  <a:pt x="489" y="203"/>
                </a:lnTo>
                <a:lnTo>
                  <a:pt x="491" y="200"/>
                </a:lnTo>
                <a:close/>
                <a:moveTo>
                  <a:pt x="473" y="216"/>
                </a:moveTo>
                <a:lnTo>
                  <a:pt x="476" y="217"/>
                </a:lnTo>
                <a:lnTo>
                  <a:pt x="476" y="219"/>
                </a:lnTo>
                <a:lnTo>
                  <a:pt x="476" y="221"/>
                </a:lnTo>
                <a:lnTo>
                  <a:pt x="476" y="222"/>
                </a:lnTo>
                <a:lnTo>
                  <a:pt x="475" y="223"/>
                </a:lnTo>
                <a:lnTo>
                  <a:pt x="474" y="222"/>
                </a:lnTo>
                <a:lnTo>
                  <a:pt x="473" y="220"/>
                </a:lnTo>
                <a:lnTo>
                  <a:pt x="471" y="217"/>
                </a:lnTo>
                <a:lnTo>
                  <a:pt x="473" y="216"/>
                </a:lnTo>
                <a:lnTo>
                  <a:pt x="473" y="216"/>
                </a:lnTo>
                <a:close/>
                <a:moveTo>
                  <a:pt x="472" y="234"/>
                </a:moveTo>
                <a:lnTo>
                  <a:pt x="467" y="229"/>
                </a:lnTo>
                <a:lnTo>
                  <a:pt x="470" y="230"/>
                </a:lnTo>
                <a:lnTo>
                  <a:pt x="472" y="232"/>
                </a:lnTo>
                <a:lnTo>
                  <a:pt x="474" y="233"/>
                </a:lnTo>
                <a:lnTo>
                  <a:pt x="476" y="235"/>
                </a:lnTo>
                <a:lnTo>
                  <a:pt x="477" y="235"/>
                </a:lnTo>
                <a:lnTo>
                  <a:pt x="478" y="236"/>
                </a:lnTo>
                <a:lnTo>
                  <a:pt x="478" y="236"/>
                </a:lnTo>
                <a:lnTo>
                  <a:pt x="477" y="236"/>
                </a:lnTo>
                <a:lnTo>
                  <a:pt x="476" y="236"/>
                </a:lnTo>
                <a:lnTo>
                  <a:pt x="475" y="235"/>
                </a:lnTo>
                <a:lnTo>
                  <a:pt x="472" y="234"/>
                </a:lnTo>
                <a:close/>
                <a:moveTo>
                  <a:pt x="481" y="218"/>
                </a:moveTo>
                <a:lnTo>
                  <a:pt x="484" y="220"/>
                </a:lnTo>
                <a:lnTo>
                  <a:pt x="485" y="220"/>
                </a:lnTo>
                <a:lnTo>
                  <a:pt x="487" y="221"/>
                </a:lnTo>
                <a:lnTo>
                  <a:pt x="487" y="221"/>
                </a:lnTo>
                <a:lnTo>
                  <a:pt x="487" y="222"/>
                </a:lnTo>
                <a:cubicBezTo>
                  <a:pt x="490" y="226"/>
                  <a:pt x="499" y="232"/>
                  <a:pt x="497" y="231"/>
                </a:cubicBezTo>
                <a:cubicBezTo>
                  <a:pt x="497" y="230"/>
                  <a:pt x="485" y="225"/>
                  <a:pt x="479" y="224"/>
                </a:cubicBezTo>
                <a:lnTo>
                  <a:pt x="479" y="223"/>
                </a:lnTo>
                <a:lnTo>
                  <a:pt x="480" y="221"/>
                </a:lnTo>
                <a:lnTo>
                  <a:pt x="480" y="220"/>
                </a:lnTo>
                <a:lnTo>
                  <a:pt x="481" y="218"/>
                </a:lnTo>
                <a:close/>
                <a:moveTo>
                  <a:pt x="497" y="231"/>
                </a:moveTo>
                <a:lnTo>
                  <a:pt x="497" y="231"/>
                </a:lnTo>
                <a:lnTo>
                  <a:pt x="498" y="231"/>
                </a:lnTo>
                <a:lnTo>
                  <a:pt x="498" y="231"/>
                </a:lnTo>
                <a:lnTo>
                  <a:pt x="498" y="231"/>
                </a:lnTo>
                <a:lnTo>
                  <a:pt x="498" y="231"/>
                </a:lnTo>
                <a:lnTo>
                  <a:pt x="498" y="231"/>
                </a:lnTo>
                <a:lnTo>
                  <a:pt x="497" y="231"/>
                </a:lnTo>
                <a:lnTo>
                  <a:pt x="497" y="231"/>
                </a:lnTo>
                <a:close/>
                <a:moveTo>
                  <a:pt x="509" y="247"/>
                </a:moveTo>
                <a:cubicBezTo>
                  <a:pt x="498" y="241"/>
                  <a:pt x="494" y="238"/>
                  <a:pt x="495" y="238"/>
                </a:cubicBezTo>
                <a:lnTo>
                  <a:pt x="495" y="238"/>
                </a:lnTo>
                <a:cubicBezTo>
                  <a:pt x="495" y="238"/>
                  <a:pt x="504" y="244"/>
                  <a:pt x="509" y="247"/>
                </a:cubicBezTo>
                <a:close/>
                <a:moveTo>
                  <a:pt x="521" y="270"/>
                </a:moveTo>
                <a:lnTo>
                  <a:pt x="522" y="271"/>
                </a:lnTo>
                <a:lnTo>
                  <a:pt x="523" y="271"/>
                </a:lnTo>
                <a:lnTo>
                  <a:pt x="524" y="272"/>
                </a:lnTo>
                <a:lnTo>
                  <a:pt x="525" y="272"/>
                </a:lnTo>
                <a:cubicBezTo>
                  <a:pt x="530" y="273"/>
                  <a:pt x="531" y="277"/>
                  <a:pt x="535" y="287"/>
                </a:cubicBezTo>
                <a:lnTo>
                  <a:pt x="536" y="289"/>
                </a:lnTo>
                <a:lnTo>
                  <a:pt x="537" y="292"/>
                </a:lnTo>
                <a:lnTo>
                  <a:pt x="538" y="294"/>
                </a:lnTo>
                <a:cubicBezTo>
                  <a:pt x="536" y="292"/>
                  <a:pt x="534" y="290"/>
                  <a:pt x="534" y="290"/>
                </a:cubicBezTo>
                <a:cubicBezTo>
                  <a:pt x="530" y="287"/>
                  <a:pt x="525" y="279"/>
                  <a:pt x="521" y="270"/>
                </a:cubicBezTo>
                <a:close/>
                <a:moveTo>
                  <a:pt x="537" y="256"/>
                </a:moveTo>
                <a:lnTo>
                  <a:pt x="539" y="260"/>
                </a:lnTo>
                <a:lnTo>
                  <a:pt x="537" y="258"/>
                </a:lnTo>
                <a:lnTo>
                  <a:pt x="535" y="256"/>
                </a:lnTo>
                <a:lnTo>
                  <a:pt x="533" y="254"/>
                </a:lnTo>
                <a:lnTo>
                  <a:pt x="532" y="253"/>
                </a:lnTo>
                <a:lnTo>
                  <a:pt x="532" y="253"/>
                </a:lnTo>
                <a:lnTo>
                  <a:pt x="532" y="253"/>
                </a:lnTo>
                <a:lnTo>
                  <a:pt x="533" y="253"/>
                </a:lnTo>
                <a:lnTo>
                  <a:pt x="534" y="254"/>
                </a:lnTo>
                <a:lnTo>
                  <a:pt x="537" y="256"/>
                </a:lnTo>
                <a:close/>
                <a:moveTo>
                  <a:pt x="513" y="226"/>
                </a:moveTo>
                <a:cubicBezTo>
                  <a:pt x="501" y="219"/>
                  <a:pt x="495" y="216"/>
                  <a:pt x="493" y="215"/>
                </a:cubicBezTo>
                <a:cubicBezTo>
                  <a:pt x="490" y="214"/>
                  <a:pt x="489" y="212"/>
                  <a:pt x="487" y="209"/>
                </a:cubicBezTo>
                <a:cubicBezTo>
                  <a:pt x="508" y="216"/>
                  <a:pt x="526" y="229"/>
                  <a:pt x="540" y="239"/>
                </a:cubicBezTo>
                <a:lnTo>
                  <a:pt x="543" y="241"/>
                </a:lnTo>
                <a:lnTo>
                  <a:pt x="545" y="243"/>
                </a:lnTo>
                <a:lnTo>
                  <a:pt x="547" y="244"/>
                </a:lnTo>
                <a:lnTo>
                  <a:pt x="548" y="245"/>
                </a:lnTo>
                <a:lnTo>
                  <a:pt x="549" y="246"/>
                </a:lnTo>
                <a:lnTo>
                  <a:pt x="550" y="246"/>
                </a:lnTo>
                <a:lnTo>
                  <a:pt x="551" y="247"/>
                </a:lnTo>
                <a:lnTo>
                  <a:pt x="551" y="248"/>
                </a:lnTo>
                <a:lnTo>
                  <a:pt x="551" y="248"/>
                </a:lnTo>
                <a:lnTo>
                  <a:pt x="551" y="249"/>
                </a:lnTo>
                <a:lnTo>
                  <a:pt x="551" y="250"/>
                </a:lnTo>
                <a:lnTo>
                  <a:pt x="551" y="252"/>
                </a:lnTo>
                <a:cubicBezTo>
                  <a:pt x="549" y="250"/>
                  <a:pt x="516" y="228"/>
                  <a:pt x="513" y="226"/>
                </a:cubicBezTo>
                <a:close/>
                <a:moveTo>
                  <a:pt x="548" y="267"/>
                </a:moveTo>
                <a:cubicBezTo>
                  <a:pt x="568" y="295"/>
                  <a:pt x="569" y="298"/>
                  <a:pt x="573" y="307"/>
                </a:cubicBezTo>
                <a:cubicBezTo>
                  <a:pt x="574" y="310"/>
                  <a:pt x="576" y="314"/>
                  <a:pt x="576" y="316"/>
                </a:cubicBezTo>
                <a:cubicBezTo>
                  <a:pt x="569" y="307"/>
                  <a:pt x="548" y="273"/>
                  <a:pt x="548" y="267"/>
                </a:cubicBezTo>
                <a:close/>
                <a:moveTo>
                  <a:pt x="570" y="327"/>
                </a:moveTo>
                <a:lnTo>
                  <a:pt x="569" y="325"/>
                </a:lnTo>
                <a:lnTo>
                  <a:pt x="568" y="323"/>
                </a:lnTo>
                <a:lnTo>
                  <a:pt x="568" y="322"/>
                </a:lnTo>
                <a:lnTo>
                  <a:pt x="567" y="321"/>
                </a:lnTo>
                <a:lnTo>
                  <a:pt x="567" y="320"/>
                </a:lnTo>
                <a:lnTo>
                  <a:pt x="566" y="319"/>
                </a:lnTo>
                <a:lnTo>
                  <a:pt x="566" y="319"/>
                </a:lnTo>
                <a:lnTo>
                  <a:pt x="566" y="318"/>
                </a:lnTo>
                <a:lnTo>
                  <a:pt x="566" y="318"/>
                </a:lnTo>
                <a:cubicBezTo>
                  <a:pt x="566" y="317"/>
                  <a:pt x="572" y="327"/>
                  <a:pt x="576" y="332"/>
                </a:cubicBezTo>
                <a:lnTo>
                  <a:pt x="576" y="332"/>
                </a:lnTo>
                <a:lnTo>
                  <a:pt x="576" y="333"/>
                </a:lnTo>
                <a:lnTo>
                  <a:pt x="576" y="334"/>
                </a:lnTo>
                <a:lnTo>
                  <a:pt x="576" y="335"/>
                </a:lnTo>
                <a:lnTo>
                  <a:pt x="576" y="335"/>
                </a:lnTo>
                <a:lnTo>
                  <a:pt x="576" y="336"/>
                </a:lnTo>
                <a:lnTo>
                  <a:pt x="576" y="337"/>
                </a:lnTo>
                <a:lnTo>
                  <a:pt x="576" y="337"/>
                </a:lnTo>
                <a:lnTo>
                  <a:pt x="576" y="337"/>
                </a:lnTo>
                <a:lnTo>
                  <a:pt x="576" y="337"/>
                </a:lnTo>
                <a:cubicBezTo>
                  <a:pt x="576" y="338"/>
                  <a:pt x="574" y="334"/>
                  <a:pt x="573" y="332"/>
                </a:cubicBezTo>
                <a:lnTo>
                  <a:pt x="572" y="329"/>
                </a:lnTo>
                <a:lnTo>
                  <a:pt x="570" y="327"/>
                </a:lnTo>
                <a:close/>
                <a:moveTo>
                  <a:pt x="568" y="256"/>
                </a:moveTo>
                <a:lnTo>
                  <a:pt x="578" y="268"/>
                </a:lnTo>
                <a:lnTo>
                  <a:pt x="580" y="271"/>
                </a:lnTo>
                <a:cubicBezTo>
                  <a:pt x="574" y="264"/>
                  <a:pt x="572" y="262"/>
                  <a:pt x="572" y="262"/>
                </a:cubicBezTo>
                <a:cubicBezTo>
                  <a:pt x="570" y="261"/>
                  <a:pt x="569" y="259"/>
                  <a:pt x="568" y="256"/>
                </a:cubicBezTo>
                <a:close/>
                <a:moveTo>
                  <a:pt x="576" y="365"/>
                </a:moveTo>
                <a:cubicBezTo>
                  <a:pt x="569" y="348"/>
                  <a:pt x="565" y="340"/>
                  <a:pt x="564" y="339"/>
                </a:cubicBezTo>
                <a:cubicBezTo>
                  <a:pt x="563" y="337"/>
                  <a:pt x="563" y="337"/>
                  <a:pt x="563" y="337"/>
                </a:cubicBezTo>
                <a:lnTo>
                  <a:pt x="563" y="337"/>
                </a:lnTo>
                <a:lnTo>
                  <a:pt x="563" y="337"/>
                </a:lnTo>
                <a:lnTo>
                  <a:pt x="563" y="336"/>
                </a:lnTo>
                <a:lnTo>
                  <a:pt x="563" y="336"/>
                </a:lnTo>
                <a:lnTo>
                  <a:pt x="563" y="336"/>
                </a:lnTo>
                <a:lnTo>
                  <a:pt x="563" y="336"/>
                </a:lnTo>
                <a:lnTo>
                  <a:pt x="563" y="336"/>
                </a:lnTo>
                <a:cubicBezTo>
                  <a:pt x="564" y="336"/>
                  <a:pt x="565" y="336"/>
                  <a:pt x="565" y="336"/>
                </a:cubicBezTo>
                <a:cubicBezTo>
                  <a:pt x="581" y="363"/>
                  <a:pt x="581" y="365"/>
                  <a:pt x="581" y="371"/>
                </a:cubicBezTo>
                <a:lnTo>
                  <a:pt x="581" y="371"/>
                </a:lnTo>
                <a:lnTo>
                  <a:pt x="581" y="372"/>
                </a:lnTo>
                <a:lnTo>
                  <a:pt x="581" y="373"/>
                </a:lnTo>
                <a:lnTo>
                  <a:pt x="581" y="373"/>
                </a:lnTo>
                <a:cubicBezTo>
                  <a:pt x="581" y="371"/>
                  <a:pt x="577" y="366"/>
                  <a:pt x="576" y="365"/>
                </a:cubicBezTo>
                <a:close/>
                <a:moveTo>
                  <a:pt x="534" y="192"/>
                </a:moveTo>
                <a:cubicBezTo>
                  <a:pt x="535" y="193"/>
                  <a:pt x="537" y="195"/>
                  <a:pt x="538" y="197"/>
                </a:cubicBezTo>
                <a:cubicBezTo>
                  <a:pt x="542" y="202"/>
                  <a:pt x="556" y="215"/>
                  <a:pt x="584" y="231"/>
                </a:cubicBezTo>
                <a:lnTo>
                  <a:pt x="583" y="232"/>
                </a:lnTo>
                <a:lnTo>
                  <a:pt x="583" y="233"/>
                </a:lnTo>
                <a:lnTo>
                  <a:pt x="583" y="234"/>
                </a:lnTo>
                <a:lnTo>
                  <a:pt x="583" y="235"/>
                </a:lnTo>
                <a:lnTo>
                  <a:pt x="583" y="236"/>
                </a:lnTo>
                <a:lnTo>
                  <a:pt x="584" y="238"/>
                </a:lnTo>
                <a:cubicBezTo>
                  <a:pt x="581" y="236"/>
                  <a:pt x="577" y="233"/>
                  <a:pt x="576" y="232"/>
                </a:cubicBezTo>
                <a:cubicBezTo>
                  <a:pt x="561" y="220"/>
                  <a:pt x="543" y="205"/>
                  <a:pt x="534" y="192"/>
                </a:cubicBezTo>
                <a:close/>
                <a:moveTo>
                  <a:pt x="584" y="255"/>
                </a:moveTo>
                <a:lnTo>
                  <a:pt x="585" y="256"/>
                </a:lnTo>
                <a:lnTo>
                  <a:pt x="585" y="256"/>
                </a:lnTo>
                <a:lnTo>
                  <a:pt x="586" y="257"/>
                </a:lnTo>
                <a:lnTo>
                  <a:pt x="586" y="257"/>
                </a:lnTo>
                <a:lnTo>
                  <a:pt x="587" y="257"/>
                </a:lnTo>
                <a:lnTo>
                  <a:pt x="587" y="258"/>
                </a:lnTo>
                <a:lnTo>
                  <a:pt x="587" y="259"/>
                </a:lnTo>
                <a:lnTo>
                  <a:pt x="587" y="261"/>
                </a:lnTo>
                <a:lnTo>
                  <a:pt x="588" y="263"/>
                </a:lnTo>
                <a:lnTo>
                  <a:pt x="589" y="266"/>
                </a:lnTo>
                <a:lnTo>
                  <a:pt x="588" y="265"/>
                </a:lnTo>
                <a:cubicBezTo>
                  <a:pt x="586" y="263"/>
                  <a:pt x="585" y="260"/>
                  <a:pt x="584" y="255"/>
                </a:cubicBezTo>
                <a:close/>
                <a:moveTo>
                  <a:pt x="594" y="311"/>
                </a:moveTo>
                <a:lnTo>
                  <a:pt x="596" y="314"/>
                </a:lnTo>
                <a:lnTo>
                  <a:pt x="598" y="316"/>
                </a:lnTo>
                <a:lnTo>
                  <a:pt x="598" y="316"/>
                </a:lnTo>
                <a:cubicBezTo>
                  <a:pt x="591" y="306"/>
                  <a:pt x="585" y="297"/>
                  <a:pt x="585" y="299"/>
                </a:cubicBezTo>
                <a:lnTo>
                  <a:pt x="585" y="298"/>
                </a:lnTo>
                <a:lnTo>
                  <a:pt x="585" y="298"/>
                </a:lnTo>
                <a:cubicBezTo>
                  <a:pt x="585" y="298"/>
                  <a:pt x="591" y="306"/>
                  <a:pt x="594" y="311"/>
                </a:cubicBezTo>
                <a:close/>
                <a:moveTo>
                  <a:pt x="598" y="316"/>
                </a:moveTo>
                <a:lnTo>
                  <a:pt x="599" y="317"/>
                </a:lnTo>
                <a:lnTo>
                  <a:pt x="600" y="318"/>
                </a:lnTo>
                <a:cubicBezTo>
                  <a:pt x="602" y="321"/>
                  <a:pt x="602" y="321"/>
                  <a:pt x="603" y="323"/>
                </a:cubicBezTo>
                <a:lnTo>
                  <a:pt x="603" y="323"/>
                </a:lnTo>
                <a:lnTo>
                  <a:pt x="601" y="321"/>
                </a:lnTo>
                <a:lnTo>
                  <a:pt x="599" y="318"/>
                </a:lnTo>
                <a:lnTo>
                  <a:pt x="598" y="316"/>
                </a:lnTo>
                <a:close/>
                <a:moveTo>
                  <a:pt x="600" y="389"/>
                </a:moveTo>
                <a:lnTo>
                  <a:pt x="599" y="388"/>
                </a:lnTo>
                <a:lnTo>
                  <a:pt x="598" y="387"/>
                </a:lnTo>
                <a:lnTo>
                  <a:pt x="598" y="385"/>
                </a:lnTo>
                <a:lnTo>
                  <a:pt x="596" y="383"/>
                </a:lnTo>
                <a:lnTo>
                  <a:pt x="595" y="382"/>
                </a:lnTo>
                <a:lnTo>
                  <a:pt x="594" y="381"/>
                </a:lnTo>
                <a:lnTo>
                  <a:pt x="593" y="380"/>
                </a:lnTo>
                <a:lnTo>
                  <a:pt x="593" y="375"/>
                </a:lnTo>
                <a:lnTo>
                  <a:pt x="594" y="377"/>
                </a:lnTo>
                <a:lnTo>
                  <a:pt x="596" y="378"/>
                </a:lnTo>
                <a:lnTo>
                  <a:pt x="597" y="380"/>
                </a:lnTo>
                <a:lnTo>
                  <a:pt x="598" y="380"/>
                </a:lnTo>
                <a:lnTo>
                  <a:pt x="598" y="381"/>
                </a:lnTo>
                <a:lnTo>
                  <a:pt x="599" y="382"/>
                </a:lnTo>
                <a:lnTo>
                  <a:pt x="599" y="382"/>
                </a:lnTo>
                <a:lnTo>
                  <a:pt x="599" y="383"/>
                </a:lnTo>
                <a:lnTo>
                  <a:pt x="600" y="383"/>
                </a:lnTo>
                <a:lnTo>
                  <a:pt x="600" y="384"/>
                </a:lnTo>
                <a:lnTo>
                  <a:pt x="600" y="386"/>
                </a:lnTo>
                <a:lnTo>
                  <a:pt x="600" y="387"/>
                </a:lnTo>
                <a:lnTo>
                  <a:pt x="600" y="389"/>
                </a:lnTo>
                <a:close/>
                <a:moveTo>
                  <a:pt x="595" y="408"/>
                </a:moveTo>
                <a:lnTo>
                  <a:pt x="597" y="410"/>
                </a:lnTo>
                <a:lnTo>
                  <a:pt x="594" y="410"/>
                </a:lnTo>
                <a:lnTo>
                  <a:pt x="592" y="410"/>
                </a:lnTo>
                <a:lnTo>
                  <a:pt x="591" y="410"/>
                </a:lnTo>
                <a:lnTo>
                  <a:pt x="590" y="410"/>
                </a:lnTo>
                <a:lnTo>
                  <a:pt x="589" y="410"/>
                </a:lnTo>
                <a:lnTo>
                  <a:pt x="589" y="410"/>
                </a:lnTo>
                <a:lnTo>
                  <a:pt x="589" y="410"/>
                </a:lnTo>
                <a:lnTo>
                  <a:pt x="590" y="409"/>
                </a:lnTo>
                <a:lnTo>
                  <a:pt x="591" y="409"/>
                </a:lnTo>
                <a:lnTo>
                  <a:pt x="592" y="409"/>
                </a:lnTo>
                <a:lnTo>
                  <a:pt x="593" y="408"/>
                </a:lnTo>
                <a:lnTo>
                  <a:pt x="595" y="408"/>
                </a:lnTo>
                <a:close/>
                <a:moveTo>
                  <a:pt x="588" y="385"/>
                </a:moveTo>
                <a:cubicBezTo>
                  <a:pt x="588" y="382"/>
                  <a:pt x="588" y="380"/>
                  <a:pt x="588" y="380"/>
                </a:cubicBezTo>
                <a:lnTo>
                  <a:pt x="588" y="380"/>
                </a:lnTo>
                <a:lnTo>
                  <a:pt x="588" y="379"/>
                </a:lnTo>
                <a:lnTo>
                  <a:pt x="588" y="379"/>
                </a:lnTo>
                <a:lnTo>
                  <a:pt x="588" y="379"/>
                </a:lnTo>
                <a:cubicBezTo>
                  <a:pt x="588" y="379"/>
                  <a:pt x="588" y="380"/>
                  <a:pt x="588" y="381"/>
                </a:cubicBezTo>
                <a:cubicBezTo>
                  <a:pt x="589" y="383"/>
                  <a:pt x="595" y="395"/>
                  <a:pt x="600" y="401"/>
                </a:cubicBezTo>
                <a:lnTo>
                  <a:pt x="599" y="402"/>
                </a:lnTo>
                <a:lnTo>
                  <a:pt x="598" y="402"/>
                </a:lnTo>
                <a:lnTo>
                  <a:pt x="598" y="402"/>
                </a:lnTo>
                <a:lnTo>
                  <a:pt x="597" y="402"/>
                </a:lnTo>
                <a:lnTo>
                  <a:pt x="597" y="403"/>
                </a:lnTo>
                <a:lnTo>
                  <a:pt x="596" y="402"/>
                </a:lnTo>
                <a:lnTo>
                  <a:pt x="596" y="402"/>
                </a:lnTo>
                <a:lnTo>
                  <a:pt x="596" y="402"/>
                </a:lnTo>
                <a:lnTo>
                  <a:pt x="595" y="402"/>
                </a:lnTo>
                <a:lnTo>
                  <a:pt x="595" y="401"/>
                </a:lnTo>
                <a:lnTo>
                  <a:pt x="595" y="400"/>
                </a:lnTo>
                <a:lnTo>
                  <a:pt x="594" y="399"/>
                </a:lnTo>
                <a:cubicBezTo>
                  <a:pt x="594" y="397"/>
                  <a:pt x="590" y="388"/>
                  <a:pt x="588" y="385"/>
                </a:cubicBezTo>
                <a:close/>
                <a:moveTo>
                  <a:pt x="605" y="558"/>
                </a:moveTo>
                <a:lnTo>
                  <a:pt x="606" y="558"/>
                </a:lnTo>
                <a:lnTo>
                  <a:pt x="607" y="557"/>
                </a:lnTo>
                <a:lnTo>
                  <a:pt x="610" y="555"/>
                </a:lnTo>
                <a:cubicBezTo>
                  <a:pt x="598" y="574"/>
                  <a:pt x="586" y="588"/>
                  <a:pt x="573" y="601"/>
                </a:cubicBezTo>
                <a:lnTo>
                  <a:pt x="573" y="601"/>
                </a:lnTo>
                <a:lnTo>
                  <a:pt x="573" y="601"/>
                </a:lnTo>
                <a:lnTo>
                  <a:pt x="573" y="601"/>
                </a:lnTo>
                <a:cubicBezTo>
                  <a:pt x="573" y="601"/>
                  <a:pt x="575" y="598"/>
                  <a:pt x="577" y="596"/>
                </a:cubicBezTo>
                <a:cubicBezTo>
                  <a:pt x="581" y="591"/>
                  <a:pt x="595" y="574"/>
                  <a:pt x="605" y="558"/>
                </a:cubicBezTo>
                <a:close/>
                <a:moveTo>
                  <a:pt x="663" y="591"/>
                </a:moveTo>
                <a:cubicBezTo>
                  <a:pt x="651" y="617"/>
                  <a:pt x="613" y="660"/>
                  <a:pt x="583" y="681"/>
                </a:cubicBezTo>
                <a:cubicBezTo>
                  <a:pt x="632" y="633"/>
                  <a:pt x="646" y="614"/>
                  <a:pt x="654" y="603"/>
                </a:cubicBezTo>
                <a:cubicBezTo>
                  <a:pt x="656" y="598"/>
                  <a:pt x="660" y="593"/>
                  <a:pt x="663" y="591"/>
                </a:cubicBezTo>
                <a:close/>
                <a:moveTo>
                  <a:pt x="651" y="589"/>
                </a:moveTo>
                <a:lnTo>
                  <a:pt x="650" y="595"/>
                </a:lnTo>
                <a:lnTo>
                  <a:pt x="648" y="596"/>
                </a:lnTo>
                <a:lnTo>
                  <a:pt x="646" y="598"/>
                </a:lnTo>
                <a:lnTo>
                  <a:pt x="645" y="599"/>
                </a:lnTo>
                <a:lnTo>
                  <a:pt x="644" y="599"/>
                </a:lnTo>
                <a:lnTo>
                  <a:pt x="643" y="600"/>
                </a:lnTo>
                <a:lnTo>
                  <a:pt x="643" y="600"/>
                </a:lnTo>
                <a:lnTo>
                  <a:pt x="643" y="599"/>
                </a:lnTo>
                <a:lnTo>
                  <a:pt x="644" y="599"/>
                </a:lnTo>
                <a:lnTo>
                  <a:pt x="645" y="597"/>
                </a:lnTo>
                <a:lnTo>
                  <a:pt x="646" y="596"/>
                </a:lnTo>
                <a:lnTo>
                  <a:pt x="647" y="594"/>
                </a:lnTo>
                <a:lnTo>
                  <a:pt x="649" y="591"/>
                </a:lnTo>
                <a:lnTo>
                  <a:pt x="651" y="589"/>
                </a:lnTo>
                <a:close/>
                <a:moveTo>
                  <a:pt x="709" y="522"/>
                </a:moveTo>
                <a:cubicBezTo>
                  <a:pt x="709" y="524"/>
                  <a:pt x="709" y="528"/>
                  <a:pt x="709" y="529"/>
                </a:cubicBezTo>
                <a:cubicBezTo>
                  <a:pt x="708" y="533"/>
                  <a:pt x="707" y="538"/>
                  <a:pt x="706" y="540"/>
                </a:cubicBezTo>
                <a:lnTo>
                  <a:pt x="706" y="538"/>
                </a:lnTo>
                <a:lnTo>
                  <a:pt x="706" y="537"/>
                </a:lnTo>
                <a:lnTo>
                  <a:pt x="705" y="535"/>
                </a:lnTo>
                <a:lnTo>
                  <a:pt x="704" y="535"/>
                </a:lnTo>
                <a:lnTo>
                  <a:pt x="705" y="533"/>
                </a:lnTo>
                <a:lnTo>
                  <a:pt x="705" y="532"/>
                </a:lnTo>
                <a:lnTo>
                  <a:pt x="705" y="531"/>
                </a:lnTo>
                <a:lnTo>
                  <a:pt x="705" y="530"/>
                </a:lnTo>
                <a:cubicBezTo>
                  <a:pt x="706" y="528"/>
                  <a:pt x="707" y="523"/>
                  <a:pt x="707" y="522"/>
                </a:cubicBezTo>
                <a:lnTo>
                  <a:pt x="707" y="521"/>
                </a:lnTo>
                <a:lnTo>
                  <a:pt x="707" y="520"/>
                </a:lnTo>
                <a:lnTo>
                  <a:pt x="706" y="519"/>
                </a:lnTo>
                <a:lnTo>
                  <a:pt x="709" y="522"/>
                </a:lnTo>
                <a:close/>
                <a:moveTo>
                  <a:pt x="682" y="642"/>
                </a:moveTo>
                <a:cubicBezTo>
                  <a:pt x="689" y="634"/>
                  <a:pt x="696" y="623"/>
                  <a:pt x="700" y="616"/>
                </a:cubicBezTo>
                <a:cubicBezTo>
                  <a:pt x="715" y="598"/>
                  <a:pt x="719" y="587"/>
                  <a:pt x="720" y="585"/>
                </a:cubicBezTo>
                <a:lnTo>
                  <a:pt x="720" y="585"/>
                </a:lnTo>
                <a:lnTo>
                  <a:pt x="720" y="584"/>
                </a:lnTo>
                <a:lnTo>
                  <a:pt x="720" y="584"/>
                </a:lnTo>
                <a:lnTo>
                  <a:pt x="720" y="584"/>
                </a:lnTo>
                <a:lnTo>
                  <a:pt x="720" y="584"/>
                </a:lnTo>
                <a:lnTo>
                  <a:pt x="721" y="584"/>
                </a:lnTo>
                <a:lnTo>
                  <a:pt x="721" y="584"/>
                </a:lnTo>
                <a:lnTo>
                  <a:pt x="721" y="584"/>
                </a:lnTo>
                <a:lnTo>
                  <a:pt x="721" y="584"/>
                </a:lnTo>
                <a:lnTo>
                  <a:pt x="721" y="584"/>
                </a:lnTo>
                <a:lnTo>
                  <a:pt x="721" y="584"/>
                </a:lnTo>
                <a:cubicBezTo>
                  <a:pt x="717" y="594"/>
                  <a:pt x="689" y="640"/>
                  <a:pt x="682" y="642"/>
                </a:cubicBezTo>
                <a:close/>
                <a:moveTo>
                  <a:pt x="716" y="611"/>
                </a:moveTo>
                <a:lnTo>
                  <a:pt x="715" y="612"/>
                </a:lnTo>
                <a:lnTo>
                  <a:pt x="715" y="613"/>
                </a:lnTo>
                <a:lnTo>
                  <a:pt x="714" y="614"/>
                </a:lnTo>
                <a:lnTo>
                  <a:pt x="714" y="614"/>
                </a:lnTo>
                <a:cubicBezTo>
                  <a:pt x="713" y="617"/>
                  <a:pt x="708" y="623"/>
                  <a:pt x="705" y="626"/>
                </a:cubicBezTo>
                <a:cubicBezTo>
                  <a:pt x="709" y="622"/>
                  <a:pt x="714" y="615"/>
                  <a:pt x="716" y="611"/>
                </a:cubicBezTo>
                <a:close/>
                <a:moveTo>
                  <a:pt x="636" y="681"/>
                </a:moveTo>
                <a:cubicBezTo>
                  <a:pt x="625" y="691"/>
                  <a:pt x="626" y="690"/>
                  <a:pt x="625" y="690"/>
                </a:cubicBezTo>
                <a:lnTo>
                  <a:pt x="624" y="690"/>
                </a:lnTo>
                <a:cubicBezTo>
                  <a:pt x="627" y="687"/>
                  <a:pt x="631" y="683"/>
                  <a:pt x="632" y="683"/>
                </a:cubicBezTo>
                <a:cubicBezTo>
                  <a:pt x="640" y="675"/>
                  <a:pt x="646" y="668"/>
                  <a:pt x="651" y="660"/>
                </a:cubicBezTo>
                <a:cubicBezTo>
                  <a:pt x="661" y="649"/>
                  <a:pt x="666" y="645"/>
                  <a:pt x="666" y="645"/>
                </a:cubicBezTo>
                <a:lnTo>
                  <a:pt x="667" y="644"/>
                </a:lnTo>
                <a:lnTo>
                  <a:pt x="667" y="644"/>
                </a:lnTo>
                <a:lnTo>
                  <a:pt x="667" y="645"/>
                </a:lnTo>
                <a:lnTo>
                  <a:pt x="667" y="645"/>
                </a:lnTo>
                <a:cubicBezTo>
                  <a:pt x="667" y="646"/>
                  <a:pt x="651" y="666"/>
                  <a:pt x="636" y="681"/>
                </a:cubicBezTo>
                <a:close/>
                <a:moveTo>
                  <a:pt x="636" y="688"/>
                </a:moveTo>
                <a:lnTo>
                  <a:pt x="635" y="688"/>
                </a:lnTo>
                <a:lnTo>
                  <a:pt x="635" y="688"/>
                </a:lnTo>
                <a:lnTo>
                  <a:pt x="635" y="688"/>
                </a:lnTo>
                <a:lnTo>
                  <a:pt x="636" y="687"/>
                </a:lnTo>
                <a:lnTo>
                  <a:pt x="638" y="685"/>
                </a:lnTo>
                <a:lnTo>
                  <a:pt x="641" y="682"/>
                </a:lnTo>
                <a:lnTo>
                  <a:pt x="642" y="681"/>
                </a:lnTo>
                <a:lnTo>
                  <a:pt x="642" y="681"/>
                </a:lnTo>
                <a:lnTo>
                  <a:pt x="642" y="682"/>
                </a:lnTo>
                <a:lnTo>
                  <a:pt x="641" y="683"/>
                </a:lnTo>
                <a:lnTo>
                  <a:pt x="640" y="684"/>
                </a:lnTo>
                <a:lnTo>
                  <a:pt x="638" y="685"/>
                </a:lnTo>
                <a:lnTo>
                  <a:pt x="637" y="687"/>
                </a:lnTo>
                <a:lnTo>
                  <a:pt x="636" y="688"/>
                </a:lnTo>
                <a:close/>
                <a:moveTo>
                  <a:pt x="656" y="635"/>
                </a:moveTo>
                <a:cubicBezTo>
                  <a:pt x="646" y="648"/>
                  <a:pt x="636" y="659"/>
                  <a:pt x="624" y="667"/>
                </a:cubicBezTo>
                <a:cubicBezTo>
                  <a:pt x="649" y="643"/>
                  <a:pt x="663" y="625"/>
                  <a:pt x="664" y="623"/>
                </a:cubicBezTo>
                <a:lnTo>
                  <a:pt x="664" y="623"/>
                </a:lnTo>
                <a:lnTo>
                  <a:pt x="664" y="623"/>
                </a:lnTo>
                <a:lnTo>
                  <a:pt x="664" y="623"/>
                </a:lnTo>
                <a:lnTo>
                  <a:pt x="664" y="623"/>
                </a:lnTo>
                <a:cubicBezTo>
                  <a:pt x="664" y="623"/>
                  <a:pt x="664" y="623"/>
                  <a:pt x="664" y="624"/>
                </a:cubicBezTo>
                <a:cubicBezTo>
                  <a:pt x="663" y="625"/>
                  <a:pt x="659" y="631"/>
                  <a:pt x="656" y="635"/>
                </a:cubicBezTo>
                <a:close/>
                <a:moveTo>
                  <a:pt x="672" y="626"/>
                </a:moveTo>
                <a:cubicBezTo>
                  <a:pt x="671" y="629"/>
                  <a:pt x="658" y="646"/>
                  <a:pt x="656" y="647"/>
                </a:cubicBezTo>
                <a:lnTo>
                  <a:pt x="661" y="637"/>
                </a:lnTo>
                <a:lnTo>
                  <a:pt x="663" y="634"/>
                </a:lnTo>
                <a:lnTo>
                  <a:pt x="665" y="631"/>
                </a:lnTo>
                <a:lnTo>
                  <a:pt x="667" y="629"/>
                </a:lnTo>
                <a:lnTo>
                  <a:pt x="669" y="627"/>
                </a:lnTo>
                <a:lnTo>
                  <a:pt x="670" y="625"/>
                </a:lnTo>
                <a:lnTo>
                  <a:pt x="671" y="624"/>
                </a:lnTo>
                <a:lnTo>
                  <a:pt x="672" y="623"/>
                </a:lnTo>
                <a:lnTo>
                  <a:pt x="672" y="623"/>
                </a:lnTo>
                <a:lnTo>
                  <a:pt x="672" y="623"/>
                </a:lnTo>
                <a:lnTo>
                  <a:pt x="672" y="623"/>
                </a:lnTo>
                <a:lnTo>
                  <a:pt x="672" y="623"/>
                </a:lnTo>
                <a:lnTo>
                  <a:pt x="672" y="624"/>
                </a:lnTo>
                <a:lnTo>
                  <a:pt x="672" y="625"/>
                </a:lnTo>
                <a:lnTo>
                  <a:pt x="672" y="626"/>
                </a:lnTo>
                <a:close/>
                <a:moveTo>
                  <a:pt x="634" y="672"/>
                </a:moveTo>
                <a:cubicBezTo>
                  <a:pt x="637" y="667"/>
                  <a:pt x="645" y="660"/>
                  <a:pt x="644" y="661"/>
                </a:cubicBezTo>
                <a:lnTo>
                  <a:pt x="644" y="661"/>
                </a:lnTo>
                <a:lnTo>
                  <a:pt x="644" y="661"/>
                </a:lnTo>
                <a:lnTo>
                  <a:pt x="641" y="664"/>
                </a:lnTo>
                <a:cubicBezTo>
                  <a:pt x="631" y="675"/>
                  <a:pt x="629" y="677"/>
                  <a:pt x="629" y="677"/>
                </a:cubicBezTo>
                <a:cubicBezTo>
                  <a:pt x="629" y="677"/>
                  <a:pt x="634" y="671"/>
                  <a:pt x="634" y="672"/>
                </a:cubicBezTo>
                <a:close/>
                <a:moveTo>
                  <a:pt x="657" y="672"/>
                </a:moveTo>
                <a:cubicBezTo>
                  <a:pt x="664" y="665"/>
                  <a:pt x="671" y="657"/>
                  <a:pt x="673" y="655"/>
                </a:cubicBezTo>
                <a:cubicBezTo>
                  <a:pt x="677" y="651"/>
                  <a:pt x="679" y="648"/>
                  <a:pt x="679" y="649"/>
                </a:cubicBezTo>
                <a:lnTo>
                  <a:pt x="679" y="649"/>
                </a:lnTo>
                <a:cubicBezTo>
                  <a:pt x="679" y="648"/>
                  <a:pt x="675" y="654"/>
                  <a:pt x="672" y="657"/>
                </a:cubicBezTo>
                <a:lnTo>
                  <a:pt x="672" y="657"/>
                </a:lnTo>
                <a:lnTo>
                  <a:pt x="673" y="657"/>
                </a:lnTo>
                <a:lnTo>
                  <a:pt x="673" y="657"/>
                </a:lnTo>
                <a:lnTo>
                  <a:pt x="673" y="657"/>
                </a:lnTo>
                <a:cubicBezTo>
                  <a:pt x="672" y="658"/>
                  <a:pt x="644" y="687"/>
                  <a:pt x="644" y="687"/>
                </a:cubicBezTo>
                <a:lnTo>
                  <a:pt x="644" y="687"/>
                </a:lnTo>
                <a:cubicBezTo>
                  <a:pt x="642" y="688"/>
                  <a:pt x="650" y="680"/>
                  <a:pt x="657" y="672"/>
                </a:cubicBezTo>
                <a:close/>
                <a:moveTo>
                  <a:pt x="676" y="634"/>
                </a:moveTo>
                <a:lnTo>
                  <a:pt x="678" y="634"/>
                </a:lnTo>
                <a:lnTo>
                  <a:pt x="676" y="637"/>
                </a:lnTo>
                <a:lnTo>
                  <a:pt x="674" y="639"/>
                </a:lnTo>
                <a:lnTo>
                  <a:pt x="674" y="640"/>
                </a:lnTo>
                <a:lnTo>
                  <a:pt x="674" y="639"/>
                </a:lnTo>
                <a:lnTo>
                  <a:pt x="675" y="637"/>
                </a:lnTo>
                <a:lnTo>
                  <a:pt x="676" y="634"/>
                </a:lnTo>
                <a:close/>
                <a:moveTo>
                  <a:pt x="693" y="644"/>
                </a:moveTo>
                <a:cubicBezTo>
                  <a:pt x="691" y="646"/>
                  <a:pt x="682" y="656"/>
                  <a:pt x="678" y="662"/>
                </a:cubicBezTo>
                <a:cubicBezTo>
                  <a:pt x="679" y="660"/>
                  <a:pt x="691" y="646"/>
                  <a:pt x="693" y="644"/>
                </a:cubicBezTo>
                <a:close/>
                <a:moveTo>
                  <a:pt x="678" y="662"/>
                </a:moveTo>
                <a:cubicBezTo>
                  <a:pt x="672" y="669"/>
                  <a:pt x="659" y="683"/>
                  <a:pt x="655" y="687"/>
                </a:cubicBezTo>
                <a:lnTo>
                  <a:pt x="655" y="687"/>
                </a:lnTo>
                <a:lnTo>
                  <a:pt x="654" y="687"/>
                </a:lnTo>
                <a:lnTo>
                  <a:pt x="654" y="687"/>
                </a:lnTo>
                <a:lnTo>
                  <a:pt x="653" y="687"/>
                </a:lnTo>
                <a:lnTo>
                  <a:pt x="653" y="687"/>
                </a:lnTo>
                <a:lnTo>
                  <a:pt x="653" y="687"/>
                </a:lnTo>
                <a:lnTo>
                  <a:pt x="652" y="687"/>
                </a:lnTo>
                <a:lnTo>
                  <a:pt x="652" y="687"/>
                </a:lnTo>
                <a:lnTo>
                  <a:pt x="652" y="687"/>
                </a:lnTo>
                <a:lnTo>
                  <a:pt x="652" y="687"/>
                </a:lnTo>
                <a:lnTo>
                  <a:pt x="652" y="687"/>
                </a:lnTo>
                <a:lnTo>
                  <a:pt x="652" y="687"/>
                </a:lnTo>
                <a:cubicBezTo>
                  <a:pt x="652" y="687"/>
                  <a:pt x="654" y="685"/>
                  <a:pt x="655" y="685"/>
                </a:cubicBezTo>
                <a:cubicBezTo>
                  <a:pt x="657" y="683"/>
                  <a:pt x="670" y="671"/>
                  <a:pt x="678" y="662"/>
                </a:cubicBezTo>
                <a:close/>
                <a:moveTo>
                  <a:pt x="691" y="576"/>
                </a:moveTo>
                <a:cubicBezTo>
                  <a:pt x="693" y="566"/>
                  <a:pt x="694" y="564"/>
                  <a:pt x="696" y="562"/>
                </a:cubicBezTo>
                <a:cubicBezTo>
                  <a:pt x="696" y="560"/>
                  <a:pt x="699" y="554"/>
                  <a:pt x="700" y="551"/>
                </a:cubicBezTo>
                <a:cubicBezTo>
                  <a:pt x="700" y="557"/>
                  <a:pt x="697" y="565"/>
                  <a:pt x="691" y="576"/>
                </a:cubicBezTo>
                <a:close/>
                <a:moveTo>
                  <a:pt x="702" y="563"/>
                </a:moveTo>
                <a:cubicBezTo>
                  <a:pt x="701" y="568"/>
                  <a:pt x="696" y="585"/>
                  <a:pt x="694" y="588"/>
                </a:cubicBezTo>
                <a:cubicBezTo>
                  <a:pt x="695" y="585"/>
                  <a:pt x="697" y="579"/>
                  <a:pt x="697" y="577"/>
                </a:cubicBezTo>
                <a:cubicBezTo>
                  <a:pt x="699" y="572"/>
                  <a:pt x="702" y="565"/>
                  <a:pt x="702" y="563"/>
                </a:cubicBezTo>
                <a:close/>
                <a:moveTo>
                  <a:pt x="707" y="584"/>
                </a:moveTo>
                <a:cubicBezTo>
                  <a:pt x="701" y="608"/>
                  <a:pt x="694" y="616"/>
                  <a:pt x="688" y="624"/>
                </a:cubicBezTo>
                <a:cubicBezTo>
                  <a:pt x="686" y="625"/>
                  <a:pt x="684" y="628"/>
                  <a:pt x="683" y="629"/>
                </a:cubicBezTo>
                <a:lnTo>
                  <a:pt x="682" y="630"/>
                </a:lnTo>
                <a:lnTo>
                  <a:pt x="681" y="630"/>
                </a:lnTo>
                <a:lnTo>
                  <a:pt x="680" y="631"/>
                </a:lnTo>
                <a:lnTo>
                  <a:pt x="680" y="631"/>
                </a:lnTo>
                <a:lnTo>
                  <a:pt x="680" y="630"/>
                </a:lnTo>
                <a:lnTo>
                  <a:pt x="679" y="630"/>
                </a:lnTo>
                <a:cubicBezTo>
                  <a:pt x="679" y="629"/>
                  <a:pt x="682" y="624"/>
                  <a:pt x="682" y="623"/>
                </a:cubicBezTo>
                <a:lnTo>
                  <a:pt x="683" y="622"/>
                </a:lnTo>
                <a:lnTo>
                  <a:pt x="684" y="620"/>
                </a:lnTo>
                <a:lnTo>
                  <a:pt x="685" y="618"/>
                </a:lnTo>
                <a:cubicBezTo>
                  <a:pt x="700" y="595"/>
                  <a:pt x="707" y="583"/>
                  <a:pt x="708" y="581"/>
                </a:cubicBezTo>
                <a:cubicBezTo>
                  <a:pt x="709" y="580"/>
                  <a:pt x="709" y="579"/>
                  <a:pt x="709" y="579"/>
                </a:cubicBezTo>
                <a:lnTo>
                  <a:pt x="709" y="579"/>
                </a:lnTo>
                <a:lnTo>
                  <a:pt x="709" y="579"/>
                </a:lnTo>
                <a:cubicBezTo>
                  <a:pt x="709" y="579"/>
                  <a:pt x="709" y="580"/>
                  <a:pt x="708" y="581"/>
                </a:cubicBezTo>
                <a:cubicBezTo>
                  <a:pt x="708" y="582"/>
                  <a:pt x="708" y="584"/>
                  <a:pt x="707" y="584"/>
                </a:cubicBezTo>
                <a:close/>
                <a:moveTo>
                  <a:pt x="712" y="584"/>
                </a:moveTo>
                <a:cubicBezTo>
                  <a:pt x="711" y="586"/>
                  <a:pt x="714" y="576"/>
                  <a:pt x="716" y="566"/>
                </a:cubicBezTo>
                <a:lnTo>
                  <a:pt x="716" y="567"/>
                </a:lnTo>
                <a:lnTo>
                  <a:pt x="717" y="569"/>
                </a:lnTo>
                <a:lnTo>
                  <a:pt x="717" y="570"/>
                </a:lnTo>
                <a:lnTo>
                  <a:pt x="717" y="571"/>
                </a:lnTo>
                <a:lnTo>
                  <a:pt x="718" y="571"/>
                </a:lnTo>
                <a:lnTo>
                  <a:pt x="718" y="572"/>
                </a:lnTo>
                <a:lnTo>
                  <a:pt x="718" y="573"/>
                </a:lnTo>
                <a:lnTo>
                  <a:pt x="718" y="573"/>
                </a:lnTo>
                <a:cubicBezTo>
                  <a:pt x="718" y="574"/>
                  <a:pt x="716" y="576"/>
                  <a:pt x="716" y="576"/>
                </a:cubicBezTo>
                <a:lnTo>
                  <a:pt x="715" y="577"/>
                </a:lnTo>
                <a:lnTo>
                  <a:pt x="715" y="579"/>
                </a:lnTo>
                <a:lnTo>
                  <a:pt x="714" y="580"/>
                </a:lnTo>
                <a:lnTo>
                  <a:pt x="713" y="582"/>
                </a:lnTo>
                <a:lnTo>
                  <a:pt x="712" y="584"/>
                </a:lnTo>
                <a:close/>
                <a:moveTo>
                  <a:pt x="715" y="535"/>
                </a:moveTo>
                <a:lnTo>
                  <a:pt x="712" y="538"/>
                </a:lnTo>
                <a:lnTo>
                  <a:pt x="712" y="536"/>
                </a:lnTo>
                <a:lnTo>
                  <a:pt x="713" y="535"/>
                </a:lnTo>
                <a:lnTo>
                  <a:pt x="714" y="534"/>
                </a:lnTo>
                <a:lnTo>
                  <a:pt x="715" y="533"/>
                </a:lnTo>
                <a:lnTo>
                  <a:pt x="716" y="531"/>
                </a:lnTo>
                <a:lnTo>
                  <a:pt x="715" y="534"/>
                </a:lnTo>
                <a:lnTo>
                  <a:pt x="715" y="535"/>
                </a:lnTo>
                <a:lnTo>
                  <a:pt x="715" y="535"/>
                </a:lnTo>
                <a:close/>
                <a:moveTo>
                  <a:pt x="714" y="541"/>
                </a:moveTo>
                <a:lnTo>
                  <a:pt x="714" y="545"/>
                </a:lnTo>
                <a:lnTo>
                  <a:pt x="712" y="545"/>
                </a:lnTo>
                <a:lnTo>
                  <a:pt x="710" y="545"/>
                </a:lnTo>
                <a:lnTo>
                  <a:pt x="711" y="547"/>
                </a:lnTo>
                <a:cubicBezTo>
                  <a:pt x="711" y="549"/>
                  <a:pt x="712" y="552"/>
                  <a:pt x="711" y="553"/>
                </a:cubicBezTo>
                <a:cubicBezTo>
                  <a:pt x="712" y="559"/>
                  <a:pt x="707" y="566"/>
                  <a:pt x="704" y="570"/>
                </a:cubicBezTo>
                <a:lnTo>
                  <a:pt x="704" y="571"/>
                </a:lnTo>
                <a:lnTo>
                  <a:pt x="703" y="572"/>
                </a:lnTo>
                <a:cubicBezTo>
                  <a:pt x="706" y="561"/>
                  <a:pt x="708" y="553"/>
                  <a:pt x="708" y="551"/>
                </a:cubicBezTo>
                <a:cubicBezTo>
                  <a:pt x="709" y="545"/>
                  <a:pt x="711" y="543"/>
                  <a:pt x="714" y="541"/>
                </a:cubicBezTo>
                <a:close/>
                <a:moveTo>
                  <a:pt x="703" y="519"/>
                </a:moveTo>
                <a:lnTo>
                  <a:pt x="703" y="520"/>
                </a:lnTo>
                <a:lnTo>
                  <a:pt x="703" y="521"/>
                </a:lnTo>
                <a:lnTo>
                  <a:pt x="704" y="521"/>
                </a:lnTo>
                <a:lnTo>
                  <a:pt x="704" y="522"/>
                </a:lnTo>
                <a:cubicBezTo>
                  <a:pt x="704" y="529"/>
                  <a:pt x="699" y="540"/>
                  <a:pt x="696" y="547"/>
                </a:cubicBezTo>
                <a:cubicBezTo>
                  <a:pt x="694" y="551"/>
                  <a:pt x="690" y="561"/>
                  <a:pt x="690" y="564"/>
                </a:cubicBezTo>
                <a:cubicBezTo>
                  <a:pt x="690" y="566"/>
                  <a:pt x="688" y="570"/>
                  <a:pt x="686" y="573"/>
                </a:cubicBezTo>
                <a:cubicBezTo>
                  <a:pt x="691" y="558"/>
                  <a:pt x="694" y="545"/>
                  <a:pt x="695" y="540"/>
                </a:cubicBezTo>
                <a:cubicBezTo>
                  <a:pt x="698" y="529"/>
                  <a:pt x="700" y="523"/>
                  <a:pt x="703" y="519"/>
                </a:cubicBezTo>
                <a:close/>
                <a:moveTo>
                  <a:pt x="687" y="594"/>
                </a:moveTo>
                <a:cubicBezTo>
                  <a:pt x="683" y="603"/>
                  <a:pt x="681" y="607"/>
                  <a:pt x="681" y="607"/>
                </a:cubicBezTo>
                <a:lnTo>
                  <a:pt x="680" y="607"/>
                </a:lnTo>
                <a:lnTo>
                  <a:pt x="680" y="607"/>
                </a:lnTo>
                <a:lnTo>
                  <a:pt x="680" y="607"/>
                </a:lnTo>
                <a:cubicBezTo>
                  <a:pt x="679" y="606"/>
                  <a:pt x="684" y="597"/>
                  <a:pt x="687" y="594"/>
                </a:cubicBezTo>
                <a:close/>
                <a:moveTo>
                  <a:pt x="580" y="697"/>
                </a:moveTo>
                <a:cubicBezTo>
                  <a:pt x="600" y="679"/>
                  <a:pt x="610" y="672"/>
                  <a:pt x="613" y="670"/>
                </a:cubicBezTo>
                <a:cubicBezTo>
                  <a:pt x="617" y="668"/>
                  <a:pt x="617" y="667"/>
                  <a:pt x="617" y="665"/>
                </a:cubicBezTo>
                <a:lnTo>
                  <a:pt x="617" y="665"/>
                </a:lnTo>
                <a:lnTo>
                  <a:pt x="617" y="664"/>
                </a:lnTo>
                <a:lnTo>
                  <a:pt x="617" y="664"/>
                </a:lnTo>
                <a:lnTo>
                  <a:pt x="617" y="663"/>
                </a:lnTo>
                <a:lnTo>
                  <a:pt x="617" y="663"/>
                </a:lnTo>
                <a:lnTo>
                  <a:pt x="616" y="663"/>
                </a:lnTo>
                <a:lnTo>
                  <a:pt x="616" y="663"/>
                </a:lnTo>
                <a:lnTo>
                  <a:pt x="616" y="663"/>
                </a:lnTo>
                <a:lnTo>
                  <a:pt x="615" y="663"/>
                </a:lnTo>
                <a:lnTo>
                  <a:pt x="615" y="663"/>
                </a:lnTo>
                <a:lnTo>
                  <a:pt x="615" y="663"/>
                </a:lnTo>
                <a:lnTo>
                  <a:pt x="615" y="663"/>
                </a:lnTo>
                <a:lnTo>
                  <a:pt x="615" y="663"/>
                </a:lnTo>
                <a:cubicBezTo>
                  <a:pt x="615" y="663"/>
                  <a:pt x="623" y="655"/>
                  <a:pt x="627" y="650"/>
                </a:cubicBezTo>
                <a:cubicBezTo>
                  <a:pt x="648" y="631"/>
                  <a:pt x="668" y="609"/>
                  <a:pt x="683" y="584"/>
                </a:cubicBezTo>
                <a:cubicBezTo>
                  <a:pt x="673" y="617"/>
                  <a:pt x="591" y="697"/>
                  <a:pt x="580" y="697"/>
                </a:cubicBezTo>
                <a:close/>
                <a:moveTo>
                  <a:pt x="546" y="706"/>
                </a:moveTo>
                <a:lnTo>
                  <a:pt x="548" y="708"/>
                </a:lnTo>
                <a:lnTo>
                  <a:pt x="549" y="708"/>
                </a:lnTo>
                <a:lnTo>
                  <a:pt x="548" y="709"/>
                </a:lnTo>
                <a:lnTo>
                  <a:pt x="547" y="710"/>
                </a:lnTo>
                <a:lnTo>
                  <a:pt x="546" y="710"/>
                </a:lnTo>
                <a:lnTo>
                  <a:pt x="545" y="711"/>
                </a:lnTo>
                <a:lnTo>
                  <a:pt x="544" y="711"/>
                </a:lnTo>
                <a:lnTo>
                  <a:pt x="543" y="710"/>
                </a:lnTo>
                <a:lnTo>
                  <a:pt x="542" y="710"/>
                </a:lnTo>
                <a:lnTo>
                  <a:pt x="540" y="709"/>
                </a:lnTo>
                <a:lnTo>
                  <a:pt x="540" y="709"/>
                </a:lnTo>
                <a:lnTo>
                  <a:pt x="540" y="709"/>
                </a:lnTo>
                <a:lnTo>
                  <a:pt x="541" y="708"/>
                </a:lnTo>
                <a:lnTo>
                  <a:pt x="543" y="707"/>
                </a:lnTo>
                <a:lnTo>
                  <a:pt x="546" y="706"/>
                </a:lnTo>
                <a:close/>
                <a:moveTo>
                  <a:pt x="541" y="698"/>
                </a:moveTo>
                <a:lnTo>
                  <a:pt x="544" y="696"/>
                </a:lnTo>
                <a:lnTo>
                  <a:pt x="546" y="695"/>
                </a:lnTo>
                <a:lnTo>
                  <a:pt x="547" y="694"/>
                </a:lnTo>
                <a:lnTo>
                  <a:pt x="547" y="694"/>
                </a:lnTo>
                <a:lnTo>
                  <a:pt x="546" y="695"/>
                </a:lnTo>
                <a:lnTo>
                  <a:pt x="545" y="696"/>
                </a:lnTo>
                <a:lnTo>
                  <a:pt x="543" y="698"/>
                </a:lnTo>
                <a:lnTo>
                  <a:pt x="541" y="698"/>
                </a:lnTo>
                <a:close/>
                <a:moveTo>
                  <a:pt x="551" y="682"/>
                </a:moveTo>
                <a:lnTo>
                  <a:pt x="553" y="681"/>
                </a:lnTo>
                <a:lnTo>
                  <a:pt x="554" y="681"/>
                </a:lnTo>
                <a:lnTo>
                  <a:pt x="555" y="680"/>
                </a:lnTo>
                <a:lnTo>
                  <a:pt x="556" y="679"/>
                </a:lnTo>
                <a:lnTo>
                  <a:pt x="558" y="678"/>
                </a:lnTo>
                <a:cubicBezTo>
                  <a:pt x="543" y="689"/>
                  <a:pt x="536" y="693"/>
                  <a:pt x="536" y="693"/>
                </a:cubicBezTo>
                <a:lnTo>
                  <a:pt x="535" y="693"/>
                </a:lnTo>
                <a:lnTo>
                  <a:pt x="535" y="693"/>
                </a:lnTo>
                <a:cubicBezTo>
                  <a:pt x="535" y="693"/>
                  <a:pt x="545" y="686"/>
                  <a:pt x="551" y="682"/>
                </a:cubicBezTo>
                <a:close/>
                <a:moveTo>
                  <a:pt x="523" y="686"/>
                </a:moveTo>
                <a:lnTo>
                  <a:pt x="520" y="684"/>
                </a:lnTo>
                <a:lnTo>
                  <a:pt x="519" y="683"/>
                </a:lnTo>
                <a:lnTo>
                  <a:pt x="518" y="682"/>
                </a:lnTo>
                <a:lnTo>
                  <a:pt x="518" y="681"/>
                </a:lnTo>
                <a:lnTo>
                  <a:pt x="518" y="681"/>
                </a:lnTo>
                <a:cubicBezTo>
                  <a:pt x="524" y="679"/>
                  <a:pt x="537" y="672"/>
                  <a:pt x="537" y="671"/>
                </a:cubicBezTo>
                <a:lnTo>
                  <a:pt x="538" y="671"/>
                </a:lnTo>
                <a:lnTo>
                  <a:pt x="538" y="671"/>
                </a:lnTo>
                <a:lnTo>
                  <a:pt x="538" y="671"/>
                </a:lnTo>
                <a:lnTo>
                  <a:pt x="539" y="671"/>
                </a:lnTo>
                <a:cubicBezTo>
                  <a:pt x="539" y="671"/>
                  <a:pt x="536" y="673"/>
                  <a:pt x="535" y="674"/>
                </a:cubicBezTo>
                <a:cubicBezTo>
                  <a:pt x="534" y="676"/>
                  <a:pt x="526" y="684"/>
                  <a:pt x="523" y="686"/>
                </a:cubicBezTo>
                <a:close/>
                <a:moveTo>
                  <a:pt x="522" y="656"/>
                </a:moveTo>
                <a:lnTo>
                  <a:pt x="521" y="657"/>
                </a:lnTo>
                <a:lnTo>
                  <a:pt x="520" y="658"/>
                </a:lnTo>
                <a:lnTo>
                  <a:pt x="520" y="658"/>
                </a:lnTo>
                <a:lnTo>
                  <a:pt x="520" y="658"/>
                </a:lnTo>
                <a:cubicBezTo>
                  <a:pt x="519" y="658"/>
                  <a:pt x="529" y="651"/>
                  <a:pt x="532" y="650"/>
                </a:cubicBezTo>
                <a:cubicBezTo>
                  <a:pt x="523" y="656"/>
                  <a:pt x="522" y="656"/>
                  <a:pt x="522" y="656"/>
                </a:cubicBezTo>
                <a:lnTo>
                  <a:pt x="522" y="656"/>
                </a:lnTo>
                <a:close/>
                <a:moveTo>
                  <a:pt x="555" y="636"/>
                </a:moveTo>
                <a:cubicBezTo>
                  <a:pt x="575" y="620"/>
                  <a:pt x="582" y="615"/>
                  <a:pt x="582" y="615"/>
                </a:cubicBezTo>
                <a:lnTo>
                  <a:pt x="582" y="615"/>
                </a:lnTo>
                <a:cubicBezTo>
                  <a:pt x="583" y="616"/>
                  <a:pt x="540" y="652"/>
                  <a:pt x="524" y="660"/>
                </a:cubicBezTo>
                <a:cubicBezTo>
                  <a:pt x="529" y="656"/>
                  <a:pt x="537" y="651"/>
                  <a:pt x="540" y="648"/>
                </a:cubicBezTo>
                <a:cubicBezTo>
                  <a:pt x="545" y="644"/>
                  <a:pt x="552" y="639"/>
                  <a:pt x="555" y="636"/>
                </a:cubicBezTo>
                <a:close/>
                <a:moveTo>
                  <a:pt x="517" y="637"/>
                </a:moveTo>
                <a:cubicBezTo>
                  <a:pt x="529" y="625"/>
                  <a:pt x="545" y="612"/>
                  <a:pt x="557" y="603"/>
                </a:cubicBezTo>
                <a:lnTo>
                  <a:pt x="558" y="602"/>
                </a:lnTo>
                <a:lnTo>
                  <a:pt x="559" y="601"/>
                </a:lnTo>
                <a:lnTo>
                  <a:pt x="560" y="601"/>
                </a:lnTo>
                <a:lnTo>
                  <a:pt x="561" y="600"/>
                </a:lnTo>
                <a:lnTo>
                  <a:pt x="562" y="599"/>
                </a:lnTo>
                <a:cubicBezTo>
                  <a:pt x="550" y="613"/>
                  <a:pt x="531" y="630"/>
                  <a:pt x="517" y="637"/>
                </a:cubicBezTo>
                <a:close/>
                <a:moveTo>
                  <a:pt x="543" y="652"/>
                </a:moveTo>
                <a:lnTo>
                  <a:pt x="542" y="653"/>
                </a:lnTo>
                <a:lnTo>
                  <a:pt x="541" y="654"/>
                </a:lnTo>
                <a:lnTo>
                  <a:pt x="540" y="655"/>
                </a:lnTo>
                <a:lnTo>
                  <a:pt x="539" y="655"/>
                </a:lnTo>
                <a:cubicBezTo>
                  <a:pt x="531" y="664"/>
                  <a:pt x="522" y="670"/>
                  <a:pt x="508" y="674"/>
                </a:cubicBezTo>
                <a:lnTo>
                  <a:pt x="505" y="671"/>
                </a:lnTo>
                <a:lnTo>
                  <a:pt x="505" y="671"/>
                </a:lnTo>
                <a:lnTo>
                  <a:pt x="506" y="671"/>
                </a:lnTo>
                <a:lnTo>
                  <a:pt x="507" y="671"/>
                </a:lnTo>
                <a:cubicBezTo>
                  <a:pt x="515" y="671"/>
                  <a:pt x="539" y="656"/>
                  <a:pt x="543" y="652"/>
                </a:cubicBezTo>
                <a:close/>
                <a:moveTo>
                  <a:pt x="542" y="680"/>
                </a:moveTo>
                <a:lnTo>
                  <a:pt x="539" y="683"/>
                </a:lnTo>
                <a:lnTo>
                  <a:pt x="538" y="684"/>
                </a:lnTo>
                <a:lnTo>
                  <a:pt x="537" y="685"/>
                </a:lnTo>
                <a:lnTo>
                  <a:pt x="537" y="685"/>
                </a:lnTo>
                <a:lnTo>
                  <a:pt x="536" y="685"/>
                </a:lnTo>
                <a:lnTo>
                  <a:pt x="535" y="686"/>
                </a:lnTo>
                <a:lnTo>
                  <a:pt x="535" y="686"/>
                </a:lnTo>
                <a:lnTo>
                  <a:pt x="537" y="685"/>
                </a:lnTo>
                <a:lnTo>
                  <a:pt x="538" y="683"/>
                </a:lnTo>
                <a:lnTo>
                  <a:pt x="540" y="682"/>
                </a:lnTo>
                <a:lnTo>
                  <a:pt x="542" y="680"/>
                </a:lnTo>
                <a:close/>
                <a:moveTo>
                  <a:pt x="535" y="686"/>
                </a:moveTo>
                <a:lnTo>
                  <a:pt x="534" y="686"/>
                </a:lnTo>
                <a:lnTo>
                  <a:pt x="533" y="687"/>
                </a:lnTo>
                <a:lnTo>
                  <a:pt x="533" y="687"/>
                </a:lnTo>
                <a:lnTo>
                  <a:pt x="533" y="687"/>
                </a:lnTo>
                <a:lnTo>
                  <a:pt x="533" y="687"/>
                </a:lnTo>
                <a:lnTo>
                  <a:pt x="533" y="687"/>
                </a:lnTo>
                <a:lnTo>
                  <a:pt x="534" y="686"/>
                </a:lnTo>
                <a:lnTo>
                  <a:pt x="535" y="686"/>
                </a:lnTo>
                <a:close/>
                <a:moveTo>
                  <a:pt x="538" y="704"/>
                </a:moveTo>
                <a:lnTo>
                  <a:pt x="535" y="705"/>
                </a:lnTo>
                <a:lnTo>
                  <a:pt x="536" y="704"/>
                </a:lnTo>
                <a:lnTo>
                  <a:pt x="537" y="704"/>
                </a:lnTo>
                <a:lnTo>
                  <a:pt x="538" y="704"/>
                </a:lnTo>
                <a:lnTo>
                  <a:pt x="538" y="704"/>
                </a:lnTo>
                <a:lnTo>
                  <a:pt x="538" y="704"/>
                </a:lnTo>
                <a:close/>
                <a:moveTo>
                  <a:pt x="535" y="705"/>
                </a:moveTo>
                <a:cubicBezTo>
                  <a:pt x="535" y="705"/>
                  <a:pt x="529" y="705"/>
                  <a:pt x="532" y="705"/>
                </a:cubicBezTo>
                <a:lnTo>
                  <a:pt x="535" y="705"/>
                </a:lnTo>
                <a:lnTo>
                  <a:pt x="535" y="705"/>
                </a:lnTo>
                <a:close/>
                <a:moveTo>
                  <a:pt x="559" y="689"/>
                </a:moveTo>
                <a:cubicBezTo>
                  <a:pt x="568" y="680"/>
                  <a:pt x="600" y="655"/>
                  <a:pt x="603" y="653"/>
                </a:cubicBezTo>
                <a:cubicBezTo>
                  <a:pt x="601" y="655"/>
                  <a:pt x="598" y="658"/>
                  <a:pt x="597" y="659"/>
                </a:cubicBezTo>
                <a:cubicBezTo>
                  <a:pt x="586" y="670"/>
                  <a:pt x="571" y="683"/>
                  <a:pt x="559" y="689"/>
                </a:cubicBezTo>
                <a:close/>
                <a:moveTo>
                  <a:pt x="601" y="647"/>
                </a:moveTo>
                <a:cubicBezTo>
                  <a:pt x="607" y="641"/>
                  <a:pt x="613" y="635"/>
                  <a:pt x="618" y="630"/>
                </a:cubicBezTo>
                <a:cubicBezTo>
                  <a:pt x="623" y="625"/>
                  <a:pt x="630" y="618"/>
                  <a:pt x="634" y="615"/>
                </a:cubicBezTo>
                <a:cubicBezTo>
                  <a:pt x="623" y="626"/>
                  <a:pt x="606" y="643"/>
                  <a:pt x="601" y="647"/>
                </a:cubicBezTo>
                <a:close/>
                <a:moveTo>
                  <a:pt x="632" y="622"/>
                </a:moveTo>
                <a:cubicBezTo>
                  <a:pt x="627" y="630"/>
                  <a:pt x="619" y="638"/>
                  <a:pt x="614" y="644"/>
                </a:cubicBezTo>
                <a:cubicBezTo>
                  <a:pt x="613" y="644"/>
                  <a:pt x="612" y="645"/>
                  <a:pt x="612" y="645"/>
                </a:cubicBezTo>
                <a:cubicBezTo>
                  <a:pt x="611" y="645"/>
                  <a:pt x="622" y="635"/>
                  <a:pt x="632" y="622"/>
                </a:cubicBezTo>
                <a:close/>
                <a:moveTo>
                  <a:pt x="612" y="645"/>
                </a:moveTo>
                <a:lnTo>
                  <a:pt x="612" y="645"/>
                </a:lnTo>
                <a:lnTo>
                  <a:pt x="611" y="645"/>
                </a:lnTo>
                <a:lnTo>
                  <a:pt x="611" y="645"/>
                </a:lnTo>
                <a:lnTo>
                  <a:pt x="611" y="645"/>
                </a:lnTo>
                <a:lnTo>
                  <a:pt x="611" y="645"/>
                </a:lnTo>
                <a:lnTo>
                  <a:pt x="612" y="645"/>
                </a:lnTo>
                <a:lnTo>
                  <a:pt x="612" y="645"/>
                </a:lnTo>
                <a:close/>
                <a:moveTo>
                  <a:pt x="595" y="677"/>
                </a:moveTo>
                <a:lnTo>
                  <a:pt x="593" y="679"/>
                </a:lnTo>
                <a:lnTo>
                  <a:pt x="591" y="680"/>
                </a:lnTo>
                <a:lnTo>
                  <a:pt x="590" y="681"/>
                </a:lnTo>
                <a:lnTo>
                  <a:pt x="590" y="681"/>
                </a:lnTo>
                <a:lnTo>
                  <a:pt x="590" y="681"/>
                </a:lnTo>
                <a:lnTo>
                  <a:pt x="592" y="679"/>
                </a:lnTo>
                <a:lnTo>
                  <a:pt x="595" y="677"/>
                </a:lnTo>
                <a:close/>
                <a:moveTo>
                  <a:pt x="646" y="625"/>
                </a:moveTo>
                <a:lnTo>
                  <a:pt x="655" y="613"/>
                </a:lnTo>
                <a:lnTo>
                  <a:pt x="656" y="613"/>
                </a:lnTo>
                <a:lnTo>
                  <a:pt x="656" y="613"/>
                </a:lnTo>
                <a:lnTo>
                  <a:pt x="656" y="614"/>
                </a:lnTo>
                <a:lnTo>
                  <a:pt x="657" y="614"/>
                </a:lnTo>
                <a:lnTo>
                  <a:pt x="657" y="614"/>
                </a:lnTo>
                <a:lnTo>
                  <a:pt x="657" y="614"/>
                </a:lnTo>
                <a:lnTo>
                  <a:pt x="657" y="614"/>
                </a:lnTo>
                <a:cubicBezTo>
                  <a:pt x="657" y="614"/>
                  <a:pt x="654" y="617"/>
                  <a:pt x="653" y="618"/>
                </a:cubicBezTo>
                <a:lnTo>
                  <a:pt x="651" y="620"/>
                </a:lnTo>
                <a:lnTo>
                  <a:pt x="649" y="622"/>
                </a:lnTo>
                <a:lnTo>
                  <a:pt x="646" y="625"/>
                </a:lnTo>
                <a:close/>
                <a:moveTo>
                  <a:pt x="662" y="607"/>
                </a:moveTo>
                <a:cubicBezTo>
                  <a:pt x="663" y="601"/>
                  <a:pt x="666" y="596"/>
                  <a:pt x="669" y="591"/>
                </a:cubicBezTo>
                <a:cubicBezTo>
                  <a:pt x="671" y="587"/>
                  <a:pt x="678" y="575"/>
                  <a:pt x="682" y="565"/>
                </a:cubicBezTo>
                <a:cubicBezTo>
                  <a:pt x="680" y="576"/>
                  <a:pt x="670" y="603"/>
                  <a:pt x="662" y="607"/>
                </a:cubicBezTo>
                <a:close/>
                <a:moveTo>
                  <a:pt x="671" y="558"/>
                </a:moveTo>
                <a:cubicBezTo>
                  <a:pt x="672" y="555"/>
                  <a:pt x="673" y="552"/>
                  <a:pt x="674" y="552"/>
                </a:cubicBezTo>
                <a:lnTo>
                  <a:pt x="674" y="551"/>
                </a:lnTo>
                <a:cubicBezTo>
                  <a:pt x="669" y="569"/>
                  <a:pt x="662" y="582"/>
                  <a:pt x="661" y="582"/>
                </a:cubicBezTo>
                <a:lnTo>
                  <a:pt x="661" y="582"/>
                </a:lnTo>
                <a:lnTo>
                  <a:pt x="660" y="582"/>
                </a:lnTo>
                <a:lnTo>
                  <a:pt x="660" y="582"/>
                </a:lnTo>
                <a:lnTo>
                  <a:pt x="660" y="582"/>
                </a:lnTo>
                <a:cubicBezTo>
                  <a:pt x="660" y="582"/>
                  <a:pt x="665" y="569"/>
                  <a:pt x="671" y="558"/>
                </a:cubicBezTo>
                <a:close/>
                <a:moveTo>
                  <a:pt x="631" y="605"/>
                </a:moveTo>
                <a:cubicBezTo>
                  <a:pt x="627" y="611"/>
                  <a:pt x="625" y="614"/>
                  <a:pt x="625" y="614"/>
                </a:cubicBezTo>
                <a:cubicBezTo>
                  <a:pt x="624" y="615"/>
                  <a:pt x="629" y="608"/>
                  <a:pt x="631" y="605"/>
                </a:cubicBezTo>
                <a:close/>
                <a:moveTo>
                  <a:pt x="631" y="605"/>
                </a:moveTo>
                <a:cubicBezTo>
                  <a:pt x="636" y="598"/>
                  <a:pt x="638" y="595"/>
                  <a:pt x="638" y="596"/>
                </a:cubicBezTo>
                <a:cubicBezTo>
                  <a:pt x="639" y="594"/>
                  <a:pt x="633" y="602"/>
                  <a:pt x="631" y="605"/>
                </a:cubicBezTo>
                <a:close/>
                <a:moveTo>
                  <a:pt x="570" y="663"/>
                </a:moveTo>
                <a:cubicBezTo>
                  <a:pt x="563" y="669"/>
                  <a:pt x="560" y="671"/>
                  <a:pt x="560" y="671"/>
                </a:cubicBezTo>
                <a:lnTo>
                  <a:pt x="560" y="671"/>
                </a:lnTo>
                <a:lnTo>
                  <a:pt x="560" y="671"/>
                </a:lnTo>
                <a:cubicBezTo>
                  <a:pt x="559" y="671"/>
                  <a:pt x="569" y="661"/>
                  <a:pt x="576" y="654"/>
                </a:cubicBezTo>
                <a:cubicBezTo>
                  <a:pt x="590" y="641"/>
                  <a:pt x="615" y="617"/>
                  <a:pt x="628" y="602"/>
                </a:cubicBezTo>
                <a:cubicBezTo>
                  <a:pt x="609" y="629"/>
                  <a:pt x="593" y="645"/>
                  <a:pt x="570" y="663"/>
                </a:cubicBezTo>
                <a:close/>
                <a:moveTo>
                  <a:pt x="619" y="596"/>
                </a:moveTo>
                <a:lnTo>
                  <a:pt x="618" y="597"/>
                </a:lnTo>
                <a:lnTo>
                  <a:pt x="619" y="596"/>
                </a:lnTo>
                <a:lnTo>
                  <a:pt x="620" y="595"/>
                </a:lnTo>
                <a:lnTo>
                  <a:pt x="621" y="594"/>
                </a:lnTo>
                <a:lnTo>
                  <a:pt x="622" y="593"/>
                </a:lnTo>
                <a:lnTo>
                  <a:pt x="619" y="596"/>
                </a:lnTo>
                <a:close/>
                <a:moveTo>
                  <a:pt x="618" y="597"/>
                </a:moveTo>
                <a:cubicBezTo>
                  <a:pt x="613" y="603"/>
                  <a:pt x="608" y="608"/>
                  <a:pt x="609" y="607"/>
                </a:cubicBezTo>
                <a:cubicBezTo>
                  <a:pt x="608" y="608"/>
                  <a:pt x="616" y="599"/>
                  <a:pt x="618" y="597"/>
                </a:cubicBezTo>
                <a:close/>
                <a:moveTo>
                  <a:pt x="545" y="640"/>
                </a:moveTo>
                <a:cubicBezTo>
                  <a:pt x="550" y="636"/>
                  <a:pt x="558" y="629"/>
                  <a:pt x="560" y="628"/>
                </a:cubicBezTo>
                <a:cubicBezTo>
                  <a:pt x="556" y="631"/>
                  <a:pt x="547" y="638"/>
                  <a:pt x="545" y="640"/>
                </a:cubicBezTo>
                <a:close/>
                <a:moveTo>
                  <a:pt x="560" y="628"/>
                </a:moveTo>
                <a:cubicBezTo>
                  <a:pt x="571" y="619"/>
                  <a:pt x="585" y="604"/>
                  <a:pt x="591" y="598"/>
                </a:cubicBezTo>
                <a:cubicBezTo>
                  <a:pt x="599" y="588"/>
                  <a:pt x="607" y="581"/>
                  <a:pt x="613" y="578"/>
                </a:cubicBezTo>
                <a:cubicBezTo>
                  <a:pt x="602" y="595"/>
                  <a:pt x="594" y="601"/>
                  <a:pt x="567" y="622"/>
                </a:cubicBezTo>
                <a:lnTo>
                  <a:pt x="566" y="623"/>
                </a:lnTo>
                <a:lnTo>
                  <a:pt x="564" y="625"/>
                </a:lnTo>
                <a:lnTo>
                  <a:pt x="562" y="626"/>
                </a:lnTo>
                <a:lnTo>
                  <a:pt x="560" y="628"/>
                </a:lnTo>
                <a:lnTo>
                  <a:pt x="560" y="628"/>
                </a:lnTo>
                <a:close/>
                <a:moveTo>
                  <a:pt x="587" y="544"/>
                </a:moveTo>
                <a:lnTo>
                  <a:pt x="588" y="543"/>
                </a:lnTo>
                <a:lnTo>
                  <a:pt x="586" y="545"/>
                </a:lnTo>
                <a:lnTo>
                  <a:pt x="586" y="546"/>
                </a:lnTo>
                <a:lnTo>
                  <a:pt x="586" y="546"/>
                </a:lnTo>
                <a:lnTo>
                  <a:pt x="587" y="544"/>
                </a:lnTo>
                <a:close/>
                <a:moveTo>
                  <a:pt x="574" y="540"/>
                </a:moveTo>
                <a:lnTo>
                  <a:pt x="572" y="543"/>
                </a:lnTo>
                <a:lnTo>
                  <a:pt x="570" y="545"/>
                </a:lnTo>
                <a:lnTo>
                  <a:pt x="569" y="547"/>
                </a:lnTo>
                <a:lnTo>
                  <a:pt x="568" y="548"/>
                </a:lnTo>
                <a:lnTo>
                  <a:pt x="568" y="549"/>
                </a:lnTo>
                <a:lnTo>
                  <a:pt x="567" y="549"/>
                </a:lnTo>
                <a:lnTo>
                  <a:pt x="567" y="549"/>
                </a:lnTo>
                <a:lnTo>
                  <a:pt x="567" y="549"/>
                </a:lnTo>
                <a:lnTo>
                  <a:pt x="566" y="549"/>
                </a:lnTo>
                <a:lnTo>
                  <a:pt x="566" y="549"/>
                </a:lnTo>
                <a:lnTo>
                  <a:pt x="565" y="547"/>
                </a:lnTo>
                <a:cubicBezTo>
                  <a:pt x="572" y="532"/>
                  <a:pt x="575" y="527"/>
                  <a:pt x="576" y="527"/>
                </a:cubicBezTo>
                <a:lnTo>
                  <a:pt x="576" y="527"/>
                </a:lnTo>
                <a:lnTo>
                  <a:pt x="576" y="527"/>
                </a:lnTo>
                <a:lnTo>
                  <a:pt x="576" y="527"/>
                </a:lnTo>
                <a:lnTo>
                  <a:pt x="576" y="527"/>
                </a:lnTo>
                <a:cubicBezTo>
                  <a:pt x="576" y="528"/>
                  <a:pt x="576" y="531"/>
                  <a:pt x="575" y="531"/>
                </a:cubicBezTo>
                <a:cubicBezTo>
                  <a:pt x="575" y="534"/>
                  <a:pt x="574" y="539"/>
                  <a:pt x="574" y="540"/>
                </a:cubicBezTo>
                <a:close/>
                <a:moveTo>
                  <a:pt x="562" y="546"/>
                </a:moveTo>
                <a:lnTo>
                  <a:pt x="561" y="548"/>
                </a:lnTo>
                <a:lnTo>
                  <a:pt x="560" y="548"/>
                </a:lnTo>
                <a:lnTo>
                  <a:pt x="560" y="548"/>
                </a:lnTo>
                <a:lnTo>
                  <a:pt x="562" y="546"/>
                </a:lnTo>
                <a:close/>
                <a:moveTo>
                  <a:pt x="567" y="555"/>
                </a:moveTo>
                <a:cubicBezTo>
                  <a:pt x="571" y="553"/>
                  <a:pt x="575" y="549"/>
                  <a:pt x="575" y="548"/>
                </a:cubicBezTo>
                <a:lnTo>
                  <a:pt x="576" y="548"/>
                </a:lnTo>
                <a:lnTo>
                  <a:pt x="576" y="548"/>
                </a:lnTo>
                <a:lnTo>
                  <a:pt x="576" y="548"/>
                </a:lnTo>
                <a:cubicBezTo>
                  <a:pt x="577" y="547"/>
                  <a:pt x="574" y="552"/>
                  <a:pt x="573" y="553"/>
                </a:cubicBezTo>
                <a:lnTo>
                  <a:pt x="571" y="555"/>
                </a:lnTo>
                <a:lnTo>
                  <a:pt x="570" y="558"/>
                </a:lnTo>
                <a:lnTo>
                  <a:pt x="568" y="561"/>
                </a:lnTo>
                <a:lnTo>
                  <a:pt x="566" y="561"/>
                </a:lnTo>
                <a:lnTo>
                  <a:pt x="564" y="562"/>
                </a:lnTo>
                <a:lnTo>
                  <a:pt x="562" y="563"/>
                </a:lnTo>
                <a:lnTo>
                  <a:pt x="561" y="564"/>
                </a:lnTo>
                <a:lnTo>
                  <a:pt x="560" y="564"/>
                </a:lnTo>
                <a:lnTo>
                  <a:pt x="560" y="565"/>
                </a:lnTo>
                <a:lnTo>
                  <a:pt x="560" y="564"/>
                </a:lnTo>
                <a:lnTo>
                  <a:pt x="560" y="564"/>
                </a:lnTo>
                <a:lnTo>
                  <a:pt x="560" y="563"/>
                </a:lnTo>
                <a:lnTo>
                  <a:pt x="562" y="562"/>
                </a:lnTo>
                <a:lnTo>
                  <a:pt x="563" y="560"/>
                </a:lnTo>
                <a:lnTo>
                  <a:pt x="565" y="558"/>
                </a:lnTo>
                <a:lnTo>
                  <a:pt x="567" y="555"/>
                </a:lnTo>
                <a:close/>
                <a:moveTo>
                  <a:pt x="592" y="552"/>
                </a:moveTo>
                <a:lnTo>
                  <a:pt x="591" y="553"/>
                </a:lnTo>
                <a:lnTo>
                  <a:pt x="591" y="555"/>
                </a:lnTo>
                <a:lnTo>
                  <a:pt x="591" y="556"/>
                </a:lnTo>
                <a:lnTo>
                  <a:pt x="590" y="557"/>
                </a:lnTo>
                <a:lnTo>
                  <a:pt x="591" y="558"/>
                </a:lnTo>
                <a:lnTo>
                  <a:pt x="592" y="559"/>
                </a:lnTo>
                <a:lnTo>
                  <a:pt x="593" y="561"/>
                </a:lnTo>
                <a:lnTo>
                  <a:pt x="592" y="562"/>
                </a:lnTo>
                <a:cubicBezTo>
                  <a:pt x="583" y="575"/>
                  <a:pt x="582" y="575"/>
                  <a:pt x="577" y="578"/>
                </a:cubicBezTo>
                <a:cubicBezTo>
                  <a:pt x="575" y="579"/>
                  <a:pt x="564" y="586"/>
                  <a:pt x="555" y="592"/>
                </a:cubicBezTo>
                <a:cubicBezTo>
                  <a:pt x="555" y="593"/>
                  <a:pt x="579" y="569"/>
                  <a:pt x="592" y="552"/>
                </a:cubicBezTo>
                <a:close/>
                <a:moveTo>
                  <a:pt x="520" y="597"/>
                </a:moveTo>
                <a:lnTo>
                  <a:pt x="519" y="598"/>
                </a:lnTo>
                <a:lnTo>
                  <a:pt x="518" y="599"/>
                </a:lnTo>
                <a:cubicBezTo>
                  <a:pt x="508" y="607"/>
                  <a:pt x="500" y="613"/>
                  <a:pt x="491" y="619"/>
                </a:cubicBezTo>
                <a:cubicBezTo>
                  <a:pt x="498" y="613"/>
                  <a:pt x="508" y="606"/>
                  <a:pt x="520" y="597"/>
                </a:cubicBezTo>
                <a:close/>
                <a:moveTo>
                  <a:pt x="491" y="626"/>
                </a:moveTo>
                <a:cubicBezTo>
                  <a:pt x="512" y="614"/>
                  <a:pt x="524" y="603"/>
                  <a:pt x="533" y="594"/>
                </a:cubicBezTo>
                <a:cubicBezTo>
                  <a:pt x="540" y="588"/>
                  <a:pt x="549" y="580"/>
                  <a:pt x="556" y="575"/>
                </a:cubicBezTo>
                <a:cubicBezTo>
                  <a:pt x="514" y="617"/>
                  <a:pt x="492" y="628"/>
                  <a:pt x="489" y="628"/>
                </a:cubicBezTo>
                <a:lnTo>
                  <a:pt x="489" y="628"/>
                </a:lnTo>
                <a:lnTo>
                  <a:pt x="489" y="628"/>
                </a:lnTo>
                <a:lnTo>
                  <a:pt x="489" y="628"/>
                </a:lnTo>
                <a:lnTo>
                  <a:pt x="489" y="628"/>
                </a:lnTo>
                <a:lnTo>
                  <a:pt x="489" y="628"/>
                </a:lnTo>
                <a:cubicBezTo>
                  <a:pt x="489" y="628"/>
                  <a:pt x="490" y="626"/>
                  <a:pt x="491" y="626"/>
                </a:cubicBezTo>
                <a:close/>
                <a:moveTo>
                  <a:pt x="487" y="631"/>
                </a:moveTo>
                <a:lnTo>
                  <a:pt x="484" y="633"/>
                </a:lnTo>
                <a:lnTo>
                  <a:pt x="482" y="635"/>
                </a:lnTo>
                <a:lnTo>
                  <a:pt x="480" y="636"/>
                </a:lnTo>
                <a:lnTo>
                  <a:pt x="478" y="638"/>
                </a:lnTo>
                <a:lnTo>
                  <a:pt x="477" y="638"/>
                </a:lnTo>
                <a:lnTo>
                  <a:pt x="476" y="639"/>
                </a:lnTo>
                <a:lnTo>
                  <a:pt x="476" y="639"/>
                </a:lnTo>
                <a:lnTo>
                  <a:pt x="476" y="639"/>
                </a:lnTo>
                <a:lnTo>
                  <a:pt x="475" y="639"/>
                </a:lnTo>
                <a:lnTo>
                  <a:pt x="475" y="638"/>
                </a:lnTo>
                <a:lnTo>
                  <a:pt x="475" y="637"/>
                </a:lnTo>
                <a:lnTo>
                  <a:pt x="475" y="636"/>
                </a:lnTo>
                <a:lnTo>
                  <a:pt x="476" y="635"/>
                </a:lnTo>
                <a:lnTo>
                  <a:pt x="477" y="634"/>
                </a:lnTo>
                <a:cubicBezTo>
                  <a:pt x="479" y="632"/>
                  <a:pt x="486" y="631"/>
                  <a:pt x="487" y="631"/>
                </a:cubicBezTo>
                <a:close/>
                <a:moveTo>
                  <a:pt x="456" y="643"/>
                </a:moveTo>
                <a:cubicBezTo>
                  <a:pt x="452" y="637"/>
                  <a:pt x="452" y="636"/>
                  <a:pt x="451" y="634"/>
                </a:cubicBezTo>
                <a:lnTo>
                  <a:pt x="452" y="634"/>
                </a:lnTo>
                <a:lnTo>
                  <a:pt x="453" y="634"/>
                </a:lnTo>
                <a:lnTo>
                  <a:pt x="453" y="634"/>
                </a:lnTo>
                <a:lnTo>
                  <a:pt x="454" y="635"/>
                </a:lnTo>
                <a:lnTo>
                  <a:pt x="454" y="636"/>
                </a:lnTo>
                <a:lnTo>
                  <a:pt x="454" y="638"/>
                </a:lnTo>
                <a:lnTo>
                  <a:pt x="456" y="641"/>
                </a:lnTo>
                <a:lnTo>
                  <a:pt x="456" y="643"/>
                </a:lnTo>
                <a:close/>
                <a:moveTo>
                  <a:pt x="463" y="620"/>
                </a:moveTo>
                <a:cubicBezTo>
                  <a:pt x="460" y="620"/>
                  <a:pt x="457" y="621"/>
                  <a:pt x="456" y="621"/>
                </a:cubicBezTo>
                <a:lnTo>
                  <a:pt x="456" y="621"/>
                </a:lnTo>
                <a:lnTo>
                  <a:pt x="455" y="621"/>
                </a:lnTo>
                <a:lnTo>
                  <a:pt x="454" y="621"/>
                </a:lnTo>
                <a:lnTo>
                  <a:pt x="454" y="621"/>
                </a:lnTo>
                <a:cubicBezTo>
                  <a:pt x="453" y="622"/>
                  <a:pt x="460" y="618"/>
                  <a:pt x="464" y="617"/>
                </a:cubicBezTo>
                <a:lnTo>
                  <a:pt x="463" y="620"/>
                </a:lnTo>
                <a:close/>
                <a:moveTo>
                  <a:pt x="471" y="636"/>
                </a:moveTo>
                <a:lnTo>
                  <a:pt x="471" y="638"/>
                </a:lnTo>
                <a:lnTo>
                  <a:pt x="471" y="639"/>
                </a:lnTo>
                <a:lnTo>
                  <a:pt x="471" y="640"/>
                </a:lnTo>
                <a:lnTo>
                  <a:pt x="472" y="642"/>
                </a:lnTo>
                <a:lnTo>
                  <a:pt x="469" y="642"/>
                </a:lnTo>
                <a:lnTo>
                  <a:pt x="467" y="641"/>
                </a:lnTo>
                <a:lnTo>
                  <a:pt x="466" y="641"/>
                </a:lnTo>
                <a:lnTo>
                  <a:pt x="465" y="641"/>
                </a:lnTo>
                <a:lnTo>
                  <a:pt x="465" y="640"/>
                </a:lnTo>
                <a:lnTo>
                  <a:pt x="466" y="640"/>
                </a:lnTo>
                <a:lnTo>
                  <a:pt x="467" y="639"/>
                </a:lnTo>
                <a:lnTo>
                  <a:pt x="469" y="638"/>
                </a:lnTo>
                <a:lnTo>
                  <a:pt x="471" y="636"/>
                </a:lnTo>
                <a:close/>
                <a:moveTo>
                  <a:pt x="471" y="658"/>
                </a:moveTo>
                <a:lnTo>
                  <a:pt x="470" y="656"/>
                </a:lnTo>
                <a:lnTo>
                  <a:pt x="472" y="655"/>
                </a:lnTo>
                <a:lnTo>
                  <a:pt x="474" y="654"/>
                </a:lnTo>
                <a:lnTo>
                  <a:pt x="475" y="653"/>
                </a:lnTo>
                <a:lnTo>
                  <a:pt x="476" y="652"/>
                </a:lnTo>
                <a:lnTo>
                  <a:pt x="477" y="652"/>
                </a:lnTo>
                <a:lnTo>
                  <a:pt x="478" y="651"/>
                </a:lnTo>
                <a:lnTo>
                  <a:pt x="479" y="652"/>
                </a:lnTo>
                <a:lnTo>
                  <a:pt x="479" y="652"/>
                </a:lnTo>
                <a:lnTo>
                  <a:pt x="480" y="653"/>
                </a:lnTo>
                <a:lnTo>
                  <a:pt x="481" y="654"/>
                </a:lnTo>
                <a:lnTo>
                  <a:pt x="481" y="655"/>
                </a:lnTo>
                <a:lnTo>
                  <a:pt x="483" y="656"/>
                </a:lnTo>
                <a:cubicBezTo>
                  <a:pt x="481" y="658"/>
                  <a:pt x="476" y="659"/>
                  <a:pt x="475" y="659"/>
                </a:cubicBezTo>
                <a:lnTo>
                  <a:pt x="474" y="659"/>
                </a:lnTo>
                <a:lnTo>
                  <a:pt x="472" y="659"/>
                </a:lnTo>
                <a:lnTo>
                  <a:pt x="471" y="658"/>
                </a:lnTo>
                <a:close/>
                <a:moveTo>
                  <a:pt x="482" y="649"/>
                </a:moveTo>
                <a:cubicBezTo>
                  <a:pt x="500" y="645"/>
                  <a:pt x="515" y="631"/>
                  <a:pt x="516" y="630"/>
                </a:cubicBezTo>
                <a:cubicBezTo>
                  <a:pt x="516" y="630"/>
                  <a:pt x="509" y="638"/>
                  <a:pt x="504" y="644"/>
                </a:cubicBezTo>
                <a:lnTo>
                  <a:pt x="504" y="647"/>
                </a:lnTo>
                <a:cubicBezTo>
                  <a:pt x="494" y="653"/>
                  <a:pt x="489" y="654"/>
                  <a:pt x="488" y="654"/>
                </a:cubicBezTo>
                <a:lnTo>
                  <a:pt x="487" y="654"/>
                </a:lnTo>
                <a:lnTo>
                  <a:pt x="486" y="654"/>
                </a:lnTo>
                <a:lnTo>
                  <a:pt x="486" y="654"/>
                </a:lnTo>
                <a:cubicBezTo>
                  <a:pt x="484" y="653"/>
                  <a:pt x="483" y="651"/>
                  <a:pt x="483" y="651"/>
                </a:cubicBezTo>
                <a:lnTo>
                  <a:pt x="483" y="650"/>
                </a:lnTo>
                <a:lnTo>
                  <a:pt x="482" y="650"/>
                </a:lnTo>
                <a:lnTo>
                  <a:pt x="482" y="649"/>
                </a:lnTo>
                <a:close/>
                <a:moveTo>
                  <a:pt x="516" y="630"/>
                </a:moveTo>
                <a:lnTo>
                  <a:pt x="516" y="630"/>
                </a:lnTo>
                <a:lnTo>
                  <a:pt x="516" y="630"/>
                </a:lnTo>
                <a:lnTo>
                  <a:pt x="516" y="630"/>
                </a:lnTo>
                <a:lnTo>
                  <a:pt x="517" y="630"/>
                </a:lnTo>
                <a:lnTo>
                  <a:pt x="517" y="630"/>
                </a:lnTo>
                <a:lnTo>
                  <a:pt x="516" y="630"/>
                </a:lnTo>
                <a:lnTo>
                  <a:pt x="516" y="630"/>
                </a:lnTo>
                <a:lnTo>
                  <a:pt x="516" y="630"/>
                </a:lnTo>
                <a:lnTo>
                  <a:pt x="516" y="630"/>
                </a:lnTo>
                <a:close/>
                <a:moveTo>
                  <a:pt x="492" y="671"/>
                </a:moveTo>
                <a:lnTo>
                  <a:pt x="494" y="670"/>
                </a:lnTo>
                <a:lnTo>
                  <a:pt x="491" y="671"/>
                </a:lnTo>
                <a:lnTo>
                  <a:pt x="489" y="672"/>
                </a:lnTo>
                <a:lnTo>
                  <a:pt x="488" y="673"/>
                </a:lnTo>
                <a:lnTo>
                  <a:pt x="488" y="673"/>
                </a:lnTo>
                <a:lnTo>
                  <a:pt x="488" y="673"/>
                </a:lnTo>
                <a:lnTo>
                  <a:pt x="489" y="672"/>
                </a:lnTo>
                <a:lnTo>
                  <a:pt x="490" y="672"/>
                </a:lnTo>
                <a:lnTo>
                  <a:pt x="492" y="671"/>
                </a:lnTo>
                <a:close/>
                <a:moveTo>
                  <a:pt x="495" y="690"/>
                </a:moveTo>
                <a:lnTo>
                  <a:pt x="492" y="686"/>
                </a:lnTo>
                <a:lnTo>
                  <a:pt x="492" y="686"/>
                </a:lnTo>
                <a:lnTo>
                  <a:pt x="493" y="687"/>
                </a:lnTo>
                <a:lnTo>
                  <a:pt x="495" y="688"/>
                </a:lnTo>
                <a:lnTo>
                  <a:pt x="497" y="689"/>
                </a:lnTo>
                <a:lnTo>
                  <a:pt x="495" y="690"/>
                </a:lnTo>
                <a:close/>
                <a:moveTo>
                  <a:pt x="492" y="677"/>
                </a:moveTo>
                <a:lnTo>
                  <a:pt x="495" y="676"/>
                </a:lnTo>
                <a:lnTo>
                  <a:pt x="497" y="675"/>
                </a:lnTo>
                <a:lnTo>
                  <a:pt x="497" y="675"/>
                </a:lnTo>
                <a:lnTo>
                  <a:pt x="498" y="675"/>
                </a:lnTo>
                <a:lnTo>
                  <a:pt x="498" y="676"/>
                </a:lnTo>
                <a:lnTo>
                  <a:pt x="497" y="676"/>
                </a:lnTo>
                <a:lnTo>
                  <a:pt x="496" y="677"/>
                </a:lnTo>
                <a:lnTo>
                  <a:pt x="496" y="677"/>
                </a:lnTo>
                <a:lnTo>
                  <a:pt x="494" y="677"/>
                </a:lnTo>
                <a:lnTo>
                  <a:pt x="492" y="677"/>
                </a:lnTo>
                <a:close/>
                <a:moveTo>
                  <a:pt x="507" y="666"/>
                </a:moveTo>
                <a:lnTo>
                  <a:pt x="506" y="666"/>
                </a:lnTo>
                <a:lnTo>
                  <a:pt x="504" y="667"/>
                </a:lnTo>
                <a:lnTo>
                  <a:pt x="503" y="668"/>
                </a:lnTo>
                <a:lnTo>
                  <a:pt x="501" y="669"/>
                </a:lnTo>
                <a:lnTo>
                  <a:pt x="499" y="667"/>
                </a:lnTo>
                <a:cubicBezTo>
                  <a:pt x="510" y="660"/>
                  <a:pt x="513" y="658"/>
                  <a:pt x="513" y="658"/>
                </a:cubicBezTo>
                <a:lnTo>
                  <a:pt x="513" y="658"/>
                </a:lnTo>
                <a:cubicBezTo>
                  <a:pt x="513" y="658"/>
                  <a:pt x="512" y="660"/>
                  <a:pt x="511" y="660"/>
                </a:cubicBezTo>
                <a:cubicBezTo>
                  <a:pt x="510" y="661"/>
                  <a:pt x="507" y="665"/>
                  <a:pt x="507" y="666"/>
                </a:cubicBezTo>
                <a:close/>
                <a:moveTo>
                  <a:pt x="510" y="686"/>
                </a:moveTo>
                <a:cubicBezTo>
                  <a:pt x="517" y="691"/>
                  <a:pt x="518" y="691"/>
                  <a:pt x="518" y="691"/>
                </a:cubicBezTo>
                <a:lnTo>
                  <a:pt x="518" y="691"/>
                </a:lnTo>
                <a:lnTo>
                  <a:pt x="518" y="691"/>
                </a:lnTo>
                <a:lnTo>
                  <a:pt x="518" y="691"/>
                </a:lnTo>
                <a:lnTo>
                  <a:pt x="517" y="692"/>
                </a:lnTo>
                <a:lnTo>
                  <a:pt x="517" y="693"/>
                </a:lnTo>
                <a:lnTo>
                  <a:pt x="517" y="694"/>
                </a:lnTo>
                <a:lnTo>
                  <a:pt x="515" y="694"/>
                </a:lnTo>
                <a:lnTo>
                  <a:pt x="514" y="694"/>
                </a:lnTo>
                <a:lnTo>
                  <a:pt x="513" y="695"/>
                </a:lnTo>
                <a:lnTo>
                  <a:pt x="512" y="695"/>
                </a:lnTo>
                <a:lnTo>
                  <a:pt x="511" y="695"/>
                </a:lnTo>
                <a:lnTo>
                  <a:pt x="510" y="696"/>
                </a:lnTo>
                <a:lnTo>
                  <a:pt x="508" y="693"/>
                </a:lnTo>
                <a:lnTo>
                  <a:pt x="506" y="692"/>
                </a:lnTo>
                <a:lnTo>
                  <a:pt x="505" y="691"/>
                </a:lnTo>
                <a:lnTo>
                  <a:pt x="505" y="690"/>
                </a:lnTo>
                <a:lnTo>
                  <a:pt x="505" y="690"/>
                </a:lnTo>
                <a:lnTo>
                  <a:pt x="506" y="689"/>
                </a:lnTo>
                <a:lnTo>
                  <a:pt x="507" y="688"/>
                </a:lnTo>
                <a:lnTo>
                  <a:pt x="510" y="686"/>
                </a:lnTo>
                <a:close/>
                <a:moveTo>
                  <a:pt x="513" y="699"/>
                </a:moveTo>
                <a:cubicBezTo>
                  <a:pt x="516" y="698"/>
                  <a:pt x="521" y="696"/>
                  <a:pt x="521" y="697"/>
                </a:cubicBezTo>
                <a:lnTo>
                  <a:pt x="520" y="698"/>
                </a:lnTo>
                <a:lnTo>
                  <a:pt x="517" y="698"/>
                </a:lnTo>
                <a:lnTo>
                  <a:pt x="516" y="700"/>
                </a:lnTo>
                <a:lnTo>
                  <a:pt x="517" y="701"/>
                </a:lnTo>
                <a:lnTo>
                  <a:pt x="516" y="702"/>
                </a:lnTo>
                <a:lnTo>
                  <a:pt x="515" y="701"/>
                </a:lnTo>
                <a:lnTo>
                  <a:pt x="513" y="699"/>
                </a:lnTo>
                <a:close/>
                <a:moveTo>
                  <a:pt x="520" y="703"/>
                </a:moveTo>
                <a:lnTo>
                  <a:pt x="522" y="704"/>
                </a:lnTo>
                <a:lnTo>
                  <a:pt x="523" y="705"/>
                </a:lnTo>
                <a:lnTo>
                  <a:pt x="524" y="706"/>
                </a:lnTo>
                <a:lnTo>
                  <a:pt x="525" y="706"/>
                </a:lnTo>
                <a:lnTo>
                  <a:pt x="525" y="706"/>
                </a:lnTo>
                <a:lnTo>
                  <a:pt x="525" y="707"/>
                </a:lnTo>
                <a:lnTo>
                  <a:pt x="524" y="707"/>
                </a:lnTo>
                <a:lnTo>
                  <a:pt x="523" y="707"/>
                </a:lnTo>
                <a:lnTo>
                  <a:pt x="521" y="706"/>
                </a:lnTo>
                <a:lnTo>
                  <a:pt x="518" y="706"/>
                </a:lnTo>
                <a:lnTo>
                  <a:pt x="520" y="703"/>
                </a:lnTo>
                <a:close/>
                <a:moveTo>
                  <a:pt x="520" y="710"/>
                </a:moveTo>
                <a:lnTo>
                  <a:pt x="533" y="710"/>
                </a:lnTo>
                <a:lnTo>
                  <a:pt x="535" y="711"/>
                </a:lnTo>
                <a:lnTo>
                  <a:pt x="534" y="712"/>
                </a:lnTo>
                <a:lnTo>
                  <a:pt x="533" y="713"/>
                </a:lnTo>
                <a:lnTo>
                  <a:pt x="533" y="714"/>
                </a:lnTo>
                <a:lnTo>
                  <a:pt x="534" y="715"/>
                </a:lnTo>
                <a:lnTo>
                  <a:pt x="534" y="715"/>
                </a:lnTo>
                <a:lnTo>
                  <a:pt x="535" y="715"/>
                </a:lnTo>
                <a:lnTo>
                  <a:pt x="536" y="715"/>
                </a:lnTo>
                <a:lnTo>
                  <a:pt x="538" y="715"/>
                </a:lnTo>
                <a:lnTo>
                  <a:pt x="539" y="715"/>
                </a:lnTo>
                <a:lnTo>
                  <a:pt x="540" y="715"/>
                </a:lnTo>
                <a:lnTo>
                  <a:pt x="542" y="715"/>
                </a:lnTo>
                <a:lnTo>
                  <a:pt x="543" y="715"/>
                </a:lnTo>
                <a:lnTo>
                  <a:pt x="544" y="714"/>
                </a:lnTo>
                <a:cubicBezTo>
                  <a:pt x="553" y="718"/>
                  <a:pt x="557" y="720"/>
                  <a:pt x="556" y="720"/>
                </a:cubicBezTo>
                <a:lnTo>
                  <a:pt x="557" y="720"/>
                </a:lnTo>
                <a:lnTo>
                  <a:pt x="557" y="720"/>
                </a:lnTo>
                <a:lnTo>
                  <a:pt x="557" y="720"/>
                </a:lnTo>
                <a:lnTo>
                  <a:pt x="558" y="720"/>
                </a:lnTo>
                <a:lnTo>
                  <a:pt x="558" y="720"/>
                </a:lnTo>
                <a:cubicBezTo>
                  <a:pt x="558" y="720"/>
                  <a:pt x="557" y="720"/>
                  <a:pt x="556" y="720"/>
                </a:cubicBezTo>
                <a:cubicBezTo>
                  <a:pt x="552" y="720"/>
                  <a:pt x="533" y="718"/>
                  <a:pt x="520" y="710"/>
                </a:cubicBezTo>
                <a:close/>
                <a:moveTo>
                  <a:pt x="559" y="715"/>
                </a:moveTo>
                <a:lnTo>
                  <a:pt x="556" y="715"/>
                </a:lnTo>
                <a:lnTo>
                  <a:pt x="554" y="714"/>
                </a:lnTo>
                <a:lnTo>
                  <a:pt x="553" y="714"/>
                </a:lnTo>
                <a:lnTo>
                  <a:pt x="553" y="714"/>
                </a:lnTo>
                <a:lnTo>
                  <a:pt x="554" y="714"/>
                </a:lnTo>
                <a:lnTo>
                  <a:pt x="555" y="713"/>
                </a:lnTo>
                <a:lnTo>
                  <a:pt x="557" y="713"/>
                </a:lnTo>
                <a:lnTo>
                  <a:pt x="560" y="712"/>
                </a:lnTo>
                <a:lnTo>
                  <a:pt x="561" y="713"/>
                </a:lnTo>
                <a:lnTo>
                  <a:pt x="559" y="715"/>
                </a:lnTo>
                <a:close/>
                <a:moveTo>
                  <a:pt x="565" y="713"/>
                </a:moveTo>
                <a:lnTo>
                  <a:pt x="567" y="714"/>
                </a:lnTo>
                <a:lnTo>
                  <a:pt x="564" y="716"/>
                </a:lnTo>
                <a:lnTo>
                  <a:pt x="563" y="716"/>
                </a:lnTo>
                <a:lnTo>
                  <a:pt x="564" y="715"/>
                </a:lnTo>
                <a:lnTo>
                  <a:pt x="565" y="713"/>
                </a:lnTo>
                <a:close/>
                <a:moveTo>
                  <a:pt x="565" y="705"/>
                </a:moveTo>
                <a:lnTo>
                  <a:pt x="569" y="703"/>
                </a:lnTo>
                <a:lnTo>
                  <a:pt x="568" y="704"/>
                </a:lnTo>
                <a:lnTo>
                  <a:pt x="567" y="704"/>
                </a:lnTo>
                <a:lnTo>
                  <a:pt x="565" y="705"/>
                </a:lnTo>
                <a:close/>
                <a:moveTo>
                  <a:pt x="584" y="701"/>
                </a:moveTo>
                <a:lnTo>
                  <a:pt x="585" y="700"/>
                </a:lnTo>
                <a:lnTo>
                  <a:pt x="586" y="700"/>
                </a:lnTo>
                <a:lnTo>
                  <a:pt x="586" y="700"/>
                </a:lnTo>
                <a:lnTo>
                  <a:pt x="585" y="701"/>
                </a:lnTo>
                <a:lnTo>
                  <a:pt x="583" y="703"/>
                </a:lnTo>
                <a:lnTo>
                  <a:pt x="581" y="706"/>
                </a:lnTo>
                <a:cubicBezTo>
                  <a:pt x="575" y="708"/>
                  <a:pt x="572" y="708"/>
                  <a:pt x="572" y="708"/>
                </a:cubicBezTo>
                <a:lnTo>
                  <a:pt x="572" y="708"/>
                </a:lnTo>
                <a:lnTo>
                  <a:pt x="572" y="708"/>
                </a:lnTo>
                <a:cubicBezTo>
                  <a:pt x="571" y="708"/>
                  <a:pt x="576" y="705"/>
                  <a:pt x="577" y="704"/>
                </a:cubicBezTo>
                <a:lnTo>
                  <a:pt x="579" y="704"/>
                </a:lnTo>
                <a:lnTo>
                  <a:pt x="580" y="703"/>
                </a:lnTo>
                <a:lnTo>
                  <a:pt x="582" y="702"/>
                </a:lnTo>
                <a:lnTo>
                  <a:pt x="584" y="701"/>
                </a:lnTo>
                <a:close/>
                <a:moveTo>
                  <a:pt x="592" y="708"/>
                </a:moveTo>
                <a:lnTo>
                  <a:pt x="591" y="709"/>
                </a:lnTo>
                <a:lnTo>
                  <a:pt x="590" y="709"/>
                </a:lnTo>
                <a:lnTo>
                  <a:pt x="589" y="709"/>
                </a:lnTo>
                <a:lnTo>
                  <a:pt x="588" y="709"/>
                </a:lnTo>
                <a:lnTo>
                  <a:pt x="586" y="709"/>
                </a:lnTo>
                <a:lnTo>
                  <a:pt x="589" y="709"/>
                </a:lnTo>
                <a:lnTo>
                  <a:pt x="591" y="708"/>
                </a:lnTo>
                <a:lnTo>
                  <a:pt x="592" y="708"/>
                </a:lnTo>
                <a:lnTo>
                  <a:pt x="593" y="708"/>
                </a:lnTo>
                <a:lnTo>
                  <a:pt x="594" y="707"/>
                </a:lnTo>
                <a:lnTo>
                  <a:pt x="594" y="708"/>
                </a:lnTo>
                <a:lnTo>
                  <a:pt x="593" y="708"/>
                </a:lnTo>
                <a:lnTo>
                  <a:pt x="593" y="708"/>
                </a:lnTo>
                <a:lnTo>
                  <a:pt x="592" y="708"/>
                </a:lnTo>
                <a:close/>
                <a:moveTo>
                  <a:pt x="602" y="710"/>
                </a:moveTo>
                <a:lnTo>
                  <a:pt x="605" y="708"/>
                </a:lnTo>
                <a:lnTo>
                  <a:pt x="607" y="707"/>
                </a:lnTo>
                <a:lnTo>
                  <a:pt x="608" y="706"/>
                </a:lnTo>
                <a:lnTo>
                  <a:pt x="608" y="706"/>
                </a:lnTo>
                <a:lnTo>
                  <a:pt x="608" y="706"/>
                </a:lnTo>
                <a:lnTo>
                  <a:pt x="608" y="706"/>
                </a:lnTo>
                <a:lnTo>
                  <a:pt x="609" y="707"/>
                </a:lnTo>
                <a:lnTo>
                  <a:pt x="607" y="709"/>
                </a:lnTo>
                <a:lnTo>
                  <a:pt x="606" y="710"/>
                </a:lnTo>
                <a:lnTo>
                  <a:pt x="606" y="710"/>
                </a:lnTo>
                <a:lnTo>
                  <a:pt x="605" y="710"/>
                </a:lnTo>
                <a:lnTo>
                  <a:pt x="602" y="710"/>
                </a:lnTo>
                <a:close/>
                <a:moveTo>
                  <a:pt x="597" y="705"/>
                </a:moveTo>
                <a:lnTo>
                  <a:pt x="595" y="703"/>
                </a:lnTo>
                <a:lnTo>
                  <a:pt x="592" y="704"/>
                </a:lnTo>
                <a:lnTo>
                  <a:pt x="591" y="704"/>
                </a:lnTo>
                <a:lnTo>
                  <a:pt x="591" y="703"/>
                </a:lnTo>
                <a:cubicBezTo>
                  <a:pt x="596" y="699"/>
                  <a:pt x="596" y="698"/>
                  <a:pt x="596" y="699"/>
                </a:cubicBezTo>
                <a:lnTo>
                  <a:pt x="596" y="699"/>
                </a:lnTo>
                <a:cubicBezTo>
                  <a:pt x="596" y="698"/>
                  <a:pt x="599" y="698"/>
                  <a:pt x="601" y="698"/>
                </a:cubicBezTo>
                <a:lnTo>
                  <a:pt x="603" y="697"/>
                </a:lnTo>
                <a:lnTo>
                  <a:pt x="606" y="697"/>
                </a:lnTo>
                <a:lnTo>
                  <a:pt x="609" y="697"/>
                </a:lnTo>
                <a:cubicBezTo>
                  <a:pt x="600" y="704"/>
                  <a:pt x="599" y="705"/>
                  <a:pt x="599" y="704"/>
                </a:cubicBezTo>
                <a:lnTo>
                  <a:pt x="599" y="705"/>
                </a:lnTo>
                <a:lnTo>
                  <a:pt x="599" y="704"/>
                </a:lnTo>
                <a:lnTo>
                  <a:pt x="599" y="704"/>
                </a:lnTo>
                <a:lnTo>
                  <a:pt x="598" y="705"/>
                </a:lnTo>
                <a:lnTo>
                  <a:pt x="598" y="705"/>
                </a:lnTo>
                <a:lnTo>
                  <a:pt x="597" y="705"/>
                </a:lnTo>
                <a:close/>
                <a:moveTo>
                  <a:pt x="603" y="694"/>
                </a:moveTo>
                <a:cubicBezTo>
                  <a:pt x="615" y="685"/>
                  <a:pt x="623" y="676"/>
                  <a:pt x="623" y="676"/>
                </a:cubicBezTo>
                <a:cubicBezTo>
                  <a:pt x="623" y="677"/>
                  <a:pt x="615" y="688"/>
                  <a:pt x="614" y="692"/>
                </a:cubicBezTo>
                <a:lnTo>
                  <a:pt x="612" y="692"/>
                </a:lnTo>
                <a:lnTo>
                  <a:pt x="611" y="692"/>
                </a:lnTo>
                <a:lnTo>
                  <a:pt x="610" y="692"/>
                </a:lnTo>
                <a:cubicBezTo>
                  <a:pt x="610" y="692"/>
                  <a:pt x="606" y="693"/>
                  <a:pt x="603" y="694"/>
                </a:cubicBezTo>
                <a:close/>
                <a:moveTo>
                  <a:pt x="623" y="676"/>
                </a:moveTo>
                <a:cubicBezTo>
                  <a:pt x="625" y="675"/>
                  <a:pt x="626" y="673"/>
                  <a:pt x="626" y="673"/>
                </a:cubicBezTo>
                <a:lnTo>
                  <a:pt x="626" y="673"/>
                </a:lnTo>
                <a:cubicBezTo>
                  <a:pt x="626" y="673"/>
                  <a:pt x="623" y="676"/>
                  <a:pt x="623" y="676"/>
                </a:cubicBezTo>
                <a:close/>
                <a:moveTo>
                  <a:pt x="617" y="698"/>
                </a:moveTo>
                <a:lnTo>
                  <a:pt x="619" y="695"/>
                </a:lnTo>
                <a:lnTo>
                  <a:pt x="620" y="695"/>
                </a:lnTo>
                <a:lnTo>
                  <a:pt x="618" y="697"/>
                </a:lnTo>
                <a:lnTo>
                  <a:pt x="616" y="699"/>
                </a:lnTo>
                <a:lnTo>
                  <a:pt x="616" y="699"/>
                </a:lnTo>
                <a:lnTo>
                  <a:pt x="617" y="698"/>
                </a:lnTo>
                <a:close/>
                <a:moveTo>
                  <a:pt x="624" y="699"/>
                </a:moveTo>
                <a:lnTo>
                  <a:pt x="621" y="701"/>
                </a:lnTo>
                <a:lnTo>
                  <a:pt x="624" y="698"/>
                </a:lnTo>
                <a:lnTo>
                  <a:pt x="626" y="696"/>
                </a:lnTo>
                <a:lnTo>
                  <a:pt x="628" y="695"/>
                </a:lnTo>
                <a:lnTo>
                  <a:pt x="629" y="694"/>
                </a:lnTo>
                <a:lnTo>
                  <a:pt x="630" y="693"/>
                </a:lnTo>
                <a:lnTo>
                  <a:pt x="630" y="693"/>
                </a:lnTo>
                <a:cubicBezTo>
                  <a:pt x="631" y="693"/>
                  <a:pt x="625" y="698"/>
                  <a:pt x="624" y="699"/>
                </a:cubicBezTo>
                <a:close/>
                <a:moveTo>
                  <a:pt x="630" y="707"/>
                </a:moveTo>
                <a:cubicBezTo>
                  <a:pt x="636" y="702"/>
                  <a:pt x="641" y="697"/>
                  <a:pt x="641" y="697"/>
                </a:cubicBezTo>
                <a:cubicBezTo>
                  <a:pt x="646" y="693"/>
                  <a:pt x="648" y="692"/>
                  <a:pt x="648" y="692"/>
                </a:cubicBezTo>
                <a:lnTo>
                  <a:pt x="648" y="691"/>
                </a:lnTo>
                <a:lnTo>
                  <a:pt x="649" y="691"/>
                </a:lnTo>
                <a:lnTo>
                  <a:pt x="649" y="691"/>
                </a:lnTo>
                <a:lnTo>
                  <a:pt x="650" y="691"/>
                </a:lnTo>
                <a:lnTo>
                  <a:pt x="650" y="691"/>
                </a:lnTo>
                <a:lnTo>
                  <a:pt x="651" y="691"/>
                </a:lnTo>
                <a:lnTo>
                  <a:pt x="651" y="692"/>
                </a:lnTo>
                <a:lnTo>
                  <a:pt x="652" y="692"/>
                </a:lnTo>
                <a:cubicBezTo>
                  <a:pt x="641" y="705"/>
                  <a:pt x="638" y="705"/>
                  <a:pt x="634" y="706"/>
                </a:cubicBezTo>
                <a:lnTo>
                  <a:pt x="633" y="706"/>
                </a:lnTo>
                <a:lnTo>
                  <a:pt x="632" y="707"/>
                </a:lnTo>
                <a:lnTo>
                  <a:pt x="630" y="707"/>
                </a:lnTo>
                <a:close/>
                <a:moveTo>
                  <a:pt x="651" y="699"/>
                </a:moveTo>
                <a:lnTo>
                  <a:pt x="654" y="696"/>
                </a:lnTo>
                <a:lnTo>
                  <a:pt x="658" y="692"/>
                </a:lnTo>
                <a:lnTo>
                  <a:pt x="660" y="692"/>
                </a:lnTo>
                <a:lnTo>
                  <a:pt x="661" y="691"/>
                </a:lnTo>
                <a:lnTo>
                  <a:pt x="661" y="691"/>
                </a:lnTo>
                <a:lnTo>
                  <a:pt x="662" y="691"/>
                </a:lnTo>
                <a:lnTo>
                  <a:pt x="663" y="692"/>
                </a:lnTo>
                <a:lnTo>
                  <a:pt x="664" y="692"/>
                </a:lnTo>
                <a:lnTo>
                  <a:pt x="664" y="692"/>
                </a:lnTo>
                <a:lnTo>
                  <a:pt x="664" y="692"/>
                </a:lnTo>
                <a:lnTo>
                  <a:pt x="664" y="692"/>
                </a:lnTo>
                <a:cubicBezTo>
                  <a:pt x="665" y="692"/>
                  <a:pt x="657" y="696"/>
                  <a:pt x="651" y="699"/>
                </a:cubicBezTo>
                <a:close/>
                <a:moveTo>
                  <a:pt x="690" y="654"/>
                </a:moveTo>
                <a:cubicBezTo>
                  <a:pt x="703" y="638"/>
                  <a:pt x="708" y="632"/>
                  <a:pt x="708" y="632"/>
                </a:cubicBezTo>
                <a:lnTo>
                  <a:pt x="708" y="632"/>
                </a:lnTo>
                <a:cubicBezTo>
                  <a:pt x="709" y="631"/>
                  <a:pt x="694" y="651"/>
                  <a:pt x="686" y="662"/>
                </a:cubicBezTo>
                <a:cubicBezTo>
                  <a:pt x="677" y="673"/>
                  <a:pt x="669" y="685"/>
                  <a:pt x="667" y="687"/>
                </a:cubicBezTo>
                <a:cubicBezTo>
                  <a:pt x="665" y="687"/>
                  <a:pt x="664" y="688"/>
                  <a:pt x="664" y="688"/>
                </a:cubicBezTo>
                <a:lnTo>
                  <a:pt x="663" y="688"/>
                </a:lnTo>
                <a:lnTo>
                  <a:pt x="663" y="688"/>
                </a:lnTo>
                <a:lnTo>
                  <a:pt x="663" y="688"/>
                </a:lnTo>
                <a:lnTo>
                  <a:pt x="663" y="688"/>
                </a:lnTo>
                <a:lnTo>
                  <a:pt x="663" y="688"/>
                </a:lnTo>
                <a:lnTo>
                  <a:pt x="663" y="687"/>
                </a:lnTo>
                <a:lnTo>
                  <a:pt x="663" y="687"/>
                </a:lnTo>
                <a:lnTo>
                  <a:pt x="663" y="687"/>
                </a:lnTo>
                <a:cubicBezTo>
                  <a:pt x="663" y="687"/>
                  <a:pt x="665" y="685"/>
                  <a:pt x="666" y="684"/>
                </a:cubicBezTo>
                <a:cubicBezTo>
                  <a:pt x="668" y="681"/>
                  <a:pt x="681" y="666"/>
                  <a:pt x="690" y="654"/>
                </a:cubicBezTo>
                <a:close/>
                <a:moveTo>
                  <a:pt x="685" y="678"/>
                </a:moveTo>
                <a:lnTo>
                  <a:pt x="685" y="676"/>
                </a:lnTo>
                <a:cubicBezTo>
                  <a:pt x="698" y="660"/>
                  <a:pt x="703" y="651"/>
                  <a:pt x="705" y="648"/>
                </a:cubicBezTo>
                <a:cubicBezTo>
                  <a:pt x="708" y="643"/>
                  <a:pt x="712" y="638"/>
                  <a:pt x="720" y="630"/>
                </a:cubicBezTo>
                <a:cubicBezTo>
                  <a:pt x="717" y="644"/>
                  <a:pt x="694" y="670"/>
                  <a:pt x="685" y="678"/>
                </a:cubicBezTo>
                <a:close/>
                <a:moveTo>
                  <a:pt x="729" y="566"/>
                </a:moveTo>
                <a:lnTo>
                  <a:pt x="728" y="565"/>
                </a:lnTo>
                <a:lnTo>
                  <a:pt x="728" y="563"/>
                </a:lnTo>
                <a:lnTo>
                  <a:pt x="728" y="561"/>
                </a:lnTo>
                <a:lnTo>
                  <a:pt x="728" y="559"/>
                </a:lnTo>
                <a:lnTo>
                  <a:pt x="728" y="558"/>
                </a:lnTo>
                <a:lnTo>
                  <a:pt x="728" y="557"/>
                </a:lnTo>
                <a:lnTo>
                  <a:pt x="728" y="557"/>
                </a:lnTo>
                <a:lnTo>
                  <a:pt x="728" y="557"/>
                </a:lnTo>
                <a:lnTo>
                  <a:pt x="728" y="557"/>
                </a:lnTo>
                <a:lnTo>
                  <a:pt x="728" y="558"/>
                </a:lnTo>
                <a:lnTo>
                  <a:pt x="728" y="559"/>
                </a:lnTo>
                <a:lnTo>
                  <a:pt x="729" y="561"/>
                </a:lnTo>
                <a:lnTo>
                  <a:pt x="729" y="563"/>
                </a:lnTo>
                <a:lnTo>
                  <a:pt x="729" y="566"/>
                </a:lnTo>
                <a:close/>
                <a:moveTo>
                  <a:pt x="730" y="568"/>
                </a:moveTo>
                <a:cubicBezTo>
                  <a:pt x="731" y="574"/>
                  <a:pt x="731" y="582"/>
                  <a:pt x="731" y="586"/>
                </a:cubicBezTo>
                <a:cubicBezTo>
                  <a:pt x="731" y="600"/>
                  <a:pt x="729" y="616"/>
                  <a:pt x="724" y="628"/>
                </a:cubicBezTo>
                <a:lnTo>
                  <a:pt x="724" y="626"/>
                </a:lnTo>
                <a:lnTo>
                  <a:pt x="723" y="624"/>
                </a:lnTo>
                <a:lnTo>
                  <a:pt x="722" y="623"/>
                </a:lnTo>
                <a:lnTo>
                  <a:pt x="721" y="623"/>
                </a:lnTo>
                <a:lnTo>
                  <a:pt x="719" y="624"/>
                </a:lnTo>
                <a:lnTo>
                  <a:pt x="717" y="626"/>
                </a:lnTo>
                <a:lnTo>
                  <a:pt x="718" y="624"/>
                </a:lnTo>
                <a:lnTo>
                  <a:pt x="719" y="623"/>
                </a:lnTo>
                <a:lnTo>
                  <a:pt x="719" y="622"/>
                </a:lnTo>
                <a:lnTo>
                  <a:pt x="719" y="621"/>
                </a:lnTo>
                <a:cubicBezTo>
                  <a:pt x="726" y="618"/>
                  <a:pt x="728" y="597"/>
                  <a:pt x="728" y="588"/>
                </a:cubicBezTo>
                <a:cubicBezTo>
                  <a:pt x="728" y="585"/>
                  <a:pt x="727" y="582"/>
                  <a:pt x="727" y="581"/>
                </a:cubicBezTo>
                <a:cubicBezTo>
                  <a:pt x="728" y="577"/>
                  <a:pt x="730" y="571"/>
                  <a:pt x="730" y="568"/>
                </a:cubicBezTo>
                <a:close/>
                <a:moveTo>
                  <a:pt x="718" y="521"/>
                </a:moveTo>
                <a:cubicBezTo>
                  <a:pt x="722" y="533"/>
                  <a:pt x="723" y="543"/>
                  <a:pt x="723" y="551"/>
                </a:cubicBezTo>
                <a:lnTo>
                  <a:pt x="721" y="552"/>
                </a:lnTo>
                <a:lnTo>
                  <a:pt x="720" y="553"/>
                </a:lnTo>
                <a:lnTo>
                  <a:pt x="719" y="554"/>
                </a:lnTo>
                <a:lnTo>
                  <a:pt x="719" y="554"/>
                </a:lnTo>
                <a:lnTo>
                  <a:pt x="719" y="554"/>
                </a:lnTo>
                <a:lnTo>
                  <a:pt x="719" y="553"/>
                </a:lnTo>
                <a:cubicBezTo>
                  <a:pt x="719" y="552"/>
                  <a:pt x="719" y="549"/>
                  <a:pt x="719" y="548"/>
                </a:cubicBezTo>
                <a:cubicBezTo>
                  <a:pt x="719" y="545"/>
                  <a:pt x="720" y="540"/>
                  <a:pt x="720" y="538"/>
                </a:cubicBezTo>
                <a:cubicBezTo>
                  <a:pt x="720" y="534"/>
                  <a:pt x="719" y="528"/>
                  <a:pt x="718" y="526"/>
                </a:cubicBezTo>
                <a:lnTo>
                  <a:pt x="715" y="526"/>
                </a:lnTo>
                <a:lnTo>
                  <a:pt x="713" y="528"/>
                </a:lnTo>
                <a:lnTo>
                  <a:pt x="713" y="525"/>
                </a:lnTo>
                <a:lnTo>
                  <a:pt x="714" y="523"/>
                </a:lnTo>
                <a:lnTo>
                  <a:pt x="715" y="521"/>
                </a:lnTo>
                <a:lnTo>
                  <a:pt x="716" y="520"/>
                </a:lnTo>
                <a:lnTo>
                  <a:pt x="717" y="520"/>
                </a:lnTo>
                <a:lnTo>
                  <a:pt x="717" y="520"/>
                </a:lnTo>
                <a:lnTo>
                  <a:pt x="718" y="521"/>
                </a:lnTo>
                <a:close/>
                <a:moveTo>
                  <a:pt x="697" y="485"/>
                </a:moveTo>
                <a:cubicBezTo>
                  <a:pt x="704" y="492"/>
                  <a:pt x="710" y="505"/>
                  <a:pt x="711" y="508"/>
                </a:cubicBezTo>
                <a:cubicBezTo>
                  <a:pt x="706" y="502"/>
                  <a:pt x="705" y="499"/>
                  <a:pt x="705" y="499"/>
                </a:cubicBezTo>
                <a:cubicBezTo>
                  <a:pt x="704" y="498"/>
                  <a:pt x="700" y="493"/>
                  <a:pt x="697" y="489"/>
                </a:cubicBezTo>
                <a:lnTo>
                  <a:pt x="697" y="485"/>
                </a:lnTo>
                <a:close/>
                <a:moveTo>
                  <a:pt x="711" y="508"/>
                </a:moveTo>
                <a:lnTo>
                  <a:pt x="711" y="509"/>
                </a:lnTo>
                <a:lnTo>
                  <a:pt x="712" y="510"/>
                </a:lnTo>
                <a:lnTo>
                  <a:pt x="712" y="511"/>
                </a:lnTo>
                <a:lnTo>
                  <a:pt x="712" y="511"/>
                </a:lnTo>
                <a:lnTo>
                  <a:pt x="712" y="510"/>
                </a:lnTo>
                <a:lnTo>
                  <a:pt x="712" y="509"/>
                </a:lnTo>
                <a:lnTo>
                  <a:pt x="711" y="508"/>
                </a:lnTo>
                <a:close/>
                <a:moveTo>
                  <a:pt x="712" y="511"/>
                </a:moveTo>
                <a:cubicBezTo>
                  <a:pt x="714" y="514"/>
                  <a:pt x="714" y="517"/>
                  <a:pt x="714" y="516"/>
                </a:cubicBezTo>
                <a:lnTo>
                  <a:pt x="714" y="517"/>
                </a:lnTo>
                <a:cubicBezTo>
                  <a:pt x="714" y="517"/>
                  <a:pt x="713" y="512"/>
                  <a:pt x="712" y="511"/>
                </a:cubicBezTo>
                <a:close/>
                <a:moveTo>
                  <a:pt x="680" y="555"/>
                </a:moveTo>
                <a:cubicBezTo>
                  <a:pt x="684" y="543"/>
                  <a:pt x="687" y="531"/>
                  <a:pt x="688" y="525"/>
                </a:cubicBezTo>
                <a:cubicBezTo>
                  <a:pt x="691" y="515"/>
                  <a:pt x="693" y="508"/>
                  <a:pt x="696" y="504"/>
                </a:cubicBezTo>
                <a:cubicBezTo>
                  <a:pt x="697" y="505"/>
                  <a:pt x="697" y="507"/>
                  <a:pt x="697" y="508"/>
                </a:cubicBezTo>
                <a:cubicBezTo>
                  <a:pt x="697" y="519"/>
                  <a:pt x="682" y="552"/>
                  <a:pt x="680" y="555"/>
                </a:cubicBezTo>
                <a:close/>
                <a:moveTo>
                  <a:pt x="675" y="535"/>
                </a:moveTo>
                <a:cubicBezTo>
                  <a:pt x="677" y="527"/>
                  <a:pt x="678" y="524"/>
                  <a:pt x="679" y="522"/>
                </a:cubicBezTo>
                <a:cubicBezTo>
                  <a:pt x="680" y="521"/>
                  <a:pt x="681" y="516"/>
                  <a:pt x="682" y="514"/>
                </a:cubicBezTo>
                <a:cubicBezTo>
                  <a:pt x="681" y="517"/>
                  <a:pt x="677" y="530"/>
                  <a:pt x="675" y="535"/>
                </a:cubicBezTo>
                <a:close/>
                <a:moveTo>
                  <a:pt x="682" y="514"/>
                </a:moveTo>
                <a:cubicBezTo>
                  <a:pt x="682" y="514"/>
                  <a:pt x="683" y="510"/>
                  <a:pt x="683" y="512"/>
                </a:cubicBezTo>
                <a:lnTo>
                  <a:pt x="683" y="512"/>
                </a:lnTo>
                <a:cubicBezTo>
                  <a:pt x="683" y="511"/>
                  <a:pt x="682" y="513"/>
                  <a:pt x="682" y="513"/>
                </a:cubicBezTo>
                <a:lnTo>
                  <a:pt x="682" y="514"/>
                </a:lnTo>
                <a:lnTo>
                  <a:pt x="682" y="514"/>
                </a:lnTo>
                <a:close/>
                <a:moveTo>
                  <a:pt x="689" y="497"/>
                </a:moveTo>
                <a:lnTo>
                  <a:pt x="689" y="493"/>
                </a:lnTo>
                <a:lnTo>
                  <a:pt x="689" y="493"/>
                </a:lnTo>
                <a:lnTo>
                  <a:pt x="689" y="493"/>
                </a:lnTo>
                <a:lnTo>
                  <a:pt x="689" y="494"/>
                </a:lnTo>
                <a:lnTo>
                  <a:pt x="689" y="497"/>
                </a:lnTo>
                <a:close/>
                <a:moveTo>
                  <a:pt x="692" y="478"/>
                </a:moveTo>
                <a:lnTo>
                  <a:pt x="691" y="479"/>
                </a:lnTo>
                <a:lnTo>
                  <a:pt x="690" y="480"/>
                </a:lnTo>
                <a:lnTo>
                  <a:pt x="690" y="480"/>
                </a:lnTo>
                <a:lnTo>
                  <a:pt x="689" y="480"/>
                </a:lnTo>
                <a:lnTo>
                  <a:pt x="689" y="479"/>
                </a:lnTo>
                <a:lnTo>
                  <a:pt x="688" y="478"/>
                </a:lnTo>
                <a:lnTo>
                  <a:pt x="686" y="477"/>
                </a:lnTo>
                <a:lnTo>
                  <a:pt x="684" y="475"/>
                </a:lnTo>
                <a:lnTo>
                  <a:pt x="681" y="472"/>
                </a:lnTo>
                <a:cubicBezTo>
                  <a:pt x="679" y="469"/>
                  <a:pt x="677" y="465"/>
                  <a:pt x="677" y="465"/>
                </a:cubicBezTo>
                <a:lnTo>
                  <a:pt x="677" y="465"/>
                </a:lnTo>
                <a:lnTo>
                  <a:pt x="677" y="465"/>
                </a:lnTo>
                <a:lnTo>
                  <a:pt x="678" y="465"/>
                </a:lnTo>
                <a:cubicBezTo>
                  <a:pt x="678" y="464"/>
                  <a:pt x="687" y="473"/>
                  <a:pt x="692" y="478"/>
                </a:cubicBezTo>
                <a:close/>
                <a:moveTo>
                  <a:pt x="675" y="477"/>
                </a:moveTo>
                <a:lnTo>
                  <a:pt x="679" y="480"/>
                </a:lnTo>
                <a:lnTo>
                  <a:pt x="678" y="482"/>
                </a:lnTo>
                <a:lnTo>
                  <a:pt x="677" y="483"/>
                </a:lnTo>
                <a:lnTo>
                  <a:pt x="676" y="484"/>
                </a:lnTo>
                <a:lnTo>
                  <a:pt x="675" y="485"/>
                </a:lnTo>
                <a:lnTo>
                  <a:pt x="674" y="486"/>
                </a:lnTo>
                <a:lnTo>
                  <a:pt x="674" y="486"/>
                </a:lnTo>
                <a:lnTo>
                  <a:pt x="674" y="486"/>
                </a:lnTo>
                <a:lnTo>
                  <a:pt x="674" y="485"/>
                </a:lnTo>
                <a:lnTo>
                  <a:pt x="674" y="484"/>
                </a:lnTo>
                <a:lnTo>
                  <a:pt x="674" y="482"/>
                </a:lnTo>
                <a:lnTo>
                  <a:pt x="675" y="480"/>
                </a:lnTo>
                <a:lnTo>
                  <a:pt x="675" y="477"/>
                </a:lnTo>
                <a:close/>
                <a:moveTo>
                  <a:pt x="666" y="458"/>
                </a:moveTo>
                <a:lnTo>
                  <a:pt x="666" y="460"/>
                </a:lnTo>
                <a:lnTo>
                  <a:pt x="664" y="458"/>
                </a:lnTo>
                <a:lnTo>
                  <a:pt x="664" y="457"/>
                </a:lnTo>
                <a:lnTo>
                  <a:pt x="664" y="456"/>
                </a:lnTo>
                <a:lnTo>
                  <a:pt x="664" y="456"/>
                </a:lnTo>
                <a:lnTo>
                  <a:pt x="666" y="458"/>
                </a:lnTo>
                <a:close/>
                <a:moveTo>
                  <a:pt x="667" y="479"/>
                </a:moveTo>
                <a:cubicBezTo>
                  <a:pt x="666" y="481"/>
                  <a:pt x="666" y="483"/>
                  <a:pt x="666" y="484"/>
                </a:cubicBezTo>
                <a:cubicBezTo>
                  <a:pt x="665" y="487"/>
                  <a:pt x="663" y="493"/>
                  <a:pt x="663" y="496"/>
                </a:cubicBezTo>
                <a:cubicBezTo>
                  <a:pt x="662" y="497"/>
                  <a:pt x="660" y="499"/>
                  <a:pt x="660" y="500"/>
                </a:cubicBezTo>
                <a:lnTo>
                  <a:pt x="660" y="500"/>
                </a:lnTo>
                <a:lnTo>
                  <a:pt x="660" y="500"/>
                </a:lnTo>
                <a:lnTo>
                  <a:pt x="659" y="501"/>
                </a:lnTo>
                <a:lnTo>
                  <a:pt x="659" y="501"/>
                </a:lnTo>
                <a:lnTo>
                  <a:pt x="659" y="501"/>
                </a:lnTo>
                <a:lnTo>
                  <a:pt x="659" y="501"/>
                </a:lnTo>
                <a:lnTo>
                  <a:pt x="659" y="501"/>
                </a:lnTo>
                <a:cubicBezTo>
                  <a:pt x="658" y="502"/>
                  <a:pt x="662" y="491"/>
                  <a:pt x="667" y="479"/>
                </a:cubicBezTo>
                <a:close/>
                <a:moveTo>
                  <a:pt x="679" y="494"/>
                </a:moveTo>
                <a:cubicBezTo>
                  <a:pt x="679" y="496"/>
                  <a:pt x="678" y="496"/>
                  <a:pt x="678" y="497"/>
                </a:cubicBezTo>
                <a:cubicBezTo>
                  <a:pt x="678" y="498"/>
                  <a:pt x="670" y="519"/>
                  <a:pt x="641" y="583"/>
                </a:cubicBezTo>
                <a:lnTo>
                  <a:pt x="639" y="584"/>
                </a:lnTo>
                <a:lnTo>
                  <a:pt x="638" y="585"/>
                </a:lnTo>
                <a:lnTo>
                  <a:pt x="636" y="586"/>
                </a:lnTo>
                <a:lnTo>
                  <a:pt x="635" y="587"/>
                </a:lnTo>
                <a:cubicBezTo>
                  <a:pt x="640" y="582"/>
                  <a:pt x="654" y="548"/>
                  <a:pt x="662" y="529"/>
                </a:cubicBezTo>
                <a:cubicBezTo>
                  <a:pt x="670" y="510"/>
                  <a:pt x="677" y="493"/>
                  <a:pt x="679" y="492"/>
                </a:cubicBezTo>
                <a:lnTo>
                  <a:pt x="679" y="492"/>
                </a:lnTo>
                <a:lnTo>
                  <a:pt x="679" y="492"/>
                </a:lnTo>
                <a:lnTo>
                  <a:pt x="679" y="492"/>
                </a:lnTo>
                <a:lnTo>
                  <a:pt x="679" y="493"/>
                </a:lnTo>
                <a:lnTo>
                  <a:pt x="679" y="493"/>
                </a:lnTo>
                <a:lnTo>
                  <a:pt x="679" y="494"/>
                </a:lnTo>
                <a:close/>
                <a:moveTo>
                  <a:pt x="635" y="587"/>
                </a:moveTo>
                <a:cubicBezTo>
                  <a:pt x="635" y="587"/>
                  <a:pt x="631" y="590"/>
                  <a:pt x="632" y="589"/>
                </a:cubicBezTo>
                <a:lnTo>
                  <a:pt x="632" y="589"/>
                </a:lnTo>
                <a:lnTo>
                  <a:pt x="632" y="589"/>
                </a:lnTo>
                <a:lnTo>
                  <a:pt x="633" y="588"/>
                </a:lnTo>
                <a:lnTo>
                  <a:pt x="635" y="588"/>
                </a:lnTo>
                <a:lnTo>
                  <a:pt x="635" y="587"/>
                </a:lnTo>
                <a:lnTo>
                  <a:pt x="635" y="587"/>
                </a:lnTo>
                <a:close/>
                <a:moveTo>
                  <a:pt x="629" y="542"/>
                </a:moveTo>
                <a:cubicBezTo>
                  <a:pt x="630" y="539"/>
                  <a:pt x="642" y="509"/>
                  <a:pt x="648" y="497"/>
                </a:cubicBezTo>
                <a:cubicBezTo>
                  <a:pt x="645" y="513"/>
                  <a:pt x="639" y="532"/>
                  <a:pt x="629" y="542"/>
                </a:cubicBezTo>
                <a:close/>
                <a:moveTo>
                  <a:pt x="644" y="542"/>
                </a:moveTo>
                <a:cubicBezTo>
                  <a:pt x="646" y="537"/>
                  <a:pt x="647" y="535"/>
                  <a:pt x="647" y="534"/>
                </a:cubicBezTo>
                <a:cubicBezTo>
                  <a:pt x="647" y="532"/>
                  <a:pt x="650" y="525"/>
                  <a:pt x="655" y="517"/>
                </a:cubicBezTo>
                <a:cubicBezTo>
                  <a:pt x="652" y="525"/>
                  <a:pt x="647" y="535"/>
                  <a:pt x="644" y="542"/>
                </a:cubicBezTo>
                <a:close/>
                <a:moveTo>
                  <a:pt x="648" y="439"/>
                </a:moveTo>
                <a:lnTo>
                  <a:pt x="647" y="436"/>
                </a:lnTo>
                <a:lnTo>
                  <a:pt x="650" y="439"/>
                </a:lnTo>
                <a:lnTo>
                  <a:pt x="652" y="440"/>
                </a:lnTo>
                <a:lnTo>
                  <a:pt x="653" y="441"/>
                </a:lnTo>
                <a:lnTo>
                  <a:pt x="652" y="441"/>
                </a:lnTo>
                <a:lnTo>
                  <a:pt x="651" y="440"/>
                </a:lnTo>
                <a:lnTo>
                  <a:pt x="648" y="439"/>
                </a:lnTo>
                <a:close/>
                <a:moveTo>
                  <a:pt x="645" y="434"/>
                </a:moveTo>
                <a:lnTo>
                  <a:pt x="643" y="435"/>
                </a:lnTo>
                <a:lnTo>
                  <a:pt x="641" y="434"/>
                </a:lnTo>
                <a:lnTo>
                  <a:pt x="640" y="433"/>
                </a:lnTo>
                <a:lnTo>
                  <a:pt x="639" y="432"/>
                </a:lnTo>
                <a:lnTo>
                  <a:pt x="638" y="431"/>
                </a:lnTo>
                <a:lnTo>
                  <a:pt x="637" y="431"/>
                </a:lnTo>
                <a:lnTo>
                  <a:pt x="637" y="430"/>
                </a:lnTo>
                <a:lnTo>
                  <a:pt x="636" y="429"/>
                </a:lnTo>
                <a:lnTo>
                  <a:pt x="636" y="428"/>
                </a:lnTo>
                <a:lnTo>
                  <a:pt x="636" y="427"/>
                </a:lnTo>
                <a:lnTo>
                  <a:pt x="636" y="427"/>
                </a:lnTo>
                <a:lnTo>
                  <a:pt x="636" y="427"/>
                </a:lnTo>
                <a:cubicBezTo>
                  <a:pt x="636" y="425"/>
                  <a:pt x="642" y="431"/>
                  <a:pt x="645" y="434"/>
                </a:cubicBezTo>
                <a:close/>
                <a:moveTo>
                  <a:pt x="637" y="456"/>
                </a:moveTo>
                <a:lnTo>
                  <a:pt x="640" y="449"/>
                </a:lnTo>
                <a:lnTo>
                  <a:pt x="642" y="450"/>
                </a:lnTo>
                <a:cubicBezTo>
                  <a:pt x="637" y="462"/>
                  <a:pt x="631" y="478"/>
                  <a:pt x="631" y="477"/>
                </a:cubicBezTo>
                <a:cubicBezTo>
                  <a:pt x="633" y="472"/>
                  <a:pt x="637" y="458"/>
                  <a:pt x="637" y="456"/>
                </a:cubicBezTo>
                <a:close/>
                <a:moveTo>
                  <a:pt x="631" y="477"/>
                </a:moveTo>
                <a:cubicBezTo>
                  <a:pt x="625" y="492"/>
                  <a:pt x="622" y="501"/>
                  <a:pt x="622" y="500"/>
                </a:cubicBezTo>
                <a:lnTo>
                  <a:pt x="622" y="500"/>
                </a:lnTo>
                <a:cubicBezTo>
                  <a:pt x="622" y="501"/>
                  <a:pt x="628" y="485"/>
                  <a:pt x="631" y="477"/>
                </a:cubicBezTo>
                <a:close/>
                <a:moveTo>
                  <a:pt x="623" y="458"/>
                </a:moveTo>
                <a:lnTo>
                  <a:pt x="623" y="456"/>
                </a:lnTo>
                <a:lnTo>
                  <a:pt x="623" y="455"/>
                </a:lnTo>
                <a:lnTo>
                  <a:pt x="623" y="454"/>
                </a:lnTo>
                <a:lnTo>
                  <a:pt x="624" y="453"/>
                </a:lnTo>
                <a:cubicBezTo>
                  <a:pt x="623" y="451"/>
                  <a:pt x="626" y="447"/>
                  <a:pt x="628" y="445"/>
                </a:cubicBezTo>
                <a:cubicBezTo>
                  <a:pt x="627" y="457"/>
                  <a:pt x="627" y="459"/>
                  <a:pt x="626" y="463"/>
                </a:cubicBezTo>
                <a:lnTo>
                  <a:pt x="625" y="463"/>
                </a:lnTo>
                <a:lnTo>
                  <a:pt x="625" y="462"/>
                </a:lnTo>
                <a:lnTo>
                  <a:pt x="625" y="460"/>
                </a:lnTo>
                <a:lnTo>
                  <a:pt x="623" y="458"/>
                </a:lnTo>
                <a:close/>
                <a:moveTo>
                  <a:pt x="625" y="463"/>
                </a:moveTo>
                <a:lnTo>
                  <a:pt x="625" y="465"/>
                </a:lnTo>
                <a:lnTo>
                  <a:pt x="625" y="465"/>
                </a:lnTo>
                <a:lnTo>
                  <a:pt x="625" y="464"/>
                </a:lnTo>
                <a:lnTo>
                  <a:pt x="625" y="463"/>
                </a:lnTo>
                <a:close/>
                <a:moveTo>
                  <a:pt x="624" y="433"/>
                </a:moveTo>
                <a:lnTo>
                  <a:pt x="627" y="435"/>
                </a:lnTo>
                <a:lnTo>
                  <a:pt x="629" y="436"/>
                </a:lnTo>
                <a:lnTo>
                  <a:pt x="629" y="437"/>
                </a:lnTo>
                <a:lnTo>
                  <a:pt x="629" y="437"/>
                </a:lnTo>
                <a:lnTo>
                  <a:pt x="628" y="438"/>
                </a:lnTo>
                <a:lnTo>
                  <a:pt x="626" y="438"/>
                </a:lnTo>
                <a:lnTo>
                  <a:pt x="624" y="437"/>
                </a:lnTo>
                <a:lnTo>
                  <a:pt x="623" y="436"/>
                </a:lnTo>
                <a:lnTo>
                  <a:pt x="623" y="435"/>
                </a:lnTo>
                <a:lnTo>
                  <a:pt x="624" y="433"/>
                </a:lnTo>
                <a:close/>
                <a:moveTo>
                  <a:pt x="622" y="441"/>
                </a:moveTo>
                <a:lnTo>
                  <a:pt x="625" y="442"/>
                </a:lnTo>
                <a:lnTo>
                  <a:pt x="624" y="442"/>
                </a:lnTo>
                <a:lnTo>
                  <a:pt x="622" y="445"/>
                </a:lnTo>
                <a:lnTo>
                  <a:pt x="622" y="445"/>
                </a:lnTo>
                <a:lnTo>
                  <a:pt x="622" y="445"/>
                </a:lnTo>
                <a:lnTo>
                  <a:pt x="622" y="444"/>
                </a:lnTo>
                <a:lnTo>
                  <a:pt x="622" y="441"/>
                </a:lnTo>
                <a:close/>
                <a:moveTo>
                  <a:pt x="621" y="556"/>
                </a:moveTo>
                <a:lnTo>
                  <a:pt x="622" y="557"/>
                </a:lnTo>
                <a:lnTo>
                  <a:pt x="624" y="557"/>
                </a:lnTo>
                <a:lnTo>
                  <a:pt x="625" y="557"/>
                </a:lnTo>
                <a:cubicBezTo>
                  <a:pt x="623" y="561"/>
                  <a:pt x="619" y="569"/>
                  <a:pt x="617" y="572"/>
                </a:cubicBezTo>
                <a:cubicBezTo>
                  <a:pt x="613" y="573"/>
                  <a:pt x="609" y="575"/>
                  <a:pt x="609" y="575"/>
                </a:cubicBezTo>
                <a:lnTo>
                  <a:pt x="609" y="575"/>
                </a:lnTo>
                <a:lnTo>
                  <a:pt x="609" y="575"/>
                </a:lnTo>
                <a:lnTo>
                  <a:pt x="609" y="575"/>
                </a:lnTo>
                <a:lnTo>
                  <a:pt x="609" y="575"/>
                </a:lnTo>
                <a:lnTo>
                  <a:pt x="609" y="574"/>
                </a:lnTo>
                <a:lnTo>
                  <a:pt x="609" y="574"/>
                </a:lnTo>
                <a:lnTo>
                  <a:pt x="610" y="573"/>
                </a:lnTo>
                <a:cubicBezTo>
                  <a:pt x="611" y="572"/>
                  <a:pt x="618" y="562"/>
                  <a:pt x="621" y="556"/>
                </a:cubicBezTo>
                <a:close/>
                <a:moveTo>
                  <a:pt x="614" y="404"/>
                </a:moveTo>
                <a:lnTo>
                  <a:pt x="614" y="403"/>
                </a:lnTo>
                <a:lnTo>
                  <a:pt x="614" y="403"/>
                </a:lnTo>
                <a:lnTo>
                  <a:pt x="614" y="403"/>
                </a:lnTo>
                <a:lnTo>
                  <a:pt x="614" y="402"/>
                </a:lnTo>
                <a:lnTo>
                  <a:pt x="614" y="402"/>
                </a:lnTo>
                <a:cubicBezTo>
                  <a:pt x="613" y="402"/>
                  <a:pt x="618" y="401"/>
                  <a:pt x="621" y="400"/>
                </a:cubicBezTo>
                <a:lnTo>
                  <a:pt x="623" y="399"/>
                </a:lnTo>
                <a:lnTo>
                  <a:pt x="626" y="398"/>
                </a:lnTo>
                <a:lnTo>
                  <a:pt x="625" y="399"/>
                </a:lnTo>
                <a:lnTo>
                  <a:pt x="624" y="399"/>
                </a:lnTo>
                <a:lnTo>
                  <a:pt x="622" y="401"/>
                </a:lnTo>
                <a:cubicBezTo>
                  <a:pt x="619" y="402"/>
                  <a:pt x="615" y="404"/>
                  <a:pt x="614" y="404"/>
                </a:cubicBezTo>
                <a:close/>
                <a:moveTo>
                  <a:pt x="626" y="408"/>
                </a:moveTo>
                <a:lnTo>
                  <a:pt x="628" y="407"/>
                </a:lnTo>
                <a:lnTo>
                  <a:pt x="628" y="407"/>
                </a:lnTo>
                <a:lnTo>
                  <a:pt x="629" y="406"/>
                </a:lnTo>
                <a:lnTo>
                  <a:pt x="630" y="406"/>
                </a:lnTo>
                <a:lnTo>
                  <a:pt x="632" y="406"/>
                </a:lnTo>
                <a:lnTo>
                  <a:pt x="631" y="406"/>
                </a:lnTo>
                <a:lnTo>
                  <a:pt x="630" y="407"/>
                </a:lnTo>
                <a:lnTo>
                  <a:pt x="629" y="407"/>
                </a:lnTo>
                <a:lnTo>
                  <a:pt x="627" y="408"/>
                </a:lnTo>
                <a:lnTo>
                  <a:pt x="626" y="408"/>
                </a:lnTo>
                <a:close/>
                <a:moveTo>
                  <a:pt x="627" y="402"/>
                </a:moveTo>
                <a:lnTo>
                  <a:pt x="626" y="403"/>
                </a:lnTo>
                <a:lnTo>
                  <a:pt x="626" y="403"/>
                </a:lnTo>
                <a:lnTo>
                  <a:pt x="626" y="403"/>
                </a:lnTo>
                <a:lnTo>
                  <a:pt x="627" y="402"/>
                </a:lnTo>
                <a:lnTo>
                  <a:pt x="629" y="401"/>
                </a:lnTo>
                <a:lnTo>
                  <a:pt x="632" y="398"/>
                </a:lnTo>
                <a:lnTo>
                  <a:pt x="633" y="398"/>
                </a:lnTo>
                <a:lnTo>
                  <a:pt x="632" y="399"/>
                </a:lnTo>
                <a:lnTo>
                  <a:pt x="632" y="399"/>
                </a:lnTo>
                <a:lnTo>
                  <a:pt x="630" y="400"/>
                </a:lnTo>
                <a:lnTo>
                  <a:pt x="627" y="402"/>
                </a:lnTo>
                <a:close/>
                <a:moveTo>
                  <a:pt x="635" y="391"/>
                </a:moveTo>
                <a:lnTo>
                  <a:pt x="634" y="389"/>
                </a:lnTo>
                <a:lnTo>
                  <a:pt x="635" y="389"/>
                </a:lnTo>
                <a:lnTo>
                  <a:pt x="635" y="388"/>
                </a:lnTo>
                <a:lnTo>
                  <a:pt x="636" y="388"/>
                </a:lnTo>
                <a:lnTo>
                  <a:pt x="636" y="387"/>
                </a:lnTo>
                <a:cubicBezTo>
                  <a:pt x="636" y="385"/>
                  <a:pt x="633" y="379"/>
                  <a:pt x="633" y="378"/>
                </a:cubicBezTo>
                <a:lnTo>
                  <a:pt x="632" y="376"/>
                </a:lnTo>
                <a:lnTo>
                  <a:pt x="637" y="374"/>
                </a:lnTo>
                <a:cubicBezTo>
                  <a:pt x="637" y="377"/>
                  <a:pt x="637" y="380"/>
                  <a:pt x="637" y="383"/>
                </a:cubicBezTo>
                <a:cubicBezTo>
                  <a:pt x="638" y="385"/>
                  <a:pt x="638" y="388"/>
                  <a:pt x="638" y="389"/>
                </a:cubicBezTo>
                <a:lnTo>
                  <a:pt x="636" y="390"/>
                </a:lnTo>
                <a:lnTo>
                  <a:pt x="635" y="391"/>
                </a:lnTo>
                <a:close/>
                <a:moveTo>
                  <a:pt x="642" y="399"/>
                </a:moveTo>
                <a:lnTo>
                  <a:pt x="642" y="399"/>
                </a:lnTo>
                <a:lnTo>
                  <a:pt x="642" y="398"/>
                </a:lnTo>
                <a:lnTo>
                  <a:pt x="642" y="397"/>
                </a:lnTo>
                <a:lnTo>
                  <a:pt x="642" y="397"/>
                </a:lnTo>
                <a:lnTo>
                  <a:pt x="643" y="397"/>
                </a:lnTo>
                <a:lnTo>
                  <a:pt x="643" y="396"/>
                </a:lnTo>
                <a:lnTo>
                  <a:pt x="643" y="396"/>
                </a:lnTo>
                <a:lnTo>
                  <a:pt x="643" y="396"/>
                </a:lnTo>
                <a:lnTo>
                  <a:pt x="644" y="396"/>
                </a:lnTo>
                <a:lnTo>
                  <a:pt x="644" y="395"/>
                </a:lnTo>
                <a:lnTo>
                  <a:pt x="645" y="395"/>
                </a:lnTo>
                <a:lnTo>
                  <a:pt x="647" y="394"/>
                </a:lnTo>
                <a:lnTo>
                  <a:pt x="648" y="393"/>
                </a:lnTo>
                <a:lnTo>
                  <a:pt x="650" y="391"/>
                </a:lnTo>
                <a:lnTo>
                  <a:pt x="652" y="390"/>
                </a:lnTo>
                <a:lnTo>
                  <a:pt x="655" y="388"/>
                </a:lnTo>
                <a:lnTo>
                  <a:pt x="655" y="389"/>
                </a:lnTo>
                <a:lnTo>
                  <a:pt x="654" y="390"/>
                </a:lnTo>
                <a:lnTo>
                  <a:pt x="653" y="391"/>
                </a:lnTo>
                <a:cubicBezTo>
                  <a:pt x="650" y="394"/>
                  <a:pt x="643" y="400"/>
                  <a:pt x="642" y="399"/>
                </a:cubicBezTo>
                <a:close/>
                <a:moveTo>
                  <a:pt x="653" y="395"/>
                </a:moveTo>
                <a:cubicBezTo>
                  <a:pt x="659" y="391"/>
                  <a:pt x="663" y="385"/>
                  <a:pt x="665" y="383"/>
                </a:cubicBezTo>
                <a:lnTo>
                  <a:pt x="666" y="382"/>
                </a:lnTo>
                <a:lnTo>
                  <a:pt x="667" y="381"/>
                </a:lnTo>
                <a:lnTo>
                  <a:pt x="668" y="381"/>
                </a:lnTo>
                <a:cubicBezTo>
                  <a:pt x="676" y="376"/>
                  <a:pt x="682" y="372"/>
                  <a:pt x="689" y="365"/>
                </a:cubicBezTo>
                <a:lnTo>
                  <a:pt x="690" y="366"/>
                </a:lnTo>
                <a:lnTo>
                  <a:pt x="692" y="366"/>
                </a:lnTo>
                <a:cubicBezTo>
                  <a:pt x="681" y="380"/>
                  <a:pt x="668" y="390"/>
                  <a:pt x="653" y="395"/>
                </a:cubicBezTo>
                <a:close/>
                <a:moveTo>
                  <a:pt x="692" y="366"/>
                </a:moveTo>
                <a:lnTo>
                  <a:pt x="692" y="366"/>
                </a:lnTo>
                <a:lnTo>
                  <a:pt x="693" y="365"/>
                </a:lnTo>
                <a:lnTo>
                  <a:pt x="694" y="363"/>
                </a:lnTo>
                <a:lnTo>
                  <a:pt x="693" y="364"/>
                </a:lnTo>
                <a:lnTo>
                  <a:pt x="692" y="365"/>
                </a:lnTo>
                <a:lnTo>
                  <a:pt x="692" y="366"/>
                </a:lnTo>
                <a:close/>
                <a:moveTo>
                  <a:pt x="694" y="363"/>
                </a:moveTo>
                <a:lnTo>
                  <a:pt x="694" y="362"/>
                </a:lnTo>
                <a:lnTo>
                  <a:pt x="695" y="360"/>
                </a:lnTo>
                <a:lnTo>
                  <a:pt x="695" y="359"/>
                </a:lnTo>
                <a:lnTo>
                  <a:pt x="695" y="358"/>
                </a:lnTo>
                <a:lnTo>
                  <a:pt x="696" y="357"/>
                </a:lnTo>
                <a:lnTo>
                  <a:pt x="697" y="355"/>
                </a:lnTo>
                <a:lnTo>
                  <a:pt x="699" y="354"/>
                </a:lnTo>
                <a:cubicBezTo>
                  <a:pt x="701" y="351"/>
                  <a:pt x="702" y="350"/>
                  <a:pt x="702" y="350"/>
                </a:cubicBezTo>
                <a:lnTo>
                  <a:pt x="702" y="350"/>
                </a:lnTo>
                <a:cubicBezTo>
                  <a:pt x="703" y="350"/>
                  <a:pt x="699" y="356"/>
                  <a:pt x="698" y="358"/>
                </a:cubicBezTo>
                <a:lnTo>
                  <a:pt x="696" y="360"/>
                </a:lnTo>
                <a:lnTo>
                  <a:pt x="694" y="363"/>
                </a:lnTo>
                <a:close/>
                <a:moveTo>
                  <a:pt x="697" y="342"/>
                </a:moveTo>
                <a:lnTo>
                  <a:pt x="696" y="338"/>
                </a:lnTo>
                <a:lnTo>
                  <a:pt x="697" y="337"/>
                </a:lnTo>
                <a:lnTo>
                  <a:pt x="699" y="337"/>
                </a:lnTo>
                <a:lnTo>
                  <a:pt x="699" y="336"/>
                </a:lnTo>
                <a:lnTo>
                  <a:pt x="700" y="336"/>
                </a:lnTo>
                <a:lnTo>
                  <a:pt x="701" y="336"/>
                </a:lnTo>
                <a:lnTo>
                  <a:pt x="702" y="336"/>
                </a:lnTo>
                <a:lnTo>
                  <a:pt x="702" y="335"/>
                </a:lnTo>
                <a:lnTo>
                  <a:pt x="703" y="334"/>
                </a:lnTo>
                <a:lnTo>
                  <a:pt x="703" y="332"/>
                </a:lnTo>
                <a:lnTo>
                  <a:pt x="704" y="329"/>
                </a:lnTo>
                <a:lnTo>
                  <a:pt x="707" y="326"/>
                </a:lnTo>
                <a:lnTo>
                  <a:pt x="708" y="324"/>
                </a:lnTo>
                <a:lnTo>
                  <a:pt x="709" y="323"/>
                </a:lnTo>
                <a:lnTo>
                  <a:pt x="709" y="323"/>
                </a:lnTo>
                <a:lnTo>
                  <a:pt x="710" y="324"/>
                </a:lnTo>
                <a:lnTo>
                  <a:pt x="711" y="326"/>
                </a:lnTo>
                <a:cubicBezTo>
                  <a:pt x="704" y="340"/>
                  <a:pt x="702" y="340"/>
                  <a:pt x="699" y="341"/>
                </a:cubicBezTo>
                <a:lnTo>
                  <a:pt x="699" y="341"/>
                </a:lnTo>
                <a:lnTo>
                  <a:pt x="698" y="342"/>
                </a:lnTo>
                <a:lnTo>
                  <a:pt x="697" y="342"/>
                </a:lnTo>
                <a:close/>
                <a:moveTo>
                  <a:pt x="709" y="305"/>
                </a:moveTo>
                <a:lnTo>
                  <a:pt x="711" y="304"/>
                </a:lnTo>
                <a:lnTo>
                  <a:pt x="711" y="303"/>
                </a:lnTo>
                <a:lnTo>
                  <a:pt x="712" y="302"/>
                </a:lnTo>
                <a:lnTo>
                  <a:pt x="711" y="301"/>
                </a:lnTo>
                <a:lnTo>
                  <a:pt x="711" y="299"/>
                </a:lnTo>
                <a:lnTo>
                  <a:pt x="711" y="297"/>
                </a:lnTo>
                <a:cubicBezTo>
                  <a:pt x="718" y="300"/>
                  <a:pt x="713" y="306"/>
                  <a:pt x="715" y="305"/>
                </a:cubicBezTo>
                <a:lnTo>
                  <a:pt x="715" y="306"/>
                </a:lnTo>
                <a:cubicBezTo>
                  <a:pt x="715" y="308"/>
                  <a:pt x="713" y="311"/>
                  <a:pt x="712" y="312"/>
                </a:cubicBezTo>
                <a:cubicBezTo>
                  <a:pt x="712" y="309"/>
                  <a:pt x="710" y="305"/>
                  <a:pt x="709" y="305"/>
                </a:cubicBezTo>
                <a:close/>
                <a:moveTo>
                  <a:pt x="713" y="269"/>
                </a:moveTo>
                <a:lnTo>
                  <a:pt x="712" y="270"/>
                </a:lnTo>
                <a:lnTo>
                  <a:pt x="712" y="273"/>
                </a:lnTo>
                <a:lnTo>
                  <a:pt x="711" y="269"/>
                </a:lnTo>
                <a:lnTo>
                  <a:pt x="710" y="267"/>
                </a:lnTo>
                <a:lnTo>
                  <a:pt x="710" y="265"/>
                </a:lnTo>
                <a:lnTo>
                  <a:pt x="709" y="264"/>
                </a:lnTo>
                <a:lnTo>
                  <a:pt x="709" y="264"/>
                </a:lnTo>
                <a:lnTo>
                  <a:pt x="710" y="264"/>
                </a:lnTo>
                <a:lnTo>
                  <a:pt x="710" y="265"/>
                </a:lnTo>
                <a:lnTo>
                  <a:pt x="711" y="266"/>
                </a:lnTo>
                <a:lnTo>
                  <a:pt x="711" y="267"/>
                </a:lnTo>
                <a:lnTo>
                  <a:pt x="713" y="269"/>
                </a:lnTo>
                <a:close/>
                <a:moveTo>
                  <a:pt x="720" y="297"/>
                </a:moveTo>
                <a:lnTo>
                  <a:pt x="719" y="295"/>
                </a:lnTo>
                <a:lnTo>
                  <a:pt x="718" y="294"/>
                </a:lnTo>
                <a:lnTo>
                  <a:pt x="718" y="293"/>
                </a:lnTo>
                <a:lnTo>
                  <a:pt x="718" y="292"/>
                </a:lnTo>
                <a:lnTo>
                  <a:pt x="720" y="294"/>
                </a:lnTo>
                <a:lnTo>
                  <a:pt x="720" y="295"/>
                </a:lnTo>
                <a:lnTo>
                  <a:pt x="720" y="296"/>
                </a:lnTo>
                <a:lnTo>
                  <a:pt x="720" y="297"/>
                </a:lnTo>
                <a:close/>
                <a:moveTo>
                  <a:pt x="714" y="280"/>
                </a:moveTo>
                <a:lnTo>
                  <a:pt x="714" y="279"/>
                </a:lnTo>
                <a:lnTo>
                  <a:pt x="715" y="277"/>
                </a:lnTo>
                <a:lnTo>
                  <a:pt x="715" y="277"/>
                </a:lnTo>
                <a:lnTo>
                  <a:pt x="716" y="276"/>
                </a:lnTo>
                <a:lnTo>
                  <a:pt x="716" y="276"/>
                </a:lnTo>
                <a:lnTo>
                  <a:pt x="716" y="275"/>
                </a:lnTo>
                <a:lnTo>
                  <a:pt x="717" y="276"/>
                </a:lnTo>
                <a:lnTo>
                  <a:pt x="717" y="276"/>
                </a:lnTo>
                <a:lnTo>
                  <a:pt x="718" y="277"/>
                </a:lnTo>
                <a:lnTo>
                  <a:pt x="718" y="278"/>
                </a:lnTo>
                <a:lnTo>
                  <a:pt x="719" y="280"/>
                </a:lnTo>
                <a:lnTo>
                  <a:pt x="720" y="282"/>
                </a:lnTo>
                <a:lnTo>
                  <a:pt x="721" y="284"/>
                </a:lnTo>
                <a:lnTo>
                  <a:pt x="722" y="287"/>
                </a:lnTo>
                <a:lnTo>
                  <a:pt x="721" y="289"/>
                </a:lnTo>
                <a:lnTo>
                  <a:pt x="714" y="280"/>
                </a:lnTo>
                <a:close/>
                <a:moveTo>
                  <a:pt x="721" y="311"/>
                </a:moveTo>
                <a:lnTo>
                  <a:pt x="722" y="309"/>
                </a:lnTo>
                <a:lnTo>
                  <a:pt x="723" y="309"/>
                </a:lnTo>
                <a:lnTo>
                  <a:pt x="722" y="312"/>
                </a:lnTo>
                <a:lnTo>
                  <a:pt x="722" y="313"/>
                </a:lnTo>
                <a:lnTo>
                  <a:pt x="722" y="313"/>
                </a:lnTo>
                <a:lnTo>
                  <a:pt x="721" y="312"/>
                </a:lnTo>
                <a:lnTo>
                  <a:pt x="721" y="311"/>
                </a:lnTo>
                <a:close/>
                <a:moveTo>
                  <a:pt x="723" y="247"/>
                </a:moveTo>
                <a:cubicBezTo>
                  <a:pt x="719" y="240"/>
                  <a:pt x="716" y="236"/>
                  <a:pt x="715" y="235"/>
                </a:cubicBezTo>
                <a:cubicBezTo>
                  <a:pt x="712" y="231"/>
                  <a:pt x="712" y="228"/>
                  <a:pt x="712" y="223"/>
                </a:cubicBezTo>
                <a:lnTo>
                  <a:pt x="712" y="222"/>
                </a:lnTo>
                <a:cubicBezTo>
                  <a:pt x="718" y="231"/>
                  <a:pt x="718" y="232"/>
                  <a:pt x="720" y="234"/>
                </a:cubicBezTo>
                <a:cubicBezTo>
                  <a:pt x="720" y="235"/>
                  <a:pt x="723" y="240"/>
                  <a:pt x="724" y="242"/>
                </a:cubicBezTo>
                <a:lnTo>
                  <a:pt x="723" y="247"/>
                </a:lnTo>
                <a:close/>
                <a:moveTo>
                  <a:pt x="729" y="257"/>
                </a:moveTo>
                <a:lnTo>
                  <a:pt x="729" y="254"/>
                </a:lnTo>
                <a:lnTo>
                  <a:pt x="729" y="253"/>
                </a:lnTo>
                <a:lnTo>
                  <a:pt x="730" y="253"/>
                </a:lnTo>
                <a:lnTo>
                  <a:pt x="730" y="254"/>
                </a:lnTo>
                <a:lnTo>
                  <a:pt x="731" y="257"/>
                </a:lnTo>
                <a:lnTo>
                  <a:pt x="729" y="257"/>
                </a:lnTo>
                <a:close/>
                <a:moveTo>
                  <a:pt x="741" y="254"/>
                </a:moveTo>
                <a:lnTo>
                  <a:pt x="741" y="253"/>
                </a:lnTo>
                <a:lnTo>
                  <a:pt x="741" y="253"/>
                </a:lnTo>
                <a:lnTo>
                  <a:pt x="742" y="252"/>
                </a:lnTo>
                <a:lnTo>
                  <a:pt x="742" y="252"/>
                </a:lnTo>
                <a:lnTo>
                  <a:pt x="742" y="251"/>
                </a:lnTo>
                <a:lnTo>
                  <a:pt x="741" y="251"/>
                </a:lnTo>
                <a:lnTo>
                  <a:pt x="741" y="250"/>
                </a:lnTo>
                <a:lnTo>
                  <a:pt x="741" y="249"/>
                </a:lnTo>
                <a:lnTo>
                  <a:pt x="740" y="247"/>
                </a:lnTo>
                <a:lnTo>
                  <a:pt x="739" y="246"/>
                </a:lnTo>
                <a:lnTo>
                  <a:pt x="739" y="244"/>
                </a:lnTo>
                <a:lnTo>
                  <a:pt x="738" y="241"/>
                </a:lnTo>
                <a:lnTo>
                  <a:pt x="739" y="242"/>
                </a:lnTo>
                <a:lnTo>
                  <a:pt x="740" y="242"/>
                </a:lnTo>
                <a:lnTo>
                  <a:pt x="742" y="241"/>
                </a:lnTo>
                <a:lnTo>
                  <a:pt x="742" y="239"/>
                </a:lnTo>
                <a:cubicBezTo>
                  <a:pt x="736" y="227"/>
                  <a:pt x="737" y="224"/>
                  <a:pt x="736" y="223"/>
                </a:cubicBezTo>
                <a:cubicBezTo>
                  <a:pt x="737" y="221"/>
                  <a:pt x="734" y="217"/>
                  <a:pt x="727" y="209"/>
                </a:cubicBezTo>
                <a:lnTo>
                  <a:pt x="724" y="200"/>
                </a:lnTo>
                <a:cubicBezTo>
                  <a:pt x="734" y="213"/>
                  <a:pt x="743" y="232"/>
                  <a:pt x="743" y="246"/>
                </a:cubicBezTo>
                <a:cubicBezTo>
                  <a:pt x="743" y="250"/>
                  <a:pt x="742" y="255"/>
                  <a:pt x="741" y="259"/>
                </a:cubicBezTo>
                <a:lnTo>
                  <a:pt x="740" y="258"/>
                </a:lnTo>
                <a:lnTo>
                  <a:pt x="741" y="257"/>
                </a:lnTo>
                <a:lnTo>
                  <a:pt x="741" y="256"/>
                </a:lnTo>
                <a:lnTo>
                  <a:pt x="741" y="254"/>
                </a:lnTo>
                <a:close/>
                <a:moveTo>
                  <a:pt x="250" y="309"/>
                </a:moveTo>
                <a:cubicBezTo>
                  <a:pt x="250" y="307"/>
                  <a:pt x="250" y="302"/>
                  <a:pt x="250" y="301"/>
                </a:cubicBezTo>
                <a:cubicBezTo>
                  <a:pt x="251" y="298"/>
                  <a:pt x="251" y="294"/>
                  <a:pt x="251" y="294"/>
                </a:cubicBezTo>
                <a:lnTo>
                  <a:pt x="250" y="293"/>
                </a:lnTo>
                <a:lnTo>
                  <a:pt x="248" y="293"/>
                </a:lnTo>
                <a:lnTo>
                  <a:pt x="248" y="293"/>
                </a:lnTo>
                <a:lnTo>
                  <a:pt x="248" y="293"/>
                </a:lnTo>
                <a:lnTo>
                  <a:pt x="247" y="294"/>
                </a:lnTo>
                <a:lnTo>
                  <a:pt x="247" y="294"/>
                </a:lnTo>
                <a:lnTo>
                  <a:pt x="247" y="294"/>
                </a:lnTo>
                <a:lnTo>
                  <a:pt x="247" y="294"/>
                </a:lnTo>
                <a:lnTo>
                  <a:pt x="247" y="296"/>
                </a:lnTo>
                <a:lnTo>
                  <a:pt x="244" y="295"/>
                </a:lnTo>
                <a:lnTo>
                  <a:pt x="242" y="294"/>
                </a:lnTo>
                <a:lnTo>
                  <a:pt x="241" y="293"/>
                </a:lnTo>
                <a:lnTo>
                  <a:pt x="241" y="293"/>
                </a:lnTo>
                <a:lnTo>
                  <a:pt x="241" y="292"/>
                </a:lnTo>
                <a:lnTo>
                  <a:pt x="241" y="291"/>
                </a:lnTo>
                <a:cubicBezTo>
                  <a:pt x="244" y="293"/>
                  <a:pt x="246" y="294"/>
                  <a:pt x="247" y="294"/>
                </a:cubicBezTo>
                <a:lnTo>
                  <a:pt x="247" y="294"/>
                </a:lnTo>
                <a:lnTo>
                  <a:pt x="248" y="293"/>
                </a:lnTo>
                <a:lnTo>
                  <a:pt x="248" y="293"/>
                </a:lnTo>
                <a:lnTo>
                  <a:pt x="248" y="293"/>
                </a:lnTo>
                <a:cubicBezTo>
                  <a:pt x="250" y="290"/>
                  <a:pt x="233" y="278"/>
                  <a:pt x="212" y="273"/>
                </a:cubicBezTo>
                <a:lnTo>
                  <a:pt x="210" y="270"/>
                </a:lnTo>
                <a:lnTo>
                  <a:pt x="209" y="270"/>
                </a:lnTo>
                <a:lnTo>
                  <a:pt x="207" y="271"/>
                </a:lnTo>
                <a:cubicBezTo>
                  <a:pt x="207" y="271"/>
                  <a:pt x="205" y="272"/>
                  <a:pt x="204" y="271"/>
                </a:cubicBezTo>
                <a:cubicBezTo>
                  <a:pt x="202" y="272"/>
                  <a:pt x="196" y="271"/>
                  <a:pt x="192" y="270"/>
                </a:cubicBezTo>
                <a:cubicBezTo>
                  <a:pt x="185" y="269"/>
                  <a:pt x="170" y="268"/>
                  <a:pt x="161" y="268"/>
                </a:cubicBezTo>
                <a:cubicBezTo>
                  <a:pt x="117" y="259"/>
                  <a:pt x="41" y="317"/>
                  <a:pt x="14" y="371"/>
                </a:cubicBezTo>
                <a:lnTo>
                  <a:pt x="14" y="372"/>
                </a:lnTo>
                <a:cubicBezTo>
                  <a:pt x="14" y="373"/>
                  <a:pt x="14" y="374"/>
                  <a:pt x="14" y="374"/>
                </a:cubicBezTo>
                <a:cubicBezTo>
                  <a:pt x="14" y="374"/>
                  <a:pt x="14" y="375"/>
                  <a:pt x="14" y="375"/>
                </a:cubicBezTo>
                <a:cubicBezTo>
                  <a:pt x="13" y="375"/>
                  <a:pt x="10" y="384"/>
                  <a:pt x="7" y="396"/>
                </a:cubicBezTo>
                <a:cubicBezTo>
                  <a:pt x="2" y="397"/>
                  <a:pt x="0" y="408"/>
                  <a:pt x="0" y="415"/>
                </a:cubicBezTo>
                <a:cubicBezTo>
                  <a:pt x="-1" y="435"/>
                  <a:pt x="10" y="469"/>
                  <a:pt x="19" y="482"/>
                </a:cubicBezTo>
                <a:lnTo>
                  <a:pt x="19" y="483"/>
                </a:lnTo>
                <a:lnTo>
                  <a:pt x="19" y="483"/>
                </a:lnTo>
                <a:lnTo>
                  <a:pt x="19" y="484"/>
                </a:lnTo>
                <a:cubicBezTo>
                  <a:pt x="16" y="495"/>
                  <a:pt x="54" y="534"/>
                  <a:pt x="116" y="532"/>
                </a:cubicBezTo>
                <a:lnTo>
                  <a:pt x="119" y="532"/>
                </a:lnTo>
                <a:lnTo>
                  <a:pt x="123" y="532"/>
                </a:lnTo>
                <a:lnTo>
                  <a:pt x="127" y="532"/>
                </a:lnTo>
                <a:lnTo>
                  <a:pt x="131" y="532"/>
                </a:lnTo>
                <a:lnTo>
                  <a:pt x="135" y="531"/>
                </a:lnTo>
                <a:lnTo>
                  <a:pt x="137" y="533"/>
                </a:lnTo>
                <a:lnTo>
                  <a:pt x="138" y="533"/>
                </a:lnTo>
                <a:lnTo>
                  <a:pt x="139" y="532"/>
                </a:lnTo>
                <a:lnTo>
                  <a:pt x="139" y="532"/>
                </a:lnTo>
                <a:lnTo>
                  <a:pt x="139" y="531"/>
                </a:lnTo>
                <a:lnTo>
                  <a:pt x="139" y="531"/>
                </a:lnTo>
                <a:lnTo>
                  <a:pt x="139" y="531"/>
                </a:lnTo>
                <a:lnTo>
                  <a:pt x="140" y="531"/>
                </a:lnTo>
                <a:lnTo>
                  <a:pt x="140" y="531"/>
                </a:lnTo>
                <a:lnTo>
                  <a:pt x="141" y="530"/>
                </a:lnTo>
                <a:lnTo>
                  <a:pt x="143" y="530"/>
                </a:lnTo>
                <a:lnTo>
                  <a:pt x="145" y="530"/>
                </a:lnTo>
                <a:lnTo>
                  <a:pt x="148" y="529"/>
                </a:lnTo>
                <a:lnTo>
                  <a:pt x="149" y="530"/>
                </a:lnTo>
                <a:lnTo>
                  <a:pt x="149" y="532"/>
                </a:lnTo>
                <a:lnTo>
                  <a:pt x="149" y="533"/>
                </a:lnTo>
                <a:lnTo>
                  <a:pt x="149" y="535"/>
                </a:lnTo>
                <a:lnTo>
                  <a:pt x="150" y="536"/>
                </a:lnTo>
                <a:lnTo>
                  <a:pt x="150" y="537"/>
                </a:lnTo>
                <a:lnTo>
                  <a:pt x="151" y="538"/>
                </a:lnTo>
                <a:lnTo>
                  <a:pt x="151" y="538"/>
                </a:lnTo>
                <a:lnTo>
                  <a:pt x="152" y="538"/>
                </a:lnTo>
                <a:cubicBezTo>
                  <a:pt x="155" y="535"/>
                  <a:pt x="155" y="529"/>
                  <a:pt x="155" y="530"/>
                </a:cubicBezTo>
                <a:lnTo>
                  <a:pt x="155" y="529"/>
                </a:lnTo>
                <a:lnTo>
                  <a:pt x="155" y="529"/>
                </a:lnTo>
                <a:lnTo>
                  <a:pt x="155" y="528"/>
                </a:lnTo>
                <a:lnTo>
                  <a:pt x="156" y="528"/>
                </a:lnTo>
                <a:cubicBezTo>
                  <a:pt x="156" y="528"/>
                  <a:pt x="158" y="527"/>
                  <a:pt x="159" y="527"/>
                </a:cubicBezTo>
                <a:cubicBezTo>
                  <a:pt x="161" y="527"/>
                  <a:pt x="170" y="525"/>
                  <a:pt x="173" y="524"/>
                </a:cubicBezTo>
                <a:lnTo>
                  <a:pt x="175" y="524"/>
                </a:lnTo>
                <a:lnTo>
                  <a:pt x="177" y="523"/>
                </a:lnTo>
                <a:lnTo>
                  <a:pt x="177" y="523"/>
                </a:lnTo>
                <a:lnTo>
                  <a:pt x="180" y="522"/>
                </a:lnTo>
                <a:lnTo>
                  <a:pt x="182" y="521"/>
                </a:lnTo>
                <a:lnTo>
                  <a:pt x="183" y="521"/>
                </a:lnTo>
                <a:lnTo>
                  <a:pt x="184" y="520"/>
                </a:lnTo>
                <a:lnTo>
                  <a:pt x="185" y="520"/>
                </a:lnTo>
                <a:lnTo>
                  <a:pt x="185" y="520"/>
                </a:lnTo>
                <a:lnTo>
                  <a:pt x="186" y="521"/>
                </a:lnTo>
                <a:lnTo>
                  <a:pt x="186" y="522"/>
                </a:lnTo>
                <a:lnTo>
                  <a:pt x="187" y="523"/>
                </a:lnTo>
                <a:lnTo>
                  <a:pt x="189" y="524"/>
                </a:lnTo>
                <a:lnTo>
                  <a:pt x="190" y="525"/>
                </a:lnTo>
                <a:lnTo>
                  <a:pt x="191" y="525"/>
                </a:lnTo>
                <a:lnTo>
                  <a:pt x="192" y="524"/>
                </a:lnTo>
                <a:lnTo>
                  <a:pt x="193" y="522"/>
                </a:lnTo>
                <a:lnTo>
                  <a:pt x="194" y="521"/>
                </a:lnTo>
                <a:lnTo>
                  <a:pt x="195" y="520"/>
                </a:lnTo>
                <a:lnTo>
                  <a:pt x="198" y="519"/>
                </a:lnTo>
                <a:lnTo>
                  <a:pt x="199" y="517"/>
                </a:lnTo>
                <a:lnTo>
                  <a:pt x="200" y="515"/>
                </a:lnTo>
                <a:lnTo>
                  <a:pt x="200" y="514"/>
                </a:lnTo>
                <a:lnTo>
                  <a:pt x="201" y="513"/>
                </a:lnTo>
                <a:lnTo>
                  <a:pt x="202" y="513"/>
                </a:lnTo>
                <a:lnTo>
                  <a:pt x="202" y="512"/>
                </a:lnTo>
                <a:lnTo>
                  <a:pt x="203" y="512"/>
                </a:lnTo>
                <a:lnTo>
                  <a:pt x="203" y="513"/>
                </a:lnTo>
                <a:lnTo>
                  <a:pt x="203" y="513"/>
                </a:lnTo>
                <a:lnTo>
                  <a:pt x="204" y="513"/>
                </a:lnTo>
                <a:lnTo>
                  <a:pt x="204" y="514"/>
                </a:lnTo>
                <a:lnTo>
                  <a:pt x="205" y="514"/>
                </a:lnTo>
                <a:lnTo>
                  <a:pt x="205" y="515"/>
                </a:lnTo>
                <a:lnTo>
                  <a:pt x="205" y="515"/>
                </a:lnTo>
                <a:lnTo>
                  <a:pt x="206" y="515"/>
                </a:lnTo>
                <a:lnTo>
                  <a:pt x="206" y="515"/>
                </a:lnTo>
                <a:lnTo>
                  <a:pt x="207" y="515"/>
                </a:lnTo>
                <a:lnTo>
                  <a:pt x="207" y="515"/>
                </a:lnTo>
                <a:lnTo>
                  <a:pt x="208" y="514"/>
                </a:lnTo>
                <a:lnTo>
                  <a:pt x="208" y="513"/>
                </a:lnTo>
                <a:lnTo>
                  <a:pt x="209" y="511"/>
                </a:lnTo>
                <a:lnTo>
                  <a:pt x="210" y="509"/>
                </a:lnTo>
                <a:lnTo>
                  <a:pt x="211" y="508"/>
                </a:lnTo>
                <a:lnTo>
                  <a:pt x="213" y="508"/>
                </a:lnTo>
                <a:lnTo>
                  <a:pt x="214" y="507"/>
                </a:lnTo>
                <a:lnTo>
                  <a:pt x="214" y="506"/>
                </a:lnTo>
                <a:lnTo>
                  <a:pt x="215" y="506"/>
                </a:lnTo>
                <a:lnTo>
                  <a:pt x="215" y="506"/>
                </a:lnTo>
                <a:lnTo>
                  <a:pt x="216" y="507"/>
                </a:lnTo>
                <a:lnTo>
                  <a:pt x="216" y="508"/>
                </a:lnTo>
                <a:lnTo>
                  <a:pt x="217" y="509"/>
                </a:lnTo>
                <a:lnTo>
                  <a:pt x="218" y="511"/>
                </a:lnTo>
                <a:lnTo>
                  <a:pt x="219" y="513"/>
                </a:lnTo>
                <a:lnTo>
                  <a:pt x="220" y="516"/>
                </a:lnTo>
                <a:lnTo>
                  <a:pt x="221" y="517"/>
                </a:lnTo>
                <a:lnTo>
                  <a:pt x="223" y="517"/>
                </a:lnTo>
                <a:lnTo>
                  <a:pt x="224" y="516"/>
                </a:lnTo>
                <a:lnTo>
                  <a:pt x="224" y="514"/>
                </a:lnTo>
                <a:lnTo>
                  <a:pt x="224" y="512"/>
                </a:lnTo>
                <a:lnTo>
                  <a:pt x="223" y="511"/>
                </a:lnTo>
                <a:lnTo>
                  <a:pt x="223" y="510"/>
                </a:lnTo>
                <a:lnTo>
                  <a:pt x="222" y="509"/>
                </a:lnTo>
                <a:lnTo>
                  <a:pt x="222" y="508"/>
                </a:lnTo>
                <a:lnTo>
                  <a:pt x="221" y="507"/>
                </a:lnTo>
                <a:lnTo>
                  <a:pt x="221" y="505"/>
                </a:lnTo>
                <a:lnTo>
                  <a:pt x="220" y="504"/>
                </a:lnTo>
                <a:lnTo>
                  <a:pt x="220" y="503"/>
                </a:lnTo>
                <a:cubicBezTo>
                  <a:pt x="223" y="501"/>
                  <a:pt x="242" y="488"/>
                  <a:pt x="242" y="486"/>
                </a:cubicBezTo>
                <a:lnTo>
                  <a:pt x="243" y="485"/>
                </a:lnTo>
                <a:lnTo>
                  <a:pt x="241" y="483"/>
                </a:lnTo>
                <a:lnTo>
                  <a:pt x="240" y="483"/>
                </a:lnTo>
                <a:cubicBezTo>
                  <a:pt x="234" y="490"/>
                  <a:pt x="224" y="496"/>
                  <a:pt x="219" y="499"/>
                </a:cubicBezTo>
                <a:cubicBezTo>
                  <a:pt x="217" y="494"/>
                  <a:pt x="217" y="494"/>
                  <a:pt x="217" y="493"/>
                </a:cubicBezTo>
                <a:lnTo>
                  <a:pt x="217" y="492"/>
                </a:lnTo>
                <a:lnTo>
                  <a:pt x="217" y="490"/>
                </a:lnTo>
                <a:lnTo>
                  <a:pt x="218" y="488"/>
                </a:lnTo>
                <a:lnTo>
                  <a:pt x="218" y="487"/>
                </a:lnTo>
                <a:lnTo>
                  <a:pt x="217" y="485"/>
                </a:lnTo>
                <a:lnTo>
                  <a:pt x="216" y="485"/>
                </a:lnTo>
                <a:lnTo>
                  <a:pt x="215" y="485"/>
                </a:lnTo>
                <a:lnTo>
                  <a:pt x="215" y="484"/>
                </a:lnTo>
                <a:lnTo>
                  <a:pt x="215" y="484"/>
                </a:lnTo>
                <a:lnTo>
                  <a:pt x="215" y="483"/>
                </a:lnTo>
                <a:lnTo>
                  <a:pt x="215" y="483"/>
                </a:lnTo>
                <a:lnTo>
                  <a:pt x="215" y="482"/>
                </a:lnTo>
                <a:lnTo>
                  <a:pt x="215" y="482"/>
                </a:lnTo>
                <a:lnTo>
                  <a:pt x="215" y="482"/>
                </a:lnTo>
                <a:lnTo>
                  <a:pt x="215" y="482"/>
                </a:lnTo>
                <a:lnTo>
                  <a:pt x="215" y="481"/>
                </a:lnTo>
                <a:lnTo>
                  <a:pt x="216" y="481"/>
                </a:lnTo>
                <a:lnTo>
                  <a:pt x="216" y="480"/>
                </a:lnTo>
                <a:lnTo>
                  <a:pt x="217" y="479"/>
                </a:lnTo>
                <a:cubicBezTo>
                  <a:pt x="218" y="478"/>
                  <a:pt x="226" y="469"/>
                  <a:pt x="230" y="464"/>
                </a:cubicBezTo>
                <a:lnTo>
                  <a:pt x="230" y="462"/>
                </a:lnTo>
                <a:lnTo>
                  <a:pt x="230" y="461"/>
                </a:lnTo>
                <a:lnTo>
                  <a:pt x="230" y="461"/>
                </a:lnTo>
                <a:lnTo>
                  <a:pt x="229" y="460"/>
                </a:lnTo>
                <a:lnTo>
                  <a:pt x="229" y="460"/>
                </a:lnTo>
                <a:lnTo>
                  <a:pt x="229" y="460"/>
                </a:lnTo>
                <a:lnTo>
                  <a:pt x="228" y="460"/>
                </a:lnTo>
                <a:cubicBezTo>
                  <a:pt x="227" y="459"/>
                  <a:pt x="223" y="465"/>
                  <a:pt x="221" y="467"/>
                </a:cubicBezTo>
                <a:lnTo>
                  <a:pt x="220" y="469"/>
                </a:lnTo>
                <a:lnTo>
                  <a:pt x="218" y="471"/>
                </a:lnTo>
                <a:lnTo>
                  <a:pt x="217" y="473"/>
                </a:lnTo>
                <a:lnTo>
                  <a:pt x="215" y="475"/>
                </a:lnTo>
                <a:cubicBezTo>
                  <a:pt x="218" y="449"/>
                  <a:pt x="221" y="421"/>
                  <a:pt x="222" y="409"/>
                </a:cubicBezTo>
                <a:cubicBezTo>
                  <a:pt x="227" y="359"/>
                  <a:pt x="231" y="334"/>
                  <a:pt x="244" y="326"/>
                </a:cubicBezTo>
                <a:lnTo>
                  <a:pt x="243" y="327"/>
                </a:lnTo>
                <a:lnTo>
                  <a:pt x="244" y="329"/>
                </a:lnTo>
                <a:lnTo>
                  <a:pt x="245" y="330"/>
                </a:lnTo>
                <a:cubicBezTo>
                  <a:pt x="251" y="328"/>
                  <a:pt x="259" y="301"/>
                  <a:pt x="259" y="297"/>
                </a:cubicBezTo>
                <a:lnTo>
                  <a:pt x="259" y="296"/>
                </a:lnTo>
                <a:lnTo>
                  <a:pt x="258" y="295"/>
                </a:lnTo>
                <a:lnTo>
                  <a:pt x="258" y="294"/>
                </a:lnTo>
                <a:lnTo>
                  <a:pt x="258" y="294"/>
                </a:lnTo>
                <a:lnTo>
                  <a:pt x="257" y="294"/>
                </a:lnTo>
                <a:lnTo>
                  <a:pt x="257" y="294"/>
                </a:lnTo>
                <a:lnTo>
                  <a:pt x="256" y="294"/>
                </a:lnTo>
                <a:lnTo>
                  <a:pt x="256" y="294"/>
                </a:lnTo>
                <a:cubicBezTo>
                  <a:pt x="255" y="295"/>
                  <a:pt x="254" y="300"/>
                  <a:pt x="253" y="301"/>
                </a:cubicBezTo>
                <a:lnTo>
                  <a:pt x="253" y="303"/>
                </a:lnTo>
                <a:lnTo>
                  <a:pt x="252" y="304"/>
                </a:lnTo>
                <a:lnTo>
                  <a:pt x="251" y="306"/>
                </a:lnTo>
                <a:lnTo>
                  <a:pt x="251" y="308"/>
                </a:lnTo>
                <a:lnTo>
                  <a:pt x="250" y="309"/>
                </a:lnTo>
                <a:close/>
                <a:moveTo>
                  <a:pt x="214" y="290"/>
                </a:moveTo>
                <a:lnTo>
                  <a:pt x="214" y="288"/>
                </a:lnTo>
                <a:lnTo>
                  <a:pt x="214" y="287"/>
                </a:lnTo>
                <a:lnTo>
                  <a:pt x="215" y="287"/>
                </a:lnTo>
                <a:lnTo>
                  <a:pt x="218" y="288"/>
                </a:lnTo>
                <a:cubicBezTo>
                  <a:pt x="214" y="298"/>
                  <a:pt x="213" y="304"/>
                  <a:pt x="213" y="304"/>
                </a:cubicBezTo>
                <a:lnTo>
                  <a:pt x="213" y="304"/>
                </a:lnTo>
                <a:lnTo>
                  <a:pt x="213" y="304"/>
                </a:lnTo>
                <a:lnTo>
                  <a:pt x="213" y="304"/>
                </a:lnTo>
                <a:cubicBezTo>
                  <a:pt x="213" y="304"/>
                  <a:pt x="214" y="294"/>
                  <a:pt x="214" y="290"/>
                </a:cubicBezTo>
                <a:close/>
                <a:moveTo>
                  <a:pt x="217" y="304"/>
                </a:moveTo>
                <a:lnTo>
                  <a:pt x="216" y="307"/>
                </a:lnTo>
                <a:lnTo>
                  <a:pt x="216" y="309"/>
                </a:lnTo>
                <a:lnTo>
                  <a:pt x="215" y="311"/>
                </a:lnTo>
                <a:lnTo>
                  <a:pt x="215" y="311"/>
                </a:lnTo>
                <a:lnTo>
                  <a:pt x="215" y="311"/>
                </a:lnTo>
                <a:lnTo>
                  <a:pt x="215" y="312"/>
                </a:lnTo>
                <a:lnTo>
                  <a:pt x="217" y="304"/>
                </a:lnTo>
                <a:close/>
                <a:moveTo>
                  <a:pt x="211" y="288"/>
                </a:moveTo>
                <a:lnTo>
                  <a:pt x="210" y="289"/>
                </a:lnTo>
                <a:lnTo>
                  <a:pt x="210" y="290"/>
                </a:lnTo>
                <a:lnTo>
                  <a:pt x="209" y="291"/>
                </a:lnTo>
                <a:lnTo>
                  <a:pt x="209" y="293"/>
                </a:lnTo>
                <a:lnTo>
                  <a:pt x="208" y="294"/>
                </a:lnTo>
                <a:cubicBezTo>
                  <a:pt x="210" y="289"/>
                  <a:pt x="210" y="285"/>
                  <a:pt x="210" y="285"/>
                </a:cubicBezTo>
                <a:lnTo>
                  <a:pt x="210" y="285"/>
                </a:lnTo>
                <a:lnTo>
                  <a:pt x="210" y="285"/>
                </a:lnTo>
                <a:lnTo>
                  <a:pt x="210" y="285"/>
                </a:lnTo>
                <a:lnTo>
                  <a:pt x="210" y="285"/>
                </a:lnTo>
                <a:lnTo>
                  <a:pt x="210" y="286"/>
                </a:lnTo>
                <a:lnTo>
                  <a:pt x="211" y="288"/>
                </a:lnTo>
                <a:close/>
                <a:moveTo>
                  <a:pt x="207" y="277"/>
                </a:moveTo>
                <a:lnTo>
                  <a:pt x="205" y="279"/>
                </a:lnTo>
                <a:lnTo>
                  <a:pt x="205" y="279"/>
                </a:lnTo>
                <a:lnTo>
                  <a:pt x="207" y="277"/>
                </a:lnTo>
                <a:close/>
                <a:moveTo>
                  <a:pt x="189" y="365"/>
                </a:moveTo>
                <a:lnTo>
                  <a:pt x="188" y="363"/>
                </a:lnTo>
                <a:lnTo>
                  <a:pt x="186" y="363"/>
                </a:lnTo>
                <a:lnTo>
                  <a:pt x="185" y="365"/>
                </a:lnTo>
                <a:cubicBezTo>
                  <a:pt x="189" y="345"/>
                  <a:pt x="194" y="326"/>
                  <a:pt x="195" y="321"/>
                </a:cubicBezTo>
                <a:cubicBezTo>
                  <a:pt x="198" y="308"/>
                  <a:pt x="199" y="303"/>
                  <a:pt x="200" y="303"/>
                </a:cubicBezTo>
                <a:lnTo>
                  <a:pt x="200" y="303"/>
                </a:lnTo>
                <a:lnTo>
                  <a:pt x="200" y="303"/>
                </a:lnTo>
                <a:cubicBezTo>
                  <a:pt x="200" y="302"/>
                  <a:pt x="198" y="310"/>
                  <a:pt x="198" y="314"/>
                </a:cubicBezTo>
                <a:cubicBezTo>
                  <a:pt x="196" y="323"/>
                  <a:pt x="191" y="348"/>
                  <a:pt x="189" y="365"/>
                </a:cubicBezTo>
                <a:close/>
                <a:moveTo>
                  <a:pt x="192" y="496"/>
                </a:moveTo>
                <a:lnTo>
                  <a:pt x="191" y="496"/>
                </a:lnTo>
                <a:lnTo>
                  <a:pt x="188" y="497"/>
                </a:lnTo>
                <a:lnTo>
                  <a:pt x="187" y="498"/>
                </a:lnTo>
                <a:cubicBezTo>
                  <a:pt x="188" y="488"/>
                  <a:pt x="189" y="476"/>
                  <a:pt x="189" y="472"/>
                </a:cubicBezTo>
                <a:cubicBezTo>
                  <a:pt x="190" y="470"/>
                  <a:pt x="190" y="468"/>
                  <a:pt x="190" y="468"/>
                </a:cubicBezTo>
                <a:lnTo>
                  <a:pt x="190" y="468"/>
                </a:lnTo>
                <a:lnTo>
                  <a:pt x="190" y="468"/>
                </a:lnTo>
                <a:lnTo>
                  <a:pt x="190" y="468"/>
                </a:lnTo>
                <a:cubicBezTo>
                  <a:pt x="190" y="468"/>
                  <a:pt x="191" y="477"/>
                  <a:pt x="191" y="486"/>
                </a:cubicBezTo>
                <a:lnTo>
                  <a:pt x="191" y="488"/>
                </a:lnTo>
                <a:lnTo>
                  <a:pt x="192" y="491"/>
                </a:lnTo>
                <a:lnTo>
                  <a:pt x="192" y="493"/>
                </a:lnTo>
                <a:lnTo>
                  <a:pt x="192" y="496"/>
                </a:lnTo>
                <a:close/>
                <a:moveTo>
                  <a:pt x="169" y="324"/>
                </a:moveTo>
                <a:cubicBezTo>
                  <a:pt x="171" y="317"/>
                  <a:pt x="172" y="314"/>
                  <a:pt x="172" y="315"/>
                </a:cubicBezTo>
                <a:cubicBezTo>
                  <a:pt x="172" y="315"/>
                  <a:pt x="160" y="362"/>
                  <a:pt x="160" y="360"/>
                </a:cubicBezTo>
                <a:cubicBezTo>
                  <a:pt x="159" y="363"/>
                  <a:pt x="164" y="344"/>
                  <a:pt x="169" y="324"/>
                </a:cubicBezTo>
                <a:close/>
                <a:moveTo>
                  <a:pt x="170" y="383"/>
                </a:moveTo>
                <a:cubicBezTo>
                  <a:pt x="170" y="393"/>
                  <a:pt x="169" y="425"/>
                  <a:pt x="169" y="423"/>
                </a:cubicBezTo>
                <a:lnTo>
                  <a:pt x="169" y="423"/>
                </a:lnTo>
                <a:lnTo>
                  <a:pt x="169" y="423"/>
                </a:lnTo>
                <a:cubicBezTo>
                  <a:pt x="169" y="424"/>
                  <a:pt x="169" y="405"/>
                  <a:pt x="170" y="383"/>
                </a:cubicBezTo>
                <a:close/>
                <a:moveTo>
                  <a:pt x="165" y="472"/>
                </a:moveTo>
                <a:cubicBezTo>
                  <a:pt x="165" y="471"/>
                  <a:pt x="165" y="469"/>
                  <a:pt x="165" y="469"/>
                </a:cubicBezTo>
                <a:cubicBezTo>
                  <a:pt x="165" y="467"/>
                  <a:pt x="165" y="462"/>
                  <a:pt x="165" y="461"/>
                </a:cubicBezTo>
                <a:cubicBezTo>
                  <a:pt x="166" y="457"/>
                  <a:pt x="166" y="449"/>
                  <a:pt x="166" y="446"/>
                </a:cubicBezTo>
                <a:cubicBezTo>
                  <a:pt x="166" y="452"/>
                  <a:pt x="166" y="468"/>
                  <a:pt x="165" y="472"/>
                </a:cubicBezTo>
                <a:close/>
                <a:moveTo>
                  <a:pt x="162" y="450"/>
                </a:moveTo>
                <a:cubicBezTo>
                  <a:pt x="162" y="447"/>
                  <a:pt x="162" y="441"/>
                  <a:pt x="162" y="440"/>
                </a:cubicBezTo>
                <a:cubicBezTo>
                  <a:pt x="162" y="424"/>
                  <a:pt x="164" y="404"/>
                  <a:pt x="165" y="391"/>
                </a:cubicBezTo>
                <a:cubicBezTo>
                  <a:pt x="165" y="396"/>
                  <a:pt x="164" y="406"/>
                  <a:pt x="164" y="412"/>
                </a:cubicBezTo>
                <a:cubicBezTo>
                  <a:pt x="164" y="425"/>
                  <a:pt x="163" y="441"/>
                  <a:pt x="162" y="450"/>
                </a:cubicBezTo>
                <a:close/>
                <a:moveTo>
                  <a:pt x="164" y="360"/>
                </a:moveTo>
                <a:cubicBezTo>
                  <a:pt x="167" y="348"/>
                  <a:pt x="168" y="345"/>
                  <a:pt x="168" y="345"/>
                </a:cubicBezTo>
                <a:lnTo>
                  <a:pt x="168" y="345"/>
                </a:lnTo>
                <a:cubicBezTo>
                  <a:pt x="168" y="345"/>
                  <a:pt x="168" y="347"/>
                  <a:pt x="168" y="347"/>
                </a:cubicBezTo>
                <a:lnTo>
                  <a:pt x="167" y="348"/>
                </a:lnTo>
                <a:lnTo>
                  <a:pt x="167" y="349"/>
                </a:lnTo>
                <a:lnTo>
                  <a:pt x="167" y="350"/>
                </a:lnTo>
                <a:cubicBezTo>
                  <a:pt x="164" y="362"/>
                  <a:pt x="163" y="365"/>
                  <a:pt x="163" y="365"/>
                </a:cubicBezTo>
                <a:lnTo>
                  <a:pt x="163" y="365"/>
                </a:lnTo>
                <a:cubicBezTo>
                  <a:pt x="163" y="365"/>
                  <a:pt x="164" y="360"/>
                  <a:pt x="164" y="360"/>
                </a:cubicBezTo>
                <a:close/>
                <a:moveTo>
                  <a:pt x="151" y="368"/>
                </a:moveTo>
                <a:lnTo>
                  <a:pt x="150" y="366"/>
                </a:lnTo>
                <a:lnTo>
                  <a:pt x="150" y="364"/>
                </a:lnTo>
                <a:lnTo>
                  <a:pt x="150" y="363"/>
                </a:lnTo>
                <a:lnTo>
                  <a:pt x="148" y="362"/>
                </a:lnTo>
                <a:lnTo>
                  <a:pt x="146" y="361"/>
                </a:lnTo>
                <a:cubicBezTo>
                  <a:pt x="148" y="357"/>
                  <a:pt x="150" y="350"/>
                  <a:pt x="150" y="347"/>
                </a:cubicBezTo>
                <a:cubicBezTo>
                  <a:pt x="155" y="331"/>
                  <a:pt x="161" y="313"/>
                  <a:pt x="167" y="300"/>
                </a:cubicBezTo>
                <a:cubicBezTo>
                  <a:pt x="165" y="313"/>
                  <a:pt x="161" y="330"/>
                  <a:pt x="157" y="342"/>
                </a:cubicBezTo>
                <a:cubicBezTo>
                  <a:pt x="155" y="350"/>
                  <a:pt x="152" y="361"/>
                  <a:pt x="151" y="368"/>
                </a:cubicBezTo>
                <a:close/>
                <a:moveTo>
                  <a:pt x="171" y="304"/>
                </a:moveTo>
                <a:cubicBezTo>
                  <a:pt x="172" y="296"/>
                  <a:pt x="173" y="292"/>
                  <a:pt x="173" y="291"/>
                </a:cubicBezTo>
                <a:cubicBezTo>
                  <a:pt x="172" y="287"/>
                  <a:pt x="174" y="285"/>
                  <a:pt x="177" y="280"/>
                </a:cubicBezTo>
                <a:cubicBezTo>
                  <a:pt x="178" y="285"/>
                  <a:pt x="177" y="286"/>
                  <a:pt x="176" y="290"/>
                </a:cubicBezTo>
                <a:cubicBezTo>
                  <a:pt x="175" y="291"/>
                  <a:pt x="172" y="300"/>
                  <a:pt x="171" y="304"/>
                </a:cubicBezTo>
                <a:close/>
                <a:moveTo>
                  <a:pt x="183" y="281"/>
                </a:moveTo>
                <a:lnTo>
                  <a:pt x="183" y="280"/>
                </a:lnTo>
                <a:cubicBezTo>
                  <a:pt x="190" y="280"/>
                  <a:pt x="194" y="281"/>
                  <a:pt x="194" y="281"/>
                </a:cubicBezTo>
                <a:lnTo>
                  <a:pt x="195" y="281"/>
                </a:lnTo>
                <a:lnTo>
                  <a:pt x="195" y="281"/>
                </a:lnTo>
                <a:lnTo>
                  <a:pt x="196" y="282"/>
                </a:lnTo>
                <a:lnTo>
                  <a:pt x="196" y="282"/>
                </a:lnTo>
                <a:cubicBezTo>
                  <a:pt x="196" y="283"/>
                  <a:pt x="194" y="286"/>
                  <a:pt x="193" y="286"/>
                </a:cubicBezTo>
                <a:lnTo>
                  <a:pt x="193" y="287"/>
                </a:lnTo>
                <a:lnTo>
                  <a:pt x="192" y="288"/>
                </a:lnTo>
                <a:lnTo>
                  <a:pt x="191" y="290"/>
                </a:lnTo>
                <a:lnTo>
                  <a:pt x="190" y="289"/>
                </a:lnTo>
                <a:lnTo>
                  <a:pt x="189" y="289"/>
                </a:lnTo>
                <a:lnTo>
                  <a:pt x="188" y="290"/>
                </a:lnTo>
                <a:cubicBezTo>
                  <a:pt x="186" y="291"/>
                  <a:pt x="184" y="297"/>
                  <a:pt x="183" y="299"/>
                </a:cubicBezTo>
                <a:lnTo>
                  <a:pt x="183" y="300"/>
                </a:lnTo>
                <a:lnTo>
                  <a:pt x="182" y="300"/>
                </a:lnTo>
                <a:lnTo>
                  <a:pt x="181" y="300"/>
                </a:lnTo>
                <a:lnTo>
                  <a:pt x="180" y="301"/>
                </a:lnTo>
                <a:lnTo>
                  <a:pt x="180" y="301"/>
                </a:lnTo>
                <a:lnTo>
                  <a:pt x="179" y="303"/>
                </a:lnTo>
                <a:lnTo>
                  <a:pt x="179" y="304"/>
                </a:lnTo>
                <a:lnTo>
                  <a:pt x="179" y="306"/>
                </a:lnTo>
                <a:lnTo>
                  <a:pt x="178" y="307"/>
                </a:lnTo>
                <a:lnTo>
                  <a:pt x="177" y="309"/>
                </a:lnTo>
                <a:cubicBezTo>
                  <a:pt x="180" y="299"/>
                  <a:pt x="180" y="293"/>
                  <a:pt x="180" y="291"/>
                </a:cubicBezTo>
                <a:cubicBezTo>
                  <a:pt x="181" y="288"/>
                  <a:pt x="181" y="285"/>
                  <a:pt x="183" y="281"/>
                </a:cubicBezTo>
                <a:close/>
                <a:moveTo>
                  <a:pt x="183" y="404"/>
                </a:moveTo>
                <a:cubicBezTo>
                  <a:pt x="183" y="395"/>
                  <a:pt x="183" y="387"/>
                  <a:pt x="183" y="385"/>
                </a:cubicBezTo>
                <a:cubicBezTo>
                  <a:pt x="183" y="373"/>
                  <a:pt x="184" y="373"/>
                  <a:pt x="186" y="371"/>
                </a:cubicBezTo>
                <a:cubicBezTo>
                  <a:pt x="186" y="375"/>
                  <a:pt x="187" y="378"/>
                  <a:pt x="187" y="379"/>
                </a:cubicBezTo>
                <a:cubicBezTo>
                  <a:pt x="187" y="381"/>
                  <a:pt x="186" y="385"/>
                  <a:pt x="186" y="388"/>
                </a:cubicBezTo>
                <a:cubicBezTo>
                  <a:pt x="185" y="391"/>
                  <a:pt x="183" y="400"/>
                  <a:pt x="183" y="404"/>
                </a:cubicBezTo>
                <a:close/>
                <a:moveTo>
                  <a:pt x="192" y="295"/>
                </a:moveTo>
                <a:cubicBezTo>
                  <a:pt x="195" y="289"/>
                  <a:pt x="201" y="282"/>
                  <a:pt x="201" y="282"/>
                </a:cubicBezTo>
                <a:lnTo>
                  <a:pt x="203" y="282"/>
                </a:lnTo>
                <a:cubicBezTo>
                  <a:pt x="193" y="301"/>
                  <a:pt x="190" y="316"/>
                  <a:pt x="190" y="316"/>
                </a:cubicBezTo>
                <a:lnTo>
                  <a:pt x="190" y="317"/>
                </a:lnTo>
                <a:lnTo>
                  <a:pt x="190" y="317"/>
                </a:lnTo>
                <a:lnTo>
                  <a:pt x="190" y="316"/>
                </a:lnTo>
                <a:lnTo>
                  <a:pt x="190" y="316"/>
                </a:lnTo>
                <a:cubicBezTo>
                  <a:pt x="190" y="316"/>
                  <a:pt x="191" y="305"/>
                  <a:pt x="192" y="295"/>
                </a:cubicBezTo>
                <a:close/>
                <a:moveTo>
                  <a:pt x="202" y="275"/>
                </a:moveTo>
                <a:lnTo>
                  <a:pt x="200" y="278"/>
                </a:lnTo>
                <a:cubicBezTo>
                  <a:pt x="190" y="276"/>
                  <a:pt x="185" y="276"/>
                  <a:pt x="184" y="276"/>
                </a:cubicBezTo>
                <a:lnTo>
                  <a:pt x="183" y="276"/>
                </a:lnTo>
                <a:lnTo>
                  <a:pt x="183" y="276"/>
                </a:lnTo>
                <a:lnTo>
                  <a:pt x="182" y="276"/>
                </a:lnTo>
                <a:lnTo>
                  <a:pt x="182" y="276"/>
                </a:lnTo>
                <a:lnTo>
                  <a:pt x="182" y="276"/>
                </a:lnTo>
                <a:lnTo>
                  <a:pt x="182" y="276"/>
                </a:lnTo>
                <a:lnTo>
                  <a:pt x="182" y="276"/>
                </a:lnTo>
                <a:cubicBezTo>
                  <a:pt x="182" y="276"/>
                  <a:pt x="183" y="275"/>
                  <a:pt x="183" y="274"/>
                </a:cubicBezTo>
                <a:lnTo>
                  <a:pt x="183" y="274"/>
                </a:lnTo>
                <a:lnTo>
                  <a:pt x="183" y="273"/>
                </a:lnTo>
                <a:cubicBezTo>
                  <a:pt x="186" y="273"/>
                  <a:pt x="191" y="274"/>
                  <a:pt x="195" y="274"/>
                </a:cubicBezTo>
                <a:cubicBezTo>
                  <a:pt x="197" y="274"/>
                  <a:pt x="201" y="275"/>
                  <a:pt x="202" y="275"/>
                </a:cubicBezTo>
                <a:close/>
                <a:moveTo>
                  <a:pt x="166" y="272"/>
                </a:moveTo>
                <a:cubicBezTo>
                  <a:pt x="170" y="272"/>
                  <a:pt x="176" y="272"/>
                  <a:pt x="178" y="273"/>
                </a:cubicBezTo>
                <a:lnTo>
                  <a:pt x="178" y="274"/>
                </a:lnTo>
                <a:lnTo>
                  <a:pt x="177" y="275"/>
                </a:lnTo>
                <a:lnTo>
                  <a:pt x="177" y="275"/>
                </a:lnTo>
                <a:lnTo>
                  <a:pt x="176" y="276"/>
                </a:lnTo>
                <a:lnTo>
                  <a:pt x="176" y="276"/>
                </a:lnTo>
                <a:lnTo>
                  <a:pt x="176" y="276"/>
                </a:lnTo>
                <a:lnTo>
                  <a:pt x="176" y="276"/>
                </a:lnTo>
                <a:lnTo>
                  <a:pt x="175" y="276"/>
                </a:lnTo>
                <a:lnTo>
                  <a:pt x="174" y="276"/>
                </a:lnTo>
                <a:lnTo>
                  <a:pt x="173" y="276"/>
                </a:lnTo>
                <a:lnTo>
                  <a:pt x="171" y="277"/>
                </a:lnTo>
                <a:lnTo>
                  <a:pt x="169" y="277"/>
                </a:lnTo>
                <a:lnTo>
                  <a:pt x="166" y="277"/>
                </a:lnTo>
                <a:lnTo>
                  <a:pt x="166" y="272"/>
                </a:lnTo>
                <a:close/>
                <a:moveTo>
                  <a:pt x="166" y="281"/>
                </a:moveTo>
                <a:cubicBezTo>
                  <a:pt x="168" y="280"/>
                  <a:pt x="173" y="280"/>
                  <a:pt x="173" y="280"/>
                </a:cubicBezTo>
                <a:cubicBezTo>
                  <a:pt x="167" y="290"/>
                  <a:pt x="164" y="296"/>
                  <a:pt x="164" y="297"/>
                </a:cubicBezTo>
                <a:lnTo>
                  <a:pt x="164" y="297"/>
                </a:lnTo>
                <a:lnTo>
                  <a:pt x="163" y="297"/>
                </a:lnTo>
                <a:lnTo>
                  <a:pt x="163" y="297"/>
                </a:lnTo>
                <a:lnTo>
                  <a:pt x="164" y="297"/>
                </a:lnTo>
                <a:lnTo>
                  <a:pt x="164" y="296"/>
                </a:lnTo>
                <a:cubicBezTo>
                  <a:pt x="164" y="295"/>
                  <a:pt x="166" y="285"/>
                  <a:pt x="166" y="281"/>
                </a:cubicBezTo>
                <a:close/>
                <a:moveTo>
                  <a:pt x="161" y="272"/>
                </a:moveTo>
                <a:lnTo>
                  <a:pt x="159" y="274"/>
                </a:lnTo>
                <a:lnTo>
                  <a:pt x="158" y="275"/>
                </a:lnTo>
                <a:lnTo>
                  <a:pt x="157" y="276"/>
                </a:lnTo>
                <a:lnTo>
                  <a:pt x="156" y="277"/>
                </a:lnTo>
                <a:lnTo>
                  <a:pt x="155" y="278"/>
                </a:lnTo>
                <a:lnTo>
                  <a:pt x="155" y="278"/>
                </a:lnTo>
                <a:lnTo>
                  <a:pt x="155" y="278"/>
                </a:lnTo>
                <a:lnTo>
                  <a:pt x="154" y="279"/>
                </a:lnTo>
                <a:lnTo>
                  <a:pt x="153" y="279"/>
                </a:lnTo>
                <a:lnTo>
                  <a:pt x="153" y="279"/>
                </a:lnTo>
                <a:lnTo>
                  <a:pt x="152" y="279"/>
                </a:lnTo>
                <a:lnTo>
                  <a:pt x="151" y="280"/>
                </a:lnTo>
                <a:lnTo>
                  <a:pt x="149" y="280"/>
                </a:lnTo>
                <a:lnTo>
                  <a:pt x="148" y="281"/>
                </a:lnTo>
                <a:lnTo>
                  <a:pt x="145" y="281"/>
                </a:lnTo>
                <a:lnTo>
                  <a:pt x="145" y="277"/>
                </a:lnTo>
                <a:lnTo>
                  <a:pt x="144" y="275"/>
                </a:lnTo>
                <a:lnTo>
                  <a:pt x="142" y="275"/>
                </a:lnTo>
                <a:cubicBezTo>
                  <a:pt x="137" y="280"/>
                  <a:pt x="134" y="284"/>
                  <a:pt x="134" y="284"/>
                </a:cubicBezTo>
                <a:lnTo>
                  <a:pt x="133" y="285"/>
                </a:lnTo>
                <a:lnTo>
                  <a:pt x="133" y="286"/>
                </a:lnTo>
                <a:lnTo>
                  <a:pt x="133" y="286"/>
                </a:lnTo>
                <a:lnTo>
                  <a:pt x="132" y="285"/>
                </a:lnTo>
                <a:lnTo>
                  <a:pt x="132" y="285"/>
                </a:lnTo>
                <a:lnTo>
                  <a:pt x="132" y="284"/>
                </a:lnTo>
                <a:lnTo>
                  <a:pt x="132" y="282"/>
                </a:lnTo>
                <a:lnTo>
                  <a:pt x="132" y="280"/>
                </a:lnTo>
                <a:lnTo>
                  <a:pt x="132" y="278"/>
                </a:lnTo>
                <a:lnTo>
                  <a:pt x="132" y="275"/>
                </a:lnTo>
                <a:cubicBezTo>
                  <a:pt x="143" y="272"/>
                  <a:pt x="151" y="272"/>
                  <a:pt x="161" y="272"/>
                </a:cubicBezTo>
                <a:close/>
                <a:moveTo>
                  <a:pt x="135" y="320"/>
                </a:moveTo>
                <a:cubicBezTo>
                  <a:pt x="129" y="338"/>
                  <a:pt x="125" y="346"/>
                  <a:pt x="125" y="346"/>
                </a:cubicBezTo>
                <a:lnTo>
                  <a:pt x="124" y="346"/>
                </a:lnTo>
                <a:lnTo>
                  <a:pt x="124" y="346"/>
                </a:lnTo>
                <a:lnTo>
                  <a:pt x="124" y="346"/>
                </a:lnTo>
                <a:lnTo>
                  <a:pt x="124" y="346"/>
                </a:lnTo>
                <a:lnTo>
                  <a:pt x="124" y="345"/>
                </a:lnTo>
                <a:lnTo>
                  <a:pt x="124" y="345"/>
                </a:lnTo>
                <a:cubicBezTo>
                  <a:pt x="124" y="341"/>
                  <a:pt x="132" y="312"/>
                  <a:pt x="139" y="300"/>
                </a:cubicBezTo>
                <a:cubicBezTo>
                  <a:pt x="137" y="311"/>
                  <a:pt x="136" y="315"/>
                  <a:pt x="136" y="317"/>
                </a:cubicBezTo>
                <a:lnTo>
                  <a:pt x="135" y="318"/>
                </a:lnTo>
                <a:lnTo>
                  <a:pt x="135" y="319"/>
                </a:lnTo>
                <a:lnTo>
                  <a:pt x="135" y="319"/>
                </a:lnTo>
                <a:lnTo>
                  <a:pt x="135" y="320"/>
                </a:lnTo>
                <a:close/>
                <a:moveTo>
                  <a:pt x="131" y="363"/>
                </a:moveTo>
                <a:lnTo>
                  <a:pt x="131" y="361"/>
                </a:lnTo>
                <a:lnTo>
                  <a:pt x="131" y="360"/>
                </a:lnTo>
                <a:lnTo>
                  <a:pt x="131" y="359"/>
                </a:lnTo>
                <a:lnTo>
                  <a:pt x="130" y="357"/>
                </a:lnTo>
                <a:lnTo>
                  <a:pt x="130" y="356"/>
                </a:lnTo>
                <a:lnTo>
                  <a:pt x="130" y="354"/>
                </a:lnTo>
                <a:lnTo>
                  <a:pt x="130" y="353"/>
                </a:lnTo>
                <a:cubicBezTo>
                  <a:pt x="132" y="346"/>
                  <a:pt x="134" y="339"/>
                  <a:pt x="135" y="337"/>
                </a:cubicBezTo>
                <a:cubicBezTo>
                  <a:pt x="136" y="333"/>
                  <a:pt x="137" y="331"/>
                  <a:pt x="137" y="331"/>
                </a:cubicBezTo>
                <a:lnTo>
                  <a:pt x="137" y="331"/>
                </a:lnTo>
                <a:lnTo>
                  <a:pt x="137" y="331"/>
                </a:lnTo>
                <a:cubicBezTo>
                  <a:pt x="137" y="331"/>
                  <a:pt x="135" y="338"/>
                  <a:pt x="134" y="344"/>
                </a:cubicBezTo>
                <a:cubicBezTo>
                  <a:pt x="134" y="348"/>
                  <a:pt x="132" y="359"/>
                  <a:pt x="131" y="363"/>
                </a:cubicBezTo>
                <a:close/>
                <a:moveTo>
                  <a:pt x="113" y="364"/>
                </a:moveTo>
                <a:lnTo>
                  <a:pt x="113" y="364"/>
                </a:lnTo>
                <a:lnTo>
                  <a:pt x="113" y="365"/>
                </a:lnTo>
                <a:lnTo>
                  <a:pt x="113" y="365"/>
                </a:lnTo>
                <a:lnTo>
                  <a:pt x="113" y="365"/>
                </a:lnTo>
                <a:lnTo>
                  <a:pt x="113" y="364"/>
                </a:lnTo>
                <a:lnTo>
                  <a:pt x="113" y="362"/>
                </a:lnTo>
                <a:cubicBezTo>
                  <a:pt x="117" y="347"/>
                  <a:pt x="121" y="341"/>
                  <a:pt x="120" y="341"/>
                </a:cubicBezTo>
                <a:lnTo>
                  <a:pt x="120" y="341"/>
                </a:lnTo>
                <a:lnTo>
                  <a:pt x="120" y="341"/>
                </a:lnTo>
                <a:cubicBezTo>
                  <a:pt x="121" y="340"/>
                  <a:pt x="116" y="354"/>
                  <a:pt x="113" y="364"/>
                </a:cubicBezTo>
                <a:close/>
                <a:moveTo>
                  <a:pt x="116" y="422"/>
                </a:moveTo>
                <a:cubicBezTo>
                  <a:pt x="116" y="419"/>
                  <a:pt x="116" y="417"/>
                  <a:pt x="116" y="415"/>
                </a:cubicBezTo>
                <a:lnTo>
                  <a:pt x="116" y="414"/>
                </a:lnTo>
                <a:lnTo>
                  <a:pt x="115" y="413"/>
                </a:lnTo>
                <a:lnTo>
                  <a:pt x="115" y="411"/>
                </a:lnTo>
                <a:lnTo>
                  <a:pt x="115" y="410"/>
                </a:lnTo>
                <a:lnTo>
                  <a:pt x="115" y="409"/>
                </a:lnTo>
                <a:lnTo>
                  <a:pt x="115" y="409"/>
                </a:lnTo>
                <a:lnTo>
                  <a:pt x="116" y="408"/>
                </a:lnTo>
                <a:lnTo>
                  <a:pt x="116" y="408"/>
                </a:lnTo>
                <a:lnTo>
                  <a:pt x="116" y="408"/>
                </a:lnTo>
                <a:lnTo>
                  <a:pt x="116" y="407"/>
                </a:lnTo>
                <a:lnTo>
                  <a:pt x="116" y="407"/>
                </a:lnTo>
                <a:lnTo>
                  <a:pt x="116" y="407"/>
                </a:lnTo>
                <a:lnTo>
                  <a:pt x="116" y="407"/>
                </a:lnTo>
                <a:cubicBezTo>
                  <a:pt x="116" y="405"/>
                  <a:pt x="116" y="415"/>
                  <a:pt x="116" y="422"/>
                </a:cubicBezTo>
                <a:close/>
                <a:moveTo>
                  <a:pt x="114" y="472"/>
                </a:moveTo>
                <a:cubicBezTo>
                  <a:pt x="114" y="476"/>
                  <a:pt x="113" y="480"/>
                  <a:pt x="113" y="480"/>
                </a:cubicBezTo>
                <a:lnTo>
                  <a:pt x="113" y="480"/>
                </a:lnTo>
                <a:lnTo>
                  <a:pt x="113" y="480"/>
                </a:lnTo>
                <a:cubicBezTo>
                  <a:pt x="112" y="481"/>
                  <a:pt x="112" y="470"/>
                  <a:pt x="112" y="460"/>
                </a:cubicBezTo>
                <a:lnTo>
                  <a:pt x="112" y="460"/>
                </a:lnTo>
                <a:lnTo>
                  <a:pt x="112" y="460"/>
                </a:lnTo>
                <a:lnTo>
                  <a:pt x="112" y="460"/>
                </a:lnTo>
                <a:cubicBezTo>
                  <a:pt x="112" y="459"/>
                  <a:pt x="113" y="462"/>
                  <a:pt x="113" y="463"/>
                </a:cubicBezTo>
                <a:lnTo>
                  <a:pt x="113" y="465"/>
                </a:lnTo>
                <a:lnTo>
                  <a:pt x="113" y="467"/>
                </a:lnTo>
                <a:lnTo>
                  <a:pt x="114" y="469"/>
                </a:lnTo>
                <a:lnTo>
                  <a:pt x="114" y="472"/>
                </a:lnTo>
                <a:close/>
                <a:moveTo>
                  <a:pt x="118" y="332"/>
                </a:moveTo>
                <a:lnTo>
                  <a:pt x="118" y="332"/>
                </a:lnTo>
                <a:lnTo>
                  <a:pt x="118" y="332"/>
                </a:lnTo>
                <a:lnTo>
                  <a:pt x="118" y="332"/>
                </a:lnTo>
                <a:lnTo>
                  <a:pt x="118" y="332"/>
                </a:lnTo>
                <a:close/>
                <a:moveTo>
                  <a:pt x="118" y="332"/>
                </a:moveTo>
                <a:cubicBezTo>
                  <a:pt x="118" y="330"/>
                  <a:pt x="121" y="320"/>
                  <a:pt x="123" y="318"/>
                </a:cubicBezTo>
                <a:cubicBezTo>
                  <a:pt x="120" y="326"/>
                  <a:pt x="119" y="332"/>
                  <a:pt x="118" y="332"/>
                </a:cubicBezTo>
                <a:close/>
                <a:moveTo>
                  <a:pt x="118" y="332"/>
                </a:moveTo>
                <a:cubicBezTo>
                  <a:pt x="118" y="334"/>
                  <a:pt x="118" y="334"/>
                  <a:pt x="118" y="334"/>
                </a:cubicBezTo>
                <a:lnTo>
                  <a:pt x="118" y="334"/>
                </a:lnTo>
                <a:cubicBezTo>
                  <a:pt x="118" y="334"/>
                  <a:pt x="118" y="332"/>
                  <a:pt x="118" y="332"/>
                </a:cubicBezTo>
                <a:lnTo>
                  <a:pt x="118" y="332"/>
                </a:lnTo>
                <a:lnTo>
                  <a:pt x="118" y="332"/>
                </a:lnTo>
                <a:lnTo>
                  <a:pt x="118" y="332"/>
                </a:lnTo>
                <a:close/>
                <a:moveTo>
                  <a:pt x="113" y="334"/>
                </a:moveTo>
                <a:lnTo>
                  <a:pt x="111" y="333"/>
                </a:lnTo>
                <a:cubicBezTo>
                  <a:pt x="115" y="316"/>
                  <a:pt x="122" y="299"/>
                  <a:pt x="124" y="299"/>
                </a:cubicBezTo>
                <a:lnTo>
                  <a:pt x="124" y="299"/>
                </a:lnTo>
                <a:lnTo>
                  <a:pt x="124" y="299"/>
                </a:lnTo>
                <a:lnTo>
                  <a:pt x="124" y="299"/>
                </a:lnTo>
                <a:lnTo>
                  <a:pt x="124" y="299"/>
                </a:lnTo>
                <a:lnTo>
                  <a:pt x="125" y="299"/>
                </a:lnTo>
                <a:lnTo>
                  <a:pt x="125" y="299"/>
                </a:lnTo>
                <a:lnTo>
                  <a:pt x="125" y="300"/>
                </a:lnTo>
                <a:lnTo>
                  <a:pt x="125" y="300"/>
                </a:lnTo>
                <a:cubicBezTo>
                  <a:pt x="120" y="309"/>
                  <a:pt x="116" y="323"/>
                  <a:pt x="114" y="331"/>
                </a:cubicBezTo>
                <a:lnTo>
                  <a:pt x="114" y="332"/>
                </a:lnTo>
                <a:lnTo>
                  <a:pt x="114" y="333"/>
                </a:lnTo>
                <a:lnTo>
                  <a:pt x="113" y="334"/>
                </a:lnTo>
                <a:close/>
                <a:moveTo>
                  <a:pt x="127" y="318"/>
                </a:moveTo>
                <a:lnTo>
                  <a:pt x="127" y="317"/>
                </a:lnTo>
                <a:lnTo>
                  <a:pt x="127" y="315"/>
                </a:lnTo>
                <a:lnTo>
                  <a:pt x="127" y="314"/>
                </a:lnTo>
                <a:lnTo>
                  <a:pt x="127" y="313"/>
                </a:lnTo>
                <a:cubicBezTo>
                  <a:pt x="129" y="301"/>
                  <a:pt x="133" y="288"/>
                  <a:pt x="141" y="287"/>
                </a:cubicBezTo>
                <a:lnTo>
                  <a:pt x="141" y="292"/>
                </a:lnTo>
                <a:cubicBezTo>
                  <a:pt x="135" y="300"/>
                  <a:pt x="130" y="310"/>
                  <a:pt x="127" y="318"/>
                </a:cubicBezTo>
                <a:close/>
                <a:moveTo>
                  <a:pt x="157" y="282"/>
                </a:moveTo>
                <a:cubicBezTo>
                  <a:pt x="157" y="282"/>
                  <a:pt x="158" y="282"/>
                  <a:pt x="158" y="282"/>
                </a:cubicBezTo>
                <a:lnTo>
                  <a:pt x="158" y="282"/>
                </a:lnTo>
                <a:lnTo>
                  <a:pt x="159" y="282"/>
                </a:lnTo>
                <a:lnTo>
                  <a:pt x="159" y="282"/>
                </a:lnTo>
                <a:lnTo>
                  <a:pt x="159" y="282"/>
                </a:lnTo>
                <a:lnTo>
                  <a:pt x="159" y="282"/>
                </a:lnTo>
                <a:lnTo>
                  <a:pt x="159" y="282"/>
                </a:lnTo>
                <a:lnTo>
                  <a:pt x="159" y="282"/>
                </a:lnTo>
                <a:lnTo>
                  <a:pt x="159" y="282"/>
                </a:lnTo>
                <a:lnTo>
                  <a:pt x="159" y="282"/>
                </a:lnTo>
                <a:cubicBezTo>
                  <a:pt x="159" y="282"/>
                  <a:pt x="159" y="283"/>
                  <a:pt x="158" y="284"/>
                </a:cubicBezTo>
                <a:cubicBezTo>
                  <a:pt x="156" y="286"/>
                  <a:pt x="147" y="308"/>
                  <a:pt x="138" y="346"/>
                </a:cubicBezTo>
                <a:cubicBezTo>
                  <a:pt x="140" y="336"/>
                  <a:pt x="141" y="327"/>
                  <a:pt x="142" y="323"/>
                </a:cubicBezTo>
                <a:cubicBezTo>
                  <a:pt x="144" y="304"/>
                  <a:pt x="147" y="297"/>
                  <a:pt x="157" y="282"/>
                </a:cubicBezTo>
                <a:close/>
                <a:moveTo>
                  <a:pt x="145" y="290"/>
                </a:moveTo>
                <a:lnTo>
                  <a:pt x="145" y="287"/>
                </a:lnTo>
                <a:lnTo>
                  <a:pt x="145" y="286"/>
                </a:lnTo>
                <a:lnTo>
                  <a:pt x="145" y="285"/>
                </a:lnTo>
                <a:lnTo>
                  <a:pt x="146" y="285"/>
                </a:lnTo>
                <a:lnTo>
                  <a:pt x="147" y="284"/>
                </a:lnTo>
                <a:lnTo>
                  <a:pt x="149" y="284"/>
                </a:lnTo>
                <a:lnTo>
                  <a:pt x="152" y="283"/>
                </a:lnTo>
                <a:cubicBezTo>
                  <a:pt x="147" y="291"/>
                  <a:pt x="145" y="293"/>
                  <a:pt x="145" y="293"/>
                </a:cubicBezTo>
                <a:lnTo>
                  <a:pt x="145" y="293"/>
                </a:lnTo>
                <a:lnTo>
                  <a:pt x="145" y="293"/>
                </a:lnTo>
                <a:lnTo>
                  <a:pt x="145" y="293"/>
                </a:lnTo>
                <a:lnTo>
                  <a:pt x="146" y="292"/>
                </a:lnTo>
                <a:lnTo>
                  <a:pt x="146" y="292"/>
                </a:lnTo>
                <a:lnTo>
                  <a:pt x="146" y="291"/>
                </a:lnTo>
                <a:lnTo>
                  <a:pt x="146" y="291"/>
                </a:lnTo>
                <a:lnTo>
                  <a:pt x="146" y="290"/>
                </a:lnTo>
                <a:lnTo>
                  <a:pt x="145" y="290"/>
                </a:lnTo>
                <a:close/>
                <a:moveTo>
                  <a:pt x="128" y="287"/>
                </a:moveTo>
                <a:lnTo>
                  <a:pt x="127" y="287"/>
                </a:lnTo>
                <a:lnTo>
                  <a:pt x="125" y="287"/>
                </a:lnTo>
                <a:lnTo>
                  <a:pt x="124" y="288"/>
                </a:lnTo>
                <a:lnTo>
                  <a:pt x="123" y="288"/>
                </a:lnTo>
                <a:lnTo>
                  <a:pt x="122" y="289"/>
                </a:lnTo>
                <a:lnTo>
                  <a:pt x="120" y="290"/>
                </a:lnTo>
                <a:lnTo>
                  <a:pt x="120" y="291"/>
                </a:lnTo>
                <a:lnTo>
                  <a:pt x="121" y="292"/>
                </a:lnTo>
                <a:lnTo>
                  <a:pt x="124" y="292"/>
                </a:lnTo>
                <a:cubicBezTo>
                  <a:pt x="119" y="299"/>
                  <a:pt x="115" y="308"/>
                  <a:pt x="113" y="315"/>
                </a:cubicBezTo>
                <a:lnTo>
                  <a:pt x="113" y="312"/>
                </a:lnTo>
                <a:lnTo>
                  <a:pt x="114" y="309"/>
                </a:lnTo>
                <a:lnTo>
                  <a:pt x="114" y="307"/>
                </a:lnTo>
                <a:lnTo>
                  <a:pt x="114" y="305"/>
                </a:lnTo>
                <a:cubicBezTo>
                  <a:pt x="114" y="302"/>
                  <a:pt x="113" y="300"/>
                  <a:pt x="113" y="300"/>
                </a:cubicBezTo>
                <a:lnTo>
                  <a:pt x="113" y="300"/>
                </a:lnTo>
                <a:cubicBezTo>
                  <a:pt x="113" y="299"/>
                  <a:pt x="114" y="298"/>
                  <a:pt x="114" y="298"/>
                </a:cubicBezTo>
                <a:cubicBezTo>
                  <a:pt x="119" y="288"/>
                  <a:pt x="127" y="278"/>
                  <a:pt x="127" y="279"/>
                </a:cubicBezTo>
                <a:lnTo>
                  <a:pt x="127" y="279"/>
                </a:lnTo>
                <a:lnTo>
                  <a:pt x="127" y="279"/>
                </a:lnTo>
                <a:lnTo>
                  <a:pt x="127" y="279"/>
                </a:lnTo>
                <a:lnTo>
                  <a:pt x="128" y="279"/>
                </a:lnTo>
                <a:lnTo>
                  <a:pt x="128" y="279"/>
                </a:lnTo>
                <a:lnTo>
                  <a:pt x="128" y="280"/>
                </a:lnTo>
                <a:lnTo>
                  <a:pt x="128" y="280"/>
                </a:lnTo>
                <a:lnTo>
                  <a:pt x="128" y="281"/>
                </a:lnTo>
                <a:lnTo>
                  <a:pt x="128" y="282"/>
                </a:lnTo>
                <a:lnTo>
                  <a:pt x="128" y="282"/>
                </a:lnTo>
                <a:lnTo>
                  <a:pt x="128" y="283"/>
                </a:lnTo>
                <a:lnTo>
                  <a:pt x="128" y="284"/>
                </a:lnTo>
                <a:lnTo>
                  <a:pt x="128" y="284"/>
                </a:lnTo>
                <a:lnTo>
                  <a:pt x="128" y="285"/>
                </a:lnTo>
                <a:lnTo>
                  <a:pt x="128" y="286"/>
                </a:lnTo>
                <a:lnTo>
                  <a:pt x="128" y="287"/>
                </a:lnTo>
                <a:close/>
                <a:moveTo>
                  <a:pt x="103" y="290"/>
                </a:moveTo>
                <a:lnTo>
                  <a:pt x="105" y="289"/>
                </a:lnTo>
                <a:lnTo>
                  <a:pt x="107" y="288"/>
                </a:lnTo>
                <a:lnTo>
                  <a:pt x="109" y="288"/>
                </a:lnTo>
                <a:lnTo>
                  <a:pt x="111" y="287"/>
                </a:lnTo>
                <a:lnTo>
                  <a:pt x="112" y="287"/>
                </a:lnTo>
                <a:lnTo>
                  <a:pt x="113" y="287"/>
                </a:lnTo>
                <a:lnTo>
                  <a:pt x="114" y="287"/>
                </a:lnTo>
                <a:lnTo>
                  <a:pt x="115" y="286"/>
                </a:lnTo>
                <a:lnTo>
                  <a:pt x="115" y="286"/>
                </a:lnTo>
                <a:lnTo>
                  <a:pt x="115" y="285"/>
                </a:lnTo>
                <a:lnTo>
                  <a:pt x="115" y="284"/>
                </a:lnTo>
                <a:lnTo>
                  <a:pt x="113" y="283"/>
                </a:lnTo>
                <a:cubicBezTo>
                  <a:pt x="113" y="283"/>
                  <a:pt x="104" y="285"/>
                  <a:pt x="104" y="285"/>
                </a:cubicBezTo>
                <a:cubicBezTo>
                  <a:pt x="106" y="284"/>
                  <a:pt x="113" y="280"/>
                  <a:pt x="125" y="276"/>
                </a:cubicBezTo>
                <a:cubicBezTo>
                  <a:pt x="117" y="285"/>
                  <a:pt x="114" y="291"/>
                  <a:pt x="113" y="291"/>
                </a:cubicBezTo>
                <a:lnTo>
                  <a:pt x="113" y="292"/>
                </a:lnTo>
                <a:lnTo>
                  <a:pt x="113" y="292"/>
                </a:lnTo>
                <a:lnTo>
                  <a:pt x="113" y="292"/>
                </a:lnTo>
                <a:lnTo>
                  <a:pt x="113" y="292"/>
                </a:lnTo>
                <a:lnTo>
                  <a:pt x="113" y="292"/>
                </a:lnTo>
                <a:lnTo>
                  <a:pt x="112" y="292"/>
                </a:lnTo>
                <a:lnTo>
                  <a:pt x="112" y="291"/>
                </a:lnTo>
                <a:lnTo>
                  <a:pt x="112" y="291"/>
                </a:lnTo>
                <a:lnTo>
                  <a:pt x="112" y="289"/>
                </a:lnTo>
                <a:lnTo>
                  <a:pt x="111" y="289"/>
                </a:lnTo>
                <a:lnTo>
                  <a:pt x="110" y="289"/>
                </a:lnTo>
                <a:cubicBezTo>
                  <a:pt x="108" y="290"/>
                  <a:pt x="103" y="295"/>
                  <a:pt x="103" y="295"/>
                </a:cubicBezTo>
                <a:lnTo>
                  <a:pt x="100" y="295"/>
                </a:lnTo>
                <a:cubicBezTo>
                  <a:pt x="95" y="300"/>
                  <a:pt x="93" y="303"/>
                  <a:pt x="93" y="303"/>
                </a:cubicBezTo>
                <a:lnTo>
                  <a:pt x="93" y="304"/>
                </a:lnTo>
                <a:lnTo>
                  <a:pt x="92" y="304"/>
                </a:lnTo>
                <a:lnTo>
                  <a:pt x="92" y="303"/>
                </a:lnTo>
                <a:lnTo>
                  <a:pt x="92" y="302"/>
                </a:lnTo>
                <a:lnTo>
                  <a:pt x="92" y="301"/>
                </a:lnTo>
                <a:lnTo>
                  <a:pt x="92" y="298"/>
                </a:lnTo>
                <a:lnTo>
                  <a:pt x="92" y="296"/>
                </a:lnTo>
                <a:cubicBezTo>
                  <a:pt x="90" y="296"/>
                  <a:pt x="98" y="290"/>
                  <a:pt x="103" y="290"/>
                </a:cubicBezTo>
                <a:close/>
                <a:moveTo>
                  <a:pt x="77" y="441"/>
                </a:moveTo>
                <a:cubicBezTo>
                  <a:pt x="78" y="431"/>
                  <a:pt x="80" y="427"/>
                  <a:pt x="80" y="427"/>
                </a:cubicBezTo>
                <a:lnTo>
                  <a:pt x="80" y="427"/>
                </a:lnTo>
                <a:lnTo>
                  <a:pt x="80" y="427"/>
                </a:lnTo>
                <a:lnTo>
                  <a:pt x="80" y="427"/>
                </a:lnTo>
                <a:cubicBezTo>
                  <a:pt x="80" y="427"/>
                  <a:pt x="80" y="429"/>
                  <a:pt x="80" y="430"/>
                </a:cubicBezTo>
                <a:cubicBezTo>
                  <a:pt x="81" y="440"/>
                  <a:pt x="77" y="480"/>
                  <a:pt x="75" y="487"/>
                </a:cubicBezTo>
                <a:cubicBezTo>
                  <a:pt x="74" y="483"/>
                  <a:pt x="74" y="477"/>
                  <a:pt x="74" y="473"/>
                </a:cubicBezTo>
                <a:cubicBezTo>
                  <a:pt x="74" y="466"/>
                  <a:pt x="75" y="452"/>
                  <a:pt x="77" y="441"/>
                </a:cubicBezTo>
                <a:close/>
                <a:moveTo>
                  <a:pt x="74" y="433"/>
                </a:moveTo>
                <a:cubicBezTo>
                  <a:pt x="75" y="423"/>
                  <a:pt x="76" y="411"/>
                  <a:pt x="78" y="402"/>
                </a:cubicBezTo>
                <a:lnTo>
                  <a:pt x="78" y="403"/>
                </a:lnTo>
                <a:lnTo>
                  <a:pt x="78" y="404"/>
                </a:lnTo>
                <a:lnTo>
                  <a:pt x="78" y="405"/>
                </a:lnTo>
                <a:lnTo>
                  <a:pt x="78" y="406"/>
                </a:lnTo>
                <a:cubicBezTo>
                  <a:pt x="79" y="407"/>
                  <a:pt x="79" y="408"/>
                  <a:pt x="79" y="409"/>
                </a:cubicBezTo>
                <a:cubicBezTo>
                  <a:pt x="79" y="410"/>
                  <a:pt x="78" y="412"/>
                  <a:pt x="78" y="414"/>
                </a:cubicBezTo>
                <a:cubicBezTo>
                  <a:pt x="77" y="416"/>
                  <a:pt x="75" y="427"/>
                  <a:pt x="74" y="433"/>
                </a:cubicBezTo>
                <a:close/>
                <a:moveTo>
                  <a:pt x="78" y="492"/>
                </a:moveTo>
                <a:cubicBezTo>
                  <a:pt x="81" y="479"/>
                  <a:pt x="82" y="470"/>
                  <a:pt x="82" y="470"/>
                </a:cubicBezTo>
                <a:lnTo>
                  <a:pt x="82" y="470"/>
                </a:lnTo>
                <a:lnTo>
                  <a:pt x="82" y="470"/>
                </a:lnTo>
                <a:lnTo>
                  <a:pt x="82" y="470"/>
                </a:lnTo>
                <a:lnTo>
                  <a:pt x="82" y="470"/>
                </a:lnTo>
                <a:lnTo>
                  <a:pt x="82" y="471"/>
                </a:lnTo>
                <a:cubicBezTo>
                  <a:pt x="82" y="471"/>
                  <a:pt x="83" y="482"/>
                  <a:pt x="83" y="487"/>
                </a:cubicBezTo>
                <a:cubicBezTo>
                  <a:pt x="83" y="489"/>
                  <a:pt x="82" y="497"/>
                  <a:pt x="81" y="499"/>
                </a:cubicBezTo>
                <a:cubicBezTo>
                  <a:pt x="81" y="502"/>
                  <a:pt x="80" y="505"/>
                  <a:pt x="80" y="505"/>
                </a:cubicBezTo>
                <a:cubicBezTo>
                  <a:pt x="78" y="501"/>
                  <a:pt x="77" y="498"/>
                  <a:pt x="77" y="497"/>
                </a:cubicBezTo>
                <a:lnTo>
                  <a:pt x="77" y="496"/>
                </a:lnTo>
                <a:lnTo>
                  <a:pt x="77" y="496"/>
                </a:lnTo>
                <a:lnTo>
                  <a:pt x="77" y="495"/>
                </a:lnTo>
                <a:lnTo>
                  <a:pt x="78" y="494"/>
                </a:lnTo>
                <a:lnTo>
                  <a:pt x="78" y="493"/>
                </a:lnTo>
                <a:lnTo>
                  <a:pt x="78" y="492"/>
                </a:lnTo>
                <a:close/>
                <a:moveTo>
                  <a:pt x="83" y="411"/>
                </a:moveTo>
                <a:lnTo>
                  <a:pt x="83" y="411"/>
                </a:lnTo>
                <a:lnTo>
                  <a:pt x="83" y="410"/>
                </a:lnTo>
                <a:lnTo>
                  <a:pt x="83" y="410"/>
                </a:lnTo>
                <a:lnTo>
                  <a:pt x="83" y="409"/>
                </a:lnTo>
                <a:lnTo>
                  <a:pt x="83" y="409"/>
                </a:lnTo>
                <a:lnTo>
                  <a:pt x="83" y="408"/>
                </a:lnTo>
                <a:cubicBezTo>
                  <a:pt x="83" y="408"/>
                  <a:pt x="84" y="401"/>
                  <a:pt x="85" y="397"/>
                </a:cubicBezTo>
                <a:cubicBezTo>
                  <a:pt x="84" y="402"/>
                  <a:pt x="83" y="409"/>
                  <a:pt x="83" y="411"/>
                </a:cubicBezTo>
                <a:close/>
                <a:moveTo>
                  <a:pt x="85" y="501"/>
                </a:moveTo>
                <a:lnTo>
                  <a:pt x="85" y="505"/>
                </a:lnTo>
                <a:lnTo>
                  <a:pt x="84" y="507"/>
                </a:lnTo>
                <a:lnTo>
                  <a:pt x="84" y="507"/>
                </a:lnTo>
                <a:lnTo>
                  <a:pt x="83" y="507"/>
                </a:lnTo>
                <a:lnTo>
                  <a:pt x="83" y="507"/>
                </a:lnTo>
                <a:lnTo>
                  <a:pt x="84" y="505"/>
                </a:lnTo>
                <a:lnTo>
                  <a:pt x="85" y="503"/>
                </a:lnTo>
                <a:lnTo>
                  <a:pt x="85" y="501"/>
                </a:lnTo>
                <a:close/>
                <a:moveTo>
                  <a:pt x="79" y="388"/>
                </a:moveTo>
                <a:cubicBezTo>
                  <a:pt x="74" y="390"/>
                  <a:pt x="72" y="412"/>
                  <a:pt x="71" y="420"/>
                </a:cubicBezTo>
                <a:cubicBezTo>
                  <a:pt x="71" y="423"/>
                  <a:pt x="71" y="426"/>
                  <a:pt x="71" y="426"/>
                </a:cubicBezTo>
                <a:lnTo>
                  <a:pt x="71" y="426"/>
                </a:lnTo>
                <a:lnTo>
                  <a:pt x="70" y="426"/>
                </a:lnTo>
                <a:lnTo>
                  <a:pt x="70" y="425"/>
                </a:lnTo>
                <a:cubicBezTo>
                  <a:pt x="70" y="427"/>
                  <a:pt x="70" y="411"/>
                  <a:pt x="70" y="401"/>
                </a:cubicBezTo>
                <a:cubicBezTo>
                  <a:pt x="69" y="382"/>
                  <a:pt x="72" y="378"/>
                  <a:pt x="75" y="372"/>
                </a:cubicBezTo>
                <a:cubicBezTo>
                  <a:pt x="77" y="368"/>
                  <a:pt x="82" y="356"/>
                  <a:pt x="86" y="341"/>
                </a:cubicBezTo>
                <a:cubicBezTo>
                  <a:pt x="86" y="351"/>
                  <a:pt x="83" y="365"/>
                  <a:pt x="82" y="374"/>
                </a:cubicBezTo>
                <a:cubicBezTo>
                  <a:pt x="81" y="379"/>
                  <a:pt x="80" y="385"/>
                  <a:pt x="79" y="388"/>
                </a:cubicBezTo>
                <a:close/>
                <a:moveTo>
                  <a:pt x="54" y="389"/>
                </a:moveTo>
                <a:cubicBezTo>
                  <a:pt x="58" y="382"/>
                  <a:pt x="60" y="376"/>
                  <a:pt x="61" y="374"/>
                </a:cubicBezTo>
                <a:lnTo>
                  <a:pt x="61" y="374"/>
                </a:lnTo>
                <a:lnTo>
                  <a:pt x="62" y="373"/>
                </a:lnTo>
                <a:lnTo>
                  <a:pt x="62" y="372"/>
                </a:lnTo>
                <a:lnTo>
                  <a:pt x="62" y="372"/>
                </a:lnTo>
                <a:lnTo>
                  <a:pt x="62" y="371"/>
                </a:lnTo>
                <a:lnTo>
                  <a:pt x="62" y="371"/>
                </a:lnTo>
                <a:lnTo>
                  <a:pt x="63" y="371"/>
                </a:lnTo>
                <a:lnTo>
                  <a:pt x="63" y="371"/>
                </a:lnTo>
                <a:lnTo>
                  <a:pt x="63" y="372"/>
                </a:lnTo>
                <a:cubicBezTo>
                  <a:pt x="63" y="373"/>
                  <a:pt x="62" y="377"/>
                  <a:pt x="62" y="379"/>
                </a:cubicBezTo>
                <a:lnTo>
                  <a:pt x="62" y="381"/>
                </a:lnTo>
                <a:lnTo>
                  <a:pt x="61" y="383"/>
                </a:lnTo>
                <a:lnTo>
                  <a:pt x="61" y="385"/>
                </a:lnTo>
                <a:lnTo>
                  <a:pt x="61" y="388"/>
                </a:lnTo>
                <a:lnTo>
                  <a:pt x="60" y="391"/>
                </a:lnTo>
                <a:cubicBezTo>
                  <a:pt x="59" y="406"/>
                  <a:pt x="57" y="411"/>
                  <a:pt x="57" y="412"/>
                </a:cubicBezTo>
                <a:lnTo>
                  <a:pt x="57" y="412"/>
                </a:lnTo>
                <a:lnTo>
                  <a:pt x="57" y="412"/>
                </a:lnTo>
                <a:lnTo>
                  <a:pt x="57" y="412"/>
                </a:lnTo>
                <a:cubicBezTo>
                  <a:pt x="57" y="412"/>
                  <a:pt x="57" y="407"/>
                  <a:pt x="56" y="405"/>
                </a:cubicBezTo>
                <a:cubicBezTo>
                  <a:pt x="56" y="399"/>
                  <a:pt x="56" y="390"/>
                  <a:pt x="55" y="389"/>
                </a:cubicBezTo>
                <a:lnTo>
                  <a:pt x="55" y="389"/>
                </a:lnTo>
                <a:lnTo>
                  <a:pt x="54" y="389"/>
                </a:lnTo>
                <a:close/>
                <a:moveTo>
                  <a:pt x="42" y="473"/>
                </a:moveTo>
                <a:lnTo>
                  <a:pt x="42" y="472"/>
                </a:lnTo>
                <a:lnTo>
                  <a:pt x="42" y="470"/>
                </a:lnTo>
                <a:lnTo>
                  <a:pt x="42" y="470"/>
                </a:lnTo>
                <a:cubicBezTo>
                  <a:pt x="42" y="471"/>
                  <a:pt x="44" y="485"/>
                  <a:pt x="45" y="489"/>
                </a:cubicBezTo>
                <a:lnTo>
                  <a:pt x="45" y="488"/>
                </a:lnTo>
                <a:lnTo>
                  <a:pt x="44" y="487"/>
                </a:lnTo>
                <a:lnTo>
                  <a:pt x="44" y="486"/>
                </a:lnTo>
                <a:lnTo>
                  <a:pt x="44" y="484"/>
                </a:lnTo>
                <a:cubicBezTo>
                  <a:pt x="43" y="481"/>
                  <a:pt x="42" y="475"/>
                  <a:pt x="42" y="473"/>
                </a:cubicBezTo>
                <a:close/>
                <a:moveTo>
                  <a:pt x="42" y="470"/>
                </a:moveTo>
                <a:cubicBezTo>
                  <a:pt x="42" y="469"/>
                  <a:pt x="43" y="466"/>
                  <a:pt x="42" y="467"/>
                </a:cubicBezTo>
                <a:lnTo>
                  <a:pt x="42" y="466"/>
                </a:lnTo>
                <a:lnTo>
                  <a:pt x="42" y="466"/>
                </a:lnTo>
                <a:lnTo>
                  <a:pt x="42" y="466"/>
                </a:lnTo>
                <a:lnTo>
                  <a:pt x="42" y="466"/>
                </a:lnTo>
                <a:cubicBezTo>
                  <a:pt x="42" y="466"/>
                  <a:pt x="42" y="468"/>
                  <a:pt x="42" y="469"/>
                </a:cubicBezTo>
                <a:lnTo>
                  <a:pt x="42" y="469"/>
                </a:lnTo>
                <a:lnTo>
                  <a:pt x="42" y="470"/>
                </a:lnTo>
                <a:close/>
                <a:moveTo>
                  <a:pt x="45" y="489"/>
                </a:moveTo>
                <a:lnTo>
                  <a:pt x="45" y="490"/>
                </a:lnTo>
                <a:lnTo>
                  <a:pt x="45" y="489"/>
                </a:lnTo>
                <a:lnTo>
                  <a:pt x="45" y="489"/>
                </a:lnTo>
                <a:close/>
                <a:moveTo>
                  <a:pt x="34" y="402"/>
                </a:moveTo>
                <a:cubicBezTo>
                  <a:pt x="33" y="400"/>
                  <a:pt x="33" y="396"/>
                  <a:pt x="33" y="395"/>
                </a:cubicBezTo>
                <a:cubicBezTo>
                  <a:pt x="32" y="392"/>
                  <a:pt x="32" y="387"/>
                  <a:pt x="32" y="385"/>
                </a:cubicBezTo>
                <a:cubicBezTo>
                  <a:pt x="32" y="377"/>
                  <a:pt x="35" y="366"/>
                  <a:pt x="41" y="356"/>
                </a:cubicBezTo>
                <a:cubicBezTo>
                  <a:pt x="41" y="358"/>
                  <a:pt x="42" y="360"/>
                  <a:pt x="41" y="361"/>
                </a:cubicBezTo>
                <a:cubicBezTo>
                  <a:pt x="42" y="363"/>
                  <a:pt x="41" y="366"/>
                  <a:pt x="40" y="368"/>
                </a:cubicBezTo>
                <a:cubicBezTo>
                  <a:pt x="39" y="372"/>
                  <a:pt x="36" y="387"/>
                  <a:pt x="34" y="402"/>
                </a:cubicBezTo>
                <a:close/>
                <a:moveTo>
                  <a:pt x="38" y="473"/>
                </a:moveTo>
                <a:lnTo>
                  <a:pt x="38" y="475"/>
                </a:lnTo>
                <a:lnTo>
                  <a:pt x="38" y="474"/>
                </a:lnTo>
                <a:lnTo>
                  <a:pt x="37" y="473"/>
                </a:lnTo>
                <a:lnTo>
                  <a:pt x="37" y="472"/>
                </a:lnTo>
                <a:cubicBezTo>
                  <a:pt x="36" y="465"/>
                  <a:pt x="36" y="456"/>
                  <a:pt x="36" y="451"/>
                </a:cubicBezTo>
                <a:cubicBezTo>
                  <a:pt x="36" y="448"/>
                  <a:pt x="36" y="447"/>
                  <a:pt x="36" y="447"/>
                </a:cubicBezTo>
                <a:lnTo>
                  <a:pt x="36" y="447"/>
                </a:lnTo>
                <a:cubicBezTo>
                  <a:pt x="36" y="447"/>
                  <a:pt x="36" y="449"/>
                  <a:pt x="36" y="450"/>
                </a:cubicBezTo>
                <a:cubicBezTo>
                  <a:pt x="36" y="453"/>
                  <a:pt x="37" y="466"/>
                  <a:pt x="38" y="473"/>
                </a:cubicBezTo>
                <a:close/>
                <a:moveTo>
                  <a:pt x="40" y="454"/>
                </a:moveTo>
                <a:lnTo>
                  <a:pt x="40" y="445"/>
                </a:lnTo>
                <a:cubicBezTo>
                  <a:pt x="40" y="436"/>
                  <a:pt x="41" y="430"/>
                  <a:pt x="41" y="430"/>
                </a:cubicBezTo>
                <a:lnTo>
                  <a:pt x="41" y="430"/>
                </a:lnTo>
                <a:lnTo>
                  <a:pt x="41" y="430"/>
                </a:lnTo>
                <a:lnTo>
                  <a:pt x="41" y="430"/>
                </a:lnTo>
                <a:lnTo>
                  <a:pt x="41" y="430"/>
                </a:lnTo>
                <a:lnTo>
                  <a:pt x="41" y="430"/>
                </a:lnTo>
                <a:lnTo>
                  <a:pt x="41" y="431"/>
                </a:lnTo>
                <a:lnTo>
                  <a:pt x="41" y="432"/>
                </a:lnTo>
                <a:lnTo>
                  <a:pt x="41" y="433"/>
                </a:lnTo>
                <a:cubicBezTo>
                  <a:pt x="41" y="435"/>
                  <a:pt x="40" y="448"/>
                  <a:pt x="40" y="454"/>
                </a:cubicBezTo>
                <a:close/>
                <a:moveTo>
                  <a:pt x="41" y="384"/>
                </a:moveTo>
                <a:lnTo>
                  <a:pt x="41" y="381"/>
                </a:lnTo>
                <a:lnTo>
                  <a:pt x="42" y="379"/>
                </a:lnTo>
                <a:lnTo>
                  <a:pt x="42" y="379"/>
                </a:lnTo>
                <a:lnTo>
                  <a:pt x="42" y="380"/>
                </a:lnTo>
                <a:lnTo>
                  <a:pt x="41" y="384"/>
                </a:lnTo>
                <a:close/>
                <a:moveTo>
                  <a:pt x="42" y="379"/>
                </a:moveTo>
                <a:lnTo>
                  <a:pt x="42" y="378"/>
                </a:lnTo>
                <a:lnTo>
                  <a:pt x="42" y="377"/>
                </a:lnTo>
                <a:lnTo>
                  <a:pt x="42" y="377"/>
                </a:lnTo>
                <a:lnTo>
                  <a:pt x="42" y="378"/>
                </a:lnTo>
                <a:lnTo>
                  <a:pt x="42" y="379"/>
                </a:lnTo>
                <a:lnTo>
                  <a:pt x="42" y="379"/>
                </a:lnTo>
                <a:close/>
                <a:moveTo>
                  <a:pt x="45" y="419"/>
                </a:moveTo>
                <a:lnTo>
                  <a:pt x="45" y="417"/>
                </a:lnTo>
                <a:cubicBezTo>
                  <a:pt x="45" y="397"/>
                  <a:pt x="59" y="339"/>
                  <a:pt x="60" y="338"/>
                </a:cubicBezTo>
                <a:lnTo>
                  <a:pt x="60" y="338"/>
                </a:lnTo>
                <a:lnTo>
                  <a:pt x="60" y="338"/>
                </a:lnTo>
                <a:lnTo>
                  <a:pt x="60" y="339"/>
                </a:lnTo>
                <a:cubicBezTo>
                  <a:pt x="61" y="338"/>
                  <a:pt x="56" y="363"/>
                  <a:pt x="51" y="388"/>
                </a:cubicBezTo>
                <a:lnTo>
                  <a:pt x="51" y="388"/>
                </a:lnTo>
                <a:cubicBezTo>
                  <a:pt x="52" y="389"/>
                  <a:pt x="52" y="389"/>
                  <a:pt x="52" y="389"/>
                </a:cubicBezTo>
                <a:cubicBezTo>
                  <a:pt x="52" y="390"/>
                  <a:pt x="52" y="390"/>
                  <a:pt x="51" y="390"/>
                </a:cubicBezTo>
                <a:cubicBezTo>
                  <a:pt x="51" y="391"/>
                  <a:pt x="47" y="401"/>
                  <a:pt x="45" y="419"/>
                </a:cubicBezTo>
                <a:close/>
                <a:moveTo>
                  <a:pt x="56" y="340"/>
                </a:moveTo>
                <a:cubicBezTo>
                  <a:pt x="53" y="349"/>
                  <a:pt x="51" y="355"/>
                  <a:pt x="51" y="355"/>
                </a:cubicBezTo>
                <a:lnTo>
                  <a:pt x="51" y="356"/>
                </a:lnTo>
                <a:lnTo>
                  <a:pt x="51" y="356"/>
                </a:lnTo>
                <a:lnTo>
                  <a:pt x="51" y="356"/>
                </a:lnTo>
                <a:lnTo>
                  <a:pt x="51" y="356"/>
                </a:lnTo>
                <a:lnTo>
                  <a:pt x="51" y="356"/>
                </a:lnTo>
                <a:lnTo>
                  <a:pt x="51" y="355"/>
                </a:lnTo>
                <a:lnTo>
                  <a:pt x="51" y="354"/>
                </a:lnTo>
                <a:lnTo>
                  <a:pt x="51" y="353"/>
                </a:lnTo>
                <a:lnTo>
                  <a:pt x="51" y="352"/>
                </a:lnTo>
                <a:lnTo>
                  <a:pt x="51" y="351"/>
                </a:lnTo>
                <a:lnTo>
                  <a:pt x="51" y="349"/>
                </a:lnTo>
                <a:lnTo>
                  <a:pt x="51" y="347"/>
                </a:lnTo>
                <a:lnTo>
                  <a:pt x="51" y="346"/>
                </a:lnTo>
                <a:lnTo>
                  <a:pt x="51" y="346"/>
                </a:lnTo>
                <a:lnTo>
                  <a:pt x="52" y="345"/>
                </a:lnTo>
                <a:lnTo>
                  <a:pt x="52" y="344"/>
                </a:lnTo>
                <a:lnTo>
                  <a:pt x="53" y="341"/>
                </a:lnTo>
                <a:lnTo>
                  <a:pt x="56" y="340"/>
                </a:lnTo>
                <a:close/>
                <a:moveTo>
                  <a:pt x="55" y="336"/>
                </a:moveTo>
                <a:lnTo>
                  <a:pt x="56" y="336"/>
                </a:lnTo>
                <a:lnTo>
                  <a:pt x="56" y="335"/>
                </a:lnTo>
                <a:lnTo>
                  <a:pt x="57" y="334"/>
                </a:lnTo>
                <a:lnTo>
                  <a:pt x="57" y="333"/>
                </a:lnTo>
                <a:cubicBezTo>
                  <a:pt x="59" y="331"/>
                  <a:pt x="62" y="325"/>
                  <a:pt x="64" y="324"/>
                </a:cubicBezTo>
                <a:cubicBezTo>
                  <a:pt x="62" y="328"/>
                  <a:pt x="58" y="334"/>
                  <a:pt x="57" y="335"/>
                </a:cubicBezTo>
                <a:lnTo>
                  <a:pt x="55" y="336"/>
                </a:lnTo>
                <a:close/>
                <a:moveTo>
                  <a:pt x="68" y="330"/>
                </a:moveTo>
                <a:lnTo>
                  <a:pt x="68" y="331"/>
                </a:lnTo>
                <a:lnTo>
                  <a:pt x="68" y="332"/>
                </a:lnTo>
                <a:lnTo>
                  <a:pt x="68" y="333"/>
                </a:lnTo>
                <a:cubicBezTo>
                  <a:pt x="68" y="342"/>
                  <a:pt x="62" y="359"/>
                  <a:pt x="59" y="367"/>
                </a:cubicBezTo>
                <a:lnTo>
                  <a:pt x="59" y="368"/>
                </a:lnTo>
                <a:lnTo>
                  <a:pt x="59" y="368"/>
                </a:lnTo>
                <a:lnTo>
                  <a:pt x="59" y="369"/>
                </a:lnTo>
                <a:lnTo>
                  <a:pt x="58" y="370"/>
                </a:lnTo>
                <a:cubicBezTo>
                  <a:pt x="59" y="368"/>
                  <a:pt x="59" y="365"/>
                  <a:pt x="59" y="365"/>
                </a:cubicBezTo>
                <a:cubicBezTo>
                  <a:pt x="61" y="354"/>
                  <a:pt x="65" y="338"/>
                  <a:pt x="68" y="330"/>
                </a:cubicBezTo>
                <a:close/>
                <a:moveTo>
                  <a:pt x="52" y="400"/>
                </a:moveTo>
                <a:cubicBezTo>
                  <a:pt x="53" y="411"/>
                  <a:pt x="54" y="427"/>
                  <a:pt x="54" y="437"/>
                </a:cubicBezTo>
                <a:cubicBezTo>
                  <a:pt x="54" y="454"/>
                  <a:pt x="52" y="474"/>
                  <a:pt x="49" y="485"/>
                </a:cubicBezTo>
                <a:cubicBezTo>
                  <a:pt x="47" y="474"/>
                  <a:pt x="46" y="459"/>
                  <a:pt x="46" y="452"/>
                </a:cubicBezTo>
                <a:cubicBezTo>
                  <a:pt x="46" y="422"/>
                  <a:pt x="52" y="399"/>
                  <a:pt x="52" y="400"/>
                </a:cubicBezTo>
                <a:close/>
                <a:moveTo>
                  <a:pt x="54" y="481"/>
                </a:moveTo>
                <a:cubicBezTo>
                  <a:pt x="56" y="475"/>
                  <a:pt x="56" y="472"/>
                  <a:pt x="56" y="473"/>
                </a:cubicBezTo>
                <a:lnTo>
                  <a:pt x="56" y="473"/>
                </a:lnTo>
                <a:cubicBezTo>
                  <a:pt x="56" y="472"/>
                  <a:pt x="56" y="482"/>
                  <a:pt x="57" y="487"/>
                </a:cubicBezTo>
                <a:cubicBezTo>
                  <a:pt x="56" y="491"/>
                  <a:pt x="55" y="495"/>
                  <a:pt x="54" y="496"/>
                </a:cubicBezTo>
                <a:lnTo>
                  <a:pt x="53" y="495"/>
                </a:lnTo>
                <a:lnTo>
                  <a:pt x="52" y="495"/>
                </a:lnTo>
                <a:lnTo>
                  <a:pt x="52" y="494"/>
                </a:lnTo>
                <a:lnTo>
                  <a:pt x="51" y="494"/>
                </a:lnTo>
                <a:lnTo>
                  <a:pt x="51" y="494"/>
                </a:lnTo>
                <a:lnTo>
                  <a:pt x="51" y="493"/>
                </a:lnTo>
                <a:lnTo>
                  <a:pt x="51" y="493"/>
                </a:lnTo>
                <a:lnTo>
                  <a:pt x="51" y="492"/>
                </a:lnTo>
                <a:lnTo>
                  <a:pt x="52" y="491"/>
                </a:lnTo>
                <a:lnTo>
                  <a:pt x="52" y="490"/>
                </a:lnTo>
                <a:lnTo>
                  <a:pt x="52" y="488"/>
                </a:lnTo>
                <a:lnTo>
                  <a:pt x="53" y="486"/>
                </a:lnTo>
                <a:lnTo>
                  <a:pt x="54" y="484"/>
                </a:lnTo>
                <a:lnTo>
                  <a:pt x="54" y="481"/>
                </a:lnTo>
                <a:close/>
                <a:moveTo>
                  <a:pt x="65" y="402"/>
                </a:moveTo>
                <a:cubicBezTo>
                  <a:pt x="65" y="407"/>
                  <a:pt x="65" y="415"/>
                  <a:pt x="65" y="419"/>
                </a:cubicBezTo>
                <a:cubicBezTo>
                  <a:pt x="65" y="437"/>
                  <a:pt x="63" y="460"/>
                  <a:pt x="60" y="476"/>
                </a:cubicBezTo>
                <a:cubicBezTo>
                  <a:pt x="60" y="470"/>
                  <a:pt x="60" y="460"/>
                  <a:pt x="60" y="456"/>
                </a:cubicBezTo>
                <a:cubicBezTo>
                  <a:pt x="60" y="438"/>
                  <a:pt x="62" y="417"/>
                  <a:pt x="65" y="402"/>
                </a:cubicBezTo>
                <a:close/>
                <a:moveTo>
                  <a:pt x="64" y="479"/>
                </a:moveTo>
                <a:cubicBezTo>
                  <a:pt x="66" y="468"/>
                  <a:pt x="67" y="458"/>
                  <a:pt x="67" y="456"/>
                </a:cubicBezTo>
                <a:cubicBezTo>
                  <a:pt x="67" y="455"/>
                  <a:pt x="67" y="454"/>
                  <a:pt x="67" y="454"/>
                </a:cubicBezTo>
                <a:lnTo>
                  <a:pt x="67" y="454"/>
                </a:lnTo>
                <a:cubicBezTo>
                  <a:pt x="67" y="453"/>
                  <a:pt x="68" y="456"/>
                  <a:pt x="68" y="457"/>
                </a:cubicBezTo>
                <a:lnTo>
                  <a:pt x="68" y="458"/>
                </a:lnTo>
                <a:lnTo>
                  <a:pt x="68" y="459"/>
                </a:lnTo>
                <a:lnTo>
                  <a:pt x="68" y="459"/>
                </a:lnTo>
                <a:lnTo>
                  <a:pt x="68" y="460"/>
                </a:lnTo>
                <a:cubicBezTo>
                  <a:pt x="68" y="464"/>
                  <a:pt x="69" y="470"/>
                  <a:pt x="69" y="473"/>
                </a:cubicBezTo>
                <a:cubicBezTo>
                  <a:pt x="69" y="480"/>
                  <a:pt x="67" y="492"/>
                  <a:pt x="64" y="503"/>
                </a:cubicBezTo>
                <a:cubicBezTo>
                  <a:pt x="62" y="495"/>
                  <a:pt x="62" y="490"/>
                  <a:pt x="62" y="489"/>
                </a:cubicBezTo>
                <a:cubicBezTo>
                  <a:pt x="62" y="487"/>
                  <a:pt x="62" y="484"/>
                  <a:pt x="63" y="483"/>
                </a:cubicBezTo>
                <a:lnTo>
                  <a:pt x="63" y="482"/>
                </a:lnTo>
                <a:lnTo>
                  <a:pt x="63" y="481"/>
                </a:lnTo>
                <a:lnTo>
                  <a:pt x="63" y="480"/>
                </a:lnTo>
                <a:lnTo>
                  <a:pt x="64" y="479"/>
                </a:lnTo>
                <a:close/>
                <a:moveTo>
                  <a:pt x="72" y="501"/>
                </a:moveTo>
                <a:lnTo>
                  <a:pt x="71" y="502"/>
                </a:lnTo>
                <a:lnTo>
                  <a:pt x="70" y="505"/>
                </a:lnTo>
                <a:lnTo>
                  <a:pt x="70" y="506"/>
                </a:lnTo>
                <a:lnTo>
                  <a:pt x="68" y="505"/>
                </a:lnTo>
                <a:cubicBezTo>
                  <a:pt x="71" y="497"/>
                  <a:pt x="71" y="492"/>
                  <a:pt x="71" y="492"/>
                </a:cubicBezTo>
                <a:lnTo>
                  <a:pt x="71" y="492"/>
                </a:lnTo>
                <a:lnTo>
                  <a:pt x="71" y="492"/>
                </a:lnTo>
                <a:lnTo>
                  <a:pt x="71" y="492"/>
                </a:lnTo>
                <a:cubicBezTo>
                  <a:pt x="71" y="493"/>
                  <a:pt x="72" y="499"/>
                  <a:pt x="72" y="501"/>
                </a:cubicBezTo>
                <a:close/>
                <a:moveTo>
                  <a:pt x="82" y="334"/>
                </a:moveTo>
                <a:cubicBezTo>
                  <a:pt x="84" y="328"/>
                  <a:pt x="86" y="324"/>
                  <a:pt x="86" y="325"/>
                </a:cubicBezTo>
                <a:lnTo>
                  <a:pt x="86" y="324"/>
                </a:lnTo>
                <a:lnTo>
                  <a:pt x="86" y="325"/>
                </a:lnTo>
                <a:lnTo>
                  <a:pt x="86" y="325"/>
                </a:lnTo>
                <a:lnTo>
                  <a:pt x="86" y="326"/>
                </a:lnTo>
                <a:lnTo>
                  <a:pt x="86" y="328"/>
                </a:lnTo>
                <a:lnTo>
                  <a:pt x="86" y="330"/>
                </a:lnTo>
                <a:lnTo>
                  <a:pt x="85" y="332"/>
                </a:lnTo>
                <a:lnTo>
                  <a:pt x="82" y="334"/>
                </a:lnTo>
                <a:close/>
                <a:moveTo>
                  <a:pt x="83" y="340"/>
                </a:moveTo>
                <a:cubicBezTo>
                  <a:pt x="80" y="349"/>
                  <a:pt x="76" y="360"/>
                  <a:pt x="73" y="367"/>
                </a:cubicBezTo>
                <a:lnTo>
                  <a:pt x="73" y="365"/>
                </a:lnTo>
                <a:cubicBezTo>
                  <a:pt x="77" y="349"/>
                  <a:pt x="79" y="344"/>
                  <a:pt x="83" y="340"/>
                </a:cubicBezTo>
                <a:close/>
                <a:moveTo>
                  <a:pt x="72" y="350"/>
                </a:moveTo>
                <a:cubicBezTo>
                  <a:pt x="72" y="348"/>
                  <a:pt x="72" y="346"/>
                  <a:pt x="72" y="345"/>
                </a:cubicBezTo>
                <a:cubicBezTo>
                  <a:pt x="72" y="337"/>
                  <a:pt x="75" y="326"/>
                  <a:pt x="84" y="317"/>
                </a:cubicBezTo>
                <a:lnTo>
                  <a:pt x="84" y="317"/>
                </a:lnTo>
                <a:lnTo>
                  <a:pt x="84" y="317"/>
                </a:lnTo>
                <a:lnTo>
                  <a:pt x="85" y="317"/>
                </a:lnTo>
                <a:lnTo>
                  <a:pt x="85" y="317"/>
                </a:lnTo>
                <a:lnTo>
                  <a:pt x="85" y="317"/>
                </a:lnTo>
                <a:lnTo>
                  <a:pt x="85" y="317"/>
                </a:lnTo>
                <a:lnTo>
                  <a:pt x="85" y="317"/>
                </a:lnTo>
                <a:lnTo>
                  <a:pt x="85" y="318"/>
                </a:lnTo>
                <a:cubicBezTo>
                  <a:pt x="85" y="318"/>
                  <a:pt x="84" y="319"/>
                  <a:pt x="84" y="320"/>
                </a:cubicBezTo>
                <a:cubicBezTo>
                  <a:pt x="83" y="321"/>
                  <a:pt x="77" y="335"/>
                  <a:pt x="72" y="350"/>
                </a:cubicBezTo>
                <a:close/>
                <a:moveTo>
                  <a:pt x="95" y="476"/>
                </a:moveTo>
                <a:cubicBezTo>
                  <a:pt x="92" y="491"/>
                  <a:pt x="90" y="496"/>
                  <a:pt x="89" y="496"/>
                </a:cubicBezTo>
                <a:lnTo>
                  <a:pt x="89" y="497"/>
                </a:lnTo>
                <a:lnTo>
                  <a:pt x="89" y="497"/>
                </a:lnTo>
                <a:lnTo>
                  <a:pt x="89" y="496"/>
                </a:lnTo>
                <a:cubicBezTo>
                  <a:pt x="88" y="496"/>
                  <a:pt x="88" y="491"/>
                  <a:pt x="88" y="490"/>
                </a:cubicBezTo>
                <a:cubicBezTo>
                  <a:pt x="91" y="474"/>
                  <a:pt x="92" y="462"/>
                  <a:pt x="92" y="459"/>
                </a:cubicBezTo>
                <a:lnTo>
                  <a:pt x="92" y="459"/>
                </a:lnTo>
                <a:lnTo>
                  <a:pt x="92" y="458"/>
                </a:lnTo>
                <a:lnTo>
                  <a:pt x="92" y="458"/>
                </a:lnTo>
                <a:lnTo>
                  <a:pt x="92" y="458"/>
                </a:lnTo>
                <a:lnTo>
                  <a:pt x="92" y="457"/>
                </a:lnTo>
                <a:lnTo>
                  <a:pt x="92" y="457"/>
                </a:lnTo>
                <a:cubicBezTo>
                  <a:pt x="92" y="457"/>
                  <a:pt x="93" y="460"/>
                  <a:pt x="93" y="461"/>
                </a:cubicBezTo>
                <a:cubicBezTo>
                  <a:pt x="93" y="463"/>
                  <a:pt x="94" y="472"/>
                  <a:pt x="95" y="476"/>
                </a:cubicBezTo>
                <a:close/>
                <a:moveTo>
                  <a:pt x="86" y="472"/>
                </a:moveTo>
                <a:cubicBezTo>
                  <a:pt x="86" y="464"/>
                  <a:pt x="85" y="453"/>
                  <a:pt x="85" y="447"/>
                </a:cubicBezTo>
                <a:cubicBezTo>
                  <a:pt x="85" y="431"/>
                  <a:pt x="87" y="412"/>
                  <a:pt x="89" y="398"/>
                </a:cubicBezTo>
                <a:cubicBezTo>
                  <a:pt x="90" y="422"/>
                  <a:pt x="89" y="451"/>
                  <a:pt x="86" y="472"/>
                </a:cubicBezTo>
                <a:close/>
                <a:moveTo>
                  <a:pt x="109" y="307"/>
                </a:moveTo>
                <a:cubicBezTo>
                  <a:pt x="109" y="335"/>
                  <a:pt x="107" y="337"/>
                  <a:pt x="104" y="340"/>
                </a:cubicBezTo>
                <a:cubicBezTo>
                  <a:pt x="102" y="342"/>
                  <a:pt x="98" y="348"/>
                  <a:pt x="96" y="355"/>
                </a:cubicBezTo>
                <a:cubicBezTo>
                  <a:pt x="98" y="344"/>
                  <a:pt x="100" y="336"/>
                  <a:pt x="100" y="333"/>
                </a:cubicBezTo>
                <a:cubicBezTo>
                  <a:pt x="101" y="326"/>
                  <a:pt x="103" y="320"/>
                  <a:pt x="109" y="307"/>
                </a:cubicBezTo>
                <a:close/>
                <a:moveTo>
                  <a:pt x="103" y="310"/>
                </a:moveTo>
                <a:lnTo>
                  <a:pt x="103" y="309"/>
                </a:lnTo>
                <a:lnTo>
                  <a:pt x="103" y="308"/>
                </a:lnTo>
                <a:lnTo>
                  <a:pt x="103" y="306"/>
                </a:lnTo>
                <a:lnTo>
                  <a:pt x="103" y="305"/>
                </a:lnTo>
                <a:cubicBezTo>
                  <a:pt x="103" y="302"/>
                  <a:pt x="106" y="298"/>
                  <a:pt x="109" y="295"/>
                </a:cubicBezTo>
                <a:lnTo>
                  <a:pt x="109" y="296"/>
                </a:lnTo>
                <a:lnTo>
                  <a:pt x="109" y="296"/>
                </a:lnTo>
                <a:lnTo>
                  <a:pt x="109" y="297"/>
                </a:lnTo>
                <a:cubicBezTo>
                  <a:pt x="109" y="298"/>
                  <a:pt x="108" y="300"/>
                  <a:pt x="107" y="302"/>
                </a:cubicBezTo>
                <a:lnTo>
                  <a:pt x="106" y="304"/>
                </a:lnTo>
                <a:lnTo>
                  <a:pt x="105" y="306"/>
                </a:lnTo>
                <a:lnTo>
                  <a:pt x="104" y="308"/>
                </a:lnTo>
                <a:lnTo>
                  <a:pt x="103" y="310"/>
                </a:lnTo>
                <a:close/>
                <a:moveTo>
                  <a:pt x="104" y="351"/>
                </a:moveTo>
                <a:cubicBezTo>
                  <a:pt x="103" y="358"/>
                  <a:pt x="102" y="364"/>
                  <a:pt x="101" y="365"/>
                </a:cubicBezTo>
                <a:cubicBezTo>
                  <a:pt x="100" y="371"/>
                  <a:pt x="100" y="373"/>
                  <a:pt x="98" y="380"/>
                </a:cubicBezTo>
                <a:cubicBezTo>
                  <a:pt x="98" y="382"/>
                  <a:pt x="96" y="389"/>
                  <a:pt x="96" y="391"/>
                </a:cubicBezTo>
                <a:cubicBezTo>
                  <a:pt x="96" y="377"/>
                  <a:pt x="99" y="362"/>
                  <a:pt x="104" y="351"/>
                </a:cubicBezTo>
                <a:close/>
                <a:moveTo>
                  <a:pt x="99" y="313"/>
                </a:moveTo>
                <a:cubicBezTo>
                  <a:pt x="98" y="323"/>
                  <a:pt x="97" y="324"/>
                  <a:pt x="96" y="328"/>
                </a:cubicBezTo>
                <a:cubicBezTo>
                  <a:pt x="96" y="329"/>
                  <a:pt x="93" y="336"/>
                  <a:pt x="93" y="340"/>
                </a:cubicBezTo>
                <a:cubicBezTo>
                  <a:pt x="93" y="332"/>
                  <a:pt x="96" y="319"/>
                  <a:pt x="99" y="313"/>
                </a:cubicBezTo>
                <a:close/>
                <a:moveTo>
                  <a:pt x="92" y="319"/>
                </a:moveTo>
                <a:lnTo>
                  <a:pt x="92" y="318"/>
                </a:lnTo>
                <a:lnTo>
                  <a:pt x="92" y="317"/>
                </a:lnTo>
                <a:lnTo>
                  <a:pt x="92" y="316"/>
                </a:lnTo>
                <a:lnTo>
                  <a:pt x="92" y="315"/>
                </a:lnTo>
                <a:cubicBezTo>
                  <a:pt x="91" y="313"/>
                  <a:pt x="94" y="307"/>
                  <a:pt x="99" y="302"/>
                </a:cubicBezTo>
                <a:cubicBezTo>
                  <a:pt x="95" y="311"/>
                  <a:pt x="92" y="322"/>
                  <a:pt x="91" y="325"/>
                </a:cubicBezTo>
                <a:lnTo>
                  <a:pt x="91" y="325"/>
                </a:lnTo>
                <a:lnTo>
                  <a:pt x="91" y="326"/>
                </a:lnTo>
                <a:lnTo>
                  <a:pt x="91" y="326"/>
                </a:lnTo>
                <a:lnTo>
                  <a:pt x="91" y="327"/>
                </a:lnTo>
                <a:lnTo>
                  <a:pt x="91" y="327"/>
                </a:lnTo>
                <a:lnTo>
                  <a:pt x="91" y="327"/>
                </a:lnTo>
                <a:lnTo>
                  <a:pt x="91" y="327"/>
                </a:lnTo>
                <a:lnTo>
                  <a:pt x="91" y="327"/>
                </a:lnTo>
                <a:cubicBezTo>
                  <a:pt x="91" y="327"/>
                  <a:pt x="91" y="321"/>
                  <a:pt x="92" y="319"/>
                </a:cubicBezTo>
                <a:close/>
                <a:moveTo>
                  <a:pt x="93" y="503"/>
                </a:moveTo>
                <a:cubicBezTo>
                  <a:pt x="95" y="496"/>
                  <a:pt x="96" y="491"/>
                  <a:pt x="96" y="492"/>
                </a:cubicBezTo>
                <a:cubicBezTo>
                  <a:pt x="95" y="499"/>
                  <a:pt x="93" y="508"/>
                  <a:pt x="92" y="514"/>
                </a:cubicBezTo>
                <a:lnTo>
                  <a:pt x="91" y="511"/>
                </a:lnTo>
                <a:lnTo>
                  <a:pt x="91" y="509"/>
                </a:lnTo>
                <a:lnTo>
                  <a:pt x="91" y="508"/>
                </a:lnTo>
                <a:lnTo>
                  <a:pt x="91" y="507"/>
                </a:lnTo>
                <a:lnTo>
                  <a:pt x="91" y="506"/>
                </a:lnTo>
                <a:lnTo>
                  <a:pt x="91" y="506"/>
                </a:lnTo>
                <a:lnTo>
                  <a:pt x="91" y="505"/>
                </a:lnTo>
                <a:lnTo>
                  <a:pt x="92" y="504"/>
                </a:lnTo>
                <a:lnTo>
                  <a:pt x="93" y="503"/>
                </a:lnTo>
                <a:close/>
                <a:moveTo>
                  <a:pt x="96" y="492"/>
                </a:moveTo>
                <a:lnTo>
                  <a:pt x="96" y="491"/>
                </a:lnTo>
                <a:lnTo>
                  <a:pt x="96" y="491"/>
                </a:lnTo>
                <a:lnTo>
                  <a:pt x="96" y="491"/>
                </a:lnTo>
                <a:lnTo>
                  <a:pt x="96" y="491"/>
                </a:lnTo>
                <a:lnTo>
                  <a:pt x="96" y="491"/>
                </a:lnTo>
                <a:lnTo>
                  <a:pt x="96" y="492"/>
                </a:lnTo>
                <a:lnTo>
                  <a:pt x="96" y="492"/>
                </a:lnTo>
                <a:close/>
                <a:moveTo>
                  <a:pt x="98" y="506"/>
                </a:moveTo>
                <a:lnTo>
                  <a:pt x="98" y="509"/>
                </a:lnTo>
                <a:lnTo>
                  <a:pt x="99" y="511"/>
                </a:lnTo>
                <a:lnTo>
                  <a:pt x="99" y="513"/>
                </a:lnTo>
                <a:lnTo>
                  <a:pt x="99" y="514"/>
                </a:lnTo>
                <a:lnTo>
                  <a:pt x="99" y="514"/>
                </a:lnTo>
                <a:lnTo>
                  <a:pt x="98" y="514"/>
                </a:lnTo>
                <a:lnTo>
                  <a:pt x="97" y="514"/>
                </a:lnTo>
                <a:lnTo>
                  <a:pt x="96" y="514"/>
                </a:lnTo>
                <a:cubicBezTo>
                  <a:pt x="97" y="512"/>
                  <a:pt x="98" y="507"/>
                  <a:pt x="98" y="506"/>
                </a:cubicBezTo>
                <a:close/>
                <a:moveTo>
                  <a:pt x="97" y="442"/>
                </a:moveTo>
                <a:cubicBezTo>
                  <a:pt x="96" y="424"/>
                  <a:pt x="96" y="408"/>
                  <a:pt x="96" y="399"/>
                </a:cubicBezTo>
                <a:lnTo>
                  <a:pt x="99" y="398"/>
                </a:lnTo>
                <a:cubicBezTo>
                  <a:pt x="100" y="394"/>
                  <a:pt x="101" y="388"/>
                  <a:pt x="102" y="386"/>
                </a:cubicBezTo>
                <a:cubicBezTo>
                  <a:pt x="103" y="382"/>
                  <a:pt x="104" y="377"/>
                  <a:pt x="104" y="375"/>
                </a:cubicBezTo>
                <a:lnTo>
                  <a:pt x="104" y="373"/>
                </a:lnTo>
                <a:lnTo>
                  <a:pt x="105" y="370"/>
                </a:lnTo>
                <a:lnTo>
                  <a:pt x="105" y="368"/>
                </a:lnTo>
                <a:lnTo>
                  <a:pt x="106" y="366"/>
                </a:lnTo>
                <a:cubicBezTo>
                  <a:pt x="108" y="359"/>
                  <a:pt x="108" y="356"/>
                  <a:pt x="108" y="356"/>
                </a:cubicBezTo>
                <a:lnTo>
                  <a:pt x="108" y="356"/>
                </a:lnTo>
                <a:cubicBezTo>
                  <a:pt x="108" y="356"/>
                  <a:pt x="108" y="360"/>
                  <a:pt x="107" y="362"/>
                </a:cubicBezTo>
                <a:cubicBezTo>
                  <a:pt x="105" y="375"/>
                  <a:pt x="99" y="416"/>
                  <a:pt x="97" y="442"/>
                </a:cubicBezTo>
                <a:close/>
                <a:moveTo>
                  <a:pt x="105" y="452"/>
                </a:moveTo>
                <a:lnTo>
                  <a:pt x="105" y="448"/>
                </a:lnTo>
                <a:lnTo>
                  <a:pt x="106" y="445"/>
                </a:lnTo>
                <a:lnTo>
                  <a:pt x="106" y="442"/>
                </a:lnTo>
                <a:cubicBezTo>
                  <a:pt x="108" y="424"/>
                  <a:pt x="108" y="417"/>
                  <a:pt x="108" y="417"/>
                </a:cubicBezTo>
                <a:lnTo>
                  <a:pt x="108" y="417"/>
                </a:lnTo>
                <a:cubicBezTo>
                  <a:pt x="108" y="417"/>
                  <a:pt x="108" y="419"/>
                  <a:pt x="108" y="419"/>
                </a:cubicBezTo>
                <a:cubicBezTo>
                  <a:pt x="108" y="420"/>
                  <a:pt x="108" y="425"/>
                  <a:pt x="108" y="427"/>
                </a:cubicBezTo>
                <a:cubicBezTo>
                  <a:pt x="108" y="431"/>
                  <a:pt x="108" y="443"/>
                  <a:pt x="108" y="448"/>
                </a:cubicBezTo>
                <a:cubicBezTo>
                  <a:pt x="108" y="462"/>
                  <a:pt x="109" y="485"/>
                  <a:pt x="110" y="496"/>
                </a:cubicBezTo>
                <a:cubicBezTo>
                  <a:pt x="110" y="498"/>
                  <a:pt x="108" y="507"/>
                  <a:pt x="107" y="511"/>
                </a:cubicBezTo>
                <a:cubicBezTo>
                  <a:pt x="103" y="503"/>
                  <a:pt x="102" y="493"/>
                  <a:pt x="102" y="487"/>
                </a:cubicBezTo>
                <a:cubicBezTo>
                  <a:pt x="102" y="482"/>
                  <a:pt x="103" y="473"/>
                  <a:pt x="104" y="468"/>
                </a:cubicBezTo>
                <a:cubicBezTo>
                  <a:pt x="104" y="464"/>
                  <a:pt x="105" y="456"/>
                  <a:pt x="105" y="452"/>
                </a:cubicBezTo>
                <a:close/>
                <a:moveTo>
                  <a:pt x="92" y="378"/>
                </a:moveTo>
                <a:lnTo>
                  <a:pt x="89" y="379"/>
                </a:lnTo>
                <a:lnTo>
                  <a:pt x="90" y="376"/>
                </a:lnTo>
                <a:lnTo>
                  <a:pt x="91" y="374"/>
                </a:lnTo>
                <a:lnTo>
                  <a:pt x="91" y="372"/>
                </a:lnTo>
                <a:lnTo>
                  <a:pt x="92" y="370"/>
                </a:lnTo>
                <a:lnTo>
                  <a:pt x="92" y="369"/>
                </a:lnTo>
                <a:lnTo>
                  <a:pt x="92" y="368"/>
                </a:lnTo>
                <a:lnTo>
                  <a:pt x="93" y="367"/>
                </a:lnTo>
                <a:lnTo>
                  <a:pt x="93" y="367"/>
                </a:lnTo>
                <a:lnTo>
                  <a:pt x="93" y="366"/>
                </a:lnTo>
                <a:lnTo>
                  <a:pt x="93" y="367"/>
                </a:lnTo>
                <a:lnTo>
                  <a:pt x="93" y="367"/>
                </a:lnTo>
                <a:lnTo>
                  <a:pt x="93" y="368"/>
                </a:lnTo>
                <a:lnTo>
                  <a:pt x="93" y="369"/>
                </a:lnTo>
                <a:cubicBezTo>
                  <a:pt x="92" y="371"/>
                  <a:pt x="92" y="377"/>
                  <a:pt x="92" y="378"/>
                </a:cubicBezTo>
                <a:close/>
                <a:moveTo>
                  <a:pt x="89" y="379"/>
                </a:moveTo>
                <a:cubicBezTo>
                  <a:pt x="87" y="387"/>
                  <a:pt x="86" y="392"/>
                  <a:pt x="86" y="391"/>
                </a:cubicBezTo>
                <a:lnTo>
                  <a:pt x="86" y="391"/>
                </a:lnTo>
                <a:cubicBezTo>
                  <a:pt x="86" y="392"/>
                  <a:pt x="88" y="383"/>
                  <a:pt x="89" y="379"/>
                </a:cubicBezTo>
                <a:close/>
                <a:moveTo>
                  <a:pt x="87" y="299"/>
                </a:moveTo>
                <a:cubicBezTo>
                  <a:pt x="89" y="303"/>
                  <a:pt x="88" y="309"/>
                  <a:pt x="88" y="310"/>
                </a:cubicBezTo>
                <a:lnTo>
                  <a:pt x="87" y="313"/>
                </a:lnTo>
                <a:lnTo>
                  <a:pt x="87" y="313"/>
                </a:lnTo>
                <a:lnTo>
                  <a:pt x="85" y="312"/>
                </a:lnTo>
                <a:lnTo>
                  <a:pt x="85" y="311"/>
                </a:lnTo>
                <a:lnTo>
                  <a:pt x="84" y="311"/>
                </a:lnTo>
                <a:lnTo>
                  <a:pt x="83" y="312"/>
                </a:lnTo>
                <a:cubicBezTo>
                  <a:pt x="80" y="314"/>
                  <a:pt x="74" y="326"/>
                  <a:pt x="73" y="327"/>
                </a:cubicBezTo>
                <a:cubicBezTo>
                  <a:pt x="73" y="312"/>
                  <a:pt x="81" y="303"/>
                  <a:pt x="87" y="299"/>
                </a:cubicBezTo>
                <a:close/>
                <a:moveTo>
                  <a:pt x="76" y="304"/>
                </a:moveTo>
                <a:lnTo>
                  <a:pt x="77" y="303"/>
                </a:lnTo>
                <a:lnTo>
                  <a:pt x="78" y="302"/>
                </a:lnTo>
                <a:lnTo>
                  <a:pt x="79" y="302"/>
                </a:lnTo>
                <a:lnTo>
                  <a:pt x="79" y="302"/>
                </a:lnTo>
                <a:lnTo>
                  <a:pt x="79" y="302"/>
                </a:lnTo>
                <a:lnTo>
                  <a:pt x="79" y="302"/>
                </a:lnTo>
                <a:cubicBezTo>
                  <a:pt x="78" y="302"/>
                  <a:pt x="72" y="310"/>
                  <a:pt x="71" y="314"/>
                </a:cubicBezTo>
                <a:cubicBezTo>
                  <a:pt x="63" y="314"/>
                  <a:pt x="53" y="333"/>
                  <a:pt x="51" y="336"/>
                </a:cubicBezTo>
                <a:lnTo>
                  <a:pt x="51" y="335"/>
                </a:lnTo>
                <a:lnTo>
                  <a:pt x="50" y="334"/>
                </a:lnTo>
                <a:lnTo>
                  <a:pt x="50" y="333"/>
                </a:lnTo>
                <a:lnTo>
                  <a:pt x="50" y="331"/>
                </a:lnTo>
                <a:lnTo>
                  <a:pt x="49" y="330"/>
                </a:lnTo>
                <a:cubicBezTo>
                  <a:pt x="57" y="321"/>
                  <a:pt x="67" y="312"/>
                  <a:pt x="76" y="304"/>
                </a:cubicBezTo>
                <a:close/>
                <a:moveTo>
                  <a:pt x="47" y="340"/>
                </a:moveTo>
                <a:cubicBezTo>
                  <a:pt x="41" y="342"/>
                  <a:pt x="39" y="346"/>
                  <a:pt x="38" y="347"/>
                </a:cubicBezTo>
                <a:lnTo>
                  <a:pt x="37" y="348"/>
                </a:lnTo>
                <a:lnTo>
                  <a:pt x="38" y="345"/>
                </a:lnTo>
                <a:lnTo>
                  <a:pt x="40" y="343"/>
                </a:lnTo>
                <a:cubicBezTo>
                  <a:pt x="43" y="338"/>
                  <a:pt x="45" y="335"/>
                  <a:pt x="45" y="335"/>
                </a:cubicBezTo>
                <a:lnTo>
                  <a:pt x="45" y="335"/>
                </a:lnTo>
                <a:lnTo>
                  <a:pt x="46" y="334"/>
                </a:lnTo>
                <a:lnTo>
                  <a:pt x="46" y="335"/>
                </a:lnTo>
                <a:cubicBezTo>
                  <a:pt x="47" y="335"/>
                  <a:pt x="47" y="339"/>
                  <a:pt x="47" y="340"/>
                </a:cubicBezTo>
                <a:close/>
                <a:moveTo>
                  <a:pt x="32" y="361"/>
                </a:moveTo>
                <a:cubicBezTo>
                  <a:pt x="32" y="361"/>
                  <a:pt x="35" y="358"/>
                  <a:pt x="35" y="357"/>
                </a:cubicBezTo>
                <a:cubicBezTo>
                  <a:pt x="40" y="352"/>
                  <a:pt x="47" y="345"/>
                  <a:pt x="47" y="345"/>
                </a:cubicBezTo>
                <a:lnTo>
                  <a:pt x="47" y="345"/>
                </a:lnTo>
                <a:lnTo>
                  <a:pt x="46" y="348"/>
                </a:lnTo>
                <a:lnTo>
                  <a:pt x="45" y="350"/>
                </a:lnTo>
                <a:lnTo>
                  <a:pt x="45" y="351"/>
                </a:lnTo>
                <a:lnTo>
                  <a:pt x="45" y="352"/>
                </a:lnTo>
                <a:lnTo>
                  <a:pt x="45" y="352"/>
                </a:lnTo>
                <a:lnTo>
                  <a:pt x="44" y="352"/>
                </a:lnTo>
                <a:lnTo>
                  <a:pt x="44" y="352"/>
                </a:lnTo>
                <a:lnTo>
                  <a:pt x="44" y="351"/>
                </a:lnTo>
                <a:lnTo>
                  <a:pt x="42" y="350"/>
                </a:lnTo>
                <a:cubicBezTo>
                  <a:pt x="36" y="356"/>
                  <a:pt x="31" y="368"/>
                  <a:pt x="29" y="375"/>
                </a:cubicBezTo>
                <a:lnTo>
                  <a:pt x="29" y="375"/>
                </a:lnTo>
                <a:lnTo>
                  <a:pt x="29" y="374"/>
                </a:lnTo>
                <a:cubicBezTo>
                  <a:pt x="29" y="370"/>
                  <a:pt x="32" y="360"/>
                  <a:pt x="32" y="361"/>
                </a:cubicBezTo>
                <a:close/>
                <a:moveTo>
                  <a:pt x="22" y="368"/>
                </a:moveTo>
                <a:cubicBezTo>
                  <a:pt x="14" y="387"/>
                  <a:pt x="10" y="408"/>
                  <a:pt x="10" y="425"/>
                </a:cubicBezTo>
                <a:cubicBezTo>
                  <a:pt x="10" y="434"/>
                  <a:pt x="11" y="446"/>
                  <a:pt x="13" y="453"/>
                </a:cubicBezTo>
                <a:cubicBezTo>
                  <a:pt x="9" y="447"/>
                  <a:pt x="7" y="433"/>
                  <a:pt x="7" y="424"/>
                </a:cubicBezTo>
                <a:cubicBezTo>
                  <a:pt x="7" y="406"/>
                  <a:pt x="13" y="381"/>
                  <a:pt x="22" y="368"/>
                </a:cubicBezTo>
                <a:close/>
                <a:moveTo>
                  <a:pt x="24" y="381"/>
                </a:moveTo>
                <a:cubicBezTo>
                  <a:pt x="22" y="395"/>
                  <a:pt x="22" y="398"/>
                  <a:pt x="22" y="398"/>
                </a:cubicBezTo>
                <a:cubicBezTo>
                  <a:pt x="22" y="398"/>
                  <a:pt x="22" y="395"/>
                  <a:pt x="21" y="394"/>
                </a:cubicBezTo>
                <a:lnTo>
                  <a:pt x="21" y="394"/>
                </a:lnTo>
                <a:lnTo>
                  <a:pt x="20" y="394"/>
                </a:lnTo>
                <a:cubicBezTo>
                  <a:pt x="21" y="390"/>
                  <a:pt x="23" y="384"/>
                  <a:pt x="24" y="381"/>
                </a:cubicBezTo>
                <a:close/>
                <a:moveTo>
                  <a:pt x="13" y="461"/>
                </a:moveTo>
                <a:lnTo>
                  <a:pt x="16" y="465"/>
                </a:lnTo>
                <a:lnTo>
                  <a:pt x="16" y="466"/>
                </a:lnTo>
                <a:lnTo>
                  <a:pt x="16" y="467"/>
                </a:lnTo>
                <a:lnTo>
                  <a:pt x="16" y="468"/>
                </a:lnTo>
                <a:lnTo>
                  <a:pt x="16" y="469"/>
                </a:lnTo>
                <a:lnTo>
                  <a:pt x="16" y="469"/>
                </a:lnTo>
                <a:lnTo>
                  <a:pt x="16" y="469"/>
                </a:lnTo>
                <a:lnTo>
                  <a:pt x="15" y="468"/>
                </a:lnTo>
                <a:lnTo>
                  <a:pt x="15" y="467"/>
                </a:lnTo>
                <a:lnTo>
                  <a:pt x="14" y="464"/>
                </a:lnTo>
                <a:lnTo>
                  <a:pt x="13" y="461"/>
                </a:lnTo>
                <a:close/>
                <a:moveTo>
                  <a:pt x="19" y="402"/>
                </a:moveTo>
                <a:cubicBezTo>
                  <a:pt x="22" y="411"/>
                  <a:pt x="22" y="426"/>
                  <a:pt x="22" y="432"/>
                </a:cubicBezTo>
                <a:cubicBezTo>
                  <a:pt x="22" y="444"/>
                  <a:pt x="21" y="454"/>
                  <a:pt x="20" y="455"/>
                </a:cubicBezTo>
                <a:lnTo>
                  <a:pt x="20" y="455"/>
                </a:lnTo>
                <a:lnTo>
                  <a:pt x="19" y="455"/>
                </a:lnTo>
                <a:lnTo>
                  <a:pt x="19" y="455"/>
                </a:lnTo>
                <a:lnTo>
                  <a:pt x="19" y="455"/>
                </a:lnTo>
                <a:cubicBezTo>
                  <a:pt x="18" y="456"/>
                  <a:pt x="17" y="443"/>
                  <a:pt x="17" y="430"/>
                </a:cubicBezTo>
                <a:lnTo>
                  <a:pt x="18" y="428"/>
                </a:lnTo>
                <a:cubicBezTo>
                  <a:pt x="17" y="425"/>
                  <a:pt x="17" y="419"/>
                  <a:pt x="17" y="418"/>
                </a:cubicBezTo>
                <a:cubicBezTo>
                  <a:pt x="17" y="409"/>
                  <a:pt x="19" y="401"/>
                  <a:pt x="19" y="401"/>
                </a:cubicBezTo>
                <a:lnTo>
                  <a:pt x="19" y="401"/>
                </a:lnTo>
                <a:lnTo>
                  <a:pt x="19" y="401"/>
                </a:lnTo>
                <a:lnTo>
                  <a:pt x="19" y="401"/>
                </a:lnTo>
                <a:lnTo>
                  <a:pt x="19" y="402"/>
                </a:lnTo>
                <a:lnTo>
                  <a:pt x="19" y="402"/>
                </a:lnTo>
                <a:close/>
                <a:moveTo>
                  <a:pt x="18" y="473"/>
                </a:moveTo>
                <a:lnTo>
                  <a:pt x="19" y="473"/>
                </a:lnTo>
                <a:lnTo>
                  <a:pt x="20" y="473"/>
                </a:lnTo>
                <a:lnTo>
                  <a:pt x="22" y="473"/>
                </a:lnTo>
                <a:lnTo>
                  <a:pt x="22" y="473"/>
                </a:lnTo>
                <a:lnTo>
                  <a:pt x="23" y="474"/>
                </a:lnTo>
                <a:cubicBezTo>
                  <a:pt x="23" y="474"/>
                  <a:pt x="23" y="475"/>
                  <a:pt x="23" y="476"/>
                </a:cubicBezTo>
                <a:lnTo>
                  <a:pt x="24" y="478"/>
                </a:lnTo>
                <a:lnTo>
                  <a:pt x="24" y="479"/>
                </a:lnTo>
                <a:lnTo>
                  <a:pt x="25" y="482"/>
                </a:lnTo>
                <a:lnTo>
                  <a:pt x="25" y="484"/>
                </a:lnTo>
                <a:cubicBezTo>
                  <a:pt x="20" y="478"/>
                  <a:pt x="19" y="474"/>
                  <a:pt x="18" y="474"/>
                </a:cubicBezTo>
                <a:lnTo>
                  <a:pt x="18" y="473"/>
                </a:lnTo>
                <a:close/>
                <a:moveTo>
                  <a:pt x="34" y="493"/>
                </a:moveTo>
                <a:lnTo>
                  <a:pt x="33" y="492"/>
                </a:lnTo>
                <a:lnTo>
                  <a:pt x="32" y="492"/>
                </a:lnTo>
                <a:lnTo>
                  <a:pt x="31" y="491"/>
                </a:lnTo>
                <a:lnTo>
                  <a:pt x="31" y="491"/>
                </a:lnTo>
                <a:cubicBezTo>
                  <a:pt x="30" y="490"/>
                  <a:pt x="29" y="484"/>
                  <a:pt x="28" y="482"/>
                </a:cubicBezTo>
                <a:lnTo>
                  <a:pt x="30" y="485"/>
                </a:lnTo>
                <a:lnTo>
                  <a:pt x="31" y="487"/>
                </a:lnTo>
                <a:lnTo>
                  <a:pt x="32" y="489"/>
                </a:lnTo>
                <a:lnTo>
                  <a:pt x="33" y="490"/>
                </a:lnTo>
                <a:lnTo>
                  <a:pt x="34" y="491"/>
                </a:lnTo>
                <a:lnTo>
                  <a:pt x="34" y="491"/>
                </a:lnTo>
                <a:lnTo>
                  <a:pt x="34" y="491"/>
                </a:lnTo>
                <a:lnTo>
                  <a:pt x="34" y="492"/>
                </a:lnTo>
                <a:lnTo>
                  <a:pt x="34" y="493"/>
                </a:lnTo>
                <a:close/>
                <a:moveTo>
                  <a:pt x="29" y="475"/>
                </a:moveTo>
                <a:lnTo>
                  <a:pt x="29" y="474"/>
                </a:lnTo>
                <a:lnTo>
                  <a:pt x="29" y="474"/>
                </a:lnTo>
                <a:cubicBezTo>
                  <a:pt x="28" y="472"/>
                  <a:pt x="27" y="469"/>
                  <a:pt x="27" y="467"/>
                </a:cubicBezTo>
                <a:cubicBezTo>
                  <a:pt x="26" y="464"/>
                  <a:pt x="29" y="457"/>
                  <a:pt x="32" y="453"/>
                </a:cubicBezTo>
                <a:cubicBezTo>
                  <a:pt x="32" y="466"/>
                  <a:pt x="34" y="475"/>
                  <a:pt x="34" y="477"/>
                </a:cubicBezTo>
                <a:lnTo>
                  <a:pt x="34" y="477"/>
                </a:lnTo>
                <a:lnTo>
                  <a:pt x="34" y="478"/>
                </a:lnTo>
                <a:lnTo>
                  <a:pt x="34" y="479"/>
                </a:lnTo>
                <a:lnTo>
                  <a:pt x="34" y="479"/>
                </a:lnTo>
                <a:lnTo>
                  <a:pt x="34" y="479"/>
                </a:lnTo>
                <a:lnTo>
                  <a:pt x="34" y="479"/>
                </a:lnTo>
                <a:lnTo>
                  <a:pt x="34" y="480"/>
                </a:lnTo>
                <a:cubicBezTo>
                  <a:pt x="34" y="480"/>
                  <a:pt x="32" y="478"/>
                  <a:pt x="32" y="478"/>
                </a:cubicBezTo>
                <a:lnTo>
                  <a:pt x="32" y="477"/>
                </a:lnTo>
                <a:lnTo>
                  <a:pt x="31" y="477"/>
                </a:lnTo>
                <a:lnTo>
                  <a:pt x="30" y="476"/>
                </a:lnTo>
                <a:lnTo>
                  <a:pt x="29" y="475"/>
                </a:lnTo>
                <a:close/>
                <a:moveTo>
                  <a:pt x="42" y="502"/>
                </a:moveTo>
                <a:lnTo>
                  <a:pt x="43" y="506"/>
                </a:lnTo>
                <a:lnTo>
                  <a:pt x="46" y="504"/>
                </a:lnTo>
                <a:lnTo>
                  <a:pt x="46" y="505"/>
                </a:lnTo>
                <a:lnTo>
                  <a:pt x="47" y="507"/>
                </a:lnTo>
                <a:lnTo>
                  <a:pt x="47" y="508"/>
                </a:lnTo>
                <a:lnTo>
                  <a:pt x="48" y="509"/>
                </a:lnTo>
                <a:lnTo>
                  <a:pt x="48" y="510"/>
                </a:lnTo>
                <a:lnTo>
                  <a:pt x="49" y="511"/>
                </a:lnTo>
                <a:lnTo>
                  <a:pt x="49" y="512"/>
                </a:lnTo>
                <a:cubicBezTo>
                  <a:pt x="42" y="507"/>
                  <a:pt x="35" y="501"/>
                  <a:pt x="35" y="501"/>
                </a:cubicBezTo>
                <a:lnTo>
                  <a:pt x="35" y="500"/>
                </a:lnTo>
                <a:lnTo>
                  <a:pt x="35" y="500"/>
                </a:lnTo>
                <a:lnTo>
                  <a:pt x="36" y="500"/>
                </a:lnTo>
                <a:lnTo>
                  <a:pt x="36" y="500"/>
                </a:lnTo>
                <a:lnTo>
                  <a:pt x="37" y="500"/>
                </a:lnTo>
                <a:lnTo>
                  <a:pt x="38" y="501"/>
                </a:lnTo>
                <a:lnTo>
                  <a:pt x="40" y="501"/>
                </a:lnTo>
                <a:lnTo>
                  <a:pt x="42" y="502"/>
                </a:lnTo>
                <a:close/>
                <a:moveTo>
                  <a:pt x="50" y="504"/>
                </a:moveTo>
                <a:lnTo>
                  <a:pt x="49" y="502"/>
                </a:lnTo>
                <a:lnTo>
                  <a:pt x="49" y="501"/>
                </a:lnTo>
                <a:lnTo>
                  <a:pt x="48" y="500"/>
                </a:lnTo>
                <a:lnTo>
                  <a:pt x="48" y="500"/>
                </a:lnTo>
                <a:lnTo>
                  <a:pt x="49" y="501"/>
                </a:lnTo>
                <a:lnTo>
                  <a:pt x="50" y="504"/>
                </a:lnTo>
                <a:close/>
                <a:moveTo>
                  <a:pt x="50" y="504"/>
                </a:moveTo>
                <a:lnTo>
                  <a:pt x="52" y="507"/>
                </a:lnTo>
                <a:lnTo>
                  <a:pt x="54" y="506"/>
                </a:lnTo>
                <a:lnTo>
                  <a:pt x="55" y="505"/>
                </a:lnTo>
                <a:lnTo>
                  <a:pt x="55" y="505"/>
                </a:lnTo>
                <a:lnTo>
                  <a:pt x="55" y="504"/>
                </a:lnTo>
                <a:lnTo>
                  <a:pt x="55" y="504"/>
                </a:lnTo>
                <a:lnTo>
                  <a:pt x="56" y="505"/>
                </a:lnTo>
                <a:lnTo>
                  <a:pt x="58" y="506"/>
                </a:lnTo>
                <a:lnTo>
                  <a:pt x="60" y="507"/>
                </a:lnTo>
                <a:lnTo>
                  <a:pt x="62" y="510"/>
                </a:lnTo>
                <a:lnTo>
                  <a:pt x="61" y="511"/>
                </a:lnTo>
                <a:lnTo>
                  <a:pt x="60" y="512"/>
                </a:lnTo>
                <a:lnTo>
                  <a:pt x="60" y="513"/>
                </a:lnTo>
                <a:lnTo>
                  <a:pt x="59" y="514"/>
                </a:lnTo>
                <a:lnTo>
                  <a:pt x="59" y="515"/>
                </a:lnTo>
                <a:lnTo>
                  <a:pt x="58" y="515"/>
                </a:lnTo>
                <a:lnTo>
                  <a:pt x="58" y="515"/>
                </a:lnTo>
                <a:lnTo>
                  <a:pt x="57" y="515"/>
                </a:lnTo>
                <a:lnTo>
                  <a:pt x="57" y="515"/>
                </a:lnTo>
                <a:cubicBezTo>
                  <a:pt x="56" y="516"/>
                  <a:pt x="51" y="508"/>
                  <a:pt x="50" y="504"/>
                </a:cubicBezTo>
                <a:close/>
                <a:moveTo>
                  <a:pt x="62" y="519"/>
                </a:moveTo>
                <a:lnTo>
                  <a:pt x="63" y="516"/>
                </a:lnTo>
                <a:lnTo>
                  <a:pt x="64" y="518"/>
                </a:lnTo>
                <a:lnTo>
                  <a:pt x="64" y="520"/>
                </a:lnTo>
                <a:lnTo>
                  <a:pt x="63" y="519"/>
                </a:lnTo>
                <a:lnTo>
                  <a:pt x="62" y="519"/>
                </a:lnTo>
                <a:close/>
                <a:moveTo>
                  <a:pt x="66" y="510"/>
                </a:moveTo>
                <a:lnTo>
                  <a:pt x="66" y="510"/>
                </a:lnTo>
                <a:lnTo>
                  <a:pt x="68" y="510"/>
                </a:lnTo>
                <a:lnTo>
                  <a:pt x="67" y="513"/>
                </a:lnTo>
                <a:lnTo>
                  <a:pt x="67" y="514"/>
                </a:lnTo>
                <a:lnTo>
                  <a:pt x="67" y="515"/>
                </a:lnTo>
                <a:lnTo>
                  <a:pt x="66" y="513"/>
                </a:lnTo>
                <a:lnTo>
                  <a:pt x="66" y="510"/>
                </a:lnTo>
                <a:close/>
                <a:moveTo>
                  <a:pt x="103" y="528"/>
                </a:moveTo>
                <a:cubicBezTo>
                  <a:pt x="85" y="527"/>
                  <a:pt x="75" y="523"/>
                  <a:pt x="72" y="522"/>
                </a:cubicBezTo>
                <a:cubicBezTo>
                  <a:pt x="70" y="521"/>
                  <a:pt x="68" y="521"/>
                  <a:pt x="68" y="521"/>
                </a:cubicBezTo>
                <a:lnTo>
                  <a:pt x="69" y="518"/>
                </a:lnTo>
                <a:lnTo>
                  <a:pt x="70" y="515"/>
                </a:lnTo>
                <a:lnTo>
                  <a:pt x="71" y="514"/>
                </a:lnTo>
                <a:lnTo>
                  <a:pt x="72" y="513"/>
                </a:lnTo>
                <a:lnTo>
                  <a:pt x="72" y="512"/>
                </a:lnTo>
                <a:lnTo>
                  <a:pt x="72" y="512"/>
                </a:lnTo>
                <a:lnTo>
                  <a:pt x="73" y="512"/>
                </a:lnTo>
                <a:lnTo>
                  <a:pt x="74" y="512"/>
                </a:lnTo>
                <a:lnTo>
                  <a:pt x="74" y="515"/>
                </a:lnTo>
                <a:lnTo>
                  <a:pt x="75" y="517"/>
                </a:lnTo>
                <a:lnTo>
                  <a:pt x="75" y="518"/>
                </a:lnTo>
                <a:lnTo>
                  <a:pt x="75" y="519"/>
                </a:lnTo>
                <a:lnTo>
                  <a:pt x="75" y="521"/>
                </a:lnTo>
                <a:lnTo>
                  <a:pt x="76" y="521"/>
                </a:lnTo>
                <a:lnTo>
                  <a:pt x="76" y="522"/>
                </a:lnTo>
                <a:lnTo>
                  <a:pt x="76" y="523"/>
                </a:lnTo>
                <a:lnTo>
                  <a:pt x="77" y="523"/>
                </a:lnTo>
                <a:lnTo>
                  <a:pt x="79" y="521"/>
                </a:lnTo>
                <a:lnTo>
                  <a:pt x="80" y="518"/>
                </a:lnTo>
                <a:lnTo>
                  <a:pt x="81" y="517"/>
                </a:lnTo>
                <a:lnTo>
                  <a:pt x="81" y="516"/>
                </a:lnTo>
                <a:lnTo>
                  <a:pt x="81" y="515"/>
                </a:lnTo>
                <a:lnTo>
                  <a:pt x="82" y="515"/>
                </a:lnTo>
                <a:lnTo>
                  <a:pt x="83" y="516"/>
                </a:lnTo>
                <a:lnTo>
                  <a:pt x="85" y="517"/>
                </a:lnTo>
                <a:lnTo>
                  <a:pt x="88" y="518"/>
                </a:lnTo>
                <a:lnTo>
                  <a:pt x="89" y="520"/>
                </a:lnTo>
                <a:lnTo>
                  <a:pt x="89" y="521"/>
                </a:lnTo>
                <a:lnTo>
                  <a:pt x="90" y="523"/>
                </a:lnTo>
                <a:lnTo>
                  <a:pt x="90" y="524"/>
                </a:lnTo>
                <a:lnTo>
                  <a:pt x="91" y="524"/>
                </a:lnTo>
                <a:lnTo>
                  <a:pt x="92" y="525"/>
                </a:lnTo>
                <a:lnTo>
                  <a:pt x="93" y="525"/>
                </a:lnTo>
                <a:lnTo>
                  <a:pt x="93" y="524"/>
                </a:lnTo>
                <a:lnTo>
                  <a:pt x="94" y="522"/>
                </a:lnTo>
                <a:lnTo>
                  <a:pt x="94" y="521"/>
                </a:lnTo>
                <a:lnTo>
                  <a:pt x="95" y="519"/>
                </a:lnTo>
                <a:lnTo>
                  <a:pt x="98" y="520"/>
                </a:lnTo>
                <a:lnTo>
                  <a:pt x="99" y="520"/>
                </a:lnTo>
                <a:lnTo>
                  <a:pt x="100" y="521"/>
                </a:lnTo>
                <a:lnTo>
                  <a:pt x="101" y="522"/>
                </a:lnTo>
                <a:lnTo>
                  <a:pt x="101" y="522"/>
                </a:lnTo>
                <a:lnTo>
                  <a:pt x="101" y="524"/>
                </a:lnTo>
                <a:lnTo>
                  <a:pt x="102" y="526"/>
                </a:lnTo>
                <a:lnTo>
                  <a:pt x="103" y="528"/>
                </a:lnTo>
                <a:close/>
                <a:moveTo>
                  <a:pt x="103" y="528"/>
                </a:moveTo>
                <a:lnTo>
                  <a:pt x="106" y="525"/>
                </a:lnTo>
                <a:lnTo>
                  <a:pt x="107" y="526"/>
                </a:lnTo>
                <a:lnTo>
                  <a:pt x="109" y="527"/>
                </a:lnTo>
                <a:lnTo>
                  <a:pt x="109" y="528"/>
                </a:lnTo>
                <a:lnTo>
                  <a:pt x="110" y="528"/>
                </a:lnTo>
                <a:lnTo>
                  <a:pt x="109" y="528"/>
                </a:lnTo>
                <a:lnTo>
                  <a:pt x="108" y="528"/>
                </a:lnTo>
                <a:lnTo>
                  <a:pt x="106" y="528"/>
                </a:lnTo>
                <a:lnTo>
                  <a:pt x="103" y="528"/>
                </a:lnTo>
                <a:close/>
                <a:moveTo>
                  <a:pt x="110" y="515"/>
                </a:moveTo>
                <a:lnTo>
                  <a:pt x="111" y="513"/>
                </a:lnTo>
                <a:lnTo>
                  <a:pt x="111" y="512"/>
                </a:lnTo>
                <a:lnTo>
                  <a:pt x="111" y="510"/>
                </a:lnTo>
                <a:lnTo>
                  <a:pt x="112" y="508"/>
                </a:lnTo>
                <a:lnTo>
                  <a:pt x="112" y="507"/>
                </a:lnTo>
                <a:lnTo>
                  <a:pt x="113" y="510"/>
                </a:lnTo>
                <a:lnTo>
                  <a:pt x="113" y="512"/>
                </a:lnTo>
                <a:lnTo>
                  <a:pt x="113" y="514"/>
                </a:lnTo>
                <a:lnTo>
                  <a:pt x="113" y="514"/>
                </a:lnTo>
                <a:lnTo>
                  <a:pt x="113" y="515"/>
                </a:lnTo>
                <a:lnTo>
                  <a:pt x="112" y="515"/>
                </a:lnTo>
                <a:lnTo>
                  <a:pt x="111" y="515"/>
                </a:lnTo>
                <a:lnTo>
                  <a:pt x="110" y="515"/>
                </a:lnTo>
                <a:close/>
                <a:moveTo>
                  <a:pt x="113" y="528"/>
                </a:moveTo>
                <a:lnTo>
                  <a:pt x="114" y="528"/>
                </a:lnTo>
                <a:lnTo>
                  <a:pt x="115" y="526"/>
                </a:lnTo>
                <a:lnTo>
                  <a:pt x="116" y="528"/>
                </a:lnTo>
                <a:lnTo>
                  <a:pt x="113" y="528"/>
                </a:lnTo>
                <a:close/>
                <a:moveTo>
                  <a:pt x="116" y="509"/>
                </a:moveTo>
                <a:lnTo>
                  <a:pt x="116" y="507"/>
                </a:lnTo>
                <a:lnTo>
                  <a:pt x="116" y="506"/>
                </a:lnTo>
                <a:lnTo>
                  <a:pt x="116" y="504"/>
                </a:lnTo>
                <a:cubicBezTo>
                  <a:pt x="115" y="500"/>
                  <a:pt x="115" y="497"/>
                  <a:pt x="115" y="496"/>
                </a:cubicBezTo>
                <a:cubicBezTo>
                  <a:pt x="115" y="495"/>
                  <a:pt x="115" y="491"/>
                  <a:pt x="116" y="489"/>
                </a:cubicBezTo>
                <a:lnTo>
                  <a:pt x="116" y="488"/>
                </a:lnTo>
                <a:lnTo>
                  <a:pt x="116" y="486"/>
                </a:lnTo>
                <a:lnTo>
                  <a:pt x="117" y="488"/>
                </a:lnTo>
                <a:lnTo>
                  <a:pt x="117" y="490"/>
                </a:lnTo>
                <a:lnTo>
                  <a:pt x="117" y="492"/>
                </a:lnTo>
                <a:lnTo>
                  <a:pt x="117" y="493"/>
                </a:lnTo>
                <a:lnTo>
                  <a:pt x="118" y="494"/>
                </a:lnTo>
                <a:cubicBezTo>
                  <a:pt x="118" y="497"/>
                  <a:pt x="118" y="500"/>
                  <a:pt x="118" y="500"/>
                </a:cubicBezTo>
                <a:cubicBezTo>
                  <a:pt x="119" y="502"/>
                  <a:pt x="117" y="507"/>
                  <a:pt x="116" y="509"/>
                </a:cubicBezTo>
                <a:close/>
                <a:moveTo>
                  <a:pt x="119" y="525"/>
                </a:moveTo>
                <a:lnTo>
                  <a:pt x="118" y="521"/>
                </a:lnTo>
                <a:lnTo>
                  <a:pt x="119" y="519"/>
                </a:lnTo>
                <a:lnTo>
                  <a:pt x="120" y="518"/>
                </a:lnTo>
                <a:lnTo>
                  <a:pt x="121" y="518"/>
                </a:lnTo>
                <a:lnTo>
                  <a:pt x="121" y="519"/>
                </a:lnTo>
                <a:lnTo>
                  <a:pt x="121" y="520"/>
                </a:lnTo>
                <a:lnTo>
                  <a:pt x="121" y="521"/>
                </a:lnTo>
                <a:lnTo>
                  <a:pt x="120" y="523"/>
                </a:lnTo>
                <a:lnTo>
                  <a:pt x="119" y="525"/>
                </a:lnTo>
                <a:close/>
                <a:moveTo>
                  <a:pt x="119" y="389"/>
                </a:moveTo>
                <a:lnTo>
                  <a:pt x="116" y="386"/>
                </a:lnTo>
                <a:lnTo>
                  <a:pt x="117" y="381"/>
                </a:lnTo>
                <a:cubicBezTo>
                  <a:pt x="122" y="379"/>
                  <a:pt x="124" y="373"/>
                  <a:pt x="125" y="372"/>
                </a:cubicBezTo>
                <a:cubicBezTo>
                  <a:pt x="123" y="373"/>
                  <a:pt x="120" y="411"/>
                  <a:pt x="121" y="450"/>
                </a:cubicBezTo>
                <a:cubicBezTo>
                  <a:pt x="121" y="463"/>
                  <a:pt x="121" y="469"/>
                  <a:pt x="120" y="468"/>
                </a:cubicBezTo>
                <a:cubicBezTo>
                  <a:pt x="120" y="469"/>
                  <a:pt x="120" y="463"/>
                  <a:pt x="120" y="459"/>
                </a:cubicBezTo>
                <a:cubicBezTo>
                  <a:pt x="120" y="446"/>
                  <a:pt x="120" y="411"/>
                  <a:pt x="119" y="389"/>
                </a:cubicBezTo>
                <a:close/>
                <a:moveTo>
                  <a:pt x="125" y="372"/>
                </a:moveTo>
                <a:cubicBezTo>
                  <a:pt x="125" y="371"/>
                  <a:pt x="125" y="370"/>
                  <a:pt x="125" y="370"/>
                </a:cubicBezTo>
                <a:lnTo>
                  <a:pt x="125" y="370"/>
                </a:lnTo>
                <a:lnTo>
                  <a:pt x="125" y="370"/>
                </a:lnTo>
                <a:cubicBezTo>
                  <a:pt x="125" y="370"/>
                  <a:pt x="125" y="372"/>
                  <a:pt x="125" y="372"/>
                </a:cubicBezTo>
                <a:close/>
                <a:moveTo>
                  <a:pt x="123" y="528"/>
                </a:moveTo>
                <a:cubicBezTo>
                  <a:pt x="125" y="522"/>
                  <a:pt x="126" y="519"/>
                  <a:pt x="126" y="519"/>
                </a:cubicBezTo>
                <a:lnTo>
                  <a:pt x="127" y="519"/>
                </a:lnTo>
                <a:lnTo>
                  <a:pt x="127" y="519"/>
                </a:lnTo>
                <a:lnTo>
                  <a:pt x="127" y="519"/>
                </a:lnTo>
                <a:lnTo>
                  <a:pt x="127" y="519"/>
                </a:lnTo>
                <a:lnTo>
                  <a:pt x="128" y="520"/>
                </a:lnTo>
                <a:lnTo>
                  <a:pt x="128" y="520"/>
                </a:lnTo>
                <a:lnTo>
                  <a:pt x="128" y="521"/>
                </a:lnTo>
                <a:lnTo>
                  <a:pt x="129" y="522"/>
                </a:lnTo>
                <a:lnTo>
                  <a:pt x="129" y="522"/>
                </a:lnTo>
                <a:lnTo>
                  <a:pt x="130" y="523"/>
                </a:lnTo>
                <a:lnTo>
                  <a:pt x="131" y="523"/>
                </a:lnTo>
                <a:lnTo>
                  <a:pt x="131" y="523"/>
                </a:lnTo>
                <a:lnTo>
                  <a:pt x="132" y="523"/>
                </a:lnTo>
                <a:lnTo>
                  <a:pt x="133" y="524"/>
                </a:lnTo>
                <a:lnTo>
                  <a:pt x="134" y="527"/>
                </a:lnTo>
                <a:cubicBezTo>
                  <a:pt x="130" y="528"/>
                  <a:pt x="124" y="528"/>
                  <a:pt x="123" y="528"/>
                </a:cubicBezTo>
                <a:close/>
                <a:moveTo>
                  <a:pt x="133" y="509"/>
                </a:moveTo>
                <a:cubicBezTo>
                  <a:pt x="130" y="497"/>
                  <a:pt x="129" y="482"/>
                  <a:pt x="129" y="471"/>
                </a:cubicBezTo>
                <a:cubicBezTo>
                  <a:pt x="129" y="460"/>
                  <a:pt x="130" y="446"/>
                  <a:pt x="131" y="436"/>
                </a:cubicBezTo>
                <a:cubicBezTo>
                  <a:pt x="131" y="459"/>
                  <a:pt x="134" y="474"/>
                  <a:pt x="135" y="481"/>
                </a:cubicBezTo>
                <a:cubicBezTo>
                  <a:pt x="136" y="487"/>
                  <a:pt x="137" y="492"/>
                  <a:pt x="137" y="495"/>
                </a:cubicBezTo>
                <a:cubicBezTo>
                  <a:pt x="137" y="499"/>
                  <a:pt x="135" y="505"/>
                  <a:pt x="133" y="509"/>
                </a:cubicBezTo>
                <a:close/>
                <a:moveTo>
                  <a:pt x="136" y="521"/>
                </a:moveTo>
                <a:lnTo>
                  <a:pt x="136" y="524"/>
                </a:lnTo>
                <a:lnTo>
                  <a:pt x="137" y="524"/>
                </a:lnTo>
                <a:lnTo>
                  <a:pt x="136" y="521"/>
                </a:lnTo>
                <a:close/>
                <a:moveTo>
                  <a:pt x="133" y="385"/>
                </a:moveTo>
                <a:cubicBezTo>
                  <a:pt x="135" y="377"/>
                  <a:pt x="139" y="362"/>
                  <a:pt x="140" y="359"/>
                </a:cubicBezTo>
                <a:lnTo>
                  <a:pt x="139" y="359"/>
                </a:lnTo>
                <a:lnTo>
                  <a:pt x="139" y="360"/>
                </a:lnTo>
                <a:cubicBezTo>
                  <a:pt x="139" y="361"/>
                  <a:pt x="140" y="363"/>
                  <a:pt x="140" y="364"/>
                </a:cubicBezTo>
                <a:lnTo>
                  <a:pt x="142" y="363"/>
                </a:lnTo>
                <a:lnTo>
                  <a:pt x="142" y="365"/>
                </a:lnTo>
                <a:lnTo>
                  <a:pt x="141" y="367"/>
                </a:lnTo>
                <a:cubicBezTo>
                  <a:pt x="135" y="385"/>
                  <a:pt x="133" y="397"/>
                  <a:pt x="133" y="399"/>
                </a:cubicBezTo>
                <a:lnTo>
                  <a:pt x="133" y="399"/>
                </a:lnTo>
                <a:lnTo>
                  <a:pt x="133" y="399"/>
                </a:lnTo>
                <a:lnTo>
                  <a:pt x="133" y="399"/>
                </a:lnTo>
                <a:lnTo>
                  <a:pt x="133" y="399"/>
                </a:lnTo>
                <a:lnTo>
                  <a:pt x="133" y="399"/>
                </a:lnTo>
                <a:lnTo>
                  <a:pt x="133" y="399"/>
                </a:lnTo>
                <a:lnTo>
                  <a:pt x="133" y="399"/>
                </a:lnTo>
                <a:lnTo>
                  <a:pt x="133" y="398"/>
                </a:lnTo>
                <a:lnTo>
                  <a:pt x="133" y="398"/>
                </a:lnTo>
                <a:lnTo>
                  <a:pt x="133" y="397"/>
                </a:lnTo>
                <a:lnTo>
                  <a:pt x="133" y="397"/>
                </a:lnTo>
                <a:lnTo>
                  <a:pt x="133" y="396"/>
                </a:lnTo>
                <a:lnTo>
                  <a:pt x="133" y="395"/>
                </a:lnTo>
                <a:lnTo>
                  <a:pt x="133" y="394"/>
                </a:lnTo>
                <a:cubicBezTo>
                  <a:pt x="133" y="392"/>
                  <a:pt x="133" y="387"/>
                  <a:pt x="133" y="385"/>
                </a:cubicBezTo>
                <a:close/>
                <a:moveTo>
                  <a:pt x="140" y="359"/>
                </a:moveTo>
                <a:lnTo>
                  <a:pt x="140" y="357"/>
                </a:lnTo>
                <a:lnTo>
                  <a:pt x="140" y="356"/>
                </a:lnTo>
                <a:lnTo>
                  <a:pt x="140" y="354"/>
                </a:lnTo>
                <a:lnTo>
                  <a:pt x="141" y="354"/>
                </a:lnTo>
                <a:cubicBezTo>
                  <a:pt x="140" y="355"/>
                  <a:pt x="139" y="359"/>
                  <a:pt x="140" y="359"/>
                </a:cubicBezTo>
                <a:close/>
                <a:moveTo>
                  <a:pt x="141" y="354"/>
                </a:moveTo>
                <a:lnTo>
                  <a:pt x="141" y="353"/>
                </a:lnTo>
                <a:lnTo>
                  <a:pt x="141" y="351"/>
                </a:lnTo>
                <a:cubicBezTo>
                  <a:pt x="145" y="330"/>
                  <a:pt x="152" y="306"/>
                  <a:pt x="160" y="290"/>
                </a:cubicBezTo>
                <a:cubicBezTo>
                  <a:pt x="155" y="317"/>
                  <a:pt x="147" y="336"/>
                  <a:pt x="144" y="345"/>
                </a:cubicBezTo>
                <a:cubicBezTo>
                  <a:pt x="142" y="348"/>
                  <a:pt x="141" y="353"/>
                  <a:pt x="141" y="354"/>
                </a:cubicBezTo>
                <a:close/>
                <a:moveTo>
                  <a:pt x="139" y="441"/>
                </a:moveTo>
                <a:cubicBezTo>
                  <a:pt x="139" y="443"/>
                  <a:pt x="139" y="445"/>
                  <a:pt x="139" y="445"/>
                </a:cubicBezTo>
                <a:lnTo>
                  <a:pt x="139" y="445"/>
                </a:lnTo>
                <a:cubicBezTo>
                  <a:pt x="139" y="445"/>
                  <a:pt x="139" y="443"/>
                  <a:pt x="139" y="442"/>
                </a:cubicBezTo>
                <a:cubicBezTo>
                  <a:pt x="138" y="434"/>
                  <a:pt x="140" y="404"/>
                  <a:pt x="143" y="388"/>
                </a:cubicBezTo>
                <a:cubicBezTo>
                  <a:pt x="143" y="404"/>
                  <a:pt x="141" y="420"/>
                  <a:pt x="140" y="434"/>
                </a:cubicBezTo>
                <a:cubicBezTo>
                  <a:pt x="140" y="437"/>
                  <a:pt x="139" y="440"/>
                  <a:pt x="139" y="441"/>
                </a:cubicBezTo>
                <a:close/>
                <a:moveTo>
                  <a:pt x="141" y="521"/>
                </a:moveTo>
                <a:lnTo>
                  <a:pt x="144" y="521"/>
                </a:lnTo>
                <a:lnTo>
                  <a:pt x="146" y="521"/>
                </a:lnTo>
                <a:lnTo>
                  <a:pt x="147" y="521"/>
                </a:lnTo>
                <a:lnTo>
                  <a:pt x="148" y="522"/>
                </a:lnTo>
                <a:lnTo>
                  <a:pt x="148" y="523"/>
                </a:lnTo>
                <a:lnTo>
                  <a:pt x="148" y="525"/>
                </a:lnTo>
                <a:lnTo>
                  <a:pt x="145" y="526"/>
                </a:lnTo>
                <a:lnTo>
                  <a:pt x="143" y="526"/>
                </a:lnTo>
                <a:lnTo>
                  <a:pt x="142" y="526"/>
                </a:lnTo>
                <a:lnTo>
                  <a:pt x="141" y="526"/>
                </a:lnTo>
                <a:lnTo>
                  <a:pt x="140" y="526"/>
                </a:lnTo>
                <a:lnTo>
                  <a:pt x="140" y="525"/>
                </a:lnTo>
                <a:lnTo>
                  <a:pt x="141" y="524"/>
                </a:lnTo>
                <a:lnTo>
                  <a:pt x="141" y="523"/>
                </a:lnTo>
                <a:lnTo>
                  <a:pt x="141" y="521"/>
                </a:lnTo>
                <a:close/>
                <a:moveTo>
                  <a:pt x="154" y="515"/>
                </a:moveTo>
                <a:lnTo>
                  <a:pt x="153" y="512"/>
                </a:lnTo>
                <a:lnTo>
                  <a:pt x="155" y="512"/>
                </a:lnTo>
                <a:lnTo>
                  <a:pt x="155" y="513"/>
                </a:lnTo>
                <a:lnTo>
                  <a:pt x="154" y="515"/>
                </a:lnTo>
                <a:close/>
                <a:moveTo>
                  <a:pt x="156" y="508"/>
                </a:moveTo>
                <a:lnTo>
                  <a:pt x="153" y="509"/>
                </a:lnTo>
                <a:lnTo>
                  <a:pt x="151" y="509"/>
                </a:lnTo>
                <a:lnTo>
                  <a:pt x="151" y="508"/>
                </a:lnTo>
                <a:lnTo>
                  <a:pt x="151" y="508"/>
                </a:lnTo>
                <a:cubicBezTo>
                  <a:pt x="149" y="490"/>
                  <a:pt x="148" y="466"/>
                  <a:pt x="148" y="457"/>
                </a:cubicBezTo>
                <a:cubicBezTo>
                  <a:pt x="148" y="410"/>
                  <a:pt x="155" y="377"/>
                  <a:pt x="156" y="376"/>
                </a:cubicBezTo>
                <a:lnTo>
                  <a:pt x="156" y="376"/>
                </a:lnTo>
                <a:lnTo>
                  <a:pt x="156" y="376"/>
                </a:lnTo>
                <a:lnTo>
                  <a:pt x="156" y="376"/>
                </a:lnTo>
                <a:lnTo>
                  <a:pt x="157" y="376"/>
                </a:lnTo>
                <a:lnTo>
                  <a:pt x="157" y="377"/>
                </a:lnTo>
                <a:lnTo>
                  <a:pt x="157" y="377"/>
                </a:lnTo>
                <a:cubicBezTo>
                  <a:pt x="157" y="379"/>
                  <a:pt x="155" y="387"/>
                  <a:pt x="155" y="392"/>
                </a:cubicBezTo>
                <a:lnTo>
                  <a:pt x="156" y="392"/>
                </a:lnTo>
                <a:cubicBezTo>
                  <a:pt x="153" y="403"/>
                  <a:pt x="153" y="417"/>
                  <a:pt x="153" y="423"/>
                </a:cubicBezTo>
                <a:cubicBezTo>
                  <a:pt x="153" y="434"/>
                  <a:pt x="155" y="447"/>
                  <a:pt x="156" y="455"/>
                </a:cubicBezTo>
                <a:cubicBezTo>
                  <a:pt x="157" y="463"/>
                  <a:pt x="158" y="476"/>
                  <a:pt x="158" y="483"/>
                </a:cubicBezTo>
                <a:cubicBezTo>
                  <a:pt x="158" y="490"/>
                  <a:pt x="157" y="503"/>
                  <a:pt x="156" y="508"/>
                </a:cubicBezTo>
                <a:close/>
                <a:moveTo>
                  <a:pt x="162" y="518"/>
                </a:moveTo>
                <a:lnTo>
                  <a:pt x="165" y="517"/>
                </a:lnTo>
                <a:lnTo>
                  <a:pt x="167" y="516"/>
                </a:lnTo>
                <a:lnTo>
                  <a:pt x="168" y="516"/>
                </a:lnTo>
                <a:lnTo>
                  <a:pt x="169" y="516"/>
                </a:lnTo>
                <a:lnTo>
                  <a:pt x="169" y="516"/>
                </a:lnTo>
                <a:lnTo>
                  <a:pt x="170" y="517"/>
                </a:lnTo>
                <a:lnTo>
                  <a:pt x="170" y="518"/>
                </a:lnTo>
                <a:lnTo>
                  <a:pt x="171" y="520"/>
                </a:lnTo>
                <a:cubicBezTo>
                  <a:pt x="162" y="522"/>
                  <a:pt x="158" y="523"/>
                  <a:pt x="158" y="523"/>
                </a:cubicBezTo>
                <a:lnTo>
                  <a:pt x="158" y="523"/>
                </a:lnTo>
                <a:lnTo>
                  <a:pt x="158" y="523"/>
                </a:lnTo>
                <a:lnTo>
                  <a:pt x="158" y="522"/>
                </a:lnTo>
                <a:lnTo>
                  <a:pt x="158" y="522"/>
                </a:lnTo>
                <a:lnTo>
                  <a:pt x="159" y="522"/>
                </a:lnTo>
                <a:lnTo>
                  <a:pt x="159" y="521"/>
                </a:lnTo>
                <a:lnTo>
                  <a:pt x="160" y="521"/>
                </a:lnTo>
                <a:lnTo>
                  <a:pt x="160" y="520"/>
                </a:lnTo>
                <a:lnTo>
                  <a:pt x="161" y="519"/>
                </a:lnTo>
                <a:lnTo>
                  <a:pt x="161" y="518"/>
                </a:lnTo>
                <a:lnTo>
                  <a:pt x="162" y="518"/>
                </a:lnTo>
                <a:close/>
                <a:moveTo>
                  <a:pt x="170" y="498"/>
                </a:moveTo>
                <a:lnTo>
                  <a:pt x="170" y="496"/>
                </a:lnTo>
                <a:lnTo>
                  <a:pt x="170" y="495"/>
                </a:lnTo>
                <a:lnTo>
                  <a:pt x="170" y="494"/>
                </a:lnTo>
                <a:lnTo>
                  <a:pt x="171" y="491"/>
                </a:lnTo>
                <a:lnTo>
                  <a:pt x="171" y="489"/>
                </a:lnTo>
                <a:lnTo>
                  <a:pt x="172" y="487"/>
                </a:lnTo>
                <a:lnTo>
                  <a:pt x="172" y="487"/>
                </a:lnTo>
                <a:lnTo>
                  <a:pt x="172" y="488"/>
                </a:lnTo>
                <a:lnTo>
                  <a:pt x="172" y="489"/>
                </a:lnTo>
                <a:lnTo>
                  <a:pt x="172" y="492"/>
                </a:lnTo>
                <a:lnTo>
                  <a:pt x="172" y="495"/>
                </a:lnTo>
                <a:lnTo>
                  <a:pt x="171" y="497"/>
                </a:lnTo>
                <a:lnTo>
                  <a:pt x="171" y="498"/>
                </a:lnTo>
                <a:lnTo>
                  <a:pt x="170" y="499"/>
                </a:lnTo>
                <a:lnTo>
                  <a:pt x="170" y="499"/>
                </a:lnTo>
                <a:lnTo>
                  <a:pt x="170" y="499"/>
                </a:lnTo>
                <a:lnTo>
                  <a:pt x="170" y="499"/>
                </a:lnTo>
                <a:lnTo>
                  <a:pt x="170" y="498"/>
                </a:lnTo>
                <a:close/>
                <a:moveTo>
                  <a:pt x="174" y="476"/>
                </a:moveTo>
                <a:cubicBezTo>
                  <a:pt x="174" y="476"/>
                  <a:pt x="173" y="465"/>
                  <a:pt x="173" y="465"/>
                </a:cubicBezTo>
                <a:lnTo>
                  <a:pt x="174" y="467"/>
                </a:lnTo>
                <a:lnTo>
                  <a:pt x="174" y="469"/>
                </a:lnTo>
                <a:lnTo>
                  <a:pt x="174" y="470"/>
                </a:lnTo>
                <a:lnTo>
                  <a:pt x="174" y="471"/>
                </a:lnTo>
                <a:lnTo>
                  <a:pt x="175" y="472"/>
                </a:lnTo>
                <a:lnTo>
                  <a:pt x="175" y="473"/>
                </a:lnTo>
                <a:lnTo>
                  <a:pt x="175" y="473"/>
                </a:lnTo>
                <a:lnTo>
                  <a:pt x="175" y="474"/>
                </a:lnTo>
                <a:lnTo>
                  <a:pt x="175" y="475"/>
                </a:lnTo>
                <a:lnTo>
                  <a:pt x="174" y="476"/>
                </a:lnTo>
                <a:close/>
                <a:moveTo>
                  <a:pt x="176" y="492"/>
                </a:moveTo>
                <a:lnTo>
                  <a:pt x="177" y="489"/>
                </a:lnTo>
                <a:lnTo>
                  <a:pt x="177" y="487"/>
                </a:lnTo>
                <a:lnTo>
                  <a:pt x="177" y="487"/>
                </a:lnTo>
                <a:lnTo>
                  <a:pt x="177" y="488"/>
                </a:lnTo>
                <a:cubicBezTo>
                  <a:pt x="178" y="492"/>
                  <a:pt x="178" y="500"/>
                  <a:pt x="178" y="499"/>
                </a:cubicBezTo>
                <a:lnTo>
                  <a:pt x="178" y="500"/>
                </a:lnTo>
                <a:lnTo>
                  <a:pt x="178" y="501"/>
                </a:lnTo>
                <a:lnTo>
                  <a:pt x="178" y="501"/>
                </a:lnTo>
                <a:cubicBezTo>
                  <a:pt x="178" y="502"/>
                  <a:pt x="177" y="495"/>
                  <a:pt x="176" y="492"/>
                </a:cubicBezTo>
                <a:close/>
                <a:moveTo>
                  <a:pt x="176" y="452"/>
                </a:moveTo>
                <a:cubicBezTo>
                  <a:pt x="176" y="443"/>
                  <a:pt x="175" y="435"/>
                  <a:pt x="175" y="432"/>
                </a:cubicBezTo>
                <a:cubicBezTo>
                  <a:pt x="175" y="425"/>
                  <a:pt x="176" y="420"/>
                  <a:pt x="177" y="417"/>
                </a:cubicBezTo>
                <a:cubicBezTo>
                  <a:pt x="178" y="412"/>
                  <a:pt x="179" y="402"/>
                  <a:pt x="178" y="390"/>
                </a:cubicBezTo>
                <a:lnTo>
                  <a:pt x="179" y="389"/>
                </a:lnTo>
                <a:lnTo>
                  <a:pt x="179" y="388"/>
                </a:lnTo>
                <a:lnTo>
                  <a:pt x="179" y="388"/>
                </a:lnTo>
                <a:lnTo>
                  <a:pt x="179" y="388"/>
                </a:lnTo>
                <a:lnTo>
                  <a:pt x="179" y="388"/>
                </a:lnTo>
                <a:lnTo>
                  <a:pt x="179" y="387"/>
                </a:lnTo>
                <a:lnTo>
                  <a:pt x="179" y="387"/>
                </a:lnTo>
                <a:cubicBezTo>
                  <a:pt x="180" y="387"/>
                  <a:pt x="180" y="391"/>
                  <a:pt x="180" y="392"/>
                </a:cubicBezTo>
                <a:cubicBezTo>
                  <a:pt x="180" y="405"/>
                  <a:pt x="177" y="444"/>
                  <a:pt x="176" y="452"/>
                </a:cubicBezTo>
                <a:close/>
                <a:moveTo>
                  <a:pt x="181" y="517"/>
                </a:moveTo>
                <a:lnTo>
                  <a:pt x="182" y="515"/>
                </a:lnTo>
                <a:lnTo>
                  <a:pt x="183" y="516"/>
                </a:lnTo>
                <a:lnTo>
                  <a:pt x="181" y="517"/>
                </a:lnTo>
                <a:close/>
                <a:moveTo>
                  <a:pt x="182" y="439"/>
                </a:moveTo>
                <a:cubicBezTo>
                  <a:pt x="182" y="422"/>
                  <a:pt x="183" y="413"/>
                  <a:pt x="183" y="411"/>
                </a:cubicBezTo>
                <a:cubicBezTo>
                  <a:pt x="183" y="408"/>
                  <a:pt x="183" y="407"/>
                  <a:pt x="183" y="407"/>
                </a:cubicBezTo>
                <a:lnTo>
                  <a:pt x="183" y="407"/>
                </a:lnTo>
                <a:lnTo>
                  <a:pt x="183" y="407"/>
                </a:lnTo>
                <a:lnTo>
                  <a:pt x="183" y="407"/>
                </a:lnTo>
                <a:lnTo>
                  <a:pt x="183" y="407"/>
                </a:lnTo>
                <a:lnTo>
                  <a:pt x="183" y="407"/>
                </a:lnTo>
                <a:lnTo>
                  <a:pt x="183" y="407"/>
                </a:lnTo>
                <a:lnTo>
                  <a:pt x="183" y="407"/>
                </a:lnTo>
                <a:cubicBezTo>
                  <a:pt x="183" y="408"/>
                  <a:pt x="184" y="408"/>
                  <a:pt x="184" y="408"/>
                </a:cubicBezTo>
                <a:lnTo>
                  <a:pt x="184" y="408"/>
                </a:lnTo>
                <a:lnTo>
                  <a:pt x="185" y="408"/>
                </a:lnTo>
                <a:lnTo>
                  <a:pt x="186" y="407"/>
                </a:lnTo>
                <a:lnTo>
                  <a:pt x="187" y="405"/>
                </a:lnTo>
                <a:cubicBezTo>
                  <a:pt x="185" y="466"/>
                  <a:pt x="183" y="490"/>
                  <a:pt x="182" y="491"/>
                </a:cubicBezTo>
                <a:lnTo>
                  <a:pt x="181" y="491"/>
                </a:lnTo>
                <a:lnTo>
                  <a:pt x="181" y="491"/>
                </a:lnTo>
                <a:lnTo>
                  <a:pt x="181" y="491"/>
                </a:lnTo>
                <a:cubicBezTo>
                  <a:pt x="181" y="491"/>
                  <a:pt x="180" y="481"/>
                  <a:pt x="180" y="475"/>
                </a:cubicBezTo>
                <a:cubicBezTo>
                  <a:pt x="180" y="467"/>
                  <a:pt x="181" y="448"/>
                  <a:pt x="182" y="439"/>
                </a:cubicBezTo>
                <a:close/>
                <a:moveTo>
                  <a:pt x="187" y="515"/>
                </a:moveTo>
                <a:lnTo>
                  <a:pt x="186" y="513"/>
                </a:lnTo>
                <a:lnTo>
                  <a:pt x="185" y="511"/>
                </a:lnTo>
                <a:lnTo>
                  <a:pt x="185" y="510"/>
                </a:lnTo>
                <a:lnTo>
                  <a:pt x="184" y="509"/>
                </a:lnTo>
                <a:lnTo>
                  <a:pt x="184" y="508"/>
                </a:lnTo>
                <a:lnTo>
                  <a:pt x="185" y="508"/>
                </a:lnTo>
                <a:lnTo>
                  <a:pt x="185" y="507"/>
                </a:lnTo>
                <a:lnTo>
                  <a:pt x="186" y="506"/>
                </a:lnTo>
                <a:lnTo>
                  <a:pt x="187" y="505"/>
                </a:lnTo>
                <a:lnTo>
                  <a:pt x="188" y="505"/>
                </a:lnTo>
                <a:lnTo>
                  <a:pt x="190" y="503"/>
                </a:lnTo>
                <a:lnTo>
                  <a:pt x="192" y="502"/>
                </a:lnTo>
                <a:lnTo>
                  <a:pt x="192" y="505"/>
                </a:lnTo>
                <a:lnTo>
                  <a:pt x="192" y="507"/>
                </a:lnTo>
                <a:lnTo>
                  <a:pt x="193" y="508"/>
                </a:lnTo>
                <a:lnTo>
                  <a:pt x="193" y="510"/>
                </a:lnTo>
                <a:lnTo>
                  <a:pt x="193" y="511"/>
                </a:lnTo>
                <a:lnTo>
                  <a:pt x="193" y="511"/>
                </a:lnTo>
                <a:lnTo>
                  <a:pt x="193" y="512"/>
                </a:lnTo>
                <a:lnTo>
                  <a:pt x="192" y="512"/>
                </a:lnTo>
                <a:lnTo>
                  <a:pt x="191" y="513"/>
                </a:lnTo>
                <a:lnTo>
                  <a:pt x="190" y="513"/>
                </a:lnTo>
                <a:lnTo>
                  <a:pt x="189" y="514"/>
                </a:lnTo>
                <a:lnTo>
                  <a:pt x="187" y="515"/>
                </a:lnTo>
                <a:close/>
                <a:moveTo>
                  <a:pt x="197" y="499"/>
                </a:moveTo>
                <a:lnTo>
                  <a:pt x="196" y="502"/>
                </a:lnTo>
                <a:lnTo>
                  <a:pt x="196" y="504"/>
                </a:lnTo>
                <a:lnTo>
                  <a:pt x="196" y="504"/>
                </a:lnTo>
                <a:lnTo>
                  <a:pt x="196" y="504"/>
                </a:lnTo>
                <a:lnTo>
                  <a:pt x="197" y="503"/>
                </a:lnTo>
                <a:lnTo>
                  <a:pt x="197" y="501"/>
                </a:lnTo>
                <a:lnTo>
                  <a:pt x="197" y="499"/>
                </a:lnTo>
                <a:close/>
                <a:moveTo>
                  <a:pt x="198" y="489"/>
                </a:moveTo>
                <a:lnTo>
                  <a:pt x="198" y="488"/>
                </a:lnTo>
                <a:lnTo>
                  <a:pt x="198" y="487"/>
                </a:lnTo>
                <a:lnTo>
                  <a:pt x="198" y="486"/>
                </a:lnTo>
                <a:cubicBezTo>
                  <a:pt x="195" y="479"/>
                  <a:pt x="194" y="471"/>
                  <a:pt x="194" y="455"/>
                </a:cubicBezTo>
                <a:cubicBezTo>
                  <a:pt x="194" y="444"/>
                  <a:pt x="195" y="416"/>
                  <a:pt x="196" y="391"/>
                </a:cubicBezTo>
                <a:lnTo>
                  <a:pt x="196" y="390"/>
                </a:lnTo>
                <a:lnTo>
                  <a:pt x="197" y="389"/>
                </a:lnTo>
                <a:lnTo>
                  <a:pt x="197" y="388"/>
                </a:lnTo>
                <a:lnTo>
                  <a:pt x="197" y="387"/>
                </a:lnTo>
                <a:lnTo>
                  <a:pt x="198" y="387"/>
                </a:lnTo>
                <a:lnTo>
                  <a:pt x="198" y="387"/>
                </a:lnTo>
                <a:lnTo>
                  <a:pt x="198" y="387"/>
                </a:lnTo>
                <a:lnTo>
                  <a:pt x="199" y="387"/>
                </a:lnTo>
                <a:cubicBezTo>
                  <a:pt x="200" y="387"/>
                  <a:pt x="201" y="403"/>
                  <a:pt x="201" y="414"/>
                </a:cubicBezTo>
                <a:cubicBezTo>
                  <a:pt x="201" y="441"/>
                  <a:pt x="199" y="483"/>
                  <a:pt x="198" y="489"/>
                </a:cubicBezTo>
                <a:close/>
                <a:moveTo>
                  <a:pt x="201" y="377"/>
                </a:moveTo>
                <a:cubicBezTo>
                  <a:pt x="200" y="376"/>
                  <a:pt x="200" y="376"/>
                  <a:pt x="200" y="376"/>
                </a:cubicBezTo>
                <a:lnTo>
                  <a:pt x="200" y="376"/>
                </a:lnTo>
                <a:lnTo>
                  <a:pt x="199" y="376"/>
                </a:lnTo>
                <a:lnTo>
                  <a:pt x="199" y="376"/>
                </a:lnTo>
                <a:lnTo>
                  <a:pt x="199" y="376"/>
                </a:lnTo>
                <a:lnTo>
                  <a:pt x="199" y="376"/>
                </a:lnTo>
                <a:cubicBezTo>
                  <a:pt x="199" y="376"/>
                  <a:pt x="200" y="374"/>
                  <a:pt x="200" y="374"/>
                </a:cubicBezTo>
                <a:cubicBezTo>
                  <a:pt x="201" y="372"/>
                  <a:pt x="205" y="358"/>
                  <a:pt x="207" y="346"/>
                </a:cubicBezTo>
                <a:cubicBezTo>
                  <a:pt x="208" y="344"/>
                  <a:pt x="209" y="341"/>
                  <a:pt x="209" y="341"/>
                </a:cubicBezTo>
                <a:cubicBezTo>
                  <a:pt x="210" y="339"/>
                  <a:pt x="210" y="338"/>
                  <a:pt x="210" y="339"/>
                </a:cubicBezTo>
                <a:lnTo>
                  <a:pt x="210" y="339"/>
                </a:lnTo>
                <a:lnTo>
                  <a:pt x="210" y="339"/>
                </a:lnTo>
                <a:cubicBezTo>
                  <a:pt x="211" y="338"/>
                  <a:pt x="209" y="346"/>
                  <a:pt x="207" y="354"/>
                </a:cubicBezTo>
                <a:cubicBezTo>
                  <a:pt x="206" y="359"/>
                  <a:pt x="202" y="372"/>
                  <a:pt x="201" y="377"/>
                </a:cubicBezTo>
                <a:close/>
                <a:moveTo>
                  <a:pt x="202" y="500"/>
                </a:moveTo>
                <a:lnTo>
                  <a:pt x="203" y="497"/>
                </a:lnTo>
                <a:lnTo>
                  <a:pt x="203" y="496"/>
                </a:lnTo>
                <a:lnTo>
                  <a:pt x="203" y="495"/>
                </a:lnTo>
                <a:lnTo>
                  <a:pt x="204" y="495"/>
                </a:lnTo>
                <a:lnTo>
                  <a:pt x="206" y="494"/>
                </a:lnTo>
                <a:lnTo>
                  <a:pt x="206" y="495"/>
                </a:lnTo>
                <a:lnTo>
                  <a:pt x="206" y="496"/>
                </a:lnTo>
                <a:lnTo>
                  <a:pt x="206" y="497"/>
                </a:lnTo>
                <a:lnTo>
                  <a:pt x="206" y="498"/>
                </a:lnTo>
                <a:lnTo>
                  <a:pt x="206" y="500"/>
                </a:lnTo>
                <a:lnTo>
                  <a:pt x="206" y="501"/>
                </a:lnTo>
                <a:lnTo>
                  <a:pt x="206" y="502"/>
                </a:lnTo>
                <a:lnTo>
                  <a:pt x="206" y="503"/>
                </a:lnTo>
                <a:lnTo>
                  <a:pt x="206" y="504"/>
                </a:lnTo>
                <a:lnTo>
                  <a:pt x="206" y="505"/>
                </a:lnTo>
                <a:lnTo>
                  <a:pt x="206" y="505"/>
                </a:lnTo>
                <a:lnTo>
                  <a:pt x="206" y="505"/>
                </a:lnTo>
                <a:lnTo>
                  <a:pt x="205" y="505"/>
                </a:lnTo>
                <a:cubicBezTo>
                  <a:pt x="205" y="506"/>
                  <a:pt x="203" y="501"/>
                  <a:pt x="202" y="500"/>
                </a:cubicBezTo>
                <a:close/>
                <a:moveTo>
                  <a:pt x="204" y="485"/>
                </a:moveTo>
                <a:cubicBezTo>
                  <a:pt x="205" y="478"/>
                  <a:pt x="205" y="472"/>
                  <a:pt x="205" y="470"/>
                </a:cubicBezTo>
                <a:cubicBezTo>
                  <a:pt x="205" y="465"/>
                  <a:pt x="205" y="459"/>
                  <a:pt x="206" y="451"/>
                </a:cubicBezTo>
                <a:cubicBezTo>
                  <a:pt x="206" y="457"/>
                  <a:pt x="206" y="465"/>
                  <a:pt x="206" y="466"/>
                </a:cubicBezTo>
                <a:cubicBezTo>
                  <a:pt x="206" y="473"/>
                  <a:pt x="206" y="478"/>
                  <a:pt x="206" y="479"/>
                </a:cubicBezTo>
                <a:lnTo>
                  <a:pt x="207" y="480"/>
                </a:lnTo>
                <a:lnTo>
                  <a:pt x="207" y="481"/>
                </a:lnTo>
                <a:lnTo>
                  <a:pt x="207" y="481"/>
                </a:lnTo>
                <a:lnTo>
                  <a:pt x="207" y="482"/>
                </a:lnTo>
                <a:cubicBezTo>
                  <a:pt x="207" y="483"/>
                  <a:pt x="206" y="484"/>
                  <a:pt x="205" y="485"/>
                </a:cubicBezTo>
                <a:lnTo>
                  <a:pt x="205" y="485"/>
                </a:lnTo>
                <a:lnTo>
                  <a:pt x="205" y="485"/>
                </a:lnTo>
                <a:lnTo>
                  <a:pt x="204" y="485"/>
                </a:lnTo>
                <a:close/>
                <a:moveTo>
                  <a:pt x="205" y="417"/>
                </a:moveTo>
                <a:lnTo>
                  <a:pt x="205" y="415"/>
                </a:lnTo>
                <a:lnTo>
                  <a:pt x="205" y="413"/>
                </a:lnTo>
                <a:lnTo>
                  <a:pt x="205" y="411"/>
                </a:lnTo>
                <a:cubicBezTo>
                  <a:pt x="205" y="401"/>
                  <a:pt x="204" y="395"/>
                  <a:pt x="204" y="393"/>
                </a:cubicBezTo>
                <a:cubicBezTo>
                  <a:pt x="204" y="391"/>
                  <a:pt x="204" y="389"/>
                  <a:pt x="204" y="388"/>
                </a:cubicBezTo>
                <a:cubicBezTo>
                  <a:pt x="203" y="383"/>
                  <a:pt x="208" y="363"/>
                  <a:pt x="220" y="320"/>
                </a:cubicBezTo>
                <a:lnTo>
                  <a:pt x="220" y="319"/>
                </a:lnTo>
                <a:lnTo>
                  <a:pt x="220" y="319"/>
                </a:lnTo>
                <a:lnTo>
                  <a:pt x="221" y="319"/>
                </a:lnTo>
                <a:lnTo>
                  <a:pt x="221" y="318"/>
                </a:lnTo>
                <a:lnTo>
                  <a:pt x="221" y="318"/>
                </a:lnTo>
                <a:lnTo>
                  <a:pt x="221" y="318"/>
                </a:lnTo>
                <a:lnTo>
                  <a:pt x="221" y="318"/>
                </a:lnTo>
                <a:lnTo>
                  <a:pt x="221" y="318"/>
                </a:lnTo>
                <a:lnTo>
                  <a:pt x="221" y="317"/>
                </a:lnTo>
                <a:lnTo>
                  <a:pt x="221" y="318"/>
                </a:lnTo>
                <a:lnTo>
                  <a:pt x="221" y="318"/>
                </a:lnTo>
                <a:cubicBezTo>
                  <a:pt x="221" y="318"/>
                  <a:pt x="221" y="320"/>
                  <a:pt x="221" y="321"/>
                </a:cubicBezTo>
                <a:cubicBezTo>
                  <a:pt x="220" y="324"/>
                  <a:pt x="217" y="338"/>
                  <a:pt x="216" y="348"/>
                </a:cubicBezTo>
                <a:lnTo>
                  <a:pt x="216" y="348"/>
                </a:lnTo>
                <a:cubicBezTo>
                  <a:pt x="215" y="348"/>
                  <a:pt x="215" y="348"/>
                  <a:pt x="215" y="348"/>
                </a:cubicBezTo>
                <a:lnTo>
                  <a:pt x="215" y="348"/>
                </a:lnTo>
                <a:lnTo>
                  <a:pt x="214" y="348"/>
                </a:lnTo>
                <a:lnTo>
                  <a:pt x="214" y="348"/>
                </a:lnTo>
                <a:cubicBezTo>
                  <a:pt x="213" y="346"/>
                  <a:pt x="211" y="362"/>
                  <a:pt x="205" y="417"/>
                </a:cubicBezTo>
                <a:close/>
                <a:moveTo>
                  <a:pt x="226" y="312"/>
                </a:moveTo>
                <a:cubicBezTo>
                  <a:pt x="226" y="314"/>
                  <a:pt x="224" y="326"/>
                  <a:pt x="221" y="339"/>
                </a:cubicBezTo>
                <a:cubicBezTo>
                  <a:pt x="222" y="335"/>
                  <a:pt x="222" y="332"/>
                  <a:pt x="223" y="331"/>
                </a:cubicBezTo>
                <a:cubicBezTo>
                  <a:pt x="224" y="325"/>
                  <a:pt x="225" y="318"/>
                  <a:pt x="226" y="312"/>
                </a:cubicBezTo>
                <a:close/>
                <a:moveTo>
                  <a:pt x="223" y="289"/>
                </a:moveTo>
                <a:lnTo>
                  <a:pt x="225" y="290"/>
                </a:lnTo>
                <a:cubicBezTo>
                  <a:pt x="223" y="296"/>
                  <a:pt x="222" y="300"/>
                  <a:pt x="222" y="300"/>
                </a:cubicBezTo>
                <a:lnTo>
                  <a:pt x="222" y="300"/>
                </a:lnTo>
                <a:lnTo>
                  <a:pt x="222" y="300"/>
                </a:lnTo>
                <a:lnTo>
                  <a:pt x="222" y="299"/>
                </a:lnTo>
                <a:cubicBezTo>
                  <a:pt x="222" y="299"/>
                  <a:pt x="223" y="291"/>
                  <a:pt x="223" y="289"/>
                </a:cubicBezTo>
                <a:close/>
                <a:moveTo>
                  <a:pt x="212" y="503"/>
                </a:moveTo>
                <a:cubicBezTo>
                  <a:pt x="211" y="504"/>
                  <a:pt x="212" y="499"/>
                  <a:pt x="213" y="497"/>
                </a:cubicBezTo>
                <a:lnTo>
                  <a:pt x="214" y="500"/>
                </a:lnTo>
                <a:lnTo>
                  <a:pt x="214" y="501"/>
                </a:lnTo>
                <a:lnTo>
                  <a:pt x="214" y="502"/>
                </a:lnTo>
                <a:lnTo>
                  <a:pt x="213" y="502"/>
                </a:lnTo>
                <a:lnTo>
                  <a:pt x="212" y="503"/>
                </a:lnTo>
                <a:close/>
                <a:moveTo>
                  <a:pt x="210" y="452"/>
                </a:moveTo>
                <a:cubicBezTo>
                  <a:pt x="210" y="405"/>
                  <a:pt x="211" y="404"/>
                  <a:pt x="216" y="389"/>
                </a:cubicBezTo>
                <a:cubicBezTo>
                  <a:pt x="217" y="385"/>
                  <a:pt x="221" y="372"/>
                  <a:pt x="224" y="363"/>
                </a:cubicBezTo>
                <a:cubicBezTo>
                  <a:pt x="222" y="378"/>
                  <a:pt x="220" y="397"/>
                  <a:pt x="220" y="400"/>
                </a:cubicBezTo>
                <a:cubicBezTo>
                  <a:pt x="216" y="442"/>
                  <a:pt x="214" y="452"/>
                  <a:pt x="214" y="453"/>
                </a:cubicBezTo>
                <a:lnTo>
                  <a:pt x="213" y="453"/>
                </a:lnTo>
                <a:lnTo>
                  <a:pt x="213" y="453"/>
                </a:lnTo>
                <a:lnTo>
                  <a:pt x="213" y="453"/>
                </a:lnTo>
                <a:lnTo>
                  <a:pt x="213" y="453"/>
                </a:lnTo>
                <a:lnTo>
                  <a:pt x="213" y="453"/>
                </a:lnTo>
                <a:lnTo>
                  <a:pt x="213" y="453"/>
                </a:lnTo>
                <a:lnTo>
                  <a:pt x="213" y="453"/>
                </a:lnTo>
                <a:lnTo>
                  <a:pt x="213" y="453"/>
                </a:lnTo>
                <a:lnTo>
                  <a:pt x="213" y="453"/>
                </a:lnTo>
                <a:lnTo>
                  <a:pt x="212" y="453"/>
                </a:lnTo>
                <a:lnTo>
                  <a:pt x="212" y="453"/>
                </a:lnTo>
                <a:cubicBezTo>
                  <a:pt x="212" y="452"/>
                  <a:pt x="211" y="452"/>
                  <a:pt x="211" y="452"/>
                </a:cubicBezTo>
                <a:lnTo>
                  <a:pt x="211" y="452"/>
                </a:lnTo>
                <a:lnTo>
                  <a:pt x="210" y="452"/>
                </a:lnTo>
                <a:lnTo>
                  <a:pt x="210" y="452"/>
                </a:lnTo>
                <a:lnTo>
                  <a:pt x="210" y="452"/>
                </a:lnTo>
                <a:lnTo>
                  <a:pt x="210" y="452"/>
                </a:lnTo>
                <a:close/>
                <a:moveTo>
                  <a:pt x="222" y="352"/>
                </a:moveTo>
                <a:cubicBezTo>
                  <a:pt x="230" y="319"/>
                  <a:pt x="234" y="306"/>
                  <a:pt x="234" y="306"/>
                </a:cubicBezTo>
                <a:lnTo>
                  <a:pt x="234" y="306"/>
                </a:lnTo>
                <a:lnTo>
                  <a:pt x="234" y="306"/>
                </a:lnTo>
                <a:lnTo>
                  <a:pt x="234" y="306"/>
                </a:lnTo>
                <a:cubicBezTo>
                  <a:pt x="234" y="307"/>
                  <a:pt x="231" y="322"/>
                  <a:pt x="228" y="336"/>
                </a:cubicBezTo>
                <a:lnTo>
                  <a:pt x="228" y="337"/>
                </a:lnTo>
                <a:lnTo>
                  <a:pt x="227" y="337"/>
                </a:lnTo>
                <a:lnTo>
                  <a:pt x="227" y="337"/>
                </a:lnTo>
                <a:lnTo>
                  <a:pt x="227" y="337"/>
                </a:lnTo>
                <a:cubicBezTo>
                  <a:pt x="227" y="337"/>
                  <a:pt x="226" y="341"/>
                  <a:pt x="225" y="343"/>
                </a:cubicBezTo>
                <a:lnTo>
                  <a:pt x="224" y="344"/>
                </a:lnTo>
                <a:lnTo>
                  <a:pt x="224" y="347"/>
                </a:lnTo>
                <a:lnTo>
                  <a:pt x="223" y="349"/>
                </a:lnTo>
                <a:lnTo>
                  <a:pt x="222" y="352"/>
                </a:lnTo>
                <a:close/>
                <a:moveTo>
                  <a:pt x="232" y="293"/>
                </a:moveTo>
                <a:lnTo>
                  <a:pt x="234" y="294"/>
                </a:lnTo>
                <a:lnTo>
                  <a:pt x="234" y="295"/>
                </a:lnTo>
                <a:lnTo>
                  <a:pt x="233" y="297"/>
                </a:lnTo>
                <a:lnTo>
                  <a:pt x="234" y="294"/>
                </a:lnTo>
                <a:lnTo>
                  <a:pt x="233" y="293"/>
                </a:lnTo>
                <a:lnTo>
                  <a:pt x="232" y="293"/>
                </a:lnTo>
                <a:close/>
                <a:moveTo>
                  <a:pt x="234" y="330"/>
                </a:moveTo>
                <a:lnTo>
                  <a:pt x="235" y="327"/>
                </a:lnTo>
                <a:lnTo>
                  <a:pt x="235" y="329"/>
                </a:lnTo>
                <a:lnTo>
                  <a:pt x="234" y="330"/>
                </a:lnTo>
                <a:close/>
                <a:moveTo>
                  <a:pt x="235" y="327"/>
                </a:moveTo>
                <a:lnTo>
                  <a:pt x="235" y="327"/>
                </a:lnTo>
                <a:lnTo>
                  <a:pt x="235" y="325"/>
                </a:lnTo>
                <a:lnTo>
                  <a:pt x="235" y="326"/>
                </a:lnTo>
                <a:lnTo>
                  <a:pt x="235" y="327"/>
                </a:lnTo>
                <a:close/>
                <a:moveTo>
                  <a:pt x="235" y="325"/>
                </a:moveTo>
                <a:lnTo>
                  <a:pt x="236" y="324"/>
                </a:lnTo>
                <a:lnTo>
                  <a:pt x="236" y="323"/>
                </a:lnTo>
                <a:lnTo>
                  <a:pt x="236" y="323"/>
                </a:lnTo>
                <a:lnTo>
                  <a:pt x="236" y="323"/>
                </a:lnTo>
                <a:lnTo>
                  <a:pt x="235" y="324"/>
                </a:lnTo>
                <a:lnTo>
                  <a:pt x="235" y="325"/>
                </a:lnTo>
                <a:close/>
                <a:moveTo>
                  <a:pt x="236" y="291"/>
                </a:moveTo>
                <a:lnTo>
                  <a:pt x="233" y="289"/>
                </a:lnTo>
                <a:lnTo>
                  <a:pt x="232" y="288"/>
                </a:lnTo>
                <a:lnTo>
                  <a:pt x="230" y="288"/>
                </a:lnTo>
                <a:lnTo>
                  <a:pt x="230" y="288"/>
                </a:lnTo>
                <a:lnTo>
                  <a:pt x="230" y="287"/>
                </a:lnTo>
                <a:lnTo>
                  <a:pt x="230" y="287"/>
                </a:lnTo>
                <a:lnTo>
                  <a:pt x="230" y="285"/>
                </a:lnTo>
                <a:lnTo>
                  <a:pt x="229" y="284"/>
                </a:lnTo>
                <a:cubicBezTo>
                  <a:pt x="231" y="285"/>
                  <a:pt x="235" y="287"/>
                  <a:pt x="236" y="288"/>
                </a:cubicBezTo>
                <a:lnTo>
                  <a:pt x="237" y="288"/>
                </a:lnTo>
                <a:lnTo>
                  <a:pt x="237" y="289"/>
                </a:lnTo>
                <a:lnTo>
                  <a:pt x="236" y="291"/>
                </a:lnTo>
                <a:close/>
                <a:moveTo>
                  <a:pt x="229" y="284"/>
                </a:moveTo>
                <a:lnTo>
                  <a:pt x="229" y="284"/>
                </a:lnTo>
                <a:lnTo>
                  <a:pt x="229" y="284"/>
                </a:lnTo>
                <a:lnTo>
                  <a:pt x="229" y="284"/>
                </a:lnTo>
                <a:close/>
                <a:moveTo>
                  <a:pt x="229" y="284"/>
                </a:moveTo>
                <a:lnTo>
                  <a:pt x="228" y="284"/>
                </a:lnTo>
                <a:lnTo>
                  <a:pt x="226" y="285"/>
                </a:lnTo>
                <a:lnTo>
                  <a:pt x="225" y="285"/>
                </a:lnTo>
                <a:lnTo>
                  <a:pt x="223" y="284"/>
                </a:lnTo>
                <a:lnTo>
                  <a:pt x="222" y="284"/>
                </a:lnTo>
                <a:lnTo>
                  <a:pt x="220" y="283"/>
                </a:lnTo>
                <a:lnTo>
                  <a:pt x="217" y="282"/>
                </a:lnTo>
                <a:lnTo>
                  <a:pt x="215" y="282"/>
                </a:lnTo>
                <a:lnTo>
                  <a:pt x="214" y="282"/>
                </a:lnTo>
                <a:lnTo>
                  <a:pt x="214" y="281"/>
                </a:lnTo>
                <a:lnTo>
                  <a:pt x="214" y="281"/>
                </a:lnTo>
                <a:lnTo>
                  <a:pt x="213" y="280"/>
                </a:lnTo>
                <a:lnTo>
                  <a:pt x="213" y="278"/>
                </a:lnTo>
                <a:cubicBezTo>
                  <a:pt x="221" y="280"/>
                  <a:pt x="229" y="284"/>
                  <a:pt x="229" y="284"/>
                </a:cubicBezTo>
                <a:close/>
                <a:moveTo>
                  <a:pt x="241" y="297"/>
                </a:moveTo>
                <a:lnTo>
                  <a:pt x="242" y="298"/>
                </a:lnTo>
                <a:lnTo>
                  <a:pt x="244" y="299"/>
                </a:lnTo>
                <a:lnTo>
                  <a:pt x="245" y="300"/>
                </a:lnTo>
                <a:cubicBezTo>
                  <a:pt x="243" y="305"/>
                  <a:pt x="241" y="311"/>
                  <a:pt x="241" y="312"/>
                </a:cubicBezTo>
                <a:lnTo>
                  <a:pt x="240" y="313"/>
                </a:lnTo>
                <a:lnTo>
                  <a:pt x="240" y="314"/>
                </a:lnTo>
                <a:lnTo>
                  <a:pt x="240" y="314"/>
                </a:lnTo>
                <a:lnTo>
                  <a:pt x="239" y="315"/>
                </a:lnTo>
                <a:lnTo>
                  <a:pt x="239" y="315"/>
                </a:lnTo>
                <a:lnTo>
                  <a:pt x="239" y="315"/>
                </a:lnTo>
                <a:lnTo>
                  <a:pt x="239" y="315"/>
                </a:lnTo>
                <a:lnTo>
                  <a:pt x="239" y="315"/>
                </a:lnTo>
                <a:cubicBezTo>
                  <a:pt x="239" y="315"/>
                  <a:pt x="239" y="310"/>
                  <a:pt x="240" y="309"/>
                </a:cubicBezTo>
                <a:lnTo>
                  <a:pt x="240" y="307"/>
                </a:lnTo>
                <a:lnTo>
                  <a:pt x="240" y="305"/>
                </a:lnTo>
                <a:lnTo>
                  <a:pt x="240" y="302"/>
                </a:lnTo>
                <a:lnTo>
                  <a:pt x="240" y="300"/>
                </a:lnTo>
                <a:lnTo>
                  <a:pt x="241" y="297"/>
                </a:lnTo>
                <a:close/>
                <a:moveTo>
                  <a:pt x="245" y="319"/>
                </a:moveTo>
                <a:lnTo>
                  <a:pt x="244" y="320"/>
                </a:lnTo>
                <a:lnTo>
                  <a:pt x="243" y="321"/>
                </a:lnTo>
                <a:lnTo>
                  <a:pt x="241" y="323"/>
                </a:lnTo>
                <a:lnTo>
                  <a:pt x="242" y="320"/>
                </a:lnTo>
                <a:lnTo>
                  <a:pt x="243" y="317"/>
                </a:lnTo>
                <a:lnTo>
                  <a:pt x="244" y="315"/>
                </a:lnTo>
                <a:lnTo>
                  <a:pt x="244" y="313"/>
                </a:lnTo>
                <a:lnTo>
                  <a:pt x="245" y="312"/>
                </a:lnTo>
                <a:lnTo>
                  <a:pt x="245" y="311"/>
                </a:lnTo>
                <a:lnTo>
                  <a:pt x="246" y="310"/>
                </a:lnTo>
                <a:lnTo>
                  <a:pt x="246" y="309"/>
                </a:lnTo>
                <a:lnTo>
                  <a:pt x="246" y="309"/>
                </a:lnTo>
                <a:lnTo>
                  <a:pt x="246" y="309"/>
                </a:lnTo>
                <a:lnTo>
                  <a:pt x="246" y="309"/>
                </a:lnTo>
                <a:lnTo>
                  <a:pt x="246" y="310"/>
                </a:lnTo>
                <a:lnTo>
                  <a:pt x="246" y="311"/>
                </a:lnTo>
                <a:lnTo>
                  <a:pt x="246" y="312"/>
                </a:lnTo>
                <a:lnTo>
                  <a:pt x="246" y="313"/>
                </a:lnTo>
                <a:lnTo>
                  <a:pt x="245" y="315"/>
                </a:lnTo>
                <a:lnTo>
                  <a:pt x="245" y="317"/>
                </a:lnTo>
                <a:lnTo>
                  <a:pt x="245" y="319"/>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6" name="Freeform 139"/>
          <p:cNvSpPr>
            <a:spLocks noEditPoints="1"/>
          </p:cNvSpPr>
          <p:nvPr>
            <p:custDataLst>
              <p:tags r:id="rId17"/>
            </p:custDataLst>
          </p:nvPr>
        </p:nvSpPr>
        <p:spPr bwMode="auto">
          <a:xfrm>
            <a:off x="1164273" y="2254885"/>
            <a:ext cx="474980" cy="510540"/>
          </a:xfrm>
          <a:custGeom>
            <a:avLst/>
            <a:gdLst>
              <a:gd name="T0" fmla="*/ 420 w 613"/>
              <a:gd name="T1" fmla="*/ 403 h 806"/>
              <a:gd name="T2" fmla="*/ 227 w 613"/>
              <a:gd name="T3" fmla="*/ 755 h 806"/>
              <a:gd name="T4" fmla="*/ 280 w 613"/>
              <a:gd name="T5" fmla="*/ 148 h 806"/>
              <a:gd name="T6" fmla="*/ 151 w 613"/>
              <a:gd name="T7" fmla="*/ 168 h 806"/>
              <a:gd name="T8" fmla="*/ 81 w 613"/>
              <a:gd name="T9" fmla="*/ 228 h 806"/>
              <a:gd name="T10" fmla="*/ 62 w 613"/>
              <a:gd name="T11" fmla="*/ 197 h 806"/>
              <a:gd name="T12" fmla="*/ 214 w 613"/>
              <a:gd name="T13" fmla="*/ 56 h 806"/>
              <a:gd name="T14" fmla="*/ 121 w 613"/>
              <a:gd name="T15" fmla="*/ 113 h 806"/>
              <a:gd name="T16" fmla="*/ 110 w 613"/>
              <a:gd name="T17" fmla="*/ 128 h 806"/>
              <a:gd name="T18" fmla="*/ 243 w 613"/>
              <a:gd name="T19" fmla="*/ 139 h 806"/>
              <a:gd name="T20" fmla="*/ 175 w 613"/>
              <a:gd name="T21" fmla="*/ 106 h 806"/>
              <a:gd name="T22" fmla="*/ 161 w 613"/>
              <a:gd name="T23" fmla="*/ 74 h 806"/>
              <a:gd name="T24" fmla="*/ 178 w 613"/>
              <a:gd name="T25" fmla="*/ 124 h 806"/>
              <a:gd name="T26" fmla="*/ 238 w 613"/>
              <a:gd name="T27" fmla="*/ 85 h 806"/>
              <a:gd name="T28" fmla="*/ 154 w 613"/>
              <a:gd name="T29" fmla="*/ 42 h 806"/>
              <a:gd name="T30" fmla="*/ 83 w 613"/>
              <a:gd name="T31" fmla="*/ 88 h 806"/>
              <a:gd name="T32" fmla="*/ 75 w 613"/>
              <a:gd name="T33" fmla="*/ 77 h 806"/>
              <a:gd name="T34" fmla="*/ 103 w 613"/>
              <a:gd name="T35" fmla="*/ 187 h 806"/>
              <a:gd name="T36" fmla="*/ 185 w 613"/>
              <a:gd name="T37" fmla="*/ 150 h 806"/>
              <a:gd name="T38" fmla="*/ 270 w 613"/>
              <a:gd name="T39" fmla="*/ 124 h 806"/>
              <a:gd name="T40" fmla="*/ 192 w 613"/>
              <a:gd name="T41" fmla="*/ 26 h 806"/>
              <a:gd name="T42" fmla="*/ 65 w 613"/>
              <a:gd name="T43" fmla="*/ 151 h 806"/>
              <a:gd name="T44" fmla="*/ 64 w 613"/>
              <a:gd name="T45" fmla="*/ 225 h 806"/>
              <a:gd name="T46" fmla="*/ 110 w 613"/>
              <a:gd name="T47" fmla="*/ 268 h 806"/>
              <a:gd name="T48" fmla="*/ 147 w 613"/>
              <a:gd name="T49" fmla="*/ 233 h 806"/>
              <a:gd name="T50" fmla="*/ 243 w 613"/>
              <a:gd name="T51" fmla="*/ 223 h 806"/>
              <a:gd name="T52" fmla="*/ 294 w 613"/>
              <a:gd name="T53" fmla="*/ 191 h 806"/>
              <a:gd name="T54" fmla="*/ 238 w 613"/>
              <a:gd name="T55" fmla="*/ 708 h 806"/>
              <a:gd name="T56" fmla="*/ 239 w 613"/>
              <a:gd name="T57" fmla="*/ 650 h 806"/>
              <a:gd name="T58" fmla="*/ 213 w 613"/>
              <a:gd name="T59" fmla="*/ 702 h 806"/>
              <a:gd name="T60" fmla="*/ 80 w 613"/>
              <a:gd name="T61" fmla="*/ 696 h 806"/>
              <a:gd name="T62" fmla="*/ 136 w 613"/>
              <a:gd name="T63" fmla="*/ 632 h 806"/>
              <a:gd name="T64" fmla="*/ 81 w 613"/>
              <a:gd name="T65" fmla="*/ 691 h 806"/>
              <a:gd name="T66" fmla="*/ 151 w 613"/>
              <a:gd name="T67" fmla="*/ 698 h 806"/>
              <a:gd name="T68" fmla="*/ 167 w 613"/>
              <a:gd name="T69" fmla="*/ 603 h 806"/>
              <a:gd name="T70" fmla="*/ 85 w 613"/>
              <a:gd name="T71" fmla="*/ 573 h 806"/>
              <a:gd name="T72" fmla="*/ 66 w 613"/>
              <a:gd name="T73" fmla="*/ 636 h 806"/>
              <a:gd name="T74" fmla="*/ 41 w 613"/>
              <a:gd name="T75" fmla="*/ 689 h 806"/>
              <a:gd name="T76" fmla="*/ 102 w 613"/>
              <a:gd name="T77" fmla="*/ 724 h 806"/>
              <a:gd name="T78" fmla="*/ 201 w 613"/>
              <a:gd name="T79" fmla="*/ 690 h 806"/>
              <a:gd name="T80" fmla="*/ 280 w 613"/>
              <a:gd name="T81" fmla="*/ 649 h 806"/>
              <a:gd name="T82" fmla="*/ 492 w 613"/>
              <a:gd name="T83" fmla="*/ 308 h 806"/>
              <a:gd name="T84" fmla="*/ 360 w 613"/>
              <a:gd name="T85" fmla="*/ 187 h 806"/>
              <a:gd name="T86" fmla="*/ 521 w 613"/>
              <a:gd name="T87" fmla="*/ 221 h 806"/>
              <a:gd name="T88" fmla="*/ 458 w 613"/>
              <a:gd name="T89" fmla="*/ 280 h 806"/>
              <a:gd name="T90" fmla="*/ 387 w 613"/>
              <a:gd name="T91" fmla="*/ 173 h 806"/>
              <a:gd name="T92" fmla="*/ 450 w 613"/>
              <a:gd name="T93" fmla="*/ 423 h 806"/>
              <a:gd name="T94" fmla="*/ 515 w 613"/>
              <a:gd name="T95" fmla="*/ 338 h 806"/>
              <a:gd name="T96" fmla="*/ 418 w 613"/>
              <a:gd name="T97" fmla="*/ 137 h 806"/>
              <a:gd name="T98" fmla="*/ 320 w 613"/>
              <a:gd name="T99" fmla="*/ 248 h 806"/>
              <a:gd name="T100" fmla="*/ 426 w 613"/>
              <a:gd name="T101" fmla="*/ 242 h 806"/>
              <a:gd name="T102" fmla="*/ 544 w 613"/>
              <a:gd name="T103" fmla="*/ 532 h 806"/>
              <a:gd name="T104" fmla="*/ 513 w 613"/>
              <a:gd name="T105" fmla="*/ 605 h 806"/>
              <a:gd name="T106" fmla="*/ 423 w 613"/>
              <a:gd name="T107" fmla="*/ 683 h 806"/>
              <a:gd name="T108" fmla="*/ 376 w 613"/>
              <a:gd name="T109" fmla="*/ 691 h 806"/>
              <a:gd name="T110" fmla="*/ 429 w 613"/>
              <a:gd name="T111" fmla="*/ 536 h 806"/>
              <a:gd name="T112" fmla="*/ 329 w 613"/>
              <a:gd name="T113" fmla="*/ 644 h 806"/>
              <a:gd name="T114" fmla="*/ 388 w 613"/>
              <a:gd name="T115" fmla="*/ 700 h 806"/>
              <a:gd name="T116" fmla="*/ 471 w 613"/>
              <a:gd name="T117" fmla="*/ 693 h 806"/>
              <a:gd name="T118" fmla="*/ 534 w 613"/>
              <a:gd name="T119" fmla="*/ 498 h 806"/>
              <a:gd name="T120" fmla="*/ 480 w 613"/>
              <a:gd name="T121" fmla="*/ 445 h 806"/>
              <a:gd name="T122" fmla="*/ 495 w 613"/>
              <a:gd name="T123" fmla="*/ 386 h 806"/>
              <a:gd name="T124" fmla="*/ 561 w 613"/>
              <a:gd name="T125" fmla="*/ 24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804">
                <a:moveTo>
                  <a:pt x="722" y="191"/>
                </a:moveTo>
                <a:lnTo>
                  <a:pt x="722" y="191"/>
                </a:lnTo>
                <a:lnTo>
                  <a:pt x="722" y="190"/>
                </a:lnTo>
                <a:lnTo>
                  <a:pt x="722" y="189"/>
                </a:lnTo>
                <a:lnTo>
                  <a:pt x="722" y="189"/>
                </a:lnTo>
                <a:lnTo>
                  <a:pt x="722" y="189"/>
                </a:lnTo>
                <a:lnTo>
                  <a:pt x="721" y="188"/>
                </a:lnTo>
                <a:lnTo>
                  <a:pt x="721" y="188"/>
                </a:lnTo>
                <a:lnTo>
                  <a:pt x="721" y="188"/>
                </a:lnTo>
                <a:cubicBezTo>
                  <a:pt x="720" y="188"/>
                  <a:pt x="715" y="180"/>
                  <a:pt x="713" y="174"/>
                </a:cubicBezTo>
                <a:lnTo>
                  <a:pt x="712" y="172"/>
                </a:lnTo>
                <a:lnTo>
                  <a:pt x="710" y="172"/>
                </a:lnTo>
                <a:lnTo>
                  <a:pt x="708" y="173"/>
                </a:lnTo>
                <a:cubicBezTo>
                  <a:pt x="689" y="138"/>
                  <a:pt x="643" y="120"/>
                  <a:pt x="611" y="121"/>
                </a:cubicBezTo>
                <a:cubicBezTo>
                  <a:pt x="562" y="117"/>
                  <a:pt x="499" y="155"/>
                  <a:pt x="468" y="207"/>
                </a:cubicBezTo>
                <a:lnTo>
                  <a:pt x="466" y="207"/>
                </a:lnTo>
                <a:lnTo>
                  <a:pt x="464" y="207"/>
                </a:lnTo>
                <a:lnTo>
                  <a:pt x="462" y="207"/>
                </a:lnTo>
                <a:lnTo>
                  <a:pt x="461" y="207"/>
                </a:lnTo>
                <a:lnTo>
                  <a:pt x="460" y="207"/>
                </a:lnTo>
                <a:lnTo>
                  <a:pt x="459" y="208"/>
                </a:lnTo>
                <a:lnTo>
                  <a:pt x="459" y="209"/>
                </a:lnTo>
                <a:cubicBezTo>
                  <a:pt x="458" y="210"/>
                  <a:pt x="462" y="219"/>
                  <a:pt x="461" y="218"/>
                </a:cubicBezTo>
                <a:lnTo>
                  <a:pt x="461" y="218"/>
                </a:lnTo>
                <a:lnTo>
                  <a:pt x="461" y="219"/>
                </a:lnTo>
                <a:lnTo>
                  <a:pt x="460" y="221"/>
                </a:lnTo>
                <a:lnTo>
                  <a:pt x="458" y="221"/>
                </a:lnTo>
                <a:lnTo>
                  <a:pt x="457" y="222"/>
                </a:lnTo>
                <a:lnTo>
                  <a:pt x="457" y="223"/>
                </a:lnTo>
                <a:lnTo>
                  <a:pt x="456" y="225"/>
                </a:lnTo>
                <a:lnTo>
                  <a:pt x="457" y="227"/>
                </a:lnTo>
                <a:lnTo>
                  <a:pt x="456" y="228"/>
                </a:lnTo>
                <a:lnTo>
                  <a:pt x="455" y="228"/>
                </a:lnTo>
                <a:cubicBezTo>
                  <a:pt x="449" y="227"/>
                  <a:pt x="450" y="227"/>
                  <a:pt x="448" y="227"/>
                </a:cubicBezTo>
                <a:lnTo>
                  <a:pt x="448" y="227"/>
                </a:lnTo>
                <a:lnTo>
                  <a:pt x="447" y="227"/>
                </a:lnTo>
                <a:lnTo>
                  <a:pt x="447" y="227"/>
                </a:lnTo>
                <a:lnTo>
                  <a:pt x="447" y="227"/>
                </a:lnTo>
                <a:lnTo>
                  <a:pt x="447" y="226"/>
                </a:lnTo>
                <a:lnTo>
                  <a:pt x="447" y="226"/>
                </a:lnTo>
                <a:lnTo>
                  <a:pt x="447" y="226"/>
                </a:lnTo>
                <a:lnTo>
                  <a:pt x="447" y="226"/>
                </a:lnTo>
                <a:lnTo>
                  <a:pt x="447" y="226"/>
                </a:lnTo>
                <a:lnTo>
                  <a:pt x="447" y="225"/>
                </a:lnTo>
                <a:lnTo>
                  <a:pt x="448" y="225"/>
                </a:lnTo>
                <a:cubicBezTo>
                  <a:pt x="449" y="224"/>
                  <a:pt x="453" y="211"/>
                  <a:pt x="453" y="199"/>
                </a:cubicBezTo>
                <a:cubicBezTo>
                  <a:pt x="454" y="182"/>
                  <a:pt x="445" y="96"/>
                  <a:pt x="427" y="87"/>
                </a:cubicBezTo>
                <a:cubicBezTo>
                  <a:pt x="396" y="16"/>
                  <a:pt x="367" y="13"/>
                  <a:pt x="326" y="6"/>
                </a:cubicBezTo>
                <a:lnTo>
                  <a:pt x="326" y="5"/>
                </a:lnTo>
                <a:lnTo>
                  <a:pt x="326" y="5"/>
                </a:lnTo>
                <a:lnTo>
                  <a:pt x="326" y="4"/>
                </a:lnTo>
                <a:lnTo>
                  <a:pt x="325" y="3"/>
                </a:lnTo>
                <a:cubicBezTo>
                  <a:pt x="324" y="1"/>
                  <a:pt x="317" y="0"/>
                  <a:pt x="314" y="0"/>
                </a:cubicBezTo>
                <a:cubicBezTo>
                  <a:pt x="287" y="-1"/>
                  <a:pt x="224" y="25"/>
                  <a:pt x="219" y="44"/>
                </a:cubicBezTo>
                <a:cubicBezTo>
                  <a:pt x="198" y="57"/>
                  <a:pt x="177" y="110"/>
                  <a:pt x="178" y="127"/>
                </a:cubicBezTo>
                <a:lnTo>
                  <a:pt x="178" y="128"/>
                </a:lnTo>
                <a:lnTo>
                  <a:pt x="178" y="129"/>
                </a:lnTo>
                <a:lnTo>
                  <a:pt x="178" y="130"/>
                </a:lnTo>
                <a:lnTo>
                  <a:pt x="180" y="132"/>
                </a:lnTo>
                <a:lnTo>
                  <a:pt x="180" y="132"/>
                </a:lnTo>
                <a:lnTo>
                  <a:pt x="181" y="132"/>
                </a:lnTo>
                <a:lnTo>
                  <a:pt x="181" y="132"/>
                </a:lnTo>
                <a:lnTo>
                  <a:pt x="181" y="133"/>
                </a:lnTo>
                <a:cubicBezTo>
                  <a:pt x="180" y="136"/>
                  <a:pt x="179" y="148"/>
                  <a:pt x="179" y="149"/>
                </a:cubicBezTo>
                <a:cubicBezTo>
                  <a:pt x="178" y="194"/>
                  <a:pt x="221" y="257"/>
                  <a:pt x="254" y="280"/>
                </a:cubicBezTo>
                <a:lnTo>
                  <a:pt x="253" y="282"/>
                </a:lnTo>
                <a:lnTo>
                  <a:pt x="254" y="283"/>
                </a:lnTo>
                <a:lnTo>
                  <a:pt x="255" y="284"/>
                </a:lnTo>
                <a:lnTo>
                  <a:pt x="256" y="284"/>
                </a:lnTo>
                <a:lnTo>
                  <a:pt x="258" y="284"/>
                </a:lnTo>
                <a:lnTo>
                  <a:pt x="260" y="285"/>
                </a:lnTo>
                <a:lnTo>
                  <a:pt x="261" y="286"/>
                </a:lnTo>
                <a:lnTo>
                  <a:pt x="262" y="288"/>
                </a:lnTo>
                <a:lnTo>
                  <a:pt x="264" y="289"/>
                </a:lnTo>
                <a:lnTo>
                  <a:pt x="265" y="290"/>
                </a:lnTo>
                <a:lnTo>
                  <a:pt x="266" y="290"/>
                </a:lnTo>
                <a:lnTo>
                  <a:pt x="266" y="290"/>
                </a:lnTo>
                <a:lnTo>
                  <a:pt x="267" y="290"/>
                </a:lnTo>
                <a:lnTo>
                  <a:pt x="268" y="290"/>
                </a:lnTo>
                <a:lnTo>
                  <a:pt x="268" y="289"/>
                </a:lnTo>
                <a:lnTo>
                  <a:pt x="268" y="287"/>
                </a:lnTo>
                <a:lnTo>
                  <a:pt x="267" y="286"/>
                </a:lnTo>
                <a:lnTo>
                  <a:pt x="267" y="284"/>
                </a:lnTo>
                <a:lnTo>
                  <a:pt x="266" y="283"/>
                </a:lnTo>
                <a:lnTo>
                  <a:pt x="268" y="283"/>
                </a:lnTo>
                <a:lnTo>
                  <a:pt x="269" y="282"/>
                </a:lnTo>
                <a:lnTo>
                  <a:pt x="269" y="280"/>
                </a:lnTo>
                <a:lnTo>
                  <a:pt x="269" y="279"/>
                </a:lnTo>
                <a:lnTo>
                  <a:pt x="268" y="278"/>
                </a:lnTo>
                <a:cubicBezTo>
                  <a:pt x="270" y="277"/>
                  <a:pt x="274" y="275"/>
                  <a:pt x="274" y="275"/>
                </a:cubicBezTo>
                <a:lnTo>
                  <a:pt x="275" y="274"/>
                </a:lnTo>
                <a:lnTo>
                  <a:pt x="277" y="274"/>
                </a:lnTo>
                <a:lnTo>
                  <a:pt x="278" y="273"/>
                </a:lnTo>
                <a:lnTo>
                  <a:pt x="280" y="273"/>
                </a:lnTo>
                <a:lnTo>
                  <a:pt x="280" y="273"/>
                </a:lnTo>
                <a:lnTo>
                  <a:pt x="280" y="274"/>
                </a:lnTo>
                <a:lnTo>
                  <a:pt x="281" y="274"/>
                </a:lnTo>
                <a:lnTo>
                  <a:pt x="282" y="274"/>
                </a:lnTo>
                <a:cubicBezTo>
                  <a:pt x="286" y="275"/>
                  <a:pt x="297" y="265"/>
                  <a:pt x="298" y="263"/>
                </a:cubicBezTo>
                <a:cubicBezTo>
                  <a:pt x="309" y="257"/>
                  <a:pt x="317" y="252"/>
                  <a:pt x="321" y="250"/>
                </a:cubicBezTo>
                <a:cubicBezTo>
                  <a:pt x="329" y="245"/>
                  <a:pt x="336" y="241"/>
                  <a:pt x="345" y="238"/>
                </a:cubicBezTo>
                <a:cubicBezTo>
                  <a:pt x="350" y="240"/>
                  <a:pt x="357" y="240"/>
                  <a:pt x="360" y="240"/>
                </a:cubicBezTo>
                <a:cubicBezTo>
                  <a:pt x="378" y="240"/>
                  <a:pt x="394" y="232"/>
                  <a:pt x="395" y="228"/>
                </a:cubicBezTo>
                <a:cubicBezTo>
                  <a:pt x="406" y="230"/>
                  <a:pt x="416" y="231"/>
                  <a:pt x="423" y="232"/>
                </a:cubicBezTo>
                <a:lnTo>
                  <a:pt x="425" y="233"/>
                </a:lnTo>
                <a:lnTo>
                  <a:pt x="426" y="233"/>
                </a:lnTo>
                <a:lnTo>
                  <a:pt x="427" y="234"/>
                </a:lnTo>
                <a:lnTo>
                  <a:pt x="428" y="235"/>
                </a:lnTo>
                <a:lnTo>
                  <a:pt x="430" y="235"/>
                </a:lnTo>
                <a:lnTo>
                  <a:pt x="431" y="234"/>
                </a:lnTo>
                <a:lnTo>
                  <a:pt x="432" y="232"/>
                </a:lnTo>
                <a:lnTo>
                  <a:pt x="432" y="234"/>
                </a:lnTo>
                <a:lnTo>
                  <a:pt x="434" y="235"/>
                </a:lnTo>
                <a:lnTo>
                  <a:pt x="436" y="235"/>
                </a:lnTo>
                <a:lnTo>
                  <a:pt x="437" y="235"/>
                </a:lnTo>
                <a:lnTo>
                  <a:pt x="438" y="234"/>
                </a:lnTo>
                <a:lnTo>
                  <a:pt x="438" y="234"/>
                </a:lnTo>
                <a:lnTo>
                  <a:pt x="438" y="234"/>
                </a:lnTo>
                <a:lnTo>
                  <a:pt x="439" y="235"/>
                </a:lnTo>
                <a:lnTo>
                  <a:pt x="439" y="235"/>
                </a:lnTo>
                <a:lnTo>
                  <a:pt x="440" y="237"/>
                </a:lnTo>
                <a:lnTo>
                  <a:pt x="442" y="239"/>
                </a:lnTo>
                <a:lnTo>
                  <a:pt x="445" y="241"/>
                </a:lnTo>
                <a:cubicBezTo>
                  <a:pt x="451" y="241"/>
                  <a:pt x="464" y="245"/>
                  <a:pt x="464" y="245"/>
                </a:cubicBezTo>
                <a:cubicBezTo>
                  <a:pt x="463" y="245"/>
                  <a:pt x="456" y="241"/>
                  <a:pt x="454" y="239"/>
                </a:cubicBezTo>
                <a:lnTo>
                  <a:pt x="457" y="237"/>
                </a:lnTo>
                <a:cubicBezTo>
                  <a:pt x="468" y="240"/>
                  <a:pt x="470" y="242"/>
                  <a:pt x="473" y="244"/>
                </a:cubicBezTo>
                <a:lnTo>
                  <a:pt x="472" y="248"/>
                </a:lnTo>
                <a:cubicBezTo>
                  <a:pt x="470" y="246"/>
                  <a:pt x="468" y="246"/>
                  <a:pt x="468" y="246"/>
                </a:cubicBezTo>
                <a:lnTo>
                  <a:pt x="467" y="246"/>
                </a:lnTo>
                <a:lnTo>
                  <a:pt x="467" y="246"/>
                </a:lnTo>
                <a:lnTo>
                  <a:pt x="466" y="246"/>
                </a:lnTo>
                <a:lnTo>
                  <a:pt x="466" y="246"/>
                </a:lnTo>
                <a:cubicBezTo>
                  <a:pt x="498" y="258"/>
                  <a:pt x="528" y="296"/>
                  <a:pt x="540" y="312"/>
                </a:cubicBezTo>
                <a:cubicBezTo>
                  <a:pt x="544" y="316"/>
                  <a:pt x="547" y="320"/>
                  <a:pt x="548" y="321"/>
                </a:cubicBezTo>
                <a:lnTo>
                  <a:pt x="549" y="324"/>
                </a:lnTo>
                <a:lnTo>
                  <a:pt x="550" y="325"/>
                </a:lnTo>
                <a:lnTo>
                  <a:pt x="550" y="326"/>
                </a:lnTo>
                <a:lnTo>
                  <a:pt x="550" y="327"/>
                </a:lnTo>
                <a:lnTo>
                  <a:pt x="550" y="327"/>
                </a:lnTo>
                <a:lnTo>
                  <a:pt x="549" y="326"/>
                </a:lnTo>
                <a:lnTo>
                  <a:pt x="547" y="325"/>
                </a:lnTo>
                <a:lnTo>
                  <a:pt x="545" y="323"/>
                </a:lnTo>
                <a:lnTo>
                  <a:pt x="542" y="320"/>
                </a:lnTo>
                <a:cubicBezTo>
                  <a:pt x="558" y="332"/>
                  <a:pt x="578" y="372"/>
                  <a:pt x="577" y="398"/>
                </a:cubicBezTo>
                <a:lnTo>
                  <a:pt x="573" y="396"/>
                </a:lnTo>
                <a:lnTo>
                  <a:pt x="572" y="396"/>
                </a:lnTo>
                <a:lnTo>
                  <a:pt x="571" y="398"/>
                </a:lnTo>
                <a:lnTo>
                  <a:pt x="570" y="399"/>
                </a:lnTo>
                <a:lnTo>
                  <a:pt x="571" y="400"/>
                </a:lnTo>
                <a:lnTo>
                  <a:pt x="573" y="401"/>
                </a:lnTo>
                <a:lnTo>
                  <a:pt x="574" y="401"/>
                </a:lnTo>
                <a:lnTo>
                  <a:pt x="575" y="402"/>
                </a:lnTo>
                <a:lnTo>
                  <a:pt x="576" y="402"/>
                </a:lnTo>
                <a:lnTo>
                  <a:pt x="577" y="406"/>
                </a:lnTo>
                <a:lnTo>
                  <a:pt x="578" y="407"/>
                </a:lnTo>
                <a:lnTo>
                  <a:pt x="579" y="408"/>
                </a:lnTo>
                <a:lnTo>
                  <a:pt x="580" y="410"/>
                </a:lnTo>
                <a:lnTo>
                  <a:pt x="580" y="411"/>
                </a:lnTo>
                <a:lnTo>
                  <a:pt x="580" y="412"/>
                </a:lnTo>
                <a:lnTo>
                  <a:pt x="580" y="413"/>
                </a:lnTo>
                <a:lnTo>
                  <a:pt x="580" y="413"/>
                </a:lnTo>
                <a:lnTo>
                  <a:pt x="580" y="412"/>
                </a:lnTo>
                <a:lnTo>
                  <a:pt x="579" y="411"/>
                </a:lnTo>
                <a:lnTo>
                  <a:pt x="579" y="409"/>
                </a:lnTo>
                <a:lnTo>
                  <a:pt x="578" y="408"/>
                </a:lnTo>
                <a:lnTo>
                  <a:pt x="578" y="407"/>
                </a:lnTo>
                <a:lnTo>
                  <a:pt x="578" y="407"/>
                </a:lnTo>
                <a:lnTo>
                  <a:pt x="577" y="406"/>
                </a:lnTo>
                <a:cubicBezTo>
                  <a:pt x="578" y="405"/>
                  <a:pt x="575" y="413"/>
                  <a:pt x="574" y="416"/>
                </a:cubicBezTo>
                <a:lnTo>
                  <a:pt x="575" y="418"/>
                </a:lnTo>
                <a:lnTo>
                  <a:pt x="576" y="420"/>
                </a:lnTo>
                <a:lnTo>
                  <a:pt x="576" y="422"/>
                </a:lnTo>
                <a:lnTo>
                  <a:pt x="577" y="423"/>
                </a:lnTo>
                <a:lnTo>
                  <a:pt x="577" y="423"/>
                </a:lnTo>
                <a:lnTo>
                  <a:pt x="578" y="423"/>
                </a:lnTo>
                <a:cubicBezTo>
                  <a:pt x="587" y="417"/>
                  <a:pt x="584" y="414"/>
                  <a:pt x="585" y="414"/>
                </a:cubicBezTo>
                <a:lnTo>
                  <a:pt x="585" y="413"/>
                </a:lnTo>
                <a:lnTo>
                  <a:pt x="585" y="413"/>
                </a:lnTo>
                <a:lnTo>
                  <a:pt x="585" y="413"/>
                </a:lnTo>
                <a:lnTo>
                  <a:pt x="586" y="413"/>
                </a:lnTo>
                <a:cubicBezTo>
                  <a:pt x="585" y="414"/>
                  <a:pt x="590" y="414"/>
                  <a:pt x="589" y="414"/>
                </a:cubicBezTo>
                <a:lnTo>
                  <a:pt x="589" y="414"/>
                </a:lnTo>
                <a:lnTo>
                  <a:pt x="590" y="414"/>
                </a:lnTo>
                <a:lnTo>
                  <a:pt x="591" y="414"/>
                </a:lnTo>
                <a:lnTo>
                  <a:pt x="591" y="414"/>
                </a:lnTo>
                <a:lnTo>
                  <a:pt x="592" y="414"/>
                </a:lnTo>
                <a:lnTo>
                  <a:pt x="592" y="414"/>
                </a:lnTo>
                <a:lnTo>
                  <a:pt x="594" y="414"/>
                </a:lnTo>
                <a:lnTo>
                  <a:pt x="597" y="414"/>
                </a:lnTo>
                <a:lnTo>
                  <a:pt x="596" y="414"/>
                </a:lnTo>
                <a:lnTo>
                  <a:pt x="594" y="416"/>
                </a:lnTo>
                <a:lnTo>
                  <a:pt x="593" y="415"/>
                </a:lnTo>
                <a:lnTo>
                  <a:pt x="593" y="415"/>
                </a:lnTo>
                <a:lnTo>
                  <a:pt x="592" y="414"/>
                </a:lnTo>
                <a:lnTo>
                  <a:pt x="592" y="414"/>
                </a:lnTo>
                <a:lnTo>
                  <a:pt x="590" y="414"/>
                </a:lnTo>
                <a:lnTo>
                  <a:pt x="589" y="414"/>
                </a:lnTo>
                <a:cubicBezTo>
                  <a:pt x="583" y="414"/>
                  <a:pt x="573" y="444"/>
                  <a:pt x="566" y="468"/>
                </a:cubicBezTo>
                <a:cubicBezTo>
                  <a:pt x="560" y="489"/>
                  <a:pt x="549" y="522"/>
                  <a:pt x="541" y="540"/>
                </a:cubicBezTo>
                <a:cubicBezTo>
                  <a:pt x="568" y="501"/>
                  <a:pt x="572" y="482"/>
                  <a:pt x="573" y="477"/>
                </a:cubicBezTo>
                <a:cubicBezTo>
                  <a:pt x="573" y="476"/>
                  <a:pt x="573" y="475"/>
                  <a:pt x="573" y="475"/>
                </a:cubicBezTo>
                <a:lnTo>
                  <a:pt x="573" y="475"/>
                </a:lnTo>
                <a:lnTo>
                  <a:pt x="574" y="474"/>
                </a:lnTo>
                <a:lnTo>
                  <a:pt x="574" y="474"/>
                </a:lnTo>
                <a:lnTo>
                  <a:pt x="574" y="474"/>
                </a:lnTo>
                <a:cubicBezTo>
                  <a:pt x="574" y="474"/>
                  <a:pt x="575" y="475"/>
                  <a:pt x="576" y="476"/>
                </a:cubicBezTo>
                <a:cubicBezTo>
                  <a:pt x="577" y="477"/>
                  <a:pt x="579" y="478"/>
                  <a:pt x="579" y="478"/>
                </a:cubicBezTo>
                <a:cubicBezTo>
                  <a:pt x="572" y="524"/>
                  <a:pt x="517" y="590"/>
                  <a:pt x="483" y="608"/>
                </a:cubicBezTo>
                <a:lnTo>
                  <a:pt x="485" y="606"/>
                </a:lnTo>
                <a:lnTo>
                  <a:pt x="486" y="605"/>
                </a:lnTo>
                <a:lnTo>
                  <a:pt x="488" y="603"/>
                </a:lnTo>
                <a:lnTo>
                  <a:pt x="489" y="602"/>
                </a:lnTo>
                <a:lnTo>
                  <a:pt x="490" y="602"/>
                </a:lnTo>
                <a:lnTo>
                  <a:pt x="490" y="601"/>
                </a:lnTo>
                <a:lnTo>
                  <a:pt x="491" y="601"/>
                </a:lnTo>
                <a:lnTo>
                  <a:pt x="491" y="600"/>
                </a:lnTo>
                <a:lnTo>
                  <a:pt x="491" y="600"/>
                </a:lnTo>
                <a:lnTo>
                  <a:pt x="491" y="600"/>
                </a:lnTo>
                <a:lnTo>
                  <a:pt x="490" y="600"/>
                </a:lnTo>
                <a:lnTo>
                  <a:pt x="490" y="601"/>
                </a:lnTo>
                <a:cubicBezTo>
                  <a:pt x="489" y="601"/>
                  <a:pt x="482" y="603"/>
                  <a:pt x="480" y="603"/>
                </a:cubicBezTo>
                <a:lnTo>
                  <a:pt x="478" y="603"/>
                </a:lnTo>
                <a:lnTo>
                  <a:pt x="477" y="603"/>
                </a:lnTo>
                <a:lnTo>
                  <a:pt x="475" y="602"/>
                </a:lnTo>
                <a:lnTo>
                  <a:pt x="474" y="603"/>
                </a:lnTo>
                <a:lnTo>
                  <a:pt x="473" y="604"/>
                </a:lnTo>
                <a:lnTo>
                  <a:pt x="472" y="606"/>
                </a:lnTo>
                <a:lnTo>
                  <a:pt x="470" y="607"/>
                </a:lnTo>
                <a:lnTo>
                  <a:pt x="469" y="608"/>
                </a:lnTo>
                <a:lnTo>
                  <a:pt x="468" y="609"/>
                </a:lnTo>
                <a:lnTo>
                  <a:pt x="467" y="610"/>
                </a:lnTo>
                <a:lnTo>
                  <a:pt x="466" y="611"/>
                </a:lnTo>
                <a:cubicBezTo>
                  <a:pt x="460" y="614"/>
                  <a:pt x="456" y="616"/>
                  <a:pt x="455" y="617"/>
                </a:cubicBezTo>
                <a:lnTo>
                  <a:pt x="455" y="617"/>
                </a:lnTo>
                <a:lnTo>
                  <a:pt x="454" y="617"/>
                </a:lnTo>
                <a:lnTo>
                  <a:pt x="453" y="618"/>
                </a:lnTo>
                <a:lnTo>
                  <a:pt x="453" y="615"/>
                </a:lnTo>
                <a:lnTo>
                  <a:pt x="452" y="613"/>
                </a:lnTo>
                <a:lnTo>
                  <a:pt x="451" y="611"/>
                </a:lnTo>
                <a:lnTo>
                  <a:pt x="450" y="610"/>
                </a:lnTo>
                <a:lnTo>
                  <a:pt x="450" y="610"/>
                </a:lnTo>
                <a:lnTo>
                  <a:pt x="449" y="609"/>
                </a:lnTo>
                <a:lnTo>
                  <a:pt x="449" y="609"/>
                </a:lnTo>
                <a:lnTo>
                  <a:pt x="449" y="607"/>
                </a:lnTo>
                <a:cubicBezTo>
                  <a:pt x="447" y="599"/>
                  <a:pt x="445" y="595"/>
                  <a:pt x="444" y="594"/>
                </a:cubicBezTo>
                <a:lnTo>
                  <a:pt x="444" y="594"/>
                </a:lnTo>
                <a:lnTo>
                  <a:pt x="443" y="594"/>
                </a:lnTo>
                <a:lnTo>
                  <a:pt x="443" y="594"/>
                </a:lnTo>
                <a:lnTo>
                  <a:pt x="442" y="594"/>
                </a:lnTo>
                <a:lnTo>
                  <a:pt x="442" y="594"/>
                </a:lnTo>
                <a:lnTo>
                  <a:pt x="442" y="595"/>
                </a:lnTo>
                <a:cubicBezTo>
                  <a:pt x="440" y="596"/>
                  <a:pt x="438" y="609"/>
                  <a:pt x="438" y="617"/>
                </a:cubicBezTo>
                <a:lnTo>
                  <a:pt x="436" y="620"/>
                </a:lnTo>
                <a:lnTo>
                  <a:pt x="435" y="623"/>
                </a:lnTo>
                <a:lnTo>
                  <a:pt x="435" y="625"/>
                </a:lnTo>
                <a:lnTo>
                  <a:pt x="434" y="626"/>
                </a:lnTo>
                <a:lnTo>
                  <a:pt x="434" y="626"/>
                </a:lnTo>
                <a:lnTo>
                  <a:pt x="434" y="625"/>
                </a:lnTo>
                <a:lnTo>
                  <a:pt x="434" y="625"/>
                </a:lnTo>
                <a:lnTo>
                  <a:pt x="434" y="624"/>
                </a:lnTo>
                <a:lnTo>
                  <a:pt x="433" y="623"/>
                </a:lnTo>
                <a:lnTo>
                  <a:pt x="432" y="622"/>
                </a:lnTo>
                <a:lnTo>
                  <a:pt x="431" y="622"/>
                </a:lnTo>
                <a:lnTo>
                  <a:pt x="430" y="622"/>
                </a:lnTo>
                <a:lnTo>
                  <a:pt x="429" y="622"/>
                </a:lnTo>
                <a:lnTo>
                  <a:pt x="428" y="622"/>
                </a:lnTo>
                <a:lnTo>
                  <a:pt x="428" y="623"/>
                </a:lnTo>
                <a:lnTo>
                  <a:pt x="427" y="623"/>
                </a:lnTo>
                <a:lnTo>
                  <a:pt x="427" y="623"/>
                </a:lnTo>
                <a:lnTo>
                  <a:pt x="426" y="623"/>
                </a:lnTo>
                <a:lnTo>
                  <a:pt x="426" y="622"/>
                </a:lnTo>
                <a:lnTo>
                  <a:pt x="425" y="621"/>
                </a:lnTo>
                <a:lnTo>
                  <a:pt x="425" y="619"/>
                </a:lnTo>
                <a:lnTo>
                  <a:pt x="425" y="617"/>
                </a:lnTo>
                <a:lnTo>
                  <a:pt x="424" y="615"/>
                </a:lnTo>
                <a:lnTo>
                  <a:pt x="424" y="613"/>
                </a:lnTo>
                <a:lnTo>
                  <a:pt x="422" y="612"/>
                </a:lnTo>
                <a:lnTo>
                  <a:pt x="420" y="612"/>
                </a:lnTo>
                <a:lnTo>
                  <a:pt x="419" y="614"/>
                </a:lnTo>
                <a:lnTo>
                  <a:pt x="416" y="620"/>
                </a:lnTo>
                <a:cubicBezTo>
                  <a:pt x="401" y="617"/>
                  <a:pt x="393" y="617"/>
                  <a:pt x="389" y="617"/>
                </a:cubicBezTo>
                <a:cubicBezTo>
                  <a:pt x="387" y="617"/>
                  <a:pt x="385" y="617"/>
                  <a:pt x="384" y="617"/>
                </a:cubicBezTo>
                <a:cubicBezTo>
                  <a:pt x="383" y="617"/>
                  <a:pt x="381" y="617"/>
                  <a:pt x="380" y="617"/>
                </a:cubicBezTo>
                <a:cubicBezTo>
                  <a:pt x="379" y="617"/>
                  <a:pt x="375" y="617"/>
                  <a:pt x="374" y="617"/>
                </a:cubicBezTo>
                <a:cubicBezTo>
                  <a:pt x="370" y="620"/>
                  <a:pt x="364" y="620"/>
                  <a:pt x="364" y="620"/>
                </a:cubicBezTo>
                <a:lnTo>
                  <a:pt x="363" y="620"/>
                </a:lnTo>
                <a:lnTo>
                  <a:pt x="362" y="620"/>
                </a:lnTo>
                <a:lnTo>
                  <a:pt x="362" y="621"/>
                </a:lnTo>
                <a:lnTo>
                  <a:pt x="361" y="621"/>
                </a:lnTo>
                <a:lnTo>
                  <a:pt x="361" y="622"/>
                </a:lnTo>
                <a:lnTo>
                  <a:pt x="361" y="623"/>
                </a:lnTo>
                <a:cubicBezTo>
                  <a:pt x="342" y="619"/>
                  <a:pt x="342" y="617"/>
                  <a:pt x="342" y="616"/>
                </a:cubicBezTo>
                <a:lnTo>
                  <a:pt x="342" y="615"/>
                </a:lnTo>
                <a:lnTo>
                  <a:pt x="342" y="615"/>
                </a:lnTo>
                <a:lnTo>
                  <a:pt x="342" y="615"/>
                </a:lnTo>
                <a:lnTo>
                  <a:pt x="341" y="615"/>
                </a:lnTo>
                <a:cubicBezTo>
                  <a:pt x="341" y="614"/>
                  <a:pt x="339" y="614"/>
                  <a:pt x="339" y="614"/>
                </a:cubicBezTo>
                <a:cubicBezTo>
                  <a:pt x="337" y="615"/>
                  <a:pt x="334" y="615"/>
                  <a:pt x="333" y="615"/>
                </a:cubicBezTo>
                <a:cubicBezTo>
                  <a:pt x="327" y="615"/>
                  <a:pt x="317" y="609"/>
                  <a:pt x="308" y="603"/>
                </a:cubicBezTo>
                <a:cubicBezTo>
                  <a:pt x="303" y="600"/>
                  <a:pt x="293" y="594"/>
                  <a:pt x="287" y="591"/>
                </a:cubicBezTo>
                <a:cubicBezTo>
                  <a:pt x="287" y="591"/>
                  <a:pt x="293" y="595"/>
                  <a:pt x="294" y="596"/>
                </a:cubicBezTo>
                <a:cubicBezTo>
                  <a:pt x="300" y="601"/>
                  <a:pt x="308" y="606"/>
                  <a:pt x="308" y="606"/>
                </a:cubicBezTo>
                <a:lnTo>
                  <a:pt x="309" y="606"/>
                </a:lnTo>
                <a:cubicBezTo>
                  <a:pt x="307" y="607"/>
                  <a:pt x="307" y="608"/>
                  <a:pt x="307" y="609"/>
                </a:cubicBezTo>
                <a:cubicBezTo>
                  <a:pt x="307" y="610"/>
                  <a:pt x="308" y="610"/>
                  <a:pt x="308" y="611"/>
                </a:cubicBezTo>
                <a:lnTo>
                  <a:pt x="308" y="611"/>
                </a:lnTo>
                <a:lnTo>
                  <a:pt x="308" y="611"/>
                </a:lnTo>
                <a:lnTo>
                  <a:pt x="308" y="611"/>
                </a:lnTo>
                <a:cubicBezTo>
                  <a:pt x="308" y="611"/>
                  <a:pt x="307" y="610"/>
                  <a:pt x="307" y="610"/>
                </a:cubicBezTo>
                <a:cubicBezTo>
                  <a:pt x="311" y="612"/>
                  <a:pt x="281" y="591"/>
                  <a:pt x="269" y="584"/>
                </a:cubicBezTo>
                <a:cubicBezTo>
                  <a:pt x="267" y="583"/>
                  <a:pt x="266" y="581"/>
                  <a:pt x="265" y="579"/>
                </a:cubicBezTo>
                <a:lnTo>
                  <a:pt x="264" y="578"/>
                </a:lnTo>
                <a:lnTo>
                  <a:pt x="263" y="576"/>
                </a:lnTo>
                <a:lnTo>
                  <a:pt x="261" y="574"/>
                </a:lnTo>
                <a:lnTo>
                  <a:pt x="259" y="571"/>
                </a:lnTo>
                <a:lnTo>
                  <a:pt x="259" y="571"/>
                </a:lnTo>
                <a:lnTo>
                  <a:pt x="258" y="570"/>
                </a:lnTo>
                <a:lnTo>
                  <a:pt x="258" y="570"/>
                </a:lnTo>
                <a:lnTo>
                  <a:pt x="258" y="570"/>
                </a:lnTo>
                <a:lnTo>
                  <a:pt x="258" y="570"/>
                </a:lnTo>
                <a:cubicBezTo>
                  <a:pt x="258" y="570"/>
                  <a:pt x="259" y="571"/>
                  <a:pt x="259" y="571"/>
                </a:cubicBezTo>
                <a:cubicBezTo>
                  <a:pt x="257" y="570"/>
                  <a:pt x="266" y="576"/>
                  <a:pt x="269" y="578"/>
                </a:cubicBezTo>
                <a:cubicBezTo>
                  <a:pt x="259" y="568"/>
                  <a:pt x="253" y="554"/>
                  <a:pt x="254" y="555"/>
                </a:cubicBezTo>
                <a:lnTo>
                  <a:pt x="255" y="553"/>
                </a:lnTo>
                <a:lnTo>
                  <a:pt x="256" y="550"/>
                </a:lnTo>
                <a:lnTo>
                  <a:pt x="256" y="549"/>
                </a:lnTo>
                <a:lnTo>
                  <a:pt x="256" y="548"/>
                </a:lnTo>
                <a:lnTo>
                  <a:pt x="255" y="548"/>
                </a:lnTo>
                <a:lnTo>
                  <a:pt x="253" y="548"/>
                </a:lnTo>
                <a:lnTo>
                  <a:pt x="251" y="550"/>
                </a:lnTo>
                <a:lnTo>
                  <a:pt x="248" y="551"/>
                </a:lnTo>
                <a:lnTo>
                  <a:pt x="248" y="550"/>
                </a:lnTo>
                <a:cubicBezTo>
                  <a:pt x="247" y="548"/>
                  <a:pt x="245" y="544"/>
                  <a:pt x="244" y="544"/>
                </a:cubicBezTo>
                <a:cubicBezTo>
                  <a:pt x="251" y="537"/>
                  <a:pt x="255" y="531"/>
                  <a:pt x="255" y="531"/>
                </a:cubicBezTo>
                <a:lnTo>
                  <a:pt x="255" y="530"/>
                </a:lnTo>
                <a:lnTo>
                  <a:pt x="255" y="530"/>
                </a:lnTo>
                <a:lnTo>
                  <a:pt x="254" y="529"/>
                </a:lnTo>
                <a:cubicBezTo>
                  <a:pt x="254" y="528"/>
                  <a:pt x="243" y="535"/>
                  <a:pt x="239" y="539"/>
                </a:cubicBezTo>
                <a:lnTo>
                  <a:pt x="237" y="537"/>
                </a:lnTo>
                <a:lnTo>
                  <a:pt x="236" y="536"/>
                </a:lnTo>
                <a:lnTo>
                  <a:pt x="235" y="536"/>
                </a:lnTo>
                <a:lnTo>
                  <a:pt x="234" y="537"/>
                </a:lnTo>
                <a:lnTo>
                  <a:pt x="234" y="538"/>
                </a:lnTo>
                <a:lnTo>
                  <a:pt x="235" y="540"/>
                </a:lnTo>
                <a:cubicBezTo>
                  <a:pt x="222" y="542"/>
                  <a:pt x="211" y="564"/>
                  <a:pt x="204" y="577"/>
                </a:cubicBezTo>
                <a:lnTo>
                  <a:pt x="204" y="578"/>
                </a:lnTo>
                <a:lnTo>
                  <a:pt x="203" y="579"/>
                </a:lnTo>
                <a:lnTo>
                  <a:pt x="203" y="580"/>
                </a:lnTo>
                <a:cubicBezTo>
                  <a:pt x="202" y="582"/>
                  <a:pt x="199" y="585"/>
                  <a:pt x="198" y="587"/>
                </a:cubicBezTo>
                <a:cubicBezTo>
                  <a:pt x="189" y="598"/>
                  <a:pt x="173" y="625"/>
                  <a:pt x="174" y="655"/>
                </a:cubicBezTo>
                <a:lnTo>
                  <a:pt x="174" y="657"/>
                </a:lnTo>
                <a:lnTo>
                  <a:pt x="174" y="659"/>
                </a:lnTo>
                <a:lnTo>
                  <a:pt x="174" y="661"/>
                </a:lnTo>
                <a:lnTo>
                  <a:pt x="175" y="663"/>
                </a:lnTo>
                <a:cubicBezTo>
                  <a:pt x="171" y="675"/>
                  <a:pt x="170" y="691"/>
                  <a:pt x="170" y="694"/>
                </a:cubicBezTo>
                <a:cubicBezTo>
                  <a:pt x="170" y="767"/>
                  <a:pt x="271" y="805"/>
                  <a:pt x="306" y="804"/>
                </a:cubicBezTo>
                <a:cubicBezTo>
                  <a:pt x="315" y="805"/>
                  <a:pt x="323" y="802"/>
                  <a:pt x="324" y="800"/>
                </a:cubicBezTo>
                <a:lnTo>
                  <a:pt x="325" y="799"/>
                </a:lnTo>
                <a:lnTo>
                  <a:pt x="326" y="798"/>
                </a:lnTo>
                <a:lnTo>
                  <a:pt x="326" y="797"/>
                </a:lnTo>
                <a:cubicBezTo>
                  <a:pt x="343" y="795"/>
                  <a:pt x="373" y="784"/>
                  <a:pt x="376" y="772"/>
                </a:cubicBezTo>
                <a:cubicBezTo>
                  <a:pt x="379" y="770"/>
                  <a:pt x="384" y="767"/>
                  <a:pt x="386" y="766"/>
                </a:cubicBezTo>
                <a:cubicBezTo>
                  <a:pt x="412" y="757"/>
                  <a:pt x="440" y="711"/>
                  <a:pt x="444" y="682"/>
                </a:cubicBezTo>
                <a:cubicBezTo>
                  <a:pt x="446" y="675"/>
                  <a:pt x="449" y="664"/>
                  <a:pt x="451" y="658"/>
                </a:cubicBezTo>
                <a:lnTo>
                  <a:pt x="451" y="656"/>
                </a:lnTo>
                <a:lnTo>
                  <a:pt x="450" y="655"/>
                </a:lnTo>
                <a:lnTo>
                  <a:pt x="448" y="656"/>
                </a:lnTo>
                <a:lnTo>
                  <a:pt x="447" y="659"/>
                </a:lnTo>
                <a:lnTo>
                  <a:pt x="447" y="660"/>
                </a:lnTo>
                <a:lnTo>
                  <a:pt x="446" y="660"/>
                </a:lnTo>
                <a:lnTo>
                  <a:pt x="446" y="660"/>
                </a:lnTo>
                <a:lnTo>
                  <a:pt x="446" y="659"/>
                </a:lnTo>
                <a:cubicBezTo>
                  <a:pt x="448" y="653"/>
                  <a:pt x="449" y="647"/>
                  <a:pt x="449" y="646"/>
                </a:cubicBezTo>
                <a:lnTo>
                  <a:pt x="450" y="645"/>
                </a:lnTo>
                <a:lnTo>
                  <a:pt x="450" y="645"/>
                </a:lnTo>
                <a:lnTo>
                  <a:pt x="450" y="644"/>
                </a:lnTo>
                <a:lnTo>
                  <a:pt x="450" y="644"/>
                </a:lnTo>
                <a:lnTo>
                  <a:pt x="450" y="643"/>
                </a:lnTo>
                <a:lnTo>
                  <a:pt x="450" y="643"/>
                </a:lnTo>
                <a:lnTo>
                  <a:pt x="450" y="643"/>
                </a:lnTo>
                <a:lnTo>
                  <a:pt x="450" y="643"/>
                </a:lnTo>
                <a:cubicBezTo>
                  <a:pt x="451" y="643"/>
                  <a:pt x="451" y="645"/>
                  <a:pt x="452" y="646"/>
                </a:cubicBezTo>
                <a:cubicBezTo>
                  <a:pt x="453" y="649"/>
                  <a:pt x="462" y="664"/>
                  <a:pt x="471" y="674"/>
                </a:cubicBezTo>
                <a:lnTo>
                  <a:pt x="471" y="675"/>
                </a:lnTo>
                <a:lnTo>
                  <a:pt x="471" y="676"/>
                </a:lnTo>
                <a:lnTo>
                  <a:pt x="472" y="678"/>
                </a:lnTo>
                <a:cubicBezTo>
                  <a:pt x="473" y="681"/>
                  <a:pt x="481" y="685"/>
                  <a:pt x="483" y="685"/>
                </a:cubicBezTo>
                <a:lnTo>
                  <a:pt x="483" y="686"/>
                </a:lnTo>
                <a:lnTo>
                  <a:pt x="484" y="686"/>
                </a:lnTo>
                <a:lnTo>
                  <a:pt x="485" y="687"/>
                </a:lnTo>
                <a:lnTo>
                  <a:pt x="486" y="688"/>
                </a:lnTo>
                <a:lnTo>
                  <a:pt x="487" y="689"/>
                </a:lnTo>
                <a:lnTo>
                  <a:pt x="488" y="691"/>
                </a:lnTo>
                <a:lnTo>
                  <a:pt x="490" y="692"/>
                </a:lnTo>
                <a:lnTo>
                  <a:pt x="492" y="695"/>
                </a:lnTo>
                <a:lnTo>
                  <a:pt x="491" y="696"/>
                </a:lnTo>
                <a:lnTo>
                  <a:pt x="490" y="698"/>
                </a:lnTo>
                <a:lnTo>
                  <a:pt x="490" y="699"/>
                </a:lnTo>
                <a:lnTo>
                  <a:pt x="490" y="700"/>
                </a:lnTo>
                <a:lnTo>
                  <a:pt x="491" y="700"/>
                </a:lnTo>
                <a:lnTo>
                  <a:pt x="493" y="701"/>
                </a:lnTo>
                <a:lnTo>
                  <a:pt x="495" y="701"/>
                </a:lnTo>
                <a:lnTo>
                  <a:pt x="498" y="701"/>
                </a:lnTo>
                <a:cubicBezTo>
                  <a:pt x="514" y="716"/>
                  <a:pt x="535" y="725"/>
                  <a:pt x="552" y="725"/>
                </a:cubicBezTo>
                <a:cubicBezTo>
                  <a:pt x="559" y="725"/>
                  <a:pt x="568" y="723"/>
                  <a:pt x="573" y="722"/>
                </a:cubicBezTo>
                <a:lnTo>
                  <a:pt x="577" y="722"/>
                </a:lnTo>
                <a:lnTo>
                  <a:pt x="582" y="722"/>
                </a:lnTo>
                <a:lnTo>
                  <a:pt x="586" y="723"/>
                </a:lnTo>
                <a:lnTo>
                  <a:pt x="590" y="723"/>
                </a:lnTo>
                <a:cubicBezTo>
                  <a:pt x="660" y="725"/>
                  <a:pt x="738" y="661"/>
                  <a:pt x="734" y="582"/>
                </a:cubicBezTo>
                <a:cubicBezTo>
                  <a:pt x="736" y="561"/>
                  <a:pt x="725" y="523"/>
                  <a:pt x="718" y="507"/>
                </a:cubicBezTo>
                <a:cubicBezTo>
                  <a:pt x="718" y="498"/>
                  <a:pt x="711" y="488"/>
                  <a:pt x="706" y="483"/>
                </a:cubicBezTo>
                <a:lnTo>
                  <a:pt x="705" y="481"/>
                </a:lnTo>
                <a:lnTo>
                  <a:pt x="705" y="480"/>
                </a:lnTo>
                <a:lnTo>
                  <a:pt x="704" y="478"/>
                </a:lnTo>
                <a:lnTo>
                  <a:pt x="703" y="477"/>
                </a:lnTo>
                <a:lnTo>
                  <a:pt x="703" y="476"/>
                </a:lnTo>
                <a:lnTo>
                  <a:pt x="702" y="475"/>
                </a:lnTo>
                <a:lnTo>
                  <a:pt x="701" y="474"/>
                </a:lnTo>
                <a:lnTo>
                  <a:pt x="701" y="473"/>
                </a:lnTo>
                <a:lnTo>
                  <a:pt x="700" y="474"/>
                </a:lnTo>
                <a:lnTo>
                  <a:pt x="699" y="474"/>
                </a:lnTo>
                <a:cubicBezTo>
                  <a:pt x="697" y="473"/>
                  <a:pt x="694" y="470"/>
                  <a:pt x="693" y="469"/>
                </a:cubicBezTo>
                <a:cubicBezTo>
                  <a:pt x="689" y="466"/>
                  <a:pt x="682" y="459"/>
                  <a:pt x="676" y="456"/>
                </a:cubicBezTo>
                <a:lnTo>
                  <a:pt x="676" y="455"/>
                </a:lnTo>
                <a:lnTo>
                  <a:pt x="676" y="453"/>
                </a:lnTo>
                <a:lnTo>
                  <a:pt x="673" y="451"/>
                </a:lnTo>
                <a:lnTo>
                  <a:pt x="670" y="451"/>
                </a:lnTo>
                <a:cubicBezTo>
                  <a:pt x="663" y="446"/>
                  <a:pt x="663" y="446"/>
                  <a:pt x="663" y="446"/>
                </a:cubicBezTo>
                <a:lnTo>
                  <a:pt x="663" y="446"/>
                </a:lnTo>
                <a:lnTo>
                  <a:pt x="662" y="444"/>
                </a:lnTo>
                <a:lnTo>
                  <a:pt x="662" y="443"/>
                </a:lnTo>
                <a:lnTo>
                  <a:pt x="661" y="441"/>
                </a:lnTo>
                <a:lnTo>
                  <a:pt x="660" y="440"/>
                </a:lnTo>
                <a:lnTo>
                  <a:pt x="659" y="440"/>
                </a:lnTo>
                <a:cubicBezTo>
                  <a:pt x="656" y="440"/>
                  <a:pt x="654" y="437"/>
                  <a:pt x="652" y="435"/>
                </a:cubicBezTo>
                <a:cubicBezTo>
                  <a:pt x="650" y="432"/>
                  <a:pt x="640" y="424"/>
                  <a:pt x="632" y="419"/>
                </a:cubicBezTo>
                <a:lnTo>
                  <a:pt x="631" y="417"/>
                </a:lnTo>
                <a:lnTo>
                  <a:pt x="630" y="415"/>
                </a:lnTo>
                <a:lnTo>
                  <a:pt x="629" y="414"/>
                </a:lnTo>
                <a:lnTo>
                  <a:pt x="628" y="413"/>
                </a:lnTo>
                <a:lnTo>
                  <a:pt x="627" y="413"/>
                </a:lnTo>
                <a:lnTo>
                  <a:pt x="624" y="414"/>
                </a:lnTo>
                <a:cubicBezTo>
                  <a:pt x="621" y="413"/>
                  <a:pt x="620" y="413"/>
                  <a:pt x="620" y="413"/>
                </a:cubicBezTo>
                <a:lnTo>
                  <a:pt x="620" y="413"/>
                </a:lnTo>
                <a:lnTo>
                  <a:pt x="620" y="413"/>
                </a:lnTo>
                <a:lnTo>
                  <a:pt x="620" y="413"/>
                </a:lnTo>
                <a:lnTo>
                  <a:pt x="620" y="413"/>
                </a:lnTo>
                <a:lnTo>
                  <a:pt x="621" y="413"/>
                </a:lnTo>
                <a:lnTo>
                  <a:pt x="621" y="413"/>
                </a:lnTo>
                <a:cubicBezTo>
                  <a:pt x="623" y="414"/>
                  <a:pt x="636" y="410"/>
                  <a:pt x="646" y="402"/>
                </a:cubicBezTo>
                <a:cubicBezTo>
                  <a:pt x="681" y="393"/>
                  <a:pt x="709" y="359"/>
                  <a:pt x="708" y="344"/>
                </a:cubicBezTo>
                <a:lnTo>
                  <a:pt x="708" y="343"/>
                </a:lnTo>
                <a:cubicBezTo>
                  <a:pt x="711" y="341"/>
                  <a:pt x="715" y="336"/>
                  <a:pt x="716" y="334"/>
                </a:cubicBezTo>
                <a:lnTo>
                  <a:pt x="717" y="333"/>
                </a:lnTo>
                <a:lnTo>
                  <a:pt x="718" y="333"/>
                </a:lnTo>
                <a:lnTo>
                  <a:pt x="719" y="333"/>
                </a:lnTo>
                <a:lnTo>
                  <a:pt x="720" y="333"/>
                </a:lnTo>
                <a:lnTo>
                  <a:pt x="720" y="332"/>
                </a:lnTo>
                <a:lnTo>
                  <a:pt x="721" y="330"/>
                </a:lnTo>
                <a:lnTo>
                  <a:pt x="721" y="329"/>
                </a:lnTo>
                <a:lnTo>
                  <a:pt x="721" y="327"/>
                </a:lnTo>
                <a:lnTo>
                  <a:pt x="721" y="326"/>
                </a:lnTo>
                <a:cubicBezTo>
                  <a:pt x="729" y="313"/>
                  <a:pt x="735" y="297"/>
                  <a:pt x="738" y="286"/>
                </a:cubicBezTo>
                <a:cubicBezTo>
                  <a:pt x="741" y="275"/>
                  <a:pt x="741" y="270"/>
                  <a:pt x="741" y="269"/>
                </a:cubicBezTo>
                <a:cubicBezTo>
                  <a:pt x="741" y="267"/>
                  <a:pt x="741" y="267"/>
                  <a:pt x="741" y="267"/>
                </a:cubicBezTo>
                <a:cubicBezTo>
                  <a:pt x="746" y="264"/>
                  <a:pt x="748" y="255"/>
                  <a:pt x="748" y="249"/>
                </a:cubicBezTo>
                <a:cubicBezTo>
                  <a:pt x="749" y="234"/>
                  <a:pt x="736" y="208"/>
                  <a:pt x="722" y="191"/>
                </a:cubicBezTo>
                <a:close/>
                <a:moveTo>
                  <a:pt x="464" y="245"/>
                </a:moveTo>
                <a:lnTo>
                  <a:pt x="465" y="246"/>
                </a:lnTo>
                <a:lnTo>
                  <a:pt x="466" y="246"/>
                </a:lnTo>
                <a:lnTo>
                  <a:pt x="465" y="246"/>
                </a:lnTo>
                <a:lnTo>
                  <a:pt x="464" y="245"/>
                </a:lnTo>
                <a:lnTo>
                  <a:pt x="464" y="245"/>
                </a:lnTo>
                <a:close/>
                <a:moveTo>
                  <a:pt x="433" y="162"/>
                </a:moveTo>
                <a:lnTo>
                  <a:pt x="432" y="159"/>
                </a:lnTo>
                <a:lnTo>
                  <a:pt x="437" y="158"/>
                </a:lnTo>
                <a:lnTo>
                  <a:pt x="437" y="161"/>
                </a:lnTo>
                <a:lnTo>
                  <a:pt x="437" y="163"/>
                </a:lnTo>
                <a:lnTo>
                  <a:pt x="437" y="163"/>
                </a:lnTo>
                <a:lnTo>
                  <a:pt x="436" y="163"/>
                </a:lnTo>
                <a:lnTo>
                  <a:pt x="435" y="163"/>
                </a:lnTo>
                <a:lnTo>
                  <a:pt x="433" y="162"/>
                </a:lnTo>
                <a:close/>
                <a:moveTo>
                  <a:pt x="432" y="140"/>
                </a:moveTo>
                <a:lnTo>
                  <a:pt x="433" y="144"/>
                </a:lnTo>
                <a:lnTo>
                  <a:pt x="431" y="144"/>
                </a:lnTo>
                <a:lnTo>
                  <a:pt x="430" y="143"/>
                </a:lnTo>
                <a:lnTo>
                  <a:pt x="431" y="140"/>
                </a:lnTo>
                <a:lnTo>
                  <a:pt x="432" y="140"/>
                </a:lnTo>
                <a:close/>
                <a:moveTo>
                  <a:pt x="428" y="182"/>
                </a:moveTo>
                <a:lnTo>
                  <a:pt x="427" y="179"/>
                </a:lnTo>
                <a:lnTo>
                  <a:pt x="427" y="179"/>
                </a:lnTo>
                <a:lnTo>
                  <a:pt x="428" y="180"/>
                </a:lnTo>
                <a:lnTo>
                  <a:pt x="428" y="182"/>
                </a:lnTo>
                <a:close/>
                <a:moveTo>
                  <a:pt x="425" y="171"/>
                </a:moveTo>
                <a:lnTo>
                  <a:pt x="426" y="170"/>
                </a:lnTo>
                <a:lnTo>
                  <a:pt x="426" y="168"/>
                </a:lnTo>
                <a:lnTo>
                  <a:pt x="427" y="166"/>
                </a:lnTo>
                <a:lnTo>
                  <a:pt x="428" y="169"/>
                </a:lnTo>
                <a:lnTo>
                  <a:pt x="428" y="171"/>
                </a:lnTo>
                <a:lnTo>
                  <a:pt x="427" y="171"/>
                </a:lnTo>
                <a:lnTo>
                  <a:pt x="425" y="171"/>
                </a:lnTo>
                <a:close/>
                <a:moveTo>
                  <a:pt x="427" y="161"/>
                </a:moveTo>
                <a:lnTo>
                  <a:pt x="425" y="161"/>
                </a:lnTo>
                <a:lnTo>
                  <a:pt x="424" y="159"/>
                </a:lnTo>
                <a:lnTo>
                  <a:pt x="427" y="159"/>
                </a:lnTo>
                <a:lnTo>
                  <a:pt x="428" y="160"/>
                </a:lnTo>
                <a:lnTo>
                  <a:pt x="427" y="161"/>
                </a:lnTo>
                <a:close/>
                <a:moveTo>
                  <a:pt x="426" y="145"/>
                </a:moveTo>
                <a:lnTo>
                  <a:pt x="424" y="145"/>
                </a:lnTo>
                <a:lnTo>
                  <a:pt x="422" y="145"/>
                </a:lnTo>
                <a:lnTo>
                  <a:pt x="422" y="144"/>
                </a:lnTo>
                <a:lnTo>
                  <a:pt x="422" y="142"/>
                </a:lnTo>
                <a:lnTo>
                  <a:pt x="421" y="139"/>
                </a:lnTo>
                <a:lnTo>
                  <a:pt x="424" y="139"/>
                </a:lnTo>
                <a:lnTo>
                  <a:pt x="425" y="139"/>
                </a:lnTo>
                <a:lnTo>
                  <a:pt x="426" y="140"/>
                </a:lnTo>
                <a:lnTo>
                  <a:pt x="426" y="142"/>
                </a:lnTo>
                <a:lnTo>
                  <a:pt x="426" y="145"/>
                </a:lnTo>
                <a:close/>
                <a:moveTo>
                  <a:pt x="308" y="185"/>
                </a:moveTo>
                <a:lnTo>
                  <a:pt x="310" y="184"/>
                </a:lnTo>
                <a:lnTo>
                  <a:pt x="312" y="182"/>
                </a:lnTo>
                <a:lnTo>
                  <a:pt x="314" y="182"/>
                </a:lnTo>
                <a:lnTo>
                  <a:pt x="315" y="181"/>
                </a:lnTo>
                <a:lnTo>
                  <a:pt x="316" y="180"/>
                </a:lnTo>
                <a:lnTo>
                  <a:pt x="316" y="180"/>
                </a:lnTo>
                <a:lnTo>
                  <a:pt x="317" y="180"/>
                </a:lnTo>
                <a:lnTo>
                  <a:pt x="317" y="180"/>
                </a:lnTo>
                <a:lnTo>
                  <a:pt x="318" y="180"/>
                </a:lnTo>
                <a:cubicBezTo>
                  <a:pt x="309" y="185"/>
                  <a:pt x="308" y="185"/>
                  <a:pt x="308" y="185"/>
                </a:cubicBezTo>
                <a:lnTo>
                  <a:pt x="308" y="185"/>
                </a:lnTo>
                <a:lnTo>
                  <a:pt x="308" y="185"/>
                </a:lnTo>
                <a:lnTo>
                  <a:pt x="308" y="185"/>
                </a:lnTo>
                <a:close/>
                <a:moveTo>
                  <a:pt x="303" y="230"/>
                </a:moveTo>
                <a:lnTo>
                  <a:pt x="306" y="228"/>
                </a:lnTo>
                <a:lnTo>
                  <a:pt x="307" y="227"/>
                </a:lnTo>
                <a:lnTo>
                  <a:pt x="306" y="227"/>
                </a:lnTo>
                <a:lnTo>
                  <a:pt x="305" y="229"/>
                </a:lnTo>
                <a:lnTo>
                  <a:pt x="303" y="230"/>
                </a:lnTo>
                <a:close/>
                <a:moveTo>
                  <a:pt x="307" y="227"/>
                </a:moveTo>
                <a:lnTo>
                  <a:pt x="308" y="227"/>
                </a:lnTo>
                <a:lnTo>
                  <a:pt x="309" y="226"/>
                </a:lnTo>
                <a:lnTo>
                  <a:pt x="309" y="226"/>
                </a:lnTo>
                <a:lnTo>
                  <a:pt x="309" y="226"/>
                </a:lnTo>
                <a:lnTo>
                  <a:pt x="309" y="226"/>
                </a:lnTo>
                <a:lnTo>
                  <a:pt x="308" y="227"/>
                </a:lnTo>
                <a:lnTo>
                  <a:pt x="307" y="227"/>
                </a:lnTo>
                <a:close/>
                <a:moveTo>
                  <a:pt x="293" y="164"/>
                </a:moveTo>
                <a:lnTo>
                  <a:pt x="292" y="162"/>
                </a:lnTo>
                <a:lnTo>
                  <a:pt x="294" y="162"/>
                </a:lnTo>
                <a:lnTo>
                  <a:pt x="296" y="160"/>
                </a:lnTo>
                <a:lnTo>
                  <a:pt x="297" y="159"/>
                </a:lnTo>
                <a:lnTo>
                  <a:pt x="297" y="161"/>
                </a:lnTo>
                <a:lnTo>
                  <a:pt x="296" y="162"/>
                </a:lnTo>
                <a:lnTo>
                  <a:pt x="294" y="163"/>
                </a:lnTo>
                <a:lnTo>
                  <a:pt x="293" y="164"/>
                </a:lnTo>
                <a:close/>
                <a:moveTo>
                  <a:pt x="277" y="120"/>
                </a:moveTo>
                <a:lnTo>
                  <a:pt x="277" y="120"/>
                </a:lnTo>
                <a:lnTo>
                  <a:pt x="277" y="120"/>
                </a:lnTo>
                <a:cubicBezTo>
                  <a:pt x="275" y="120"/>
                  <a:pt x="282" y="116"/>
                  <a:pt x="286" y="113"/>
                </a:cubicBezTo>
                <a:lnTo>
                  <a:pt x="277" y="120"/>
                </a:lnTo>
                <a:close/>
                <a:moveTo>
                  <a:pt x="284" y="163"/>
                </a:moveTo>
                <a:lnTo>
                  <a:pt x="278" y="167"/>
                </a:lnTo>
                <a:lnTo>
                  <a:pt x="279" y="166"/>
                </a:lnTo>
                <a:lnTo>
                  <a:pt x="280" y="165"/>
                </a:lnTo>
                <a:lnTo>
                  <a:pt x="281" y="165"/>
                </a:lnTo>
                <a:lnTo>
                  <a:pt x="282" y="164"/>
                </a:lnTo>
                <a:lnTo>
                  <a:pt x="284" y="163"/>
                </a:lnTo>
                <a:close/>
                <a:moveTo>
                  <a:pt x="275" y="114"/>
                </a:moveTo>
                <a:lnTo>
                  <a:pt x="275" y="114"/>
                </a:lnTo>
                <a:lnTo>
                  <a:pt x="277" y="112"/>
                </a:lnTo>
                <a:lnTo>
                  <a:pt x="279" y="112"/>
                </a:lnTo>
                <a:lnTo>
                  <a:pt x="280" y="112"/>
                </a:lnTo>
                <a:lnTo>
                  <a:pt x="280" y="112"/>
                </a:lnTo>
                <a:lnTo>
                  <a:pt x="278" y="113"/>
                </a:lnTo>
                <a:lnTo>
                  <a:pt x="275" y="114"/>
                </a:lnTo>
                <a:close/>
                <a:moveTo>
                  <a:pt x="277" y="132"/>
                </a:moveTo>
                <a:lnTo>
                  <a:pt x="275" y="130"/>
                </a:lnTo>
                <a:lnTo>
                  <a:pt x="275" y="129"/>
                </a:lnTo>
                <a:lnTo>
                  <a:pt x="275" y="129"/>
                </a:lnTo>
                <a:lnTo>
                  <a:pt x="277" y="132"/>
                </a:lnTo>
                <a:lnTo>
                  <a:pt x="277" y="132"/>
                </a:lnTo>
                <a:close/>
                <a:moveTo>
                  <a:pt x="268" y="165"/>
                </a:moveTo>
                <a:lnTo>
                  <a:pt x="268" y="168"/>
                </a:lnTo>
                <a:lnTo>
                  <a:pt x="267" y="168"/>
                </a:lnTo>
                <a:lnTo>
                  <a:pt x="266" y="166"/>
                </a:lnTo>
                <a:lnTo>
                  <a:pt x="268" y="165"/>
                </a:lnTo>
                <a:close/>
                <a:moveTo>
                  <a:pt x="261" y="119"/>
                </a:moveTo>
                <a:lnTo>
                  <a:pt x="260" y="117"/>
                </a:lnTo>
                <a:lnTo>
                  <a:pt x="261" y="116"/>
                </a:lnTo>
                <a:lnTo>
                  <a:pt x="262" y="115"/>
                </a:lnTo>
                <a:lnTo>
                  <a:pt x="264" y="113"/>
                </a:lnTo>
                <a:lnTo>
                  <a:pt x="266" y="114"/>
                </a:lnTo>
                <a:lnTo>
                  <a:pt x="266" y="114"/>
                </a:lnTo>
                <a:lnTo>
                  <a:pt x="266" y="115"/>
                </a:lnTo>
                <a:lnTo>
                  <a:pt x="264" y="116"/>
                </a:lnTo>
                <a:lnTo>
                  <a:pt x="263" y="117"/>
                </a:lnTo>
                <a:lnTo>
                  <a:pt x="261" y="119"/>
                </a:lnTo>
                <a:close/>
                <a:moveTo>
                  <a:pt x="265" y="151"/>
                </a:moveTo>
                <a:lnTo>
                  <a:pt x="263" y="153"/>
                </a:lnTo>
                <a:lnTo>
                  <a:pt x="262" y="148"/>
                </a:lnTo>
                <a:lnTo>
                  <a:pt x="265" y="151"/>
                </a:lnTo>
                <a:close/>
                <a:moveTo>
                  <a:pt x="223" y="202"/>
                </a:moveTo>
                <a:lnTo>
                  <a:pt x="221" y="200"/>
                </a:lnTo>
                <a:lnTo>
                  <a:pt x="224" y="198"/>
                </a:lnTo>
                <a:lnTo>
                  <a:pt x="226" y="196"/>
                </a:lnTo>
                <a:lnTo>
                  <a:pt x="228" y="195"/>
                </a:lnTo>
                <a:lnTo>
                  <a:pt x="229" y="194"/>
                </a:lnTo>
                <a:lnTo>
                  <a:pt x="229" y="194"/>
                </a:lnTo>
                <a:lnTo>
                  <a:pt x="229" y="194"/>
                </a:lnTo>
                <a:lnTo>
                  <a:pt x="229" y="195"/>
                </a:lnTo>
                <a:lnTo>
                  <a:pt x="228" y="197"/>
                </a:lnTo>
                <a:lnTo>
                  <a:pt x="226" y="199"/>
                </a:lnTo>
                <a:lnTo>
                  <a:pt x="223" y="202"/>
                </a:lnTo>
                <a:close/>
                <a:moveTo>
                  <a:pt x="219" y="155"/>
                </a:moveTo>
                <a:lnTo>
                  <a:pt x="219" y="157"/>
                </a:lnTo>
                <a:cubicBezTo>
                  <a:pt x="213" y="165"/>
                  <a:pt x="210" y="167"/>
                  <a:pt x="210" y="167"/>
                </a:cubicBezTo>
                <a:lnTo>
                  <a:pt x="210" y="167"/>
                </a:lnTo>
                <a:lnTo>
                  <a:pt x="209" y="167"/>
                </a:lnTo>
                <a:cubicBezTo>
                  <a:pt x="209" y="167"/>
                  <a:pt x="216" y="158"/>
                  <a:pt x="219" y="155"/>
                </a:cubicBezTo>
                <a:close/>
                <a:moveTo>
                  <a:pt x="189" y="122"/>
                </a:moveTo>
                <a:lnTo>
                  <a:pt x="190" y="121"/>
                </a:lnTo>
                <a:lnTo>
                  <a:pt x="190" y="120"/>
                </a:lnTo>
                <a:lnTo>
                  <a:pt x="191" y="118"/>
                </a:lnTo>
                <a:lnTo>
                  <a:pt x="191" y="117"/>
                </a:lnTo>
                <a:lnTo>
                  <a:pt x="194" y="118"/>
                </a:lnTo>
                <a:lnTo>
                  <a:pt x="194" y="122"/>
                </a:lnTo>
                <a:lnTo>
                  <a:pt x="192" y="124"/>
                </a:lnTo>
                <a:lnTo>
                  <a:pt x="191" y="124"/>
                </a:lnTo>
                <a:lnTo>
                  <a:pt x="190" y="124"/>
                </a:lnTo>
                <a:lnTo>
                  <a:pt x="189" y="122"/>
                </a:lnTo>
                <a:close/>
                <a:moveTo>
                  <a:pt x="194" y="132"/>
                </a:moveTo>
                <a:lnTo>
                  <a:pt x="194" y="134"/>
                </a:lnTo>
                <a:lnTo>
                  <a:pt x="194" y="135"/>
                </a:lnTo>
                <a:lnTo>
                  <a:pt x="194" y="134"/>
                </a:lnTo>
                <a:lnTo>
                  <a:pt x="194" y="132"/>
                </a:lnTo>
                <a:lnTo>
                  <a:pt x="193" y="130"/>
                </a:lnTo>
                <a:lnTo>
                  <a:pt x="192" y="128"/>
                </a:lnTo>
                <a:lnTo>
                  <a:pt x="194" y="127"/>
                </a:lnTo>
                <a:lnTo>
                  <a:pt x="194" y="127"/>
                </a:lnTo>
                <a:lnTo>
                  <a:pt x="194" y="127"/>
                </a:lnTo>
                <a:lnTo>
                  <a:pt x="194" y="129"/>
                </a:lnTo>
                <a:lnTo>
                  <a:pt x="194" y="132"/>
                </a:lnTo>
                <a:close/>
                <a:moveTo>
                  <a:pt x="194" y="135"/>
                </a:moveTo>
                <a:lnTo>
                  <a:pt x="194" y="135"/>
                </a:lnTo>
                <a:lnTo>
                  <a:pt x="194" y="135"/>
                </a:lnTo>
                <a:lnTo>
                  <a:pt x="194" y="135"/>
                </a:lnTo>
                <a:lnTo>
                  <a:pt x="194" y="135"/>
                </a:lnTo>
                <a:close/>
                <a:moveTo>
                  <a:pt x="193" y="145"/>
                </a:moveTo>
                <a:lnTo>
                  <a:pt x="192" y="145"/>
                </a:lnTo>
                <a:lnTo>
                  <a:pt x="191" y="146"/>
                </a:lnTo>
                <a:lnTo>
                  <a:pt x="188" y="147"/>
                </a:lnTo>
                <a:lnTo>
                  <a:pt x="187" y="147"/>
                </a:lnTo>
                <a:lnTo>
                  <a:pt x="186" y="148"/>
                </a:lnTo>
                <a:cubicBezTo>
                  <a:pt x="186" y="146"/>
                  <a:pt x="186" y="142"/>
                  <a:pt x="186" y="142"/>
                </a:cubicBezTo>
                <a:lnTo>
                  <a:pt x="186" y="141"/>
                </a:lnTo>
                <a:lnTo>
                  <a:pt x="186" y="139"/>
                </a:lnTo>
                <a:lnTo>
                  <a:pt x="186" y="138"/>
                </a:lnTo>
                <a:lnTo>
                  <a:pt x="186" y="137"/>
                </a:lnTo>
                <a:lnTo>
                  <a:pt x="186" y="136"/>
                </a:lnTo>
                <a:lnTo>
                  <a:pt x="186" y="135"/>
                </a:lnTo>
                <a:lnTo>
                  <a:pt x="186" y="134"/>
                </a:lnTo>
                <a:lnTo>
                  <a:pt x="186" y="133"/>
                </a:lnTo>
                <a:lnTo>
                  <a:pt x="186" y="132"/>
                </a:lnTo>
                <a:lnTo>
                  <a:pt x="186" y="131"/>
                </a:lnTo>
                <a:lnTo>
                  <a:pt x="188" y="130"/>
                </a:lnTo>
                <a:lnTo>
                  <a:pt x="189" y="131"/>
                </a:lnTo>
                <a:lnTo>
                  <a:pt x="189" y="132"/>
                </a:lnTo>
                <a:lnTo>
                  <a:pt x="189" y="133"/>
                </a:lnTo>
                <a:lnTo>
                  <a:pt x="190" y="134"/>
                </a:lnTo>
                <a:cubicBezTo>
                  <a:pt x="191" y="138"/>
                  <a:pt x="193" y="143"/>
                  <a:pt x="193" y="145"/>
                </a:cubicBezTo>
                <a:close/>
                <a:moveTo>
                  <a:pt x="193" y="149"/>
                </a:moveTo>
                <a:lnTo>
                  <a:pt x="193" y="150"/>
                </a:lnTo>
                <a:lnTo>
                  <a:pt x="193" y="152"/>
                </a:lnTo>
                <a:lnTo>
                  <a:pt x="193" y="153"/>
                </a:lnTo>
                <a:lnTo>
                  <a:pt x="193" y="155"/>
                </a:lnTo>
                <a:lnTo>
                  <a:pt x="193" y="156"/>
                </a:lnTo>
                <a:lnTo>
                  <a:pt x="194" y="157"/>
                </a:lnTo>
                <a:lnTo>
                  <a:pt x="195" y="157"/>
                </a:lnTo>
                <a:cubicBezTo>
                  <a:pt x="193" y="160"/>
                  <a:pt x="192" y="165"/>
                  <a:pt x="191" y="168"/>
                </a:cubicBezTo>
                <a:cubicBezTo>
                  <a:pt x="188" y="158"/>
                  <a:pt x="187" y="154"/>
                  <a:pt x="187" y="153"/>
                </a:cubicBezTo>
                <a:lnTo>
                  <a:pt x="187" y="153"/>
                </a:lnTo>
                <a:lnTo>
                  <a:pt x="187" y="152"/>
                </a:lnTo>
                <a:lnTo>
                  <a:pt x="188" y="152"/>
                </a:lnTo>
                <a:lnTo>
                  <a:pt x="188" y="151"/>
                </a:lnTo>
                <a:lnTo>
                  <a:pt x="189" y="151"/>
                </a:lnTo>
                <a:lnTo>
                  <a:pt x="189" y="151"/>
                </a:lnTo>
                <a:lnTo>
                  <a:pt x="190" y="150"/>
                </a:lnTo>
                <a:lnTo>
                  <a:pt x="191" y="150"/>
                </a:lnTo>
                <a:lnTo>
                  <a:pt x="191" y="150"/>
                </a:lnTo>
                <a:lnTo>
                  <a:pt x="192" y="149"/>
                </a:lnTo>
                <a:lnTo>
                  <a:pt x="193" y="149"/>
                </a:lnTo>
                <a:close/>
                <a:moveTo>
                  <a:pt x="197" y="161"/>
                </a:moveTo>
                <a:cubicBezTo>
                  <a:pt x="197" y="163"/>
                  <a:pt x="200" y="174"/>
                  <a:pt x="201" y="175"/>
                </a:cubicBezTo>
                <a:lnTo>
                  <a:pt x="199" y="175"/>
                </a:lnTo>
                <a:lnTo>
                  <a:pt x="198" y="175"/>
                </a:lnTo>
                <a:lnTo>
                  <a:pt x="197" y="175"/>
                </a:lnTo>
                <a:lnTo>
                  <a:pt x="196" y="175"/>
                </a:lnTo>
                <a:lnTo>
                  <a:pt x="196" y="175"/>
                </a:lnTo>
                <a:lnTo>
                  <a:pt x="195" y="174"/>
                </a:lnTo>
                <a:lnTo>
                  <a:pt x="195" y="173"/>
                </a:lnTo>
                <a:lnTo>
                  <a:pt x="195" y="172"/>
                </a:lnTo>
                <a:lnTo>
                  <a:pt x="195" y="171"/>
                </a:lnTo>
                <a:cubicBezTo>
                  <a:pt x="194" y="169"/>
                  <a:pt x="197" y="163"/>
                  <a:pt x="197" y="161"/>
                </a:cubicBezTo>
                <a:close/>
                <a:moveTo>
                  <a:pt x="198" y="129"/>
                </a:moveTo>
                <a:lnTo>
                  <a:pt x="198" y="124"/>
                </a:lnTo>
                <a:lnTo>
                  <a:pt x="200" y="123"/>
                </a:lnTo>
                <a:lnTo>
                  <a:pt x="200" y="122"/>
                </a:lnTo>
                <a:lnTo>
                  <a:pt x="201" y="123"/>
                </a:lnTo>
                <a:lnTo>
                  <a:pt x="200" y="123"/>
                </a:lnTo>
                <a:lnTo>
                  <a:pt x="200" y="124"/>
                </a:lnTo>
                <a:lnTo>
                  <a:pt x="199" y="126"/>
                </a:lnTo>
                <a:lnTo>
                  <a:pt x="199" y="127"/>
                </a:lnTo>
                <a:lnTo>
                  <a:pt x="198" y="129"/>
                </a:lnTo>
                <a:close/>
                <a:moveTo>
                  <a:pt x="205" y="191"/>
                </a:moveTo>
                <a:lnTo>
                  <a:pt x="205" y="191"/>
                </a:lnTo>
                <a:lnTo>
                  <a:pt x="205" y="192"/>
                </a:lnTo>
                <a:lnTo>
                  <a:pt x="204" y="195"/>
                </a:lnTo>
                <a:lnTo>
                  <a:pt x="203" y="194"/>
                </a:lnTo>
                <a:lnTo>
                  <a:pt x="203" y="194"/>
                </a:lnTo>
                <a:lnTo>
                  <a:pt x="203" y="193"/>
                </a:lnTo>
                <a:lnTo>
                  <a:pt x="203" y="193"/>
                </a:lnTo>
                <a:cubicBezTo>
                  <a:pt x="202" y="192"/>
                  <a:pt x="199" y="185"/>
                  <a:pt x="196" y="179"/>
                </a:cubicBezTo>
                <a:lnTo>
                  <a:pt x="199" y="179"/>
                </a:lnTo>
                <a:lnTo>
                  <a:pt x="201" y="179"/>
                </a:lnTo>
                <a:lnTo>
                  <a:pt x="202" y="179"/>
                </a:lnTo>
                <a:lnTo>
                  <a:pt x="203" y="179"/>
                </a:lnTo>
                <a:lnTo>
                  <a:pt x="203" y="180"/>
                </a:lnTo>
                <a:lnTo>
                  <a:pt x="203" y="181"/>
                </a:lnTo>
                <a:lnTo>
                  <a:pt x="203" y="181"/>
                </a:lnTo>
                <a:lnTo>
                  <a:pt x="203" y="183"/>
                </a:lnTo>
                <a:lnTo>
                  <a:pt x="203" y="184"/>
                </a:lnTo>
                <a:lnTo>
                  <a:pt x="203" y="186"/>
                </a:lnTo>
                <a:lnTo>
                  <a:pt x="203" y="189"/>
                </a:lnTo>
                <a:lnTo>
                  <a:pt x="205" y="191"/>
                </a:lnTo>
                <a:close/>
                <a:moveTo>
                  <a:pt x="204" y="134"/>
                </a:moveTo>
                <a:cubicBezTo>
                  <a:pt x="208" y="126"/>
                  <a:pt x="215" y="119"/>
                  <a:pt x="215" y="119"/>
                </a:cubicBezTo>
                <a:lnTo>
                  <a:pt x="215" y="119"/>
                </a:lnTo>
                <a:lnTo>
                  <a:pt x="215" y="119"/>
                </a:lnTo>
                <a:cubicBezTo>
                  <a:pt x="216" y="118"/>
                  <a:pt x="209" y="128"/>
                  <a:pt x="204" y="134"/>
                </a:cubicBezTo>
                <a:close/>
                <a:moveTo>
                  <a:pt x="205" y="162"/>
                </a:moveTo>
                <a:lnTo>
                  <a:pt x="207" y="161"/>
                </a:lnTo>
                <a:lnTo>
                  <a:pt x="208" y="161"/>
                </a:lnTo>
                <a:lnTo>
                  <a:pt x="208" y="160"/>
                </a:lnTo>
                <a:lnTo>
                  <a:pt x="208" y="161"/>
                </a:lnTo>
                <a:lnTo>
                  <a:pt x="207" y="163"/>
                </a:lnTo>
                <a:lnTo>
                  <a:pt x="206" y="165"/>
                </a:lnTo>
                <a:lnTo>
                  <a:pt x="205" y="162"/>
                </a:lnTo>
                <a:close/>
                <a:moveTo>
                  <a:pt x="206" y="157"/>
                </a:moveTo>
                <a:lnTo>
                  <a:pt x="214" y="149"/>
                </a:lnTo>
                <a:lnTo>
                  <a:pt x="213" y="151"/>
                </a:lnTo>
                <a:lnTo>
                  <a:pt x="212" y="152"/>
                </a:lnTo>
                <a:lnTo>
                  <a:pt x="212" y="153"/>
                </a:lnTo>
                <a:lnTo>
                  <a:pt x="211" y="154"/>
                </a:lnTo>
                <a:lnTo>
                  <a:pt x="210" y="155"/>
                </a:lnTo>
                <a:lnTo>
                  <a:pt x="208" y="156"/>
                </a:lnTo>
                <a:lnTo>
                  <a:pt x="206" y="157"/>
                </a:lnTo>
                <a:close/>
                <a:moveTo>
                  <a:pt x="209" y="194"/>
                </a:moveTo>
                <a:lnTo>
                  <a:pt x="210" y="196"/>
                </a:lnTo>
                <a:lnTo>
                  <a:pt x="211" y="198"/>
                </a:lnTo>
                <a:lnTo>
                  <a:pt x="211" y="199"/>
                </a:lnTo>
                <a:lnTo>
                  <a:pt x="211" y="199"/>
                </a:lnTo>
                <a:lnTo>
                  <a:pt x="211" y="200"/>
                </a:lnTo>
                <a:lnTo>
                  <a:pt x="210" y="200"/>
                </a:lnTo>
                <a:lnTo>
                  <a:pt x="210" y="202"/>
                </a:lnTo>
                <a:lnTo>
                  <a:pt x="209" y="203"/>
                </a:lnTo>
                <a:lnTo>
                  <a:pt x="209" y="203"/>
                </a:lnTo>
                <a:lnTo>
                  <a:pt x="208" y="202"/>
                </a:lnTo>
                <a:lnTo>
                  <a:pt x="207" y="199"/>
                </a:lnTo>
                <a:lnTo>
                  <a:pt x="207" y="198"/>
                </a:lnTo>
                <a:lnTo>
                  <a:pt x="207" y="196"/>
                </a:lnTo>
                <a:lnTo>
                  <a:pt x="208" y="195"/>
                </a:lnTo>
                <a:lnTo>
                  <a:pt x="209" y="194"/>
                </a:lnTo>
                <a:close/>
                <a:moveTo>
                  <a:pt x="237" y="77"/>
                </a:moveTo>
                <a:lnTo>
                  <a:pt x="238" y="77"/>
                </a:lnTo>
                <a:lnTo>
                  <a:pt x="239" y="77"/>
                </a:lnTo>
                <a:lnTo>
                  <a:pt x="241" y="76"/>
                </a:lnTo>
                <a:lnTo>
                  <a:pt x="242" y="76"/>
                </a:lnTo>
                <a:lnTo>
                  <a:pt x="243" y="76"/>
                </a:lnTo>
                <a:lnTo>
                  <a:pt x="243" y="79"/>
                </a:lnTo>
                <a:lnTo>
                  <a:pt x="243" y="80"/>
                </a:lnTo>
                <a:lnTo>
                  <a:pt x="242" y="80"/>
                </a:lnTo>
                <a:lnTo>
                  <a:pt x="240" y="81"/>
                </a:lnTo>
                <a:lnTo>
                  <a:pt x="239" y="82"/>
                </a:lnTo>
                <a:cubicBezTo>
                  <a:pt x="235" y="85"/>
                  <a:pt x="234" y="85"/>
                  <a:pt x="232" y="86"/>
                </a:cubicBezTo>
                <a:lnTo>
                  <a:pt x="231" y="86"/>
                </a:lnTo>
                <a:lnTo>
                  <a:pt x="229" y="86"/>
                </a:lnTo>
                <a:lnTo>
                  <a:pt x="228" y="86"/>
                </a:lnTo>
                <a:cubicBezTo>
                  <a:pt x="228" y="84"/>
                  <a:pt x="236" y="77"/>
                  <a:pt x="237" y="77"/>
                </a:cubicBezTo>
                <a:close/>
                <a:moveTo>
                  <a:pt x="235" y="71"/>
                </a:moveTo>
                <a:lnTo>
                  <a:pt x="235" y="70"/>
                </a:lnTo>
                <a:lnTo>
                  <a:pt x="238" y="70"/>
                </a:lnTo>
                <a:lnTo>
                  <a:pt x="236" y="71"/>
                </a:lnTo>
                <a:lnTo>
                  <a:pt x="235" y="71"/>
                </a:lnTo>
                <a:close/>
                <a:moveTo>
                  <a:pt x="260" y="45"/>
                </a:moveTo>
                <a:lnTo>
                  <a:pt x="260" y="46"/>
                </a:lnTo>
                <a:lnTo>
                  <a:pt x="261" y="46"/>
                </a:lnTo>
                <a:lnTo>
                  <a:pt x="263" y="46"/>
                </a:lnTo>
                <a:lnTo>
                  <a:pt x="265" y="46"/>
                </a:lnTo>
                <a:lnTo>
                  <a:pt x="263" y="47"/>
                </a:lnTo>
                <a:lnTo>
                  <a:pt x="262" y="48"/>
                </a:lnTo>
                <a:lnTo>
                  <a:pt x="261" y="49"/>
                </a:lnTo>
                <a:lnTo>
                  <a:pt x="261" y="49"/>
                </a:lnTo>
                <a:lnTo>
                  <a:pt x="260" y="50"/>
                </a:lnTo>
                <a:lnTo>
                  <a:pt x="260" y="50"/>
                </a:lnTo>
                <a:lnTo>
                  <a:pt x="259" y="50"/>
                </a:lnTo>
                <a:lnTo>
                  <a:pt x="257" y="50"/>
                </a:lnTo>
                <a:lnTo>
                  <a:pt x="255" y="50"/>
                </a:lnTo>
                <a:lnTo>
                  <a:pt x="253" y="50"/>
                </a:lnTo>
                <a:lnTo>
                  <a:pt x="252" y="51"/>
                </a:lnTo>
                <a:lnTo>
                  <a:pt x="251" y="51"/>
                </a:lnTo>
                <a:lnTo>
                  <a:pt x="250" y="51"/>
                </a:lnTo>
                <a:lnTo>
                  <a:pt x="250" y="51"/>
                </a:lnTo>
                <a:lnTo>
                  <a:pt x="250" y="51"/>
                </a:lnTo>
                <a:lnTo>
                  <a:pt x="249" y="51"/>
                </a:lnTo>
                <a:cubicBezTo>
                  <a:pt x="249" y="51"/>
                  <a:pt x="255" y="48"/>
                  <a:pt x="257" y="46"/>
                </a:cubicBezTo>
                <a:lnTo>
                  <a:pt x="260" y="45"/>
                </a:lnTo>
                <a:close/>
                <a:moveTo>
                  <a:pt x="363" y="45"/>
                </a:moveTo>
                <a:cubicBezTo>
                  <a:pt x="360" y="46"/>
                  <a:pt x="355" y="46"/>
                  <a:pt x="352" y="46"/>
                </a:cubicBezTo>
                <a:cubicBezTo>
                  <a:pt x="350" y="46"/>
                  <a:pt x="345" y="47"/>
                  <a:pt x="344" y="47"/>
                </a:cubicBezTo>
                <a:cubicBezTo>
                  <a:pt x="349" y="45"/>
                  <a:pt x="361" y="43"/>
                  <a:pt x="362" y="44"/>
                </a:cubicBezTo>
                <a:lnTo>
                  <a:pt x="363" y="44"/>
                </a:lnTo>
                <a:lnTo>
                  <a:pt x="363" y="44"/>
                </a:lnTo>
                <a:lnTo>
                  <a:pt x="364" y="44"/>
                </a:lnTo>
                <a:lnTo>
                  <a:pt x="364" y="44"/>
                </a:lnTo>
                <a:lnTo>
                  <a:pt x="364" y="44"/>
                </a:lnTo>
                <a:lnTo>
                  <a:pt x="363" y="44"/>
                </a:lnTo>
                <a:lnTo>
                  <a:pt x="363" y="45"/>
                </a:lnTo>
                <a:close/>
                <a:moveTo>
                  <a:pt x="346" y="33"/>
                </a:moveTo>
                <a:lnTo>
                  <a:pt x="348" y="33"/>
                </a:lnTo>
                <a:lnTo>
                  <a:pt x="349" y="33"/>
                </a:lnTo>
                <a:lnTo>
                  <a:pt x="350" y="33"/>
                </a:lnTo>
                <a:lnTo>
                  <a:pt x="351" y="32"/>
                </a:lnTo>
                <a:lnTo>
                  <a:pt x="353" y="32"/>
                </a:lnTo>
                <a:lnTo>
                  <a:pt x="349" y="35"/>
                </a:lnTo>
                <a:lnTo>
                  <a:pt x="346" y="33"/>
                </a:lnTo>
                <a:close/>
                <a:moveTo>
                  <a:pt x="407" y="104"/>
                </a:moveTo>
                <a:lnTo>
                  <a:pt x="408" y="107"/>
                </a:lnTo>
                <a:lnTo>
                  <a:pt x="407" y="107"/>
                </a:lnTo>
                <a:lnTo>
                  <a:pt x="406" y="107"/>
                </a:lnTo>
                <a:lnTo>
                  <a:pt x="403" y="107"/>
                </a:lnTo>
                <a:lnTo>
                  <a:pt x="400" y="107"/>
                </a:lnTo>
                <a:lnTo>
                  <a:pt x="399" y="107"/>
                </a:lnTo>
                <a:lnTo>
                  <a:pt x="398" y="107"/>
                </a:lnTo>
                <a:lnTo>
                  <a:pt x="398" y="107"/>
                </a:lnTo>
                <a:lnTo>
                  <a:pt x="399" y="107"/>
                </a:lnTo>
                <a:lnTo>
                  <a:pt x="399" y="106"/>
                </a:lnTo>
                <a:lnTo>
                  <a:pt x="400" y="106"/>
                </a:lnTo>
                <a:lnTo>
                  <a:pt x="402" y="105"/>
                </a:lnTo>
                <a:lnTo>
                  <a:pt x="403" y="105"/>
                </a:lnTo>
                <a:lnTo>
                  <a:pt x="404" y="104"/>
                </a:lnTo>
                <a:lnTo>
                  <a:pt x="405" y="104"/>
                </a:lnTo>
                <a:lnTo>
                  <a:pt x="407" y="104"/>
                </a:lnTo>
                <a:close/>
                <a:moveTo>
                  <a:pt x="404" y="84"/>
                </a:moveTo>
                <a:lnTo>
                  <a:pt x="404" y="84"/>
                </a:lnTo>
                <a:lnTo>
                  <a:pt x="405" y="84"/>
                </a:lnTo>
                <a:lnTo>
                  <a:pt x="405" y="83"/>
                </a:lnTo>
                <a:lnTo>
                  <a:pt x="406" y="83"/>
                </a:lnTo>
                <a:lnTo>
                  <a:pt x="407" y="84"/>
                </a:lnTo>
                <a:lnTo>
                  <a:pt x="409" y="84"/>
                </a:lnTo>
                <a:lnTo>
                  <a:pt x="412" y="85"/>
                </a:lnTo>
                <a:lnTo>
                  <a:pt x="410" y="85"/>
                </a:lnTo>
                <a:lnTo>
                  <a:pt x="408" y="86"/>
                </a:lnTo>
                <a:lnTo>
                  <a:pt x="408" y="86"/>
                </a:lnTo>
                <a:lnTo>
                  <a:pt x="407" y="86"/>
                </a:lnTo>
                <a:lnTo>
                  <a:pt x="406" y="85"/>
                </a:lnTo>
                <a:lnTo>
                  <a:pt x="405" y="85"/>
                </a:lnTo>
                <a:lnTo>
                  <a:pt x="404" y="84"/>
                </a:lnTo>
                <a:close/>
                <a:moveTo>
                  <a:pt x="344" y="166"/>
                </a:moveTo>
                <a:cubicBezTo>
                  <a:pt x="350" y="163"/>
                  <a:pt x="355" y="161"/>
                  <a:pt x="355" y="161"/>
                </a:cubicBezTo>
                <a:cubicBezTo>
                  <a:pt x="359" y="159"/>
                  <a:pt x="359" y="159"/>
                  <a:pt x="360" y="159"/>
                </a:cubicBezTo>
                <a:lnTo>
                  <a:pt x="360" y="159"/>
                </a:lnTo>
                <a:lnTo>
                  <a:pt x="360" y="159"/>
                </a:lnTo>
                <a:lnTo>
                  <a:pt x="361" y="159"/>
                </a:lnTo>
                <a:lnTo>
                  <a:pt x="358" y="161"/>
                </a:lnTo>
                <a:lnTo>
                  <a:pt x="355" y="162"/>
                </a:lnTo>
                <a:lnTo>
                  <a:pt x="353" y="163"/>
                </a:lnTo>
                <a:lnTo>
                  <a:pt x="352" y="164"/>
                </a:lnTo>
                <a:lnTo>
                  <a:pt x="350" y="165"/>
                </a:lnTo>
                <a:cubicBezTo>
                  <a:pt x="347" y="167"/>
                  <a:pt x="346" y="167"/>
                  <a:pt x="345" y="167"/>
                </a:cubicBezTo>
                <a:lnTo>
                  <a:pt x="345" y="167"/>
                </a:lnTo>
                <a:lnTo>
                  <a:pt x="345" y="166"/>
                </a:lnTo>
                <a:lnTo>
                  <a:pt x="344" y="166"/>
                </a:lnTo>
                <a:close/>
                <a:moveTo>
                  <a:pt x="359" y="174"/>
                </a:moveTo>
                <a:lnTo>
                  <a:pt x="358" y="174"/>
                </a:lnTo>
                <a:lnTo>
                  <a:pt x="358" y="174"/>
                </a:lnTo>
                <a:lnTo>
                  <a:pt x="357" y="174"/>
                </a:lnTo>
                <a:lnTo>
                  <a:pt x="357" y="175"/>
                </a:lnTo>
                <a:lnTo>
                  <a:pt x="356" y="175"/>
                </a:lnTo>
                <a:lnTo>
                  <a:pt x="355" y="174"/>
                </a:lnTo>
                <a:lnTo>
                  <a:pt x="354" y="174"/>
                </a:lnTo>
                <a:lnTo>
                  <a:pt x="351" y="174"/>
                </a:lnTo>
                <a:lnTo>
                  <a:pt x="348" y="174"/>
                </a:lnTo>
                <a:lnTo>
                  <a:pt x="350" y="173"/>
                </a:lnTo>
                <a:lnTo>
                  <a:pt x="350" y="173"/>
                </a:lnTo>
                <a:lnTo>
                  <a:pt x="351" y="173"/>
                </a:lnTo>
                <a:lnTo>
                  <a:pt x="352" y="173"/>
                </a:lnTo>
                <a:lnTo>
                  <a:pt x="352" y="173"/>
                </a:lnTo>
                <a:lnTo>
                  <a:pt x="353" y="173"/>
                </a:lnTo>
                <a:lnTo>
                  <a:pt x="355" y="173"/>
                </a:lnTo>
                <a:lnTo>
                  <a:pt x="356" y="173"/>
                </a:lnTo>
                <a:lnTo>
                  <a:pt x="359" y="174"/>
                </a:lnTo>
                <a:close/>
                <a:moveTo>
                  <a:pt x="319" y="165"/>
                </a:moveTo>
                <a:cubicBezTo>
                  <a:pt x="322" y="164"/>
                  <a:pt x="326" y="162"/>
                  <a:pt x="328" y="162"/>
                </a:cubicBezTo>
                <a:cubicBezTo>
                  <a:pt x="330" y="160"/>
                  <a:pt x="334" y="158"/>
                  <a:pt x="335" y="158"/>
                </a:cubicBezTo>
                <a:lnTo>
                  <a:pt x="338" y="158"/>
                </a:lnTo>
                <a:lnTo>
                  <a:pt x="340" y="158"/>
                </a:lnTo>
                <a:lnTo>
                  <a:pt x="342" y="158"/>
                </a:lnTo>
                <a:lnTo>
                  <a:pt x="344" y="158"/>
                </a:lnTo>
                <a:lnTo>
                  <a:pt x="345" y="158"/>
                </a:lnTo>
                <a:lnTo>
                  <a:pt x="346" y="158"/>
                </a:lnTo>
                <a:lnTo>
                  <a:pt x="347" y="158"/>
                </a:lnTo>
                <a:lnTo>
                  <a:pt x="347" y="158"/>
                </a:lnTo>
                <a:lnTo>
                  <a:pt x="347" y="158"/>
                </a:lnTo>
                <a:lnTo>
                  <a:pt x="347" y="158"/>
                </a:lnTo>
                <a:lnTo>
                  <a:pt x="347" y="159"/>
                </a:lnTo>
                <a:lnTo>
                  <a:pt x="346" y="159"/>
                </a:lnTo>
                <a:lnTo>
                  <a:pt x="345" y="159"/>
                </a:lnTo>
                <a:lnTo>
                  <a:pt x="344" y="160"/>
                </a:lnTo>
                <a:lnTo>
                  <a:pt x="343" y="161"/>
                </a:lnTo>
                <a:lnTo>
                  <a:pt x="341" y="161"/>
                </a:lnTo>
                <a:lnTo>
                  <a:pt x="339" y="162"/>
                </a:lnTo>
                <a:lnTo>
                  <a:pt x="337" y="163"/>
                </a:lnTo>
                <a:lnTo>
                  <a:pt x="336" y="163"/>
                </a:lnTo>
                <a:lnTo>
                  <a:pt x="335" y="164"/>
                </a:lnTo>
                <a:lnTo>
                  <a:pt x="334" y="164"/>
                </a:lnTo>
                <a:cubicBezTo>
                  <a:pt x="332" y="166"/>
                  <a:pt x="331" y="166"/>
                  <a:pt x="330" y="166"/>
                </a:cubicBezTo>
                <a:lnTo>
                  <a:pt x="329" y="166"/>
                </a:lnTo>
                <a:lnTo>
                  <a:pt x="328" y="166"/>
                </a:lnTo>
                <a:lnTo>
                  <a:pt x="327" y="166"/>
                </a:lnTo>
                <a:lnTo>
                  <a:pt x="326" y="166"/>
                </a:lnTo>
                <a:lnTo>
                  <a:pt x="325" y="166"/>
                </a:lnTo>
                <a:lnTo>
                  <a:pt x="323" y="165"/>
                </a:lnTo>
                <a:lnTo>
                  <a:pt x="321" y="165"/>
                </a:lnTo>
                <a:lnTo>
                  <a:pt x="319" y="165"/>
                </a:lnTo>
                <a:close/>
                <a:moveTo>
                  <a:pt x="334" y="173"/>
                </a:moveTo>
                <a:lnTo>
                  <a:pt x="331" y="174"/>
                </a:lnTo>
                <a:lnTo>
                  <a:pt x="329" y="174"/>
                </a:lnTo>
                <a:lnTo>
                  <a:pt x="328" y="174"/>
                </a:lnTo>
                <a:cubicBezTo>
                  <a:pt x="327" y="173"/>
                  <a:pt x="334" y="173"/>
                  <a:pt x="334" y="173"/>
                </a:cubicBezTo>
                <a:close/>
                <a:moveTo>
                  <a:pt x="294" y="149"/>
                </a:moveTo>
                <a:lnTo>
                  <a:pt x="295" y="150"/>
                </a:lnTo>
                <a:lnTo>
                  <a:pt x="294" y="150"/>
                </a:lnTo>
                <a:lnTo>
                  <a:pt x="291" y="151"/>
                </a:lnTo>
                <a:lnTo>
                  <a:pt x="294" y="149"/>
                </a:lnTo>
                <a:close/>
                <a:moveTo>
                  <a:pt x="265" y="91"/>
                </a:moveTo>
                <a:lnTo>
                  <a:pt x="264" y="87"/>
                </a:lnTo>
                <a:lnTo>
                  <a:pt x="267" y="87"/>
                </a:lnTo>
                <a:lnTo>
                  <a:pt x="269" y="87"/>
                </a:lnTo>
                <a:lnTo>
                  <a:pt x="270" y="87"/>
                </a:lnTo>
                <a:lnTo>
                  <a:pt x="270" y="87"/>
                </a:lnTo>
                <a:lnTo>
                  <a:pt x="270" y="87"/>
                </a:lnTo>
                <a:lnTo>
                  <a:pt x="269" y="88"/>
                </a:lnTo>
                <a:lnTo>
                  <a:pt x="267" y="89"/>
                </a:lnTo>
                <a:lnTo>
                  <a:pt x="265" y="91"/>
                </a:lnTo>
                <a:close/>
                <a:moveTo>
                  <a:pt x="255" y="77"/>
                </a:moveTo>
                <a:lnTo>
                  <a:pt x="255" y="79"/>
                </a:lnTo>
                <a:lnTo>
                  <a:pt x="255" y="81"/>
                </a:lnTo>
                <a:lnTo>
                  <a:pt x="255" y="82"/>
                </a:lnTo>
                <a:lnTo>
                  <a:pt x="254" y="82"/>
                </a:lnTo>
                <a:lnTo>
                  <a:pt x="252" y="83"/>
                </a:lnTo>
                <a:lnTo>
                  <a:pt x="249" y="83"/>
                </a:lnTo>
                <a:lnTo>
                  <a:pt x="249" y="82"/>
                </a:lnTo>
                <a:lnTo>
                  <a:pt x="249" y="81"/>
                </a:lnTo>
                <a:lnTo>
                  <a:pt x="250" y="80"/>
                </a:lnTo>
                <a:lnTo>
                  <a:pt x="252" y="79"/>
                </a:lnTo>
                <a:lnTo>
                  <a:pt x="255" y="77"/>
                </a:lnTo>
                <a:close/>
                <a:moveTo>
                  <a:pt x="278" y="53"/>
                </a:moveTo>
                <a:lnTo>
                  <a:pt x="277" y="53"/>
                </a:lnTo>
                <a:lnTo>
                  <a:pt x="277" y="54"/>
                </a:lnTo>
                <a:cubicBezTo>
                  <a:pt x="277" y="54"/>
                  <a:pt x="272" y="55"/>
                  <a:pt x="266" y="55"/>
                </a:cubicBezTo>
                <a:lnTo>
                  <a:pt x="267" y="55"/>
                </a:lnTo>
                <a:lnTo>
                  <a:pt x="267" y="54"/>
                </a:lnTo>
                <a:lnTo>
                  <a:pt x="267" y="54"/>
                </a:lnTo>
                <a:lnTo>
                  <a:pt x="268" y="54"/>
                </a:lnTo>
                <a:cubicBezTo>
                  <a:pt x="268" y="53"/>
                  <a:pt x="274" y="53"/>
                  <a:pt x="278" y="53"/>
                </a:cubicBezTo>
                <a:close/>
                <a:moveTo>
                  <a:pt x="268" y="49"/>
                </a:moveTo>
                <a:lnTo>
                  <a:pt x="270" y="47"/>
                </a:lnTo>
                <a:lnTo>
                  <a:pt x="270" y="48"/>
                </a:lnTo>
                <a:lnTo>
                  <a:pt x="268" y="49"/>
                </a:lnTo>
                <a:close/>
                <a:moveTo>
                  <a:pt x="270" y="47"/>
                </a:moveTo>
                <a:lnTo>
                  <a:pt x="272" y="46"/>
                </a:lnTo>
                <a:lnTo>
                  <a:pt x="271" y="47"/>
                </a:lnTo>
                <a:lnTo>
                  <a:pt x="270" y="47"/>
                </a:lnTo>
                <a:close/>
                <a:moveTo>
                  <a:pt x="268" y="59"/>
                </a:moveTo>
                <a:lnTo>
                  <a:pt x="265" y="60"/>
                </a:lnTo>
                <a:lnTo>
                  <a:pt x="263" y="60"/>
                </a:lnTo>
                <a:lnTo>
                  <a:pt x="262" y="60"/>
                </a:lnTo>
                <a:lnTo>
                  <a:pt x="264" y="60"/>
                </a:lnTo>
                <a:lnTo>
                  <a:pt x="265" y="60"/>
                </a:lnTo>
                <a:lnTo>
                  <a:pt x="266" y="60"/>
                </a:lnTo>
                <a:lnTo>
                  <a:pt x="267" y="60"/>
                </a:lnTo>
                <a:lnTo>
                  <a:pt x="268" y="59"/>
                </a:lnTo>
                <a:close/>
                <a:moveTo>
                  <a:pt x="262" y="60"/>
                </a:moveTo>
                <a:cubicBezTo>
                  <a:pt x="259" y="61"/>
                  <a:pt x="256" y="62"/>
                  <a:pt x="257" y="62"/>
                </a:cubicBezTo>
                <a:lnTo>
                  <a:pt x="257" y="62"/>
                </a:lnTo>
                <a:lnTo>
                  <a:pt x="257" y="62"/>
                </a:lnTo>
                <a:lnTo>
                  <a:pt x="257" y="61"/>
                </a:lnTo>
                <a:lnTo>
                  <a:pt x="258" y="61"/>
                </a:lnTo>
                <a:lnTo>
                  <a:pt x="258" y="61"/>
                </a:lnTo>
                <a:lnTo>
                  <a:pt x="259" y="60"/>
                </a:lnTo>
                <a:lnTo>
                  <a:pt x="260" y="60"/>
                </a:lnTo>
                <a:lnTo>
                  <a:pt x="261" y="60"/>
                </a:lnTo>
                <a:lnTo>
                  <a:pt x="262" y="60"/>
                </a:lnTo>
                <a:lnTo>
                  <a:pt x="262" y="60"/>
                </a:lnTo>
                <a:close/>
                <a:moveTo>
                  <a:pt x="256" y="69"/>
                </a:moveTo>
                <a:lnTo>
                  <a:pt x="258" y="68"/>
                </a:lnTo>
                <a:lnTo>
                  <a:pt x="258" y="68"/>
                </a:lnTo>
                <a:lnTo>
                  <a:pt x="256" y="69"/>
                </a:lnTo>
                <a:close/>
                <a:moveTo>
                  <a:pt x="254" y="94"/>
                </a:moveTo>
                <a:lnTo>
                  <a:pt x="253" y="91"/>
                </a:lnTo>
                <a:lnTo>
                  <a:pt x="255" y="89"/>
                </a:lnTo>
                <a:lnTo>
                  <a:pt x="256" y="88"/>
                </a:lnTo>
                <a:lnTo>
                  <a:pt x="257" y="88"/>
                </a:lnTo>
                <a:lnTo>
                  <a:pt x="258" y="90"/>
                </a:lnTo>
                <a:lnTo>
                  <a:pt x="259" y="93"/>
                </a:lnTo>
                <a:lnTo>
                  <a:pt x="257" y="93"/>
                </a:lnTo>
                <a:lnTo>
                  <a:pt x="256" y="94"/>
                </a:lnTo>
                <a:lnTo>
                  <a:pt x="255" y="94"/>
                </a:lnTo>
                <a:lnTo>
                  <a:pt x="254" y="94"/>
                </a:lnTo>
                <a:close/>
                <a:moveTo>
                  <a:pt x="255" y="135"/>
                </a:moveTo>
                <a:lnTo>
                  <a:pt x="253" y="135"/>
                </a:lnTo>
                <a:lnTo>
                  <a:pt x="253" y="134"/>
                </a:lnTo>
                <a:lnTo>
                  <a:pt x="253" y="132"/>
                </a:lnTo>
                <a:lnTo>
                  <a:pt x="255" y="135"/>
                </a:lnTo>
                <a:close/>
                <a:moveTo>
                  <a:pt x="258" y="132"/>
                </a:moveTo>
                <a:lnTo>
                  <a:pt x="257" y="130"/>
                </a:lnTo>
                <a:lnTo>
                  <a:pt x="260" y="130"/>
                </a:lnTo>
                <a:lnTo>
                  <a:pt x="260" y="131"/>
                </a:lnTo>
                <a:lnTo>
                  <a:pt x="258" y="132"/>
                </a:lnTo>
                <a:close/>
                <a:moveTo>
                  <a:pt x="255" y="120"/>
                </a:moveTo>
                <a:lnTo>
                  <a:pt x="257" y="118"/>
                </a:lnTo>
                <a:lnTo>
                  <a:pt x="257" y="120"/>
                </a:lnTo>
                <a:lnTo>
                  <a:pt x="256" y="121"/>
                </a:lnTo>
                <a:lnTo>
                  <a:pt x="256" y="121"/>
                </a:lnTo>
                <a:lnTo>
                  <a:pt x="255" y="120"/>
                </a:lnTo>
                <a:close/>
                <a:moveTo>
                  <a:pt x="257" y="105"/>
                </a:moveTo>
                <a:lnTo>
                  <a:pt x="257" y="103"/>
                </a:lnTo>
                <a:lnTo>
                  <a:pt x="261" y="100"/>
                </a:lnTo>
                <a:lnTo>
                  <a:pt x="262" y="103"/>
                </a:lnTo>
                <a:lnTo>
                  <a:pt x="262" y="104"/>
                </a:lnTo>
                <a:lnTo>
                  <a:pt x="262" y="105"/>
                </a:lnTo>
                <a:lnTo>
                  <a:pt x="260" y="105"/>
                </a:lnTo>
                <a:lnTo>
                  <a:pt x="257" y="105"/>
                </a:lnTo>
                <a:close/>
                <a:moveTo>
                  <a:pt x="260" y="78"/>
                </a:moveTo>
                <a:lnTo>
                  <a:pt x="259" y="75"/>
                </a:lnTo>
                <a:lnTo>
                  <a:pt x="260" y="74"/>
                </a:lnTo>
                <a:lnTo>
                  <a:pt x="260" y="74"/>
                </a:lnTo>
                <a:lnTo>
                  <a:pt x="261" y="74"/>
                </a:lnTo>
                <a:lnTo>
                  <a:pt x="263" y="74"/>
                </a:lnTo>
                <a:lnTo>
                  <a:pt x="265" y="74"/>
                </a:lnTo>
                <a:lnTo>
                  <a:pt x="263" y="75"/>
                </a:lnTo>
                <a:lnTo>
                  <a:pt x="262" y="76"/>
                </a:lnTo>
                <a:lnTo>
                  <a:pt x="260" y="78"/>
                </a:lnTo>
                <a:lnTo>
                  <a:pt x="260" y="78"/>
                </a:lnTo>
                <a:close/>
                <a:moveTo>
                  <a:pt x="277" y="73"/>
                </a:moveTo>
                <a:lnTo>
                  <a:pt x="264" y="79"/>
                </a:lnTo>
                <a:lnTo>
                  <a:pt x="266" y="77"/>
                </a:lnTo>
                <a:cubicBezTo>
                  <a:pt x="270" y="74"/>
                  <a:pt x="272" y="73"/>
                  <a:pt x="272" y="73"/>
                </a:cubicBezTo>
                <a:lnTo>
                  <a:pt x="273" y="73"/>
                </a:lnTo>
                <a:lnTo>
                  <a:pt x="274" y="73"/>
                </a:lnTo>
                <a:lnTo>
                  <a:pt x="274" y="73"/>
                </a:lnTo>
                <a:lnTo>
                  <a:pt x="275" y="73"/>
                </a:lnTo>
                <a:lnTo>
                  <a:pt x="277" y="73"/>
                </a:lnTo>
                <a:close/>
                <a:moveTo>
                  <a:pt x="278" y="76"/>
                </a:moveTo>
                <a:lnTo>
                  <a:pt x="279" y="81"/>
                </a:lnTo>
                <a:lnTo>
                  <a:pt x="276" y="81"/>
                </a:lnTo>
                <a:lnTo>
                  <a:pt x="274" y="81"/>
                </a:lnTo>
                <a:lnTo>
                  <a:pt x="272" y="81"/>
                </a:lnTo>
                <a:lnTo>
                  <a:pt x="270" y="81"/>
                </a:lnTo>
                <a:lnTo>
                  <a:pt x="269" y="81"/>
                </a:lnTo>
                <a:lnTo>
                  <a:pt x="268" y="81"/>
                </a:lnTo>
                <a:lnTo>
                  <a:pt x="268" y="81"/>
                </a:lnTo>
                <a:lnTo>
                  <a:pt x="268" y="81"/>
                </a:lnTo>
                <a:lnTo>
                  <a:pt x="269" y="81"/>
                </a:lnTo>
                <a:lnTo>
                  <a:pt x="269" y="80"/>
                </a:lnTo>
                <a:lnTo>
                  <a:pt x="271" y="80"/>
                </a:lnTo>
                <a:lnTo>
                  <a:pt x="273" y="79"/>
                </a:lnTo>
                <a:lnTo>
                  <a:pt x="275" y="77"/>
                </a:lnTo>
                <a:lnTo>
                  <a:pt x="278" y="76"/>
                </a:lnTo>
                <a:close/>
                <a:moveTo>
                  <a:pt x="281" y="46"/>
                </a:moveTo>
                <a:cubicBezTo>
                  <a:pt x="283" y="46"/>
                  <a:pt x="287" y="46"/>
                  <a:pt x="287" y="45"/>
                </a:cubicBezTo>
                <a:lnTo>
                  <a:pt x="288" y="45"/>
                </a:lnTo>
                <a:lnTo>
                  <a:pt x="286" y="47"/>
                </a:lnTo>
                <a:lnTo>
                  <a:pt x="285" y="48"/>
                </a:lnTo>
                <a:lnTo>
                  <a:pt x="285" y="48"/>
                </a:lnTo>
                <a:lnTo>
                  <a:pt x="284" y="48"/>
                </a:lnTo>
                <a:lnTo>
                  <a:pt x="282" y="48"/>
                </a:lnTo>
                <a:lnTo>
                  <a:pt x="279" y="48"/>
                </a:lnTo>
                <a:lnTo>
                  <a:pt x="277" y="48"/>
                </a:lnTo>
                <a:lnTo>
                  <a:pt x="276" y="48"/>
                </a:lnTo>
                <a:lnTo>
                  <a:pt x="277" y="48"/>
                </a:lnTo>
                <a:lnTo>
                  <a:pt x="278" y="47"/>
                </a:lnTo>
                <a:lnTo>
                  <a:pt x="281" y="46"/>
                </a:lnTo>
                <a:close/>
                <a:moveTo>
                  <a:pt x="295" y="45"/>
                </a:moveTo>
                <a:cubicBezTo>
                  <a:pt x="301" y="44"/>
                  <a:pt x="305" y="44"/>
                  <a:pt x="305" y="44"/>
                </a:cubicBezTo>
                <a:lnTo>
                  <a:pt x="306" y="44"/>
                </a:lnTo>
                <a:lnTo>
                  <a:pt x="307" y="44"/>
                </a:lnTo>
                <a:lnTo>
                  <a:pt x="307" y="44"/>
                </a:lnTo>
                <a:lnTo>
                  <a:pt x="308" y="45"/>
                </a:lnTo>
                <a:lnTo>
                  <a:pt x="308" y="45"/>
                </a:lnTo>
                <a:lnTo>
                  <a:pt x="308" y="45"/>
                </a:lnTo>
                <a:lnTo>
                  <a:pt x="308" y="45"/>
                </a:lnTo>
                <a:lnTo>
                  <a:pt x="308" y="45"/>
                </a:lnTo>
                <a:lnTo>
                  <a:pt x="308" y="45"/>
                </a:lnTo>
                <a:lnTo>
                  <a:pt x="307" y="45"/>
                </a:lnTo>
                <a:lnTo>
                  <a:pt x="306" y="46"/>
                </a:lnTo>
                <a:cubicBezTo>
                  <a:pt x="303" y="48"/>
                  <a:pt x="300" y="48"/>
                  <a:pt x="292" y="48"/>
                </a:cubicBezTo>
                <a:lnTo>
                  <a:pt x="295" y="45"/>
                </a:lnTo>
                <a:close/>
                <a:moveTo>
                  <a:pt x="294" y="38"/>
                </a:moveTo>
                <a:cubicBezTo>
                  <a:pt x="304" y="32"/>
                  <a:pt x="307" y="31"/>
                  <a:pt x="307" y="31"/>
                </a:cubicBezTo>
                <a:lnTo>
                  <a:pt x="307" y="31"/>
                </a:lnTo>
                <a:cubicBezTo>
                  <a:pt x="308" y="31"/>
                  <a:pt x="305" y="33"/>
                  <a:pt x="304" y="34"/>
                </a:cubicBezTo>
                <a:lnTo>
                  <a:pt x="303" y="35"/>
                </a:lnTo>
                <a:lnTo>
                  <a:pt x="302" y="36"/>
                </a:lnTo>
                <a:lnTo>
                  <a:pt x="301" y="37"/>
                </a:lnTo>
                <a:lnTo>
                  <a:pt x="299" y="38"/>
                </a:lnTo>
                <a:lnTo>
                  <a:pt x="294" y="38"/>
                </a:lnTo>
                <a:close/>
                <a:moveTo>
                  <a:pt x="320" y="63"/>
                </a:moveTo>
                <a:lnTo>
                  <a:pt x="322" y="63"/>
                </a:lnTo>
                <a:lnTo>
                  <a:pt x="323" y="63"/>
                </a:lnTo>
                <a:lnTo>
                  <a:pt x="324" y="63"/>
                </a:lnTo>
                <a:lnTo>
                  <a:pt x="324" y="63"/>
                </a:lnTo>
                <a:lnTo>
                  <a:pt x="325" y="63"/>
                </a:lnTo>
                <a:cubicBezTo>
                  <a:pt x="326" y="63"/>
                  <a:pt x="316" y="64"/>
                  <a:pt x="313" y="65"/>
                </a:cubicBezTo>
                <a:lnTo>
                  <a:pt x="314" y="64"/>
                </a:lnTo>
                <a:lnTo>
                  <a:pt x="315" y="63"/>
                </a:lnTo>
                <a:lnTo>
                  <a:pt x="316" y="63"/>
                </a:lnTo>
                <a:lnTo>
                  <a:pt x="317" y="63"/>
                </a:lnTo>
                <a:lnTo>
                  <a:pt x="318" y="63"/>
                </a:lnTo>
                <a:lnTo>
                  <a:pt x="320" y="63"/>
                </a:lnTo>
                <a:close/>
                <a:moveTo>
                  <a:pt x="416" y="150"/>
                </a:moveTo>
                <a:cubicBezTo>
                  <a:pt x="409" y="151"/>
                  <a:pt x="401" y="152"/>
                  <a:pt x="397" y="152"/>
                </a:cubicBezTo>
                <a:cubicBezTo>
                  <a:pt x="392" y="152"/>
                  <a:pt x="386" y="151"/>
                  <a:pt x="383" y="151"/>
                </a:cubicBezTo>
                <a:lnTo>
                  <a:pt x="381" y="150"/>
                </a:lnTo>
                <a:lnTo>
                  <a:pt x="378" y="150"/>
                </a:lnTo>
                <a:lnTo>
                  <a:pt x="375" y="151"/>
                </a:lnTo>
                <a:lnTo>
                  <a:pt x="374" y="151"/>
                </a:lnTo>
                <a:lnTo>
                  <a:pt x="374" y="150"/>
                </a:lnTo>
                <a:lnTo>
                  <a:pt x="374" y="150"/>
                </a:lnTo>
                <a:lnTo>
                  <a:pt x="375" y="149"/>
                </a:lnTo>
                <a:lnTo>
                  <a:pt x="377" y="148"/>
                </a:lnTo>
                <a:lnTo>
                  <a:pt x="380" y="146"/>
                </a:lnTo>
                <a:cubicBezTo>
                  <a:pt x="398" y="149"/>
                  <a:pt x="405" y="149"/>
                  <a:pt x="408" y="149"/>
                </a:cubicBezTo>
                <a:cubicBezTo>
                  <a:pt x="410" y="149"/>
                  <a:pt x="414" y="149"/>
                  <a:pt x="416" y="150"/>
                </a:cubicBezTo>
                <a:close/>
                <a:moveTo>
                  <a:pt x="393" y="131"/>
                </a:moveTo>
                <a:lnTo>
                  <a:pt x="394" y="131"/>
                </a:lnTo>
                <a:lnTo>
                  <a:pt x="396" y="131"/>
                </a:lnTo>
                <a:lnTo>
                  <a:pt x="397" y="132"/>
                </a:lnTo>
                <a:lnTo>
                  <a:pt x="398" y="132"/>
                </a:lnTo>
                <a:lnTo>
                  <a:pt x="399" y="132"/>
                </a:lnTo>
                <a:lnTo>
                  <a:pt x="400" y="132"/>
                </a:lnTo>
                <a:lnTo>
                  <a:pt x="401" y="132"/>
                </a:lnTo>
                <a:lnTo>
                  <a:pt x="398" y="132"/>
                </a:lnTo>
                <a:lnTo>
                  <a:pt x="396" y="132"/>
                </a:lnTo>
                <a:lnTo>
                  <a:pt x="394" y="132"/>
                </a:lnTo>
                <a:lnTo>
                  <a:pt x="393" y="132"/>
                </a:lnTo>
                <a:lnTo>
                  <a:pt x="393" y="132"/>
                </a:lnTo>
                <a:lnTo>
                  <a:pt x="392" y="132"/>
                </a:lnTo>
                <a:lnTo>
                  <a:pt x="392" y="132"/>
                </a:lnTo>
                <a:lnTo>
                  <a:pt x="392" y="132"/>
                </a:lnTo>
                <a:lnTo>
                  <a:pt x="393" y="131"/>
                </a:lnTo>
                <a:lnTo>
                  <a:pt x="393" y="131"/>
                </a:lnTo>
                <a:close/>
                <a:moveTo>
                  <a:pt x="386" y="161"/>
                </a:moveTo>
                <a:cubicBezTo>
                  <a:pt x="389" y="162"/>
                  <a:pt x="393" y="163"/>
                  <a:pt x="394" y="163"/>
                </a:cubicBezTo>
                <a:cubicBezTo>
                  <a:pt x="400" y="164"/>
                  <a:pt x="408" y="166"/>
                  <a:pt x="412" y="168"/>
                </a:cubicBezTo>
                <a:cubicBezTo>
                  <a:pt x="409" y="168"/>
                  <a:pt x="407" y="168"/>
                  <a:pt x="406" y="168"/>
                </a:cubicBezTo>
                <a:cubicBezTo>
                  <a:pt x="404" y="168"/>
                  <a:pt x="401" y="167"/>
                  <a:pt x="399" y="167"/>
                </a:cubicBezTo>
                <a:cubicBezTo>
                  <a:pt x="397" y="167"/>
                  <a:pt x="391" y="166"/>
                  <a:pt x="390" y="165"/>
                </a:cubicBezTo>
                <a:lnTo>
                  <a:pt x="387" y="165"/>
                </a:lnTo>
                <a:lnTo>
                  <a:pt x="385" y="165"/>
                </a:lnTo>
                <a:lnTo>
                  <a:pt x="384" y="165"/>
                </a:lnTo>
                <a:lnTo>
                  <a:pt x="384" y="165"/>
                </a:lnTo>
                <a:lnTo>
                  <a:pt x="384" y="165"/>
                </a:lnTo>
                <a:lnTo>
                  <a:pt x="385" y="164"/>
                </a:lnTo>
                <a:lnTo>
                  <a:pt x="386" y="161"/>
                </a:lnTo>
                <a:close/>
                <a:moveTo>
                  <a:pt x="375" y="164"/>
                </a:moveTo>
                <a:lnTo>
                  <a:pt x="377" y="164"/>
                </a:lnTo>
                <a:lnTo>
                  <a:pt x="377" y="165"/>
                </a:lnTo>
                <a:lnTo>
                  <a:pt x="376" y="165"/>
                </a:lnTo>
                <a:lnTo>
                  <a:pt x="375" y="164"/>
                </a:lnTo>
                <a:lnTo>
                  <a:pt x="375" y="164"/>
                </a:lnTo>
                <a:lnTo>
                  <a:pt x="375" y="164"/>
                </a:lnTo>
                <a:close/>
                <a:moveTo>
                  <a:pt x="375" y="164"/>
                </a:moveTo>
                <a:lnTo>
                  <a:pt x="374" y="164"/>
                </a:lnTo>
                <a:lnTo>
                  <a:pt x="372" y="164"/>
                </a:lnTo>
                <a:lnTo>
                  <a:pt x="371" y="164"/>
                </a:lnTo>
                <a:lnTo>
                  <a:pt x="369" y="164"/>
                </a:lnTo>
                <a:lnTo>
                  <a:pt x="368" y="165"/>
                </a:lnTo>
                <a:lnTo>
                  <a:pt x="367" y="165"/>
                </a:lnTo>
                <a:lnTo>
                  <a:pt x="368" y="165"/>
                </a:lnTo>
                <a:lnTo>
                  <a:pt x="369" y="165"/>
                </a:lnTo>
                <a:lnTo>
                  <a:pt x="370" y="165"/>
                </a:lnTo>
                <a:lnTo>
                  <a:pt x="370" y="165"/>
                </a:lnTo>
                <a:lnTo>
                  <a:pt x="372" y="165"/>
                </a:lnTo>
                <a:lnTo>
                  <a:pt x="373" y="164"/>
                </a:lnTo>
                <a:lnTo>
                  <a:pt x="375" y="164"/>
                </a:lnTo>
                <a:close/>
                <a:moveTo>
                  <a:pt x="385" y="118"/>
                </a:moveTo>
                <a:lnTo>
                  <a:pt x="386" y="117"/>
                </a:lnTo>
                <a:lnTo>
                  <a:pt x="386" y="117"/>
                </a:lnTo>
                <a:lnTo>
                  <a:pt x="387" y="117"/>
                </a:lnTo>
                <a:lnTo>
                  <a:pt x="388" y="117"/>
                </a:lnTo>
                <a:lnTo>
                  <a:pt x="389" y="117"/>
                </a:lnTo>
                <a:lnTo>
                  <a:pt x="392" y="117"/>
                </a:lnTo>
                <a:lnTo>
                  <a:pt x="392" y="117"/>
                </a:lnTo>
                <a:lnTo>
                  <a:pt x="392" y="117"/>
                </a:lnTo>
                <a:lnTo>
                  <a:pt x="391" y="117"/>
                </a:lnTo>
                <a:lnTo>
                  <a:pt x="390" y="117"/>
                </a:lnTo>
                <a:lnTo>
                  <a:pt x="388" y="118"/>
                </a:lnTo>
                <a:lnTo>
                  <a:pt x="385" y="118"/>
                </a:lnTo>
                <a:close/>
                <a:moveTo>
                  <a:pt x="386" y="130"/>
                </a:moveTo>
                <a:lnTo>
                  <a:pt x="384" y="131"/>
                </a:lnTo>
                <a:lnTo>
                  <a:pt x="382" y="131"/>
                </a:lnTo>
                <a:lnTo>
                  <a:pt x="381" y="131"/>
                </a:lnTo>
                <a:lnTo>
                  <a:pt x="379" y="131"/>
                </a:lnTo>
                <a:lnTo>
                  <a:pt x="378" y="131"/>
                </a:lnTo>
                <a:lnTo>
                  <a:pt x="377" y="131"/>
                </a:lnTo>
                <a:lnTo>
                  <a:pt x="376" y="131"/>
                </a:lnTo>
                <a:lnTo>
                  <a:pt x="374" y="131"/>
                </a:lnTo>
                <a:lnTo>
                  <a:pt x="374" y="131"/>
                </a:lnTo>
                <a:lnTo>
                  <a:pt x="373" y="132"/>
                </a:lnTo>
                <a:lnTo>
                  <a:pt x="372" y="132"/>
                </a:lnTo>
                <a:lnTo>
                  <a:pt x="372" y="133"/>
                </a:lnTo>
                <a:lnTo>
                  <a:pt x="371" y="133"/>
                </a:lnTo>
                <a:lnTo>
                  <a:pt x="372" y="134"/>
                </a:lnTo>
                <a:lnTo>
                  <a:pt x="373" y="135"/>
                </a:lnTo>
                <a:lnTo>
                  <a:pt x="375" y="135"/>
                </a:lnTo>
                <a:lnTo>
                  <a:pt x="376" y="135"/>
                </a:lnTo>
                <a:lnTo>
                  <a:pt x="361" y="135"/>
                </a:lnTo>
                <a:cubicBezTo>
                  <a:pt x="373" y="130"/>
                  <a:pt x="378" y="130"/>
                  <a:pt x="380" y="130"/>
                </a:cubicBezTo>
                <a:lnTo>
                  <a:pt x="381" y="130"/>
                </a:lnTo>
                <a:lnTo>
                  <a:pt x="381" y="130"/>
                </a:lnTo>
                <a:lnTo>
                  <a:pt x="382" y="130"/>
                </a:lnTo>
                <a:lnTo>
                  <a:pt x="383" y="130"/>
                </a:lnTo>
                <a:lnTo>
                  <a:pt x="383" y="130"/>
                </a:lnTo>
                <a:lnTo>
                  <a:pt x="384" y="130"/>
                </a:lnTo>
                <a:lnTo>
                  <a:pt x="384" y="130"/>
                </a:lnTo>
                <a:lnTo>
                  <a:pt x="385" y="130"/>
                </a:lnTo>
                <a:lnTo>
                  <a:pt x="386" y="130"/>
                </a:lnTo>
                <a:close/>
                <a:moveTo>
                  <a:pt x="310" y="97"/>
                </a:moveTo>
                <a:lnTo>
                  <a:pt x="308" y="98"/>
                </a:lnTo>
                <a:lnTo>
                  <a:pt x="306" y="99"/>
                </a:lnTo>
                <a:lnTo>
                  <a:pt x="305" y="100"/>
                </a:lnTo>
                <a:lnTo>
                  <a:pt x="304" y="100"/>
                </a:lnTo>
                <a:cubicBezTo>
                  <a:pt x="301" y="102"/>
                  <a:pt x="299" y="102"/>
                  <a:pt x="298" y="102"/>
                </a:cubicBezTo>
                <a:lnTo>
                  <a:pt x="297" y="102"/>
                </a:lnTo>
                <a:lnTo>
                  <a:pt x="296" y="102"/>
                </a:lnTo>
                <a:lnTo>
                  <a:pt x="295" y="102"/>
                </a:lnTo>
                <a:lnTo>
                  <a:pt x="293" y="102"/>
                </a:lnTo>
                <a:lnTo>
                  <a:pt x="295" y="101"/>
                </a:lnTo>
                <a:lnTo>
                  <a:pt x="296" y="100"/>
                </a:lnTo>
                <a:lnTo>
                  <a:pt x="297" y="100"/>
                </a:lnTo>
                <a:lnTo>
                  <a:pt x="298" y="99"/>
                </a:lnTo>
                <a:cubicBezTo>
                  <a:pt x="299" y="97"/>
                  <a:pt x="302" y="97"/>
                  <a:pt x="306" y="97"/>
                </a:cubicBezTo>
                <a:lnTo>
                  <a:pt x="308" y="97"/>
                </a:lnTo>
                <a:lnTo>
                  <a:pt x="310" y="97"/>
                </a:lnTo>
                <a:close/>
                <a:moveTo>
                  <a:pt x="304" y="85"/>
                </a:moveTo>
                <a:lnTo>
                  <a:pt x="307" y="85"/>
                </a:lnTo>
                <a:lnTo>
                  <a:pt x="309" y="85"/>
                </a:lnTo>
                <a:lnTo>
                  <a:pt x="310" y="85"/>
                </a:lnTo>
                <a:lnTo>
                  <a:pt x="311" y="85"/>
                </a:lnTo>
                <a:lnTo>
                  <a:pt x="310" y="85"/>
                </a:lnTo>
                <a:lnTo>
                  <a:pt x="309" y="86"/>
                </a:lnTo>
                <a:lnTo>
                  <a:pt x="307" y="87"/>
                </a:lnTo>
                <a:lnTo>
                  <a:pt x="304" y="88"/>
                </a:lnTo>
                <a:lnTo>
                  <a:pt x="301" y="89"/>
                </a:lnTo>
                <a:lnTo>
                  <a:pt x="298" y="89"/>
                </a:lnTo>
                <a:lnTo>
                  <a:pt x="297" y="89"/>
                </a:lnTo>
                <a:lnTo>
                  <a:pt x="297" y="88"/>
                </a:lnTo>
                <a:lnTo>
                  <a:pt x="298" y="88"/>
                </a:lnTo>
                <a:lnTo>
                  <a:pt x="301" y="87"/>
                </a:lnTo>
                <a:lnTo>
                  <a:pt x="304" y="85"/>
                </a:lnTo>
                <a:close/>
                <a:moveTo>
                  <a:pt x="308" y="94"/>
                </a:moveTo>
                <a:lnTo>
                  <a:pt x="308" y="93"/>
                </a:lnTo>
                <a:lnTo>
                  <a:pt x="309" y="93"/>
                </a:lnTo>
                <a:lnTo>
                  <a:pt x="309" y="93"/>
                </a:lnTo>
                <a:cubicBezTo>
                  <a:pt x="309" y="92"/>
                  <a:pt x="315" y="91"/>
                  <a:pt x="323" y="91"/>
                </a:cubicBezTo>
                <a:lnTo>
                  <a:pt x="322" y="91"/>
                </a:lnTo>
                <a:lnTo>
                  <a:pt x="322" y="92"/>
                </a:lnTo>
                <a:lnTo>
                  <a:pt x="321" y="92"/>
                </a:lnTo>
                <a:cubicBezTo>
                  <a:pt x="320" y="93"/>
                  <a:pt x="318" y="93"/>
                  <a:pt x="314" y="93"/>
                </a:cubicBezTo>
                <a:lnTo>
                  <a:pt x="313" y="93"/>
                </a:lnTo>
                <a:lnTo>
                  <a:pt x="310" y="94"/>
                </a:lnTo>
                <a:lnTo>
                  <a:pt x="308" y="94"/>
                </a:lnTo>
                <a:close/>
                <a:moveTo>
                  <a:pt x="320" y="87"/>
                </a:moveTo>
                <a:lnTo>
                  <a:pt x="321" y="87"/>
                </a:lnTo>
                <a:lnTo>
                  <a:pt x="322" y="86"/>
                </a:lnTo>
                <a:lnTo>
                  <a:pt x="323" y="86"/>
                </a:lnTo>
                <a:lnTo>
                  <a:pt x="324" y="86"/>
                </a:lnTo>
                <a:cubicBezTo>
                  <a:pt x="326" y="84"/>
                  <a:pt x="330" y="84"/>
                  <a:pt x="338" y="84"/>
                </a:cubicBezTo>
                <a:lnTo>
                  <a:pt x="337" y="85"/>
                </a:lnTo>
                <a:cubicBezTo>
                  <a:pt x="333" y="87"/>
                  <a:pt x="332" y="87"/>
                  <a:pt x="329" y="87"/>
                </a:cubicBezTo>
                <a:lnTo>
                  <a:pt x="328" y="87"/>
                </a:lnTo>
                <a:lnTo>
                  <a:pt x="327" y="87"/>
                </a:lnTo>
                <a:lnTo>
                  <a:pt x="325" y="87"/>
                </a:lnTo>
                <a:lnTo>
                  <a:pt x="323" y="87"/>
                </a:lnTo>
                <a:lnTo>
                  <a:pt x="320" y="87"/>
                </a:lnTo>
                <a:close/>
                <a:moveTo>
                  <a:pt x="343" y="91"/>
                </a:moveTo>
                <a:cubicBezTo>
                  <a:pt x="340" y="92"/>
                  <a:pt x="339" y="92"/>
                  <a:pt x="336" y="92"/>
                </a:cubicBezTo>
                <a:lnTo>
                  <a:pt x="335" y="92"/>
                </a:lnTo>
                <a:lnTo>
                  <a:pt x="333" y="92"/>
                </a:lnTo>
                <a:lnTo>
                  <a:pt x="331" y="93"/>
                </a:lnTo>
                <a:lnTo>
                  <a:pt x="331" y="92"/>
                </a:lnTo>
                <a:cubicBezTo>
                  <a:pt x="333" y="90"/>
                  <a:pt x="337" y="91"/>
                  <a:pt x="343" y="91"/>
                </a:cubicBezTo>
                <a:close/>
                <a:moveTo>
                  <a:pt x="322" y="97"/>
                </a:moveTo>
                <a:lnTo>
                  <a:pt x="324" y="97"/>
                </a:lnTo>
                <a:lnTo>
                  <a:pt x="326" y="97"/>
                </a:lnTo>
                <a:lnTo>
                  <a:pt x="327" y="97"/>
                </a:lnTo>
                <a:lnTo>
                  <a:pt x="328" y="97"/>
                </a:lnTo>
                <a:lnTo>
                  <a:pt x="329" y="97"/>
                </a:lnTo>
                <a:lnTo>
                  <a:pt x="329" y="97"/>
                </a:lnTo>
                <a:lnTo>
                  <a:pt x="329" y="97"/>
                </a:lnTo>
                <a:lnTo>
                  <a:pt x="329" y="97"/>
                </a:lnTo>
                <a:lnTo>
                  <a:pt x="328" y="97"/>
                </a:lnTo>
                <a:lnTo>
                  <a:pt x="327" y="98"/>
                </a:lnTo>
                <a:lnTo>
                  <a:pt x="325" y="99"/>
                </a:lnTo>
                <a:lnTo>
                  <a:pt x="323" y="99"/>
                </a:lnTo>
                <a:lnTo>
                  <a:pt x="321" y="101"/>
                </a:lnTo>
                <a:lnTo>
                  <a:pt x="318" y="102"/>
                </a:lnTo>
                <a:lnTo>
                  <a:pt x="315" y="101"/>
                </a:lnTo>
                <a:lnTo>
                  <a:pt x="315" y="101"/>
                </a:lnTo>
                <a:lnTo>
                  <a:pt x="315" y="101"/>
                </a:lnTo>
                <a:lnTo>
                  <a:pt x="316" y="100"/>
                </a:lnTo>
                <a:lnTo>
                  <a:pt x="317" y="100"/>
                </a:lnTo>
                <a:lnTo>
                  <a:pt x="319" y="98"/>
                </a:lnTo>
                <a:lnTo>
                  <a:pt x="322" y="97"/>
                </a:lnTo>
                <a:close/>
                <a:moveTo>
                  <a:pt x="341" y="96"/>
                </a:moveTo>
                <a:cubicBezTo>
                  <a:pt x="335" y="98"/>
                  <a:pt x="331" y="101"/>
                  <a:pt x="332" y="100"/>
                </a:cubicBezTo>
                <a:lnTo>
                  <a:pt x="341" y="96"/>
                </a:lnTo>
                <a:close/>
                <a:moveTo>
                  <a:pt x="332" y="100"/>
                </a:moveTo>
                <a:lnTo>
                  <a:pt x="332" y="101"/>
                </a:lnTo>
                <a:lnTo>
                  <a:pt x="331" y="101"/>
                </a:lnTo>
                <a:lnTo>
                  <a:pt x="330" y="101"/>
                </a:lnTo>
                <a:lnTo>
                  <a:pt x="330" y="102"/>
                </a:lnTo>
                <a:lnTo>
                  <a:pt x="330" y="102"/>
                </a:lnTo>
                <a:lnTo>
                  <a:pt x="329" y="102"/>
                </a:lnTo>
                <a:lnTo>
                  <a:pt x="329" y="102"/>
                </a:lnTo>
                <a:lnTo>
                  <a:pt x="329" y="102"/>
                </a:lnTo>
                <a:lnTo>
                  <a:pt x="329" y="102"/>
                </a:lnTo>
                <a:lnTo>
                  <a:pt x="332" y="100"/>
                </a:lnTo>
                <a:close/>
                <a:moveTo>
                  <a:pt x="348" y="101"/>
                </a:moveTo>
                <a:lnTo>
                  <a:pt x="347" y="102"/>
                </a:lnTo>
                <a:lnTo>
                  <a:pt x="346" y="102"/>
                </a:lnTo>
                <a:lnTo>
                  <a:pt x="346" y="102"/>
                </a:lnTo>
                <a:lnTo>
                  <a:pt x="345" y="103"/>
                </a:lnTo>
                <a:lnTo>
                  <a:pt x="345" y="103"/>
                </a:lnTo>
                <a:lnTo>
                  <a:pt x="344" y="103"/>
                </a:lnTo>
                <a:lnTo>
                  <a:pt x="343" y="103"/>
                </a:lnTo>
                <a:lnTo>
                  <a:pt x="341" y="102"/>
                </a:lnTo>
                <a:lnTo>
                  <a:pt x="338" y="102"/>
                </a:lnTo>
                <a:lnTo>
                  <a:pt x="340" y="101"/>
                </a:lnTo>
                <a:lnTo>
                  <a:pt x="342" y="100"/>
                </a:lnTo>
                <a:lnTo>
                  <a:pt x="344" y="99"/>
                </a:lnTo>
                <a:lnTo>
                  <a:pt x="345" y="98"/>
                </a:lnTo>
                <a:cubicBezTo>
                  <a:pt x="351" y="96"/>
                  <a:pt x="352" y="96"/>
                  <a:pt x="354" y="96"/>
                </a:cubicBezTo>
                <a:lnTo>
                  <a:pt x="355" y="96"/>
                </a:lnTo>
                <a:lnTo>
                  <a:pt x="355" y="96"/>
                </a:lnTo>
                <a:lnTo>
                  <a:pt x="356" y="96"/>
                </a:lnTo>
                <a:lnTo>
                  <a:pt x="358" y="96"/>
                </a:lnTo>
                <a:lnTo>
                  <a:pt x="357" y="97"/>
                </a:lnTo>
                <a:lnTo>
                  <a:pt x="357" y="97"/>
                </a:lnTo>
                <a:lnTo>
                  <a:pt x="357" y="97"/>
                </a:lnTo>
                <a:lnTo>
                  <a:pt x="357" y="98"/>
                </a:lnTo>
                <a:lnTo>
                  <a:pt x="358" y="98"/>
                </a:lnTo>
                <a:lnTo>
                  <a:pt x="358" y="98"/>
                </a:lnTo>
                <a:lnTo>
                  <a:pt x="358" y="98"/>
                </a:lnTo>
                <a:lnTo>
                  <a:pt x="357" y="98"/>
                </a:lnTo>
                <a:lnTo>
                  <a:pt x="357" y="98"/>
                </a:lnTo>
                <a:lnTo>
                  <a:pt x="356" y="98"/>
                </a:lnTo>
                <a:lnTo>
                  <a:pt x="355" y="99"/>
                </a:lnTo>
                <a:lnTo>
                  <a:pt x="353" y="99"/>
                </a:lnTo>
                <a:lnTo>
                  <a:pt x="351" y="100"/>
                </a:lnTo>
                <a:lnTo>
                  <a:pt x="348" y="101"/>
                </a:lnTo>
                <a:close/>
                <a:moveTo>
                  <a:pt x="353" y="109"/>
                </a:moveTo>
                <a:cubicBezTo>
                  <a:pt x="343" y="114"/>
                  <a:pt x="338" y="116"/>
                  <a:pt x="338" y="116"/>
                </a:cubicBezTo>
                <a:cubicBezTo>
                  <a:pt x="336" y="118"/>
                  <a:pt x="335" y="118"/>
                  <a:pt x="334" y="118"/>
                </a:cubicBezTo>
                <a:lnTo>
                  <a:pt x="333" y="118"/>
                </a:lnTo>
                <a:lnTo>
                  <a:pt x="333" y="118"/>
                </a:lnTo>
                <a:lnTo>
                  <a:pt x="332" y="118"/>
                </a:lnTo>
                <a:lnTo>
                  <a:pt x="331" y="118"/>
                </a:lnTo>
                <a:cubicBezTo>
                  <a:pt x="336" y="115"/>
                  <a:pt x="341" y="113"/>
                  <a:pt x="342" y="112"/>
                </a:cubicBezTo>
                <a:cubicBezTo>
                  <a:pt x="348" y="109"/>
                  <a:pt x="349" y="109"/>
                  <a:pt x="353" y="109"/>
                </a:cubicBezTo>
                <a:close/>
                <a:moveTo>
                  <a:pt x="367" y="113"/>
                </a:moveTo>
                <a:lnTo>
                  <a:pt x="368" y="114"/>
                </a:lnTo>
                <a:lnTo>
                  <a:pt x="369" y="114"/>
                </a:lnTo>
                <a:lnTo>
                  <a:pt x="370" y="114"/>
                </a:lnTo>
                <a:lnTo>
                  <a:pt x="370" y="114"/>
                </a:lnTo>
                <a:lnTo>
                  <a:pt x="369" y="114"/>
                </a:lnTo>
                <a:lnTo>
                  <a:pt x="368" y="115"/>
                </a:lnTo>
                <a:lnTo>
                  <a:pt x="366" y="116"/>
                </a:lnTo>
                <a:lnTo>
                  <a:pt x="363" y="118"/>
                </a:lnTo>
                <a:lnTo>
                  <a:pt x="362" y="118"/>
                </a:lnTo>
                <a:lnTo>
                  <a:pt x="362" y="118"/>
                </a:lnTo>
                <a:lnTo>
                  <a:pt x="361" y="118"/>
                </a:lnTo>
                <a:lnTo>
                  <a:pt x="361" y="118"/>
                </a:lnTo>
                <a:lnTo>
                  <a:pt x="360" y="118"/>
                </a:lnTo>
                <a:lnTo>
                  <a:pt x="359" y="118"/>
                </a:lnTo>
                <a:lnTo>
                  <a:pt x="358" y="118"/>
                </a:lnTo>
                <a:lnTo>
                  <a:pt x="355" y="118"/>
                </a:lnTo>
                <a:lnTo>
                  <a:pt x="353" y="118"/>
                </a:lnTo>
                <a:cubicBezTo>
                  <a:pt x="363" y="113"/>
                  <a:pt x="366" y="112"/>
                  <a:pt x="366" y="112"/>
                </a:cubicBezTo>
                <a:lnTo>
                  <a:pt x="366" y="112"/>
                </a:lnTo>
                <a:lnTo>
                  <a:pt x="366" y="112"/>
                </a:lnTo>
                <a:lnTo>
                  <a:pt x="366" y="113"/>
                </a:lnTo>
                <a:lnTo>
                  <a:pt x="366" y="113"/>
                </a:lnTo>
                <a:lnTo>
                  <a:pt x="366" y="113"/>
                </a:lnTo>
                <a:lnTo>
                  <a:pt x="367" y="113"/>
                </a:lnTo>
                <a:lnTo>
                  <a:pt x="367" y="113"/>
                </a:lnTo>
                <a:lnTo>
                  <a:pt x="367" y="113"/>
                </a:lnTo>
                <a:close/>
                <a:moveTo>
                  <a:pt x="371" y="103"/>
                </a:moveTo>
                <a:lnTo>
                  <a:pt x="368" y="103"/>
                </a:lnTo>
                <a:lnTo>
                  <a:pt x="366" y="103"/>
                </a:lnTo>
                <a:lnTo>
                  <a:pt x="364" y="103"/>
                </a:lnTo>
                <a:lnTo>
                  <a:pt x="363" y="103"/>
                </a:lnTo>
                <a:lnTo>
                  <a:pt x="362" y="103"/>
                </a:lnTo>
                <a:lnTo>
                  <a:pt x="362" y="103"/>
                </a:lnTo>
                <a:lnTo>
                  <a:pt x="363" y="103"/>
                </a:lnTo>
                <a:lnTo>
                  <a:pt x="364" y="102"/>
                </a:lnTo>
                <a:lnTo>
                  <a:pt x="366" y="102"/>
                </a:lnTo>
                <a:lnTo>
                  <a:pt x="368" y="101"/>
                </a:lnTo>
                <a:lnTo>
                  <a:pt x="371" y="101"/>
                </a:lnTo>
                <a:lnTo>
                  <a:pt x="373" y="101"/>
                </a:lnTo>
                <a:lnTo>
                  <a:pt x="375" y="101"/>
                </a:lnTo>
                <a:lnTo>
                  <a:pt x="376" y="101"/>
                </a:lnTo>
                <a:lnTo>
                  <a:pt x="377" y="101"/>
                </a:lnTo>
                <a:lnTo>
                  <a:pt x="377" y="101"/>
                </a:lnTo>
                <a:lnTo>
                  <a:pt x="377" y="101"/>
                </a:lnTo>
                <a:lnTo>
                  <a:pt x="377" y="101"/>
                </a:lnTo>
                <a:lnTo>
                  <a:pt x="376" y="102"/>
                </a:lnTo>
                <a:lnTo>
                  <a:pt x="375" y="102"/>
                </a:lnTo>
                <a:lnTo>
                  <a:pt x="374" y="102"/>
                </a:lnTo>
                <a:lnTo>
                  <a:pt x="373" y="103"/>
                </a:lnTo>
                <a:lnTo>
                  <a:pt x="371" y="103"/>
                </a:lnTo>
                <a:close/>
                <a:moveTo>
                  <a:pt x="354" y="87"/>
                </a:moveTo>
                <a:lnTo>
                  <a:pt x="350" y="87"/>
                </a:lnTo>
                <a:lnTo>
                  <a:pt x="348" y="87"/>
                </a:lnTo>
                <a:lnTo>
                  <a:pt x="346" y="87"/>
                </a:lnTo>
                <a:lnTo>
                  <a:pt x="345" y="87"/>
                </a:lnTo>
                <a:lnTo>
                  <a:pt x="345" y="87"/>
                </a:lnTo>
                <a:lnTo>
                  <a:pt x="345" y="86"/>
                </a:lnTo>
                <a:lnTo>
                  <a:pt x="346" y="86"/>
                </a:lnTo>
                <a:lnTo>
                  <a:pt x="347" y="86"/>
                </a:lnTo>
                <a:lnTo>
                  <a:pt x="349" y="85"/>
                </a:lnTo>
                <a:lnTo>
                  <a:pt x="351" y="84"/>
                </a:lnTo>
                <a:lnTo>
                  <a:pt x="354" y="84"/>
                </a:lnTo>
                <a:lnTo>
                  <a:pt x="357" y="84"/>
                </a:lnTo>
                <a:lnTo>
                  <a:pt x="359" y="84"/>
                </a:lnTo>
                <a:lnTo>
                  <a:pt x="360" y="84"/>
                </a:lnTo>
                <a:lnTo>
                  <a:pt x="361" y="84"/>
                </a:lnTo>
                <a:lnTo>
                  <a:pt x="362" y="84"/>
                </a:lnTo>
                <a:lnTo>
                  <a:pt x="363" y="84"/>
                </a:lnTo>
                <a:lnTo>
                  <a:pt x="363" y="84"/>
                </a:lnTo>
                <a:lnTo>
                  <a:pt x="362" y="85"/>
                </a:lnTo>
                <a:lnTo>
                  <a:pt x="362" y="85"/>
                </a:lnTo>
                <a:lnTo>
                  <a:pt x="361" y="85"/>
                </a:lnTo>
                <a:lnTo>
                  <a:pt x="359" y="86"/>
                </a:lnTo>
                <a:lnTo>
                  <a:pt x="358" y="86"/>
                </a:lnTo>
                <a:lnTo>
                  <a:pt x="356" y="87"/>
                </a:lnTo>
                <a:lnTo>
                  <a:pt x="354" y="87"/>
                </a:lnTo>
                <a:close/>
                <a:moveTo>
                  <a:pt x="348" y="79"/>
                </a:moveTo>
                <a:lnTo>
                  <a:pt x="346" y="79"/>
                </a:lnTo>
                <a:lnTo>
                  <a:pt x="344" y="79"/>
                </a:lnTo>
                <a:lnTo>
                  <a:pt x="343" y="79"/>
                </a:lnTo>
                <a:lnTo>
                  <a:pt x="341" y="79"/>
                </a:lnTo>
                <a:lnTo>
                  <a:pt x="340" y="79"/>
                </a:lnTo>
                <a:lnTo>
                  <a:pt x="339" y="79"/>
                </a:lnTo>
                <a:lnTo>
                  <a:pt x="338" y="79"/>
                </a:lnTo>
                <a:lnTo>
                  <a:pt x="338" y="79"/>
                </a:lnTo>
                <a:lnTo>
                  <a:pt x="338" y="79"/>
                </a:lnTo>
                <a:lnTo>
                  <a:pt x="338" y="79"/>
                </a:lnTo>
                <a:cubicBezTo>
                  <a:pt x="337" y="79"/>
                  <a:pt x="341" y="77"/>
                  <a:pt x="342" y="77"/>
                </a:cubicBezTo>
                <a:cubicBezTo>
                  <a:pt x="345" y="76"/>
                  <a:pt x="359" y="69"/>
                  <a:pt x="356" y="70"/>
                </a:cubicBezTo>
                <a:lnTo>
                  <a:pt x="356" y="70"/>
                </a:lnTo>
                <a:lnTo>
                  <a:pt x="357" y="70"/>
                </a:lnTo>
                <a:lnTo>
                  <a:pt x="357" y="70"/>
                </a:lnTo>
                <a:lnTo>
                  <a:pt x="359" y="70"/>
                </a:lnTo>
                <a:lnTo>
                  <a:pt x="361" y="70"/>
                </a:lnTo>
                <a:lnTo>
                  <a:pt x="364" y="71"/>
                </a:lnTo>
                <a:cubicBezTo>
                  <a:pt x="361" y="73"/>
                  <a:pt x="358" y="74"/>
                  <a:pt x="357" y="74"/>
                </a:cubicBezTo>
                <a:cubicBezTo>
                  <a:pt x="356" y="75"/>
                  <a:pt x="350" y="78"/>
                  <a:pt x="348" y="79"/>
                </a:cubicBezTo>
                <a:close/>
                <a:moveTo>
                  <a:pt x="313" y="79"/>
                </a:moveTo>
                <a:cubicBezTo>
                  <a:pt x="316" y="77"/>
                  <a:pt x="320" y="75"/>
                  <a:pt x="320" y="75"/>
                </a:cubicBezTo>
                <a:cubicBezTo>
                  <a:pt x="328" y="70"/>
                  <a:pt x="331" y="69"/>
                  <a:pt x="334" y="69"/>
                </a:cubicBezTo>
                <a:cubicBezTo>
                  <a:pt x="336" y="69"/>
                  <a:pt x="340" y="69"/>
                  <a:pt x="342" y="70"/>
                </a:cubicBezTo>
                <a:lnTo>
                  <a:pt x="343" y="70"/>
                </a:lnTo>
                <a:lnTo>
                  <a:pt x="345" y="70"/>
                </a:lnTo>
                <a:lnTo>
                  <a:pt x="346" y="70"/>
                </a:lnTo>
                <a:cubicBezTo>
                  <a:pt x="336" y="74"/>
                  <a:pt x="330" y="77"/>
                  <a:pt x="328" y="77"/>
                </a:cubicBezTo>
                <a:cubicBezTo>
                  <a:pt x="325" y="79"/>
                  <a:pt x="323" y="79"/>
                  <a:pt x="322" y="79"/>
                </a:cubicBezTo>
                <a:lnTo>
                  <a:pt x="321" y="79"/>
                </a:lnTo>
                <a:lnTo>
                  <a:pt x="320" y="79"/>
                </a:lnTo>
                <a:lnTo>
                  <a:pt x="320" y="79"/>
                </a:lnTo>
                <a:lnTo>
                  <a:pt x="319" y="79"/>
                </a:lnTo>
                <a:lnTo>
                  <a:pt x="318" y="79"/>
                </a:lnTo>
                <a:lnTo>
                  <a:pt x="317" y="79"/>
                </a:lnTo>
                <a:lnTo>
                  <a:pt x="316" y="79"/>
                </a:lnTo>
                <a:lnTo>
                  <a:pt x="314" y="79"/>
                </a:lnTo>
                <a:lnTo>
                  <a:pt x="313" y="79"/>
                </a:lnTo>
                <a:close/>
                <a:moveTo>
                  <a:pt x="321" y="70"/>
                </a:moveTo>
                <a:cubicBezTo>
                  <a:pt x="316" y="73"/>
                  <a:pt x="312" y="75"/>
                  <a:pt x="311" y="76"/>
                </a:cubicBezTo>
                <a:cubicBezTo>
                  <a:pt x="305" y="80"/>
                  <a:pt x="303" y="80"/>
                  <a:pt x="298" y="80"/>
                </a:cubicBezTo>
                <a:lnTo>
                  <a:pt x="297" y="80"/>
                </a:lnTo>
                <a:lnTo>
                  <a:pt x="296" y="80"/>
                </a:lnTo>
                <a:lnTo>
                  <a:pt x="294" y="80"/>
                </a:lnTo>
                <a:cubicBezTo>
                  <a:pt x="314" y="70"/>
                  <a:pt x="318" y="70"/>
                  <a:pt x="319" y="70"/>
                </a:cubicBezTo>
                <a:lnTo>
                  <a:pt x="320" y="70"/>
                </a:lnTo>
                <a:lnTo>
                  <a:pt x="320" y="70"/>
                </a:lnTo>
                <a:lnTo>
                  <a:pt x="320" y="70"/>
                </a:lnTo>
                <a:lnTo>
                  <a:pt x="320" y="70"/>
                </a:lnTo>
                <a:lnTo>
                  <a:pt x="321" y="70"/>
                </a:lnTo>
                <a:lnTo>
                  <a:pt x="321" y="70"/>
                </a:lnTo>
                <a:lnTo>
                  <a:pt x="321" y="70"/>
                </a:lnTo>
                <a:close/>
                <a:moveTo>
                  <a:pt x="304" y="71"/>
                </a:moveTo>
                <a:lnTo>
                  <a:pt x="307" y="70"/>
                </a:lnTo>
                <a:cubicBezTo>
                  <a:pt x="298" y="74"/>
                  <a:pt x="295" y="75"/>
                  <a:pt x="296" y="75"/>
                </a:cubicBezTo>
                <a:cubicBezTo>
                  <a:pt x="295" y="75"/>
                  <a:pt x="302" y="72"/>
                  <a:pt x="304" y="71"/>
                </a:cubicBezTo>
                <a:close/>
                <a:moveTo>
                  <a:pt x="308" y="64"/>
                </a:moveTo>
                <a:lnTo>
                  <a:pt x="306" y="64"/>
                </a:lnTo>
                <a:lnTo>
                  <a:pt x="305" y="65"/>
                </a:lnTo>
                <a:lnTo>
                  <a:pt x="305" y="65"/>
                </a:lnTo>
                <a:lnTo>
                  <a:pt x="304" y="65"/>
                </a:lnTo>
                <a:lnTo>
                  <a:pt x="303" y="65"/>
                </a:lnTo>
                <a:lnTo>
                  <a:pt x="302" y="65"/>
                </a:lnTo>
                <a:lnTo>
                  <a:pt x="299" y="65"/>
                </a:lnTo>
                <a:lnTo>
                  <a:pt x="299" y="65"/>
                </a:lnTo>
                <a:lnTo>
                  <a:pt x="299" y="64"/>
                </a:lnTo>
                <a:cubicBezTo>
                  <a:pt x="298" y="64"/>
                  <a:pt x="305" y="63"/>
                  <a:pt x="308" y="64"/>
                </a:cubicBezTo>
                <a:close/>
                <a:moveTo>
                  <a:pt x="291" y="65"/>
                </a:moveTo>
                <a:cubicBezTo>
                  <a:pt x="288" y="66"/>
                  <a:pt x="287" y="66"/>
                  <a:pt x="286" y="66"/>
                </a:cubicBezTo>
                <a:lnTo>
                  <a:pt x="284" y="66"/>
                </a:lnTo>
                <a:lnTo>
                  <a:pt x="282" y="67"/>
                </a:lnTo>
                <a:lnTo>
                  <a:pt x="282" y="66"/>
                </a:lnTo>
                <a:lnTo>
                  <a:pt x="283" y="65"/>
                </a:lnTo>
                <a:lnTo>
                  <a:pt x="283" y="65"/>
                </a:lnTo>
                <a:lnTo>
                  <a:pt x="284" y="65"/>
                </a:lnTo>
                <a:lnTo>
                  <a:pt x="285" y="65"/>
                </a:lnTo>
                <a:lnTo>
                  <a:pt x="286" y="65"/>
                </a:lnTo>
                <a:lnTo>
                  <a:pt x="288" y="65"/>
                </a:lnTo>
                <a:lnTo>
                  <a:pt x="291" y="65"/>
                </a:lnTo>
                <a:close/>
                <a:moveTo>
                  <a:pt x="295" y="71"/>
                </a:moveTo>
                <a:cubicBezTo>
                  <a:pt x="286" y="76"/>
                  <a:pt x="286" y="77"/>
                  <a:pt x="284" y="78"/>
                </a:cubicBezTo>
                <a:lnTo>
                  <a:pt x="284" y="78"/>
                </a:lnTo>
                <a:lnTo>
                  <a:pt x="283" y="79"/>
                </a:lnTo>
                <a:lnTo>
                  <a:pt x="283" y="77"/>
                </a:lnTo>
                <a:lnTo>
                  <a:pt x="283" y="76"/>
                </a:lnTo>
                <a:lnTo>
                  <a:pt x="283" y="75"/>
                </a:lnTo>
                <a:lnTo>
                  <a:pt x="283" y="74"/>
                </a:lnTo>
                <a:lnTo>
                  <a:pt x="284" y="73"/>
                </a:lnTo>
                <a:lnTo>
                  <a:pt x="285" y="72"/>
                </a:lnTo>
                <a:cubicBezTo>
                  <a:pt x="287" y="71"/>
                  <a:pt x="292" y="71"/>
                  <a:pt x="293" y="71"/>
                </a:cubicBezTo>
                <a:lnTo>
                  <a:pt x="295" y="71"/>
                </a:lnTo>
                <a:close/>
                <a:moveTo>
                  <a:pt x="283" y="99"/>
                </a:moveTo>
                <a:lnTo>
                  <a:pt x="277" y="102"/>
                </a:lnTo>
                <a:lnTo>
                  <a:pt x="279" y="100"/>
                </a:lnTo>
                <a:lnTo>
                  <a:pt x="281" y="99"/>
                </a:lnTo>
                <a:lnTo>
                  <a:pt x="282" y="99"/>
                </a:lnTo>
                <a:lnTo>
                  <a:pt x="283" y="99"/>
                </a:lnTo>
                <a:lnTo>
                  <a:pt x="283" y="99"/>
                </a:lnTo>
                <a:close/>
                <a:moveTo>
                  <a:pt x="294" y="85"/>
                </a:moveTo>
                <a:lnTo>
                  <a:pt x="292" y="87"/>
                </a:lnTo>
                <a:lnTo>
                  <a:pt x="290" y="88"/>
                </a:lnTo>
                <a:lnTo>
                  <a:pt x="289" y="89"/>
                </a:lnTo>
                <a:lnTo>
                  <a:pt x="288" y="89"/>
                </a:lnTo>
                <a:lnTo>
                  <a:pt x="288" y="90"/>
                </a:lnTo>
                <a:lnTo>
                  <a:pt x="287" y="90"/>
                </a:lnTo>
                <a:lnTo>
                  <a:pt x="286" y="90"/>
                </a:lnTo>
                <a:lnTo>
                  <a:pt x="285" y="90"/>
                </a:lnTo>
                <a:lnTo>
                  <a:pt x="284" y="86"/>
                </a:lnTo>
                <a:cubicBezTo>
                  <a:pt x="288" y="85"/>
                  <a:pt x="293" y="85"/>
                  <a:pt x="294" y="85"/>
                </a:cubicBezTo>
                <a:close/>
                <a:moveTo>
                  <a:pt x="288" y="94"/>
                </a:moveTo>
                <a:lnTo>
                  <a:pt x="292" y="94"/>
                </a:lnTo>
                <a:lnTo>
                  <a:pt x="291" y="94"/>
                </a:lnTo>
                <a:lnTo>
                  <a:pt x="290" y="94"/>
                </a:lnTo>
                <a:lnTo>
                  <a:pt x="288" y="94"/>
                </a:lnTo>
                <a:close/>
                <a:moveTo>
                  <a:pt x="290" y="131"/>
                </a:moveTo>
                <a:lnTo>
                  <a:pt x="290" y="132"/>
                </a:lnTo>
                <a:lnTo>
                  <a:pt x="290" y="133"/>
                </a:lnTo>
                <a:lnTo>
                  <a:pt x="289" y="133"/>
                </a:lnTo>
                <a:lnTo>
                  <a:pt x="286" y="133"/>
                </a:lnTo>
                <a:lnTo>
                  <a:pt x="290" y="131"/>
                </a:lnTo>
                <a:close/>
                <a:moveTo>
                  <a:pt x="290" y="116"/>
                </a:moveTo>
                <a:lnTo>
                  <a:pt x="291" y="115"/>
                </a:lnTo>
                <a:lnTo>
                  <a:pt x="293" y="114"/>
                </a:lnTo>
                <a:lnTo>
                  <a:pt x="293" y="114"/>
                </a:lnTo>
                <a:lnTo>
                  <a:pt x="293" y="114"/>
                </a:lnTo>
                <a:lnTo>
                  <a:pt x="290" y="116"/>
                </a:lnTo>
                <a:close/>
                <a:moveTo>
                  <a:pt x="293" y="114"/>
                </a:moveTo>
                <a:lnTo>
                  <a:pt x="294" y="114"/>
                </a:lnTo>
                <a:lnTo>
                  <a:pt x="295" y="113"/>
                </a:lnTo>
                <a:lnTo>
                  <a:pt x="296" y="112"/>
                </a:lnTo>
                <a:lnTo>
                  <a:pt x="297" y="111"/>
                </a:lnTo>
                <a:lnTo>
                  <a:pt x="298" y="110"/>
                </a:lnTo>
                <a:lnTo>
                  <a:pt x="299" y="110"/>
                </a:lnTo>
                <a:lnTo>
                  <a:pt x="300" y="110"/>
                </a:lnTo>
                <a:lnTo>
                  <a:pt x="300" y="110"/>
                </a:lnTo>
                <a:lnTo>
                  <a:pt x="300" y="110"/>
                </a:lnTo>
                <a:cubicBezTo>
                  <a:pt x="301" y="110"/>
                  <a:pt x="298" y="112"/>
                  <a:pt x="297" y="112"/>
                </a:cubicBezTo>
                <a:lnTo>
                  <a:pt x="295" y="113"/>
                </a:lnTo>
                <a:lnTo>
                  <a:pt x="293" y="114"/>
                </a:lnTo>
                <a:close/>
                <a:moveTo>
                  <a:pt x="310" y="111"/>
                </a:moveTo>
                <a:cubicBezTo>
                  <a:pt x="304" y="115"/>
                  <a:pt x="301" y="117"/>
                  <a:pt x="301" y="117"/>
                </a:cubicBezTo>
                <a:cubicBezTo>
                  <a:pt x="298" y="118"/>
                  <a:pt x="297" y="118"/>
                  <a:pt x="296" y="118"/>
                </a:cubicBezTo>
                <a:lnTo>
                  <a:pt x="295" y="118"/>
                </a:lnTo>
                <a:lnTo>
                  <a:pt x="294" y="119"/>
                </a:lnTo>
                <a:cubicBezTo>
                  <a:pt x="302" y="114"/>
                  <a:pt x="313" y="109"/>
                  <a:pt x="313" y="109"/>
                </a:cubicBezTo>
                <a:lnTo>
                  <a:pt x="313" y="109"/>
                </a:lnTo>
                <a:cubicBezTo>
                  <a:pt x="314" y="109"/>
                  <a:pt x="311" y="111"/>
                  <a:pt x="310" y="111"/>
                </a:cubicBezTo>
                <a:close/>
                <a:moveTo>
                  <a:pt x="322" y="109"/>
                </a:moveTo>
                <a:lnTo>
                  <a:pt x="324" y="109"/>
                </a:lnTo>
                <a:lnTo>
                  <a:pt x="326" y="109"/>
                </a:lnTo>
                <a:lnTo>
                  <a:pt x="327" y="109"/>
                </a:lnTo>
                <a:lnTo>
                  <a:pt x="328" y="109"/>
                </a:lnTo>
                <a:lnTo>
                  <a:pt x="329" y="109"/>
                </a:lnTo>
                <a:lnTo>
                  <a:pt x="329" y="109"/>
                </a:lnTo>
                <a:lnTo>
                  <a:pt x="329" y="109"/>
                </a:lnTo>
                <a:cubicBezTo>
                  <a:pt x="329" y="109"/>
                  <a:pt x="326" y="111"/>
                  <a:pt x="325" y="111"/>
                </a:cubicBezTo>
                <a:lnTo>
                  <a:pt x="323" y="112"/>
                </a:lnTo>
                <a:lnTo>
                  <a:pt x="321" y="112"/>
                </a:lnTo>
                <a:lnTo>
                  <a:pt x="319" y="113"/>
                </a:lnTo>
                <a:lnTo>
                  <a:pt x="316" y="114"/>
                </a:lnTo>
                <a:lnTo>
                  <a:pt x="315" y="115"/>
                </a:lnTo>
                <a:cubicBezTo>
                  <a:pt x="311" y="117"/>
                  <a:pt x="307" y="118"/>
                  <a:pt x="307" y="118"/>
                </a:cubicBezTo>
                <a:lnTo>
                  <a:pt x="307" y="118"/>
                </a:lnTo>
                <a:lnTo>
                  <a:pt x="307" y="118"/>
                </a:lnTo>
                <a:lnTo>
                  <a:pt x="307" y="118"/>
                </a:lnTo>
                <a:cubicBezTo>
                  <a:pt x="306" y="118"/>
                  <a:pt x="315" y="112"/>
                  <a:pt x="322" y="109"/>
                </a:cubicBezTo>
                <a:close/>
                <a:moveTo>
                  <a:pt x="325" y="116"/>
                </a:moveTo>
                <a:lnTo>
                  <a:pt x="322" y="118"/>
                </a:lnTo>
                <a:lnTo>
                  <a:pt x="322" y="118"/>
                </a:lnTo>
                <a:lnTo>
                  <a:pt x="322" y="117"/>
                </a:lnTo>
                <a:lnTo>
                  <a:pt x="323" y="117"/>
                </a:lnTo>
                <a:lnTo>
                  <a:pt x="325" y="116"/>
                </a:lnTo>
                <a:close/>
                <a:moveTo>
                  <a:pt x="341" y="128"/>
                </a:moveTo>
                <a:lnTo>
                  <a:pt x="339" y="129"/>
                </a:lnTo>
                <a:lnTo>
                  <a:pt x="338" y="130"/>
                </a:lnTo>
                <a:lnTo>
                  <a:pt x="337" y="131"/>
                </a:lnTo>
                <a:lnTo>
                  <a:pt x="336" y="131"/>
                </a:lnTo>
                <a:cubicBezTo>
                  <a:pt x="332" y="134"/>
                  <a:pt x="330" y="134"/>
                  <a:pt x="329" y="134"/>
                </a:cubicBezTo>
                <a:lnTo>
                  <a:pt x="328" y="134"/>
                </a:lnTo>
                <a:lnTo>
                  <a:pt x="327" y="134"/>
                </a:lnTo>
                <a:lnTo>
                  <a:pt x="326" y="134"/>
                </a:lnTo>
                <a:lnTo>
                  <a:pt x="324" y="134"/>
                </a:lnTo>
                <a:lnTo>
                  <a:pt x="323" y="133"/>
                </a:lnTo>
                <a:lnTo>
                  <a:pt x="321" y="133"/>
                </a:lnTo>
                <a:lnTo>
                  <a:pt x="319" y="133"/>
                </a:lnTo>
                <a:cubicBezTo>
                  <a:pt x="329" y="128"/>
                  <a:pt x="331" y="128"/>
                  <a:pt x="335" y="128"/>
                </a:cubicBezTo>
                <a:lnTo>
                  <a:pt x="336" y="128"/>
                </a:lnTo>
                <a:lnTo>
                  <a:pt x="337" y="128"/>
                </a:lnTo>
                <a:lnTo>
                  <a:pt x="338" y="128"/>
                </a:lnTo>
                <a:lnTo>
                  <a:pt x="340" y="128"/>
                </a:lnTo>
                <a:lnTo>
                  <a:pt x="341" y="128"/>
                </a:lnTo>
                <a:close/>
                <a:moveTo>
                  <a:pt x="355" y="128"/>
                </a:moveTo>
                <a:lnTo>
                  <a:pt x="357" y="128"/>
                </a:lnTo>
                <a:lnTo>
                  <a:pt x="359" y="128"/>
                </a:lnTo>
                <a:lnTo>
                  <a:pt x="361" y="128"/>
                </a:lnTo>
                <a:lnTo>
                  <a:pt x="362" y="128"/>
                </a:lnTo>
                <a:lnTo>
                  <a:pt x="363" y="128"/>
                </a:lnTo>
                <a:lnTo>
                  <a:pt x="364" y="128"/>
                </a:lnTo>
                <a:lnTo>
                  <a:pt x="365" y="129"/>
                </a:lnTo>
                <a:lnTo>
                  <a:pt x="365" y="129"/>
                </a:lnTo>
                <a:lnTo>
                  <a:pt x="366" y="129"/>
                </a:lnTo>
                <a:cubicBezTo>
                  <a:pt x="366" y="129"/>
                  <a:pt x="363" y="130"/>
                  <a:pt x="362" y="130"/>
                </a:cubicBezTo>
                <a:cubicBezTo>
                  <a:pt x="360" y="131"/>
                  <a:pt x="352" y="134"/>
                  <a:pt x="350" y="135"/>
                </a:cubicBezTo>
                <a:lnTo>
                  <a:pt x="349" y="135"/>
                </a:lnTo>
                <a:lnTo>
                  <a:pt x="347" y="135"/>
                </a:lnTo>
                <a:lnTo>
                  <a:pt x="345" y="135"/>
                </a:lnTo>
                <a:lnTo>
                  <a:pt x="344" y="135"/>
                </a:lnTo>
                <a:lnTo>
                  <a:pt x="343" y="135"/>
                </a:lnTo>
                <a:lnTo>
                  <a:pt x="342" y="135"/>
                </a:lnTo>
                <a:lnTo>
                  <a:pt x="341" y="135"/>
                </a:lnTo>
                <a:lnTo>
                  <a:pt x="341" y="135"/>
                </a:lnTo>
                <a:lnTo>
                  <a:pt x="340" y="134"/>
                </a:lnTo>
                <a:lnTo>
                  <a:pt x="340" y="134"/>
                </a:lnTo>
                <a:lnTo>
                  <a:pt x="341" y="134"/>
                </a:lnTo>
                <a:cubicBezTo>
                  <a:pt x="341" y="134"/>
                  <a:pt x="347" y="131"/>
                  <a:pt x="349" y="130"/>
                </a:cubicBezTo>
                <a:lnTo>
                  <a:pt x="352" y="129"/>
                </a:lnTo>
                <a:lnTo>
                  <a:pt x="355" y="128"/>
                </a:lnTo>
                <a:close/>
                <a:moveTo>
                  <a:pt x="343" y="143"/>
                </a:moveTo>
                <a:cubicBezTo>
                  <a:pt x="353" y="143"/>
                  <a:pt x="358" y="143"/>
                  <a:pt x="357" y="143"/>
                </a:cubicBezTo>
                <a:lnTo>
                  <a:pt x="358" y="143"/>
                </a:lnTo>
                <a:lnTo>
                  <a:pt x="358" y="143"/>
                </a:lnTo>
                <a:lnTo>
                  <a:pt x="357" y="143"/>
                </a:lnTo>
                <a:lnTo>
                  <a:pt x="357" y="143"/>
                </a:lnTo>
                <a:lnTo>
                  <a:pt x="357" y="143"/>
                </a:lnTo>
                <a:lnTo>
                  <a:pt x="356" y="144"/>
                </a:lnTo>
                <a:lnTo>
                  <a:pt x="355" y="144"/>
                </a:lnTo>
                <a:lnTo>
                  <a:pt x="354" y="144"/>
                </a:lnTo>
                <a:lnTo>
                  <a:pt x="353" y="144"/>
                </a:lnTo>
                <a:lnTo>
                  <a:pt x="353" y="145"/>
                </a:lnTo>
                <a:cubicBezTo>
                  <a:pt x="345" y="147"/>
                  <a:pt x="342" y="149"/>
                  <a:pt x="341" y="149"/>
                </a:cubicBezTo>
                <a:cubicBezTo>
                  <a:pt x="340" y="150"/>
                  <a:pt x="336" y="150"/>
                  <a:pt x="329" y="150"/>
                </a:cubicBezTo>
                <a:cubicBezTo>
                  <a:pt x="334" y="147"/>
                  <a:pt x="340" y="144"/>
                  <a:pt x="343" y="143"/>
                </a:cubicBezTo>
                <a:close/>
                <a:moveTo>
                  <a:pt x="353" y="150"/>
                </a:moveTo>
                <a:lnTo>
                  <a:pt x="354" y="149"/>
                </a:lnTo>
                <a:lnTo>
                  <a:pt x="355" y="149"/>
                </a:lnTo>
                <a:lnTo>
                  <a:pt x="356" y="149"/>
                </a:lnTo>
                <a:lnTo>
                  <a:pt x="357" y="148"/>
                </a:lnTo>
                <a:cubicBezTo>
                  <a:pt x="362" y="146"/>
                  <a:pt x="368" y="144"/>
                  <a:pt x="371" y="144"/>
                </a:cubicBezTo>
                <a:lnTo>
                  <a:pt x="372" y="144"/>
                </a:lnTo>
                <a:lnTo>
                  <a:pt x="373" y="145"/>
                </a:lnTo>
                <a:lnTo>
                  <a:pt x="374" y="145"/>
                </a:lnTo>
                <a:lnTo>
                  <a:pt x="373" y="146"/>
                </a:lnTo>
                <a:lnTo>
                  <a:pt x="372" y="146"/>
                </a:lnTo>
                <a:lnTo>
                  <a:pt x="371" y="147"/>
                </a:lnTo>
                <a:cubicBezTo>
                  <a:pt x="368" y="150"/>
                  <a:pt x="365" y="151"/>
                  <a:pt x="363" y="151"/>
                </a:cubicBezTo>
                <a:lnTo>
                  <a:pt x="362" y="151"/>
                </a:lnTo>
                <a:lnTo>
                  <a:pt x="361" y="150"/>
                </a:lnTo>
                <a:lnTo>
                  <a:pt x="360" y="150"/>
                </a:lnTo>
                <a:lnTo>
                  <a:pt x="358" y="150"/>
                </a:lnTo>
                <a:lnTo>
                  <a:pt x="356" y="150"/>
                </a:lnTo>
                <a:lnTo>
                  <a:pt x="355" y="150"/>
                </a:lnTo>
                <a:lnTo>
                  <a:pt x="353" y="150"/>
                </a:lnTo>
                <a:close/>
                <a:moveTo>
                  <a:pt x="366" y="175"/>
                </a:moveTo>
                <a:lnTo>
                  <a:pt x="368" y="175"/>
                </a:lnTo>
                <a:lnTo>
                  <a:pt x="369" y="175"/>
                </a:lnTo>
                <a:lnTo>
                  <a:pt x="369" y="175"/>
                </a:lnTo>
                <a:lnTo>
                  <a:pt x="366" y="175"/>
                </a:lnTo>
                <a:close/>
                <a:moveTo>
                  <a:pt x="369" y="175"/>
                </a:moveTo>
                <a:cubicBezTo>
                  <a:pt x="374" y="175"/>
                  <a:pt x="385" y="175"/>
                  <a:pt x="386" y="175"/>
                </a:cubicBezTo>
                <a:cubicBezTo>
                  <a:pt x="391" y="175"/>
                  <a:pt x="397" y="175"/>
                  <a:pt x="398" y="175"/>
                </a:cubicBezTo>
                <a:cubicBezTo>
                  <a:pt x="400" y="175"/>
                  <a:pt x="403" y="175"/>
                  <a:pt x="404" y="175"/>
                </a:cubicBezTo>
                <a:cubicBezTo>
                  <a:pt x="409" y="175"/>
                  <a:pt x="416" y="176"/>
                  <a:pt x="422" y="178"/>
                </a:cubicBezTo>
                <a:cubicBezTo>
                  <a:pt x="422" y="179"/>
                  <a:pt x="422" y="180"/>
                  <a:pt x="422" y="180"/>
                </a:cubicBezTo>
                <a:lnTo>
                  <a:pt x="422" y="180"/>
                </a:lnTo>
                <a:lnTo>
                  <a:pt x="422" y="180"/>
                </a:lnTo>
                <a:lnTo>
                  <a:pt x="422" y="180"/>
                </a:lnTo>
                <a:lnTo>
                  <a:pt x="422" y="180"/>
                </a:lnTo>
                <a:lnTo>
                  <a:pt x="422" y="180"/>
                </a:lnTo>
                <a:lnTo>
                  <a:pt x="422" y="181"/>
                </a:lnTo>
                <a:lnTo>
                  <a:pt x="422" y="181"/>
                </a:lnTo>
                <a:lnTo>
                  <a:pt x="422" y="181"/>
                </a:lnTo>
                <a:lnTo>
                  <a:pt x="422" y="181"/>
                </a:lnTo>
                <a:lnTo>
                  <a:pt x="422" y="181"/>
                </a:lnTo>
                <a:lnTo>
                  <a:pt x="422" y="181"/>
                </a:lnTo>
                <a:lnTo>
                  <a:pt x="422" y="181"/>
                </a:lnTo>
                <a:lnTo>
                  <a:pt x="422" y="181"/>
                </a:lnTo>
                <a:lnTo>
                  <a:pt x="422" y="181"/>
                </a:lnTo>
                <a:cubicBezTo>
                  <a:pt x="421" y="181"/>
                  <a:pt x="419" y="181"/>
                  <a:pt x="418" y="180"/>
                </a:cubicBezTo>
                <a:cubicBezTo>
                  <a:pt x="414" y="179"/>
                  <a:pt x="394" y="176"/>
                  <a:pt x="369" y="175"/>
                </a:cubicBezTo>
                <a:close/>
                <a:moveTo>
                  <a:pt x="417" y="139"/>
                </a:moveTo>
                <a:lnTo>
                  <a:pt x="417" y="144"/>
                </a:lnTo>
                <a:lnTo>
                  <a:pt x="414" y="143"/>
                </a:lnTo>
                <a:lnTo>
                  <a:pt x="412" y="142"/>
                </a:lnTo>
                <a:lnTo>
                  <a:pt x="410" y="142"/>
                </a:lnTo>
                <a:lnTo>
                  <a:pt x="409" y="141"/>
                </a:lnTo>
                <a:lnTo>
                  <a:pt x="408" y="141"/>
                </a:lnTo>
                <a:lnTo>
                  <a:pt x="407" y="141"/>
                </a:lnTo>
                <a:lnTo>
                  <a:pt x="407" y="141"/>
                </a:lnTo>
                <a:lnTo>
                  <a:pt x="408" y="141"/>
                </a:lnTo>
                <a:lnTo>
                  <a:pt x="409" y="140"/>
                </a:lnTo>
                <a:lnTo>
                  <a:pt x="410" y="140"/>
                </a:lnTo>
                <a:lnTo>
                  <a:pt x="412" y="140"/>
                </a:lnTo>
                <a:lnTo>
                  <a:pt x="414" y="140"/>
                </a:lnTo>
                <a:lnTo>
                  <a:pt x="417" y="139"/>
                </a:lnTo>
                <a:close/>
                <a:moveTo>
                  <a:pt x="401" y="126"/>
                </a:moveTo>
                <a:cubicBezTo>
                  <a:pt x="404" y="126"/>
                  <a:pt x="406" y="126"/>
                  <a:pt x="409" y="127"/>
                </a:cubicBezTo>
                <a:lnTo>
                  <a:pt x="410" y="127"/>
                </a:lnTo>
                <a:lnTo>
                  <a:pt x="411" y="127"/>
                </a:lnTo>
                <a:lnTo>
                  <a:pt x="412" y="127"/>
                </a:lnTo>
                <a:lnTo>
                  <a:pt x="413" y="127"/>
                </a:lnTo>
                <a:lnTo>
                  <a:pt x="414" y="127"/>
                </a:lnTo>
                <a:lnTo>
                  <a:pt x="414" y="128"/>
                </a:lnTo>
                <a:lnTo>
                  <a:pt x="414" y="128"/>
                </a:lnTo>
                <a:lnTo>
                  <a:pt x="414" y="128"/>
                </a:lnTo>
                <a:lnTo>
                  <a:pt x="414" y="129"/>
                </a:lnTo>
                <a:lnTo>
                  <a:pt x="414" y="129"/>
                </a:lnTo>
                <a:lnTo>
                  <a:pt x="414" y="129"/>
                </a:lnTo>
                <a:lnTo>
                  <a:pt x="413" y="129"/>
                </a:lnTo>
                <a:lnTo>
                  <a:pt x="412" y="129"/>
                </a:lnTo>
                <a:lnTo>
                  <a:pt x="412" y="128"/>
                </a:lnTo>
                <a:lnTo>
                  <a:pt x="410" y="128"/>
                </a:lnTo>
                <a:lnTo>
                  <a:pt x="409" y="128"/>
                </a:lnTo>
                <a:lnTo>
                  <a:pt x="407" y="127"/>
                </a:lnTo>
                <a:lnTo>
                  <a:pt x="404" y="127"/>
                </a:lnTo>
                <a:lnTo>
                  <a:pt x="401" y="126"/>
                </a:lnTo>
                <a:close/>
                <a:moveTo>
                  <a:pt x="398" y="94"/>
                </a:moveTo>
                <a:lnTo>
                  <a:pt x="396" y="93"/>
                </a:lnTo>
                <a:lnTo>
                  <a:pt x="399" y="93"/>
                </a:lnTo>
                <a:lnTo>
                  <a:pt x="400" y="93"/>
                </a:lnTo>
                <a:lnTo>
                  <a:pt x="400" y="93"/>
                </a:lnTo>
                <a:lnTo>
                  <a:pt x="398" y="94"/>
                </a:lnTo>
                <a:close/>
                <a:moveTo>
                  <a:pt x="388" y="79"/>
                </a:moveTo>
                <a:lnTo>
                  <a:pt x="390" y="78"/>
                </a:lnTo>
                <a:lnTo>
                  <a:pt x="391" y="77"/>
                </a:lnTo>
                <a:lnTo>
                  <a:pt x="392" y="77"/>
                </a:lnTo>
                <a:lnTo>
                  <a:pt x="393" y="76"/>
                </a:lnTo>
                <a:lnTo>
                  <a:pt x="394" y="76"/>
                </a:lnTo>
                <a:lnTo>
                  <a:pt x="394" y="76"/>
                </a:lnTo>
                <a:lnTo>
                  <a:pt x="395" y="77"/>
                </a:lnTo>
                <a:lnTo>
                  <a:pt x="396" y="77"/>
                </a:lnTo>
                <a:lnTo>
                  <a:pt x="397" y="78"/>
                </a:lnTo>
                <a:lnTo>
                  <a:pt x="399" y="78"/>
                </a:lnTo>
                <a:lnTo>
                  <a:pt x="397" y="78"/>
                </a:lnTo>
                <a:lnTo>
                  <a:pt x="396" y="77"/>
                </a:lnTo>
                <a:lnTo>
                  <a:pt x="395" y="77"/>
                </a:lnTo>
                <a:lnTo>
                  <a:pt x="394" y="77"/>
                </a:lnTo>
                <a:lnTo>
                  <a:pt x="394" y="77"/>
                </a:lnTo>
                <a:lnTo>
                  <a:pt x="394" y="78"/>
                </a:lnTo>
                <a:lnTo>
                  <a:pt x="393" y="78"/>
                </a:lnTo>
                <a:lnTo>
                  <a:pt x="392" y="78"/>
                </a:lnTo>
                <a:lnTo>
                  <a:pt x="390" y="79"/>
                </a:lnTo>
                <a:lnTo>
                  <a:pt x="388" y="79"/>
                </a:lnTo>
                <a:close/>
                <a:moveTo>
                  <a:pt x="391" y="85"/>
                </a:moveTo>
                <a:lnTo>
                  <a:pt x="390" y="86"/>
                </a:lnTo>
                <a:lnTo>
                  <a:pt x="388" y="87"/>
                </a:lnTo>
                <a:lnTo>
                  <a:pt x="387" y="88"/>
                </a:lnTo>
                <a:lnTo>
                  <a:pt x="386" y="88"/>
                </a:lnTo>
                <a:cubicBezTo>
                  <a:pt x="384" y="90"/>
                  <a:pt x="382" y="90"/>
                  <a:pt x="381" y="90"/>
                </a:cubicBezTo>
                <a:cubicBezTo>
                  <a:pt x="380" y="90"/>
                  <a:pt x="377" y="90"/>
                  <a:pt x="376" y="89"/>
                </a:cubicBezTo>
                <a:lnTo>
                  <a:pt x="374" y="89"/>
                </a:lnTo>
                <a:lnTo>
                  <a:pt x="372" y="89"/>
                </a:lnTo>
                <a:lnTo>
                  <a:pt x="370" y="89"/>
                </a:lnTo>
                <a:lnTo>
                  <a:pt x="368" y="88"/>
                </a:lnTo>
                <a:lnTo>
                  <a:pt x="369" y="88"/>
                </a:lnTo>
                <a:lnTo>
                  <a:pt x="370" y="87"/>
                </a:lnTo>
                <a:lnTo>
                  <a:pt x="371" y="87"/>
                </a:lnTo>
                <a:lnTo>
                  <a:pt x="372" y="87"/>
                </a:lnTo>
                <a:cubicBezTo>
                  <a:pt x="375" y="85"/>
                  <a:pt x="379" y="84"/>
                  <a:pt x="381" y="84"/>
                </a:cubicBezTo>
                <a:cubicBezTo>
                  <a:pt x="383" y="84"/>
                  <a:pt x="389" y="85"/>
                  <a:pt x="391" y="85"/>
                </a:cubicBezTo>
                <a:close/>
                <a:moveTo>
                  <a:pt x="366" y="79"/>
                </a:moveTo>
                <a:cubicBezTo>
                  <a:pt x="367" y="79"/>
                  <a:pt x="373" y="78"/>
                  <a:pt x="375" y="77"/>
                </a:cubicBezTo>
                <a:cubicBezTo>
                  <a:pt x="380" y="76"/>
                  <a:pt x="386" y="75"/>
                  <a:pt x="387" y="75"/>
                </a:cubicBezTo>
                <a:lnTo>
                  <a:pt x="387" y="75"/>
                </a:lnTo>
                <a:lnTo>
                  <a:pt x="388" y="75"/>
                </a:lnTo>
                <a:lnTo>
                  <a:pt x="386" y="76"/>
                </a:lnTo>
                <a:lnTo>
                  <a:pt x="384" y="77"/>
                </a:lnTo>
                <a:lnTo>
                  <a:pt x="383" y="77"/>
                </a:lnTo>
                <a:cubicBezTo>
                  <a:pt x="379" y="79"/>
                  <a:pt x="376" y="80"/>
                  <a:pt x="375" y="80"/>
                </a:cubicBezTo>
                <a:lnTo>
                  <a:pt x="374" y="80"/>
                </a:lnTo>
                <a:lnTo>
                  <a:pt x="373" y="80"/>
                </a:lnTo>
                <a:lnTo>
                  <a:pt x="373" y="80"/>
                </a:lnTo>
                <a:lnTo>
                  <a:pt x="372" y="80"/>
                </a:lnTo>
                <a:lnTo>
                  <a:pt x="370" y="80"/>
                </a:lnTo>
                <a:lnTo>
                  <a:pt x="369" y="79"/>
                </a:lnTo>
                <a:lnTo>
                  <a:pt x="368" y="79"/>
                </a:lnTo>
                <a:lnTo>
                  <a:pt x="366" y="79"/>
                </a:lnTo>
                <a:close/>
                <a:moveTo>
                  <a:pt x="362" y="77"/>
                </a:moveTo>
                <a:lnTo>
                  <a:pt x="364" y="76"/>
                </a:lnTo>
                <a:lnTo>
                  <a:pt x="366" y="75"/>
                </a:lnTo>
                <a:lnTo>
                  <a:pt x="368" y="74"/>
                </a:lnTo>
                <a:lnTo>
                  <a:pt x="369" y="73"/>
                </a:lnTo>
                <a:lnTo>
                  <a:pt x="370" y="73"/>
                </a:lnTo>
                <a:lnTo>
                  <a:pt x="371" y="72"/>
                </a:lnTo>
                <a:lnTo>
                  <a:pt x="371" y="72"/>
                </a:lnTo>
                <a:lnTo>
                  <a:pt x="372" y="72"/>
                </a:lnTo>
                <a:lnTo>
                  <a:pt x="373" y="72"/>
                </a:lnTo>
                <a:lnTo>
                  <a:pt x="373" y="72"/>
                </a:lnTo>
                <a:lnTo>
                  <a:pt x="374" y="72"/>
                </a:lnTo>
                <a:lnTo>
                  <a:pt x="374" y="72"/>
                </a:lnTo>
                <a:lnTo>
                  <a:pt x="375" y="73"/>
                </a:lnTo>
                <a:lnTo>
                  <a:pt x="376" y="73"/>
                </a:lnTo>
                <a:cubicBezTo>
                  <a:pt x="371" y="74"/>
                  <a:pt x="365" y="76"/>
                  <a:pt x="362" y="77"/>
                </a:cubicBezTo>
                <a:close/>
                <a:moveTo>
                  <a:pt x="372" y="68"/>
                </a:moveTo>
                <a:lnTo>
                  <a:pt x="370" y="67"/>
                </a:lnTo>
                <a:lnTo>
                  <a:pt x="372" y="67"/>
                </a:lnTo>
                <a:lnTo>
                  <a:pt x="372" y="68"/>
                </a:lnTo>
                <a:close/>
                <a:moveTo>
                  <a:pt x="356" y="56"/>
                </a:moveTo>
                <a:lnTo>
                  <a:pt x="355" y="56"/>
                </a:lnTo>
                <a:lnTo>
                  <a:pt x="354" y="56"/>
                </a:lnTo>
                <a:lnTo>
                  <a:pt x="353" y="56"/>
                </a:lnTo>
                <a:lnTo>
                  <a:pt x="353" y="56"/>
                </a:lnTo>
                <a:lnTo>
                  <a:pt x="352" y="56"/>
                </a:lnTo>
                <a:lnTo>
                  <a:pt x="352" y="56"/>
                </a:lnTo>
                <a:lnTo>
                  <a:pt x="352" y="55"/>
                </a:lnTo>
                <a:lnTo>
                  <a:pt x="352" y="55"/>
                </a:lnTo>
                <a:cubicBezTo>
                  <a:pt x="352" y="55"/>
                  <a:pt x="357" y="54"/>
                  <a:pt x="359" y="55"/>
                </a:cubicBezTo>
                <a:lnTo>
                  <a:pt x="360" y="55"/>
                </a:lnTo>
                <a:lnTo>
                  <a:pt x="363" y="55"/>
                </a:lnTo>
                <a:lnTo>
                  <a:pt x="365" y="55"/>
                </a:lnTo>
                <a:lnTo>
                  <a:pt x="367" y="55"/>
                </a:lnTo>
                <a:lnTo>
                  <a:pt x="370" y="55"/>
                </a:lnTo>
                <a:lnTo>
                  <a:pt x="370" y="56"/>
                </a:lnTo>
                <a:lnTo>
                  <a:pt x="369" y="56"/>
                </a:lnTo>
                <a:lnTo>
                  <a:pt x="369" y="57"/>
                </a:lnTo>
                <a:lnTo>
                  <a:pt x="368" y="57"/>
                </a:lnTo>
                <a:lnTo>
                  <a:pt x="368" y="57"/>
                </a:lnTo>
                <a:lnTo>
                  <a:pt x="368" y="57"/>
                </a:lnTo>
                <a:lnTo>
                  <a:pt x="367" y="57"/>
                </a:lnTo>
                <a:lnTo>
                  <a:pt x="366" y="57"/>
                </a:lnTo>
                <a:lnTo>
                  <a:pt x="366" y="57"/>
                </a:lnTo>
                <a:lnTo>
                  <a:pt x="364" y="57"/>
                </a:lnTo>
                <a:lnTo>
                  <a:pt x="363" y="57"/>
                </a:lnTo>
                <a:lnTo>
                  <a:pt x="361" y="57"/>
                </a:lnTo>
                <a:lnTo>
                  <a:pt x="358" y="56"/>
                </a:lnTo>
                <a:lnTo>
                  <a:pt x="356" y="56"/>
                </a:lnTo>
                <a:close/>
                <a:moveTo>
                  <a:pt x="351" y="63"/>
                </a:moveTo>
                <a:lnTo>
                  <a:pt x="349" y="63"/>
                </a:lnTo>
                <a:lnTo>
                  <a:pt x="346" y="63"/>
                </a:lnTo>
                <a:lnTo>
                  <a:pt x="344" y="63"/>
                </a:lnTo>
                <a:lnTo>
                  <a:pt x="343" y="63"/>
                </a:lnTo>
                <a:lnTo>
                  <a:pt x="342" y="63"/>
                </a:lnTo>
                <a:lnTo>
                  <a:pt x="341" y="63"/>
                </a:lnTo>
                <a:lnTo>
                  <a:pt x="340" y="63"/>
                </a:lnTo>
                <a:lnTo>
                  <a:pt x="340" y="63"/>
                </a:lnTo>
                <a:lnTo>
                  <a:pt x="340" y="63"/>
                </a:lnTo>
                <a:lnTo>
                  <a:pt x="340" y="63"/>
                </a:lnTo>
                <a:lnTo>
                  <a:pt x="340" y="63"/>
                </a:lnTo>
                <a:lnTo>
                  <a:pt x="341" y="63"/>
                </a:lnTo>
                <a:lnTo>
                  <a:pt x="341" y="63"/>
                </a:lnTo>
                <a:lnTo>
                  <a:pt x="351" y="63"/>
                </a:lnTo>
                <a:close/>
                <a:moveTo>
                  <a:pt x="340" y="56"/>
                </a:moveTo>
                <a:cubicBezTo>
                  <a:pt x="333" y="56"/>
                  <a:pt x="328" y="56"/>
                  <a:pt x="328" y="56"/>
                </a:cubicBezTo>
                <a:lnTo>
                  <a:pt x="327" y="56"/>
                </a:lnTo>
                <a:lnTo>
                  <a:pt x="327" y="56"/>
                </a:lnTo>
                <a:cubicBezTo>
                  <a:pt x="326" y="55"/>
                  <a:pt x="337" y="54"/>
                  <a:pt x="344" y="54"/>
                </a:cubicBezTo>
                <a:lnTo>
                  <a:pt x="340" y="56"/>
                </a:lnTo>
                <a:close/>
                <a:moveTo>
                  <a:pt x="312" y="48"/>
                </a:moveTo>
                <a:cubicBezTo>
                  <a:pt x="318" y="44"/>
                  <a:pt x="320" y="44"/>
                  <a:pt x="321" y="44"/>
                </a:cubicBezTo>
                <a:lnTo>
                  <a:pt x="321" y="44"/>
                </a:lnTo>
                <a:lnTo>
                  <a:pt x="322" y="44"/>
                </a:lnTo>
                <a:lnTo>
                  <a:pt x="323" y="44"/>
                </a:lnTo>
                <a:lnTo>
                  <a:pt x="323" y="44"/>
                </a:lnTo>
                <a:lnTo>
                  <a:pt x="325" y="44"/>
                </a:lnTo>
                <a:lnTo>
                  <a:pt x="327" y="44"/>
                </a:lnTo>
                <a:lnTo>
                  <a:pt x="329" y="44"/>
                </a:lnTo>
                <a:lnTo>
                  <a:pt x="330" y="44"/>
                </a:lnTo>
                <a:cubicBezTo>
                  <a:pt x="334" y="44"/>
                  <a:pt x="337" y="44"/>
                  <a:pt x="337" y="44"/>
                </a:cubicBezTo>
                <a:lnTo>
                  <a:pt x="337" y="44"/>
                </a:lnTo>
                <a:lnTo>
                  <a:pt x="337" y="44"/>
                </a:lnTo>
                <a:lnTo>
                  <a:pt x="337" y="44"/>
                </a:lnTo>
                <a:lnTo>
                  <a:pt x="337" y="45"/>
                </a:lnTo>
                <a:cubicBezTo>
                  <a:pt x="337" y="46"/>
                  <a:pt x="322" y="48"/>
                  <a:pt x="312" y="48"/>
                </a:cubicBezTo>
                <a:close/>
                <a:moveTo>
                  <a:pt x="333" y="30"/>
                </a:moveTo>
                <a:lnTo>
                  <a:pt x="336" y="32"/>
                </a:lnTo>
                <a:lnTo>
                  <a:pt x="333" y="34"/>
                </a:lnTo>
                <a:lnTo>
                  <a:pt x="331" y="34"/>
                </a:lnTo>
                <a:lnTo>
                  <a:pt x="329" y="35"/>
                </a:lnTo>
                <a:lnTo>
                  <a:pt x="328" y="36"/>
                </a:lnTo>
                <a:lnTo>
                  <a:pt x="327" y="36"/>
                </a:lnTo>
                <a:lnTo>
                  <a:pt x="327" y="36"/>
                </a:lnTo>
                <a:lnTo>
                  <a:pt x="327" y="35"/>
                </a:lnTo>
                <a:lnTo>
                  <a:pt x="328" y="35"/>
                </a:lnTo>
                <a:lnTo>
                  <a:pt x="329" y="34"/>
                </a:lnTo>
                <a:lnTo>
                  <a:pt x="330" y="33"/>
                </a:lnTo>
                <a:lnTo>
                  <a:pt x="331" y="32"/>
                </a:lnTo>
                <a:lnTo>
                  <a:pt x="333" y="30"/>
                </a:lnTo>
                <a:close/>
                <a:moveTo>
                  <a:pt x="334" y="21"/>
                </a:moveTo>
                <a:lnTo>
                  <a:pt x="339" y="20"/>
                </a:lnTo>
                <a:lnTo>
                  <a:pt x="338" y="21"/>
                </a:lnTo>
                <a:lnTo>
                  <a:pt x="337" y="22"/>
                </a:lnTo>
                <a:lnTo>
                  <a:pt x="336" y="21"/>
                </a:lnTo>
                <a:lnTo>
                  <a:pt x="334" y="21"/>
                </a:lnTo>
                <a:close/>
                <a:moveTo>
                  <a:pt x="326" y="19"/>
                </a:moveTo>
                <a:lnTo>
                  <a:pt x="330" y="16"/>
                </a:lnTo>
                <a:lnTo>
                  <a:pt x="332" y="16"/>
                </a:lnTo>
                <a:lnTo>
                  <a:pt x="333" y="16"/>
                </a:lnTo>
                <a:lnTo>
                  <a:pt x="335" y="16"/>
                </a:lnTo>
                <a:lnTo>
                  <a:pt x="336" y="16"/>
                </a:lnTo>
                <a:lnTo>
                  <a:pt x="336" y="16"/>
                </a:lnTo>
                <a:lnTo>
                  <a:pt x="336" y="16"/>
                </a:lnTo>
                <a:lnTo>
                  <a:pt x="336" y="17"/>
                </a:lnTo>
                <a:lnTo>
                  <a:pt x="335" y="17"/>
                </a:lnTo>
                <a:lnTo>
                  <a:pt x="334" y="17"/>
                </a:lnTo>
                <a:lnTo>
                  <a:pt x="332" y="17"/>
                </a:lnTo>
                <a:lnTo>
                  <a:pt x="331" y="18"/>
                </a:lnTo>
                <a:lnTo>
                  <a:pt x="329" y="18"/>
                </a:lnTo>
                <a:lnTo>
                  <a:pt x="326" y="19"/>
                </a:lnTo>
                <a:close/>
                <a:moveTo>
                  <a:pt x="329" y="29"/>
                </a:moveTo>
                <a:lnTo>
                  <a:pt x="327" y="30"/>
                </a:lnTo>
                <a:lnTo>
                  <a:pt x="326" y="31"/>
                </a:lnTo>
                <a:lnTo>
                  <a:pt x="325" y="32"/>
                </a:lnTo>
                <a:cubicBezTo>
                  <a:pt x="321" y="36"/>
                  <a:pt x="320" y="35"/>
                  <a:pt x="316" y="36"/>
                </a:cubicBezTo>
                <a:lnTo>
                  <a:pt x="314" y="36"/>
                </a:lnTo>
                <a:lnTo>
                  <a:pt x="313" y="36"/>
                </a:lnTo>
                <a:lnTo>
                  <a:pt x="311" y="36"/>
                </a:lnTo>
                <a:lnTo>
                  <a:pt x="309" y="36"/>
                </a:lnTo>
                <a:lnTo>
                  <a:pt x="307" y="37"/>
                </a:lnTo>
                <a:lnTo>
                  <a:pt x="308" y="35"/>
                </a:lnTo>
                <a:lnTo>
                  <a:pt x="309" y="34"/>
                </a:lnTo>
                <a:lnTo>
                  <a:pt x="310" y="33"/>
                </a:lnTo>
                <a:lnTo>
                  <a:pt x="311" y="32"/>
                </a:lnTo>
                <a:cubicBezTo>
                  <a:pt x="314" y="29"/>
                  <a:pt x="316" y="29"/>
                  <a:pt x="319" y="29"/>
                </a:cubicBezTo>
                <a:lnTo>
                  <a:pt x="320" y="29"/>
                </a:lnTo>
                <a:lnTo>
                  <a:pt x="321" y="29"/>
                </a:lnTo>
                <a:lnTo>
                  <a:pt x="323" y="29"/>
                </a:lnTo>
                <a:lnTo>
                  <a:pt x="324" y="29"/>
                </a:lnTo>
                <a:lnTo>
                  <a:pt x="326" y="29"/>
                </a:lnTo>
                <a:lnTo>
                  <a:pt x="329" y="29"/>
                </a:lnTo>
                <a:close/>
                <a:moveTo>
                  <a:pt x="317" y="22"/>
                </a:moveTo>
                <a:lnTo>
                  <a:pt x="317" y="22"/>
                </a:lnTo>
                <a:lnTo>
                  <a:pt x="316" y="22"/>
                </a:lnTo>
                <a:lnTo>
                  <a:pt x="316" y="22"/>
                </a:lnTo>
                <a:lnTo>
                  <a:pt x="315" y="23"/>
                </a:lnTo>
                <a:cubicBezTo>
                  <a:pt x="315" y="23"/>
                  <a:pt x="308" y="24"/>
                  <a:pt x="299" y="24"/>
                </a:cubicBezTo>
                <a:cubicBezTo>
                  <a:pt x="300" y="22"/>
                  <a:pt x="305" y="21"/>
                  <a:pt x="311" y="19"/>
                </a:cubicBezTo>
                <a:lnTo>
                  <a:pt x="314" y="20"/>
                </a:lnTo>
                <a:lnTo>
                  <a:pt x="316" y="21"/>
                </a:lnTo>
                <a:lnTo>
                  <a:pt x="317" y="21"/>
                </a:lnTo>
                <a:lnTo>
                  <a:pt x="318" y="21"/>
                </a:lnTo>
                <a:lnTo>
                  <a:pt x="318" y="21"/>
                </a:lnTo>
                <a:lnTo>
                  <a:pt x="318" y="22"/>
                </a:lnTo>
                <a:lnTo>
                  <a:pt x="317" y="22"/>
                </a:lnTo>
                <a:close/>
                <a:moveTo>
                  <a:pt x="300" y="30"/>
                </a:moveTo>
                <a:cubicBezTo>
                  <a:pt x="290" y="35"/>
                  <a:pt x="287" y="37"/>
                  <a:pt x="287" y="37"/>
                </a:cubicBezTo>
                <a:lnTo>
                  <a:pt x="286" y="37"/>
                </a:lnTo>
                <a:lnTo>
                  <a:pt x="286" y="37"/>
                </a:lnTo>
                <a:lnTo>
                  <a:pt x="286" y="38"/>
                </a:lnTo>
                <a:lnTo>
                  <a:pt x="285" y="38"/>
                </a:lnTo>
                <a:lnTo>
                  <a:pt x="285" y="38"/>
                </a:lnTo>
                <a:lnTo>
                  <a:pt x="285" y="38"/>
                </a:lnTo>
                <a:lnTo>
                  <a:pt x="284" y="38"/>
                </a:lnTo>
                <a:lnTo>
                  <a:pt x="284" y="38"/>
                </a:lnTo>
                <a:lnTo>
                  <a:pt x="283" y="38"/>
                </a:lnTo>
                <a:lnTo>
                  <a:pt x="285" y="36"/>
                </a:lnTo>
                <a:lnTo>
                  <a:pt x="286" y="35"/>
                </a:lnTo>
                <a:lnTo>
                  <a:pt x="288" y="34"/>
                </a:lnTo>
                <a:lnTo>
                  <a:pt x="289" y="33"/>
                </a:lnTo>
                <a:cubicBezTo>
                  <a:pt x="292" y="30"/>
                  <a:pt x="294" y="30"/>
                  <a:pt x="296" y="30"/>
                </a:cubicBezTo>
                <a:lnTo>
                  <a:pt x="297" y="30"/>
                </a:lnTo>
                <a:lnTo>
                  <a:pt x="299" y="30"/>
                </a:lnTo>
                <a:lnTo>
                  <a:pt x="300" y="30"/>
                </a:lnTo>
                <a:close/>
                <a:moveTo>
                  <a:pt x="289" y="24"/>
                </a:moveTo>
                <a:lnTo>
                  <a:pt x="283" y="24"/>
                </a:lnTo>
                <a:cubicBezTo>
                  <a:pt x="293" y="21"/>
                  <a:pt x="297" y="20"/>
                  <a:pt x="297" y="20"/>
                </a:cubicBezTo>
                <a:lnTo>
                  <a:pt x="297" y="20"/>
                </a:lnTo>
                <a:cubicBezTo>
                  <a:pt x="298" y="20"/>
                  <a:pt x="293" y="22"/>
                  <a:pt x="292" y="23"/>
                </a:cubicBezTo>
                <a:lnTo>
                  <a:pt x="291" y="23"/>
                </a:lnTo>
                <a:lnTo>
                  <a:pt x="289" y="24"/>
                </a:lnTo>
                <a:close/>
                <a:moveTo>
                  <a:pt x="275" y="38"/>
                </a:moveTo>
                <a:lnTo>
                  <a:pt x="271" y="38"/>
                </a:lnTo>
                <a:cubicBezTo>
                  <a:pt x="281" y="32"/>
                  <a:pt x="285" y="30"/>
                  <a:pt x="285" y="31"/>
                </a:cubicBezTo>
                <a:lnTo>
                  <a:pt x="285" y="31"/>
                </a:lnTo>
                <a:cubicBezTo>
                  <a:pt x="286" y="30"/>
                  <a:pt x="279" y="35"/>
                  <a:pt x="275" y="38"/>
                </a:cubicBezTo>
                <a:close/>
                <a:moveTo>
                  <a:pt x="262" y="38"/>
                </a:moveTo>
                <a:lnTo>
                  <a:pt x="264" y="36"/>
                </a:lnTo>
                <a:lnTo>
                  <a:pt x="265" y="35"/>
                </a:lnTo>
                <a:lnTo>
                  <a:pt x="266" y="34"/>
                </a:lnTo>
                <a:lnTo>
                  <a:pt x="266" y="34"/>
                </a:lnTo>
                <a:lnTo>
                  <a:pt x="267" y="33"/>
                </a:lnTo>
                <a:lnTo>
                  <a:pt x="268" y="33"/>
                </a:lnTo>
                <a:lnTo>
                  <a:pt x="269" y="33"/>
                </a:lnTo>
                <a:lnTo>
                  <a:pt x="270" y="33"/>
                </a:lnTo>
                <a:lnTo>
                  <a:pt x="272" y="32"/>
                </a:lnTo>
                <a:lnTo>
                  <a:pt x="269" y="34"/>
                </a:lnTo>
                <a:lnTo>
                  <a:pt x="267" y="36"/>
                </a:lnTo>
                <a:lnTo>
                  <a:pt x="266" y="36"/>
                </a:lnTo>
                <a:lnTo>
                  <a:pt x="264" y="37"/>
                </a:lnTo>
                <a:lnTo>
                  <a:pt x="264" y="37"/>
                </a:lnTo>
                <a:lnTo>
                  <a:pt x="263" y="38"/>
                </a:lnTo>
                <a:lnTo>
                  <a:pt x="263" y="38"/>
                </a:lnTo>
                <a:lnTo>
                  <a:pt x="263" y="38"/>
                </a:lnTo>
                <a:lnTo>
                  <a:pt x="262" y="38"/>
                </a:lnTo>
                <a:close/>
                <a:moveTo>
                  <a:pt x="237" y="122"/>
                </a:moveTo>
                <a:lnTo>
                  <a:pt x="236" y="118"/>
                </a:lnTo>
                <a:lnTo>
                  <a:pt x="238" y="116"/>
                </a:lnTo>
                <a:lnTo>
                  <a:pt x="239" y="116"/>
                </a:lnTo>
                <a:lnTo>
                  <a:pt x="240" y="115"/>
                </a:lnTo>
                <a:lnTo>
                  <a:pt x="241" y="114"/>
                </a:lnTo>
                <a:lnTo>
                  <a:pt x="243" y="114"/>
                </a:lnTo>
                <a:lnTo>
                  <a:pt x="245" y="114"/>
                </a:lnTo>
                <a:lnTo>
                  <a:pt x="247" y="114"/>
                </a:lnTo>
                <a:lnTo>
                  <a:pt x="248" y="114"/>
                </a:lnTo>
                <a:lnTo>
                  <a:pt x="249" y="114"/>
                </a:lnTo>
                <a:lnTo>
                  <a:pt x="250" y="114"/>
                </a:lnTo>
                <a:lnTo>
                  <a:pt x="250" y="115"/>
                </a:lnTo>
                <a:lnTo>
                  <a:pt x="250" y="115"/>
                </a:lnTo>
                <a:lnTo>
                  <a:pt x="250" y="115"/>
                </a:lnTo>
                <a:lnTo>
                  <a:pt x="250" y="115"/>
                </a:lnTo>
                <a:lnTo>
                  <a:pt x="249" y="115"/>
                </a:lnTo>
                <a:lnTo>
                  <a:pt x="248" y="116"/>
                </a:lnTo>
                <a:cubicBezTo>
                  <a:pt x="246" y="116"/>
                  <a:pt x="239" y="120"/>
                  <a:pt x="237" y="122"/>
                </a:cubicBezTo>
                <a:close/>
                <a:moveTo>
                  <a:pt x="242" y="168"/>
                </a:moveTo>
                <a:lnTo>
                  <a:pt x="241" y="165"/>
                </a:lnTo>
                <a:lnTo>
                  <a:pt x="241" y="164"/>
                </a:lnTo>
                <a:lnTo>
                  <a:pt x="241" y="163"/>
                </a:lnTo>
                <a:lnTo>
                  <a:pt x="241" y="162"/>
                </a:lnTo>
                <a:lnTo>
                  <a:pt x="242" y="161"/>
                </a:lnTo>
                <a:lnTo>
                  <a:pt x="244" y="162"/>
                </a:lnTo>
                <a:lnTo>
                  <a:pt x="245" y="163"/>
                </a:lnTo>
                <a:lnTo>
                  <a:pt x="242" y="168"/>
                </a:lnTo>
                <a:close/>
                <a:moveTo>
                  <a:pt x="247" y="173"/>
                </a:moveTo>
                <a:lnTo>
                  <a:pt x="247" y="175"/>
                </a:lnTo>
                <a:lnTo>
                  <a:pt x="245" y="177"/>
                </a:lnTo>
                <a:lnTo>
                  <a:pt x="244" y="175"/>
                </a:lnTo>
                <a:lnTo>
                  <a:pt x="247" y="173"/>
                </a:lnTo>
                <a:close/>
                <a:moveTo>
                  <a:pt x="238" y="154"/>
                </a:moveTo>
                <a:lnTo>
                  <a:pt x="238" y="152"/>
                </a:lnTo>
                <a:lnTo>
                  <a:pt x="240" y="150"/>
                </a:lnTo>
                <a:lnTo>
                  <a:pt x="241" y="150"/>
                </a:lnTo>
                <a:lnTo>
                  <a:pt x="241" y="150"/>
                </a:lnTo>
                <a:lnTo>
                  <a:pt x="240" y="151"/>
                </a:lnTo>
                <a:lnTo>
                  <a:pt x="238" y="154"/>
                </a:lnTo>
                <a:close/>
                <a:moveTo>
                  <a:pt x="234" y="137"/>
                </a:moveTo>
                <a:lnTo>
                  <a:pt x="233" y="136"/>
                </a:lnTo>
                <a:lnTo>
                  <a:pt x="233" y="134"/>
                </a:lnTo>
                <a:lnTo>
                  <a:pt x="236" y="132"/>
                </a:lnTo>
                <a:lnTo>
                  <a:pt x="237" y="135"/>
                </a:lnTo>
                <a:lnTo>
                  <a:pt x="234" y="137"/>
                </a:lnTo>
                <a:close/>
                <a:moveTo>
                  <a:pt x="222" y="102"/>
                </a:moveTo>
                <a:lnTo>
                  <a:pt x="223" y="106"/>
                </a:lnTo>
                <a:lnTo>
                  <a:pt x="221" y="108"/>
                </a:lnTo>
                <a:lnTo>
                  <a:pt x="219" y="109"/>
                </a:lnTo>
                <a:lnTo>
                  <a:pt x="218" y="110"/>
                </a:lnTo>
                <a:lnTo>
                  <a:pt x="218" y="109"/>
                </a:lnTo>
                <a:lnTo>
                  <a:pt x="218" y="106"/>
                </a:lnTo>
                <a:lnTo>
                  <a:pt x="220" y="105"/>
                </a:lnTo>
                <a:lnTo>
                  <a:pt x="221" y="104"/>
                </a:lnTo>
                <a:lnTo>
                  <a:pt x="222" y="102"/>
                </a:lnTo>
                <a:close/>
                <a:moveTo>
                  <a:pt x="218" y="85"/>
                </a:moveTo>
                <a:lnTo>
                  <a:pt x="218" y="83"/>
                </a:lnTo>
                <a:lnTo>
                  <a:pt x="218" y="82"/>
                </a:lnTo>
                <a:lnTo>
                  <a:pt x="218" y="80"/>
                </a:lnTo>
                <a:lnTo>
                  <a:pt x="218" y="80"/>
                </a:lnTo>
                <a:lnTo>
                  <a:pt x="219" y="79"/>
                </a:lnTo>
                <a:lnTo>
                  <a:pt x="220" y="79"/>
                </a:lnTo>
                <a:lnTo>
                  <a:pt x="221" y="79"/>
                </a:lnTo>
                <a:lnTo>
                  <a:pt x="224" y="78"/>
                </a:lnTo>
                <a:lnTo>
                  <a:pt x="227" y="78"/>
                </a:lnTo>
                <a:cubicBezTo>
                  <a:pt x="225" y="79"/>
                  <a:pt x="216" y="87"/>
                  <a:pt x="218" y="85"/>
                </a:cubicBezTo>
                <a:close/>
                <a:moveTo>
                  <a:pt x="224" y="113"/>
                </a:moveTo>
                <a:lnTo>
                  <a:pt x="225" y="115"/>
                </a:lnTo>
                <a:lnTo>
                  <a:pt x="225" y="116"/>
                </a:lnTo>
                <a:lnTo>
                  <a:pt x="225" y="117"/>
                </a:lnTo>
                <a:lnTo>
                  <a:pt x="224" y="118"/>
                </a:lnTo>
                <a:lnTo>
                  <a:pt x="222" y="119"/>
                </a:lnTo>
                <a:lnTo>
                  <a:pt x="219" y="121"/>
                </a:lnTo>
                <a:cubicBezTo>
                  <a:pt x="223" y="115"/>
                  <a:pt x="225" y="113"/>
                  <a:pt x="224" y="113"/>
                </a:cubicBezTo>
                <a:close/>
                <a:moveTo>
                  <a:pt x="229" y="158"/>
                </a:moveTo>
                <a:lnTo>
                  <a:pt x="229" y="160"/>
                </a:lnTo>
                <a:lnTo>
                  <a:pt x="230" y="161"/>
                </a:lnTo>
                <a:lnTo>
                  <a:pt x="228" y="163"/>
                </a:lnTo>
                <a:lnTo>
                  <a:pt x="227" y="164"/>
                </a:lnTo>
                <a:lnTo>
                  <a:pt x="226" y="165"/>
                </a:lnTo>
                <a:lnTo>
                  <a:pt x="224" y="162"/>
                </a:lnTo>
                <a:lnTo>
                  <a:pt x="226" y="161"/>
                </a:lnTo>
                <a:lnTo>
                  <a:pt x="227" y="160"/>
                </a:lnTo>
                <a:lnTo>
                  <a:pt x="229" y="158"/>
                </a:lnTo>
                <a:close/>
                <a:moveTo>
                  <a:pt x="222" y="153"/>
                </a:moveTo>
                <a:lnTo>
                  <a:pt x="225" y="151"/>
                </a:lnTo>
                <a:lnTo>
                  <a:pt x="227" y="149"/>
                </a:lnTo>
                <a:lnTo>
                  <a:pt x="228" y="148"/>
                </a:lnTo>
                <a:lnTo>
                  <a:pt x="228" y="147"/>
                </a:lnTo>
                <a:lnTo>
                  <a:pt x="228" y="147"/>
                </a:lnTo>
                <a:lnTo>
                  <a:pt x="227" y="148"/>
                </a:lnTo>
                <a:lnTo>
                  <a:pt x="225" y="150"/>
                </a:lnTo>
                <a:lnTo>
                  <a:pt x="222" y="153"/>
                </a:lnTo>
                <a:close/>
                <a:moveTo>
                  <a:pt x="224" y="139"/>
                </a:moveTo>
                <a:lnTo>
                  <a:pt x="224" y="140"/>
                </a:lnTo>
                <a:lnTo>
                  <a:pt x="225" y="140"/>
                </a:lnTo>
                <a:lnTo>
                  <a:pt x="225" y="139"/>
                </a:lnTo>
                <a:lnTo>
                  <a:pt x="224" y="139"/>
                </a:lnTo>
                <a:close/>
                <a:moveTo>
                  <a:pt x="225" y="139"/>
                </a:moveTo>
                <a:lnTo>
                  <a:pt x="225" y="139"/>
                </a:lnTo>
                <a:lnTo>
                  <a:pt x="227" y="138"/>
                </a:lnTo>
                <a:lnTo>
                  <a:pt x="230" y="136"/>
                </a:lnTo>
                <a:lnTo>
                  <a:pt x="230" y="138"/>
                </a:lnTo>
                <a:lnTo>
                  <a:pt x="230" y="138"/>
                </a:lnTo>
                <a:lnTo>
                  <a:pt x="229" y="139"/>
                </a:lnTo>
                <a:lnTo>
                  <a:pt x="227" y="139"/>
                </a:lnTo>
                <a:lnTo>
                  <a:pt x="225" y="139"/>
                </a:lnTo>
                <a:close/>
                <a:moveTo>
                  <a:pt x="229" y="114"/>
                </a:moveTo>
                <a:lnTo>
                  <a:pt x="228" y="112"/>
                </a:lnTo>
                <a:lnTo>
                  <a:pt x="228" y="110"/>
                </a:lnTo>
                <a:lnTo>
                  <a:pt x="229" y="110"/>
                </a:lnTo>
                <a:lnTo>
                  <a:pt x="229" y="113"/>
                </a:lnTo>
                <a:lnTo>
                  <a:pt x="229" y="114"/>
                </a:lnTo>
                <a:lnTo>
                  <a:pt x="229" y="114"/>
                </a:lnTo>
                <a:close/>
                <a:moveTo>
                  <a:pt x="229" y="97"/>
                </a:moveTo>
                <a:lnTo>
                  <a:pt x="230" y="96"/>
                </a:lnTo>
                <a:lnTo>
                  <a:pt x="231" y="95"/>
                </a:lnTo>
                <a:lnTo>
                  <a:pt x="232" y="94"/>
                </a:lnTo>
                <a:lnTo>
                  <a:pt x="233" y="93"/>
                </a:lnTo>
                <a:lnTo>
                  <a:pt x="235" y="92"/>
                </a:lnTo>
                <a:lnTo>
                  <a:pt x="236" y="91"/>
                </a:lnTo>
                <a:lnTo>
                  <a:pt x="237" y="91"/>
                </a:lnTo>
                <a:lnTo>
                  <a:pt x="235" y="93"/>
                </a:lnTo>
                <a:lnTo>
                  <a:pt x="233" y="95"/>
                </a:lnTo>
                <a:lnTo>
                  <a:pt x="232" y="96"/>
                </a:lnTo>
                <a:lnTo>
                  <a:pt x="231" y="97"/>
                </a:lnTo>
                <a:lnTo>
                  <a:pt x="231" y="97"/>
                </a:lnTo>
                <a:lnTo>
                  <a:pt x="230" y="97"/>
                </a:lnTo>
                <a:lnTo>
                  <a:pt x="229" y="97"/>
                </a:lnTo>
                <a:close/>
                <a:moveTo>
                  <a:pt x="240" y="102"/>
                </a:moveTo>
                <a:lnTo>
                  <a:pt x="239" y="103"/>
                </a:lnTo>
                <a:lnTo>
                  <a:pt x="238" y="105"/>
                </a:lnTo>
                <a:lnTo>
                  <a:pt x="238" y="106"/>
                </a:lnTo>
                <a:lnTo>
                  <a:pt x="237" y="107"/>
                </a:lnTo>
                <a:lnTo>
                  <a:pt x="236" y="108"/>
                </a:lnTo>
                <a:lnTo>
                  <a:pt x="234" y="109"/>
                </a:lnTo>
                <a:lnTo>
                  <a:pt x="233" y="109"/>
                </a:lnTo>
                <a:lnTo>
                  <a:pt x="232" y="108"/>
                </a:lnTo>
                <a:lnTo>
                  <a:pt x="232" y="108"/>
                </a:lnTo>
                <a:lnTo>
                  <a:pt x="233" y="108"/>
                </a:lnTo>
                <a:lnTo>
                  <a:pt x="234" y="107"/>
                </a:lnTo>
                <a:lnTo>
                  <a:pt x="235" y="105"/>
                </a:lnTo>
                <a:lnTo>
                  <a:pt x="238" y="104"/>
                </a:lnTo>
                <a:lnTo>
                  <a:pt x="240" y="102"/>
                </a:lnTo>
                <a:close/>
                <a:moveTo>
                  <a:pt x="233" y="121"/>
                </a:moveTo>
                <a:lnTo>
                  <a:pt x="233" y="125"/>
                </a:lnTo>
                <a:lnTo>
                  <a:pt x="231" y="125"/>
                </a:lnTo>
                <a:lnTo>
                  <a:pt x="231" y="124"/>
                </a:lnTo>
                <a:lnTo>
                  <a:pt x="231" y="123"/>
                </a:lnTo>
                <a:lnTo>
                  <a:pt x="233" y="121"/>
                </a:lnTo>
                <a:close/>
                <a:moveTo>
                  <a:pt x="242" y="104"/>
                </a:moveTo>
                <a:lnTo>
                  <a:pt x="244" y="101"/>
                </a:lnTo>
                <a:lnTo>
                  <a:pt x="245" y="101"/>
                </a:lnTo>
                <a:lnTo>
                  <a:pt x="246" y="101"/>
                </a:lnTo>
                <a:lnTo>
                  <a:pt x="246" y="101"/>
                </a:lnTo>
                <a:lnTo>
                  <a:pt x="246" y="102"/>
                </a:lnTo>
                <a:lnTo>
                  <a:pt x="245" y="102"/>
                </a:lnTo>
                <a:lnTo>
                  <a:pt x="242" y="104"/>
                </a:lnTo>
                <a:close/>
                <a:moveTo>
                  <a:pt x="241" y="92"/>
                </a:moveTo>
                <a:lnTo>
                  <a:pt x="243" y="89"/>
                </a:lnTo>
                <a:lnTo>
                  <a:pt x="244" y="88"/>
                </a:lnTo>
                <a:lnTo>
                  <a:pt x="245" y="90"/>
                </a:lnTo>
                <a:lnTo>
                  <a:pt x="244" y="91"/>
                </a:lnTo>
                <a:lnTo>
                  <a:pt x="241" y="92"/>
                </a:lnTo>
                <a:close/>
                <a:moveTo>
                  <a:pt x="222" y="74"/>
                </a:moveTo>
                <a:lnTo>
                  <a:pt x="224" y="73"/>
                </a:lnTo>
                <a:lnTo>
                  <a:pt x="224" y="72"/>
                </a:lnTo>
                <a:lnTo>
                  <a:pt x="225" y="72"/>
                </a:lnTo>
                <a:lnTo>
                  <a:pt x="226" y="72"/>
                </a:lnTo>
                <a:lnTo>
                  <a:pt x="227" y="71"/>
                </a:lnTo>
                <a:lnTo>
                  <a:pt x="228" y="71"/>
                </a:lnTo>
                <a:lnTo>
                  <a:pt x="231" y="71"/>
                </a:lnTo>
                <a:lnTo>
                  <a:pt x="230" y="71"/>
                </a:lnTo>
                <a:lnTo>
                  <a:pt x="230" y="72"/>
                </a:lnTo>
                <a:lnTo>
                  <a:pt x="230" y="72"/>
                </a:lnTo>
                <a:lnTo>
                  <a:pt x="230" y="72"/>
                </a:lnTo>
                <a:lnTo>
                  <a:pt x="229" y="73"/>
                </a:lnTo>
                <a:lnTo>
                  <a:pt x="228" y="73"/>
                </a:lnTo>
                <a:lnTo>
                  <a:pt x="225" y="73"/>
                </a:lnTo>
                <a:lnTo>
                  <a:pt x="222" y="74"/>
                </a:lnTo>
                <a:close/>
                <a:moveTo>
                  <a:pt x="215" y="172"/>
                </a:moveTo>
                <a:lnTo>
                  <a:pt x="213" y="173"/>
                </a:lnTo>
                <a:lnTo>
                  <a:pt x="215" y="170"/>
                </a:lnTo>
                <a:lnTo>
                  <a:pt x="216" y="168"/>
                </a:lnTo>
                <a:lnTo>
                  <a:pt x="217" y="168"/>
                </a:lnTo>
                <a:lnTo>
                  <a:pt x="217" y="168"/>
                </a:lnTo>
                <a:lnTo>
                  <a:pt x="216" y="170"/>
                </a:lnTo>
                <a:lnTo>
                  <a:pt x="215" y="172"/>
                </a:lnTo>
                <a:close/>
                <a:moveTo>
                  <a:pt x="222" y="174"/>
                </a:moveTo>
                <a:lnTo>
                  <a:pt x="223" y="175"/>
                </a:lnTo>
                <a:lnTo>
                  <a:pt x="222" y="177"/>
                </a:lnTo>
                <a:lnTo>
                  <a:pt x="220" y="179"/>
                </a:lnTo>
                <a:lnTo>
                  <a:pt x="219" y="181"/>
                </a:lnTo>
                <a:lnTo>
                  <a:pt x="217" y="182"/>
                </a:lnTo>
                <a:lnTo>
                  <a:pt x="216" y="182"/>
                </a:lnTo>
                <a:lnTo>
                  <a:pt x="216" y="183"/>
                </a:lnTo>
                <a:lnTo>
                  <a:pt x="216" y="183"/>
                </a:lnTo>
                <a:cubicBezTo>
                  <a:pt x="215" y="182"/>
                  <a:pt x="221" y="175"/>
                  <a:pt x="222" y="174"/>
                </a:cubicBezTo>
                <a:close/>
                <a:moveTo>
                  <a:pt x="221" y="187"/>
                </a:moveTo>
                <a:lnTo>
                  <a:pt x="224" y="185"/>
                </a:lnTo>
                <a:lnTo>
                  <a:pt x="222" y="188"/>
                </a:lnTo>
                <a:lnTo>
                  <a:pt x="220" y="189"/>
                </a:lnTo>
                <a:lnTo>
                  <a:pt x="220" y="190"/>
                </a:lnTo>
                <a:lnTo>
                  <a:pt x="220" y="189"/>
                </a:lnTo>
                <a:lnTo>
                  <a:pt x="221" y="187"/>
                </a:lnTo>
                <a:close/>
                <a:moveTo>
                  <a:pt x="220" y="190"/>
                </a:moveTo>
                <a:lnTo>
                  <a:pt x="219" y="190"/>
                </a:lnTo>
                <a:lnTo>
                  <a:pt x="219" y="190"/>
                </a:lnTo>
                <a:lnTo>
                  <a:pt x="220" y="190"/>
                </a:lnTo>
                <a:close/>
                <a:moveTo>
                  <a:pt x="232" y="224"/>
                </a:moveTo>
                <a:lnTo>
                  <a:pt x="231" y="225"/>
                </a:lnTo>
                <a:lnTo>
                  <a:pt x="231" y="225"/>
                </a:lnTo>
                <a:lnTo>
                  <a:pt x="231" y="226"/>
                </a:lnTo>
                <a:lnTo>
                  <a:pt x="230" y="226"/>
                </a:lnTo>
                <a:lnTo>
                  <a:pt x="230" y="225"/>
                </a:lnTo>
                <a:lnTo>
                  <a:pt x="230" y="225"/>
                </a:lnTo>
                <a:lnTo>
                  <a:pt x="229" y="224"/>
                </a:lnTo>
                <a:lnTo>
                  <a:pt x="228" y="222"/>
                </a:lnTo>
                <a:lnTo>
                  <a:pt x="226" y="219"/>
                </a:lnTo>
                <a:lnTo>
                  <a:pt x="224" y="216"/>
                </a:lnTo>
                <a:lnTo>
                  <a:pt x="225" y="216"/>
                </a:lnTo>
                <a:lnTo>
                  <a:pt x="226" y="216"/>
                </a:lnTo>
                <a:lnTo>
                  <a:pt x="226" y="216"/>
                </a:lnTo>
                <a:lnTo>
                  <a:pt x="227" y="216"/>
                </a:lnTo>
                <a:lnTo>
                  <a:pt x="227" y="217"/>
                </a:lnTo>
                <a:lnTo>
                  <a:pt x="228" y="218"/>
                </a:lnTo>
                <a:lnTo>
                  <a:pt x="230" y="221"/>
                </a:lnTo>
                <a:lnTo>
                  <a:pt x="232" y="224"/>
                </a:lnTo>
                <a:close/>
                <a:moveTo>
                  <a:pt x="229" y="205"/>
                </a:moveTo>
                <a:lnTo>
                  <a:pt x="232" y="203"/>
                </a:lnTo>
                <a:lnTo>
                  <a:pt x="229" y="205"/>
                </a:lnTo>
                <a:lnTo>
                  <a:pt x="228" y="207"/>
                </a:lnTo>
                <a:lnTo>
                  <a:pt x="228" y="207"/>
                </a:lnTo>
                <a:lnTo>
                  <a:pt x="229" y="205"/>
                </a:lnTo>
                <a:close/>
                <a:moveTo>
                  <a:pt x="228" y="177"/>
                </a:moveTo>
                <a:cubicBezTo>
                  <a:pt x="231" y="174"/>
                  <a:pt x="234" y="169"/>
                  <a:pt x="234" y="169"/>
                </a:cubicBezTo>
                <a:lnTo>
                  <a:pt x="235" y="168"/>
                </a:lnTo>
                <a:lnTo>
                  <a:pt x="235" y="167"/>
                </a:lnTo>
                <a:lnTo>
                  <a:pt x="236" y="166"/>
                </a:lnTo>
                <a:lnTo>
                  <a:pt x="236" y="166"/>
                </a:lnTo>
                <a:lnTo>
                  <a:pt x="237" y="166"/>
                </a:lnTo>
                <a:lnTo>
                  <a:pt x="237" y="166"/>
                </a:lnTo>
                <a:lnTo>
                  <a:pt x="238" y="167"/>
                </a:lnTo>
                <a:lnTo>
                  <a:pt x="238" y="168"/>
                </a:lnTo>
                <a:lnTo>
                  <a:pt x="239" y="170"/>
                </a:lnTo>
                <a:cubicBezTo>
                  <a:pt x="235" y="173"/>
                  <a:pt x="230" y="176"/>
                  <a:pt x="228" y="177"/>
                </a:cubicBezTo>
                <a:close/>
                <a:moveTo>
                  <a:pt x="240" y="177"/>
                </a:moveTo>
                <a:lnTo>
                  <a:pt x="241" y="179"/>
                </a:lnTo>
                <a:lnTo>
                  <a:pt x="241" y="180"/>
                </a:lnTo>
                <a:lnTo>
                  <a:pt x="239" y="181"/>
                </a:lnTo>
                <a:lnTo>
                  <a:pt x="237" y="183"/>
                </a:lnTo>
                <a:lnTo>
                  <a:pt x="235" y="184"/>
                </a:lnTo>
                <a:lnTo>
                  <a:pt x="234" y="185"/>
                </a:lnTo>
                <a:lnTo>
                  <a:pt x="234" y="185"/>
                </a:lnTo>
                <a:lnTo>
                  <a:pt x="234" y="185"/>
                </a:lnTo>
                <a:lnTo>
                  <a:pt x="235" y="184"/>
                </a:lnTo>
                <a:lnTo>
                  <a:pt x="236" y="182"/>
                </a:lnTo>
                <a:lnTo>
                  <a:pt x="238" y="180"/>
                </a:lnTo>
                <a:lnTo>
                  <a:pt x="240" y="177"/>
                </a:lnTo>
                <a:close/>
                <a:moveTo>
                  <a:pt x="245" y="188"/>
                </a:moveTo>
                <a:lnTo>
                  <a:pt x="245" y="188"/>
                </a:lnTo>
                <a:lnTo>
                  <a:pt x="245" y="188"/>
                </a:lnTo>
                <a:lnTo>
                  <a:pt x="245" y="188"/>
                </a:lnTo>
                <a:lnTo>
                  <a:pt x="245" y="189"/>
                </a:lnTo>
                <a:lnTo>
                  <a:pt x="245" y="189"/>
                </a:lnTo>
                <a:cubicBezTo>
                  <a:pt x="246" y="189"/>
                  <a:pt x="239" y="194"/>
                  <a:pt x="235" y="197"/>
                </a:cubicBezTo>
                <a:lnTo>
                  <a:pt x="235" y="196"/>
                </a:lnTo>
                <a:lnTo>
                  <a:pt x="237" y="195"/>
                </a:lnTo>
                <a:lnTo>
                  <a:pt x="238" y="194"/>
                </a:lnTo>
                <a:lnTo>
                  <a:pt x="239" y="193"/>
                </a:lnTo>
                <a:lnTo>
                  <a:pt x="241" y="192"/>
                </a:lnTo>
                <a:lnTo>
                  <a:pt x="242" y="191"/>
                </a:lnTo>
                <a:lnTo>
                  <a:pt x="244" y="190"/>
                </a:lnTo>
                <a:lnTo>
                  <a:pt x="245" y="189"/>
                </a:lnTo>
                <a:lnTo>
                  <a:pt x="245" y="188"/>
                </a:lnTo>
                <a:close/>
                <a:moveTo>
                  <a:pt x="248" y="202"/>
                </a:moveTo>
                <a:lnTo>
                  <a:pt x="247" y="203"/>
                </a:lnTo>
                <a:lnTo>
                  <a:pt x="247" y="203"/>
                </a:lnTo>
                <a:lnTo>
                  <a:pt x="246" y="204"/>
                </a:lnTo>
                <a:lnTo>
                  <a:pt x="246" y="204"/>
                </a:lnTo>
                <a:lnTo>
                  <a:pt x="245" y="205"/>
                </a:lnTo>
                <a:lnTo>
                  <a:pt x="243" y="206"/>
                </a:lnTo>
                <a:lnTo>
                  <a:pt x="240" y="208"/>
                </a:lnTo>
                <a:lnTo>
                  <a:pt x="240" y="208"/>
                </a:lnTo>
                <a:lnTo>
                  <a:pt x="240" y="207"/>
                </a:lnTo>
                <a:lnTo>
                  <a:pt x="239" y="207"/>
                </a:lnTo>
                <a:lnTo>
                  <a:pt x="240" y="207"/>
                </a:lnTo>
                <a:lnTo>
                  <a:pt x="240" y="206"/>
                </a:lnTo>
                <a:lnTo>
                  <a:pt x="241" y="206"/>
                </a:lnTo>
                <a:lnTo>
                  <a:pt x="243" y="205"/>
                </a:lnTo>
                <a:lnTo>
                  <a:pt x="245" y="204"/>
                </a:lnTo>
                <a:lnTo>
                  <a:pt x="248" y="202"/>
                </a:lnTo>
                <a:close/>
                <a:moveTo>
                  <a:pt x="246" y="197"/>
                </a:moveTo>
                <a:lnTo>
                  <a:pt x="248" y="196"/>
                </a:lnTo>
                <a:lnTo>
                  <a:pt x="245" y="198"/>
                </a:lnTo>
                <a:lnTo>
                  <a:pt x="245" y="198"/>
                </a:lnTo>
                <a:lnTo>
                  <a:pt x="246" y="197"/>
                </a:lnTo>
                <a:close/>
                <a:moveTo>
                  <a:pt x="245" y="198"/>
                </a:moveTo>
                <a:lnTo>
                  <a:pt x="244" y="199"/>
                </a:lnTo>
                <a:lnTo>
                  <a:pt x="243" y="200"/>
                </a:lnTo>
                <a:lnTo>
                  <a:pt x="243" y="200"/>
                </a:lnTo>
                <a:lnTo>
                  <a:pt x="245" y="199"/>
                </a:lnTo>
                <a:lnTo>
                  <a:pt x="245" y="198"/>
                </a:lnTo>
                <a:close/>
                <a:moveTo>
                  <a:pt x="245" y="150"/>
                </a:moveTo>
                <a:lnTo>
                  <a:pt x="247" y="146"/>
                </a:lnTo>
                <a:lnTo>
                  <a:pt x="250" y="145"/>
                </a:lnTo>
                <a:lnTo>
                  <a:pt x="252" y="145"/>
                </a:lnTo>
                <a:lnTo>
                  <a:pt x="253" y="145"/>
                </a:lnTo>
                <a:lnTo>
                  <a:pt x="253" y="145"/>
                </a:lnTo>
                <a:lnTo>
                  <a:pt x="253" y="145"/>
                </a:lnTo>
                <a:lnTo>
                  <a:pt x="252" y="146"/>
                </a:lnTo>
                <a:lnTo>
                  <a:pt x="251" y="146"/>
                </a:lnTo>
                <a:lnTo>
                  <a:pt x="250" y="147"/>
                </a:lnTo>
                <a:lnTo>
                  <a:pt x="248" y="148"/>
                </a:lnTo>
                <a:lnTo>
                  <a:pt x="245" y="150"/>
                </a:lnTo>
                <a:close/>
                <a:moveTo>
                  <a:pt x="261" y="163"/>
                </a:moveTo>
                <a:lnTo>
                  <a:pt x="262" y="164"/>
                </a:lnTo>
                <a:cubicBezTo>
                  <a:pt x="255" y="169"/>
                  <a:pt x="251" y="171"/>
                  <a:pt x="251" y="171"/>
                </a:cubicBezTo>
                <a:lnTo>
                  <a:pt x="251" y="171"/>
                </a:lnTo>
                <a:lnTo>
                  <a:pt x="251" y="171"/>
                </a:lnTo>
                <a:cubicBezTo>
                  <a:pt x="250" y="170"/>
                  <a:pt x="258" y="165"/>
                  <a:pt x="261" y="163"/>
                </a:cubicBezTo>
                <a:close/>
                <a:moveTo>
                  <a:pt x="254" y="208"/>
                </a:moveTo>
                <a:lnTo>
                  <a:pt x="254" y="208"/>
                </a:lnTo>
                <a:lnTo>
                  <a:pt x="253" y="209"/>
                </a:lnTo>
                <a:lnTo>
                  <a:pt x="251" y="211"/>
                </a:lnTo>
                <a:lnTo>
                  <a:pt x="254" y="208"/>
                </a:lnTo>
                <a:close/>
                <a:moveTo>
                  <a:pt x="271" y="130"/>
                </a:moveTo>
                <a:lnTo>
                  <a:pt x="272" y="133"/>
                </a:lnTo>
                <a:lnTo>
                  <a:pt x="270" y="133"/>
                </a:lnTo>
                <a:lnTo>
                  <a:pt x="268" y="133"/>
                </a:lnTo>
                <a:lnTo>
                  <a:pt x="266" y="134"/>
                </a:lnTo>
                <a:lnTo>
                  <a:pt x="266" y="134"/>
                </a:lnTo>
                <a:lnTo>
                  <a:pt x="266" y="133"/>
                </a:lnTo>
                <a:lnTo>
                  <a:pt x="267" y="133"/>
                </a:lnTo>
                <a:lnTo>
                  <a:pt x="269" y="132"/>
                </a:lnTo>
                <a:lnTo>
                  <a:pt x="271" y="130"/>
                </a:lnTo>
                <a:close/>
                <a:moveTo>
                  <a:pt x="270" y="101"/>
                </a:moveTo>
                <a:lnTo>
                  <a:pt x="269" y="99"/>
                </a:lnTo>
                <a:lnTo>
                  <a:pt x="272" y="99"/>
                </a:lnTo>
                <a:lnTo>
                  <a:pt x="274" y="99"/>
                </a:lnTo>
                <a:lnTo>
                  <a:pt x="274" y="99"/>
                </a:lnTo>
                <a:lnTo>
                  <a:pt x="273" y="100"/>
                </a:lnTo>
                <a:lnTo>
                  <a:pt x="270" y="101"/>
                </a:lnTo>
                <a:close/>
                <a:moveTo>
                  <a:pt x="280" y="87"/>
                </a:moveTo>
                <a:lnTo>
                  <a:pt x="281" y="91"/>
                </a:lnTo>
                <a:lnTo>
                  <a:pt x="278" y="91"/>
                </a:lnTo>
                <a:lnTo>
                  <a:pt x="275" y="91"/>
                </a:lnTo>
                <a:lnTo>
                  <a:pt x="273" y="91"/>
                </a:lnTo>
                <a:lnTo>
                  <a:pt x="272" y="91"/>
                </a:lnTo>
                <a:lnTo>
                  <a:pt x="272" y="91"/>
                </a:lnTo>
                <a:lnTo>
                  <a:pt x="272" y="91"/>
                </a:lnTo>
                <a:lnTo>
                  <a:pt x="273" y="91"/>
                </a:lnTo>
                <a:lnTo>
                  <a:pt x="275" y="90"/>
                </a:lnTo>
                <a:lnTo>
                  <a:pt x="277" y="89"/>
                </a:lnTo>
                <a:lnTo>
                  <a:pt x="280" y="87"/>
                </a:lnTo>
                <a:close/>
                <a:moveTo>
                  <a:pt x="290" y="183"/>
                </a:moveTo>
                <a:lnTo>
                  <a:pt x="291" y="187"/>
                </a:lnTo>
                <a:lnTo>
                  <a:pt x="289" y="187"/>
                </a:lnTo>
                <a:lnTo>
                  <a:pt x="287" y="187"/>
                </a:lnTo>
                <a:lnTo>
                  <a:pt x="285" y="187"/>
                </a:lnTo>
                <a:lnTo>
                  <a:pt x="285" y="187"/>
                </a:lnTo>
                <a:lnTo>
                  <a:pt x="285" y="187"/>
                </a:lnTo>
                <a:lnTo>
                  <a:pt x="286" y="186"/>
                </a:lnTo>
                <a:lnTo>
                  <a:pt x="287" y="185"/>
                </a:lnTo>
                <a:lnTo>
                  <a:pt x="290" y="183"/>
                </a:lnTo>
                <a:close/>
                <a:moveTo>
                  <a:pt x="294" y="133"/>
                </a:moveTo>
                <a:lnTo>
                  <a:pt x="293" y="130"/>
                </a:lnTo>
                <a:lnTo>
                  <a:pt x="295" y="129"/>
                </a:lnTo>
                <a:lnTo>
                  <a:pt x="296" y="129"/>
                </a:lnTo>
                <a:lnTo>
                  <a:pt x="297" y="129"/>
                </a:lnTo>
                <a:lnTo>
                  <a:pt x="297" y="128"/>
                </a:lnTo>
                <a:lnTo>
                  <a:pt x="298" y="128"/>
                </a:lnTo>
                <a:lnTo>
                  <a:pt x="299" y="128"/>
                </a:lnTo>
                <a:lnTo>
                  <a:pt x="300" y="128"/>
                </a:lnTo>
                <a:lnTo>
                  <a:pt x="303" y="128"/>
                </a:lnTo>
                <a:lnTo>
                  <a:pt x="301" y="129"/>
                </a:lnTo>
                <a:lnTo>
                  <a:pt x="300" y="129"/>
                </a:lnTo>
                <a:lnTo>
                  <a:pt x="299" y="130"/>
                </a:lnTo>
                <a:lnTo>
                  <a:pt x="298" y="131"/>
                </a:lnTo>
                <a:lnTo>
                  <a:pt x="297" y="131"/>
                </a:lnTo>
                <a:lnTo>
                  <a:pt x="295" y="132"/>
                </a:lnTo>
                <a:lnTo>
                  <a:pt x="294" y="133"/>
                </a:lnTo>
                <a:close/>
                <a:moveTo>
                  <a:pt x="311" y="128"/>
                </a:moveTo>
                <a:lnTo>
                  <a:pt x="312" y="128"/>
                </a:lnTo>
                <a:lnTo>
                  <a:pt x="313" y="128"/>
                </a:lnTo>
                <a:lnTo>
                  <a:pt x="314" y="128"/>
                </a:lnTo>
                <a:lnTo>
                  <a:pt x="314" y="128"/>
                </a:lnTo>
                <a:lnTo>
                  <a:pt x="315" y="128"/>
                </a:lnTo>
                <a:lnTo>
                  <a:pt x="314" y="128"/>
                </a:lnTo>
                <a:lnTo>
                  <a:pt x="314" y="128"/>
                </a:lnTo>
                <a:lnTo>
                  <a:pt x="313" y="129"/>
                </a:lnTo>
                <a:lnTo>
                  <a:pt x="312" y="129"/>
                </a:lnTo>
                <a:lnTo>
                  <a:pt x="310" y="130"/>
                </a:lnTo>
                <a:lnTo>
                  <a:pt x="307" y="132"/>
                </a:lnTo>
                <a:lnTo>
                  <a:pt x="305" y="133"/>
                </a:lnTo>
                <a:lnTo>
                  <a:pt x="302" y="133"/>
                </a:lnTo>
                <a:cubicBezTo>
                  <a:pt x="305" y="131"/>
                  <a:pt x="310" y="128"/>
                  <a:pt x="311" y="128"/>
                </a:cubicBezTo>
                <a:close/>
                <a:moveTo>
                  <a:pt x="333" y="143"/>
                </a:moveTo>
                <a:cubicBezTo>
                  <a:pt x="326" y="146"/>
                  <a:pt x="323" y="148"/>
                  <a:pt x="322" y="148"/>
                </a:cubicBezTo>
                <a:cubicBezTo>
                  <a:pt x="320" y="150"/>
                  <a:pt x="318" y="150"/>
                  <a:pt x="317" y="150"/>
                </a:cubicBezTo>
                <a:lnTo>
                  <a:pt x="316" y="150"/>
                </a:lnTo>
                <a:lnTo>
                  <a:pt x="315" y="150"/>
                </a:lnTo>
                <a:lnTo>
                  <a:pt x="313" y="150"/>
                </a:lnTo>
                <a:lnTo>
                  <a:pt x="312" y="150"/>
                </a:lnTo>
                <a:cubicBezTo>
                  <a:pt x="322" y="143"/>
                  <a:pt x="324" y="142"/>
                  <a:pt x="328" y="143"/>
                </a:cubicBezTo>
                <a:lnTo>
                  <a:pt x="329" y="143"/>
                </a:lnTo>
                <a:lnTo>
                  <a:pt x="330" y="143"/>
                </a:lnTo>
                <a:lnTo>
                  <a:pt x="331" y="143"/>
                </a:lnTo>
                <a:lnTo>
                  <a:pt x="333" y="143"/>
                </a:lnTo>
                <a:close/>
                <a:moveTo>
                  <a:pt x="314" y="157"/>
                </a:moveTo>
                <a:lnTo>
                  <a:pt x="317" y="157"/>
                </a:lnTo>
                <a:lnTo>
                  <a:pt x="319" y="157"/>
                </a:lnTo>
                <a:lnTo>
                  <a:pt x="321" y="157"/>
                </a:lnTo>
                <a:lnTo>
                  <a:pt x="322" y="157"/>
                </a:lnTo>
                <a:lnTo>
                  <a:pt x="322" y="157"/>
                </a:lnTo>
                <a:lnTo>
                  <a:pt x="322" y="157"/>
                </a:lnTo>
                <a:lnTo>
                  <a:pt x="322" y="158"/>
                </a:lnTo>
                <a:lnTo>
                  <a:pt x="321" y="158"/>
                </a:lnTo>
                <a:lnTo>
                  <a:pt x="320" y="158"/>
                </a:lnTo>
                <a:cubicBezTo>
                  <a:pt x="309" y="164"/>
                  <a:pt x="303" y="166"/>
                  <a:pt x="303" y="166"/>
                </a:cubicBezTo>
                <a:lnTo>
                  <a:pt x="303" y="166"/>
                </a:lnTo>
                <a:lnTo>
                  <a:pt x="303" y="166"/>
                </a:lnTo>
                <a:cubicBezTo>
                  <a:pt x="301" y="165"/>
                  <a:pt x="310" y="160"/>
                  <a:pt x="314" y="157"/>
                </a:cubicBezTo>
                <a:close/>
                <a:moveTo>
                  <a:pt x="317" y="173"/>
                </a:moveTo>
                <a:lnTo>
                  <a:pt x="314" y="174"/>
                </a:lnTo>
                <a:lnTo>
                  <a:pt x="311" y="174"/>
                </a:lnTo>
                <a:lnTo>
                  <a:pt x="309" y="174"/>
                </a:lnTo>
                <a:lnTo>
                  <a:pt x="307" y="174"/>
                </a:lnTo>
                <a:lnTo>
                  <a:pt x="306" y="174"/>
                </a:lnTo>
                <a:lnTo>
                  <a:pt x="305" y="174"/>
                </a:lnTo>
                <a:lnTo>
                  <a:pt x="305" y="174"/>
                </a:lnTo>
                <a:lnTo>
                  <a:pt x="305" y="174"/>
                </a:lnTo>
                <a:lnTo>
                  <a:pt x="305" y="174"/>
                </a:lnTo>
                <a:lnTo>
                  <a:pt x="305" y="174"/>
                </a:lnTo>
                <a:lnTo>
                  <a:pt x="306" y="173"/>
                </a:lnTo>
                <a:lnTo>
                  <a:pt x="306" y="173"/>
                </a:lnTo>
                <a:lnTo>
                  <a:pt x="307" y="173"/>
                </a:lnTo>
                <a:lnTo>
                  <a:pt x="307" y="173"/>
                </a:lnTo>
                <a:lnTo>
                  <a:pt x="308" y="172"/>
                </a:lnTo>
                <a:lnTo>
                  <a:pt x="308" y="172"/>
                </a:lnTo>
                <a:lnTo>
                  <a:pt x="309" y="172"/>
                </a:lnTo>
                <a:cubicBezTo>
                  <a:pt x="310" y="173"/>
                  <a:pt x="316" y="173"/>
                  <a:pt x="317" y="173"/>
                </a:cubicBezTo>
                <a:close/>
                <a:moveTo>
                  <a:pt x="316" y="196"/>
                </a:moveTo>
                <a:lnTo>
                  <a:pt x="313" y="197"/>
                </a:lnTo>
                <a:lnTo>
                  <a:pt x="313" y="196"/>
                </a:lnTo>
                <a:lnTo>
                  <a:pt x="313" y="195"/>
                </a:lnTo>
                <a:lnTo>
                  <a:pt x="313" y="195"/>
                </a:lnTo>
                <a:lnTo>
                  <a:pt x="316" y="196"/>
                </a:lnTo>
                <a:close/>
                <a:moveTo>
                  <a:pt x="325" y="195"/>
                </a:moveTo>
                <a:lnTo>
                  <a:pt x="328" y="195"/>
                </a:lnTo>
                <a:lnTo>
                  <a:pt x="329" y="195"/>
                </a:lnTo>
                <a:lnTo>
                  <a:pt x="329" y="195"/>
                </a:lnTo>
                <a:lnTo>
                  <a:pt x="329" y="196"/>
                </a:lnTo>
                <a:lnTo>
                  <a:pt x="326" y="197"/>
                </a:lnTo>
                <a:cubicBezTo>
                  <a:pt x="319" y="201"/>
                  <a:pt x="315" y="204"/>
                  <a:pt x="314" y="205"/>
                </a:cubicBezTo>
                <a:lnTo>
                  <a:pt x="314" y="205"/>
                </a:lnTo>
                <a:lnTo>
                  <a:pt x="313" y="205"/>
                </a:lnTo>
                <a:lnTo>
                  <a:pt x="313" y="206"/>
                </a:lnTo>
                <a:lnTo>
                  <a:pt x="313" y="206"/>
                </a:lnTo>
                <a:lnTo>
                  <a:pt x="312" y="205"/>
                </a:lnTo>
                <a:lnTo>
                  <a:pt x="312" y="205"/>
                </a:lnTo>
                <a:lnTo>
                  <a:pt x="312" y="205"/>
                </a:lnTo>
                <a:lnTo>
                  <a:pt x="312" y="204"/>
                </a:lnTo>
                <a:lnTo>
                  <a:pt x="312" y="204"/>
                </a:lnTo>
                <a:lnTo>
                  <a:pt x="312" y="203"/>
                </a:lnTo>
                <a:cubicBezTo>
                  <a:pt x="319" y="198"/>
                  <a:pt x="321" y="198"/>
                  <a:pt x="321" y="197"/>
                </a:cubicBezTo>
                <a:cubicBezTo>
                  <a:pt x="322" y="197"/>
                  <a:pt x="324" y="195"/>
                  <a:pt x="325" y="195"/>
                </a:cubicBezTo>
                <a:close/>
                <a:moveTo>
                  <a:pt x="323" y="185"/>
                </a:moveTo>
                <a:lnTo>
                  <a:pt x="325" y="184"/>
                </a:lnTo>
                <a:lnTo>
                  <a:pt x="326" y="184"/>
                </a:lnTo>
                <a:cubicBezTo>
                  <a:pt x="331" y="181"/>
                  <a:pt x="333" y="180"/>
                  <a:pt x="335" y="180"/>
                </a:cubicBezTo>
                <a:lnTo>
                  <a:pt x="336" y="180"/>
                </a:lnTo>
                <a:lnTo>
                  <a:pt x="336" y="180"/>
                </a:lnTo>
                <a:lnTo>
                  <a:pt x="337" y="180"/>
                </a:lnTo>
                <a:lnTo>
                  <a:pt x="338" y="180"/>
                </a:lnTo>
                <a:lnTo>
                  <a:pt x="340" y="181"/>
                </a:lnTo>
                <a:lnTo>
                  <a:pt x="341" y="181"/>
                </a:lnTo>
                <a:lnTo>
                  <a:pt x="342" y="181"/>
                </a:lnTo>
                <a:lnTo>
                  <a:pt x="344" y="181"/>
                </a:lnTo>
                <a:lnTo>
                  <a:pt x="342" y="182"/>
                </a:lnTo>
                <a:lnTo>
                  <a:pt x="341" y="183"/>
                </a:lnTo>
                <a:lnTo>
                  <a:pt x="339" y="183"/>
                </a:lnTo>
                <a:lnTo>
                  <a:pt x="338" y="184"/>
                </a:lnTo>
                <a:cubicBezTo>
                  <a:pt x="335" y="185"/>
                  <a:pt x="334" y="186"/>
                  <a:pt x="333" y="186"/>
                </a:cubicBezTo>
                <a:lnTo>
                  <a:pt x="332" y="186"/>
                </a:lnTo>
                <a:lnTo>
                  <a:pt x="332" y="185"/>
                </a:lnTo>
                <a:lnTo>
                  <a:pt x="331" y="185"/>
                </a:lnTo>
                <a:lnTo>
                  <a:pt x="330" y="185"/>
                </a:lnTo>
                <a:lnTo>
                  <a:pt x="329" y="185"/>
                </a:lnTo>
                <a:lnTo>
                  <a:pt x="327" y="185"/>
                </a:lnTo>
                <a:lnTo>
                  <a:pt x="325" y="185"/>
                </a:lnTo>
                <a:lnTo>
                  <a:pt x="323" y="185"/>
                </a:lnTo>
                <a:close/>
                <a:moveTo>
                  <a:pt x="362" y="181"/>
                </a:moveTo>
                <a:cubicBezTo>
                  <a:pt x="363" y="184"/>
                  <a:pt x="378" y="186"/>
                  <a:pt x="382" y="187"/>
                </a:cubicBezTo>
                <a:cubicBezTo>
                  <a:pt x="379" y="187"/>
                  <a:pt x="357" y="186"/>
                  <a:pt x="343" y="185"/>
                </a:cubicBezTo>
                <a:lnTo>
                  <a:pt x="345" y="184"/>
                </a:lnTo>
                <a:cubicBezTo>
                  <a:pt x="353" y="181"/>
                  <a:pt x="354" y="181"/>
                  <a:pt x="356" y="181"/>
                </a:cubicBezTo>
                <a:lnTo>
                  <a:pt x="357" y="181"/>
                </a:lnTo>
                <a:lnTo>
                  <a:pt x="358" y="181"/>
                </a:lnTo>
                <a:lnTo>
                  <a:pt x="359" y="181"/>
                </a:lnTo>
                <a:lnTo>
                  <a:pt x="360" y="181"/>
                </a:lnTo>
                <a:lnTo>
                  <a:pt x="362" y="181"/>
                </a:lnTo>
                <a:close/>
                <a:moveTo>
                  <a:pt x="382" y="187"/>
                </a:moveTo>
                <a:cubicBezTo>
                  <a:pt x="385" y="187"/>
                  <a:pt x="390" y="188"/>
                  <a:pt x="389" y="187"/>
                </a:cubicBezTo>
                <a:lnTo>
                  <a:pt x="389" y="187"/>
                </a:lnTo>
                <a:lnTo>
                  <a:pt x="389" y="187"/>
                </a:lnTo>
                <a:cubicBezTo>
                  <a:pt x="390" y="187"/>
                  <a:pt x="385" y="187"/>
                  <a:pt x="382" y="187"/>
                </a:cubicBezTo>
                <a:close/>
                <a:moveTo>
                  <a:pt x="363" y="196"/>
                </a:moveTo>
                <a:lnTo>
                  <a:pt x="364" y="196"/>
                </a:lnTo>
                <a:lnTo>
                  <a:pt x="366" y="196"/>
                </a:lnTo>
                <a:lnTo>
                  <a:pt x="367" y="196"/>
                </a:lnTo>
                <a:lnTo>
                  <a:pt x="369" y="197"/>
                </a:lnTo>
                <a:cubicBezTo>
                  <a:pt x="375" y="198"/>
                  <a:pt x="382" y="200"/>
                  <a:pt x="382" y="200"/>
                </a:cubicBezTo>
                <a:lnTo>
                  <a:pt x="382" y="200"/>
                </a:lnTo>
                <a:lnTo>
                  <a:pt x="382" y="200"/>
                </a:lnTo>
                <a:lnTo>
                  <a:pt x="382" y="200"/>
                </a:lnTo>
                <a:lnTo>
                  <a:pt x="382" y="200"/>
                </a:lnTo>
                <a:lnTo>
                  <a:pt x="381" y="200"/>
                </a:lnTo>
                <a:lnTo>
                  <a:pt x="381" y="200"/>
                </a:lnTo>
                <a:cubicBezTo>
                  <a:pt x="380" y="200"/>
                  <a:pt x="373" y="200"/>
                  <a:pt x="370" y="200"/>
                </a:cubicBezTo>
                <a:lnTo>
                  <a:pt x="367" y="200"/>
                </a:lnTo>
                <a:lnTo>
                  <a:pt x="365" y="199"/>
                </a:lnTo>
                <a:lnTo>
                  <a:pt x="363" y="199"/>
                </a:lnTo>
                <a:lnTo>
                  <a:pt x="362" y="199"/>
                </a:lnTo>
                <a:lnTo>
                  <a:pt x="361" y="199"/>
                </a:lnTo>
                <a:lnTo>
                  <a:pt x="360" y="199"/>
                </a:lnTo>
                <a:lnTo>
                  <a:pt x="360" y="198"/>
                </a:lnTo>
                <a:lnTo>
                  <a:pt x="360" y="198"/>
                </a:lnTo>
                <a:lnTo>
                  <a:pt x="361" y="198"/>
                </a:lnTo>
                <a:lnTo>
                  <a:pt x="361" y="197"/>
                </a:lnTo>
                <a:lnTo>
                  <a:pt x="362" y="197"/>
                </a:lnTo>
                <a:lnTo>
                  <a:pt x="362" y="196"/>
                </a:lnTo>
                <a:lnTo>
                  <a:pt x="363" y="196"/>
                </a:lnTo>
                <a:close/>
                <a:moveTo>
                  <a:pt x="381" y="208"/>
                </a:moveTo>
                <a:cubicBezTo>
                  <a:pt x="406" y="211"/>
                  <a:pt x="417" y="213"/>
                  <a:pt x="417" y="213"/>
                </a:cubicBezTo>
                <a:lnTo>
                  <a:pt x="417" y="213"/>
                </a:lnTo>
                <a:lnTo>
                  <a:pt x="417" y="213"/>
                </a:lnTo>
                <a:lnTo>
                  <a:pt x="417" y="213"/>
                </a:lnTo>
                <a:lnTo>
                  <a:pt x="416" y="213"/>
                </a:lnTo>
                <a:cubicBezTo>
                  <a:pt x="415" y="213"/>
                  <a:pt x="404" y="212"/>
                  <a:pt x="391" y="211"/>
                </a:cubicBezTo>
                <a:cubicBezTo>
                  <a:pt x="385" y="209"/>
                  <a:pt x="380" y="209"/>
                  <a:pt x="380" y="209"/>
                </a:cubicBezTo>
                <a:lnTo>
                  <a:pt x="379" y="209"/>
                </a:lnTo>
                <a:lnTo>
                  <a:pt x="379" y="209"/>
                </a:lnTo>
                <a:lnTo>
                  <a:pt x="379" y="209"/>
                </a:lnTo>
                <a:lnTo>
                  <a:pt x="379" y="209"/>
                </a:lnTo>
                <a:lnTo>
                  <a:pt x="379" y="209"/>
                </a:lnTo>
                <a:lnTo>
                  <a:pt x="379" y="208"/>
                </a:lnTo>
                <a:lnTo>
                  <a:pt x="379" y="208"/>
                </a:lnTo>
                <a:lnTo>
                  <a:pt x="380" y="208"/>
                </a:lnTo>
                <a:lnTo>
                  <a:pt x="381" y="208"/>
                </a:lnTo>
                <a:close/>
                <a:moveTo>
                  <a:pt x="396" y="203"/>
                </a:moveTo>
                <a:lnTo>
                  <a:pt x="397" y="203"/>
                </a:lnTo>
                <a:lnTo>
                  <a:pt x="397" y="202"/>
                </a:lnTo>
                <a:lnTo>
                  <a:pt x="397" y="202"/>
                </a:lnTo>
                <a:lnTo>
                  <a:pt x="398" y="202"/>
                </a:lnTo>
                <a:lnTo>
                  <a:pt x="398" y="202"/>
                </a:lnTo>
                <a:lnTo>
                  <a:pt x="399" y="202"/>
                </a:lnTo>
                <a:lnTo>
                  <a:pt x="399" y="202"/>
                </a:lnTo>
                <a:lnTo>
                  <a:pt x="400" y="202"/>
                </a:lnTo>
                <a:lnTo>
                  <a:pt x="401" y="202"/>
                </a:lnTo>
                <a:lnTo>
                  <a:pt x="402" y="202"/>
                </a:lnTo>
                <a:lnTo>
                  <a:pt x="403" y="202"/>
                </a:lnTo>
                <a:lnTo>
                  <a:pt x="404" y="202"/>
                </a:lnTo>
                <a:cubicBezTo>
                  <a:pt x="406" y="203"/>
                  <a:pt x="415" y="203"/>
                  <a:pt x="418" y="203"/>
                </a:cubicBezTo>
                <a:cubicBezTo>
                  <a:pt x="414" y="203"/>
                  <a:pt x="409" y="203"/>
                  <a:pt x="408" y="203"/>
                </a:cubicBezTo>
                <a:cubicBezTo>
                  <a:pt x="405" y="203"/>
                  <a:pt x="401" y="203"/>
                  <a:pt x="401" y="203"/>
                </a:cubicBezTo>
                <a:cubicBezTo>
                  <a:pt x="399" y="203"/>
                  <a:pt x="397" y="203"/>
                  <a:pt x="396" y="203"/>
                </a:cubicBezTo>
                <a:close/>
                <a:moveTo>
                  <a:pt x="405" y="191"/>
                </a:moveTo>
                <a:cubicBezTo>
                  <a:pt x="408" y="191"/>
                  <a:pt x="411" y="191"/>
                  <a:pt x="411" y="191"/>
                </a:cubicBezTo>
                <a:lnTo>
                  <a:pt x="412" y="191"/>
                </a:lnTo>
                <a:lnTo>
                  <a:pt x="412" y="190"/>
                </a:lnTo>
                <a:lnTo>
                  <a:pt x="413" y="190"/>
                </a:lnTo>
                <a:cubicBezTo>
                  <a:pt x="414" y="190"/>
                  <a:pt x="419" y="192"/>
                  <a:pt x="422" y="192"/>
                </a:cubicBezTo>
                <a:lnTo>
                  <a:pt x="422" y="193"/>
                </a:lnTo>
                <a:lnTo>
                  <a:pt x="422" y="194"/>
                </a:lnTo>
                <a:lnTo>
                  <a:pt x="422" y="195"/>
                </a:lnTo>
                <a:lnTo>
                  <a:pt x="422" y="195"/>
                </a:lnTo>
                <a:lnTo>
                  <a:pt x="422" y="196"/>
                </a:lnTo>
                <a:lnTo>
                  <a:pt x="422" y="196"/>
                </a:lnTo>
                <a:lnTo>
                  <a:pt x="422" y="196"/>
                </a:lnTo>
                <a:lnTo>
                  <a:pt x="422" y="196"/>
                </a:lnTo>
                <a:lnTo>
                  <a:pt x="422" y="196"/>
                </a:lnTo>
                <a:lnTo>
                  <a:pt x="421" y="196"/>
                </a:lnTo>
                <a:lnTo>
                  <a:pt x="421" y="196"/>
                </a:lnTo>
                <a:lnTo>
                  <a:pt x="420" y="195"/>
                </a:lnTo>
                <a:lnTo>
                  <a:pt x="419" y="195"/>
                </a:lnTo>
                <a:cubicBezTo>
                  <a:pt x="417" y="194"/>
                  <a:pt x="408" y="192"/>
                  <a:pt x="405" y="191"/>
                </a:cubicBezTo>
                <a:close/>
                <a:moveTo>
                  <a:pt x="424" y="132"/>
                </a:moveTo>
                <a:lnTo>
                  <a:pt x="421" y="131"/>
                </a:lnTo>
                <a:lnTo>
                  <a:pt x="420" y="131"/>
                </a:lnTo>
                <a:lnTo>
                  <a:pt x="419" y="131"/>
                </a:lnTo>
                <a:lnTo>
                  <a:pt x="419" y="130"/>
                </a:lnTo>
                <a:lnTo>
                  <a:pt x="418" y="128"/>
                </a:lnTo>
                <a:lnTo>
                  <a:pt x="421" y="128"/>
                </a:lnTo>
                <a:lnTo>
                  <a:pt x="423" y="128"/>
                </a:lnTo>
                <a:lnTo>
                  <a:pt x="423" y="128"/>
                </a:lnTo>
                <a:lnTo>
                  <a:pt x="424" y="129"/>
                </a:lnTo>
                <a:lnTo>
                  <a:pt x="424" y="132"/>
                </a:lnTo>
                <a:close/>
                <a:moveTo>
                  <a:pt x="422" y="118"/>
                </a:moveTo>
                <a:lnTo>
                  <a:pt x="419" y="118"/>
                </a:lnTo>
                <a:lnTo>
                  <a:pt x="418" y="118"/>
                </a:lnTo>
                <a:lnTo>
                  <a:pt x="418" y="118"/>
                </a:lnTo>
                <a:lnTo>
                  <a:pt x="418" y="118"/>
                </a:lnTo>
                <a:lnTo>
                  <a:pt x="418" y="118"/>
                </a:lnTo>
                <a:lnTo>
                  <a:pt x="418" y="117"/>
                </a:lnTo>
                <a:lnTo>
                  <a:pt x="419" y="117"/>
                </a:lnTo>
                <a:lnTo>
                  <a:pt x="421" y="116"/>
                </a:lnTo>
                <a:lnTo>
                  <a:pt x="422" y="118"/>
                </a:lnTo>
                <a:close/>
                <a:moveTo>
                  <a:pt x="412" y="105"/>
                </a:moveTo>
                <a:lnTo>
                  <a:pt x="413" y="106"/>
                </a:lnTo>
                <a:lnTo>
                  <a:pt x="414" y="106"/>
                </a:lnTo>
                <a:lnTo>
                  <a:pt x="415" y="106"/>
                </a:lnTo>
                <a:lnTo>
                  <a:pt x="417" y="107"/>
                </a:lnTo>
                <a:lnTo>
                  <a:pt x="418" y="107"/>
                </a:lnTo>
                <a:lnTo>
                  <a:pt x="419" y="108"/>
                </a:lnTo>
                <a:lnTo>
                  <a:pt x="420" y="108"/>
                </a:lnTo>
                <a:lnTo>
                  <a:pt x="417" y="108"/>
                </a:lnTo>
                <a:lnTo>
                  <a:pt x="415" y="107"/>
                </a:lnTo>
                <a:lnTo>
                  <a:pt x="414" y="107"/>
                </a:lnTo>
                <a:lnTo>
                  <a:pt x="413" y="107"/>
                </a:lnTo>
                <a:lnTo>
                  <a:pt x="412" y="107"/>
                </a:lnTo>
                <a:lnTo>
                  <a:pt x="412" y="107"/>
                </a:lnTo>
                <a:lnTo>
                  <a:pt x="412" y="106"/>
                </a:lnTo>
                <a:lnTo>
                  <a:pt x="412" y="105"/>
                </a:lnTo>
                <a:close/>
                <a:moveTo>
                  <a:pt x="413" y="99"/>
                </a:moveTo>
                <a:lnTo>
                  <a:pt x="411" y="96"/>
                </a:lnTo>
                <a:lnTo>
                  <a:pt x="408" y="96"/>
                </a:lnTo>
                <a:lnTo>
                  <a:pt x="408" y="94"/>
                </a:lnTo>
                <a:lnTo>
                  <a:pt x="410" y="92"/>
                </a:lnTo>
                <a:lnTo>
                  <a:pt x="411" y="92"/>
                </a:lnTo>
                <a:lnTo>
                  <a:pt x="411" y="92"/>
                </a:lnTo>
                <a:lnTo>
                  <a:pt x="412" y="92"/>
                </a:lnTo>
                <a:lnTo>
                  <a:pt x="412" y="91"/>
                </a:lnTo>
                <a:lnTo>
                  <a:pt x="414" y="91"/>
                </a:lnTo>
                <a:lnTo>
                  <a:pt x="416" y="90"/>
                </a:lnTo>
                <a:lnTo>
                  <a:pt x="417" y="93"/>
                </a:lnTo>
                <a:lnTo>
                  <a:pt x="417" y="95"/>
                </a:lnTo>
                <a:lnTo>
                  <a:pt x="418" y="97"/>
                </a:lnTo>
                <a:lnTo>
                  <a:pt x="418" y="98"/>
                </a:lnTo>
                <a:lnTo>
                  <a:pt x="418" y="99"/>
                </a:lnTo>
                <a:lnTo>
                  <a:pt x="418" y="99"/>
                </a:lnTo>
                <a:lnTo>
                  <a:pt x="417" y="99"/>
                </a:lnTo>
                <a:lnTo>
                  <a:pt x="416" y="99"/>
                </a:lnTo>
                <a:lnTo>
                  <a:pt x="415" y="99"/>
                </a:lnTo>
                <a:lnTo>
                  <a:pt x="413" y="99"/>
                </a:lnTo>
                <a:close/>
                <a:moveTo>
                  <a:pt x="415" y="81"/>
                </a:moveTo>
                <a:lnTo>
                  <a:pt x="415" y="80"/>
                </a:lnTo>
                <a:lnTo>
                  <a:pt x="415" y="80"/>
                </a:lnTo>
                <a:lnTo>
                  <a:pt x="415" y="79"/>
                </a:lnTo>
                <a:lnTo>
                  <a:pt x="414" y="79"/>
                </a:lnTo>
                <a:lnTo>
                  <a:pt x="414" y="78"/>
                </a:lnTo>
                <a:lnTo>
                  <a:pt x="413" y="78"/>
                </a:lnTo>
                <a:lnTo>
                  <a:pt x="415" y="81"/>
                </a:lnTo>
                <a:close/>
                <a:moveTo>
                  <a:pt x="413" y="78"/>
                </a:moveTo>
                <a:lnTo>
                  <a:pt x="413" y="78"/>
                </a:lnTo>
                <a:lnTo>
                  <a:pt x="412" y="77"/>
                </a:lnTo>
                <a:lnTo>
                  <a:pt x="411" y="77"/>
                </a:lnTo>
                <a:lnTo>
                  <a:pt x="409" y="76"/>
                </a:lnTo>
                <a:cubicBezTo>
                  <a:pt x="407" y="75"/>
                  <a:pt x="402" y="73"/>
                  <a:pt x="401" y="72"/>
                </a:cubicBezTo>
                <a:lnTo>
                  <a:pt x="402" y="71"/>
                </a:lnTo>
                <a:lnTo>
                  <a:pt x="400" y="69"/>
                </a:lnTo>
                <a:lnTo>
                  <a:pt x="400" y="69"/>
                </a:lnTo>
                <a:lnTo>
                  <a:pt x="399" y="69"/>
                </a:lnTo>
                <a:lnTo>
                  <a:pt x="398" y="68"/>
                </a:lnTo>
                <a:lnTo>
                  <a:pt x="398" y="68"/>
                </a:lnTo>
                <a:lnTo>
                  <a:pt x="397" y="68"/>
                </a:lnTo>
                <a:lnTo>
                  <a:pt x="397" y="68"/>
                </a:lnTo>
                <a:lnTo>
                  <a:pt x="397" y="68"/>
                </a:lnTo>
                <a:lnTo>
                  <a:pt x="397" y="68"/>
                </a:lnTo>
                <a:lnTo>
                  <a:pt x="397" y="68"/>
                </a:lnTo>
                <a:cubicBezTo>
                  <a:pt x="397" y="67"/>
                  <a:pt x="407" y="72"/>
                  <a:pt x="412" y="75"/>
                </a:cubicBezTo>
                <a:lnTo>
                  <a:pt x="413" y="78"/>
                </a:lnTo>
                <a:close/>
                <a:moveTo>
                  <a:pt x="407" y="67"/>
                </a:moveTo>
                <a:cubicBezTo>
                  <a:pt x="405" y="66"/>
                  <a:pt x="399" y="62"/>
                  <a:pt x="398" y="62"/>
                </a:cubicBezTo>
                <a:cubicBezTo>
                  <a:pt x="395" y="60"/>
                  <a:pt x="392" y="57"/>
                  <a:pt x="391" y="57"/>
                </a:cubicBezTo>
                <a:lnTo>
                  <a:pt x="392" y="55"/>
                </a:lnTo>
                <a:cubicBezTo>
                  <a:pt x="402" y="59"/>
                  <a:pt x="402" y="60"/>
                  <a:pt x="404" y="63"/>
                </a:cubicBezTo>
                <a:lnTo>
                  <a:pt x="405" y="64"/>
                </a:lnTo>
                <a:lnTo>
                  <a:pt x="405" y="65"/>
                </a:lnTo>
                <a:lnTo>
                  <a:pt x="407" y="67"/>
                </a:lnTo>
                <a:close/>
                <a:moveTo>
                  <a:pt x="394" y="50"/>
                </a:moveTo>
                <a:lnTo>
                  <a:pt x="392" y="49"/>
                </a:lnTo>
                <a:lnTo>
                  <a:pt x="390" y="49"/>
                </a:lnTo>
                <a:lnTo>
                  <a:pt x="389" y="48"/>
                </a:lnTo>
                <a:lnTo>
                  <a:pt x="389" y="48"/>
                </a:lnTo>
                <a:lnTo>
                  <a:pt x="388" y="48"/>
                </a:lnTo>
                <a:lnTo>
                  <a:pt x="388" y="48"/>
                </a:lnTo>
                <a:lnTo>
                  <a:pt x="387" y="48"/>
                </a:lnTo>
                <a:lnTo>
                  <a:pt x="386" y="47"/>
                </a:lnTo>
                <a:lnTo>
                  <a:pt x="384" y="46"/>
                </a:lnTo>
                <a:lnTo>
                  <a:pt x="385" y="45"/>
                </a:lnTo>
                <a:lnTo>
                  <a:pt x="386" y="45"/>
                </a:lnTo>
                <a:lnTo>
                  <a:pt x="387" y="45"/>
                </a:lnTo>
                <a:lnTo>
                  <a:pt x="388" y="45"/>
                </a:lnTo>
                <a:lnTo>
                  <a:pt x="389" y="45"/>
                </a:lnTo>
                <a:lnTo>
                  <a:pt x="389" y="45"/>
                </a:lnTo>
                <a:lnTo>
                  <a:pt x="390" y="46"/>
                </a:lnTo>
                <a:lnTo>
                  <a:pt x="392" y="48"/>
                </a:lnTo>
                <a:lnTo>
                  <a:pt x="394" y="50"/>
                </a:lnTo>
                <a:close/>
                <a:moveTo>
                  <a:pt x="391" y="67"/>
                </a:moveTo>
                <a:lnTo>
                  <a:pt x="393" y="70"/>
                </a:lnTo>
                <a:lnTo>
                  <a:pt x="392" y="70"/>
                </a:lnTo>
                <a:lnTo>
                  <a:pt x="391" y="70"/>
                </a:lnTo>
                <a:lnTo>
                  <a:pt x="390" y="70"/>
                </a:lnTo>
                <a:lnTo>
                  <a:pt x="390" y="70"/>
                </a:lnTo>
                <a:lnTo>
                  <a:pt x="389" y="70"/>
                </a:lnTo>
                <a:lnTo>
                  <a:pt x="389" y="70"/>
                </a:lnTo>
                <a:lnTo>
                  <a:pt x="389" y="70"/>
                </a:lnTo>
                <a:lnTo>
                  <a:pt x="388" y="70"/>
                </a:lnTo>
                <a:lnTo>
                  <a:pt x="387" y="70"/>
                </a:lnTo>
                <a:lnTo>
                  <a:pt x="387" y="70"/>
                </a:lnTo>
                <a:lnTo>
                  <a:pt x="385" y="70"/>
                </a:lnTo>
                <a:lnTo>
                  <a:pt x="384" y="70"/>
                </a:lnTo>
                <a:lnTo>
                  <a:pt x="381" y="69"/>
                </a:lnTo>
                <a:lnTo>
                  <a:pt x="379" y="69"/>
                </a:lnTo>
                <a:lnTo>
                  <a:pt x="380" y="68"/>
                </a:lnTo>
                <a:lnTo>
                  <a:pt x="380" y="68"/>
                </a:lnTo>
                <a:lnTo>
                  <a:pt x="381" y="68"/>
                </a:lnTo>
                <a:lnTo>
                  <a:pt x="382" y="67"/>
                </a:lnTo>
                <a:cubicBezTo>
                  <a:pt x="382" y="67"/>
                  <a:pt x="386" y="67"/>
                  <a:pt x="391" y="67"/>
                </a:cubicBezTo>
                <a:close/>
                <a:moveTo>
                  <a:pt x="370" y="28"/>
                </a:moveTo>
                <a:lnTo>
                  <a:pt x="373" y="31"/>
                </a:lnTo>
                <a:lnTo>
                  <a:pt x="375" y="32"/>
                </a:lnTo>
                <a:lnTo>
                  <a:pt x="377" y="34"/>
                </a:lnTo>
                <a:lnTo>
                  <a:pt x="378" y="34"/>
                </a:lnTo>
                <a:lnTo>
                  <a:pt x="378" y="35"/>
                </a:lnTo>
                <a:lnTo>
                  <a:pt x="377" y="35"/>
                </a:lnTo>
                <a:lnTo>
                  <a:pt x="376" y="34"/>
                </a:lnTo>
                <a:lnTo>
                  <a:pt x="374" y="33"/>
                </a:lnTo>
                <a:lnTo>
                  <a:pt x="372" y="32"/>
                </a:lnTo>
                <a:lnTo>
                  <a:pt x="371" y="32"/>
                </a:lnTo>
                <a:lnTo>
                  <a:pt x="368" y="30"/>
                </a:lnTo>
                <a:lnTo>
                  <a:pt x="367" y="29"/>
                </a:lnTo>
                <a:lnTo>
                  <a:pt x="370" y="28"/>
                </a:lnTo>
                <a:close/>
                <a:moveTo>
                  <a:pt x="365" y="38"/>
                </a:moveTo>
                <a:lnTo>
                  <a:pt x="362" y="37"/>
                </a:lnTo>
                <a:lnTo>
                  <a:pt x="360" y="37"/>
                </a:lnTo>
                <a:lnTo>
                  <a:pt x="358" y="37"/>
                </a:lnTo>
                <a:lnTo>
                  <a:pt x="356" y="37"/>
                </a:lnTo>
                <a:lnTo>
                  <a:pt x="355" y="37"/>
                </a:lnTo>
                <a:lnTo>
                  <a:pt x="355" y="36"/>
                </a:lnTo>
                <a:lnTo>
                  <a:pt x="354" y="36"/>
                </a:lnTo>
                <a:lnTo>
                  <a:pt x="354" y="36"/>
                </a:lnTo>
                <a:lnTo>
                  <a:pt x="355" y="36"/>
                </a:lnTo>
                <a:lnTo>
                  <a:pt x="355" y="35"/>
                </a:lnTo>
                <a:lnTo>
                  <a:pt x="356" y="34"/>
                </a:lnTo>
                <a:lnTo>
                  <a:pt x="357" y="33"/>
                </a:lnTo>
                <a:lnTo>
                  <a:pt x="359" y="31"/>
                </a:lnTo>
                <a:lnTo>
                  <a:pt x="362" y="33"/>
                </a:lnTo>
                <a:lnTo>
                  <a:pt x="364" y="33"/>
                </a:lnTo>
                <a:lnTo>
                  <a:pt x="366" y="34"/>
                </a:lnTo>
                <a:lnTo>
                  <a:pt x="367" y="35"/>
                </a:lnTo>
                <a:lnTo>
                  <a:pt x="368" y="35"/>
                </a:lnTo>
                <a:lnTo>
                  <a:pt x="368" y="35"/>
                </a:lnTo>
                <a:lnTo>
                  <a:pt x="368" y="35"/>
                </a:lnTo>
                <a:lnTo>
                  <a:pt x="368" y="35"/>
                </a:lnTo>
                <a:lnTo>
                  <a:pt x="368" y="35"/>
                </a:lnTo>
                <a:lnTo>
                  <a:pt x="367" y="35"/>
                </a:lnTo>
                <a:lnTo>
                  <a:pt x="367" y="35"/>
                </a:lnTo>
                <a:lnTo>
                  <a:pt x="366" y="35"/>
                </a:lnTo>
                <a:lnTo>
                  <a:pt x="366" y="36"/>
                </a:lnTo>
                <a:lnTo>
                  <a:pt x="365" y="36"/>
                </a:lnTo>
                <a:lnTo>
                  <a:pt x="365" y="37"/>
                </a:lnTo>
                <a:lnTo>
                  <a:pt x="365" y="38"/>
                </a:lnTo>
                <a:close/>
                <a:moveTo>
                  <a:pt x="345" y="19"/>
                </a:moveTo>
                <a:cubicBezTo>
                  <a:pt x="349" y="19"/>
                  <a:pt x="355" y="22"/>
                  <a:pt x="357" y="23"/>
                </a:cubicBezTo>
                <a:lnTo>
                  <a:pt x="355" y="23"/>
                </a:lnTo>
                <a:lnTo>
                  <a:pt x="354" y="23"/>
                </a:lnTo>
                <a:lnTo>
                  <a:pt x="353" y="22"/>
                </a:lnTo>
                <a:lnTo>
                  <a:pt x="353" y="22"/>
                </a:lnTo>
                <a:lnTo>
                  <a:pt x="352" y="22"/>
                </a:lnTo>
                <a:cubicBezTo>
                  <a:pt x="351" y="22"/>
                  <a:pt x="346" y="21"/>
                  <a:pt x="343" y="21"/>
                </a:cubicBezTo>
                <a:lnTo>
                  <a:pt x="345" y="19"/>
                </a:lnTo>
                <a:close/>
                <a:moveTo>
                  <a:pt x="324" y="9"/>
                </a:moveTo>
                <a:cubicBezTo>
                  <a:pt x="329" y="10"/>
                  <a:pt x="337" y="12"/>
                  <a:pt x="340" y="14"/>
                </a:cubicBezTo>
                <a:cubicBezTo>
                  <a:pt x="331" y="12"/>
                  <a:pt x="325" y="12"/>
                  <a:pt x="325" y="12"/>
                </a:cubicBezTo>
                <a:lnTo>
                  <a:pt x="324" y="12"/>
                </a:lnTo>
                <a:lnTo>
                  <a:pt x="323" y="12"/>
                </a:lnTo>
                <a:lnTo>
                  <a:pt x="323" y="12"/>
                </a:lnTo>
                <a:lnTo>
                  <a:pt x="323" y="12"/>
                </a:lnTo>
                <a:lnTo>
                  <a:pt x="323" y="12"/>
                </a:lnTo>
                <a:lnTo>
                  <a:pt x="323" y="11"/>
                </a:lnTo>
                <a:lnTo>
                  <a:pt x="323" y="11"/>
                </a:lnTo>
                <a:lnTo>
                  <a:pt x="323" y="11"/>
                </a:lnTo>
                <a:lnTo>
                  <a:pt x="324" y="11"/>
                </a:lnTo>
                <a:lnTo>
                  <a:pt x="324" y="10"/>
                </a:lnTo>
                <a:lnTo>
                  <a:pt x="324" y="9"/>
                </a:lnTo>
                <a:close/>
                <a:moveTo>
                  <a:pt x="324" y="16"/>
                </a:moveTo>
                <a:lnTo>
                  <a:pt x="321" y="19"/>
                </a:lnTo>
                <a:lnTo>
                  <a:pt x="319" y="18"/>
                </a:lnTo>
                <a:lnTo>
                  <a:pt x="319" y="17"/>
                </a:lnTo>
                <a:lnTo>
                  <a:pt x="319" y="16"/>
                </a:lnTo>
                <a:lnTo>
                  <a:pt x="324" y="16"/>
                </a:lnTo>
                <a:close/>
                <a:moveTo>
                  <a:pt x="279" y="13"/>
                </a:moveTo>
                <a:cubicBezTo>
                  <a:pt x="287" y="9"/>
                  <a:pt x="299" y="8"/>
                  <a:pt x="303" y="8"/>
                </a:cubicBezTo>
                <a:cubicBezTo>
                  <a:pt x="305" y="8"/>
                  <a:pt x="308" y="8"/>
                  <a:pt x="308" y="8"/>
                </a:cubicBezTo>
                <a:lnTo>
                  <a:pt x="309" y="8"/>
                </a:lnTo>
                <a:lnTo>
                  <a:pt x="309" y="8"/>
                </a:lnTo>
                <a:lnTo>
                  <a:pt x="310" y="8"/>
                </a:lnTo>
                <a:cubicBezTo>
                  <a:pt x="305" y="8"/>
                  <a:pt x="286" y="14"/>
                  <a:pt x="282" y="17"/>
                </a:cubicBezTo>
                <a:lnTo>
                  <a:pt x="282" y="15"/>
                </a:lnTo>
                <a:lnTo>
                  <a:pt x="281" y="14"/>
                </a:lnTo>
                <a:lnTo>
                  <a:pt x="279" y="13"/>
                </a:lnTo>
                <a:close/>
                <a:moveTo>
                  <a:pt x="310" y="8"/>
                </a:moveTo>
                <a:lnTo>
                  <a:pt x="312" y="9"/>
                </a:lnTo>
                <a:lnTo>
                  <a:pt x="314" y="9"/>
                </a:lnTo>
                <a:lnTo>
                  <a:pt x="315" y="9"/>
                </a:lnTo>
                <a:lnTo>
                  <a:pt x="317" y="9"/>
                </a:lnTo>
                <a:lnTo>
                  <a:pt x="318" y="9"/>
                </a:lnTo>
                <a:lnTo>
                  <a:pt x="319" y="9"/>
                </a:lnTo>
                <a:lnTo>
                  <a:pt x="319" y="9"/>
                </a:lnTo>
                <a:lnTo>
                  <a:pt x="319" y="9"/>
                </a:lnTo>
                <a:cubicBezTo>
                  <a:pt x="320" y="10"/>
                  <a:pt x="315" y="11"/>
                  <a:pt x="314" y="12"/>
                </a:cubicBezTo>
                <a:lnTo>
                  <a:pt x="311" y="12"/>
                </a:lnTo>
                <a:lnTo>
                  <a:pt x="312" y="9"/>
                </a:lnTo>
                <a:lnTo>
                  <a:pt x="310" y="8"/>
                </a:lnTo>
                <a:close/>
                <a:moveTo>
                  <a:pt x="277" y="17"/>
                </a:moveTo>
                <a:lnTo>
                  <a:pt x="275" y="19"/>
                </a:lnTo>
                <a:lnTo>
                  <a:pt x="274" y="20"/>
                </a:lnTo>
                <a:lnTo>
                  <a:pt x="274" y="21"/>
                </a:lnTo>
                <a:lnTo>
                  <a:pt x="273" y="22"/>
                </a:lnTo>
                <a:lnTo>
                  <a:pt x="271" y="22"/>
                </a:lnTo>
                <a:lnTo>
                  <a:pt x="269" y="23"/>
                </a:lnTo>
                <a:lnTo>
                  <a:pt x="272" y="20"/>
                </a:lnTo>
                <a:lnTo>
                  <a:pt x="273" y="19"/>
                </a:lnTo>
                <a:lnTo>
                  <a:pt x="274" y="18"/>
                </a:lnTo>
                <a:lnTo>
                  <a:pt x="275" y="17"/>
                </a:lnTo>
                <a:lnTo>
                  <a:pt x="276" y="17"/>
                </a:lnTo>
                <a:lnTo>
                  <a:pt x="277" y="17"/>
                </a:lnTo>
                <a:close/>
                <a:moveTo>
                  <a:pt x="267" y="19"/>
                </a:moveTo>
                <a:cubicBezTo>
                  <a:pt x="268" y="18"/>
                  <a:pt x="263" y="23"/>
                  <a:pt x="261" y="26"/>
                </a:cubicBezTo>
                <a:lnTo>
                  <a:pt x="258" y="28"/>
                </a:lnTo>
                <a:lnTo>
                  <a:pt x="257" y="30"/>
                </a:lnTo>
                <a:lnTo>
                  <a:pt x="257" y="31"/>
                </a:lnTo>
                <a:lnTo>
                  <a:pt x="256" y="31"/>
                </a:lnTo>
                <a:lnTo>
                  <a:pt x="256" y="31"/>
                </a:lnTo>
                <a:lnTo>
                  <a:pt x="255" y="32"/>
                </a:lnTo>
                <a:lnTo>
                  <a:pt x="253" y="32"/>
                </a:lnTo>
                <a:lnTo>
                  <a:pt x="252" y="30"/>
                </a:lnTo>
                <a:lnTo>
                  <a:pt x="251" y="29"/>
                </a:lnTo>
                <a:lnTo>
                  <a:pt x="248" y="30"/>
                </a:lnTo>
                <a:cubicBezTo>
                  <a:pt x="254" y="24"/>
                  <a:pt x="264" y="20"/>
                  <a:pt x="265" y="20"/>
                </a:cubicBezTo>
                <a:lnTo>
                  <a:pt x="266" y="19"/>
                </a:lnTo>
                <a:lnTo>
                  <a:pt x="267" y="19"/>
                </a:lnTo>
                <a:lnTo>
                  <a:pt x="267" y="19"/>
                </a:lnTo>
                <a:close/>
                <a:moveTo>
                  <a:pt x="246" y="61"/>
                </a:moveTo>
                <a:lnTo>
                  <a:pt x="246" y="62"/>
                </a:lnTo>
                <a:lnTo>
                  <a:pt x="246" y="63"/>
                </a:lnTo>
                <a:lnTo>
                  <a:pt x="245" y="63"/>
                </a:lnTo>
                <a:lnTo>
                  <a:pt x="245" y="63"/>
                </a:lnTo>
                <a:lnTo>
                  <a:pt x="244" y="63"/>
                </a:lnTo>
                <a:lnTo>
                  <a:pt x="242" y="64"/>
                </a:lnTo>
                <a:lnTo>
                  <a:pt x="240" y="64"/>
                </a:lnTo>
                <a:lnTo>
                  <a:pt x="237" y="65"/>
                </a:lnTo>
                <a:lnTo>
                  <a:pt x="235" y="60"/>
                </a:lnTo>
                <a:cubicBezTo>
                  <a:pt x="243" y="61"/>
                  <a:pt x="247" y="61"/>
                  <a:pt x="247" y="61"/>
                </a:cubicBezTo>
                <a:lnTo>
                  <a:pt x="247" y="61"/>
                </a:lnTo>
                <a:lnTo>
                  <a:pt x="248" y="61"/>
                </a:lnTo>
                <a:lnTo>
                  <a:pt x="248" y="61"/>
                </a:lnTo>
                <a:lnTo>
                  <a:pt x="247" y="61"/>
                </a:lnTo>
                <a:lnTo>
                  <a:pt x="247" y="61"/>
                </a:lnTo>
                <a:lnTo>
                  <a:pt x="247" y="61"/>
                </a:lnTo>
                <a:lnTo>
                  <a:pt x="246" y="61"/>
                </a:lnTo>
                <a:close/>
                <a:moveTo>
                  <a:pt x="218" y="57"/>
                </a:moveTo>
                <a:cubicBezTo>
                  <a:pt x="228" y="46"/>
                  <a:pt x="229" y="46"/>
                  <a:pt x="232" y="46"/>
                </a:cubicBezTo>
                <a:lnTo>
                  <a:pt x="233" y="46"/>
                </a:lnTo>
                <a:lnTo>
                  <a:pt x="234" y="46"/>
                </a:lnTo>
                <a:lnTo>
                  <a:pt x="235" y="46"/>
                </a:lnTo>
                <a:lnTo>
                  <a:pt x="236" y="45"/>
                </a:lnTo>
                <a:lnTo>
                  <a:pt x="238" y="45"/>
                </a:lnTo>
                <a:cubicBezTo>
                  <a:pt x="227" y="53"/>
                  <a:pt x="221" y="58"/>
                  <a:pt x="220" y="59"/>
                </a:cubicBezTo>
                <a:lnTo>
                  <a:pt x="220" y="59"/>
                </a:lnTo>
                <a:lnTo>
                  <a:pt x="219" y="60"/>
                </a:lnTo>
                <a:lnTo>
                  <a:pt x="219" y="60"/>
                </a:lnTo>
                <a:lnTo>
                  <a:pt x="218" y="60"/>
                </a:lnTo>
                <a:lnTo>
                  <a:pt x="218" y="60"/>
                </a:lnTo>
                <a:lnTo>
                  <a:pt x="218" y="60"/>
                </a:lnTo>
                <a:lnTo>
                  <a:pt x="218" y="60"/>
                </a:lnTo>
                <a:lnTo>
                  <a:pt x="218" y="59"/>
                </a:lnTo>
                <a:lnTo>
                  <a:pt x="218" y="59"/>
                </a:lnTo>
                <a:lnTo>
                  <a:pt x="218" y="59"/>
                </a:lnTo>
                <a:lnTo>
                  <a:pt x="218" y="58"/>
                </a:lnTo>
                <a:lnTo>
                  <a:pt x="218" y="57"/>
                </a:lnTo>
                <a:close/>
                <a:moveTo>
                  <a:pt x="208" y="144"/>
                </a:moveTo>
                <a:lnTo>
                  <a:pt x="206" y="146"/>
                </a:lnTo>
                <a:lnTo>
                  <a:pt x="207" y="143"/>
                </a:lnTo>
                <a:lnTo>
                  <a:pt x="208" y="141"/>
                </a:lnTo>
                <a:lnTo>
                  <a:pt x="209" y="139"/>
                </a:lnTo>
                <a:lnTo>
                  <a:pt x="210" y="138"/>
                </a:lnTo>
                <a:lnTo>
                  <a:pt x="210" y="136"/>
                </a:lnTo>
                <a:lnTo>
                  <a:pt x="211" y="136"/>
                </a:lnTo>
                <a:lnTo>
                  <a:pt x="211" y="135"/>
                </a:lnTo>
                <a:lnTo>
                  <a:pt x="212" y="134"/>
                </a:lnTo>
                <a:lnTo>
                  <a:pt x="213" y="134"/>
                </a:lnTo>
                <a:lnTo>
                  <a:pt x="214" y="134"/>
                </a:lnTo>
                <a:lnTo>
                  <a:pt x="215" y="133"/>
                </a:lnTo>
                <a:lnTo>
                  <a:pt x="216" y="133"/>
                </a:lnTo>
                <a:lnTo>
                  <a:pt x="216" y="134"/>
                </a:lnTo>
                <a:cubicBezTo>
                  <a:pt x="215" y="137"/>
                  <a:pt x="209" y="142"/>
                  <a:pt x="209" y="143"/>
                </a:cubicBezTo>
                <a:lnTo>
                  <a:pt x="208" y="144"/>
                </a:lnTo>
                <a:close/>
                <a:moveTo>
                  <a:pt x="208" y="118"/>
                </a:moveTo>
                <a:lnTo>
                  <a:pt x="209" y="115"/>
                </a:lnTo>
                <a:lnTo>
                  <a:pt x="210" y="114"/>
                </a:lnTo>
                <a:lnTo>
                  <a:pt x="210" y="112"/>
                </a:lnTo>
                <a:lnTo>
                  <a:pt x="211" y="111"/>
                </a:lnTo>
                <a:lnTo>
                  <a:pt x="211" y="111"/>
                </a:lnTo>
                <a:lnTo>
                  <a:pt x="212" y="110"/>
                </a:lnTo>
                <a:lnTo>
                  <a:pt x="213" y="109"/>
                </a:lnTo>
                <a:lnTo>
                  <a:pt x="214" y="108"/>
                </a:lnTo>
                <a:lnTo>
                  <a:pt x="214" y="110"/>
                </a:lnTo>
                <a:lnTo>
                  <a:pt x="215" y="111"/>
                </a:lnTo>
                <a:lnTo>
                  <a:pt x="215" y="112"/>
                </a:lnTo>
                <a:lnTo>
                  <a:pt x="214" y="113"/>
                </a:lnTo>
                <a:lnTo>
                  <a:pt x="214" y="114"/>
                </a:lnTo>
                <a:lnTo>
                  <a:pt x="212" y="115"/>
                </a:lnTo>
                <a:lnTo>
                  <a:pt x="211" y="116"/>
                </a:lnTo>
                <a:lnTo>
                  <a:pt x="208" y="118"/>
                </a:lnTo>
                <a:close/>
                <a:moveTo>
                  <a:pt x="208" y="105"/>
                </a:moveTo>
                <a:lnTo>
                  <a:pt x="206" y="107"/>
                </a:lnTo>
                <a:lnTo>
                  <a:pt x="204" y="109"/>
                </a:lnTo>
                <a:lnTo>
                  <a:pt x="203" y="110"/>
                </a:lnTo>
                <a:lnTo>
                  <a:pt x="203" y="111"/>
                </a:lnTo>
                <a:lnTo>
                  <a:pt x="202" y="111"/>
                </a:lnTo>
                <a:lnTo>
                  <a:pt x="202" y="112"/>
                </a:lnTo>
                <a:lnTo>
                  <a:pt x="200" y="112"/>
                </a:lnTo>
                <a:lnTo>
                  <a:pt x="198" y="112"/>
                </a:lnTo>
                <a:lnTo>
                  <a:pt x="198" y="109"/>
                </a:lnTo>
                <a:cubicBezTo>
                  <a:pt x="203" y="102"/>
                  <a:pt x="208" y="97"/>
                  <a:pt x="214" y="94"/>
                </a:cubicBezTo>
                <a:lnTo>
                  <a:pt x="214" y="95"/>
                </a:lnTo>
                <a:lnTo>
                  <a:pt x="214" y="97"/>
                </a:lnTo>
                <a:lnTo>
                  <a:pt x="214" y="98"/>
                </a:lnTo>
                <a:lnTo>
                  <a:pt x="213" y="99"/>
                </a:lnTo>
                <a:lnTo>
                  <a:pt x="213" y="100"/>
                </a:lnTo>
                <a:lnTo>
                  <a:pt x="212" y="101"/>
                </a:lnTo>
                <a:lnTo>
                  <a:pt x="211" y="102"/>
                </a:lnTo>
                <a:lnTo>
                  <a:pt x="210" y="103"/>
                </a:lnTo>
                <a:lnTo>
                  <a:pt x="209" y="104"/>
                </a:lnTo>
                <a:lnTo>
                  <a:pt x="208" y="105"/>
                </a:lnTo>
                <a:close/>
                <a:moveTo>
                  <a:pt x="203" y="95"/>
                </a:moveTo>
                <a:cubicBezTo>
                  <a:pt x="208" y="87"/>
                  <a:pt x="215" y="82"/>
                  <a:pt x="214" y="82"/>
                </a:cubicBezTo>
                <a:lnTo>
                  <a:pt x="214" y="83"/>
                </a:lnTo>
                <a:lnTo>
                  <a:pt x="214" y="84"/>
                </a:lnTo>
                <a:lnTo>
                  <a:pt x="214" y="85"/>
                </a:lnTo>
                <a:lnTo>
                  <a:pt x="214" y="86"/>
                </a:lnTo>
                <a:lnTo>
                  <a:pt x="214" y="87"/>
                </a:lnTo>
                <a:lnTo>
                  <a:pt x="214" y="88"/>
                </a:lnTo>
                <a:lnTo>
                  <a:pt x="213" y="89"/>
                </a:lnTo>
                <a:cubicBezTo>
                  <a:pt x="213" y="91"/>
                  <a:pt x="205" y="94"/>
                  <a:pt x="203" y="95"/>
                </a:cubicBezTo>
                <a:close/>
                <a:moveTo>
                  <a:pt x="209" y="81"/>
                </a:moveTo>
                <a:cubicBezTo>
                  <a:pt x="207" y="84"/>
                  <a:pt x="203" y="89"/>
                  <a:pt x="202" y="91"/>
                </a:cubicBezTo>
                <a:lnTo>
                  <a:pt x="202" y="90"/>
                </a:lnTo>
                <a:lnTo>
                  <a:pt x="202" y="89"/>
                </a:lnTo>
                <a:lnTo>
                  <a:pt x="202" y="88"/>
                </a:lnTo>
                <a:lnTo>
                  <a:pt x="203" y="87"/>
                </a:lnTo>
                <a:lnTo>
                  <a:pt x="204" y="86"/>
                </a:lnTo>
                <a:lnTo>
                  <a:pt x="205" y="85"/>
                </a:lnTo>
                <a:lnTo>
                  <a:pt x="207" y="83"/>
                </a:lnTo>
                <a:lnTo>
                  <a:pt x="209" y="81"/>
                </a:lnTo>
                <a:close/>
                <a:moveTo>
                  <a:pt x="201" y="78"/>
                </a:moveTo>
                <a:cubicBezTo>
                  <a:pt x="201" y="81"/>
                  <a:pt x="199" y="85"/>
                  <a:pt x="198" y="85"/>
                </a:cubicBezTo>
                <a:cubicBezTo>
                  <a:pt x="196" y="88"/>
                  <a:pt x="193" y="95"/>
                  <a:pt x="193" y="96"/>
                </a:cubicBezTo>
                <a:lnTo>
                  <a:pt x="193" y="97"/>
                </a:lnTo>
                <a:lnTo>
                  <a:pt x="193" y="98"/>
                </a:lnTo>
                <a:lnTo>
                  <a:pt x="194" y="99"/>
                </a:lnTo>
                <a:lnTo>
                  <a:pt x="194" y="100"/>
                </a:lnTo>
                <a:lnTo>
                  <a:pt x="195" y="100"/>
                </a:lnTo>
                <a:lnTo>
                  <a:pt x="195" y="100"/>
                </a:lnTo>
                <a:lnTo>
                  <a:pt x="195" y="100"/>
                </a:lnTo>
                <a:lnTo>
                  <a:pt x="195" y="100"/>
                </a:lnTo>
                <a:cubicBezTo>
                  <a:pt x="195" y="99"/>
                  <a:pt x="191" y="107"/>
                  <a:pt x="188" y="113"/>
                </a:cubicBezTo>
                <a:lnTo>
                  <a:pt x="186" y="114"/>
                </a:lnTo>
                <a:cubicBezTo>
                  <a:pt x="189" y="97"/>
                  <a:pt x="191" y="92"/>
                  <a:pt x="201" y="78"/>
                </a:cubicBezTo>
                <a:close/>
                <a:moveTo>
                  <a:pt x="195" y="100"/>
                </a:moveTo>
                <a:lnTo>
                  <a:pt x="195" y="100"/>
                </a:lnTo>
                <a:lnTo>
                  <a:pt x="195" y="100"/>
                </a:lnTo>
                <a:lnTo>
                  <a:pt x="195" y="100"/>
                </a:lnTo>
                <a:close/>
                <a:moveTo>
                  <a:pt x="182" y="121"/>
                </a:moveTo>
                <a:lnTo>
                  <a:pt x="184" y="121"/>
                </a:lnTo>
                <a:lnTo>
                  <a:pt x="182" y="128"/>
                </a:lnTo>
                <a:lnTo>
                  <a:pt x="182" y="121"/>
                </a:lnTo>
                <a:close/>
                <a:moveTo>
                  <a:pt x="186" y="172"/>
                </a:moveTo>
                <a:cubicBezTo>
                  <a:pt x="186" y="168"/>
                  <a:pt x="186" y="163"/>
                  <a:pt x="186" y="164"/>
                </a:cubicBezTo>
                <a:cubicBezTo>
                  <a:pt x="187" y="169"/>
                  <a:pt x="195" y="188"/>
                  <a:pt x="203" y="200"/>
                </a:cubicBezTo>
                <a:lnTo>
                  <a:pt x="202" y="202"/>
                </a:lnTo>
                <a:lnTo>
                  <a:pt x="202" y="204"/>
                </a:lnTo>
                <a:lnTo>
                  <a:pt x="202" y="206"/>
                </a:lnTo>
                <a:lnTo>
                  <a:pt x="203" y="207"/>
                </a:lnTo>
                <a:lnTo>
                  <a:pt x="203" y="208"/>
                </a:lnTo>
                <a:lnTo>
                  <a:pt x="204" y="209"/>
                </a:lnTo>
                <a:lnTo>
                  <a:pt x="205" y="209"/>
                </a:lnTo>
                <a:lnTo>
                  <a:pt x="206" y="209"/>
                </a:lnTo>
                <a:lnTo>
                  <a:pt x="208" y="209"/>
                </a:lnTo>
                <a:cubicBezTo>
                  <a:pt x="207" y="213"/>
                  <a:pt x="207" y="219"/>
                  <a:pt x="207" y="220"/>
                </a:cubicBezTo>
                <a:cubicBezTo>
                  <a:pt x="199" y="207"/>
                  <a:pt x="189" y="184"/>
                  <a:pt x="186" y="172"/>
                </a:cubicBezTo>
                <a:close/>
                <a:moveTo>
                  <a:pt x="186" y="164"/>
                </a:moveTo>
                <a:cubicBezTo>
                  <a:pt x="185" y="158"/>
                  <a:pt x="184" y="153"/>
                  <a:pt x="184" y="153"/>
                </a:cubicBezTo>
                <a:lnTo>
                  <a:pt x="184" y="153"/>
                </a:lnTo>
                <a:lnTo>
                  <a:pt x="184" y="153"/>
                </a:lnTo>
                <a:lnTo>
                  <a:pt x="184" y="153"/>
                </a:lnTo>
                <a:lnTo>
                  <a:pt x="184" y="153"/>
                </a:lnTo>
                <a:lnTo>
                  <a:pt x="184" y="153"/>
                </a:lnTo>
                <a:lnTo>
                  <a:pt x="184" y="154"/>
                </a:lnTo>
                <a:lnTo>
                  <a:pt x="184" y="154"/>
                </a:lnTo>
                <a:cubicBezTo>
                  <a:pt x="183" y="155"/>
                  <a:pt x="185" y="161"/>
                  <a:pt x="186" y="164"/>
                </a:cubicBezTo>
                <a:close/>
                <a:moveTo>
                  <a:pt x="207" y="220"/>
                </a:moveTo>
                <a:lnTo>
                  <a:pt x="207" y="221"/>
                </a:lnTo>
                <a:lnTo>
                  <a:pt x="207" y="221"/>
                </a:lnTo>
                <a:lnTo>
                  <a:pt x="207" y="220"/>
                </a:lnTo>
                <a:close/>
                <a:moveTo>
                  <a:pt x="207" y="221"/>
                </a:moveTo>
                <a:lnTo>
                  <a:pt x="210" y="223"/>
                </a:lnTo>
                <a:lnTo>
                  <a:pt x="211" y="223"/>
                </a:lnTo>
                <a:lnTo>
                  <a:pt x="211" y="222"/>
                </a:lnTo>
                <a:lnTo>
                  <a:pt x="211" y="222"/>
                </a:lnTo>
                <a:lnTo>
                  <a:pt x="211" y="223"/>
                </a:lnTo>
                <a:lnTo>
                  <a:pt x="212" y="223"/>
                </a:lnTo>
                <a:lnTo>
                  <a:pt x="212" y="225"/>
                </a:lnTo>
                <a:lnTo>
                  <a:pt x="212" y="227"/>
                </a:lnTo>
                <a:lnTo>
                  <a:pt x="213" y="230"/>
                </a:lnTo>
                <a:cubicBezTo>
                  <a:pt x="211" y="228"/>
                  <a:pt x="207" y="221"/>
                  <a:pt x="207" y="221"/>
                </a:cubicBezTo>
                <a:close/>
                <a:moveTo>
                  <a:pt x="211" y="217"/>
                </a:moveTo>
                <a:lnTo>
                  <a:pt x="211" y="214"/>
                </a:lnTo>
                <a:lnTo>
                  <a:pt x="214" y="217"/>
                </a:lnTo>
                <a:lnTo>
                  <a:pt x="211" y="219"/>
                </a:lnTo>
                <a:lnTo>
                  <a:pt x="211" y="217"/>
                </a:lnTo>
                <a:close/>
                <a:moveTo>
                  <a:pt x="216" y="228"/>
                </a:moveTo>
                <a:lnTo>
                  <a:pt x="216" y="227"/>
                </a:lnTo>
                <a:lnTo>
                  <a:pt x="215" y="226"/>
                </a:lnTo>
                <a:lnTo>
                  <a:pt x="215" y="224"/>
                </a:lnTo>
                <a:lnTo>
                  <a:pt x="216" y="224"/>
                </a:lnTo>
                <a:lnTo>
                  <a:pt x="216" y="225"/>
                </a:lnTo>
                <a:lnTo>
                  <a:pt x="216" y="228"/>
                </a:lnTo>
                <a:close/>
                <a:moveTo>
                  <a:pt x="217" y="216"/>
                </a:moveTo>
                <a:lnTo>
                  <a:pt x="215" y="213"/>
                </a:lnTo>
                <a:lnTo>
                  <a:pt x="214" y="211"/>
                </a:lnTo>
                <a:lnTo>
                  <a:pt x="213" y="210"/>
                </a:lnTo>
                <a:lnTo>
                  <a:pt x="212" y="208"/>
                </a:lnTo>
                <a:lnTo>
                  <a:pt x="212" y="208"/>
                </a:lnTo>
                <a:lnTo>
                  <a:pt x="212" y="207"/>
                </a:lnTo>
                <a:lnTo>
                  <a:pt x="212" y="207"/>
                </a:lnTo>
                <a:lnTo>
                  <a:pt x="213" y="207"/>
                </a:lnTo>
                <a:lnTo>
                  <a:pt x="214" y="206"/>
                </a:lnTo>
                <a:lnTo>
                  <a:pt x="216" y="209"/>
                </a:lnTo>
                <a:lnTo>
                  <a:pt x="217" y="211"/>
                </a:lnTo>
                <a:lnTo>
                  <a:pt x="218" y="213"/>
                </a:lnTo>
                <a:lnTo>
                  <a:pt x="219" y="214"/>
                </a:lnTo>
                <a:lnTo>
                  <a:pt x="219" y="215"/>
                </a:lnTo>
                <a:lnTo>
                  <a:pt x="219" y="215"/>
                </a:lnTo>
                <a:lnTo>
                  <a:pt x="219" y="215"/>
                </a:lnTo>
                <a:lnTo>
                  <a:pt x="218" y="216"/>
                </a:lnTo>
                <a:lnTo>
                  <a:pt x="217" y="216"/>
                </a:lnTo>
                <a:close/>
                <a:moveTo>
                  <a:pt x="218" y="203"/>
                </a:moveTo>
                <a:lnTo>
                  <a:pt x="218" y="203"/>
                </a:lnTo>
                <a:lnTo>
                  <a:pt x="219" y="203"/>
                </a:lnTo>
                <a:lnTo>
                  <a:pt x="220" y="206"/>
                </a:lnTo>
                <a:lnTo>
                  <a:pt x="220" y="207"/>
                </a:lnTo>
                <a:lnTo>
                  <a:pt x="220" y="207"/>
                </a:lnTo>
                <a:lnTo>
                  <a:pt x="220" y="208"/>
                </a:lnTo>
                <a:lnTo>
                  <a:pt x="220" y="207"/>
                </a:lnTo>
                <a:lnTo>
                  <a:pt x="219" y="206"/>
                </a:lnTo>
                <a:lnTo>
                  <a:pt x="218" y="203"/>
                </a:lnTo>
                <a:close/>
                <a:moveTo>
                  <a:pt x="221" y="235"/>
                </a:moveTo>
                <a:lnTo>
                  <a:pt x="221" y="233"/>
                </a:lnTo>
                <a:lnTo>
                  <a:pt x="221" y="231"/>
                </a:lnTo>
                <a:lnTo>
                  <a:pt x="221" y="230"/>
                </a:lnTo>
                <a:lnTo>
                  <a:pt x="221" y="229"/>
                </a:lnTo>
                <a:lnTo>
                  <a:pt x="221" y="228"/>
                </a:lnTo>
                <a:lnTo>
                  <a:pt x="221" y="228"/>
                </a:lnTo>
                <a:lnTo>
                  <a:pt x="224" y="231"/>
                </a:lnTo>
                <a:lnTo>
                  <a:pt x="225" y="232"/>
                </a:lnTo>
                <a:lnTo>
                  <a:pt x="226" y="233"/>
                </a:lnTo>
                <a:lnTo>
                  <a:pt x="225" y="234"/>
                </a:lnTo>
                <a:lnTo>
                  <a:pt x="224" y="234"/>
                </a:lnTo>
                <a:lnTo>
                  <a:pt x="221" y="235"/>
                </a:lnTo>
                <a:close/>
                <a:moveTo>
                  <a:pt x="231" y="252"/>
                </a:moveTo>
                <a:lnTo>
                  <a:pt x="228" y="249"/>
                </a:lnTo>
                <a:lnTo>
                  <a:pt x="226" y="247"/>
                </a:lnTo>
                <a:lnTo>
                  <a:pt x="225" y="246"/>
                </a:lnTo>
                <a:lnTo>
                  <a:pt x="225" y="245"/>
                </a:lnTo>
                <a:lnTo>
                  <a:pt x="226" y="246"/>
                </a:lnTo>
                <a:lnTo>
                  <a:pt x="227" y="247"/>
                </a:lnTo>
                <a:lnTo>
                  <a:pt x="229" y="249"/>
                </a:lnTo>
                <a:lnTo>
                  <a:pt x="231" y="252"/>
                </a:lnTo>
                <a:close/>
                <a:moveTo>
                  <a:pt x="231" y="252"/>
                </a:moveTo>
                <a:lnTo>
                  <a:pt x="232" y="254"/>
                </a:lnTo>
                <a:lnTo>
                  <a:pt x="232" y="254"/>
                </a:lnTo>
                <a:lnTo>
                  <a:pt x="231" y="252"/>
                </a:lnTo>
                <a:close/>
                <a:moveTo>
                  <a:pt x="231" y="215"/>
                </a:moveTo>
                <a:lnTo>
                  <a:pt x="230" y="213"/>
                </a:lnTo>
                <a:lnTo>
                  <a:pt x="233" y="211"/>
                </a:lnTo>
                <a:lnTo>
                  <a:pt x="234" y="210"/>
                </a:lnTo>
                <a:lnTo>
                  <a:pt x="235" y="209"/>
                </a:lnTo>
                <a:lnTo>
                  <a:pt x="235" y="209"/>
                </a:lnTo>
                <a:lnTo>
                  <a:pt x="236" y="211"/>
                </a:lnTo>
                <a:lnTo>
                  <a:pt x="235" y="212"/>
                </a:lnTo>
                <a:lnTo>
                  <a:pt x="232" y="214"/>
                </a:lnTo>
                <a:lnTo>
                  <a:pt x="231" y="215"/>
                </a:lnTo>
                <a:close/>
                <a:moveTo>
                  <a:pt x="236" y="258"/>
                </a:moveTo>
                <a:lnTo>
                  <a:pt x="239" y="258"/>
                </a:lnTo>
                <a:lnTo>
                  <a:pt x="240" y="257"/>
                </a:lnTo>
                <a:lnTo>
                  <a:pt x="242" y="256"/>
                </a:lnTo>
                <a:lnTo>
                  <a:pt x="242" y="256"/>
                </a:lnTo>
                <a:lnTo>
                  <a:pt x="243" y="256"/>
                </a:lnTo>
                <a:lnTo>
                  <a:pt x="243" y="256"/>
                </a:lnTo>
                <a:lnTo>
                  <a:pt x="244" y="256"/>
                </a:lnTo>
                <a:lnTo>
                  <a:pt x="245" y="257"/>
                </a:lnTo>
                <a:lnTo>
                  <a:pt x="246" y="259"/>
                </a:lnTo>
                <a:lnTo>
                  <a:pt x="245" y="261"/>
                </a:lnTo>
                <a:lnTo>
                  <a:pt x="244" y="262"/>
                </a:lnTo>
                <a:lnTo>
                  <a:pt x="244" y="263"/>
                </a:lnTo>
                <a:lnTo>
                  <a:pt x="243" y="264"/>
                </a:lnTo>
                <a:lnTo>
                  <a:pt x="242" y="263"/>
                </a:lnTo>
                <a:lnTo>
                  <a:pt x="241" y="263"/>
                </a:lnTo>
                <a:lnTo>
                  <a:pt x="240" y="262"/>
                </a:lnTo>
                <a:lnTo>
                  <a:pt x="238" y="260"/>
                </a:lnTo>
                <a:lnTo>
                  <a:pt x="236" y="258"/>
                </a:lnTo>
                <a:close/>
                <a:moveTo>
                  <a:pt x="246" y="221"/>
                </a:moveTo>
                <a:lnTo>
                  <a:pt x="248" y="219"/>
                </a:lnTo>
                <a:lnTo>
                  <a:pt x="247" y="220"/>
                </a:lnTo>
                <a:lnTo>
                  <a:pt x="246" y="221"/>
                </a:lnTo>
                <a:close/>
                <a:moveTo>
                  <a:pt x="248" y="219"/>
                </a:moveTo>
                <a:lnTo>
                  <a:pt x="249" y="218"/>
                </a:lnTo>
                <a:lnTo>
                  <a:pt x="248" y="218"/>
                </a:lnTo>
                <a:lnTo>
                  <a:pt x="248" y="219"/>
                </a:lnTo>
                <a:close/>
                <a:moveTo>
                  <a:pt x="249" y="218"/>
                </a:moveTo>
                <a:lnTo>
                  <a:pt x="249" y="218"/>
                </a:lnTo>
                <a:lnTo>
                  <a:pt x="249" y="217"/>
                </a:lnTo>
                <a:lnTo>
                  <a:pt x="249" y="218"/>
                </a:lnTo>
                <a:close/>
                <a:moveTo>
                  <a:pt x="254" y="271"/>
                </a:moveTo>
                <a:lnTo>
                  <a:pt x="251" y="270"/>
                </a:lnTo>
                <a:lnTo>
                  <a:pt x="250" y="269"/>
                </a:lnTo>
                <a:lnTo>
                  <a:pt x="249" y="269"/>
                </a:lnTo>
                <a:lnTo>
                  <a:pt x="250" y="268"/>
                </a:lnTo>
                <a:lnTo>
                  <a:pt x="252" y="267"/>
                </a:lnTo>
                <a:lnTo>
                  <a:pt x="255" y="265"/>
                </a:lnTo>
                <a:lnTo>
                  <a:pt x="255" y="265"/>
                </a:lnTo>
                <a:lnTo>
                  <a:pt x="254" y="266"/>
                </a:lnTo>
                <a:lnTo>
                  <a:pt x="254" y="267"/>
                </a:lnTo>
                <a:lnTo>
                  <a:pt x="254" y="269"/>
                </a:lnTo>
                <a:lnTo>
                  <a:pt x="254" y="271"/>
                </a:lnTo>
                <a:close/>
                <a:moveTo>
                  <a:pt x="260" y="203"/>
                </a:moveTo>
                <a:lnTo>
                  <a:pt x="262" y="202"/>
                </a:lnTo>
                <a:lnTo>
                  <a:pt x="261" y="202"/>
                </a:lnTo>
                <a:lnTo>
                  <a:pt x="259" y="205"/>
                </a:lnTo>
                <a:lnTo>
                  <a:pt x="259" y="204"/>
                </a:lnTo>
                <a:lnTo>
                  <a:pt x="260" y="203"/>
                </a:lnTo>
                <a:close/>
                <a:moveTo>
                  <a:pt x="266" y="233"/>
                </a:moveTo>
                <a:lnTo>
                  <a:pt x="268" y="232"/>
                </a:lnTo>
                <a:lnTo>
                  <a:pt x="268" y="233"/>
                </a:lnTo>
                <a:lnTo>
                  <a:pt x="265" y="235"/>
                </a:lnTo>
                <a:lnTo>
                  <a:pt x="263" y="237"/>
                </a:lnTo>
                <a:lnTo>
                  <a:pt x="262" y="237"/>
                </a:lnTo>
                <a:lnTo>
                  <a:pt x="262" y="237"/>
                </a:lnTo>
                <a:lnTo>
                  <a:pt x="262" y="236"/>
                </a:lnTo>
                <a:lnTo>
                  <a:pt x="263" y="235"/>
                </a:lnTo>
                <a:lnTo>
                  <a:pt x="265" y="234"/>
                </a:lnTo>
                <a:lnTo>
                  <a:pt x="266" y="233"/>
                </a:lnTo>
                <a:close/>
                <a:moveTo>
                  <a:pt x="267" y="145"/>
                </a:moveTo>
                <a:lnTo>
                  <a:pt x="270" y="144"/>
                </a:lnTo>
                <a:lnTo>
                  <a:pt x="273" y="144"/>
                </a:lnTo>
                <a:lnTo>
                  <a:pt x="274" y="144"/>
                </a:lnTo>
                <a:lnTo>
                  <a:pt x="275" y="144"/>
                </a:lnTo>
                <a:lnTo>
                  <a:pt x="276" y="144"/>
                </a:lnTo>
                <a:lnTo>
                  <a:pt x="276" y="144"/>
                </a:lnTo>
                <a:lnTo>
                  <a:pt x="275" y="145"/>
                </a:lnTo>
                <a:lnTo>
                  <a:pt x="273" y="146"/>
                </a:lnTo>
                <a:lnTo>
                  <a:pt x="271" y="147"/>
                </a:lnTo>
                <a:lnTo>
                  <a:pt x="268" y="149"/>
                </a:lnTo>
                <a:lnTo>
                  <a:pt x="267" y="145"/>
                </a:lnTo>
                <a:close/>
                <a:moveTo>
                  <a:pt x="278" y="148"/>
                </a:moveTo>
                <a:lnTo>
                  <a:pt x="275" y="150"/>
                </a:lnTo>
                <a:lnTo>
                  <a:pt x="273" y="151"/>
                </a:lnTo>
                <a:lnTo>
                  <a:pt x="272" y="152"/>
                </a:lnTo>
                <a:lnTo>
                  <a:pt x="271" y="152"/>
                </a:lnTo>
                <a:lnTo>
                  <a:pt x="271" y="152"/>
                </a:lnTo>
                <a:cubicBezTo>
                  <a:pt x="271" y="152"/>
                  <a:pt x="281" y="145"/>
                  <a:pt x="278" y="148"/>
                </a:cubicBezTo>
                <a:lnTo>
                  <a:pt x="278" y="148"/>
                </a:lnTo>
                <a:lnTo>
                  <a:pt x="278" y="148"/>
                </a:lnTo>
                <a:close/>
                <a:moveTo>
                  <a:pt x="271" y="163"/>
                </a:moveTo>
                <a:lnTo>
                  <a:pt x="274" y="162"/>
                </a:lnTo>
                <a:lnTo>
                  <a:pt x="276" y="160"/>
                </a:lnTo>
                <a:lnTo>
                  <a:pt x="277" y="159"/>
                </a:lnTo>
                <a:lnTo>
                  <a:pt x="278" y="159"/>
                </a:lnTo>
                <a:lnTo>
                  <a:pt x="278" y="158"/>
                </a:lnTo>
                <a:lnTo>
                  <a:pt x="279" y="158"/>
                </a:lnTo>
                <a:lnTo>
                  <a:pt x="280" y="158"/>
                </a:lnTo>
                <a:lnTo>
                  <a:pt x="281" y="158"/>
                </a:lnTo>
                <a:lnTo>
                  <a:pt x="282" y="158"/>
                </a:lnTo>
                <a:lnTo>
                  <a:pt x="282" y="159"/>
                </a:lnTo>
                <a:lnTo>
                  <a:pt x="282" y="159"/>
                </a:lnTo>
                <a:lnTo>
                  <a:pt x="282" y="159"/>
                </a:lnTo>
                <a:lnTo>
                  <a:pt x="282" y="160"/>
                </a:lnTo>
                <a:lnTo>
                  <a:pt x="282" y="160"/>
                </a:lnTo>
                <a:lnTo>
                  <a:pt x="281" y="160"/>
                </a:lnTo>
                <a:lnTo>
                  <a:pt x="280" y="161"/>
                </a:lnTo>
                <a:lnTo>
                  <a:pt x="278" y="162"/>
                </a:lnTo>
                <a:lnTo>
                  <a:pt x="275" y="164"/>
                </a:lnTo>
                <a:lnTo>
                  <a:pt x="272" y="165"/>
                </a:lnTo>
                <a:lnTo>
                  <a:pt x="271" y="163"/>
                </a:lnTo>
                <a:close/>
                <a:moveTo>
                  <a:pt x="273" y="228"/>
                </a:moveTo>
                <a:cubicBezTo>
                  <a:pt x="280" y="223"/>
                  <a:pt x="282" y="221"/>
                  <a:pt x="282" y="222"/>
                </a:cubicBezTo>
                <a:lnTo>
                  <a:pt x="281" y="222"/>
                </a:lnTo>
                <a:lnTo>
                  <a:pt x="280" y="223"/>
                </a:lnTo>
                <a:lnTo>
                  <a:pt x="279" y="224"/>
                </a:lnTo>
                <a:lnTo>
                  <a:pt x="276" y="226"/>
                </a:lnTo>
                <a:lnTo>
                  <a:pt x="273" y="228"/>
                </a:lnTo>
                <a:close/>
                <a:moveTo>
                  <a:pt x="289" y="231"/>
                </a:moveTo>
                <a:cubicBezTo>
                  <a:pt x="281" y="237"/>
                  <a:pt x="278" y="240"/>
                  <a:pt x="278" y="240"/>
                </a:cubicBezTo>
                <a:lnTo>
                  <a:pt x="278" y="240"/>
                </a:lnTo>
                <a:lnTo>
                  <a:pt x="278" y="240"/>
                </a:lnTo>
                <a:lnTo>
                  <a:pt x="277" y="240"/>
                </a:lnTo>
                <a:lnTo>
                  <a:pt x="277" y="240"/>
                </a:lnTo>
                <a:lnTo>
                  <a:pt x="277" y="240"/>
                </a:lnTo>
                <a:lnTo>
                  <a:pt x="276" y="240"/>
                </a:lnTo>
                <a:lnTo>
                  <a:pt x="275" y="239"/>
                </a:lnTo>
                <a:cubicBezTo>
                  <a:pt x="280" y="236"/>
                  <a:pt x="290" y="230"/>
                  <a:pt x="289" y="231"/>
                </a:cubicBezTo>
                <a:close/>
                <a:moveTo>
                  <a:pt x="278" y="257"/>
                </a:moveTo>
                <a:lnTo>
                  <a:pt x="278" y="256"/>
                </a:lnTo>
                <a:lnTo>
                  <a:pt x="278" y="256"/>
                </a:lnTo>
                <a:lnTo>
                  <a:pt x="278" y="257"/>
                </a:lnTo>
                <a:lnTo>
                  <a:pt x="278" y="257"/>
                </a:lnTo>
                <a:close/>
                <a:moveTo>
                  <a:pt x="278" y="256"/>
                </a:moveTo>
                <a:lnTo>
                  <a:pt x="281" y="255"/>
                </a:lnTo>
                <a:lnTo>
                  <a:pt x="283" y="253"/>
                </a:lnTo>
                <a:lnTo>
                  <a:pt x="285" y="252"/>
                </a:lnTo>
                <a:lnTo>
                  <a:pt x="286" y="252"/>
                </a:lnTo>
                <a:cubicBezTo>
                  <a:pt x="285" y="252"/>
                  <a:pt x="279" y="256"/>
                  <a:pt x="279" y="256"/>
                </a:cubicBezTo>
                <a:lnTo>
                  <a:pt x="279" y="256"/>
                </a:lnTo>
                <a:lnTo>
                  <a:pt x="278" y="256"/>
                </a:lnTo>
                <a:close/>
                <a:moveTo>
                  <a:pt x="286" y="252"/>
                </a:moveTo>
                <a:cubicBezTo>
                  <a:pt x="290" y="249"/>
                  <a:pt x="294" y="246"/>
                  <a:pt x="294" y="246"/>
                </a:cubicBezTo>
                <a:lnTo>
                  <a:pt x="294" y="245"/>
                </a:lnTo>
                <a:lnTo>
                  <a:pt x="295" y="245"/>
                </a:lnTo>
                <a:lnTo>
                  <a:pt x="295" y="245"/>
                </a:lnTo>
                <a:lnTo>
                  <a:pt x="295" y="245"/>
                </a:lnTo>
                <a:lnTo>
                  <a:pt x="296" y="245"/>
                </a:lnTo>
                <a:lnTo>
                  <a:pt x="296" y="245"/>
                </a:lnTo>
                <a:lnTo>
                  <a:pt x="296" y="245"/>
                </a:lnTo>
                <a:lnTo>
                  <a:pt x="296" y="245"/>
                </a:lnTo>
                <a:lnTo>
                  <a:pt x="296" y="246"/>
                </a:lnTo>
                <a:lnTo>
                  <a:pt x="297" y="246"/>
                </a:lnTo>
                <a:lnTo>
                  <a:pt x="297" y="247"/>
                </a:lnTo>
                <a:lnTo>
                  <a:pt x="297" y="248"/>
                </a:lnTo>
                <a:cubicBezTo>
                  <a:pt x="292" y="248"/>
                  <a:pt x="286" y="251"/>
                  <a:pt x="286" y="252"/>
                </a:cubicBezTo>
                <a:close/>
                <a:moveTo>
                  <a:pt x="293" y="229"/>
                </a:moveTo>
                <a:lnTo>
                  <a:pt x="293" y="229"/>
                </a:lnTo>
                <a:lnTo>
                  <a:pt x="293" y="229"/>
                </a:lnTo>
                <a:lnTo>
                  <a:pt x="293" y="228"/>
                </a:lnTo>
                <a:lnTo>
                  <a:pt x="294" y="228"/>
                </a:lnTo>
                <a:lnTo>
                  <a:pt x="295" y="226"/>
                </a:lnTo>
                <a:lnTo>
                  <a:pt x="298" y="225"/>
                </a:lnTo>
                <a:lnTo>
                  <a:pt x="298" y="226"/>
                </a:lnTo>
                <a:lnTo>
                  <a:pt x="298" y="226"/>
                </a:lnTo>
                <a:lnTo>
                  <a:pt x="298" y="226"/>
                </a:lnTo>
                <a:lnTo>
                  <a:pt x="296" y="227"/>
                </a:lnTo>
                <a:lnTo>
                  <a:pt x="293" y="229"/>
                </a:lnTo>
                <a:close/>
                <a:moveTo>
                  <a:pt x="297" y="147"/>
                </a:moveTo>
                <a:lnTo>
                  <a:pt x="299" y="146"/>
                </a:lnTo>
                <a:lnTo>
                  <a:pt x="300" y="145"/>
                </a:lnTo>
                <a:cubicBezTo>
                  <a:pt x="303" y="143"/>
                  <a:pt x="305" y="142"/>
                  <a:pt x="307" y="142"/>
                </a:cubicBezTo>
                <a:lnTo>
                  <a:pt x="308" y="142"/>
                </a:lnTo>
                <a:lnTo>
                  <a:pt x="309" y="143"/>
                </a:lnTo>
                <a:lnTo>
                  <a:pt x="311" y="143"/>
                </a:lnTo>
                <a:lnTo>
                  <a:pt x="313" y="143"/>
                </a:lnTo>
                <a:lnTo>
                  <a:pt x="310" y="144"/>
                </a:lnTo>
                <a:lnTo>
                  <a:pt x="308" y="145"/>
                </a:lnTo>
                <a:lnTo>
                  <a:pt x="306" y="146"/>
                </a:lnTo>
                <a:lnTo>
                  <a:pt x="304" y="147"/>
                </a:lnTo>
                <a:lnTo>
                  <a:pt x="302" y="148"/>
                </a:lnTo>
                <a:lnTo>
                  <a:pt x="301" y="149"/>
                </a:lnTo>
                <a:lnTo>
                  <a:pt x="300" y="149"/>
                </a:lnTo>
                <a:lnTo>
                  <a:pt x="300" y="150"/>
                </a:lnTo>
                <a:lnTo>
                  <a:pt x="299" y="150"/>
                </a:lnTo>
                <a:lnTo>
                  <a:pt x="299" y="150"/>
                </a:lnTo>
                <a:lnTo>
                  <a:pt x="299" y="150"/>
                </a:lnTo>
                <a:lnTo>
                  <a:pt x="298" y="149"/>
                </a:lnTo>
                <a:lnTo>
                  <a:pt x="298" y="149"/>
                </a:lnTo>
                <a:lnTo>
                  <a:pt x="298" y="148"/>
                </a:lnTo>
                <a:lnTo>
                  <a:pt x="298" y="148"/>
                </a:lnTo>
                <a:lnTo>
                  <a:pt x="297" y="147"/>
                </a:lnTo>
                <a:close/>
                <a:moveTo>
                  <a:pt x="300" y="157"/>
                </a:moveTo>
                <a:lnTo>
                  <a:pt x="303" y="157"/>
                </a:lnTo>
                <a:lnTo>
                  <a:pt x="305" y="157"/>
                </a:lnTo>
                <a:lnTo>
                  <a:pt x="305" y="158"/>
                </a:lnTo>
                <a:lnTo>
                  <a:pt x="304" y="158"/>
                </a:lnTo>
                <a:lnTo>
                  <a:pt x="302" y="159"/>
                </a:lnTo>
                <a:lnTo>
                  <a:pt x="300" y="157"/>
                </a:lnTo>
                <a:close/>
                <a:moveTo>
                  <a:pt x="303" y="222"/>
                </a:moveTo>
                <a:lnTo>
                  <a:pt x="305" y="220"/>
                </a:lnTo>
                <a:lnTo>
                  <a:pt x="307" y="218"/>
                </a:lnTo>
                <a:lnTo>
                  <a:pt x="308" y="218"/>
                </a:lnTo>
                <a:lnTo>
                  <a:pt x="308" y="219"/>
                </a:lnTo>
                <a:lnTo>
                  <a:pt x="309" y="219"/>
                </a:lnTo>
                <a:lnTo>
                  <a:pt x="306" y="221"/>
                </a:lnTo>
                <a:lnTo>
                  <a:pt x="304" y="223"/>
                </a:lnTo>
                <a:lnTo>
                  <a:pt x="303" y="223"/>
                </a:lnTo>
                <a:lnTo>
                  <a:pt x="303" y="223"/>
                </a:lnTo>
                <a:lnTo>
                  <a:pt x="303" y="223"/>
                </a:lnTo>
                <a:lnTo>
                  <a:pt x="303" y="222"/>
                </a:lnTo>
                <a:close/>
                <a:moveTo>
                  <a:pt x="312" y="237"/>
                </a:moveTo>
                <a:cubicBezTo>
                  <a:pt x="305" y="241"/>
                  <a:pt x="303" y="245"/>
                  <a:pt x="303" y="244"/>
                </a:cubicBezTo>
                <a:lnTo>
                  <a:pt x="303" y="244"/>
                </a:lnTo>
                <a:lnTo>
                  <a:pt x="302" y="244"/>
                </a:lnTo>
                <a:lnTo>
                  <a:pt x="302" y="243"/>
                </a:lnTo>
                <a:lnTo>
                  <a:pt x="302" y="242"/>
                </a:lnTo>
                <a:lnTo>
                  <a:pt x="303" y="240"/>
                </a:lnTo>
                <a:cubicBezTo>
                  <a:pt x="312" y="234"/>
                  <a:pt x="314" y="232"/>
                  <a:pt x="314" y="233"/>
                </a:cubicBezTo>
                <a:lnTo>
                  <a:pt x="314" y="232"/>
                </a:lnTo>
                <a:lnTo>
                  <a:pt x="314" y="233"/>
                </a:lnTo>
                <a:lnTo>
                  <a:pt x="314" y="233"/>
                </a:lnTo>
                <a:lnTo>
                  <a:pt x="314" y="233"/>
                </a:lnTo>
                <a:lnTo>
                  <a:pt x="313" y="234"/>
                </a:lnTo>
                <a:lnTo>
                  <a:pt x="313" y="234"/>
                </a:lnTo>
                <a:lnTo>
                  <a:pt x="313" y="235"/>
                </a:lnTo>
                <a:lnTo>
                  <a:pt x="312" y="235"/>
                </a:lnTo>
                <a:lnTo>
                  <a:pt x="312" y="236"/>
                </a:lnTo>
                <a:lnTo>
                  <a:pt x="312" y="237"/>
                </a:lnTo>
                <a:lnTo>
                  <a:pt x="312" y="237"/>
                </a:lnTo>
                <a:close/>
                <a:moveTo>
                  <a:pt x="325" y="202"/>
                </a:moveTo>
                <a:lnTo>
                  <a:pt x="325" y="202"/>
                </a:lnTo>
                <a:lnTo>
                  <a:pt x="326" y="202"/>
                </a:lnTo>
                <a:cubicBezTo>
                  <a:pt x="324" y="202"/>
                  <a:pt x="331" y="198"/>
                  <a:pt x="338" y="195"/>
                </a:cubicBezTo>
                <a:lnTo>
                  <a:pt x="340" y="195"/>
                </a:lnTo>
                <a:lnTo>
                  <a:pt x="341" y="195"/>
                </a:lnTo>
                <a:lnTo>
                  <a:pt x="343" y="194"/>
                </a:lnTo>
                <a:lnTo>
                  <a:pt x="344" y="194"/>
                </a:lnTo>
                <a:lnTo>
                  <a:pt x="345" y="194"/>
                </a:lnTo>
                <a:lnTo>
                  <a:pt x="345" y="195"/>
                </a:lnTo>
                <a:lnTo>
                  <a:pt x="345" y="195"/>
                </a:lnTo>
                <a:cubicBezTo>
                  <a:pt x="346" y="195"/>
                  <a:pt x="343" y="195"/>
                  <a:pt x="343" y="196"/>
                </a:cubicBezTo>
                <a:cubicBezTo>
                  <a:pt x="341" y="196"/>
                  <a:pt x="333" y="199"/>
                  <a:pt x="332" y="200"/>
                </a:cubicBezTo>
                <a:cubicBezTo>
                  <a:pt x="326" y="202"/>
                  <a:pt x="317" y="207"/>
                  <a:pt x="317" y="207"/>
                </a:cubicBezTo>
                <a:lnTo>
                  <a:pt x="317" y="207"/>
                </a:lnTo>
                <a:lnTo>
                  <a:pt x="316" y="207"/>
                </a:lnTo>
                <a:lnTo>
                  <a:pt x="316" y="207"/>
                </a:lnTo>
                <a:lnTo>
                  <a:pt x="317" y="207"/>
                </a:lnTo>
                <a:lnTo>
                  <a:pt x="317" y="207"/>
                </a:lnTo>
                <a:lnTo>
                  <a:pt x="318" y="206"/>
                </a:lnTo>
                <a:lnTo>
                  <a:pt x="319" y="206"/>
                </a:lnTo>
                <a:lnTo>
                  <a:pt x="320" y="205"/>
                </a:lnTo>
                <a:lnTo>
                  <a:pt x="322" y="204"/>
                </a:lnTo>
                <a:lnTo>
                  <a:pt x="323" y="203"/>
                </a:lnTo>
                <a:lnTo>
                  <a:pt x="325" y="202"/>
                </a:lnTo>
                <a:close/>
                <a:moveTo>
                  <a:pt x="330" y="206"/>
                </a:moveTo>
                <a:lnTo>
                  <a:pt x="326" y="207"/>
                </a:lnTo>
                <a:lnTo>
                  <a:pt x="329" y="205"/>
                </a:lnTo>
                <a:lnTo>
                  <a:pt x="331" y="204"/>
                </a:lnTo>
                <a:lnTo>
                  <a:pt x="333" y="204"/>
                </a:lnTo>
                <a:lnTo>
                  <a:pt x="334" y="203"/>
                </a:lnTo>
                <a:lnTo>
                  <a:pt x="334" y="203"/>
                </a:lnTo>
                <a:lnTo>
                  <a:pt x="334" y="203"/>
                </a:lnTo>
                <a:lnTo>
                  <a:pt x="333" y="204"/>
                </a:lnTo>
                <a:lnTo>
                  <a:pt x="332" y="205"/>
                </a:lnTo>
                <a:lnTo>
                  <a:pt x="330" y="206"/>
                </a:lnTo>
                <a:close/>
                <a:moveTo>
                  <a:pt x="337" y="206"/>
                </a:moveTo>
                <a:lnTo>
                  <a:pt x="338" y="205"/>
                </a:lnTo>
                <a:lnTo>
                  <a:pt x="339" y="204"/>
                </a:lnTo>
                <a:lnTo>
                  <a:pt x="340" y="204"/>
                </a:lnTo>
                <a:lnTo>
                  <a:pt x="342" y="203"/>
                </a:lnTo>
                <a:lnTo>
                  <a:pt x="343" y="202"/>
                </a:lnTo>
                <a:lnTo>
                  <a:pt x="344" y="202"/>
                </a:lnTo>
                <a:lnTo>
                  <a:pt x="345" y="201"/>
                </a:lnTo>
                <a:lnTo>
                  <a:pt x="346" y="203"/>
                </a:lnTo>
                <a:lnTo>
                  <a:pt x="345" y="204"/>
                </a:lnTo>
                <a:lnTo>
                  <a:pt x="344" y="205"/>
                </a:lnTo>
                <a:lnTo>
                  <a:pt x="343" y="205"/>
                </a:lnTo>
                <a:lnTo>
                  <a:pt x="343" y="206"/>
                </a:lnTo>
                <a:lnTo>
                  <a:pt x="342" y="206"/>
                </a:lnTo>
                <a:lnTo>
                  <a:pt x="341" y="206"/>
                </a:lnTo>
                <a:lnTo>
                  <a:pt x="339" y="206"/>
                </a:lnTo>
                <a:lnTo>
                  <a:pt x="337" y="206"/>
                </a:lnTo>
                <a:close/>
                <a:moveTo>
                  <a:pt x="358" y="196"/>
                </a:moveTo>
                <a:lnTo>
                  <a:pt x="354" y="199"/>
                </a:lnTo>
                <a:lnTo>
                  <a:pt x="352" y="198"/>
                </a:lnTo>
                <a:lnTo>
                  <a:pt x="351" y="198"/>
                </a:lnTo>
                <a:lnTo>
                  <a:pt x="350" y="198"/>
                </a:lnTo>
                <a:lnTo>
                  <a:pt x="349" y="198"/>
                </a:lnTo>
                <a:lnTo>
                  <a:pt x="349" y="198"/>
                </a:lnTo>
                <a:lnTo>
                  <a:pt x="349" y="198"/>
                </a:lnTo>
                <a:cubicBezTo>
                  <a:pt x="348" y="197"/>
                  <a:pt x="355" y="196"/>
                  <a:pt x="358" y="196"/>
                </a:cubicBezTo>
                <a:close/>
                <a:moveTo>
                  <a:pt x="358" y="223"/>
                </a:moveTo>
                <a:lnTo>
                  <a:pt x="360" y="223"/>
                </a:lnTo>
                <a:lnTo>
                  <a:pt x="361" y="223"/>
                </a:lnTo>
                <a:lnTo>
                  <a:pt x="363" y="223"/>
                </a:lnTo>
                <a:lnTo>
                  <a:pt x="364" y="223"/>
                </a:lnTo>
                <a:lnTo>
                  <a:pt x="365" y="224"/>
                </a:lnTo>
                <a:lnTo>
                  <a:pt x="366" y="224"/>
                </a:lnTo>
                <a:lnTo>
                  <a:pt x="367" y="224"/>
                </a:lnTo>
                <a:lnTo>
                  <a:pt x="367" y="224"/>
                </a:lnTo>
                <a:lnTo>
                  <a:pt x="367" y="224"/>
                </a:lnTo>
                <a:lnTo>
                  <a:pt x="367" y="224"/>
                </a:lnTo>
                <a:lnTo>
                  <a:pt x="366" y="224"/>
                </a:lnTo>
                <a:lnTo>
                  <a:pt x="365" y="225"/>
                </a:lnTo>
                <a:lnTo>
                  <a:pt x="364" y="225"/>
                </a:lnTo>
                <a:lnTo>
                  <a:pt x="363" y="225"/>
                </a:lnTo>
                <a:lnTo>
                  <a:pt x="361" y="226"/>
                </a:lnTo>
                <a:lnTo>
                  <a:pt x="359" y="226"/>
                </a:lnTo>
                <a:lnTo>
                  <a:pt x="357" y="227"/>
                </a:lnTo>
                <a:lnTo>
                  <a:pt x="354" y="228"/>
                </a:lnTo>
                <a:lnTo>
                  <a:pt x="351" y="229"/>
                </a:lnTo>
                <a:lnTo>
                  <a:pt x="358" y="223"/>
                </a:lnTo>
                <a:close/>
                <a:moveTo>
                  <a:pt x="357" y="234"/>
                </a:moveTo>
                <a:lnTo>
                  <a:pt x="357" y="234"/>
                </a:lnTo>
                <a:lnTo>
                  <a:pt x="358" y="234"/>
                </a:lnTo>
                <a:lnTo>
                  <a:pt x="358" y="234"/>
                </a:lnTo>
                <a:lnTo>
                  <a:pt x="359" y="233"/>
                </a:lnTo>
                <a:cubicBezTo>
                  <a:pt x="366" y="232"/>
                  <a:pt x="383" y="228"/>
                  <a:pt x="386" y="228"/>
                </a:cubicBezTo>
                <a:cubicBezTo>
                  <a:pt x="378" y="232"/>
                  <a:pt x="364" y="234"/>
                  <a:pt x="357" y="234"/>
                </a:cubicBezTo>
                <a:close/>
                <a:moveTo>
                  <a:pt x="393" y="218"/>
                </a:moveTo>
                <a:cubicBezTo>
                  <a:pt x="381" y="217"/>
                  <a:pt x="372" y="217"/>
                  <a:pt x="370" y="217"/>
                </a:cubicBezTo>
                <a:cubicBezTo>
                  <a:pt x="367" y="217"/>
                  <a:pt x="365" y="217"/>
                  <a:pt x="365" y="217"/>
                </a:cubicBezTo>
                <a:lnTo>
                  <a:pt x="365" y="217"/>
                </a:lnTo>
                <a:lnTo>
                  <a:pt x="364" y="217"/>
                </a:lnTo>
                <a:lnTo>
                  <a:pt x="364" y="217"/>
                </a:lnTo>
                <a:lnTo>
                  <a:pt x="364" y="217"/>
                </a:lnTo>
                <a:lnTo>
                  <a:pt x="364" y="217"/>
                </a:lnTo>
                <a:lnTo>
                  <a:pt x="364" y="217"/>
                </a:lnTo>
                <a:lnTo>
                  <a:pt x="364" y="217"/>
                </a:lnTo>
                <a:cubicBezTo>
                  <a:pt x="364" y="217"/>
                  <a:pt x="364" y="216"/>
                  <a:pt x="364" y="216"/>
                </a:cubicBezTo>
                <a:cubicBezTo>
                  <a:pt x="364" y="216"/>
                  <a:pt x="365" y="214"/>
                  <a:pt x="365" y="213"/>
                </a:cubicBezTo>
                <a:cubicBezTo>
                  <a:pt x="385" y="217"/>
                  <a:pt x="397" y="218"/>
                  <a:pt x="399" y="218"/>
                </a:cubicBezTo>
                <a:lnTo>
                  <a:pt x="399" y="218"/>
                </a:lnTo>
                <a:lnTo>
                  <a:pt x="400" y="218"/>
                </a:lnTo>
                <a:lnTo>
                  <a:pt x="400" y="218"/>
                </a:lnTo>
                <a:lnTo>
                  <a:pt x="400" y="218"/>
                </a:lnTo>
                <a:lnTo>
                  <a:pt x="400" y="218"/>
                </a:lnTo>
                <a:cubicBezTo>
                  <a:pt x="400" y="218"/>
                  <a:pt x="399" y="218"/>
                  <a:pt x="399" y="218"/>
                </a:cubicBezTo>
                <a:cubicBezTo>
                  <a:pt x="398" y="218"/>
                  <a:pt x="394" y="218"/>
                  <a:pt x="393" y="218"/>
                </a:cubicBezTo>
                <a:close/>
                <a:moveTo>
                  <a:pt x="423" y="227"/>
                </a:moveTo>
                <a:cubicBezTo>
                  <a:pt x="421" y="225"/>
                  <a:pt x="416" y="223"/>
                  <a:pt x="416" y="223"/>
                </a:cubicBezTo>
                <a:cubicBezTo>
                  <a:pt x="419" y="224"/>
                  <a:pt x="426" y="227"/>
                  <a:pt x="425" y="227"/>
                </a:cubicBezTo>
                <a:lnTo>
                  <a:pt x="425" y="227"/>
                </a:lnTo>
                <a:lnTo>
                  <a:pt x="425" y="227"/>
                </a:lnTo>
                <a:lnTo>
                  <a:pt x="425" y="227"/>
                </a:lnTo>
                <a:lnTo>
                  <a:pt x="424" y="227"/>
                </a:lnTo>
                <a:lnTo>
                  <a:pt x="423" y="227"/>
                </a:lnTo>
                <a:close/>
                <a:moveTo>
                  <a:pt x="416" y="223"/>
                </a:moveTo>
                <a:lnTo>
                  <a:pt x="416" y="223"/>
                </a:lnTo>
                <a:lnTo>
                  <a:pt x="414" y="222"/>
                </a:lnTo>
                <a:lnTo>
                  <a:pt x="413" y="222"/>
                </a:lnTo>
                <a:lnTo>
                  <a:pt x="412" y="222"/>
                </a:lnTo>
                <a:lnTo>
                  <a:pt x="413" y="222"/>
                </a:lnTo>
                <a:lnTo>
                  <a:pt x="414" y="222"/>
                </a:lnTo>
                <a:lnTo>
                  <a:pt x="415" y="223"/>
                </a:lnTo>
                <a:lnTo>
                  <a:pt x="416" y="223"/>
                </a:lnTo>
                <a:close/>
                <a:moveTo>
                  <a:pt x="427" y="222"/>
                </a:moveTo>
                <a:lnTo>
                  <a:pt x="425" y="221"/>
                </a:lnTo>
                <a:lnTo>
                  <a:pt x="426" y="219"/>
                </a:lnTo>
                <a:lnTo>
                  <a:pt x="428" y="219"/>
                </a:lnTo>
                <a:lnTo>
                  <a:pt x="427" y="222"/>
                </a:lnTo>
                <a:close/>
                <a:moveTo>
                  <a:pt x="431" y="213"/>
                </a:moveTo>
                <a:lnTo>
                  <a:pt x="429" y="212"/>
                </a:lnTo>
                <a:lnTo>
                  <a:pt x="428" y="211"/>
                </a:lnTo>
                <a:lnTo>
                  <a:pt x="429" y="210"/>
                </a:lnTo>
                <a:lnTo>
                  <a:pt x="430" y="208"/>
                </a:lnTo>
                <a:lnTo>
                  <a:pt x="433" y="207"/>
                </a:lnTo>
                <a:lnTo>
                  <a:pt x="432" y="208"/>
                </a:lnTo>
                <a:lnTo>
                  <a:pt x="432" y="210"/>
                </a:lnTo>
                <a:lnTo>
                  <a:pt x="431" y="211"/>
                </a:lnTo>
                <a:lnTo>
                  <a:pt x="431" y="212"/>
                </a:lnTo>
                <a:lnTo>
                  <a:pt x="431" y="213"/>
                </a:lnTo>
                <a:close/>
                <a:moveTo>
                  <a:pt x="433" y="171"/>
                </a:moveTo>
                <a:lnTo>
                  <a:pt x="433" y="168"/>
                </a:lnTo>
                <a:lnTo>
                  <a:pt x="436" y="168"/>
                </a:lnTo>
                <a:lnTo>
                  <a:pt x="437" y="169"/>
                </a:lnTo>
                <a:lnTo>
                  <a:pt x="437" y="169"/>
                </a:lnTo>
                <a:lnTo>
                  <a:pt x="436" y="170"/>
                </a:lnTo>
                <a:lnTo>
                  <a:pt x="433" y="171"/>
                </a:lnTo>
                <a:close/>
                <a:moveTo>
                  <a:pt x="446" y="182"/>
                </a:moveTo>
                <a:lnTo>
                  <a:pt x="446" y="179"/>
                </a:lnTo>
                <a:lnTo>
                  <a:pt x="446" y="178"/>
                </a:lnTo>
                <a:lnTo>
                  <a:pt x="446" y="177"/>
                </a:lnTo>
                <a:lnTo>
                  <a:pt x="446" y="177"/>
                </a:lnTo>
                <a:lnTo>
                  <a:pt x="446" y="179"/>
                </a:lnTo>
                <a:lnTo>
                  <a:pt x="446" y="182"/>
                </a:lnTo>
                <a:close/>
                <a:moveTo>
                  <a:pt x="439" y="226"/>
                </a:moveTo>
                <a:cubicBezTo>
                  <a:pt x="439" y="220"/>
                  <a:pt x="440" y="214"/>
                  <a:pt x="441" y="212"/>
                </a:cubicBezTo>
                <a:cubicBezTo>
                  <a:pt x="441" y="209"/>
                  <a:pt x="442" y="205"/>
                  <a:pt x="442" y="203"/>
                </a:cubicBezTo>
                <a:lnTo>
                  <a:pt x="446" y="202"/>
                </a:lnTo>
                <a:cubicBezTo>
                  <a:pt x="447" y="210"/>
                  <a:pt x="443" y="221"/>
                  <a:pt x="439" y="226"/>
                </a:cubicBezTo>
                <a:close/>
                <a:moveTo>
                  <a:pt x="444" y="192"/>
                </a:moveTo>
                <a:lnTo>
                  <a:pt x="444" y="187"/>
                </a:lnTo>
                <a:lnTo>
                  <a:pt x="446" y="185"/>
                </a:lnTo>
                <a:cubicBezTo>
                  <a:pt x="447" y="188"/>
                  <a:pt x="447" y="193"/>
                  <a:pt x="447" y="194"/>
                </a:cubicBezTo>
                <a:lnTo>
                  <a:pt x="444" y="192"/>
                </a:lnTo>
                <a:close/>
                <a:moveTo>
                  <a:pt x="427" y="630"/>
                </a:moveTo>
                <a:lnTo>
                  <a:pt x="430" y="631"/>
                </a:lnTo>
                <a:lnTo>
                  <a:pt x="430" y="634"/>
                </a:lnTo>
                <a:lnTo>
                  <a:pt x="430" y="635"/>
                </a:lnTo>
                <a:lnTo>
                  <a:pt x="429" y="636"/>
                </a:lnTo>
                <a:lnTo>
                  <a:pt x="428" y="637"/>
                </a:lnTo>
                <a:lnTo>
                  <a:pt x="426" y="637"/>
                </a:lnTo>
                <a:lnTo>
                  <a:pt x="423" y="637"/>
                </a:lnTo>
                <a:lnTo>
                  <a:pt x="424" y="636"/>
                </a:lnTo>
                <a:lnTo>
                  <a:pt x="424" y="634"/>
                </a:lnTo>
                <a:lnTo>
                  <a:pt x="425" y="633"/>
                </a:lnTo>
                <a:lnTo>
                  <a:pt x="425" y="632"/>
                </a:lnTo>
                <a:lnTo>
                  <a:pt x="426" y="631"/>
                </a:lnTo>
                <a:lnTo>
                  <a:pt x="427" y="630"/>
                </a:lnTo>
                <a:close/>
                <a:moveTo>
                  <a:pt x="422" y="689"/>
                </a:moveTo>
                <a:lnTo>
                  <a:pt x="423" y="686"/>
                </a:lnTo>
                <a:lnTo>
                  <a:pt x="424" y="684"/>
                </a:lnTo>
                <a:lnTo>
                  <a:pt x="424" y="683"/>
                </a:lnTo>
                <a:lnTo>
                  <a:pt x="425" y="682"/>
                </a:lnTo>
                <a:lnTo>
                  <a:pt x="425" y="682"/>
                </a:lnTo>
                <a:lnTo>
                  <a:pt x="425" y="682"/>
                </a:lnTo>
                <a:lnTo>
                  <a:pt x="425" y="682"/>
                </a:lnTo>
                <a:lnTo>
                  <a:pt x="425" y="683"/>
                </a:lnTo>
                <a:lnTo>
                  <a:pt x="424" y="685"/>
                </a:lnTo>
                <a:lnTo>
                  <a:pt x="423" y="687"/>
                </a:lnTo>
                <a:lnTo>
                  <a:pt x="423" y="688"/>
                </a:lnTo>
                <a:lnTo>
                  <a:pt x="422" y="689"/>
                </a:lnTo>
                <a:close/>
                <a:moveTo>
                  <a:pt x="424" y="651"/>
                </a:moveTo>
                <a:lnTo>
                  <a:pt x="420" y="652"/>
                </a:lnTo>
                <a:lnTo>
                  <a:pt x="421" y="649"/>
                </a:lnTo>
                <a:lnTo>
                  <a:pt x="421" y="648"/>
                </a:lnTo>
                <a:lnTo>
                  <a:pt x="422" y="649"/>
                </a:lnTo>
                <a:lnTo>
                  <a:pt x="424" y="651"/>
                </a:lnTo>
                <a:close/>
                <a:moveTo>
                  <a:pt x="391" y="623"/>
                </a:moveTo>
                <a:lnTo>
                  <a:pt x="394" y="623"/>
                </a:lnTo>
                <a:lnTo>
                  <a:pt x="397" y="624"/>
                </a:lnTo>
                <a:cubicBezTo>
                  <a:pt x="408" y="625"/>
                  <a:pt x="413" y="626"/>
                  <a:pt x="414" y="627"/>
                </a:cubicBezTo>
                <a:lnTo>
                  <a:pt x="414" y="627"/>
                </a:lnTo>
                <a:lnTo>
                  <a:pt x="414" y="628"/>
                </a:lnTo>
                <a:lnTo>
                  <a:pt x="414" y="628"/>
                </a:lnTo>
                <a:lnTo>
                  <a:pt x="414" y="628"/>
                </a:lnTo>
                <a:cubicBezTo>
                  <a:pt x="414" y="629"/>
                  <a:pt x="414" y="631"/>
                  <a:pt x="414" y="631"/>
                </a:cubicBezTo>
                <a:lnTo>
                  <a:pt x="413" y="632"/>
                </a:lnTo>
                <a:lnTo>
                  <a:pt x="413" y="633"/>
                </a:lnTo>
                <a:lnTo>
                  <a:pt x="413" y="633"/>
                </a:lnTo>
                <a:lnTo>
                  <a:pt x="408" y="632"/>
                </a:lnTo>
                <a:lnTo>
                  <a:pt x="407" y="631"/>
                </a:lnTo>
                <a:lnTo>
                  <a:pt x="406" y="630"/>
                </a:lnTo>
                <a:lnTo>
                  <a:pt x="405" y="630"/>
                </a:lnTo>
                <a:cubicBezTo>
                  <a:pt x="404" y="629"/>
                  <a:pt x="398" y="634"/>
                  <a:pt x="400" y="632"/>
                </a:cubicBezTo>
                <a:lnTo>
                  <a:pt x="400" y="632"/>
                </a:lnTo>
                <a:lnTo>
                  <a:pt x="400" y="630"/>
                </a:lnTo>
                <a:lnTo>
                  <a:pt x="398" y="629"/>
                </a:lnTo>
                <a:lnTo>
                  <a:pt x="395" y="628"/>
                </a:lnTo>
                <a:lnTo>
                  <a:pt x="393" y="626"/>
                </a:lnTo>
                <a:lnTo>
                  <a:pt x="391" y="625"/>
                </a:lnTo>
                <a:lnTo>
                  <a:pt x="389" y="625"/>
                </a:lnTo>
                <a:lnTo>
                  <a:pt x="387" y="624"/>
                </a:lnTo>
                <a:lnTo>
                  <a:pt x="386" y="623"/>
                </a:lnTo>
                <a:lnTo>
                  <a:pt x="385" y="623"/>
                </a:lnTo>
                <a:lnTo>
                  <a:pt x="385" y="623"/>
                </a:lnTo>
                <a:lnTo>
                  <a:pt x="385" y="622"/>
                </a:lnTo>
                <a:lnTo>
                  <a:pt x="385" y="622"/>
                </a:lnTo>
                <a:lnTo>
                  <a:pt x="385" y="622"/>
                </a:lnTo>
                <a:lnTo>
                  <a:pt x="386" y="622"/>
                </a:lnTo>
                <a:lnTo>
                  <a:pt x="387" y="622"/>
                </a:lnTo>
                <a:lnTo>
                  <a:pt x="388" y="623"/>
                </a:lnTo>
                <a:lnTo>
                  <a:pt x="389" y="623"/>
                </a:lnTo>
                <a:lnTo>
                  <a:pt x="391" y="623"/>
                </a:lnTo>
                <a:close/>
                <a:moveTo>
                  <a:pt x="400" y="632"/>
                </a:moveTo>
                <a:lnTo>
                  <a:pt x="399" y="633"/>
                </a:lnTo>
                <a:lnTo>
                  <a:pt x="397" y="634"/>
                </a:lnTo>
                <a:lnTo>
                  <a:pt x="399" y="634"/>
                </a:lnTo>
                <a:lnTo>
                  <a:pt x="400" y="632"/>
                </a:lnTo>
                <a:close/>
                <a:moveTo>
                  <a:pt x="412" y="680"/>
                </a:moveTo>
                <a:lnTo>
                  <a:pt x="412" y="682"/>
                </a:lnTo>
                <a:lnTo>
                  <a:pt x="412" y="683"/>
                </a:lnTo>
                <a:lnTo>
                  <a:pt x="412" y="684"/>
                </a:lnTo>
                <a:lnTo>
                  <a:pt x="412" y="685"/>
                </a:lnTo>
                <a:lnTo>
                  <a:pt x="412" y="686"/>
                </a:lnTo>
                <a:lnTo>
                  <a:pt x="411" y="686"/>
                </a:lnTo>
                <a:lnTo>
                  <a:pt x="410" y="687"/>
                </a:lnTo>
                <a:lnTo>
                  <a:pt x="409" y="689"/>
                </a:lnTo>
                <a:lnTo>
                  <a:pt x="408" y="690"/>
                </a:lnTo>
                <a:lnTo>
                  <a:pt x="406" y="688"/>
                </a:lnTo>
                <a:lnTo>
                  <a:pt x="406" y="687"/>
                </a:lnTo>
                <a:lnTo>
                  <a:pt x="407" y="686"/>
                </a:lnTo>
                <a:lnTo>
                  <a:pt x="408" y="684"/>
                </a:lnTo>
                <a:lnTo>
                  <a:pt x="408" y="683"/>
                </a:lnTo>
                <a:lnTo>
                  <a:pt x="409" y="682"/>
                </a:lnTo>
                <a:lnTo>
                  <a:pt x="409" y="681"/>
                </a:lnTo>
                <a:lnTo>
                  <a:pt x="410" y="680"/>
                </a:lnTo>
                <a:lnTo>
                  <a:pt x="412" y="680"/>
                </a:lnTo>
                <a:close/>
                <a:moveTo>
                  <a:pt x="395" y="647"/>
                </a:moveTo>
                <a:lnTo>
                  <a:pt x="396" y="648"/>
                </a:lnTo>
                <a:lnTo>
                  <a:pt x="398" y="651"/>
                </a:lnTo>
                <a:lnTo>
                  <a:pt x="398" y="652"/>
                </a:lnTo>
                <a:lnTo>
                  <a:pt x="395" y="651"/>
                </a:lnTo>
                <a:lnTo>
                  <a:pt x="393" y="651"/>
                </a:lnTo>
                <a:lnTo>
                  <a:pt x="392" y="651"/>
                </a:lnTo>
                <a:lnTo>
                  <a:pt x="392" y="650"/>
                </a:lnTo>
                <a:lnTo>
                  <a:pt x="393" y="650"/>
                </a:lnTo>
                <a:lnTo>
                  <a:pt x="394" y="649"/>
                </a:lnTo>
                <a:lnTo>
                  <a:pt x="395" y="647"/>
                </a:lnTo>
                <a:close/>
                <a:moveTo>
                  <a:pt x="388" y="723"/>
                </a:moveTo>
                <a:lnTo>
                  <a:pt x="385" y="722"/>
                </a:lnTo>
                <a:lnTo>
                  <a:pt x="387" y="720"/>
                </a:lnTo>
                <a:lnTo>
                  <a:pt x="388" y="718"/>
                </a:lnTo>
                <a:lnTo>
                  <a:pt x="389" y="717"/>
                </a:lnTo>
                <a:lnTo>
                  <a:pt x="390" y="717"/>
                </a:lnTo>
                <a:lnTo>
                  <a:pt x="391" y="718"/>
                </a:lnTo>
                <a:lnTo>
                  <a:pt x="392" y="719"/>
                </a:lnTo>
                <a:lnTo>
                  <a:pt x="393" y="721"/>
                </a:lnTo>
                <a:lnTo>
                  <a:pt x="392" y="722"/>
                </a:lnTo>
                <a:lnTo>
                  <a:pt x="391" y="722"/>
                </a:lnTo>
                <a:lnTo>
                  <a:pt x="390" y="723"/>
                </a:lnTo>
                <a:lnTo>
                  <a:pt x="388" y="723"/>
                </a:lnTo>
                <a:close/>
                <a:moveTo>
                  <a:pt x="389" y="728"/>
                </a:moveTo>
                <a:lnTo>
                  <a:pt x="386" y="730"/>
                </a:lnTo>
                <a:lnTo>
                  <a:pt x="385" y="727"/>
                </a:lnTo>
                <a:lnTo>
                  <a:pt x="387" y="727"/>
                </a:lnTo>
                <a:lnTo>
                  <a:pt x="388" y="727"/>
                </a:lnTo>
                <a:lnTo>
                  <a:pt x="389" y="728"/>
                </a:lnTo>
                <a:close/>
                <a:moveTo>
                  <a:pt x="370" y="694"/>
                </a:moveTo>
                <a:lnTo>
                  <a:pt x="372" y="697"/>
                </a:lnTo>
                <a:lnTo>
                  <a:pt x="374" y="699"/>
                </a:lnTo>
                <a:lnTo>
                  <a:pt x="375" y="700"/>
                </a:lnTo>
                <a:lnTo>
                  <a:pt x="376" y="702"/>
                </a:lnTo>
                <a:lnTo>
                  <a:pt x="377" y="702"/>
                </a:lnTo>
                <a:lnTo>
                  <a:pt x="377" y="703"/>
                </a:lnTo>
                <a:lnTo>
                  <a:pt x="377" y="703"/>
                </a:lnTo>
                <a:lnTo>
                  <a:pt x="377" y="703"/>
                </a:lnTo>
                <a:lnTo>
                  <a:pt x="376" y="704"/>
                </a:lnTo>
                <a:lnTo>
                  <a:pt x="373" y="703"/>
                </a:lnTo>
                <a:lnTo>
                  <a:pt x="371" y="703"/>
                </a:lnTo>
                <a:lnTo>
                  <a:pt x="369" y="702"/>
                </a:lnTo>
                <a:lnTo>
                  <a:pt x="368" y="701"/>
                </a:lnTo>
                <a:lnTo>
                  <a:pt x="368" y="700"/>
                </a:lnTo>
                <a:lnTo>
                  <a:pt x="368" y="699"/>
                </a:lnTo>
                <a:lnTo>
                  <a:pt x="368" y="698"/>
                </a:lnTo>
                <a:lnTo>
                  <a:pt x="369" y="697"/>
                </a:lnTo>
                <a:lnTo>
                  <a:pt x="369" y="695"/>
                </a:lnTo>
                <a:lnTo>
                  <a:pt x="370" y="694"/>
                </a:lnTo>
                <a:close/>
                <a:moveTo>
                  <a:pt x="379" y="735"/>
                </a:moveTo>
                <a:lnTo>
                  <a:pt x="374" y="735"/>
                </a:lnTo>
                <a:lnTo>
                  <a:pt x="376" y="732"/>
                </a:lnTo>
                <a:lnTo>
                  <a:pt x="379" y="735"/>
                </a:lnTo>
                <a:close/>
                <a:moveTo>
                  <a:pt x="366" y="677"/>
                </a:moveTo>
                <a:lnTo>
                  <a:pt x="368" y="677"/>
                </a:lnTo>
                <a:lnTo>
                  <a:pt x="369" y="680"/>
                </a:lnTo>
                <a:lnTo>
                  <a:pt x="369" y="680"/>
                </a:lnTo>
                <a:lnTo>
                  <a:pt x="369" y="680"/>
                </a:lnTo>
                <a:lnTo>
                  <a:pt x="368" y="680"/>
                </a:lnTo>
                <a:lnTo>
                  <a:pt x="366" y="677"/>
                </a:lnTo>
                <a:close/>
                <a:moveTo>
                  <a:pt x="365" y="660"/>
                </a:moveTo>
                <a:lnTo>
                  <a:pt x="366" y="660"/>
                </a:lnTo>
                <a:lnTo>
                  <a:pt x="368" y="662"/>
                </a:lnTo>
                <a:lnTo>
                  <a:pt x="367" y="663"/>
                </a:lnTo>
                <a:lnTo>
                  <a:pt x="365" y="660"/>
                </a:lnTo>
                <a:close/>
                <a:moveTo>
                  <a:pt x="368" y="734"/>
                </a:moveTo>
                <a:lnTo>
                  <a:pt x="368" y="734"/>
                </a:lnTo>
                <a:lnTo>
                  <a:pt x="369" y="732"/>
                </a:lnTo>
                <a:lnTo>
                  <a:pt x="370" y="732"/>
                </a:lnTo>
                <a:lnTo>
                  <a:pt x="368" y="734"/>
                </a:lnTo>
                <a:close/>
                <a:moveTo>
                  <a:pt x="387" y="686"/>
                </a:moveTo>
                <a:lnTo>
                  <a:pt x="385" y="686"/>
                </a:lnTo>
                <a:lnTo>
                  <a:pt x="384" y="686"/>
                </a:lnTo>
                <a:lnTo>
                  <a:pt x="383" y="686"/>
                </a:lnTo>
                <a:lnTo>
                  <a:pt x="382" y="685"/>
                </a:lnTo>
                <a:lnTo>
                  <a:pt x="380" y="682"/>
                </a:lnTo>
                <a:lnTo>
                  <a:pt x="378" y="680"/>
                </a:lnTo>
                <a:lnTo>
                  <a:pt x="377" y="679"/>
                </a:lnTo>
                <a:lnTo>
                  <a:pt x="377" y="678"/>
                </a:lnTo>
                <a:lnTo>
                  <a:pt x="377" y="678"/>
                </a:lnTo>
                <a:lnTo>
                  <a:pt x="378" y="678"/>
                </a:lnTo>
                <a:lnTo>
                  <a:pt x="378" y="678"/>
                </a:lnTo>
                <a:lnTo>
                  <a:pt x="379" y="678"/>
                </a:lnTo>
                <a:lnTo>
                  <a:pt x="380" y="678"/>
                </a:lnTo>
                <a:lnTo>
                  <a:pt x="380" y="679"/>
                </a:lnTo>
                <a:lnTo>
                  <a:pt x="381" y="680"/>
                </a:lnTo>
                <a:lnTo>
                  <a:pt x="383" y="681"/>
                </a:lnTo>
                <a:lnTo>
                  <a:pt x="384" y="683"/>
                </a:lnTo>
                <a:lnTo>
                  <a:pt x="387" y="686"/>
                </a:lnTo>
                <a:close/>
                <a:moveTo>
                  <a:pt x="377" y="678"/>
                </a:moveTo>
                <a:lnTo>
                  <a:pt x="377" y="678"/>
                </a:lnTo>
                <a:lnTo>
                  <a:pt x="376" y="678"/>
                </a:lnTo>
                <a:lnTo>
                  <a:pt x="376" y="678"/>
                </a:lnTo>
                <a:lnTo>
                  <a:pt x="377" y="678"/>
                </a:lnTo>
                <a:close/>
                <a:moveTo>
                  <a:pt x="390" y="666"/>
                </a:moveTo>
                <a:lnTo>
                  <a:pt x="389" y="663"/>
                </a:lnTo>
                <a:lnTo>
                  <a:pt x="389" y="662"/>
                </a:lnTo>
                <a:lnTo>
                  <a:pt x="389" y="662"/>
                </a:lnTo>
                <a:lnTo>
                  <a:pt x="392" y="665"/>
                </a:lnTo>
                <a:lnTo>
                  <a:pt x="392" y="666"/>
                </a:lnTo>
                <a:lnTo>
                  <a:pt x="390" y="666"/>
                </a:lnTo>
                <a:close/>
                <a:moveTo>
                  <a:pt x="387" y="647"/>
                </a:moveTo>
                <a:lnTo>
                  <a:pt x="385" y="644"/>
                </a:lnTo>
                <a:lnTo>
                  <a:pt x="388" y="644"/>
                </a:lnTo>
                <a:lnTo>
                  <a:pt x="389" y="644"/>
                </a:lnTo>
                <a:lnTo>
                  <a:pt x="389" y="645"/>
                </a:lnTo>
                <a:lnTo>
                  <a:pt x="388" y="645"/>
                </a:lnTo>
                <a:lnTo>
                  <a:pt x="387" y="647"/>
                </a:lnTo>
                <a:close/>
                <a:moveTo>
                  <a:pt x="393" y="730"/>
                </a:moveTo>
                <a:lnTo>
                  <a:pt x="392" y="731"/>
                </a:lnTo>
                <a:lnTo>
                  <a:pt x="391" y="732"/>
                </a:lnTo>
                <a:lnTo>
                  <a:pt x="391" y="732"/>
                </a:lnTo>
                <a:lnTo>
                  <a:pt x="391" y="732"/>
                </a:lnTo>
                <a:lnTo>
                  <a:pt x="392" y="731"/>
                </a:lnTo>
                <a:lnTo>
                  <a:pt x="393" y="730"/>
                </a:lnTo>
                <a:lnTo>
                  <a:pt x="393" y="730"/>
                </a:lnTo>
                <a:lnTo>
                  <a:pt x="393" y="730"/>
                </a:lnTo>
                <a:close/>
                <a:moveTo>
                  <a:pt x="391" y="732"/>
                </a:moveTo>
                <a:lnTo>
                  <a:pt x="390" y="734"/>
                </a:lnTo>
                <a:lnTo>
                  <a:pt x="389" y="735"/>
                </a:lnTo>
                <a:lnTo>
                  <a:pt x="391" y="732"/>
                </a:lnTo>
                <a:close/>
                <a:moveTo>
                  <a:pt x="386" y="633"/>
                </a:moveTo>
                <a:lnTo>
                  <a:pt x="385" y="633"/>
                </a:lnTo>
                <a:lnTo>
                  <a:pt x="385" y="633"/>
                </a:lnTo>
                <a:lnTo>
                  <a:pt x="385" y="633"/>
                </a:lnTo>
                <a:lnTo>
                  <a:pt x="384" y="633"/>
                </a:lnTo>
                <a:lnTo>
                  <a:pt x="383" y="633"/>
                </a:lnTo>
                <a:lnTo>
                  <a:pt x="386" y="633"/>
                </a:lnTo>
                <a:close/>
                <a:moveTo>
                  <a:pt x="383" y="633"/>
                </a:moveTo>
                <a:lnTo>
                  <a:pt x="383" y="633"/>
                </a:lnTo>
                <a:lnTo>
                  <a:pt x="381" y="633"/>
                </a:lnTo>
                <a:lnTo>
                  <a:pt x="379" y="633"/>
                </a:lnTo>
                <a:lnTo>
                  <a:pt x="376" y="632"/>
                </a:lnTo>
                <a:lnTo>
                  <a:pt x="376" y="632"/>
                </a:lnTo>
                <a:lnTo>
                  <a:pt x="376" y="632"/>
                </a:lnTo>
                <a:lnTo>
                  <a:pt x="376" y="632"/>
                </a:lnTo>
                <a:lnTo>
                  <a:pt x="376" y="632"/>
                </a:lnTo>
                <a:lnTo>
                  <a:pt x="377" y="632"/>
                </a:lnTo>
                <a:lnTo>
                  <a:pt x="378" y="632"/>
                </a:lnTo>
                <a:lnTo>
                  <a:pt x="379" y="632"/>
                </a:lnTo>
                <a:lnTo>
                  <a:pt x="380" y="632"/>
                </a:lnTo>
                <a:lnTo>
                  <a:pt x="383" y="633"/>
                </a:lnTo>
                <a:lnTo>
                  <a:pt x="383" y="633"/>
                </a:lnTo>
                <a:close/>
                <a:moveTo>
                  <a:pt x="381" y="626"/>
                </a:moveTo>
                <a:lnTo>
                  <a:pt x="378" y="626"/>
                </a:lnTo>
                <a:lnTo>
                  <a:pt x="376" y="626"/>
                </a:lnTo>
                <a:lnTo>
                  <a:pt x="374" y="626"/>
                </a:lnTo>
                <a:lnTo>
                  <a:pt x="373" y="625"/>
                </a:lnTo>
                <a:lnTo>
                  <a:pt x="372" y="625"/>
                </a:lnTo>
                <a:lnTo>
                  <a:pt x="371" y="625"/>
                </a:lnTo>
                <a:lnTo>
                  <a:pt x="371" y="625"/>
                </a:lnTo>
                <a:lnTo>
                  <a:pt x="370" y="625"/>
                </a:lnTo>
                <a:lnTo>
                  <a:pt x="370" y="624"/>
                </a:lnTo>
                <a:lnTo>
                  <a:pt x="369" y="624"/>
                </a:lnTo>
                <a:lnTo>
                  <a:pt x="369" y="623"/>
                </a:lnTo>
                <a:lnTo>
                  <a:pt x="368" y="622"/>
                </a:lnTo>
                <a:lnTo>
                  <a:pt x="367" y="621"/>
                </a:lnTo>
                <a:lnTo>
                  <a:pt x="366" y="620"/>
                </a:lnTo>
                <a:cubicBezTo>
                  <a:pt x="369" y="621"/>
                  <a:pt x="372" y="622"/>
                  <a:pt x="374" y="623"/>
                </a:cubicBezTo>
                <a:cubicBezTo>
                  <a:pt x="376" y="624"/>
                  <a:pt x="380" y="626"/>
                  <a:pt x="381" y="626"/>
                </a:cubicBezTo>
                <a:close/>
                <a:moveTo>
                  <a:pt x="368" y="644"/>
                </a:moveTo>
                <a:lnTo>
                  <a:pt x="369" y="644"/>
                </a:lnTo>
                <a:lnTo>
                  <a:pt x="369" y="645"/>
                </a:lnTo>
                <a:lnTo>
                  <a:pt x="369" y="645"/>
                </a:lnTo>
                <a:lnTo>
                  <a:pt x="369" y="645"/>
                </a:lnTo>
                <a:lnTo>
                  <a:pt x="368" y="645"/>
                </a:lnTo>
                <a:lnTo>
                  <a:pt x="366" y="644"/>
                </a:lnTo>
                <a:lnTo>
                  <a:pt x="363" y="644"/>
                </a:lnTo>
                <a:lnTo>
                  <a:pt x="368" y="644"/>
                </a:lnTo>
                <a:close/>
                <a:moveTo>
                  <a:pt x="360" y="740"/>
                </a:moveTo>
                <a:lnTo>
                  <a:pt x="362" y="742"/>
                </a:lnTo>
                <a:lnTo>
                  <a:pt x="361" y="744"/>
                </a:lnTo>
                <a:lnTo>
                  <a:pt x="360" y="745"/>
                </a:lnTo>
                <a:lnTo>
                  <a:pt x="359" y="746"/>
                </a:lnTo>
                <a:lnTo>
                  <a:pt x="358" y="747"/>
                </a:lnTo>
                <a:lnTo>
                  <a:pt x="357" y="749"/>
                </a:lnTo>
                <a:lnTo>
                  <a:pt x="356" y="747"/>
                </a:lnTo>
                <a:lnTo>
                  <a:pt x="355" y="746"/>
                </a:lnTo>
                <a:lnTo>
                  <a:pt x="355" y="745"/>
                </a:lnTo>
                <a:lnTo>
                  <a:pt x="355" y="744"/>
                </a:lnTo>
                <a:lnTo>
                  <a:pt x="356" y="743"/>
                </a:lnTo>
                <a:lnTo>
                  <a:pt x="358" y="742"/>
                </a:lnTo>
                <a:lnTo>
                  <a:pt x="360" y="740"/>
                </a:lnTo>
                <a:close/>
                <a:moveTo>
                  <a:pt x="357" y="709"/>
                </a:moveTo>
                <a:lnTo>
                  <a:pt x="355" y="712"/>
                </a:lnTo>
                <a:lnTo>
                  <a:pt x="354" y="711"/>
                </a:lnTo>
                <a:lnTo>
                  <a:pt x="353" y="710"/>
                </a:lnTo>
                <a:lnTo>
                  <a:pt x="352" y="709"/>
                </a:lnTo>
                <a:lnTo>
                  <a:pt x="352" y="709"/>
                </a:lnTo>
                <a:lnTo>
                  <a:pt x="354" y="709"/>
                </a:lnTo>
                <a:lnTo>
                  <a:pt x="357" y="709"/>
                </a:lnTo>
                <a:close/>
                <a:moveTo>
                  <a:pt x="361" y="723"/>
                </a:moveTo>
                <a:lnTo>
                  <a:pt x="359" y="720"/>
                </a:lnTo>
                <a:lnTo>
                  <a:pt x="363" y="721"/>
                </a:lnTo>
                <a:lnTo>
                  <a:pt x="361" y="723"/>
                </a:lnTo>
                <a:close/>
                <a:moveTo>
                  <a:pt x="360" y="686"/>
                </a:moveTo>
                <a:lnTo>
                  <a:pt x="359" y="685"/>
                </a:lnTo>
                <a:lnTo>
                  <a:pt x="359" y="685"/>
                </a:lnTo>
                <a:lnTo>
                  <a:pt x="359" y="685"/>
                </a:lnTo>
                <a:lnTo>
                  <a:pt x="361" y="685"/>
                </a:lnTo>
                <a:lnTo>
                  <a:pt x="364" y="686"/>
                </a:lnTo>
                <a:lnTo>
                  <a:pt x="360" y="686"/>
                </a:lnTo>
                <a:close/>
                <a:moveTo>
                  <a:pt x="360" y="681"/>
                </a:moveTo>
                <a:lnTo>
                  <a:pt x="356" y="680"/>
                </a:lnTo>
                <a:lnTo>
                  <a:pt x="355" y="679"/>
                </a:lnTo>
                <a:lnTo>
                  <a:pt x="355" y="679"/>
                </a:lnTo>
                <a:lnTo>
                  <a:pt x="354" y="678"/>
                </a:lnTo>
                <a:lnTo>
                  <a:pt x="353" y="676"/>
                </a:lnTo>
                <a:lnTo>
                  <a:pt x="355" y="676"/>
                </a:lnTo>
                <a:lnTo>
                  <a:pt x="356" y="676"/>
                </a:lnTo>
                <a:lnTo>
                  <a:pt x="357" y="676"/>
                </a:lnTo>
                <a:lnTo>
                  <a:pt x="357" y="677"/>
                </a:lnTo>
                <a:lnTo>
                  <a:pt x="358" y="679"/>
                </a:lnTo>
                <a:lnTo>
                  <a:pt x="360" y="681"/>
                </a:lnTo>
                <a:close/>
                <a:moveTo>
                  <a:pt x="353" y="657"/>
                </a:moveTo>
                <a:lnTo>
                  <a:pt x="355" y="658"/>
                </a:lnTo>
                <a:lnTo>
                  <a:pt x="356" y="659"/>
                </a:lnTo>
                <a:lnTo>
                  <a:pt x="357" y="660"/>
                </a:lnTo>
                <a:lnTo>
                  <a:pt x="358" y="661"/>
                </a:lnTo>
                <a:lnTo>
                  <a:pt x="356" y="661"/>
                </a:lnTo>
                <a:lnTo>
                  <a:pt x="355" y="661"/>
                </a:lnTo>
                <a:lnTo>
                  <a:pt x="354" y="660"/>
                </a:lnTo>
                <a:lnTo>
                  <a:pt x="353" y="657"/>
                </a:lnTo>
                <a:close/>
                <a:moveTo>
                  <a:pt x="350" y="627"/>
                </a:moveTo>
                <a:cubicBezTo>
                  <a:pt x="359" y="629"/>
                  <a:pt x="363" y="630"/>
                  <a:pt x="362" y="630"/>
                </a:cubicBezTo>
                <a:lnTo>
                  <a:pt x="362" y="630"/>
                </a:lnTo>
                <a:cubicBezTo>
                  <a:pt x="362" y="630"/>
                  <a:pt x="354" y="628"/>
                  <a:pt x="350" y="627"/>
                </a:cubicBezTo>
                <a:close/>
                <a:moveTo>
                  <a:pt x="354" y="689"/>
                </a:moveTo>
                <a:cubicBezTo>
                  <a:pt x="358" y="697"/>
                  <a:pt x="360" y="701"/>
                  <a:pt x="360" y="701"/>
                </a:cubicBezTo>
                <a:lnTo>
                  <a:pt x="360" y="701"/>
                </a:lnTo>
                <a:lnTo>
                  <a:pt x="360" y="701"/>
                </a:lnTo>
                <a:cubicBezTo>
                  <a:pt x="360" y="702"/>
                  <a:pt x="353" y="693"/>
                  <a:pt x="350" y="689"/>
                </a:cubicBezTo>
                <a:lnTo>
                  <a:pt x="354" y="689"/>
                </a:lnTo>
                <a:close/>
                <a:moveTo>
                  <a:pt x="350" y="685"/>
                </a:moveTo>
                <a:lnTo>
                  <a:pt x="347" y="685"/>
                </a:lnTo>
                <a:lnTo>
                  <a:pt x="344" y="681"/>
                </a:lnTo>
                <a:lnTo>
                  <a:pt x="347" y="682"/>
                </a:lnTo>
                <a:lnTo>
                  <a:pt x="348" y="682"/>
                </a:lnTo>
                <a:lnTo>
                  <a:pt x="349" y="682"/>
                </a:lnTo>
                <a:lnTo>
                  <a:pt x="349" y="683"/>
                </a:lnTo>
                <a:lnTo>
                  <a:pt x="350" y="685"/>
                </a:lnTo>
                <a:close/>
                <a:moveTo>
                  <a:pt x="342" y="655"/>
                </a:moveTo>
                <a:lnTo>
                  <a:pt x="344" y="659"/>
                </a:lnTo>
                <a:lnTo>
                  <a:pt x="342" y="658"/>
                </a:lnTo>
                <a:lnTo>
                  <a:pt x="341" y="656"/>
                </a:lnTo>
                <a:lnTo>
                  <a:pt x="341" y="655"/>
                </a:lnTo>
                <a:lnTo>
                  <a:pt x="342" y="655"/>
                </a:lnTo>
                <a:close/>
                <a:moveTo>
                  <a:pt x="344" y="674"/>
                </a:moveTo>
                <a:lnTo>
                  <a:pt x="346" y="677"/>
                </a:lnTo>
                <a:lnTo>
                  <a:pt x="346" y="677"/>
                </a:lnTo>
                <a:lnTo>
                  <a:pt x="344" y="677"/>
                </a:lnTo>
                <a:lnTo>
                  <a:pt x="342" y="676"/>
                </a:lnTo>
                <a:lnTo>
                  <a:pt x="341" y="676"/>
                </a:lnTo>
                <a:lnTo>
                  <a:pt x="340" y="676"/>
                </a:lnTo>
                <a:lnTo>
                  <a:pt x="339" y="674"/>
                </a:lnTo>
                <a:lnTo>
                  <a:pt x="344" y="674"/>
                </a:lnTo>
                <a:close/>
                <a:moveTo>
                  <a:pt x="348" y="699"/>
                </a:moveTo>
                <a:lnTo>
                  <a:pt x="347" y="699"/>
                </a:lnTo>
                <a:lnTo>
                  <a:pt x="346" y="698"/>
                </a:lnTo>
                <a:lnTo>
                  <a:pt x="346" y="698"/>
                </a:lnTo>
                <a:lnTo>
                  <a:pt x="345" y="697"/>
                </a:lnTo>
                <a:lnTo>
                  <a:pt x="345" y="697"/>
                </a:lnTo>
                <a:lnTo>
                  <a:pt x="344" y="695"/>
                </a:lnTo>
                <a:lnTo>
                  <a:pt x="343" y="694"/>
                </a:lnTo>
                <a:lnTo>
                  <a:pt x="341" y="691"/>
                </a:lnTo>
                <a:lnTo>
                  <a:pt x="339" y="688"/>
                </a:lnTo>
                <a:lnTo>
                  <a:pt x="340" y="688"/>
                </a:lnTo>
                <a:lnTo>
                  <a:pt x="340" y="688"/>
                </a:lnTo>
                <a:lnTo>
                  <a:pt x="340" y="688"/>
                </a:lnTo>
                <a:lnTo>
                  <a:pt x="341" y="688"/>
                </a:lnTo>
                <a:lnTo>
                  <a:pt x="341" y="689"/>
                </a:lnTo>
                <a:lnTo>
                  <a:pt x="341" y="689"/>
                </a:lnTo>
                <a:lnTo>
                  <a:pt x="342" y="690"/>
                </a:lnTo>
                <a:lnTo>
                  <a:pt x="342" y="691"/>
                </a:lnTo>
                <a:lnTo>
                  <a:pt x="343" y="692"/>
                </a:lnTo>
                <a:lnTo>
                  <a:pt x="345" y="694"/>
                </a:lnTo>
                <a:lnTo>
                  <a:pt x="346" y="696"/>
                </a:lnTo>
                <a:lnTo>
                  <a:pt x="348" y="699"/>
                </a:lnTo>
                <a:close/>
                <a:moveTo>
                  <a:pt x="347" y="726"/>
                </a:moveTo>
                <a:lnTo>
                  <a:pt x="346" y="728"/>
                </a:lnTo>
                <a:lnTo>
                  <a:pt x="344" y="727"/>
                </a:lnTo>
                <a:lnTo>
                  <a:pt x="343" y="727"/>
                </a:lnTo>
                <a:lnTo>
                  <a:pt x="342" y="726"/>
                </a:lnTo>
                <a:lnTo>
                  <a:pt x="341" y="725"/>
                </a:lnTo>
                <a:cubicBezTo>
                  <a:pt x="344" y="725"/>
                  <a:pt x="346" y="725"/>
                  <a:pt x="347" y="726"/>
                </a:cubicBezTo>
                <a:close/>
                <a:moveTo>
                  <a:pt x="338" y="626"/>
                </a:moveTo>
                <a:lnTo>
                  <a:pt x="336" y="626"/>
                </a:lnTo>
                <a:lnTo>
                  <a:pt x="334" y="626"/>
                </a:lnTo>
                <a:lnTo>
                  <a:pt x="333" y="626"/>
                </a:lnTo>
                <a:lnTo>
                  <a:pt x="332" y="625"/>
                </a:lnTo>
                <a:lnTo>
                  <a:pt x="331" y="625"/>
                </a:lnTo>
                <a:lnTo>
                  <a:pt x="330" y="625"/>
                </a:lnTo>
                <a:lnTo>
                  <a:pt x="330" y="624"/>
                </a:lnTo>
                <a:lnTo>
                  <a:pt x="329" y="623"/>
                </a:lnTo>
                <a:lnTo>
                  <a:pt x="328" y="622"/>
                </a:lnTo>
                <a:lnTo>
                  <a:pt x="326" y="620"/>
                </a:lnTo>
                <a:lnTo>
                  <a:pt x="330" y="621"/>
                </a:lnTo>
                <a:lnTo>
                  <a:pt x="332" y="622"/>
                </a:lnTo>
                <a:lnTo>
                  <a:pt x="334" y="622"/>
                </a:lnTo>
                <a:lnTo>
                  <a:pt x="335" y="623"/>
                </a:lnTo>
                <a:lnTo>
                  <a:pt x="336" y="623"/>
                </a:lnTo>
                <a:lnTo>
                  <a:pt x="336" y="623"/>
                </a:lnTo>
                <a:lnTo>
                  <a:pt x="337" y="624"/>
                </a:lnTo>
                <a:lnTo>
                  <a:pt x="337" y="624"/>
                </a:lnTo>
                <a:lnTo>
                  <a:pt x="337" y="625"/>
                </a:lnTo>
                <a:lnTo>
                  <a:pt x="338" y="626"/>
                </a:lnTo>
                <a:close/>
                <a:moveTo>
                  <a:pt x="223" y="710"/>
                </a:moveTo>
                <a:lnTo>
                  <a:pt x="225" y="711"/>
                </a:lnTo>
                <a:lnTo>
                  <a:pt x="225" y="711"/>
                </a:lnTo>
                <a:lnTo>
                  <a:pt x="226" y="711"/>
                </a:lnTo>
                <a:cubicBezTo>
                  <a:pt x="230" y="712"/>
                  <a:pt x="231" y="714"/>
                  <a:pt x="234" y="718"/>
                </a:cubicBezTo>
                <a:cubicBezTo>
                  <a:pt x="236" y="721"/>
                  <a:pt x="243" y="730"/>
                  <a:pt x="245" y="733"/>
                </a:cubicBezTo>
                <a:cubicBezTo>
                  <a:pt x="236" y="730"/>
                  <a:pt x="227" y="723"/>
                  <a:pt x="223" y="710"/>
                </a:cubicBezTo>
                <a:close/>
                <a:moveTo>
                  <a:pt x="241" y="742"/>
                </a:moveTo>
                <a:cubicBezTo>
                  <a:pt x="238" y="738"/>
                  <a:pt x="235" y="735"/>
                  <a:pt x="235" y="735"/>
                </a:cubicBezTo>
                <a:lnTo>
                  <a:pt x="235" y="735"/>
                </a:lnTo>
                <a:cubicBezTo>
                  <a:pt x="235" y="734"/>
                  <a:pt x="240" y="741"/>
                  <a:pt x="241" y="742"/>
                </a:cubicBezTo>
                <a:close/>
                <a:moveTo>
                  <a:pt x="224" y="627"/>
                </a:moveTo>
                <a:lnTo>
                  <a:pt x="223" y="624"/>
                </a:lnTo>
                <a:lnTo>
                  <a:pt x="226" y="625"/>
                </a:lnTo>
                <a:lnTo>
                  <a:pt x="228" y="625"/>
                </a:lnTo>
                <a:lnTo>
                  <a:pt x="228" y="626"/>
                </a:lnTo>
                <a:lnTo>
                  <a:pt x="228" y="626"/>
                </a:lnTo>
                <a:lnTo>
                  <a:pt x="228" y="626"/>
                </a:lnTo>
                <a:lnTo>
                  <a:pt x="227" y="626"/>
                </a:lnTo>
                <a:lnTo>
                  <a:pt x="225" y="626"/>
                </a:lnTo>
                <a:lnTo>
                  <a:pt x="224" y="627"/>
                </a:lnTo>
                <a:close/>
                <a:moveTo>
                  <a:pt x="223" y="573"/>
                </a:moveTo>
                <a:lnTo>
                  <a:pt x="222" y="572"/>
                </a:lnTo>
                <a:lnTo>
                  <a:pt x="224" y="570"/>
                </a:lnTo>
                <a:lnTo>
                  <a:pt x="226" y="571"/>
                </a:lnTo>
                <a:lnTo>
                  <a:pt x="223" y="573"/>
                </a:lnTo>
                <a:close/>
                <a:moveTo>
                  <a:pt x="224" y="600"/>
                </a:moveTo>
                <a:lnTo>
                  <a:pt x="227" y="596"/>
                </a:lnTo>
                <a:lnTo>
                  <a:pt x="227" y="596"/>
                </a:lnTo>
                <a:lnTo>
                  <a:pt x="227" y="596"/>
                </a:lnTo>
                <a:lnTo>
                  <a:pt x="226" y="597"/>
                </a:lnTo>
                <a:lnTo>
                  <a:pt x="224" y="600"/>
                </a:lnTo>
                <a:close/>
                <a:moveTo>
                  <a:pt x="237" y="593"/>
                </a:moveTo>
                <a:lnTo>
                  <a:pt x="235" y="591"/>
                </a:lnTo>
                <a:lnTo>
                  <a:pt x="236" y="588"/>
                </a:lnTo>
                <a:lnTo>
                  <a:pt x="237" y="586"/>
                </a:lnTo>
                <a:lnTo>
                  <a:pt x="238" y="584"/>
                </a:lnTo>
                <a:lnTo>
                  <a:pt x="239" y="583"/>
                </a:lnTo>
                <a:lnTo>
                  <a:pt x="239" y="583"/>
                </a:lnTo>
                <a:lnTo>
                  <a:pt x="240" y="583"/>
                </a:lnTo>
                <a:lnTo>
                  <a:pt x="240" y="584"/>
                </a:lnTo>
                <a:lnTo>
                  <a:pt x="241" y="585"/>
                </a:lnTo>
                <a:cubicBezTo>
                  <a:pt x="246" y="594"/>
                  <a:pt x="252" y="600"/>
                  <a:pt x="252" y="600"/>
                </a:cubicBezTo>
                <a:lnTo>
                  <a:pt x="253" y="601"/>
                </a:lnTo>
                <a:lnTo>
                  <a:pt x="253" y="601"/>
                </a:lnTo>
                <a:lnTo>
                  <a:pt x="253" y="601"/>
                </a:lnTo>
                <a:lnTo>
                  <a:pt x="253" y="601"/>
                </a:lnTo>
                <a:cubicBezTo>
                  <a:pt x="253" y="602"/>
                  <a:pt x="250" y="600"/>
                  <a:pt x="250" y="599"/>
                </a:cubicBezTo>
                <a:cubicBezTo>
                  <a:pt x="248" y="598"/>
                  <a:pt x="239" y="594"/>
                  <a:pt x="237" y="593"/>
                </a:cubicBezTo>
                <a:close/>
                <a:moveTo>
                  <a:pt x="242" y="562"/>
                </a:moveTo>
                <a:lnTo>
                  <a:pt x="242" y="561"/>
                </a:lnTo>
                <a:lnTo>
                  <a:pt x="244" y="563"/>
                </a:lnTo>
                <a:lnTo>
                  <a:pt x="245" y="563"/>
                </a:lnTo>
                <a:lnTo>
                  <a:pt x="244" y="564"/>
                </a:lnTo>
                <a:lnTo>
                  <a:pt x="242" y="562"/>
                </a:lnTo>
                <a:close/>
                <a:moveTo>
                  <a:pt x="272" y="627"/>
                </a:moveTo>
                <a:lnTo>
                  <a:pt x="273" y="628"/>
                </a:lnTo>
                <a:lnTo>
                  <a:pt x="273" y="628"/>
                </a:lnTo>
                <a:lnTo>
                  <a:pt x="273" y="629"/>
                </a:lnTo>
                <a:lnTo>
                  <a:pt x="274" y="629"/>
                </a:lnTo>
                <a:lnTo>
                  <a:pt x="274" y="630"/>
                </a:lnTo>
                <a:lnTo>
                  <a:pt x="274" y="630"/>
                </a:lnTo>
                <a:lnTo>
                  <a:pt x="274" y="630"/>
                </a:lnTo>
                <a:lnTo>
                  <a:pt x="274" y="630"/>
                </a:lnTo>
                <a:lnTo>
                  <a:pt x="274" y="630"/>
                </a:lnTo>
                <a:cubicBezTo>
                  <a:pt x="274" y="630"/>
                  <a:pt x="271" y="628"/>
                  <a:pt x="270" y="628"/>
                </a:cubicBezTo>
                <a:cubicBezTo>
                  <a:pt x="268" y="626"/>
                  <a:pt x="256" y="618"/>
                  <a:pt x="251" y="615"/>
                </a:cubicBezTo>
                <a:cubicBezTo>
                  <a:pt x="250" y="614"/>
                  <a:pt x="249" y="613"/>
                  <a:pt x="249" y="613"/>
                </a:cubicBezTo>
                <a:lnTo>
                  <a:pt x="249" y="612"/>
                </a:lnTo>
                <a:lnTo>
                  <a:pt x="249" y="612"/>
                </a:lnTo>
                <a:lnTo>
                  <a:pt x="249" y="612"/>
                </a:lnTo>
                <a:cubicBezTo>
                  <a:pt x="248" y="612"/>
                  <a:pt x="250" y="613"/>
                  <a:pt x="250" y="613"/>
                </a:cubicBezTo>
                <a:cubicBezTo>
                  <a:pt x="252" y="614"/>
                  <a:pt x="264" y="622"/>
                  <a:pt x="272" y="627"/>
                </a:cubicBezTo>
                <a:close/>
                <a:moveTo>
                  <a:pt x="261" y="613"/>
                </a:moveTo>
                <a:lnTo>
                  <a:pt x="264" y="614"/>
                </a:lnTo>
                <a:lnTo>
                  <a:pt x="265" y="615"/>
                </a:lnTo>
                <a:lnTo>
                  <a:pt x="266" y="615"/>
                </a:lnTo>
                <a:lnTo>
                  <a:pt x="266" y="616"/>
                </a:lnTo>
                <a:lnTo>
                  <a:pt x="266" y="616"/>
                </a:lnTo>
                <a:lnTo>
                  <a:pt x="265" y="615"/>
                </a:lnTo>
                <a:lnTo>
                  <a:pt x="262" y="613"/>
                </a:lnTo>
                <a:lnTo>
                  <a:pt x="261" y="613"/>
                </a:lnTo>
                <a:close/>
                <a:moveTo>
                  <a:pt x="296" y="671"/>
                </a:moveTo>
                <a:cubicBezTo>
                  <a:pt x="290" y="667"/>
                  <a:pt x="286" y="664"/>
                  <a:pt x="285" y="664"/>
                </a:cubicBezTo>
                <a:cubicBezTo>
                  <a:pt x="281" y="664"/>
                  <a:pt x="276" y="656"/>
                  <a:pt x="272" y="650"/>
                </a:cubicBezTo>
                <a:lnTo>
                  <a:pt x="272" y="649"/>
                </a:lnTo>
                <a:lnTo>
                  <a:pt x="272" y="649"/>
                </a:lnTo>
                <a:lnTo>
                  <a:pt x="272" y="649"/>
                </a:lnTo>
                <a:lnTo>
                  <a:pt x="272" y="649"/>
                </a:lnTo>
                <a:lnTo>
                  <a:pt x="272" y="649"/>
                </a:lnTo>
                <a:cubicBezTo>
                  <a:pt x="272" y="648"/>
                  <a:pt x="277" y="651"/>
                  <a:pt x="279" y="652"/>
                </a:cubicBezTo>
                <a:lnTo>
                  <a:pt x="281" y="653"/>
                </a:lnTo>
                <a:lnTo>
                  <a:pt x="283" y="654"/>
                </a:lnTo>
                <a:lnTo>
                  <a:pt x="286" y="656"/>
                </a:lnTo>
                <a:lnTo>
                  <a:pt x="289" y="657"/>
                </a:lnTo>
                <a:cubicBezTo>
                  <a:pt x="292" y="661"/>
                  <a:pt x="295" y="668"/>
                  <a:pt x="296" y="671"/>
                </a:cubicBezTo>
                <a:close/>
                <a:moveTo>
                  <a:pt x="303" y="647"/>
                </a:moveTo>
                <a:lnTo>
                  <a:pt x="296" y="644"/>
                </a:lnTo>
                <a:lnTo>
                  <a:pt x="295" y="643"/>
                </a:lnTo>
                <a:lnTo>
                  <a:pt x="295" y="642"/>
                </a:lnTo>
                <a:lnTo>
                  <a:pt x="294" y="641"/>
                </a:lnTo>
                <a:lnTo>
                  <a:pt x="294" y="641"/>
                </a:lnTo>
                <a:lnTo>
                  <a:pt x="294" y="641"/>
                </a:lnTo>
                <a:lnTo>
                  <a:pt x="295" y="641"/>
                </a:lnTo>
                <a:lnTo>
                  <a:pt x="296" y="642"/>
                </a:lnTo>
                <a:lnTo>
                  <a:pt x="297" y="643"/>
                </a:lnTo>
                <a:lnTo>
                  <a:pt x="300" y="645"/>
                </a:lnTo>
                <a:lnTo>
                  <a:pt x="303" y="647"/>
                </a:lnTo>
                <a:close/>
                <a:moveTo>
                  <a:pt x="259" y="628"/>
                </a:moveTo>
                <a:cubicBezTo>
                  <a:pt x="268" y="634"/>
                  <a:pt x="275" y="639"/>
                  <a:pt x="276" y="640"/>
                </a:cubicBezTo>
                <a:cubicBezTo>
                  <a:pt x="281" y="643"/>
                  <a:pt x="281" y="643"/>
                  <a:pt x="281" y="643"/>
                </a:cubicBezTo>
                <a:lnTo>
                  <a:pt x="282" y="643"/>
                </a:lnTo>
                <a:lnTo>
                  <a:pt x="282" y="644"/>
                </a:lnTo>
                <a:cubicBezTo>
                  <a:pt x="274" y="639"/>
                  <a:pt x="268" y="636"/>
                  <a:pt x="267" y="636"/>
                </a:cubicBezTo>
                <a:cubicBezTo>
                  <a:pt x="262" y="634"/>
                  <a:pt x="262" y="633"/>
                  <a:pt x="260" y="630"/>
                </a:cubicBezTo>
                <a:lnTo>
                  <a:pt x="259" y="629"/>
                </a:lnTo>
                <a:lnTo>
                  <a:pt x="259" y="628"/>
                </a:lnTo>
                <a:close/>
                <a:moveTo>
                  <a:pt x="261" y="651"/>
                </a:moveTo>
                <a:lnTo>
                  <a:pt x="261" y="650"/>
                </a:lnTo>
                <a:lnTo>
                  <a:pt x="260" y="648"/>
                </a:lnTo>
                <a:lnTo>
                  <a:pt x="260" y="647"/>
                </a:lnTo>
                <a:lnTo>
                  <a:pt x="259" y="646"/>
                </a:lnTo>
                <a:lnTo>
                  <a:pt x="261" y="649"/>
                </a:lnTo>
                <a:lnTo>
                  <a:pt x="262" y="651"/>
                </a:lnTo>
                <a:lnTo>
                  <a:pt x="262" y="651"/>
                </a:lnTo>
                <a:lnTo>
                  <a:pt x="262" y="651"/>
                </a:lnTo>
                <a:lnTo>
                  <a:pt x="261" y="651"/>
                </a:lnTo>
                <a:close/>
                <a:moveTo>
                  <a:pt x="248" y="652"/>
                </a:moveTo>
                <a:lnTo>
                  <a:pt x="248" y="652"/>
                </a:lnTo>
                <a:lnTo>
                  <a:pt x="249" y="652"/>
                </a:lnTo>
                <a:lnTo>
                  <a:pt x="252" y="654"/>
                </a:lnTo>
                <a:lnTo>
                  <a:pt x="253" y="656"/>
                </a:lnTo>
                <a:lnTo>
                  <a:pt x="254" y="658"/>
                </a:lnTo>
                <a:lnTo>
                  <a:pt x="254" y="660"/>
                </a:lnTo>
                <a:lnTo>
                  <a:pt x="255" y="661"/>
                </a:lnTo>
                <a:lnTo>
                  <a:pt x="255" y="662"/>
                </a:lnTo>
                <a:lnTo>
                  <a:pt x="255" y="662"/>
                </a:lnTo>
                <a:cubicBezTo>
                  <a:pt x="256" y="663"/>
                  <a:pt x="252" y="657"/>
                  <a:pt x="250" y="655"/>
                </a:cubicBezTo>
                <a:lnTo>
                  <a:pt x="248" y="652"/>
                </a:lnTo>
                <a:close/>
                <a:moveTo>
                  <a:pt x="254" y="689"/>
                </a:moveTo>
                <a:cubicBezTo>
                  <a:pt x="251" y="686"/>
                  <a:pt x="246" y="679"/>
                  <a:pt x="244" y="676"/>
                </a:cubicBezTo>
                <a:lnTo>
                  <a:pt x="245" y="676"/>
                </a:lnTo>
                <a:lnTo>
                  <a:pt x="246" y="677"/>
                </a:lnTo>
                <a:lnTo>
                  <a:pt x="246" y="677"/>
                </a:lnTo>
                <a:lnTo>
                  <a:pt x="247" y="677"/>
                </a:lnTo>
                <a:lnTo>
                  <a:pt x="247" y="678"/>
                </a:lnTo>
                <a:lnTo>
                  <a:pt x="247" y="678"/>
                </a:lnTo>
                <a:lnTo>
                  <a:pt x="248" y="679"/>
                </a:lnTo>
                <a:lnTo>
                  <a:pt x="248" y="680"/>
                </a:lnTo>
                <a:lnTo>
                  <a:pt x="249" y="681"/>
                </a:lnTo>
                <a:lnTo>
                  <a:pt x="249" y="682"/>
                </a:lnTo>
                <a:lnTo>
                  <a:pt x="251" y="684"/>
                </a:lnTo>
                <a:lnTo>
                  <a:pt x="252" y="687"/>
                </a:lnTo>
                <a:lnTo>
                  <a:pt x="254" y="689"/>
                </a:lnTo>
                <a:close/>
                <a:moveTo>
                  <a:pt x="252" y="593"/>
                </a:moveTo>
                <a:lnTo>
                  <a:pt x="253" y="594"/>
                </a:lnTo>
                <a:lnTo>
                  <a:pt x="255" y="595"/>
                </a:lnTo>
                <a:lnTo>
                  <a:pt x="257" y="596"/>
                </a:lnTo>
                <a:lnTo>
                  <a:pt x="257" y="597"/>
                </a:lnTo>
                <a:lnTo>
                  <a:pt x="258" y="599"/>
                </a:lnTo>
                <a:lnTo>
                  <a:pt x="258" y="600"/>
                </a:lnTo>
                <a:lnTo>
                  <a:pt x="259" y="601"/>
                </a:lnTo>
                <a:lnTo>
                  <a:pt x="259" y="601"/>
                </a:lnTo>
                <a:lnTo>
                  <a:pt x="259" y="602"/>
                </a:lnTo>
                <a:lnTo>
                  <a:pt x="259" y="602"/>
                </a:lnTo>
                <a:cubicBezTo>
                  <a:pt x="259" y="602"/>
                  <a:pt x="254" y="595"/>
                  <a:pt x="252" y="593"/>
                </a:cubicBezTo>
                <a:close/>
                <a:moveTo>
                  <a:pt x="246" y="643"/>
                </a:moveTo>
                <a:lnTo>
                  <a:pt x="245" y="642"/>
                </a:lnTo>
                <a:lnTo>
                  <a:pt x="244" y="642"/>
                </a:lnTo>
                <a:lnTo>
                  <a:pt x="243" y="641"/>
                </a:lnTo>
                <a:lnTo>
                  <a:pt x="242" y="640"/>
                </a:lnTo>
                <a:lnTo>
                  <a:pt x="240" y="640"/>
                </a:lnTo>
                <a:lnTo>
                  <a:pt x="239" y="639"/>
                </a:lnTo>
                <a:lnTo>
                  <a:pt x="238" y="638"/>
                </a:lnTo>
                <a:cubicBezTo>
                  <a:pt x="230" y="626"/>
                  <a:pt x="230" y="627"/>
                  <a:pt x="230" y="626"/>
                </a:cubicBezTo>
                <a:lnTo>
                  <a:pt x="232" y="627"/>
                </a:lnTo>
                <a:cubicBezTo>
                  <a:pt x="240" y="629"/>
                  <a:pt x="242" y="633"/>
                  <a:pt x="246" y="643"/>
                </a:cubicBezTo>
                <a:close/>
                <a:moveTo>
                  <a:pt x="231" y="604"/>
                </a:moveTo>
                <a:lnTo>
                  <a:pt x="229" y="604"/>
                </a:lnTo>
                <a:lnTo>
                  <a:pt x="228" y="603"/>
                </a:lnTo>
                <a:lnTo>
                  <a:pt x="228" y="602"/>
                </a:lnTo>
                <a:lnTo>
                  <a:pt x="229" y="600"/>
                </a:lnTo>
                <a:lnTo>
                  <a:pt x="230" y="598"/>
                </a:lnTo>
                <a:lnTo>
                  <a:pt x="232" y="600"/>
                </a:lnTo>
                <a:lnTo>
                  <a:pt x="232" y="601"/>
                </a:lnTo>
                <a:lnTo>
                  <a:pt x="232" y="601"/>
                </a:lnTo>
                <a:lnTo>
                  <a:pt x="231" y="602"/>
                </a:lnTo>
                <a:lnTo>
                  <a:pt x="231" y="604"/>
                </a:lnTo>
                <a:close/>
                <a:moveTo>
                  <a:pt x="241" y="667"/>
                </a:moveTo>
                <a:lnTo>
                  <a:pt x="240" y="666"/>
                </a:lnTo>
                <a:lnTo>
                  <a:pt x="237" y="665"/>
                </a:lnTo>
                <a:lnTo>
                  <a:pt x="236" y="664"/>
                </a:lnTo>
                <a:cubicBezTo>
                  <a:pt x="229" y="655"/>
                  <a:pt x="224" y="648"/>
                  <a:pt x="223" y="647"/>
                </a:cubicBezTo>
                <a:cubicBezTo>
                  <a:pt x="219" y="642"/>
                  <a:pt x="218" y="640"/>
                  <a:pt x="218" y="639"/>
                </a:cubicBezTo>
                <a:cubicBezTo>
                  <a:pt x="218" y="638"/>
                  <a:pt x="219" y="636"/>
                  <a:pt x="219" y="635"/>
                </a:cubicBezTo>
                <a:lnTo>
                  <a:pt x="219" y="634"/>
                </a:lnTo>
                <a:lnTo>
                  <a:pt x="219" y="633"/>
                </a:lnTo>
                <a:cubicBezTo>
                  <a:pt x="221" y="635"/>
                  <a:pt x="223" y="636"/>
                  <a:pt x="223" y="636"/>
                </a:cubicBezTo>
                <a:cubicBezTo>
                  <a:pt x="225" y="638"/>
                  <a:pt x="226" y="640"/>
                  <a:pt x="230" y="646"/>
                </a:cubicBezTo>
                <a:cubicBezTo>
                  <a:pt x="231" y="649"/>
                  <a:pt x="238" y="661"/>
                  <a:pt x="241" y="667"/>
                </a:cubicBezTo>
                <a:close/>
                <a:moveTo>
                  <a:pt x="240" y="683"/>
                </a:moveTo>
                <a:lnTo>
                  <a:pt x="239" y="683"/>
                </a:lnTo>
                <a:lnTo>
                  <a:pt x="237" y="683"/>
                </a:lnTo>
                <a:lnTo>
                  <a:pt x="236" y="682"/>
                </a:lnTo>
                <a:lnTo>
                  <a:pt x="235" y="682"/>
                </a:lnTo>
                <a:lnTo>
                  <a:pt x="235" y="682"/>
                </a:lnTo>
                <a:lnTo>
                  <a:pt x="234" y="681"/>
                </a:lnTo>
                <a:cubicBezTo>
                  <a:pt x="233" y="681"/>
                  <a:pt x="231" y="677"/>
                  <a:pt x="230" y="675"/>
                </a:cubicBezTo>
                <a:lnTo>
                  <a:pt x="229" y="673"/>
                </a:lnTo>
                <a:lnTo>
                  <a:pt x="228" y="670"/>
                </a:lnTo>
                <a:lnTo>
                  <a:pt x="227" y="668"/>
                </a:lnTo>
                <a:lnTo>
                  <a:pt x="227" y="668"/>
                </a:lnTo>
                <a:lnTo>
                  <a:pt x="228" y="668"/>
                </a:lnTo>
                <a:lnTo>
                  <a:pt x="228" y="668"/>
                </a:lnTo>
                <a:cubicBezTo>
                  <a:pt x="229" y="668"/>
                  <a:pt x="232" y="672"/>
                  <a:pt x="235" y="676"/>
                </a:cubicBezTo>
                <a:lnTo>
                  <a:pt x="236" y="678"/>
                </a:lnTo>
                <a:lnTo>
                  <a:pt x="238" y="680"/>
                </a:lnTo>
                <a:lnTo>
                  <a:pt x="240" y="683"/>
                </a:lnTo>
                <a:close/>
                <a:moveTo>
                  <a:pt x="233" y="693"/>
                </a:moveTo>
                <a:lnTo>
                  <a:pt x="230" y="691"/>
                </a:lnTo>
                <a:lnTo>
                  <a:pt x="228" y="691"/>
                </a:lnTo>
                <a:lnTo>
                  <a:pt x="227" y="690"/>
                </a:lnTo>
                <a:lnTo>
                  <a:pt x="226" y="689"/>
                </a:lnTo>
                <a:lnTo>
                  <a:pt x="225" y="689"/>
                </a:lnTo>
                <a:lnTo>
                  <a:pt x="224" y="688"/>
                </a:lnTo>
                <a:lnTo>
                  <a:pt x="223" y="687"/>
                </a:lnTo>
                <a:lnTo>
                  <a:pt x="223" y="686"/>
                </a:lnTo>
                <a:lnTo>
                  <a:pt x="222" y="685"/>
                </a:lnTo>
                <a:lnTo>
                  <a:pt x="221" y="683"/>
                </a:lnTo>
                <a:lnTo>
                  <a:pt x="224" y="684"/>
                </a:lnTo>
                <a:lnTo>
                  <a:pt x="226" y="685"/>
                </a:lnTo>
                <a:lnTo>
                  <a:pt x="227" y="685"/>
                </a:lnTo>
                <a:lnTo>
                  <a:pt x="228" y="686"/>
                </a:lnTo>
                <a:lnTo>
                  <a:pt x="229" y="686"/>
                </a:lnTo>
                <a:lnTo>
                  <a:pt x="229" y="687"/>
                </a:lnTo>
                <a:lnTo>
                  <a:pt x="230" y="688"/>
                </a:lnTo>
                <a:lnTo>
                  <a:pt x="231" y="689"/>
                </a:lnTo>
                <a:lnTo>
                  <a:pt x="231" y="691"/>
                </a:lnTo>
                <a:lnTo>
                  <a:pt x="233" y="693"/>
                </a:lnTo>
                <a:close/>
                <a:moveTo>
                  <a:pt x="223" y="738"/>
                </a:moveTo>
                <a:cubicBezTo>
                  <a:pt x="211" y="727"/>
                  <a:pt x="207" y="721"/>
                  <a:pt x="207" y="721"/>
                </a:cubicBezTo>
                <a:lnTo>
                  <a:pt x="207" y="720"/>
                </a:lnTo>
                <a:lnTo>
                  <a:pt x="207" y="720"/>
                </a:lnTo>
                <a:lnTo>
                  <a:pt x="207" y="720"/>
                </a:lnTo>
                <a:cubicBezTo>
                  <a:pt x="207" y="719"/>
                  <a:pt x="213" y="723"/>
                  <a:pt x="216" y="725"/>
                </a:cubicBezTo>
                <a:cubicBezTo>
                  <a:pt x="220" y="727"/>
                  <a:pt x="226" y="730"/>
                  <a:pt x="228" y="731"/>
                </a:cubicBezTo>
                <a:lnTo>
                  <a:pt x="229" y="734"/>
                </a:lnTo>
                <a:lnTo>
                  <a:pt x="231" y="736"/>
                </a:lnTo>
                <a:lnTo>
                  <a:pt x="232" y="737"/>
                </a:lnTo>
                <a:lnTo>
                  <a:pt x="233" y="738"/>
                </a:lnTo>
                <a:lnTo>
                  <a:pt x="234" y="739"/>
                </a:lnTo>
                <a:lnTo>
                  <a:pt x="234" y="740"/>
                </a:lnTo>
                <a:lnTo>
                  <a:pt x="234" y="740"/>
                </a:lnTo>
                <a:lnTo>
                  <a:pt x="234" y="741"/>
                </a:lnTo>
                <a:lnTo>
                  <a:pt x="234" y="741"/>
                </a:lnTo>
                <a:lnTo>
                  <a:pt x="233" y="740"/>
                </a:lnTo>
                <a:lnTo>
                  <a:pt x="232" y="740"/>
                </a:lnTo>
                <a:lnTo>
                  <a:pt x="231" y="740"/>
                </a:lnTo>
                <a:lnTo>
                  <a:pt x="229" y="739"/>
                </a:lnTo>
                <a:lnTo>
                  <a:pt x="226" y="739"/>
                </a:lnTo>
                <a:lnTo>
                  <a:pt x="223" y="738"/>
                </a:lnTo>
                <a:close/>
                <a:moveTo>
                  <a:pt x="220" y="699"/>
                </a:moveTo>
                <a:cubicBezTo>
                  <a:pt x="221" y="701"/>
                  <a:pt x="224" y="705"/>
                  <a:pt x="224" y="705"/>
                </a:cubicBezTo>
                <a:lnTo>
                  <a:pt x="223" y="705"/>
                </a:lnTo>
                <a:lnTo>
                  <a:pt x="222" y="705"/>
                </a:lnTo>
                <a:lnTo>
                  <a:pt x="221" y="704"/>
                </a:lnTo>
                <a:lnTo>
                  <a:pt x="221" y="703"/>
                </a:lnTo>
                <a:lnTo>
                  <a:pt x="221" y="702"/>
                </a:lnTo>
                <a:lnTo>
                  <a:pt x="220" y="699"/>
                </a:lnTo>
                <a:close/>
                <a:moveTo>
                  <a:pt x="231" y="707"/>
                </a:moveTo>
                <a:lnTo>
                  <a:pt x="229" y="704"/>
                </a:lnTo>
                <a:lnTo>
                  <a:pt x="227" y="702"/>
                </a:lnTo>
                <a:lnTo>
                  <a:pt x="225" y="700"/>
                </a:lnTo>
                <a:lnTo>
                  <a:pt x="224" y="698"/>
                </a:lnTo>
                <a:lnTo>
                  <a:pt x="223" y="697"/>
                </a:lnTo>
                <a:lnTo>
                  <a:pt x="222" y="696"/>
                </a:lnTo>
                <a:lnTo>
                  <a:pt x="222" y="696"/>
                </a:lnTo>
                <a:lnTo>
                  <a:pt x="222" y="695"/>
                </a:lnTo>
                <a:lnTo>
                  <a:pt x="222" y="695"/>
                </a:lnTo>
                <a:lnTo>
                  <a:pt x="222" y="695"/>
                </a:lnTo>
                <a:lnTo>
                  <a:pt x="222" y="696"/>
                </a:lnTo>
                <a:lnTo>
                  <a:pt x="223" y="696"/>
                </a:lnTo>
                <a:lnTo>
                  <a:pt x="223" y="696"/>
                </a:lnTo>
                <a:lnTo>
                  <a:pt x="224" y="697"/>
                </a:lnTo>
                <a:lnTo>
                  <a:pt x="224" y="697"/>
                </a:lnTo>
                <a:lnTo>
                  <a:pt x="225" y="698"/>
                </a:lnTo>
                <a:lnTo>
                  <a:pt x="226" y="698"/>
                </a:lnTo>
                <a:lnTo>
                  <a:pt x="228" y="699"/>
                </a:lnTo>
                <a:lnTo>
                  <a:pt x="230" y="702"/>
                </a:lnTo>
                <a:lnTo>
                  <a:pt x="232" y="704"/>
                </a:lnTo>
                <a:lnTo>
                  <a:pt x="234" y="706"/>
                </a:lnTo>
                <a:lnTo>
                  <a:pt x="235" y="707"/>
                </a:lnTo>
                <a:lnTo>
                  <a:pt x="236" y="708"/>
                </a:lnTo>
                <a:lnTo>
                  <a:pt x="236" y="708"/>
                </a:lnTo>
                <a:lnTo>
                  <a:pt x="236" y="709"/>
                </a:lnTo>
                <a:lnTo>
                  <a:pt x="236" y="709"/>
                </a:lnTo>
                <a:lnTo>
                  <a:pt x="235" y="708"/>
                </a:lnTo>
                <a:lnTo>
                  <a:pt x="234" y="708"/>
                </a:lnTo>
                <a:lnTo>
                  <a:pt x="232" y="708"/>
                </a:lnTo>
                <a:lnTo>
                  <a:pt x="231" y="707"/>
                </a:lnTo>
                <a:close/>
                <a:moveTo>
                  <a:pt x="233" y="699"/>
                </a:moveTo>
                <a:lnTo>
                  <a:pt x="234" y="700"/>
                </a:lnTo>
                <a:lnTo>
                  <a:pt x="236" y="700"/>
                </a:lnTo>
                <a:lnTo>
                  <a:pt x="236" y="700"/>
                </a:lnTo>
                <a:lnTo>
                  <a:pt x="237" y="701"/>
                </a:lnTo>
                <a:lnTo>
                  <a:pt x="238" y="701"/>
                </a:lnTo>
                <a:lnTo>
                  <a:pt x="238" y="702"/>
                </a:lnTo>
                <a:lnTo>
                  <a:pt x="239" y="703"/>
                </a:lnTo>
                <a:lnTo>
                  <a:pt x="240" y="705"/>
                </a:lnTo>
                <a:lnTo>
                  <a:pt x="241" y="707"/>
                </a:lnTo>
                <a:lnTo>
                  <a:pt x="243" y="710"/>
                </a:lnTo>
                <a:lnTo>
                  <a:pt x="242" y="709"/>
                </a:lnTo>
                <a:lnTo>
                  <a:pt x="241" y="708"/>
                </a:lnTo>
                <a:lnTo>
                  <a:pt x="240" y="706"/>
                </a:lnTo>
                <a:lnTo>
                  <a:pt x="239" y="705"/>
                </a:lnTo>
                <a:lnTo>
                  <a:pt x="237" y="704"/>
                </a:lnTo>
                <a:lnTo>
                  <a:pt x="236" y="703"/>
                </a:lnTo>
                <a:lnTo>
                  <a:pt x="235" y="701"/>
                </a:lnTo>
                <a:lnTo>
                  <a:pt x="234" y="700"/>
                </a:lnTo>
                <a:lnTo>
                  <a:pt x="233" y="699"/>
                </a:lnTo>
                <a:close/>
                <a:moveTo>
                  <a:pt x="239" y="689"/>
                </a:moveTo>
                <a:lnTo>
                  <a:pt x="241" y="690"/>
                </a:lnTo>
                <a:lnTo>
                  <a:pt x="243" y="691"/>
                </a:lnTo>
                <a:lnTo>
                  <a:pt x="244" y="692"/>
                </a:lnTo>
                <a:cubicBezTo>
                  <a:pt x="247" y="693"/>
                  <a:pt x="248" y="695"/>
                  <a:pt x="250" y="697"/>
                </a:cubicBezTo>
                <a:lnTo>
                  <a:pt x="251" y="698"/>
                </a:lnTo>
                <a:lnTo>
                  <a:pt x="252" y="700"/>
                </a:lnTo>
                <a:lnTo>
                  <a:pt x="254" y="702"/>
                </a:lnTo>
                <a:lnTo>
                  <a:pt x="251" y="701"/>
                </a:lnTo>
                <a:cubicBezTo>
                  <a:pt x="243" y="698"/>
                  <a:pt x="243" y="696"/>
                  <a:pt x="240" y="691"/>
                </a:cubicBezTo>
                <a:lnTo>
                  <a:pt x="239" y="689"/>
                </a:lnTo>
                <a:close/>
                <a:moveTo>
                  <a:pt x="272" y="723"/>
                </a:moveTo>
                <a:cubicBezTo>
                  <a:pt x="255" y="717"/>
                  <a:pt x="255" y="716"/>
                  <a:pt x="250" y="709"/>
                </a:cubicBezTo>
                <a:lnTo>
                  <a:pt x="249" y="707"/>
                </a:lnTo>
                <a:lnTo>
                  <a:pt x="248" y="706"/>
                </a:lnTo>
                <a:lnTo>
                  <a:pt x="250" y="707"/>
                </a:lnTo>
                <a:lnTo>
                  <a:pt x="252" y="708"/>
                </a:lnTo>
                <a:lnTo>
                  <a:pt x="254" y="708"/>
                </a:lnTo>
                <a:lnTo>
                  <a:pt x="255" y="709"/>
                </a:lnTo>
                <a:lnTo>
                  <a:pt x="256" y="709"/>
                </a:lnTo>
                <a:cubicBezTo>
                  <a:pt x="263" y="711"/>
                  <a:pt x="264" y="714"/>
                  <a:pt x="270" y="720"/>
                </a:cubicBezTo>
                <a:lnTo>
                  <a:pt x="271" y="721"/>
                </a:lnTo>
                <a:lnTo>
                  <a:pt x="272" y="723"/>
                </a:lnTo>
                <a:close/>
                <a:moveTo>
                  <a:pt x="270" y="664"/>
                </a:moveTo>
                <a:cubicBezTo>
                  <a:pt x="277" y="674"/>
                  <a:pt x="283" y="681"/>
                  <a:pt x="284" y="682"/>
                </a:cubicBezTo>
                <a:lnTo>
                  <a:pt x="285" y="683"/>
                </a:lnTo>
                <a:lnTo>
                  <a:pt x="285" y="684"/>
                </a:lnTo>
                <a:lnTo>
                  <a:pt x="286" y="685"/>
                </a:lnTo>
                <a:lnTo>
                  <a:pt x="286" y="685"/>
                </a:lnTo>
                <a:lnTo>
                  <a:pt x="287" y="686"/>
                </a:lnTo>
                <a:lnTo>
                  <a:pt x="287" y="686"/>
                </a:lnTo>
                <a:lnTo>
                  <a:pt x="287" y="686"/>
                </a:lnTo>
                <a:lnTo>
                  <a:pt x="286" y="686"/>
                </a:lnTo>
                <a:lnTo>
                  <a:pt x="286" y="686"/>
                </a:lnTo>
                <a:lnTo>
                  <a:pt x="285" y="686"/>
                </a:lnTo>
                <a:lnTo>
                  <a:pt x="285" y="686"/>
                </a:lnTo>
                <a:lnTo>
                  <a:pt x="284" y="685"/>
                </a:lnTo>
                <a:lnTo>
                  <a:pt x="283" y="685"/>
                </a:lnTo>
                <a:lnTo>
                  <a:pt x="282" y="684"/>
                </a:lnTo>
                <a:lnTo>
                  <a:pt x="280" y="684"/>
                </a:lnTo>
                <a:lnTo>
                  <a:pt x="279" y="683"/>
                </a:lnTo>
                <a:cubicBezTo>
                  <a:pt x="274" y="675"/>
                  <a:pt x="270" y="668"/>
                  <a:pt x="269" y="667"/>
                </a:cubicBezTo>
                <a:cubicBezTo>
                  <a:pt x="267" y="664"/>
                  <a:pt x="267" y="662"/>
                  <a:pt x="267" y="662"/>
                </a:cubicBezTo>
                <a:lnTo>
                  <a:pt x="267" y="662"/>
                </a:lnTo>
                <a:lnTo>
                  <a:pt x="267" y="662"/>
                </a:lnTo>
                <a:cubicBezTo>
                  <a:pt x="267" y="662"/>
                  <a:pt x="268" y="663"/>
                  <a:pt x="269" y="664"/>
                </a:cubicBezTo>
                <a:lnTo>
                  <a:pt x="270" y="664"/>
                </a:lnTo>
                <a:lnTo>
                  <a:pt x="270" y="664"/>
                </a:lnTo>
                <a:close/>
                <a:moveTo>
                  <a:pt x="289" y="720"/>
                </a:moveTo>
                <a:cubicBezTo>
                  <a:pt x="284" y="719"/>
                  <a:pt x="279" y="711"/>
                  <a:pt x="277" y="709"/>
                </a:cubicBezTo>
                <a:lnTo>
                  <a:pt x="276" y="707"/>
                </a:lnTo>
                <a:lnTo>
                  <a:pt x="275" y="706"/>
                </a:lnTo>
                <a:lnTo>
                  <a:pt x="274" y="705"/>
                </a:lnTo>
                <a:lnTo>
                  <a:pt x="275" y="705"/>
                </a:lnTo>
                <a:lnTo>
                  <a:pt x="276" y="705"/>
                </a:lnTo>
                <a:lnTo>
                  <a:pt x="277" y="705"/>
                </a:lnTo>
                <a:lnTo>
                  <a:pt x="277" y="706"/>
                </a:lnTo>
                <a:lnTo>
                  <a:pt x="278" y="706"/>
                </a:lnTo>
                <a:cubicBezTo>
                  <a:pt x="278" y="706"/>
                  <a:pt x="281" y="710"/>
                  <a:pt x="283" y="712"/>
                </a:cubicBezTo>
                <a:lnTo>
                  <a:pt x="285" y="714"/>
                </a:lnTo>
                <a:lnTo>
                  <a:pt x="287" y="717"/>
                </a:lnTo>
                <a:lnTo>
                  <a:pt x="289" y="720"/>
                </a:lnTo>
                <a:close/>
                <a:moveTo>
                  <a:pt x="291" y="742"/>
                </a:moveTo>
                <a:lnTo>
                  <a:pt x="288" y="742"/>
                </a:lnTo>
                <a:lnTo>
                  <a:pt x="286" y="741"/>
                </a:lnTo>
                <a:lnTo>
                  <a:pt x="284" y="740"/>
                </a:lnTo>
                <a:lnTo>
                  <a:pt x="283" y="740"/>
                </a:lnTo>
                <a:lnTo>
                  <a:pt x="282" y="740"/>
                </a:lnTo>
                <a:lnTo>
                  <a:pt x="282" y="739"/>
                </a:lnTo>
                <a:lnTo>
                  <a:pt x="282" y="739"/>
                </a:lnTo>
                <a:lnTo>
                  <a:pt x="283" y="740"/>
                </a:lnTo>
                <a:lnTo>
                  <a:pt x="284" y="740"/>
                </a:lnTo>
                <a:lnTo>
                  <a:pt x="285" y="740"/>
                </a:lnTo>
                <a:lnTo>
                  <a:pt x="287" y="740"/>
                </a:lnTo>
                <a:lnTo>
                  <a:pt x="289" y="740"/>
                </a:lnTo>
                <a:lnTo>
                  <a:pt x="291" y="742"/>
                </a:lnTo>
                <a:close/>
                <a:moveTo>
                  <a:pt x="288" y="699"/>
                </a:moveTo>
                <a:cubicBezTo>
                  <a:pt x="290" y="700"/>
                  <a:pt x="295" y="704"/>
                  <a:pt x="297" y="705"/>
                </a:cubicBezTo>
                <a:lnTo>
                  <a:pt x="296" y="705"/>
                </a:lnTo>
                <a:lnTo>
                  <a:pt x="295" y="705"/>
                </a:lnTo>
                <a:lnTo>
                  <a:pt x="294" y="704"/>
                </a:lnTo>
                <a:lnTo>
                  <a:pt x="293" y="704"/>
                </a:lnTo>
                <a:lnTo>
                  <a:pt x="292" y="703"/>
                </a:lnTo>
                <a:lnTo>
                  <a:pt x="291" y="702"/>
                </a:lnTo>
                <a:lnTo>
                  <a:pt x="289" y="701"/>
                </a:lnTo>
                <a:lnTo>
                  <a:pt x="288" y="699"/>
                </a:lnTo>
                <a:close/>
                <a:moveTo>
                  <a:pt x="291" y="675"/>
                </a:moveTo>
                <a:cubicBezTo>
                  <a:pt x="296" y="678"/>
                  <a:pt x="305" y="684"/>
                  <a:pt x="307" y="688"/>
                </a:cubicBezTo>
                <a:lnTo>
                  <a:pt x="302" y="688"/>
                </a:lnTo>
                <a:cubicBezTo>
                  <a:pt x="298" y="685"/>
                  <a:pt x="294" y="680"/>
                  <a:pt x="293" y="678"/>
                </a:cubicBezTo>
                <a:lnTo>
                  <a:pt x="293" y="677"/>
                </a:lnTo>
                <a:lnTo>
                  <a:pt x="292" y="676"/>
                </a:lnTo>
                <a:lnTo>
                  <a:pt x="291" y="675"/>
                </a:lnTo>
                <a:close/>
                <a:moveTo>
                  <a:pt x="306" y="655"/>
                </a:moveTo>
                <a:lnTo>
                  <a:pt x="305" y="656"/>
                </a:lnTo>
                <a:lnTo>
                  <a:pt x="303" y="654"/>
                </a:lnTo>
                <a:lnTo>
                  <a:pt x="306" y="655"/>
                </a:lnTo>
                <a:close/>
                <a:moveTo>
                  <a:pt x="317" y="723"/>
                </a:moveTo>
                <a:cubicBezTo>
                  <a:pt x="313" y="722"/>
                  <a:pt x="309" y="721"/>
                  <a:pt x="309" y="721"/>
                </a:cubicBezTo>
                <a:cubicBezTo>
                  <a:pt x="303" y="721"/>
                  <a:pt x="301" y="718"/>
                  <a:pt x="297" y="712"/>
                </a:cubicBezTo>
                <a:lnTo>
                  <a:pt x="300" y="713"/>
                </a:lnTo>
                <a:lnTo>
                  <a:pt x="302" y="714"/>
                </a:lnTo>
                <a:lnTo>
                  <a:pt x="304" y="714"/>
                </a:lnTo>
                <a:lnTo>
                  <a:pt x="305" y="715"/>
                </a:lnTo>
                <a:lnTo>
                  <a:pt x="307" y="715"/>
                </a:lnTo>
                <a:cubicBezTo>
                  <a:pt x="312" y="716"/>
                  <a:pt x="313" y="718"/>
                  <a:pt x="315" y="720"/>
                </a:cubicBezTo>
                <a:lnTo>
                  <a:pt x="316" y="721"/>
                </a:lnTo>
                <a:lnTo>
                  <a:pt x="317" y="723"/>
                </a:lnTo>
                <a:close/>
                <a:moveTo>
                  <a:pt x="308" y="697"/>
                </a:moveTo>
                <a:lnTo>
                  <a:pt x="310" y="698"/>
                </a:lnTo>
                <a:lnTo>
                  <a:pt x="312" y="698"/>
                </a:lnTo>
                <a:lnTo>
                  <a:pt x="313" y="699"/>
                </a:lnTo>
                <a:lnTo>
                  <a:pt x="314" y="699"/>
                </a:lnTo>
                <a:cubicBezTo>
                  <a:pt x="315" y="700"/>
                  <a:pt x="317" y="703"/>
                  <a:pt x="318" y="704"/>
                </a:cubicBezTo>
                <a:lnTo>
                  <a:pt x="319" y="706"/>
                </a:lnTo>
                <a:lnTo>
                  <a:pt x="318" y="706"/>
                </a:lnTo>
                <a:lnTo>
                  <a:pt x="317" y="706"/>
                </a:lnTo>
                <a:lnTo>
                  <a:pt x="317" y="706"/>
                </a:lnTo>
                <a:cubicBezTo>
                  <a:pt x="316" y="706"/>
                  <a:pt x="313" y="703"/>
                  <a:pt x="312" y="702"/>
                </a:cubicBezTo>
                <a:lnTo>
                  <a:pt x="310" y="700"/>
                </a:lnTo>
                <a:lnTo>
                  <a:pt x="308" y="697"/>
                </a:lnTo>
                <a:close/>
                <a:moveTo>
                  <a:pt x="321" y="727"/>
                </a:moveTo>
                <a:cubicBezTo>
                  <a:pt x="322" y="728"/>
                  <a:pt x="324" y="730"/>
                  <a:pt x="324" y="730"/>
                </a:cubicBezTo>
                <a:lnTo>
                  <a:pt x="324" y="730"/>
                </a:lnTo>
                <a:lnTo>
                  <a:pt x="325" y="731"/>
                </a:lnTo>
                <a:lnTo>
                  <a:pt x="325" y="731"/>
                </a:lnTo>
                <a:lnTo>
                  <a:pt x="325" y="731"/>
                </a:lnTo>
                <a:lnTo>
                  <a:pt x="325" y="731"/>
                </a:lnTo>
                <a:lnTo>
                  <a:pt x="325" y="732"/>
                </a:lnTo>
                <a:lnTo>
                  <a:pt x="324" y="732"/>
                </a:lnTo>
                <a:lnTo>
                  <a:pt x="324" y="732"/>
                </a:lnTo>
                <a:cubicBezTo>
                  <a:pt x="323" y="732"/>
                  <a:pt x="314" y="730"/>
                  <a:pt x="311" y="729"/>
                </a:cubicBezTo>
                <a:lnTo>
                  <a:pt x="310" y="728"/>
                </a:lnTo>
                <a:lnTo>
                  <a:pt x="310" y="728"/>
                </a:lnTo>
                <a:lnTo>
                  <a:pt x="309" y="727"/>
                </a:lnTo>
                <a:lnTo>
                  <a:pt x="309" y="727"/>
                </a:lnTo>
                <a:lnTo>
                  <a:pt x="308" y="727"/>
                </a:lnTo>
                <a:lnTo>
                  <a:pt x="308" y="726"/>
                </a:lnTo>
                <a:lnTo>
                  <a:pt x="308" y="726"/>
                </a:lnTo>
                <a:lnTo>
                  <a:pt x="308" y="726"/>
                </a:lnTo>
                <a:lnTo>
                  <a:pt x="308" y="726"/>
                </a:lnTo>
                <a:lnTo>
                  <a:pt x="308" y="725"/>
                </a:lnTo>
                <a:lnTo>
                  <a:pt x="309" y="725"/>
                </a:lnTo>
                <a:lnTo>
                  <a:pt x="310" y="725"/>
                </a:lnTo>
                <a:cubicBezTo>
                  <a:pt x="311" y="725"/>
                  <a:pt x="319" y="726"/>
                  <a:pt x="321" y="727"/>
                </a:cubicBezTo>
                <a:close/>
                <a:moveTo>
                  <a:pt x="320" y="711"/>
                </a:moveTo>
                <a:lnTo>
                  <a:pt x="321" y="711"/>
                </a:lnTo>
                <a:lnTo>
                  <a:pt x="322" y="711"/>
                </a:lnTo>
                <a:lnTo>
                  <a:pt x="322" y="712"/>
                </a:lnTo>
                <a:lnTo>
                  <a:pt x="324" y="714"/>
                </a:lnTo>
                <a:lnTo>
                  <a:pt x="325" y="716"/>
                </a:lnTo>
                <a:lnTo>
                  <a:pt x="324" y="716"/>
                </a:lnTo>
                <a:lnTo>
                  <a:pt x="322" y="714"/>
                </a:lnTo>
                <a:lnTo>
                  <a:pt x="321" y="713"/>
                </a:lnTo>
                <a:lnTo>
                  <a:pt x="320" y="711"/>
                </a:lnTo>
                <a:close/>
                <a:moveTo>
                  <a:pt x="328" y="686"/>
                </a:moveTo>
                <a:cubicBezTo>
                  <a:pt x="332" y="694"/>
                  <a:pt x="334" y="696"/>
                  <a:pt x="334" y="695"/>
                </a:cubicBezTo>
                <a:cubicBezTo>
                  <a:pt x="334" y="696"/>
                  <a:pt x="329" y="688"/>
                  <a:pt x="328" y="686"/>
                </a:cubicBezTo>
                <a:close/>
                <a:moveTo>
                  <a:pt x="328" y="671"/>
                </a:moveTo>
                <a:lnTo>
                  <a:pt x="329" y="672"/>
                </a:lnTo>
                <a:lnTo>
                  <a:pt x="331" y="674"/>
                </a:lnTo>
                <a:lnTo>
                  <a:pt x="329" y="673"/>
                </a:lnTo>
                <a:lnTo>
                  <a:pt x="328" y="671"/>
                </a:lnTo>
                <a:close/>
                <a:moveTo>
                  <a:pt x="335" y="710"/>
                </a:moveTo>
                <a:lnTo>
                  <a:pt x="333" y="710"/>
                </a:lnTo>
                <a:lnTo>
                  <a:pt x="332" y="710"/>
                </a:lnTo>
                <a:lnTo>
                  <a:pt x="331" y="709"/>
                </a:lnTo>
                <a:lnTo>
                  <a:pt x="330" y="708"/>
                </a:lnTo>
                <a:lnTo>
                  <a:pt x="329" y="707"/>
                </a:lnTo>
                <a:lnTo>
                  <a:pt x="328" y="704"/>
                </a:lnTo>
                <a:lnTo>
                  <a:pt x="329" y="704"/>
                </a:lnTo>
                <a:lnTo>
                  <a:pt x="330" y="705"/>
                </a:lnTo>
                <a:lnTo>
                  <a:pt x="331" y="705"/>
                </a:lnTo>
                <a:lnTo>
                  <a:pt x="332" y="706"/>
                </a:lnTo>
                <a:lnTo>
                  <a:pt x="333" y="708"/>
                </a:lnTo>
                <a:lnTo>
                  <a:pt x="335" y="710"/>
                </a:lnTo>
                <a:close/>
                <a:moveTo>
                  <a:pt x="332" y="678"/>
                </a:moveTo>
                <a:lnTo>
                  <a:pt x="333" y="678"/>
                </a:lnTo>
                <a:lnTo>
                  <a:pt x="334" y="679"/>
                </a:lnTo>
                <a:lnTo>
                  <a:pt x="335" y="680"/>
                </a:lnTo>
                <a:lnTo>
                  <a:pt x="336" y="681"/>
                </a:lnTo>
                <a:lnTo>
                  <a:pt x="338" y="684"/>
                </a:lnTo>
                <a:lnTo>
                  <a:pt x="336" y="684"/>
                </a:lnTo>
                <a:lnTo>
                  <a:pt x="336" y="683"/>
                </a:lnTo>
                <a:lnTo>
                  <a:pt x="335" y="683"/>
                </a:lnTo>
                <a:lnTo>
                  <a:pt x="334" y="681"/>
                </a:lnTo>
                <a:lnTo>
                  <a:pt x="332" y="678"/>
                </a:lnTo>
                <a:close/>
                <a:moveTo>
                  <a:pt x="334" y="656"/>
                </a:moveTo>
                <a:lnTo>
                  <a:pt x="331" y="656"/>
                </a:lnTo>
                <a:lnTo>
                  <a:pt x="330" y="656"/>
                </a:lnTo>
                <a:lnTo>
                  <a:pt x="328" y="655"/>
                </a:lnTo>
                <a:lnTo>
                  <a:pt x="327" y="655"/>
                </a:lnTo>
                <a:lnTo>
                  <a:pt x="327" y="655"/>
                </a:lnTo>
                <a:lnTo>
                  <a:pt x="326" y="654"/>
                </a:lnTo>
                <a:lnTo>
                  <a:pt x="325" y="653"/>
                </a:lnTo>
                <a:lnTo>
                  <a:pt x="325" y="652"/>
                </a:lnTo>
                <a:lnTo>
                  <a:pt x="323" y="650"/>
                </a:lnTo>
                <a:lnTo>
                  <a:pt x="326" y="651"/>
                </a:lnTo>
                <a:lnTo>
                  <a:pt x="328" y="651"/>
                </a:lnTo>
                <a:lnTo>
                  <a:pt x="330" y="652"/>
                </a:lnTo>
                <a:lnTo>
                  <a:pt x="331" y="652"/>
                </a:lnTo>
                <a:lnTo>
                  <a:pt x="331" y="652"/>
                </a:lnTo>
                <a:lnTo>
                  <a:pt x="332" y="653"/>
                </a:lnTo>
                <a:lnTo>
                  <a:pt x="332" y="654"/>
                </a:lnTo>
                <a:lnTo>
                  <a:pt x="333" y="655"/>
                </a:lnTo>
                <a:lnTo>
                  <a:pt x="334" y="656"/>
                </a:lnTo>
                <a:close/>
                <a:moveTo>
                  <a:pt x="324" y="681"/>
                </a:moveTo>
                <a:lnTo>
                  <a:pt x="323" y="681"/>
                </a:lnTo>
                <a:lnTo>
                  <a:pt x="323" y="681"/>
                </a:lnTo>
                <a:lnTo>
                  <a:pt x="321" y="679"/>
                </a:lnTo>
                <a:lnTo>
                  <a:pt x="319" y="677"/>
                </a:lnTo>
                <a:lnTo>
                  <a:pt x="321" y="677"/>
                </a:lnTo>
                <a:lnTo>
                  <a:pt x="322" y="677"/>
                </a:lnTo>
                <a:lnTo>
                  <a:pt x="323" y="678"/>
                </a:lnTo>
                <a:lnTo>
                  <a:pt x="324" y="681"/>
                </a:lnTo>
                <a:close/>
                <a:moveTo>
                  <a:pt x="316" y="673"/>
                </a:moveTo>
                <a:lnTo>
                  <a:pt x="315" y="672"/>
                </a:lnTo>
                <a:lnTo>
                  <a:pt x="315" y="670"/>
                </a:lnTo>
                <a:lnTo>
                  <a:pt x="313" y="668"/>
                </a:lnTo>
                <a:lnTo>
                  <a:pt x="313" y="667"/>
                </a:lnTo>
                <a:lnTo>
                  <a:pt x="312" y="666"/>
                </a:lnTo>
                <a:lnTo>
                  <a:pt x="314" y="666"/>
                </a:lnTo>
                <a:lnTo>
                  <a:pt x="315" y="667"/>
                </a:lnTo>
                <a:lnTo>
                  <a:pt x="316" y="667"/>
                </a:lnTo>
                <a:lnTo>
                  <a:pt x="317" y="668"/>
                </a:lnTo>
                <a:lnTo>
                  <a:pt x="318" y="670"/>
                </a:lnTo>
                <a:lnTo>
                  <a:pt x="319" y="673"/>
                </a:lnTo>
                <a:lnTo>
                  <a:pt x="316" y="673"/>
                </a:lnTo>
                <a:close/>
                <a:moveTo>
                  <a:pt x="314" y="614"/>
                </a:moveTo>
                <a:lnTo>
                  <a:pt x="314" y="614"/>
                </a:lnTo>
                <a:lnTo>
                  <a:pt x="314" y="614"/>
                </a:lnTo>
                <a:lnTo>
                  <a:pt x="313" y="614"/>
                </a:lnTo>
                <a:lnTo>
                  <a:pt x="312" y="613"/>
                </a:lnTo>
                <a:lnTo>
                  <a:pt x="309" y="611"/>
                </a:lnTo>
                <a:lnTo>
                  <a:pt x="314" y="614"/>
                </a:lnTo>
                <a:close/>
                <a:moveTo>
                  <a:pt x="314" y="627"/>
                </a:moveTo>
                <a:cubicBezTo>
                  <a:pt x="309" y="624"/>
                  <a:pt x="306" y="622"/>
                  <a:pt x="306" y="622"/>
                </a:cubicBezTo>
                <a:cubicBezTo>
                  <a:pt x="304" y="622"/>
                  <a:pt x="303" y="619"/>
                  <a:pt x="301" y="616"/>
                </a:cubicBezTo>
                <a:lnTo>
                  <a:pt x="300" y="614"/>
                </a:lnTo>
                <a:lnTo>
                  <a:pt x="298" y="611"/>
                </a:lnTo>
                <a:cubicBezTo>
                  <a:pt x="306" y="616"/>
                  <a:pt x="312" y="620"/>
                  <a:pt x="313" y="621"/>
                </a:cubicBezTo>
                <a:cubicBezTo>
                  <a:pt x="316" y="623"/>
                  <a:pt x="318" y="624"/>
                  <a:pt x="318" y="624"/>
                </a:cubicBezTo>
                <a:lnTo>
                  <a:pt x="318" y="624"/>
                </a:lnTo>
                <a:lnTo>
                  <a:pt x="318" y="624"/>
                </a:lnTo>
                <a:lnTo>
                  <a:pt x="318" y="624"/>
                </a:lnTo>
                <a:lnTo>
                  <a:pt x="318" y="624"/>
                </a:lnTo>
                <a:lnTo>
                  <a:pt x="317" y="624"/>
                </a:lnTo>
                <a:lnTo>
                  <a:pt x="317" y="624"/>
                </a:lnTo>
                <a:cubicBezTo>
                  <a:pt x="317" y="625"/>
                  <a:pt x="315" y="625"/>
                  <a:pt x="315" y="626"/>
                </a:cubicBezTo>
                <a:lnTo>
                  <a:pt x="315" y="626"/>
                </a:lnTo>
                <a:lnTo>
                  <a:pt x="314" y="626"/>
                </a:lnTo>
                <a:lnTo>
                  <a:pt x="314" y="627"/>
                </a:lnTo>
                <a:close/>
                <a:moveTo>
                  <a:pt x="286" y="628"/>
                </a:moveTo>
                <a:lnTo>
                  <a:pt x="285" y="627"/>
                </a:lnTo>
                <a:lnTo>
                  <a:pt x="285" y="626"/>
                </a:lnTo>
                <a:lnTo>
                  <a:pt x="284" y="626"/>
                </a:lnTo>
                <a:lnTo>
                  <a:pt x="284" y="626"/>
                </a:lnTo>
                <a:lnTo>
                  <a:pt x="284" y="625"/>
                </a:lnTo>
                <a:lnTo>
                  <a:pt x="284" y="625"/>
                </a:lnTo>
                <a:lnTo>
                  <a:pt x="284" y="625"/>
                </a:lnTo>
                <a:lnTo>
                  <a:pt x="285" y="626"/>
                </a:lnTo>
                <a:lnTo>
                  <a:pt x="286" y="626"/>
                </a:lnTo>
                <a:lnTo>
                  <a:pt x="287" y="627"/>
                </a:lnTo>
                <a:lnTo>
                  <a:pt x="289" y="628"/>
                </a:lnTo>
                <a:lnTo>
                  <a:pt x="291" y="629"/>
                </a:lnTo>
                <a:lnTo>
                  <a:pt x="294" y="630"/>
                </a:lnTo>
                <a:lnTo>
                  <a:pt x="295" y="632"/>
                </a:lnTo>
                <a:lnTo>
                  <a:pt x="296" y="633"/>
                </a:lnTo>
                <a:lnTo>
                  <a:pt x="296" y="634"/>
                </a:lnTo>
                <a:lnTo>
                  <a:pt x="297" y="634"/>
                </a:lnTo>
                <a:lnTo>
                  <a:pt x="297" y="635"/>
                </a:lnTo>
                <a:lnTo>
                  <a:pt x="297" y="635"/>
                </a:lnTo>
                <a:lnTo>
                  <a:pt x="297" y="635"/>
                </a:lnTo>
                <a:lnTo>
                  <a:pt x="297" y="635"/>
                </a:lnTo>
                <a:lnTo>
                  <a:pt x="296" y="634"/>
                </a:lnTo>
                <a:lnTo>
                  <a:pt x="295" y="633"/>
                </a:lnTo>
                <a:lnTo>
                  <a:pt x="293" y="632"/>
                </a:lnTo>
                <a:lnTo>
                  <a:pt x="291" y="631"/>
                </a:lnTo>
                <a:lnTo>
                  <a:pt x="289" y="630"/>
                </a:lnTo>
                <a:lnTo>
                  <a:pt x="286" y="628"/>
                </a:lnTo>
                <a:close/>
                <a:moveTo>
                  <a:pt x="290" y="622"/>
                </a:moveTo>
                <a:cubicBezTo>
                  <a:pt x="276" y="614"/>
                  <a:pt x="276" y="613"/>
                  <a:pt x="274" y="610"/>
                </a:cubicBezTo>
                <a:lnTo>
                  <a:pt x="274" y="609"/>
                </a:lnTo>
                <a:lnTo>
                  <a:pt x="273" y="608"/>
                </a:lnTo>
                <a:lnTo>
                  <a:pt x="276" y="610"/>
                </a:lnTo>
                <a:lnTo>
                  <a:pt x="279" y="612"/>
                </a:lnTo>
                <a:lnTo>
                  <a:pt x="281" y="613"/>
                </a:lnTo>
                <a:lnTo>
                  <a:pt x="283" y="615"/>
                </a:lnTo>
                <a:lnTo>
                  <a:pt x="285" y="616"/>
                </a:lnTo>
                <a:cubicBezTo>
                  <a:pt x="288" y="618"/>
                  <a:pt x="289" y="619"/>
                  <a:pt x="289" y="619"/>
                </a:cubicBezTo>
                <a:lnTo>
                  <a:pt x="289" y="619"/>
                </a:lnTo>
                <a:lnTo>
                  <a:pt x="290" y="620"/>
                </a:lnTo>
                <a:lnTo>
                  <a:pt x="290" y="620"/>
                </a:lnTo>
                <a:lnTo>
                  <a:pt x="290" y="620"/>
                </a:lnTo>
                <a:lnTo>
                  <a:pt x="290" y="621"/>
                </a:lnTo>
                <a:lnTo>
                  <a:pt x="290" y="621"/>
                </a:lnTo>
                <a:lnTo>
                  <a:pt x="290" y="622"/>
                </a:lnTo>
                <a:close/>
                <a:moveTo>
                  <a:pt x="262" y="589"/>
                </a:moveTo>
                <a:cubicBezTo>
                  <a:pt x="270" y="597"/>
                  <a:pt x="277" y="604"/>
                  <a:pt x="278" y="604"/>
                </a:cubicBezTo>
                <a:lnTo>
                  <a:pt x="278" y="605"/>
                </a:lnTo>
                <a:lnTo>
                  <a:pt x="279" y="605"/>
                </a:lnTo>
                <a:lnTo>
                  <a:pt x="279" y="605"/>
                </a:lnTo>
                <a:lnTo>
                  <a:pt x="279" y="605"/>
                </a:lnTo>
                <a:lnTo>
                  <a:pt x="279" y="605"/>
                </a:lnTo>
                <a:lnTo>
                  <a:pt x="278" y="605"/>
                </a:lnTo>
                <a:lnTo>
                  <a:pt x="277" y="604"/>
                </a:lnTo>
                <a:lnTo>
                  <a:pt x="277" y="603"/>
                </a:lnTo>
                <a:cubicBezTo>
                  <a:pt x="275" y="602"/>
                  <a:pt x="268" y="597"/>
                  <a:pt x="266" y="596"/>
                </a:cubicBezTo>
                <a:lnTo>
                  <a:pt x="266" y="595"/>
                </a:lnTo>
                <a:cubicBezTo>
                  <a:pt x="265" y="593"/>
                  <a:pt x="262" y="589"/>
                  <a:pt x="262" y="589"/>
                </a:cubicBezTo>
                <a:close/>
                <a:moveTo>
                  <a:pt x="262" y="589"/>
                </a:moveTo>
                <a:lnTo>
                  <a:pt x="261" y="587"/>
                </a:lnTo>
                <a:lnTo>
                  <a:pt x="260" y="587"/>
                </a:lnTo>
                <a:lnTo>
                  <a:pt x="260" y="587"/>
                </a:lnTo>
                <a:lnTo>
                  <a:pt x="262" y="589"/>
                </a:lnTo>
                <a:close/>
                <a:moveTo>
                  <a:pt x="260" y="587"/>
                </a:moveTo>
                <a:lnTo>
                  <a:pt x="259" y="587"/>
                </a:lnTo>
                <a:lnTo>
                  <a:pt x="257" y="589"/>
                </a:lnTo>
                <a:cubicBezTo>
                  <a:pt x="253" y="584"/>
                  <a:pt x="249" y="579"/>
                  <a:pt x="249" y="579"/>
                </a:cubicBezTo>
                <a:lnTo>
                  <a:pt x="248" y="579"/>
                </a:lnTo>
                <a:lnTo>
                  <a:pt x="248" y="578"/>
                </a:lnTo>
                <a:lnTo>
                  <a:pt x="248" y="578"/>
                </a:lnTo>
                <a:cubicBezTo>
                  <a:pt x="247" y="577"/>
                  <a:pt x="251" y="580"/>
                  <a:pt x="253" y="581"/>
                </a:cubicBezTo>
                <a:lnTo>
                  <a:pt x="254" y="583"/>
                </a:lnTo>
                <a:lnTo>
                  <a:pt x="257" y="584"/>
                </a:lnTo>
                <a:lnTo>
                  <a:pt x="259" y="586"/>
                </a:lnTo>
                <a:lnTo>
                  <a:pt x="260" y="587"/>
                </a:lnTo>
                <a:close/>
                <a:moveTo>
                  <a:pt x="240" y="549"/>
                </a:moveTo>
                <a:lnTo>
                  <a:pt x="240" y="549"/>
                </a:lnTo>
                <a:lnTo>
                  <a:pt x="241" y="549"/>
                </a:lnTo>
                <a:lnTo>
                  <a:pt x="242" y="550"/>
                </a:lnTo>
                <a:lnTo>
                  <a:pt x="245" y="553"/>
                </a:lnTo>
                <a:lnTo>
                  <a:pt x="244" y="554"/>
                </a:lnTo>
                <a:lnTo>
                  <a:pt x="243" y="555"/>
                </a:lnTo>
                <a:lnTo>
                  <a:pt x="243" y="554"/>
                </a:lnTo>
                <a:lnTo>
                  <a:pt x="241" y="553"/>
                </a:lnTo>
                <a:lnTo>
                  <a:pt x="239" y="551"/>
                </a:lnTo>
                <a:lnTo>
                  <a:pt x="240" y="549"/>
                </a:lnTo>
                <a:close/>
                <a:moveTo>
                  <a:pt x="238" y="545"/>
                </a:moveTo>
                <a:lnTo>
                  <a:pt x="235" y="549"/>
                </a:lnTo>
                <a:lnTo>
                  <a:pt x="235" y="549"/>
                </a:lnTo>
                <a:lnTo>
                  <a:pt x="235" y="548"/>
                </a:lnTo>
                <a:lnTo>
                  <a:pt x="238" y="545"/>
                </a:lnTo>
                <a:close/>
                <a:moveTo>
                  <a:pt x="230" y="575"/>
                </a:moveTo>
                <a:lnTo>
                  <a:pt x="226" y="579"/>
                </a:lnTo>
                <a:lnTo>
                  <a:pt x="228" y="576"/>
                </a:lnTo>
                <a:lnTo>
                  <a:pt x="229" y="575"/>
                </a:lnTo>
                <a:lnTo>
                  <a:pt x="229" y="575"/>
                </a:lnTo>
                <a:lnTo>
                  <a:pt x="230" y="575"/>
                </a:lnTo>
                <a:close/>
                <a:moveTo>
                  <a:pt x="227" y="549"/>
                </a:moveTo>
                <a:cubicBezTo>
                  <a:pt x="224" y="551"/>
                  <a:pt x="221" y="556"/>
                  <a:pt x="220" y="557"/>
                </a:cubicBezTo>
                <a:cubicBezTo>
                  <a:pt x="227" y="549"/>
                  <a:pt x="227" y="549"/>
                  <a:pt x="227" y="549"/>
                </a:cubicBezTo>
                <a:lnTo>
                  <a:pt x="227" y="549"/>
                </a:lnTo>
                <a:lnTo>
                  <a:pt x="227" y="549"/>
                </a:lnTo>
                <a:close/>
                <a:moveTo>
                  <a:pt x="224" y="589"/>
                </a:moveTo>
                <a:lnTo>
                  <a:pt x="223" y="593"/>
                </a:lnTo>
                <a:lnTo>
                  <a:pt x="222" y="595"/>
                </a:lnTo>
                <a:lnTo>
                  <a:pt x="222" y="595"/>
                </a:lnTo>
                <a:lnTo>
                  <a:pt x="220" y="593"/>
                </a:lnTo>
                <a:lnTo>
                  <a:pt x="223" y="590"/>
                </a:lnTo>
                <a:lnTo>
                  <a:pt x="224" y="589"/>
                </a:lnTo>
                <a:lnTo>
                  <a:pt x="224" y="589"/>
                </a:lnTo>
                <a:lnTo>
                  <a:pt x="224" y="589"/>
                </a:lnTo>
                <a:close/>
                <a:moveTo>
                  <a:pt x="218" y="579"/>
                </a:moveTo>
                <a:lnTo>
                  <a:pt x="219" y="581"/>
                </a:lnTo>
                <a:lnTo>
                  <a:pt x="219" y="581"/>
                </a:lnTo>
                <a:lnTo>
                  <a:pt x="217" y="583"/>
                </a:lnTo>
                <a:lnTo>
                  <a:pt x="217" y="582"/>
                </a:lnTo>
                <a:lnTo>
                  <a:pt x="217" y="581"/>
                </a:lnTo>
                <a:lnTo>
                  <a:pt x="218" y="579"/>
                </a:lnTo>
                <a:close/>
                <a:moveTo>
                  <a:pt x="224" y="678"/>
                </a:moveTo>
                <a:lnTo>
                  <a:pt x="223" y="678"/>
                </a:lnTo>
                <a:lnTo>
                  <a:pt x="222" y="677"/>
                </a:lnTo>
                <a:lnTo>
                  <a:pt x="221" y="677"/>
                </a:lnTo>
                <a:lnTo>
                  <a:pt x="220" y="676"/>
                </a:lnTo>
                <a:lnTo>
                  <a:pt x="219" y="676"/>
                </a:lnTo>
                <a:lnTo>
                  <a:pt x="217" y="676"/>
                </a:lnTo>
                <a:lnTo>
                  <a:pt x="216" y="676"/>
                </a:lnTo>
                <a:lnTo>
                  <a:pt x="216" y="673"/>
                </a:lnTo>
                <a:lnTo>
                  <a:pt x="216" y="671"/>
                </a:lnTo>
                <a:lnTo>
                  <a:pt x="216" y="669"/>
                </a:lnTo>
                <a:lnTo>
                  <a:pt x="216" y="667"/>
                </a:lnTo>
                <a:lnTo>
                  <a:pt x="216" y="666"/>
                </a:lnTo>
                <a:lnTo>
                  <a:pt x="216" y="665"/>
                </a:lnTo>
                <a:lnTo>
                  <a:pt x="216" y="664"/>
                </a:lnTo>
                <a:lnTo>
                  <a:pt x="216" y="663"/>
                </a:lnTo>
                <a:lnTo>
                  <a:pt x="216" y="663"/>
                </a:lnTo>
                <a:lnTo>
                  <a:pt x="216" y="663"/>
                </a:lnTo>
                <a:cubicBezTo>
                  <a:pt x="216" y="662"/>
                  <a:pt x="219" y="667"/>
                  <a:pt x="219" y="668"/>
                </a:cubicBezTo>
                <a:lnTo>
                  <a:pt x="220" y="670"/>
                </a:lnTo>
                <a:lnTo>
                  <a:pt x="221" y="672"/>
                </a:lnTo>
                <a:lnTo>
                  <a:pt x="222" y="674"/>
                </a:lnTo>
                <a:lnTo>
                  <a:pt x="223" y="676"/>
                </a:lnTo>
                <a:lnTo>
                  <a:pt x="224" y="678"/>
                </a:lnTo>
                <a:close/>
                <a:moveTo>
                  <a:pt x="214" y="636"/>
                </a:moveTo>
                <a:lnTo>
                  <a:pt x="213" y="635"/>
                </a:lnTo>
                <a:lnTo>
                  <a:pt x="214" y="633"/>
                </a:lnTo>
                <a:lnTo>
                  <a:pt x="215" y="631"/>
                </a:lnTo>
                <a:lnTo>
                  <a:pt x="215" y="630"/>
                </a:lnTo>
                <a:lnTo>
                  <a:pt x="215" y="630"/>
                </a:lnTo>
                <a:lnTo>
                  <a:pt x="215" y="630"/>
                </a:lnTo>
                <a:lnTo>
                  <a:pt x="215" y="631"/>
                </a:lnTo>
                <a:lnTo>
                  <a:pt x="215" y="632"/>
                </a:lnTo>
                <a:lnTo>
                  <a:pt x="214" y="634"/>
                </a:lnTo>
                <a:lnTo>
                  <a:pt x="214" y="636"/>
                </a:lnTo>
                <a:close/>
                <a:moveTo>
                  <a:pt x="209" y="629"/>
                </a:moveTo>
                <a:lnTo>
                  <a:pt x="209" y="628"/>
                </a:lnTo>
                <a:lnTo>
                  <a:pt x="209" y="627"/>
                </a:lnTo>
                <a:lnTo>
                  <a:pt x="208" y="626"/>
                </a:lnTo>
                <a:lnTo>
                  <a:pt x="208" y="625"/>
                </a:lnTo>
                <a:lnTo>
                  <a:pt x="208" y="624"/>
                </a:lnTo>
                <a:lnTo>
                  <a:pt x="208" y="622"/>
                </a:lnTo>
                <a:lnTo>
                  <a:pt x="210" y="624"/>
                </a:lnTo>
                <a:lnTo>
                  <a:pt x="210" y="625"/>
                </a:lnTo>
                <a:lnTo>
                  <a:pt x="211" y="625"/>
                </a:lnTo>
                <a:lnTo>
                  <a:pt x="210" y="626"/>
                </a:lnTo>
                <a:lnTo>
                  <a:pt x="210" y="627"/>
                </a:lnTo>
                <a:lnTo>
                  <a:pt x="209" y="629"/>
                </a:lnTo>
                <a:close/>
                <a:moveTo>
                  <a:pt x="209" y="648"/>
                </a:moveTo>
                <a:lnTo>
                  <a:pt x="210" y="650"/>
                </a:lnTo>
                <a:lnTo>
                  <a:pt x="211" y="651"/>
                </a:lnTo>
                <a:lnTo>
                  <a:pt x="211" y="652"/>
                </a:lnTo>
                <a:lnTo>
                  <a:pt x="211" y="653"/>
                </a:lnTo>
                <a:lnTo>
                  <a:pt x="212" y="654"/>
                </a:lnTo>
                <a:lnTo>
                  <a:pt x="212" y="654"/>
                </a:lnTo>
                <a:lnTo>
                  <a:pt x="212" y="655"/>
                </a:lnTo>
                <a:lnTo>
                  <a:pt x="212" y="656"/>
                </a:lnTo>
                <a:lnTo>
                  <a:pt x="212" y="657"/>
                </a:lnTo>
                <a:lnTo>
                  <a:pt x="212" y="659"/>
                </a:lnTo>
                <a:lnTo>
                  <a:pt x="212" y="662"/>
                </a:lnTo>
                <a:lnTo>
                  <a:pt x="212" y="664"/>
                </a:lnTo>
                <a:lnTo>
                  <a:pt x="212" y="666"/>
                </a:lnTo>
                <a:lnTo>
                  <a:pt x="212" y="668"/>
                </a:lnTo>
                <a:lnTo>
                  <a:pt x="212" y="669"/>
                </a:lnTo>
                <a:lnTo>
                  <a:pt x="212" y="669"/>
                </a:lnTo>
                <a:lnTo>
                  <a:pt x="212" y="669"/>
                </a:lnTo>
                <a:lnTo>
                  <a:pt x="212" y="669"/>
                </a:lnTo>
                <a:lnTo>
                  <a:pt x="211" y="668"/>
                </a:lnTo>
                <a:lnTo>
                  <a:pt x="210" y="667"/>
                </a:lnTo>
                <a:lnTo>
                  <a:pt x="210" y="666"/>
                </a:lnTo>
                <a:lnTo>
                  <a:pt x="208" y="664"/>
                </a:lnTo>
                <a:lnTo>
                  <a:pt x="207" y="661"/>
                </a:lnTo>
                <a:cubicBezTo>
                  <a:pt x="207" y="659"/>
                  <a:pt x="208" y="655"/>
                  <a:pt x="208" y="654"/>
                </a:cubicBezTo>
                <a:cubicBezTo>
                  <a:pt x="208" y="652"/>
                  <a:pt x="209" y="648"/>
                  <a:pt x="209" y="648"/>
                </a:cubicBezTo>
                <a:close/>
                <a:moveTo>
                  <a:pt x="203" y="654"/>
                </a:moveTo>
                <a:lnTo>
                  <a:pt x="202" y="652"/>
                </a:lnTo>
                <a:lnTo>
                  <a:pt x="201" y="651"/>
                </a:lnTo>
                <a:lnTo>
                  <a:pt x="200" y="650"/>
                </a:lnTo>
                <a:cubicBezTo>
                  <a:pt x="197" y="646"/>
                  <a:pt x="197" y="643"/>
                  <a:pt x="197" y="642"/>
                </a:cubicBezTo>
                <a:cubicBezTo>
                  <a:pt x="196" y="641"/>
                  <a:pt x="198" y="636"/>
                  <a:pt x="199" y="634"/>
                </a:cubicBezTo>
                <a:lnTo>
                  <a:pt x="200" y="632"/>
                </a:lnTo>
                <a:cubicBezTo>
                  <a:pt x="205" y="636"/>
                  <a:pt x="206" y="640"/>
                  <a:pt x="206" y="642"/>
                </a:cubicBezTo>
                <a:cubicBezTo>
                  <a:pt x="206" y="643"/>
                  <a:pt x="204" y="648"/>
                  <a:pt x="204" y="649"/>
                </a:cubicBezTo>
                <a:lnTo>
                  <a:pt x="204" y="651"/>
                </a:lnTo>
                <a:lnTo>
                  <a:pt x="203" y="652"/>
                </a:lnTo>
                <a:lnTo>
                  <a:pt x="203" y="654"/>
                </a:lnTo>
                <a:close/>
                <a:moveTo>
                  <a:pt x="195" y="714"/>
                </a:moveTo>
                <a:lnTo>
                  <a:pt x="195" y="718"/>
                </a:lnTo>
                <a:lnTo>
                  <a:pt x="198" y="720"/>
                </a:lnTo>
                <a:lnTo>
                  <a:pt x="199" y="722"/>
                </a:lnTo>
                <a:lnTo>
                  <a:pt x="200" y="723"/>
                </a:lnTo>
                <a:lnTo>
                  <a:pt x="199" y="723"/>
                </a:lnTo>
                <a:lnTo>
                  <a:pt x="198" y="722"/>
                </a:lnTo>
                <a:lnTo>
                  <a:pt x="197" y="722"/>
                </a:lnTo>
                <a:lnTo>
                  <a:pt x="194" y="722"/>
                </a:lnTo>
                <a:lnTo>
                  <a:pt x="194" y="722"/>
                </a:lnTo>
                <a:lnTo>
                  <a:pt x="194" y="721"/>
                </a:lnTo>
                <a:lnTo>
                  <a:pt x="193" y="722"/>
                </a:lnTo>
                <a:lnTo>
                  <a:pt x="193" y="722"/>
                </a:lnTo>
                <a:lnTo>
                  <a:pt x="193" y="722"/>
                </a:lnTo>
                <a:lnTo>
                  <a:pt x="193" y="721"/>
                </a:lnTo>
                <a:lnTo>
                  <a:pt x="193" y="721"/>
                </a:lnTo>
                <a:lnTo>
                  <a:pt x="193" y="720"/>
                </a:lnTo>
                <a:lnTo>
                  <a:pt x="192" y="719"/>
                </a:lnTo>
                <a:lnTo>
                  <a:pt x="192" y="717"/>
                </a:lnTo>
                <a:lnTo>
                  <a:pt x="191" y="715"/>
                </a:lnTo>
                <a:lnTo>
                  <a:pt x="190" y="712"/>
                </a:lnTo>
                <a:lnTo>
                  <a:pt x="190" y="710"/>
                </a:lnTo>
                <a:lnTo>
                  <a:pt x="190" y="708"/>
                </a:lnTo>
                <a:lnTo>
                  <a:pt x="190" y="708"/>
                </a:lnTo>
                <a:lnTo>
                  <a:pt x="190" y="708"/>
                </a:lnTo>
                <a:lnTo>
                  <a:pt x="191" y="708"/>
                </a:lnTo>
                <a:lnTo>
                  <a:pt x="192" y="710"/>
                </a:lnTo>
                <a:lnTo>
                  <a:pt x="193" y="712"/>
                </a:lnTo>
                <a:lnTo>
                  <a:pt x="195" y="714"/>
                </a:lnTo>
                <a:close/>
                <a:moveTo>
                  <a:pt x="190" y="697"/>
                </a:moveTo>
                <a:lnTo>
                  <a:pt x="190" y="697"/>
                </a:lnTo>
                <a:lnTo>
                  <a:pt x="190" y="697"/>
                </a:lnTo>
                <a:lnTo>
                  <a:pt x="190" y="697"/>
                </a:lnTo>
                <a:close/>
                <a:moveTo>
                  <a:pt x="190" y="697"/>
                </a:moveTo>
                <a:lnTo>
                  <a:pt x="190" y="698"/>
                </a:lnTo>
                <a:lnTo>
                  <a:pt x="191" y="700"/>
                </a:lnTo>
                <a:lnTo>
                  <a:pt x="191" y="700"/>
                </a:lnTo>
                <a:lnTo>
                  <a:pt x="190" y="698"/>
                </a:lnTo>
                <a:lnTo>
                  <a:pt x="190" y="697"/>
                </a:lnTo>
                <a:close/>
                <a:moveTo>
                  <a:pt x="191" y="700"/>
                </a:moveTo>
                <a:lnTo>
                  <a:pt x="191" y="701"/>
                </a:lnTo>
                <a:lnTo>
                  <a:pt x="191" y="701"/>
                </a:lnTo>
                <a:lnTo>
                  <a:pt x="191" y="701"/>
                </a:lnTo>
                <a:lnTo>
                  <a:pt x="191" y="700"/>
                </a:lnTo>
                <a:close/>
                <a:moveTo>
                  <a:pt x="195" y="673"/>
                </a:moveTo>
                <a:lnTo>
                  <a:pt x="195" y="675"/>
                </a:lnTo>
                <a:lnTo>
                  <a:pt x="197" y="677"/>
                </a:lnTo>
                <a:lnTo>
                  <a:pt x="198" y="678"/>
                </a:lnTo>
                <a:lnTo>
                  <a:pt x="198" y="678"/>
                </a:lnTo>
                <a:lnTo>
                  <a:pt x="198" y="681"/>
                </a:lnTo>
                <a:cubicBezTo>
                  <a:pt x="193" y="674"/>
                  <a:pt x="192" y="672"/>
                  <a:pt x="193" y="670"/>
                </a:cubicBezTo>
                <a:lnTo>
                  <a:pt x="193" y="669"/>
                </a:lnTo>
                <a:lnTo>
                  <a:pt x="193" y="668"/>
                </a:lnTo>
                <a:lnTo>
                  <a:pt x="193" y="667"/>
                </a:lnTo>
                <a:lnTo>
                  <a:pt x="193" y="665"/>
                </a:lnTo>
                <a:lnTo>
                  <a:pt x="193" y="664"/>
                </a:lnTo>
                <a:lnTo>
                  <a:pt x="193" y="662"/>
                </a:lnTo>
                <a:lnTo>
                  <a:pt x="196" y="664"/>
                </a:lnTo>
                <a:lnTo>
                  <a:pt x="197" y="666"/>
                </a:lnTo>
                <a:lnTo>
                  <a:pt x="198" y="667"/>
                </a:lnTo>
                <a:lnTo>
                  <a:pt x="199" y="668"/>
                </a:lnTo>
                <a:lnTo>
                  <a:pt x="199" y="669"/>
                </a:lnTo>
                <a:lnTo>
                  <a:pt x="199" y="670"/>
                </a:lnTo>
                <a:lnTo>
                  <a:pt x="199" y="671"/>
                </a:lnTo>
                <a:lnTo>
                  <a:pt x="198" y="672"/>
                </a:lnTo>
                <a:lnTo>
                  <a:pt x="195" y="673"/>
                </a:lnTo>
                <a:close/>
                <a:moveTo>
                  <a:pt x="195" y="694"/>
                </a:moveTo>
                <a:cubicBezTo>
                  <a:pt x="203" y="700"/>
                  <a:pt x="197" y="702"/>
                  <a:pt x="199" y="702"/>
                </a:cubicBezTo>
                <a:lnTo>
                  <a:pt x="199" y="703"/>
                </a:lnTo>
                <a:lnTo>
                  <a:pt x="199" y="703"/>
                </a:lnTo>
                <a:cubicBezTo>
                  <a:pt x="199" y="704"/>
                  <a:pt x="196" y="696"/>
                  <a:pt x="195" y="694"/>
                </a:cubicBezTo>
                <a:close/>
                <a:moveTo>
                  <a:pt x="198" y="689"/>
                </a:moveTo>
                <a:lnTo>
                  <a:pt x="199" y="690"/>
                </a:lnTo>
                <a:lnTo>
                  <a:pt x="198" y="691"/>
                </a:lnTo>
                <a:lnTo>
                  <a:pt x="198" y="690"/>
                </a:lnTo>
                <a:lnTo>
                  <a:pt x="196" y="689"/>
                </a:lnTo>
                <a:lnTo>
                  <a:pt x="193" y="687"/>
                </a:lnTo>
                <a:lnTo>
                  <a:pt x="193" y="685"/>
                </a:lnTo>
                <a:lnTo>
                  <a:pt x="192" y="683"/>
                </a:lnTo>
                <a:lnTo>
                  <a:pt x="192" y="681"/>
                </a:lnTo>
                <a:lnTo>
                  <a:pt x="191" y="680"/>
                </a:lnTo>
                <a:lnTo>
                  <a:pt x="191" y="680"/>
                </a:lnTo>
                <a:lnTo>
                  <a:pt x="191" y="679"/>
                </a:lnTo>
                <a:cubicBezTo>
                  <a:pt x="191" y="679"/>
                  <a:pt x="194" y="683"/>
                  <a:pt x="194" y="684"/>
                </a:cubicBezTo>
                <a:lnTo>
                  <a:pt x="195" y="685"/>
                </a:lnTo>
                <a:lnTo>
                  <a:pt x="196" y="686"/>
                </a:lnTo>
                <a:lnTo>
                  <a:pt x="197" y="688"/>
                </a:lnTo>
                <a:lnTo>
                  <a:pt x="198" y="689"/>
                </a:lnTo>
                <a:close/>
                <a:moveTo>
                  <a:pt x="198" y="661"/>
                </a:moveTo>
                <a:lnTo>
                  <a:pt x="197" y="660"/>
                </a:lnTo>
                <a:lnTo>
                  <a:pt x="195" y="659"/>
                </a:lnTo>
                <a:lnTo>
                  <a:pt x="194" y="659"/>
                </a:lnTo>
                <a:lnTo>
                  <a:pt x="193" y="658"/>
                </a:lnTo>
                <a:lnTo>
                  <a:pt x="193" y="658"/>
                </a:lnTo>
                <a:lnTo>
                  <a:pt x="193" y="657"/>
                </a:lnTo>
                <a:lnTo>
                  <a:pt x="193" y="656"/>
                </a:lnTo>
                <a:lnTo>
                  <a:pt x="194" y="654"/>
                </a:lnTo>
                <a:lnTo>
                  <a:pt x="194" y="651"/>
                </a:lnTo>
                <a:lnTo>
                  <a:pt x="196" y="654"/>
                </a:lnTo>
                <a:cubicBezTo>
                  <a:pt x="200" y="659"/>
                  <a:pt x="201" y="661"/>
                  <a:pt x="200" y="661"/>
                </a:cubicBezTo>
                <a:lnTo>
                  <a:pt x="201" y="661"/>
                </a:lnTo>
                <a:lnTo>
                  <a:pt x="201" y="662"/>
                </a:lnTo>
                <a:lnTo>
                  <a:pt x="201" y="662"/>
                </a:lnTo>
                <a:lnTo>
                  <a:pt x="201" y="662"/>
                </a:lnTo>
                <a:lnTo>
                  <a:pt x="198" y="661"/>
                </a:lnTo>
                <a:close/>
                <a:moveTo>
                  <a:pt x="195" y="614"/>
                </a:moveTo>
                <a:lnTo>
                  <a:pt x="195" y="615"/>
                </a:lnTo>
                <a:lnTo>
                  <a:pt x="194" y="616"/>
                </a:lnTo>
                <a:lnTo>
                  <a:pt x="194" y="618"/>
                </a:lnTo>
                <a:lnTo>
                  <a:pt x="194" y="619"/>
                </a:lnTo>
                <a:lnTo>
                  <a:pt x="193" y="620"/>
                </a:lnTo>
                <a:lnTo>
                  <a:pt x="193" y="620"/>
                </a:lnTo>
                <a:lnTo>
                  <a:pt x="193" y="621"/>
                </a:lnTo>
                <a:lnTo>
                  <a:pt x="193" y="621"/>
                </a:lnTo>
                <a:lnTo>
                  <a:pt x="193" y="621"/>
                </a:lnTo>
                <a:cubicBezTo>
                  <a:pt x="192" y="623"/>
                  <a:pt x="194" y="615"/>
                  <a:pt x="196" y="610"/>
                </a:cubicBezTo>
                <a:lnTo>
                  <a:pt x="196" y="607"/>
                </a:lnTo>
                <a:lnTo>
                  <a:pt x="196" y="609"/>
                </a:lnTo>
                <a:lnTo>
                  <a:pt x="196" y="610"/>
                </a:lnTo>
                <a:lnTo>
                  <a:pt x="196" y="611"/>
                </a:lnTo>
                <a:lnTo>
                  <a:pt x="195" y="612"/>
                </a:lnTo>
                <a:lnTo>
                  <a:pt x="195" y="614"/>
                </a:lnTo>
                <a:close/>
                <a:moveTo>
                  <a:pt x="195" y="598"/>
                </a:moveTo>
                <a:cubicBezTo>
                  <a:pt x="193" y="602"/>
                  <a:pt x="191" y="611"/>
                  <a:pt x="188" y="623"/>
                </a:cubicBezTo>
                <a:lnTo>
                  <a:pt x="187" y="624"/>
                </a:lnTo>
                <a:lnTo>
                  <a:pt x="186" y="624"/>
                </a:lnTo>
                <a:lnTo>
                  <a:pt x="185" y="625"/>
                </a:lnTo>
                <a:lnTo>
                  <a:pt x="184" y="626"/>
                </a:lnTo>
                <a:lnTo>
                  <a:pt x="184" y="627"/>
                </a:lnTo>
                <a:lnTo>
                  <a:pt x="184" y="629"/>
                </a:lnTo>
                <a:lnTo>
                  <a:pt x="185" y="630"/>
                </a:lnTo>
                <a:lnTo>
                  <a:pt x="185" y="631"/>
                </a:lnTo>
                <a:lnTo>
                  <a:pt x="185" y="633"/>
                </a:lnTo>
                <a:lnTo>
                  <a:pt x="186" y="634"/>
                </a:lnTo>
                <a:cubicBezTo>
                  <a:pt x="186" y="633"/>
                  <a:pt x="182" y="644"/>
                  <a:pt x="180" y="655"/>
                </a:cubicBezTo>
                <a:cubicBezTo>
                  <a:pt x="179" y="638"/>
                  <a:pt x="183" y="618"/>
                  <a:pt x="195" y="598"/>
                </a:cubicBezTo>
                <a:close/>
                <a:moveTo>
                  <a:pt x="183" y="703"/>
                </a:moveTo>
                <a:cubicBezTo>
                  <a:pt x="185" y="709"/>
                  <a:pt x="185" y="711"/>
                  <a:pt x="185" y="710"/>
                </a:cubicBezTo>
                <a:lnTo>
                  <a:pt x="185" y="710"/>
                </a:lnTo>
                <a:cubicBezTo>
                  <a:pt x="185" y="710"/>
                  <a:pt x="183" y="702"/>
                  <a:pt x="183" y="702"/>
                </a:cubicBezTo>
                <a:lnTo>
                  <a:pt x="183" y="702"/>
                </a:lnTo>
                <a:lnTo>
                  <a:pt x="183" y="702"/>
                </a:lnTo>
                <a:lnTo>
                  <a:pt x="183" y="702"/>
                </a:lnTo>
                <a:lnTo>
                  <a:pt x="183" y="703"/>
                </a:lnTo>
                <a:close/>
                <a:moveTo>
                  <a:pt x="183" y="673"/>
                </a:moveTo>
                <a:cubicBezTo>
                  <a:pt x="183" y="676"/>
                  <a:pt x="184" y="691"/>
                  <a:pt x="184" y="689"/>
                </a:cubicBezTo>
                <a:cubicBezTo>
                  <a:pt x="182" y="684"/>
                  <a:pt x="182" y="675"/>
                  <a:pt x="182" y="671"/>
                </a:cubicBezTo>
                <a:cubicBezTo>
                  <a:pt x="182" y="664"/>
                  <a:pt x="183" y="657"/>
                  <a:pt x="183" y="657"/>
                </a:cubicBezTo>
                <a:lnTo>
                  <a:pt x="183" y="657"/>
                </a:lnTo>
                <a:lnTo>
                  <a:pt x="183" y="657"/>
                </a:lnTo>
                <a:lnTo>
                  <a:pt x="183" y="657"/>
                </a:lnTo>
                <a:cubicBezTo>
                  <a:pt x="184" y="657"/>
                  <a:pt x="184" y="659"/>
                  <a:pt x="184" y="659"/>
                </a:cubicBezTo>
                <a:cubicBezTo>
                  <a:pt x="184" y="661"/>
                  <a:pt x="183" y="669"/>
                  <a:pt x="183" y="673"/>
                </a:cubicBezTo>
                <a:close/>
                <a:moveTo>
                  <a:pt x="177" y="675"/>
                </a:moveTo>
                <a:cubicBezTo>
                  <a:pt x="177" y="677"/>
                  <a:pt x="177" y="681"/>
                  <a:pt x="177" y="682"/>
                </a:cubicBezTo>
                <a:cubicBezTo>
                  <a:pt x="177" y="692"/>
                  <a:pt x="178" y="710"/>
                  <a:pt x="187" y="724"/>
                </a:cubicBezTo>
                <a:cubicBezTo>
                  <a:pt x="187" y="727"/>
                  <a:pt x="195" y="745"/>
                  <a:pt x="197" y="748"/>
                </a:cubicBezTo>
                <a:cubicBezTo>
                  <a:pt x="184" y="731"/>
                  <a:pt x="175" y="708"/>
                  <a:pt x="175" y="690"/>
                </a:cubicBezTo>
                <a:cubicBezTo>
                  <a:pt x="175" y="685"/>
                  <a:pt x="176" y="678"/>
                  <a:pt x="177" y="675"/>
                </a:cubicBezTo>
                <a:close/>
                <a:moveTo>
                  <a:pt x="202" y="740"/>
                </a:moveTo>
                <a:cubicBezTo>
                  <a:pt x="198" y="736"/>
                  <a:pt x="195" y="728"/>
                  <a:pt x="195" y="726"/>
                </a:cubicBezTo>
                <a:lnTo>
                  <a:pt x="197" y="726"/>
                </a:lnTo>
                <a:lnTo>
                  <a:pt x="199" y="727"/>
                </a:lnTo>
                <a:lnTo>
                  <a:pt x="200" y="727"/>
                </a:lnTo>
                <a:lnTo>
                  <a:pt x="201" y="728"/>
                </a:lnTo>
                <a:lnTo>
                  <a:pt x="201" y="729"/>
                </a:lnTo>
                <a:lnTo>
                  <a:pt x="202" y="729"/>
                </a:lnTo>
                <a:lnTo>
                  <a:pt x="202" y="730"/>
                </a:lnTo>
                <a:lnTo>
                  <a:pt x="202" y="731"/>
                </a:lnTo>
                <a:lnTo>
                  <a:pt x="203" y="733"/>
                </a:lnTo>
                <a:lnTo>
                  <a:pt x="203" y="734"/>
                </a:lnTo>
                <a:lnTo>
                  <a:pt x="203" y="736"/>
                </a:lnTo>
                <a:lnTo>
                  <a:pt x="204" y="738"/>
                </a:lnTo>
                <a:lnTo>
                  <a:pt x="202" y="740"/>
                </a:lnTo>
                <a:close/>
                <a:moveTo>
                  <a:pt x="205" y="683"/>
                </a:moveTo>
                <a:lnTo>
                  <a:pt x="207" y="685"/>
                </a:lnTo>
                <a:lnTo>
                  <a:pt x="208" y="686"/>
                </a:lnTo>
                <a:lnTo>
                  <a:pt x="209" y="687"/>
                </a:lnTo>
                <a:lnTo>
                  <a:pt x="211" y="687"/>
                </a:lnTo>
                <a:lnTo>
                  <a:pt x="211" y="688"/>
                </a:lnTo>
                <a:lnTo>
                  <a:pt x="212" y="688"/>
                </a:lnTo>
                <a:lnTo>
                  <a:pt x="213" y="689"/>
                </a:lnTo>
                <a:lnTo>
                  <a:pt x="213" y="689"/>
                </a:lnTo>
                <a:lnTo>
                  <a:pt x="214" y="690"/>
                </a:lnTo>
                <a:cubicBezTo>
                  <a:pt x="214" y="690"/>
                  <a:pt x="215" y="694"/>
                  <a:pt x="215" y="695"/>
                </a:cubicBezTo>
                <a:lnTo>
                  <a:pt x="215" y="696"/>
                </a:lnTo>
                <a:lnTo>
                  <a:pt x="216" y="698"/>
                </a:lnTo>
                <a:lnTo>
                  <a:pt x="216" y="700"/>
                </a:lnTo>
                <a:lnTo>
                  <a:pt x="217" y="703"/>
                </a:lnTo>
                <a:lnTo>
                  <a:pt x="216" y="703"/>
                </a:lnTo>
                <a:cubicBezTo>
                  <a:pt x="212" y="702"/>
                  <a:pt x="207" y="695"/>
                  <a:pt x="206" y="693"/>
                </a:cubicBezTo>
                <a:lnTo>
                  <a:pt x="205" y="692"/>
                </a:lnTo>
                <a:lnTo>
                  <a:pt x="204" y="691"/>
                </a:lnTo>
                <a:lnTo>
                  <a:pt x="204" y="690"/>
                </a:lnTo>
                <a:lnTo>
                  <a:pt x="204" y="689"/>
                </a:lnTo>
                <a:lnTo>
                  <a:pt x="204" y="688"/>
                </a:lnTo>
                <a:lnTo>
                  <a:pt x="204" y="686"/>
                </a:lnTo>
                <a:lnTo>
                  <a:pt x="205" y="684"/>
                </a:lnTo>
                <a:lnTo>
                  <a:pt x="205" y="683"/>
                </a:lnTo>
                <a:close/>
                <a:moveTo>
                  <a:pt x="220" y="721"/>
                </a:moveTo>
                <a:cubicBezTo>
                  <a:pt x="218" y="719"/>
                  <a:pt x="216" y="717"/>
                  <a:pt x="214" y="716"/>
                </a:cubicBezTo>
                <a:cubicBezTo>
                  <a:pt x="210" y="713"/>
                  <a:pt x="206" y="709"/>
                  <a:pt x="205" y="708"/>
                </a:cubicBezTo>
                <a:lnTo>
                  <a:pt x="206" y="708"/>
                </a:lnTo>
                <a:lnTo>
                  <a:pt x="207" y="708"/>
                </a:lnTo>
                <a:lnTo>
                  <a:pt x="208" y="708"/>
                </a:lnTo>
                <a:lnTo>
                  <a:pt x="209" y="708"/>
                </a:lnTo>
                <a:lnTo>
                  <a:pt x="209" y="708"/>
                </a:lnTo>
                <a:cubicBezTo>
                  <a:pt x="210" y="708"/>
                  <a:pt x="212" y="711"/>
                  <a:pt x="213" y="713"/>
                </a:cubicBezTo>
                <a:lnTo>
                  <a:pt x="215" y="714"/>
                </a:lnTo>
                <a:lnTo>
                  <a:pt x="216" y="716"/>
                </a:lnTo>
                <a:lnTo>
                  <a:pt x="218" y="718"/>
                </a:lnTo>
                <a:lnTo>
                  <a:pt x="220" y="721"/>
                </a:lnTo>
                <a:close/>
                <a:moveTo>
                  <a:pt x="207" y="731"/>
                </a:moveTo>
                <a:lnTo>
                  <a:pt x="209" y="737"/>
                </a:lnTo>
                <a:lnTo>
                  <a:pt x="208" y="737"/>
                </a:lnTo>
                <a:lnTo>
                  <a:pt x="208" y="737"/>
                </a:lnTo>
                <a:lnTo>
                  <a:pt x="207" y="737"/>
                </a:lnTo>
                <a:lnTo>
                  <a:pt x="207" y="736"/>
                </a:lnTo>
                <a:lnTo>
                  <a:pt x="207" y="734"/>
                </a:lnTo>
                <a:lnTo>
                  <a:pt x="207" y="731"/>
                </a:lnTo>
                <a:close/>
                <a:moveTo>
                  <a:pt x="216" y="746"/>
                </a:moveTo>
                <a:lnTo>
                  <a:pt x="220" y="746"/>
                </a:lnTo>
                <a:lnTo>
                  <a:pt x="222" y="748"/>
                </a:lnTo>
                <a:lnTo>
                  <a:pt x="223" y="750"/>
                </a:lnTo>
                <a:lnTo>
                  <a:pt x="224" y="751"/>
                </a:lnTo>
                <a:lnTo>
                  <a:pt x="225" y="752"/>
                </a:lnTo>
                <a:lnTo>
                  <a:pt x="224" y="752"/>
                </a:lnTo>
                <a:lnTo>
                  <a:pt x="224" y="752"/>
                </a:lnTo>
                <a:lnTo>
                  <a:pt x="222" y="751"/>
                </a:lnTo>
                <a:lnTo>
                  <a:pt x="220" y="750"/>
                </a:lnTo>
                <a:lnTo>
                  <a:pt x="217" y="748"/>
                </a:lnTo>
                <a:lnTo>
                  <a:pt x="216" y="746"/>
                </a:lnTo>
                <a:close/>
                <a:moveTo>
                  <a:pt x="228" y="764"/>
                </a:moveTo>
                <a:lnTo>
                  <a:pt x="227" y="764"/>
                </a:lnTo>
                <a:lnTo>
                  <a:pt x="226" y="763"/>
                </a:lnTo>
                <a:lnTo>
                  <a:pt x="226" y="763"/>
                </a:lnTo>
                <a:lnTo>
                  <a:pt x="225" y="762"/>
                </a:lnTo>
                <a:lnTo>
                  <a:pt x="225" y="762"/>
                </a:lnTo>
                <a:lnTo>
                  <a:pt x="225" y="762"/>
                </a:lnTo>
                <a:cubicBezTo>
                  <a:pt x="224" y="762"/>
                  <a:pt x="231" y="764"/>
                  <a:pt x="234" y="765"/>
                </a:cubicBezTo>
                <a:lnTo>
                  <a:pt x="233" y="765"/>
                </a:lnTo>
                <a:lnTo>
                  <a:pt x="231" y="765"/>
                </a:lnTo>
                <a:lnTo>
                  <a:pt x="230" y="764"/>
                </a:lnTo>
                <a:lnTo>
                  <a:pt x="229" y="764"/>
                </a:lnTo>
                <a:lnTo>
                  <a:pt x="228" y="764"/>
                </a:lnTo>
                <a:close/>
                <a:moveTo>
                  <a:pt x="232" y="748"/>
                </a:moveTo>
                <a:cubicBezTo>
                  <a:pt x="249" y="751"/>
                  <a:pt x="251" y="755"/>
                  <a:pt x="255" y="759"/>
                </a:cubicBezTo>
                <a:lnTo>
                  <a:pt x="255" y="760"/>
                </a:lnTo>
                <a:lnTo>
                  <a:pt x="256" y="761"/>
                </a:lnTo>
                <a:cubicBezTo>
                  <a:pt x="244" y="756"/>
                  <a:pt x="238" y="755"/>
                  <a:pt x="237" y="754"/>
                </a:cubicBezTo>
                <a:lnTo>
                  <a:pt x="237" y="754"/>
                </a:lnTo>
                <a:lnTo>
                  <a:pt x="236" y="754"/>
                </a:lnTo>
                <a:lnTo>
                  <a:pt x="236" y="754"/>
                </a:lnTo>
                <a:lnTo>
                  <a:pt x="236" y="754"/>
                </a:lnTo>
                <a:lnTo>
                  <a:pt x="235" y="754"/>
                </a:lnTo>
                <a:lnTo>
                  <a:pt x="235" y="753"/>
                </a:lnTo>
                <a:lnTo>
                  <a:pt x="235" y="753"/>
                </a:lnTo>
                <a:lnTo>
                  <a:pt x="235" y="753"/>
                </a:lnTo>
                <a:lnTo>
                  <a:pt x="235" y="753"/>
                </a:lnTo>
                <a:cubicBezTo>
                  <a:pt x="236" y="753"/>
                  <a:pt x="234" y="750"/>
                  <a:pt x="232" y="748"/>
                </a:cubicBezTo>
                <a:close/>
                <a:moveTo>
                  <a:pt x="246" y="739"/>
                </a:moveTo>
                <a:lnTo>
                  <a:pt x="249" y="741"/>
                </a:lnTo>
                <a:lnTo>
                  <a:pt x="251" y="742"/>
                </a:lnTo>
                <a:lnTo>
                  <a:pt x="253" y="742"/>
                </a:lnTo>
                <a:lnTo>
                  <a:pt x="254" y="743"/>
                </a:lnTo>
                <a:lnTo>
                  <a:pt x="254" y="743"/>
                </a:lnTo>
                <a:lnTo>
                  <a:pt x="255" y="743"/>
                </a:lnTo>
                <a:lnTo>
                  <a:pt x="255" y="743"/>
                </a:lnTo>
                <a:lnTo>
                  <a:pt x="256" y="744"/>
                </a:lnTo>
                <a:lnTo>
                  <a:pt x="254" y="746"/>
                </a:lnTo>
                <a:cubicBezTo>
                  <a:pt x="250" y="743"/>
                  <a:pt x="247" y="740"/>
                  <a:pt x="246" y="739"/>
                </a:cubicBezTo>
                <a:close/>
                <a:moveTo>
                  <a:pt x="255" y="755"/>
                </a:moveTo>
                <a:lnTo>
                  <a:pt x="257" y="755"/>
                </a:lnTo>
                <a:lnTo>
                  <a:pt x="258" y="755"/>
                </a:lnTo>
                <a:lnTo>
                  <a:pt x="259" y="756"/>
                </a:lnTo>
                <a:lnTo>
                  <a:pt x="260" y="756"/>
                </a:lnTo>
                <a:lnTo>
                  <a:pt x="259" y="757"/>
                </a:lnTo>
                <a:lnTo>
                  <a:pt x="258" y="758"/>
                </a:lnTo>
                <a:lnTo>
                  <a:pt x="257" y="758"/>
                </a:lnTo>
                <a:lnTo>
                  <a:pt x="255" y="755"/>
                </a:lnTo>
                <a:close/>
                <a:moveTo>
                  <a:pt x="254" y="736"/>
                </a:moveTo>
                <a:cubicBezTo>
                  <a:pt x="250" y="732"/>
                  <a:pt x="245" y="726"/>
                  <a:pt x="243" y="723"/>
                </a:cubicBezTo>
                <a:cubicBezTo>
                  <a:pt x="241" y="721"/>
                  <a:pt x="238" y="716"/>
                  <a:pt x="237" y="715"/>
                </a:cubicBezTo>
                <a:lnTo>
                  <a:pt x="239" y="716"/>
                </a:lnTo>
                <a:lnTo>
                  <a:pt x="240" y="716"/>
                </a:lnTo>
                <a:lnTo>
                  <a:pt x="241" y="717"/>
                </a:lnTo>
                <a:cubicBezTo>
                  <a:pt x="246" y="718"/>
                  <a:pt x="247" y="721"/>
                  <a:pt x="252" y="726"/>
                </a:cubicBezTo>
                <a:lnTo>
                  <a:pt x="253" y="727"/>
                </a:lnTo>
                <a:lnTo>
                  <a:pt x="255" y="729"/>
                </a:lnTo>
                <a:lnTo>
                  <a:pt x="257" y="731"/>
                </a:lnTo>
                <a:lnTo>
                  <a:pt x="259" y="733"/>
                </a:lnTo>
                <a:lnTo>
                  <a:pt x="260" y="735"/>
                </a:lnTo>
                <a:lnTo>
                  <a:pt x="262" y="736"/>
                </a:lnTo>
                <a:lnTo>
                  <a:pt x="263" y="738"/>
                </a:lnTo>
                <a:lnTo>
                  <a:pt x="264" y="738"/>
                </a:lnTo>
                <a:lnTo>
                  <a:pt x="265" y="739"/>
                </a:lnTo>
                <a:lnTo>
                  <a:pt x="265" y="740"/>
                </a:lnTo>
                <a:lnTo>
                  <a:pt x="265" y="740"/>
                </a:lnTo>
                <a:lnTo>
                  <a:pt x="265" y="740"/>
                </a:lnTo>
                <a:lnTo>
                  <a:pt x="265" y="740"/>
                </a:lnTo>
                <a:lnTo>
                  <a:pt x="264" y="740"/>
                </a:lnTo>
                <a:lnTo>
                  <a:pt x="263" y="739"/>
                </a:lnTo>
                <a:lnTo>
                  <a:pt x="261" y="739"/>
                </a:lnTo>
                <a:lnTo>
                  <a:pt x="259" y="738"/>
                </a:lnTo>
                <a:lnTo>
                  <a:pt x="257" y="737"/>
                </a:lnTo>
                <a:lnTo>
                  <a:pt x="254" y="736"/>
                </a:lnTo>
                <a:close/>
                <a:moveTo>
                  <a:pt x="261" y="725"/>
                </a:moveTo>
                <a:cubicBezTo>
                  <a:pt x="271" y="728"/>
                  <a:pt x="275" y="730"/>
                  <a:pt x="276" y="730"/>
                </a:cubicBezTo>
                <a:cubicBezTo>
                  <a:pt x="279" y="730"/>
                  <a:pt x="280" y="732"/>
                  <a:pt x="282" y="734"/>
                </a:cubicBezTo>
                <a:lnTo>
                  <a:pt x="283" y="735"/>
                </a:lnTo>
                <a:lnTo>
                  <a:pt x="284" y="736"/>
                </a:lnTo>
                <a:lnTo>
                  <a:pt x="282" y="736"/>
                </a:lnTo>
                <a:lnTo>
                  <a:pt x="280" y="736"/>
                </a:lnTo>
                <a:lnTo>
                  <a:pt x="278" y="736"/>
                </a:lnTo>
                <a:lnTo>
                  <a:pt x="276" y="736"/>
                </a:lnTo>
                <a:lnTo>
                  <a:pt x="275" y="736"/>
                </a:lnTo>
                <a:lnTo>
                  <a:pt x="274" y="736"/>
                </a:lnTo>
                <a:lnTo>
                  <a:pt x="273" y="736"/>
                </a:lnTo>
                <a:lnTo>
                  <a:pt x="272" y="736"/>
                </a:lnTo>
                <a:lnTo>
                  <a:pt x="272" y="736"/>
                </a:lnTo>
                <a:lnTo>
                  <a:pt x="271" y="736"/>
                </a:lnTo>
                <a:lnTo>
                  <a:pt x="271" y="737"/>
                </a:lnTo>
                <a:lnTo>
                  <a:pt x="271" y="737"/>
                </a:lnTo>
                <a:lnTo>
                  <a:pt x="271" y="737"/>
                </a:lnTo>
                <a:lnTo>
                  <a:pt x="272" y="738"/>
                </a:lnTo>
                <a:cubicBezTo>
                  <a:pt x="273" y="740"/>
                  <a:pt x="286" y="746"/>
                  <a:pt x="291" y="748"/>
                </a:cubicBezTo>
                <a:lnTo>
                  <a:pt x="293" y="748"/>
                </a:lnTo>
                <a:lnTo>
                  <a:pt x="294" y="748"/>
                </a:lnTo>
                <a:lnTo>
                  <a:pt x="295" y="749"/>
                </a:lnTo>
                <a:lnTo>
                  <a:pt x="296" y="749"/>
                </a:lnTo>
                <a:lnTo>
                  <a:pt x="297" y="750"/>
                </a:lnTo>
                <a:lnTo>
                  <a:pt x="298" y="752"/>
                </a:lnTo>
                <a:cubicBezTo>
                  <a:pt x="278" y="749"/>
                  <a:pt x="276" y="745"/>
                  <a:pt x="261" y="725"/>
                </a:cubicBezTo>
                <a:close/>
                <a:moveTo>
                  <a:pt x="294" y="732"/>
                </a:moveTo>
                <a:lnTo>
                  <a:pt x="296" y="732"/>
                </a:lnTo>
                <a:lnTo>
                  <a:pt x="298" y="732"/>
                </a:lnTo>
                <a:lnTo>
                  <a:pt x="299" y="732"/>
                </a:lnTo>
                <a:lnTo>
                  <a:pt x="299" y="732"/>
                </a:lnTo>
                <a:lnTo>
                  <a:pt x="300" y="732"/>
                </a:lnTo>
                <a:lnTo>
                  <a:pt x="300" y="733"/>
                </a:lnTo>
                <a:lnTo>
                  <a:pt x="301" y="734"/>
                </a:lnTo>
                <a:lnTo>
                  <a:pt x="303" y="736"/>
                </a:lnTo>
                <a:lnTo>
                  <a:pt x="305" y="738"/>
                </a:lnTo>
                <a:lnTo>
                  <a:pt x="303" y="738"/>
                </a:lnTo>
                <a:lnTo>
                  <a:pt x="301" y="738"/>
                </a:lnTo>
                <a:lnTo>
                  <a:pt x="300" y="738"/>
                </a:lnTo>
                <a:lnTo>
                  <a:pt x="299" y="738"/>
                </a:lnTo>
                <a:lnTo>
                  <a:pt x="298" y="737"/>
                </a:lnTo>
                <a:lnTo>
                  <a:pt x="298" y="737"/>
                </a:lnTo>
                <a:lnTo>
                  <a:pt x="297" y="736"/>
                </a:lnTo>
                <a:lnTo>
                  <a:pt x="296" y="734"/>
                </a:lnTo>
                <a:lnTo>
                  <a:pt x="294" y="732"/>
                </a:lnTo>
                <a:close/>
                <a:moveTo>
                  <a:pt x="303" y="742"/>
                </a:moveTo>
                <a:lnTo>
                  <a:pt x="305" y="743"/>
                </a:lnTo>
                <a:lnTo>
                  <a:pt x="306" y="743"/>
                </a:lnTo>
                <a:lnTo>
                  <a:pt x="308" y="743"/>
                </a:lnTo>
                <a:lnTo>
                  <a:pt x="308" y="744"/>
                </a:lnTo>
                <a:lnTo>
                  <a:pt x="309" y="744"/>
                </a:lnTo>
                <a:lnTo>
                  <a:pt x="310" y="745"/>
                </a:lnTo>
                <a:lnTo>
                  <a:pt x="311" y="746"/>
                </a:lnTo>
                <a:lnTo>
                  <a:pt x="312" y="748"/>
                </a:lnTo>
                <a:lnTo>
                  <a:pt x="310" y="747"/>
                </a:lnTo>
                <a:lnTo>
                  <a:pt x="309" y="747"/>
                </a:lnTo>
                <a:lnTo>
                  <a:pt x="308" y="747"/>
                </a:lnTo>
                <a:lnTo>
                  <a:pt x="307" y="747"/>
                </a:lnTo>
                <a:lnTo>
                  <a:pt x="306" y="746"/>
                </a:lnTo>
                <a:lnTo>
                  <a:pt x="305" y="745"/>
                </a:lnTo>
                <a:lnTo>
                  <a:pt x="304" y="744"/>
                </a:lnTo>
                <a:lnTo>
                  <a:pt x="303" y="742"/>
                </a:lnTo>
                <a:close/>
                <a:moveTo>
                  <a:pt x="332" y="745"/>
                </a:moveTo>
                <a:lnTo>
                  <a:pt x="330" y="744"/>
                </a:lnTo>
                <a:lnTo>
                  <a:pt x="328" y="744"/>
                </a:lnTo>
                <a:lnTo>
                  <a:pt x="327" y="744"/>
                </a:lnTo>
                <a:cubicBezTo>
                  <a:pt x="323" y="744"/>
                  <a:pt x="321" y="741"/>
                  <a:pt x="318" y="737"/>
                </a:cubicBezTo>
                <a:lnTo>
                  <a:pt x="317" y="736"/>
                </a:lnTo>
                <a:lnTo>
                  <a:pt x="315" y="734"/>
                </a:lnTo>
                <a:cubicBezTo>
                  <a:pt x="322" y="736"/>
                  <a:pt x="327" y="736"/>
                  <a:pt x="327" y="736"/>
                </a:cubicBezTo>
                <a:cubicBezTo>
                  <a:pt x="330" y="736"/>
                  <a:pt x="331" y="738"/>
                  <a:pt x="334" y="740"/>
                </a:cubicBezTo>
                <a:lnTo>
                  <a:pt x="335" y="741"/>
                </a:lnTo>
                <a:lnTo>
                  <a:pt x="332" y="745"/>
                </a:lnTo>
                <a:close/>
                <a:moveTo>
                  <a:pt x="344" y="721"/>
                </a:moveTo>
                <a:lnTo>
                  <a:pt x="342" y="720"/>
                </a:lnTo>
                <a:lnTo>
                  <a:pt x="340" y="720"/>
                </a:lnTo>
                <a:lnTo>
                  <a:pt x="339" y="720"/>
                </a:lnTo>
                <a:lnTo>
                  <a:pt x="338" y="719"/>
                </a:lnTo>
                <a:lnTo>
                  <a:pt x="338" y="719"/>
                </a:lnTo>
                <a:lnTo>
                  <a:pt x="337" y="718"/>
                </a:lnTo>
                <a:lnTo>
                  <a:pt x="336" y="716"/>
                </a:lnTo>
                <a:lnTo>
                  <a:pt x="335" y="714"/>
                </a:lnTo>
                <a:lnTo>
                  <a:pt x="337" y="715"/>
                </a:lnTo>
                <a:lnTo>
                  <a:pt x="338" y="715"/>
                </a:lnTo>
                <a:lnTo>
                  <a:pt x="339" y="716"/>
                </a:lnTo>
                <a:lnTo>
                  <a:pt x="340" y="716"/>
                </a:lnTo>
                <a:lnTo>
                  <a:pt x="341" y="716"/>
                </a:lnTo>
                <a:lnTo>
                  <a:pt x="341" y="717"/>
                </a:lnTo>
                <a:lnTo>
                  <a:pt x="343" y="719"/>
                </a:lnTo>
                <a:lnTo>
                  <a:pt x="344" y="721"/>
                </a:lnTo>
                <a:close/>
                <a:moveTo>
                  <a:pt x="341" y="763"/>
                </a:moveTo>
                <a:lnTo>
                  <a:pt x="339" y="761"/>
                </a:lnTo>
                <a:lnTo>
                  <a:pt x="337" y="759"/>
                </a:lnTo>
                <a:lnTo>
                  <a:pt x="336" y="758"/>
                </a:lnTo>
                <a:lnTo>
                  <a:pt x="336" y="757"/>
                </a:lnTo>
                <a:lnTo>
                  <a:pt x="336" y="757"/>
                </a:lnTo>
                <a:lnTo>
                  <a:pt x="338" y="756"/>
                </a:lnTo>
                <a:lnTo>
                  <a:pt x="340" y="755"/>
                </a:lnTo>
                <a:lnTo>
                  <a:pt x="343" y="755"/>
                </a:lnTo>
                <a:lnTo>
                  <a:pt x="345" y="755"/>
                </a:lnTo>
                <a:lnTo>
                  <a:pt x="346" y="755"/>
                </a:lnTo>
                <a:lnTo>
                  <a:pt x="347" y="755"/>
                </a:lnTo>
                <a:lnTo>
                  <a:pt x="347" y="755"/>
                </a:lnTo>
                <a:lnTo>
                  <a:pt x="348" y="755"/>
                </a:lnTo>
                <a:lnTo>
                  <a:pt x="348" y="756"/>
                </a:lnTo>
                <a:lnTo>
                  <a:pt x="349" y="757"/>
                </a:lnTo>
                <a:lnTo>
                  <a:pt x="347" y="760"/>
                </a:lnTo>
                <a:lnTo>
                  <a:pt x="345" y="762"/>
                </a:lnTo>
                <a:lnTo>
                  <a:pt x="344" y="763"/>
                </a:lnTo>
                <a:lnTo>
                  <a:pt x="343" y="764"/>
                </a:lnTo>
                <a:lnTo>
                  <a:pt x="342" y="764"/>
                </a:lnTo>
                <a:lnTo>
                  <a:pt x="342" y="764"/>
                </a:lnTo>
                <a:lnTo>
                  <a:pt x="341" y="763"/>
                </a:lnTo>
                <a:close/>
                <a:moveTo>
                  <a:pt x="351" y="703"/>
                </a:moveTo>
                <a:lnTo>
                  <a:pt x="354" y="705"/>
                </a:lnTo>
                <a:lnTo>
                  <a:pt x="351" y="704"/>
                </a:lnTo>
                <a:lnTo>
                  <a:pt x="350" y="704"/>
                </a:lnTo>
                <a:lnTo>
                  <a:pt x="349" y="704"/>
                </a:lnTo>
                <a:lnTo>
                  <a:pt x="349" y="704"/>
                </a:lnTo>
                <a:lnTo>
                  <a:pt x="348" y="703"/>
                </a:lnTo>
                <a:lnTo>
                  <a:pt x="349" y="703"/>
                </a:lnTo>
                <a:lnTo>
                  <a:pt x="351" y="703"/>
                </a:lnTo>
                <a:close/>
                <a:moveTo>
                  <a:pt x="353" y="785"/>
                </a:moveTo>
                <a:lnTo>
                  <a:pt x="357" y="783"/>
                </a:lnTo>
                <a:lnTo>
                  <a:pt x="357" y="783"/>
                </a:lnTo>
                <a:lnTo>
                  <a:pt x="356" y="784"/>
                </a:lnTo>
                <a:lnTo>
                  <a:pt x="355" y="784"/>
                </a:lnTo>
                <a:lnTo>
                  <a:pt x="353" y="785"/>
                </a:lnTo>
                <a:lnTo>
                  <a:pt x="353" y="785"/>
                </a:lnTo>
                <a:close/>
                <a:moveTo>
                  <a:pt x="361" y="757"/>
                </a:moveTo>
                <a:lnTo>
                  <a:pt x="361" y="756"/>
                </a:lnTo>
                <a:lnTo>
                  <a:pt x="361" y="755"/>
                </a:lnTo>
                <a:lnTo>
                  <a:pt x="362" y="755"/>
                </a:lnTo>
                <a:lnTo>
                  <a:pt x="365" y="755"/>
                </a:lnTo>
                <a:lnTo>
                  <a:pt x="361" y="757"/>
                </a:lnTo>
                <a:close/>
                <a:moveTo>
                  <a:pt x="362" y="751"/>
                </a:moveTo>
                <a:lnTo>
                  <a:pt x="363" y="749"/>
                </a:lnTo>
                <a:lnTo>
                  <a:pt x="364" y="748"/>
                </a:lnTo>
                <a:lnTo>
                  <a:pt x="365" y="747"/>
                </a:lnTo>
                <a:lnTo>
                  <a:pt x="366" y="748"/>
                </a:lnTo>
                <a:lnTo>
                  <a:pt x="368" y="748"/>
                </a:lnTo>
                <a:lnTo>
                  <a:pt x="369" y="749"/>
                </a:lnTo>
                <a:lnTo>
                  <a:pt x="371" y="748"/>
                </a:lnTo>
                <a:lnTo>
                  <a:pt x="372" y="748"/>
                </a:lnTo>
                <a:lnTo>
                  <a:pt x="373" y="747"/>
                </a:lnTo>
                <a:lnTo>
                  <a:pt x="374" y="746"/>
                </a:lnTo>
                <a:lnTo>
                  <a:pt x="374" y="745"/>
                </a:lnTo>
                <a:lnTo>
                  <a:pt x="374" y="744"/>
                </a:lnTo>
                <a:lnTo>
                  <a:pt x="373" y="742"/>
                </a:lnTo>
                <a:lnTo>
                  <a:pt x="373" y="742"/>
                </a:lnTo>
                <a:lnTo>
                  <a:pt x="374" y="742"/>
                </a:lnTo>
                <a:lnTo>
                  <a:pt x="376" y="744"/>
                </a:lnTo>
                <a:lnTo>
                  <a:pt x="375" y="745"/>
                </a:lnTo>
                <a:lnTo>
                  <a:pt x="374" y="747"/>
                </a:lnTo>
                <a:lnTo>
                  <a:pt x="373" y="748"/>
                </a:lnTo>
                <a:lnTo>
                  <a:pt x="372" y="749"/>
                </a:lnTo>
                <a:lnTo>
                  <a:pt x="372" y="750"/>
                </a:lnTo>
                <a:lnTo>
                  <a:pt x="371" y="751"/>
                </a:lnTo>
                <a:lnTo>
                  <a:pt x="370" y="751"/>
                </a:lnTo>
                <a:lnTo>
                  <a:pt x="370" y="752"/>
                </a:lnTo>
                <a:lnTo>
                  <a:pt x="369" y="752"/>
                </a:lnTo>
                <a:lnTo>
                  <a:pt x="368" y="752"/>
                </a:lnTo>
                <a:lnTo>
                  <a:pt x="367" y="752"/>
                </a:lnTo>
                <a:lnTo>
                  <a:pt x="365" y="752"/>
                </a:lnTo>
                <a:lnTo>
                  <a:pt x="364" y="751"/>
                </a:lnTo>
                <a:lnTo>
                  <a:pt x="362" y="751"/>
                </a:lnTo>
                <a:close/>
                <a:moveTo>
                  <a:pt x="373" y="742"/>
                </a:moveTo>
                <a:lnTo>
                  <a:pt x="373" y="741"/>
                </a:lnTo>
                <a:lnTo>
                  <a:pt x="373" y="741"/>
                </a:lnTo>
                <a:lnTo>
                  <a:pt x="373" y="742"/>
                </a:lnTo>
                <a:close/>
                <a:moveTo>
                  <a:pt x="379" y="740"/>
                </a:moveTo>
                <a:lnTo>
                  <a:pt x="376" y="739"/>
                </a:lnTo>
                <a:lnTo>
                  <a:pt x="379" y="739"/>
                </a:lnTo>
                <a:lnTo>
                  <a:pt x="379" y="740"/>
                </a:lnTo>
                <a:close/>
                <a:moveTo>
                  <a:pt x="383" y="762"/>
                </a:moveTo>
                <a:cubicBezTo>
                  <a:pt x="382" y="761"/>
                  <a:pt x="381" y="761"/>
                  <a:pt x="381" y="761"/>
                </a:cubicBezTo>
                <a:lnTo>
                  <a:pt x="381" y="761"/>
                </a:lnTo>
                <a:lnTo>
                  <a:pt x="381" y="761"/>
                </a:lnTo>
                <a:lnTo>
                  <a:pt x="381" y="761"/>
                </a:lnTo>
                <a:lnTo>
                  <a:pt x="381" y="761"/>
                </a:lnTo>
                <a:lnTo>
                  <a:pt x="381" y="761"/>
                </a:lnTo>
                <a:cubicBezTo>
                  <a:pt x="382" y="761"/>
                  <a:pt x="394" y="752"/>
                  <a:pt x="405" y="741"/>
                </a:cubicBezTo>
                <a:cubicBezTo>
                  <a:pt x="396" y="751"/>
                  <a:pt x="388" y="759"/>
                  <a:pt x="383" y="762"/>
                </a:cubicBezTo>
                <a:close/>
                <a:moveTo>
                  <a:pt x="406" y="745"/>
                </a:moveTo>
                <a:cubicBezTo>
                  <a:pt x="416" y="732"/>
                  <a:pt x="423" y="721"/>
                  <a:pt x="428" y="710"/>
                </a:cubicBezTo>
                <a:cubicBezTo>
                  <a:pt x="423" y="724"/>
                  <a:pt x="415" y="735"/>
                  <a:pt x="406" y="745"/>
                </a:cubicBezTo>
                <a:close/>
                <a:moveTo>
                  <a:pt x="428" y="685"/>
                </a:moveTo>
                <a:lnTo>
                  <a:pt x="429" y="685"/>
                </a:lnTo>
                <a:lnTo>
                  <a:pt x="431" y="686"/>
                </a:lnTo>
                <a:lnTo>
                  <a:pt x="428" y="688"/>
                </a:lnTo>
                <a:lnTo>
                  <a:pt x="427" y="689"/>
                </a:lnTo>
                <a:lnTo>
                  <a:pt x="427" y="688"/>
                </a:lnTo>
                <a:lnTo>
                  <a:pt x="428" y="685"/>
                </a:lnTo>
                <a:close/>
                <a:moveTo>
                  <a:pt x="432" y="658"/>
                </a:moveTo>
                <a:lnTo>
                  <a:pt x="432" y="661"/>
                </a:lnTo>
                <a:lnTo>
                  <a:pt x="431" y="661"/>
                </a:lnTo>
                <a:lnTo>
                  <a:pt x="432" y="658"/>
                </a:lnTo>
                <a:close/>
                <a:moveTo>
                  <a:pt x="435" y="678"/>
                </a:moveTo>
                <a:lnTo>
                  <a:pt x="434" y="678"/>
                </a:lnTo>
                <a:lnTo>
                  <a:pt x="432" y="678"/>
                </a:lnTo>
                <a:lnTo>
                  <a:pt x="432" y="676"/>
                </a:lnTo>
                <a:lnTo>
                  <a:pt x="433" y="676"/>
                </a:lnTo>
                <a:lnTo>
                  <a:pt x="434" y="675"/>
                </a:lnTo>
                <a:lnTo>
                  <a:pt x="435" y="675"/>
                </a:lnTo>
                <a:lnTo>
                  <a:pt x="435" y="675"/>
                </a:lnTo>
                <a:lnTo>
                  <a:pt x="435" y="678"/>
                </a:lnTo>
                <a:close/>
                <a:moveTo>
                  <a:pt x="444" y="609"/>
                </a:moveTo>
                <a:lnTo>
                  <a:pt x="444" y="611"/>
                </a:lnTo>
                <a:lnTo>
                  <a:pt x="445" y="612"/>
                </a:lnTo>
                <a:lnTo>
                  <a:pt x="445" y="613"/>
                </a:lnTo>
                <a:lnTo>
                  <a:pt x="445" y="613"/>
                </a:lnTo>
                <a:lnTo>
                  <a:pt x="445" y="614"/>
                </a:lnTo>
                <a:lnTo>
                  <a:pt x="445" y="615"/>
                </a:lnTo>
                <a:lnTo>
                  <a:pt x="444" y="615"/>
                </a:lnTo>
                <a:lnTo>
                  <a:pt x="444" y="616"/>
                </a:lnTo>
                <a:cubicBezTo>
                  <a:pt x="444" y="616"/>
                  <a:pt x="443" y="622"/>
                  <a:pt x="443" y="624"/>
                </a:cubicBezTo>
                <a:cubicBezTo>
                  <a:pt x="443" y="620"/>
                  <a:pt x="443" y="609"/>
                  <a:pt x="443" y="608"/>
                </a:cubicBezTo>
                <a:lnTo>
                  <a:pt x="444" y="608"/>
                </a:lnTo>
                <a:lnTo>
                  <a:pt x="444" y="608"/>
                </a:lnTo>
                <a:lnTo>
                  <a:pt x="444" y="608"/>
                </a:lnTo>
                <a:lnTo>
                  <a:pt x="444" y="609"/>
                </a:lnTo>
                <a:lnTo>
                  <a:pt x="444" y="609"/>
                </a:lnTo>
                <a:close/>
                <a:moveTo>
                  <a:pt x="445" y="640"/>
                </a:moveTo>
                <a:cubicBezTo>
                  <a:pt x="444" y="632"/>
                  <a:pt x="443" y="629"/>
                  <a:pt x="443" y="630"/>
                </a:cubicBezTo>
                <a:lnTo>
                  <a:pt x="443" y="629"/>
                </a:lnTo>
                <a:lnTo>
                  <a:pt x="443" y="629"/>
                </a:lnTo>
                <a:lnTo>
                  <a:pt x="444" y="629"/>
                </a:lnTo>
                <a:lnTo>
                  <a:pt x="444" y="629"/>
                </a:lnTo>
                <a:lnTo>
                  <a:pt x="444" y="631"/>
                </a:lnTo>
                <a:lnTo>
                  <a:pt x="445" y="632"/>
                </a:lnTo>
                <a:lnTo>
                  <a:pt x="445" y="633"/>
                </a:lnTo>
                <a:lnTo>
                  <a:pt x="445" y="634"/>
                </a:lnTo>
                <a:lnTo>
                  <a:pt x="445" y="635"/>
                </a:lnTo>
                <a:lnTo>
                  <a:pt x="446" y="635"/>
                </a:lnTo>
                <a:lnTo>
                  <a:pt x="446" y="636"/>
                </a:lnTo>
                <a:lnTo>
                  <a:pt x="445" y="638"/>
                </a:lnTo>
                <a:lnTo>
                  <a:pt x="445" y="640"/>
                </a:lnTo>
                <a:close/>
                <a:moveTo>
                  <a:pt x="713" y="188"/>
                </a:moveTo>
                <a:lnTo>
                  <a:pt x="709" y="182"/>
                </a:lnTo>
                <a:lnTo>
                  <a:pt x="706" y="179"/>
                </a:lnTo>
                <a:lnTo>
                  <a:pt x="708" y="181"/>
                </a:lnTo>
                <a:lnTo>
                  <a:pt x="710" y="183"/>
                </a:lnTo>
                <a:lnTo>
                  <a:pt x="711" y="184"/>
                </a:lnTo>
                <a:lnTo>
                  <a:pt x="711" y="185"/>
                </a:lnTo>
                <a:lnTo>
                  <a:pt x="712" y="185"/>
                </a:lnTo>
                <a:lnTo>
                  <a:pt x="712" y="186"/>
                </a:lnTo>
                <a:lnTo>
                  <a:pt x="712" y="187"/>
                </a:lnTo>
                <a:lnTo>
                  <a:pt x="713" y="188"/>
                </a:lnTo>
                <a:close/>
                <a:moveTo>
                  <a:pt x="709" y="206"/>
                </a:moveTo>
                <a:cubicBezTo>
                  <a:pt x="696" y="187"/>
                  <a:pt x="688" y="178"/>
                  <a:pt x="687" y="176"/>
                </a:cubicBezTo>
                <a:cubicBezTo>
                  <a:pt x="686" y="175"/>
                  <a:pt x="685" y="174"/>
                  <a:pt x="685" y="174"/>
                </a:cubicBezTo>
                <a:lnTo>
                  <a:pt x="685" y="174"/>
                </a:lnTo>
                <a:lnTo>
                  <a:pt x="685" y="174"/>
                </a:lnTo>
                <a:lnTo>
                  <a:pt x="686" y="174"/>
                </a:lnTo>
                <a:lnTo>
                  <a:pt x="686" y="174"/>
                </a:lnTo>
                <a:lnTo>
                  <a:pt x="686" y="174"/>
                </a:lnTo>
                <a:lnTo>
                  <a:pt x="686" y="175"/>
                </a:lnTo>
                <a:lnTo>
                  <a:pt x="687" y="175"/>
                </a:lnTo>
                <a:lnTo>
                  <a:pt x="689" y="175"/>
                </a:lnTo>
                <a:lnTo>
                  <a:pt x="690" y="174"/>
                </a:lnTo>
                <a:lnTo>
                  <a:pt x="689" y="172"/>
                </a:lnTo>
                <a:cubicBezTo>
                  <a:pt x="688" y="171"/>
                  <a:pt x="705" y="199"/>
                  <a:pt x="709" y="206"/>
                </a:cubicBezTo>
                <a:close/>
                <a:moveTo>
                  <a:pt x="672" y="214"/>
                </a:moveTo>
                <a:cubicBezTo>
                  <a:pt x="669" y="209"/>
                  <a:pt x="667" y="207"/>
                  <a:pt x="667" y="207"/>
                </a:cubicBezTo>
                <a:lnTo>
                  <a:pt x="667" y="206"/>
                </a:lnTo>
                <a:lnTo>
                  <a:pt x="667" y="206"/>
                </a:lnTo>
                <a:cubicBezTo>
                  <a:pt x="668" y="206"/>
                  <a:pt x="701" y="250"/>
                  <a:pt x="706" y="259"/>
                </a:cubicBezTo>
                <a:lnTo>
                  <a:pt x="706" y="259"/>
                </a:lnTo>
                <a:lnTo>
                  <a:pt x="705" y="259"/>
                </a:lnTo>
                <a:lnTo>
                  <a:pt x="705" y="259"/>
                </a:lnTo>
                <a:lnTo>
                  <a:pt x="705" y="260"/>
                </a:lnTo>
                <a:cubicBezTo>
                  <a:pt x="704" y="260"/>
                  <a:pt x="703" y="262"/>
                  <a:pt x="703" y="263"/>
                </a:cubicBezTo>
                <a:cubicBezTo>
                  <a:pt x="703" y="264"/>
                  <a:pt x="704" y="265"/>
                  <a:pt x="704" y="266"/>
                </a:cubicBezTo>
                <a:lnTo>
                  <a:pt x="704" y="266"/>
                </a:lnTo>
                <a:lnTo>
                  <a:pt x="704" y="266"/>
                </a:lnTo>
                <a:lnTo>
                  <a:pt x="704" y="266"/>
                </a:lnTo>
                <a:lnTo>
                  <a:pt x="704" y="266"/>
                </a:lnTo>
                <a:lnTo>
                  <a:pt x="704" y="266"/>
                </a:lnTo>
                <a:lnTo>
                  <a:pt x="704" y="266"/>
                </a:lnTo>
                <a:cubicBezTo>
                  <a:pt x="704" y="267"/>
                  <a:pt x="702" y="264"/>
                  <a:pt x="701" y="262"/>
                </a:cubicBezTo>
                <a:cubicBezTo>
                  <a:pt x="698" y="257"/>
                  <a:pt x="685" y="236"/>
                  <a:pt x="672" y="214"/>
                </a:cubicBezTo>
                <a:close/>
                <a:moveTo>
                  <a:pt x="658" y="357"/>
                </a:moveTo>
                <a:lnTo>
                  <a:pt x="659" y="358"/>
                </a:lnTo>
                <a:lnTo>
                  <a:pt x="660" y="359"/>
                </a:lnTo>
                <a:lnTo>
                  <a:pt x="661" y="360"/>
                </a:lnTo>
                <a:lnTo>
                  <a:pt x="662" y="362"/>
                </a:lnTo>
                <a:lnTo>
                  <a:pt x="660" y="359"/>
                </a:lnTo>
                <a:lnTo>
                  <a:pt x="659" y="357"/>
                </a:lnTo>
                <a:lnTo>
                  <a:pt x="658" y="357"/>
                </a:lnTo>
                <a:lnTo>
                  <a:pt x="658" y="357"/>
                </a:lnTo>
                <a:lnTo>
                  <a:pt x="658" y="357"/>
                </a:lnTo>
                <a:close/>
                <a:moveTo>
                  <a:pt x="661" y="369"/>
                </a:moveTo>
                <a:lnTo>
                  <a:pt x="660" y="370"/>
                </a:lnTo>
                <a:lnTo>
                  <a:pt x="659" y="369"/>
                </a:lnTo>
                <a:lnTo>
                  <a:pt x="661" y="369"/>
                </a:lnTo>
                <a:close/>
                <a:moveTo>
                  <a:pt x="649" y="328"/>
                </a:moveTo>
                <a:cubicBezTo>
                  <a:pt x="656" y="339"/>
                  <a:pt x="659" y="346"/>
                  <a:pt x="659" y="345"/>
                </a:cubicBezTo>
                <a:lnTo>
                  <a:pt x="659" y="345"/>
                </a:lnTo>
                <a:cubicBezTo>
                  <a:pt x="659" y="346"/>
                  <a:pt x="653" y="335"/>
                  <a:pt x="649" y="328"/>
                </a:cubicBezTo>
                <a:close/>
                <a:moveTo>
                  <a:pt x="653" y="384"/>
                </a:moveTo>
                <a:lnTo>
                  <a:pt x="654" y="382"/>
                </a:lnTo>
                <a:lnTo>
                  <a:pt x="655" y="382"/>
                </a:lnTo>
                <a:lnTo>
                  <a:pt x="657" y="380"/>
                </a:lnTo>
                <a:lnTo>
                  <a:pt x="658" y="381"/>
                </a:lnTo>
                <a:lnTo>
                  <a:pt x="658" y="381"/>
                </a:lnTo>
                <a:lnTo>
                  <a:pt x="656" y="382"/>
                </a:lnTo>
                <a:lnTo>
                  <a:pt x="653" y="384"/>
                </a:lnTo>
                <a:close/>
                <a:moveTo>
                  <a:pt x="650" y="343"/>
                </a:moveTo>
                <a:lnTo>
                  <a:pt x="650" y="342"/>
                </a:lnTo>
                <a:lnTo>
                  <a:pt x="650" y="342"/>
                </a:lnTo>
                <a:lnTo>
                  <a:pt x="650" y="342"/>
                </a:lnTo>
                <a:lnTo>
                  <a:pt x="651" y="344"/>
                </a:lnTo>
                <a:lnTo>
                  <a:pt x="653" y="347"/>
                </a:lnTo>
                <a:lnTo>
                  <a:pt x="654" y="349"/>
                </a:lnTo>
                <a:lnTo>
                  <a:pt x="654" y="350"/>
                </a:lnTo>
                <a:lnTo>
                  <a:pt x="654" y="350"/>
                </a:lnTo>
                <a:lnTo>
                  <a:pt x="653" y="350"/>
                </a:lnTo>
                <a:lnTo>
                  <a:pt x="652" y="348"/>
                </a:lnTo>
                <a:lnTo>
                  <a:pt x="651" y="346"/>
                </a:lnTo>
                <a:lnTo>
                  <a:pt x="650" y="343"/>
                </a:lnTo>
                <a:close/>
                <a:moveTo>
                  <a:pt x="650" y="342"/>
                </a:moveTo>
                <a:lnTo>
                  <a:pt x="649" y="341"/>
                </a:lnTo>
                <a:lnTo>
                  <a:pt x="649" y="341"/>
                </a:lnTo>
                <a:lnTo>
                  <a:pt x="650" y="342"/>
                </a:lnTo>
                <a:close/>
                <a:moveTo>
                  <a:pt x="652" y="307"/>
                </a:moveTo>
                <a:lnTo>
                  <a:pt x="651" y="308"/>
                </a:lnTo>
                <a:lnTo>
                  <a:pt x="651" y="308"/>
                </a:lnTo>
                <a:lnTo>
                  <a:pt x="651" y="309"/>
                </a:lnTo>
                <a:lnTo>
                  <a:pt x="651" y="310"/>
                </a:lnTo>
                <a:lnTo>
                  <a:pt x="652" y="311"/>
                </a:lnTo>
                <a:lnTo>
                  <a:pt x="652" y="313"/>
                </a:lnTo>
                <a:lnTo>
                  <a:pt x="652" y="314"/>
                </a:lnTo>
                <a:lnTo>
                  <a:pt x="651" y="316"/>
                </a:lnTo>
                <a:lnTo>
                  <a:pt x="650" y="317"/>
                </a:lnTo>
                <a:cubicBezTo>
                  <a:pt x="641" y="303"/>
                  <a:pt x="634" y="293"/>
                  <a:pt x="632" y="291"/>
                </a:cubicBezTo>
                <a:cubicBezTo>
                  <a:pt x="631" y="288"/>
                  <a:pt x="630" y="287"/>
                  <a:pt x="630" y="287"/>
                </a:cubicBezTo>
                <a:lnTo>
                  <a:pt x="630" y="287"/>
                </a:lnTo>
                <a:lnTo>
                  <a:pt x="630" y="287"/>
                </a:lnTo>
                <a:cubicBezTo>
                  <a:pt x="630" y="287"/>
                  <a:pt x="632" y="289"/>
                  <a:pt x="633" y="290"/>
                </a:cubicBezTo>
                <a:cubicBezTo>
                  <a:pt x="636" y="292"/>
                  <a:pt x="646" y="302"/>
                  <a:pt x="652" y="307"/>
                </a:cubicBezTo>
                <a:close/>
                <a:moveTo>
                  <a:pt x="647" y="366"/>
                </a:moveTo>
                <a:lnTo>
                  <a:pt x="648" y="368"/>
                </a:lnTo>
                <a:lnTo>
                  <a:pt x="648" y="370"/>
                </a:lnTo>
                <a:lnTo>
                  <a:pt x="649" y="371"/>
                </a:lnTo>
                <a:lnTo>
                  <a:pt x="649" y="370"/>
                </a:lnTo>
                <a:lnTo>
                  <a:pt x="648" y="369"/>
                </a:lnTo>
                <a:lnTo>
                  <a:pt x="647" y="366"/>
                </a:lnTo>
                <a:close/>
                <a:moveTo>
                  <a:pt x="619" y="424"/>
                </a:moveTo>
                <a:lnTo>
                  <a:pt x="618" y="424"/>
                </a:lnTo>
                <a:lnTo>
                  <a:pt x="617" y="424"/>
                </a:lnTo>
                <a:lnTo>
                  <a:pt x="616" y="424"/>
                </a:lnTo>
                <a:lnTo>
                  <a:pt x="615" y="423"/>
                </a:lnTo>
                <a:lnTo>
                  <a:pt x="615" y="423"/>
                </a:lnTo>
                <a:lnTo>
                  <a:pt x="615" y="422"/>
                </a:lnTo>
                <a:lnTo>
                  <a:pt x="614" y="421"/>
                </a:lnTo>
                <a:lnTo>
                  <a:pt x="614" y="419"/>
                </a:lnTo>
                <a:lnTo>
                  <a:pt x="614" y="416"/>
                </a:lnTo>
                <a:lnTo>
                  <a:pt x="616" y="418"/>
                </a:lnTo>
                <a:lnTo>
                  <a:pt x="618" y="420"/>
                </a:lnTo>
                <a:lnTo>
                  <a:pt x="619" y="421"/>
                </a:lnTo>
                <a:lnTo>
                  <a:pt x="620" y="421"/>
                </a:lnTo>
                <a:lnTo>
                  <a:pt x="620" y="422"/>
                </a:lnTo>
                <a:lnTo>
                  <a:pt x="619" y="423"/>
                </a:lnTo>
                <a:lnTo>
                  <a:pt x="619" y="424"/>
                </a:lnTo>
                <a:close/>
                <a:moveTo>
                  <a:pt x="615" y="409"/>
                </a:moveTo>
                <a:cubicBezTo>
                  <a:pt x="618" y="407"/>
                  <a:pt x="619" y="408"/>
                  <a:pt x="621" y="408"/>
                </a:cubicBezTo>
                <a:lnTo>
                  <a:pt x="619" y="409"/>
                </a:lnTo>
                <a:lnTo>
                  <a:pt x="617" y="410"/>
                </a:lnTo>
                <a:lnTo>
                  <a:pt x="617" y="411"/>
                </a:lnTo>
                <a:lnTo>
                  <a:pt x="617" y="412"/>
                </a:lnTo>
                <a:lnTo>
                  <a:pt x="615" y="409"/>
                </a:lnTo>
                <a:close/>
                <a:moveTo>
                  <a:pt x="612" y="496"/>
                </a:moveTo>
                <a:cubicBezTo>
                  <a:pt x="613" y="491"/>
                  <a:pt x="615" y="487"/>
                  <a:pt x="615" y="486"/>
                </a:cubicBezTo>
                <a:lnTo>
                  <a:pt x="612" y="496"/>
                </a:lnTo>
                <a:close/>
                <a:moveTo>
                  <a:pt x="615" y="486"/>
                </a:moveTo>
                <a:cubicBezTo>
                  <a:pt x="616" y="483"/>
                  <a:pt x="617" y="479"/>
                  <a:pt x="618" y="477"/>
                </a:cubicBezTo>
                <a:lnTo>
                  <a:pt x="616" y="484"/>
                </a:lnTo>
                <a:lnTo>
                  <a:pt x="615" y="486"/>
                </a:lnTo>
                <a:close/>
                <a:moveTo>
                  <a:pt x="615" y="522"/>
                </a:moveTo>
                <a:lnTo>
                  <a:pt x="614" y="524"/>
                </a:lnTo>
                <a:lnTo>
                  <a:pt x="615" y="522"/>
                </a:lnTo>
                <a:lnTo>
                  <a:pt x="615" y="521"/>
                </a:lnTo>
                <a:lnTo>
                  <a:pt x="615" y="522"/>
                </a:lnTo>
                <a:lnTo>
                  <a:pt x="615" y="522"/>
                </a:lnTo>
                <a:close/>
                <a:moveTo>
                  <a:pt x="534" y="200"/>
                </a:moveTo>
                <a:cubicBezTo>
                  <a:pt x="527" y="194"/>
                  <a:pt x="521" y="184"/>
                  <a:pt x="519" y="179"/>
                </a:cubicBezTo>
                <a:lnTo>
                  <a:pt x="522" y="177"/>
                </a:lnTo>
                <a:lnTo>
                  <a:pt x="525" y="178"/>
                </a:lnTo>
                <a:lnTo>
                  <a:pt x="527" y="180"/>
                </a:lnTo>
                <a:lnTo>
                  <a:pt x="528" y="180"/>
                </a:lnTo>
                <a:lnTo>
                  <a:pt x="529" y="181"/>
                </a:lnTo>
                <a:lnTo>
                  <a:pt x="529" y="181"/>
                </a:lnTo>
                <a:lnTo>
                  <a:pt x="529" y="182"/>
                </a:lnTo>
                <a:lnTo>
                  <a:pt x="530" y="184"/>
                </a:lnTo>
                <a:lnTo>
                  <a:pt x="530" y="186"/>
                </a:lnTo>
                <a:lnTo>
                  <a:pt x="529" y="186"/>
                </a:lnTo>
                <a:lnTo>
                  <a:pt x="528" y="185"/>
                </a:lnTo>
                <a:lnTo>
                  <a:pt x="527" y="185"/>
                </a:lnTo>
                <a:lnTo>
                  <a:pt x="527" y="185"/>
                </a:lnTo>
                <a:lnTo>
                  <a:pt x="526" y="185"/>
                </a:lnTo>
                <a:lnTo>
                  <a:pt x="526" y="185"/>
                </a:lnTo>
                <a:lnTo>
                  <a:pt x="526" y="185"/>
                </a:lnTo>
                <a:lnTo>
                  <a:pt x="526" y="186"/>
                </a:lnTo>
                <a:cubicBezTo>
                  <a:pt x="526" y="188"/>
                  <a:pt x="533" y="197"/>
                  <a:pt x="535" y="200"/>
                </a:cubicBezTo>
                <a:cubicBezTo>
                  <a:pt x="536" y="201"/>
                  <a:pt x="537" y="203"/>
                  <a:pt x="537" y="203"/>
                </a:cubicBezTo>
                <a:lnTo>
                  <a:pt x="537" y="203"/>
                </a:lnTo>
                <a:cubicBezTo>
                  <a:pt x="537" y="203"/>
                  <a:pt x="535" y="201"/>
                  <a:pt x="534" y="200"/>
                </a:cubicBezTo>
                <a:close/>
                <a:moveTo>
                  <a:pt x="496" y="196"/>
                </a:moveTo>
                <a:cubicBezTo>
                  <a:pt x="498" y="197"/>
                  <a:pt x="501" y="198"/>
                  <a:pt x="502" y="198"/>
                </a:cubicBezTo>
                <a:cubicBezTo>
                  <a:pt x="504" y="198"/>
                  <a:pt x="508" y="200"/>
                  <a:pt x="509" y="201"/>
                </a:cubicBezTo>
                <a:cubicBezTo>
                  <a:pt x="516" y="210"/>
                  <a:pt x="541" y="230"/>
                  <a:pt x="549" y="236"/>
                </a:cubicBezTo>
                <a:cubicBezTo>
                  <a:pt x="552" y="239"/>
                  <a:pt x="555" y="241"/>
                  <a:pt x="554" y="241"/>
                </a:cubicBezTo>
                <a:lnTo>
                  <a:pt x="555" y="241"/>
                </a:lnTo>
                <a:lnTo>
                  <a:pt x="554" y="241"/>
                </a:lnTo>
                <a:cubicBezTo>
                  <a:pt x="554" y="240"/>
                  <a:pt x="553" y="240"/>
                  <a:pt x="550" y="238"/>
                </a:cubicBezTo>
                <a:cubicBezTo>
                  <a:pt x="542" y="232"/>
                  <a:pt x="533" y="226"/>
                  <a:pt x="529" y="224"/>
                </a:cubicBezTo>
                <a:cubicBezTo>
                  <a:pt x="512" y="214"/>
                  <a:pt x="504" y="207"/>
                  <a:pt x="496" y="196"/>
                </a:cubicBezTo>
                <a:close/>
                <a:moveTo>
                  <a:pt x="528" y="169"/>
                </a:moveTo>
                <a:lnTo>
                  <a:pt x="526" y="170"/>
                </a:lnTo>
                <a:lnTo>
                  <a:pt x="524" y="171"/>
                </a:lnTo>
                <a:lnTo>
                  <a:pt x="524" y="171"/>
                </a:lnTo>
                <a:lnTo>
                  <a:pt x="523" y="171"/>
                </a:lnTo>
                <a:lnTo>
                  <a:pt x="522" y="171"/>
                </a:lnTo>
                <a:lnTo>
                  <a:pt x="521" y="171"/>
                </a:lnTo>
                <a:lnTo>
                  <a:pt x="524" y="169"/>
                </a:lnTo>
                <a:lnTo>
                  <a:pt x="525" y="167"/>
                </a:lnTo>
                <a:lnTo>
                  <a:pt x="526" y="167"/>
                </a:lnTo>
                <a:lnTo>
                  <a:pt x="527" y="167"/>
                </a:lnTo>
                <a:lnTo>
                  <a:pt x="528" y="168"/>
                </a:lnTo>
                <a:lnTo>
                  <a:pt x="528" y="169"/>
                </a:lnTo>
                <a:close/>
                <a:moveTo>
                  <a:pt x="508" y="185"/>
                </a:moveTo>
                <a:lnTo>
                  <a:pt x="509" y="185"/>
                </a:lnTo>
                <a:lnTo>
                  <a:pt x="510" y="184"/>
                </a:lnTo>
                <a:lnTo>
                  <a:pt x="511" y="183"/>
                </a:lnTo>
                <a:lnTo>
                  <a:pt x="513" y="183"/>
                </a:lnTo>
                <a:lnTo>
                  <a:pt x="514" y="182"/>
                </a:lnTo>
                <a:lnTo>
                  <a:pt x="515" y="181"/>
                </a:lnTo>
                <a:cubicBezTo>
                  <a:pt x="517" y="188"/>
                  <a:pt x="521" y="193"/>
                  <a:pt x="521" y="193"/>
                </a:cubicBezTo>
                <a:lnTo>
                  <a:pt x="521" y="194"/>
                </a:lnTo>
                <a:lnTo>
                  <a:pt x="521" y="194"/>
                </a:lnTo>
                <a:lnTo>
                  <a:pt x="521" y="194"/>
                </a:lnTo>
                <a:lnTo>
                  <a:pt x="521" y="194"/>
                </a:lnTo>
                <a:lnTo>
                  <a:pt x="520" y="193"/>
                </a:lnTo>
                <a:lnTo>
                  <a:pt x="519" y="193"/>
                </a:lnTo>
                <a:cubicBezTo>
                  <a:pt x="518" y="192"/>
                  <a:pt x="510" y="186"/>
                  <a:pt x="508" y="185"/>
                </a:cubicBezTo>
                <a:close/>
                <a:moveTo>
                  <a:pt x="538" y="214"/>
                </a:moveTo>
                <a:cubicBezTo>
                  <a:pt x="525" y="204"/>
                  <a:pt x="518" y="199"/>
                  <a:pt x="515" y="198"/>
                </a:cubicBezTo>
                <a:cubicBezTo>
                  <a:pt x="512" y="196"/>
                  <a:pt x="510" y="194"/>
                  <a:pt x="509" y="191"/>
                </a:cubicBezTo>
                <a:cubicBezTo>
                  <a:pt x="520" y="198"/>
                  <a:pt x="564" y="234"/>
                  <a:pt x="564" y="234"/>
                </a:cubicBezTo>
                <a:lnTo>
                  <a:pt x="564" y="235"/>
                </a:lnTo>
                <a:cubicBezTo>
                  <a:pt x="565" y="236"/>
                  <a:pt x="552" y="226"/>
                  <a:pt x="538" y="214"/>
                </a:cubicBezTo>
                <a:close/>
                <a:moveTo>
                  <a:pt x="527" y="174"/>
                </a:moveTo>
                <a:lnTo>
                  <a:pt x="532" y="172"/>
                </a:lnTo>
                <a:lnTo>
                  <a:pt x="533" y="173"/>
                </a:lnTo>
                <a:lnTo>
                  <a:pt x="534" y="174"/>
                </a:lnTo>
                <a:lnTo>
                  <a:pt x="535" y="175"/>
                </a:lnTo>
                <a:lnTo>
                  <a:pt x="536" y="176"/>
                </a:lnTo>
                <a:lnTo>
                  <a:pt x="536" y="177"/>
                </a:lnTo>
                <a:lnTo>
                  <a:pt x="537" y="178"/>
                </a:lnTo>
                <a:lnTo>
                  <a:pt x="537" y="178"/>
                </a:lnTo>
                <a:lnTo>
                  <a:pt x="537" y="178"/>
                </a:lnTo>
                <a:cubicBezTo>
                  <a:pt x="537" y="179"/>
                  <a:pt x="530" y="175"/>
                  <a:pt x="527" y="174"/>
                </a:cubicBezTo>
                <a:close/>
                <a:moveTo>
                  <a:pt x="637" y="197"/>
                </a:moveTo>
                <a:lnTo>
                  <a:pt x="637" y="197"/>
                </a:lnTo>
                <a:lnTo>
                  <a:pt x="637" y="198"/>
                </a:lnTo>
                <a:lnTo>
                  <a:pt x="637" y="198"/>
                </a:lnTo>
                <a:cubicBezTo>
                  <a:pt x="638" y="199"/>
                  <a:pt x="632" y="191"/>
                  <a:pt x="628" y="187"/>
                </a:cubicBezTo>
                <a:lnTo>
                  <a:pt x="629" y="187"/>
                </a:lnTo>
                <a:lnTo>
                  <a:pt x="629" y="187"/>
                </a:lnTo>
                <a:lnTo>
                  <a:pt x="630" y="188"/>
                </a:lnTo>
                <a:lnTo>
                  <a:pt x="631" y="188"/>
                </a:lnTo>
                <a:lnTo>
                  <a:pt x="631" y="190"/>
                </a:lnTo>
                <a:lnTo>
                  <a:pt x="633" y="191"/>
                </a:lnTo>
                <a:lnTo>
                  <a:pt x="634" y="194"/>
                </a:lnTo>
                <a:lnTo>
                  <a:pt x="637" y="197"/>
                </a:lnTo>
                <a:close/>
                <a:moveTo>
                  <a:pt x="658" y="255"/>
                </a:moveTo>
                <a:cubicBezTo>
                  <a:pt x="648" y="241"/>
                  <a:pt x="637" y="228"/>
                  <a:pt x="632" y="222"/>
                </a:cubicBezTo>
                <a:cubicBezTo>
                  <a:pt x="626" y="215"/>
                  <a:pt x="622" y="210"/>
                  <a:pt x="622" y="209"/>
                </a:cubicBezTo>
                <a:lnTo>
                  <a:pt x="624" y="209"/>
                </a:lnTo>
                <a:lnTo>
                  <a:pt x="625" y="208"/>
                </a:lnTo>
                <a:lnTo>
                  <a:pt x="625" y="208"/>
                </a:lnTo>
                <a:lnTo>
                  <a:pt x="625" y="207"/>
                </a:lnTo>
                <a:cubicBezTo>
                  <a:pt x="625" y="204"/>
                  <a:pt x="619" y="198"/>
                  <a:pt x="618" y="198"/>
                </a:cubicBezTo>
                <a:lnTo>
                  <a:pt x="618" y="197"/>
                </a:lnTo>
                <a:lnTo>
                  <a:pt x="618" y="196"/>
                </a:lnTo>
                <a:lnTo>
                  <a:pt x="618" y="196"/>
                </a:lnTo>
                <a:lnTo>
                  <a:pt x="618" y="196"/>
                </a:lnTo>
                <a:lnTo>
                  <a:pt x="618" y="195"/>
                </a:lnTo>
                <a:lnTo>
                  <a:pt x="618" y="195"/>
                </a:lnTo>
                <a:lnTo>
                  <a:pt x="618" y="195"/>
                </a:lnTo>
                <a:lnTo>
                  <a:pt x="618" y="195"/>
                </a:lnTo>
                <a:lnTo>
                  <a:pt x="618" y="195"/>
                </a:lnTo>
                <a:cubicBezTo>
                  <a:pt x="623" y="198"/>
                  <a:pt x="653" y="245"/>
                  <a:pt x="658" y="255"/>
                </a:cubicBezTo>
                <a:close/>
                <a:moveTo>
                  <a:pt x="644" y="191"/>
                </a:moveTo>
                <a:cubicBezTo>
                  <a:pt x="639" y="184"/>
                  <a:pt x="638" y="183"/>
                  <a:pt x="637" y="180"/>
                </a:cubicBezTo>
                <a:cubicBezTo>
                  <a:pt x="640" y="184"/>
                  <a:pt x="643" y="189"/>
                  <a:pt x="644" y="191"/>
                </a:cubicBezTo>
                <a:close/>
                <a:moveTo>
                  <a:pt x="637" y="166"/>
                </a:moveTo>
                <a:lnTo>
                  <a:pt x="638" y="167"/>
                </a:lnTo>
                <a:lnTo>
                  <a:pt x="639" y="168"/>
                </a:lnTo>
                <a:lnTo>
                  <a:pt x="639" y="168"/>
                </a:lnTo>
                <a:lnTo>
                  <a:pt x="640" y="168"/>
                </a:lnTo>
                <a:lnTo>
                  <a:pt x="640" y="169"/>
                </a:lnTo>
                <a:lnTo>
                  <a:pt x="641" y="169"/>
                </a:lnTo>
                <a:lnTo>
                  <a:pt x="641" y="170"/>
                </a:lnTo>
                <a:lnTo>
                  <a:pt x="642" y="172"/>
                </a:lnTo>
                <a:lnTo>
                  <a:pt x="644" y="174"/>
                </a:lnTo>
                <a:lnTo>
                  <a:pt x="646" y="177"/>
                </a:lnTo>
                <a:lnTo>
                  <a:pt x="645" y="177"/>
                </a:lnTo>
                <a:lnTo>
                  <a:pt x="645" y="176"/>
                </a:lnTo>
                <a:lnTo>
                  <a:pt x="645" y="176"/>
                </a:lnTo>
                <a:lnTo>
                  <a:pt x="644" y="175"/>
                </a:lnTo>
                <a:lnTo>
                  <a:pt x="643" y="174"/>
                </a:lnTo>
                <a:lnTo>
                  <a:pt x="642" y="173"/>
                </a:lnTo>
                <a:lnTo>
                  <a:pt x="641" y="171"/>
                </a:lnTo>
                <a:lnTo>
                  <a:pt x="639" y="169"/>
                </a:lnTo>
                <a:lnTo>
                  <a:pt x="637" y="166"/>
                </a:lnTo>
                <a:close/>
                <a:moveTo>
                  <a:pt x="660" y="184"/>
                </a:moveTo>
                <a:lnTo>
                  <a:pt x="660" y="187"/>
                </a:lnTo>
                <a:cubicBezTo>
                  <a:pt x="653" y="178"/>
                  <a:pt x="650" y="173"/>
                  <a:pt x="650" y="173"/>
                </a:cubicBezTo>
                <a:lnTo>
                  <a:pt x="650" y="173"/>
                </a:lnTo>
                <a:lnTo>
                  <a:pt x="650" y="173"/>
                </a:lnTo>
                <a:cubicBezTo>
                  <a:pt x="650" y="172"/>
                  <a:pt x="657" y="180"/>
                  <a:pt x="660" y="184"/>
                </a:cubicBezTo>
                <a:close/>
                <a:moveTo>
                  <a:pt x="661" y="205"/>
                </a:moveTo>
                <a:lnTo>
                  <a:pt x="661" y="206"/>
                </a:lnTo>
                <a:lnTo>
                  <a:pt x="661" y="206"/>
                </a:lnTo>
                <a:lnTo>
                  <a:pt x="661" y="207"/>
                </a:lnTo>
                <a:lnTo>
                  <a:pt x="661" y="207"/>
                </a:lnTo>
                <a:lnTo>
                  <a:pt x="660" y="207"/>
                </a:lnTo>
                <a:lnTo>
                  <a:pt x="660" y="206"/>
                </a:lnTo>
                <a:lnTo>
                  <a:pt x="659" y="205"/>
                </a:lnTo>
                <a:lnTo>
                  <a:pt x="658" y="203"/>
                </a:lnTo>
                <a:lnTo>
                  <a:pt x="657" y="201"/>
                </a:lnTo>
                <a:lnTo>
                  <a:pt x="655" y="198"/>
                </a:lnTo>
                <a:lnTo>
                  <a:pt x="654" y="196"/>
                </a:lnTo>
                <a:lnTo>
                  <a:pt x="654" y="195"/>
                </a:lnTo>
                <a:lnTo>
                  <a:pt x="653" y="194"/>
                </a:lnTo>
                <a:lnTo>
                  <a:pt x="653" y="194"/>
                </a:lnTo>
                <a:lnTo>
                  <a:pt x="653" y="194"/>
                </a:lnTo>
                <a:cubicBezTo>
                  <a:pt x="653" y="193"/>
                  <a:pt x="658" y="202"/>
                  <a:pt x="661" y="205"/>
                </a:cubicBezTo>
                <a:close/>
                <a:moveTo>
                  <a:pt x="670" y="236"/>
                </a:moveTo>
                <a:cubicBezTo>
                  <a:pt x="667" y="233"/>
                  <a:pt x="664" y="227"/>
                  <a:pt x="661" y="223"/>
                </a:cubicBezTo>
                <a:cubicBezTo>
                  <a:pt x="658" y="219"/>
                  <a:pt x="652" y="209"/>
                  <a:pt x="648" y="204"/>
                </a:cubicBezTo>
                <a:cubicBezTo>
                  <a:pt x="650" y="207"/>
                  <a:pt x="654" y="211"/>
                  <a:pt x="654" y="212"/>
                </a:cubicBezTo>
                <a:cubicBezTo>
                  <a:pt x="661" y="220"/>
                  <a:pt x="667" y="228"/>
                  <a:pt x="670" y="236"/>
                </a:cubicBezTo>
                <a:close/>
                <a:moveTo>
                  <a:pt x="682" y="216"/>
                </a:moveTo>
                <a:lnTo>
                  <a:pt x="680" y="214"/>
                </a:lnTo>
                <a:lnTo>
                  <a:pt x="679" y="212"/>
                </a:lnTo>
                <a:lnTo>
                  <a:pt x="677" y="209"/>
                </a:lnTo>
                <a:lnTo>
                  <a:pt x="675" y="208"/>
                </a:lnTo>
                <a:cubicBezTo>
                  <a:pt x="666" y="196"/>
                  <a:pt x="666" y="195"/>
                  <a:pt x="666" y="193"/>
                </a:cubicBezTo>
                <a:lnTo>
                  <a:pt x="666" y="193"/>
                </a:lnTo>
                <a:lnTo>
                  <a:pt x="666" y="192"/>
                </a:lnTo>
                <a:lnTo>
                  <a:pt x="666" y="191"/>
                </a:lnTo>
                <a:lnTo>
                  <a:pt x="682" y="216"/>
                </a:lnTo>
                <a:close/>
                <a:moveTo>
                  <a:pt x="670" y="166"/>
                </a:moveTo>
                <a:cubicBezTo>
                  <a:pt x="679" y="177"/>
                  <a:pt x="679" y="178"/>
                  <a:pt x="683" y="182"/>
                </a:cubicBezTo>
                <a:cubicBezTo>
                  <a:pt x="683" y="184"/>
                  <a:pt x="699" y="206"/>
                  <a:pt x="702" y="210"/>
                </a:cubicBezTo>
                <a:lnTo>
                  <a:pt x="703" y="211"/>
                </a:lnTo>
                <a:lnTo>
                  <a:pt x="704" y="212"/>
                </a:lnTo>
                <a:lnTo>
                  <a:pt x="704" y="212"/>
                </a:lnTo>
                <a:lnTo>
                  <a:pt x="704" y="213"/>
                </a:lnTo>
                <a:lnTo>
                  <a:pt x="704" y="213"/>
                </a:lnTo>
                <a:lnTo>
                  <a:pt x="705" y="214"/>
                </a:lnTo>
                <a:lnTo>
                  <a:pt x="705" y="214"/>
                </a:lnTo>
                <a:lnTo>
                  <a:pt x="705" y="214"/>
                </a:lnTo>
                <a:lnTo>
                  <a:pt x="705" y="215"/>
                </a:lnTo>
                <a:lnTo>
                  <a:pt x="704" y="216"/>
                </a:lnTo>
                <a:lnTo>
                  <a:pt x="704" y="216"/>
                </a:lnTo>
                <a:lnTo>
                  <a:pt x="704" y="217"/>
                </a:lnTo>
                <a:lnTo>
                  <a:pt x="704" y="218"/>
                </a:lnTo>
                <a:cubicBezTo>
                  <a:pt x="702" y="215"/>
                  <a:pt x="698" y="210"/>
                  <a:pt x="697" y="209"/>
                </a:cubicBezTo>
                <a:cubicBezTo>
                  <a:pt x="683" y="190"/>
                  <a:pt x="667" y="169"/>
                  <a:pt x="668" y="167"/>
                </a:cubicBezTo>
                <a:lnTo>
                  <a:pt x="668" y="166"/>
                </a:lnTo>
                <a:lnTo>
                  <a:pt x="668" y="166"/>
                </a:lnTo>
                <a:lnTo>
                  <a:pt x="668" y="166"/>
                </a:lnTo>
                <a:lnTo>
                  <a:pt x="668" y="166"/>
                </a:lnTo>
                <a:lnTo>
                  <a:pt x="668" y="166"/>
                </a:lnTo>
                <a:lnTo>
                  <a:pt x="669" y="166"/>
                </a:lnTo>
                <a:lnTo>
                  <a:pt x="669" y="166"/>
                </a:lnTo>
                <a:lnTo>
                  <a:pt x="669" y="166"/>
                </a:lnTo>
                <a:lnTo>
                  <a:pt x="670" y="166"/>
                </a:lnTo>
                <a:close/>
                <a:moveTo>
                  <a:pt x="657" y="297"/>
                </a:moveTo>
                <a:cubicBezTo>
                  <a:pt x="653" y="291"/>
                  <a:pt x="648" y="284"/>
                  <a:pt x="646" y="281"/>
                </a:cubicBezTo>
                <a:cubicBezTo>
                  <a:pt x="641" y="273"/>
                  <a:pt x="634" y="263"/>
                  <a:pt x="628" y="254"/>
                </a:cubicBezTo>
                <a:lnTo>
                  <a:pt x="629" y="254"/>
                </a:lnTo>
                <a:cubicBezTo>
                  <a:pt x="634" y="256"/>
                  <a:pt x="659" y="299"/>
                  <a:pt x="657" y="297"/>
                </a:cubicBezTo>
                <a:close/>
                <a:moveTo>
                  <a:pt x="638" y="255"/>
                </a:moveTo>
                <a:lnTo>
                  <a:pt x="640" y="259"/>
                </a:lnTo>
                <a:lnTo>
                  <a:pt x="639" y="257"/>
                </a:lnTo>
                <a:lnTo>
                  <a:pt x="638" y="256"/>
                </a:lnTo>
                <a:lnTo>
                  <a:pt x="636" y="254"/>
                </a:lnTo>
                <a:lnTo>
                  <a:pt x="636" y="253"/>
                </a:lnTo>
                <a:lnTo>
                  <a:pt x="635" y="252"/>
                </a:lnTo>
                <a:lnTo>
                  <a:pt x="635" y="252"/>
                </a:lnTo>
                <a:lnTo>
                  <a:pt x="635" y="252"/>
                </a:lnTo>
                <a:lnTo>
                  <a:pt x="636" y="253"/>
                </a:lnTo>
                <a:lnTo>
                  <a:pt x="638" y="255"/>
                </a:lnTo>
                <a:close/>
                <a:moveTo>
                  <a:pt x="596" y="197"/>
                </a:moveTo>
                <a:cubicBezTo>
                  <a:pt x="589" y="192"/>
                  <a:pt x="584" y="182"/>
                  <a:pt x="585" y="184"/>
                </a:cubicBezTo>
                <a:lnTo>
                  <a:pt x="585" y="184"/>
                </a:lnTo>
                <a:cubicBezTo>
                  <a:pt x="584" y="182"/>
                  <a:pt x="592" y="192"/>
                  <a:pt x="596" y="197"/>
                </a:cubicBezTo>
                <a:close/>
                <a:moveTo>
                  <a:pt x="577" y="166"/>
                </a:moveTo>
                <a:lnTo>
                  <a:pt x="579" y="167"/>
                </a:lnTo>
                <a:lnTo>
                  <a:pt x="580" y="168"/>
                </a:lnTo>
                <a:lnTo>
                  <a:pt x="582" y="168"/>
                </a:lnTo>
                <a:lnTo>
                  <a:pt x="583" y="169"/>
                </a:lnTo>
                <a:lnTo>
                  <a:pt x="584" y="171"/>
                </a:lnTo>
                <a:lnTo>
                  <a:pt x="585" y="173"/>
                </a:lnTo>
                <a:lnTo>
                  <a:pt x="586" y="174"/>
                </a:lnTo>
                <a:lnTo>
                  <a:pt x="586" y="175"/>
                </a:lnTo>
                <a:lnTo>
                  <a:pt x="586" y="175"/>
                </a:lnTo>
                <a:lnTo>
                  <a:pt x="586" y="174"/>
                </a:lnTo>
                <a:lnTo>
                  <a:pt x="584" y="173"/>
                </a:lnTo>
                <a:lnTo>
                  <a:pt x="583" y="172"/>
                </a:lnTo>
                <a:lnTo>
                  <a:pt x="580" y="169"/>
                </a:lnTo>
                <a:lnTo>
                  <a:pt x="577" y="166"/>
                </a:lnTo>
                <a:close/>
                <a:moveTo>
                  <a:pt x="594" y="207"/>
                </a:moveTo>
                <a:lnTo>
                  <a:pt x="597" y="211"/>
                </a:lnTo>
                <a:lnTo>
                  <a:pt x="597" y="211"/>
                </a:lnTo>
                <a:lnTo>
                  <a:pt x="595" y="210"/>
                </a:lnTo>
                <a:lnTo>
                  <a:pt x="593" y="207"/>
                </a:lnTo>
                <a:lnTo>
                  <a:pt x="591" y="206"/>
                </a:lnTo>
                <a:lnTo>
                  <a:pt x="590" y="205"/>
                </a:lnTo>
                <a:lnTo>
                  <a:pt x="590" y="205"/>
                </a:lnTo>
                <a:lnTo>
                  <a:pt x="592" y="205"/>
                </a:lnTo>
                <a:lnTo>
                  <a:pt x="594" y="207"/>
                </a:lnTo>
                <a:close/>
                <a:moveTo>
                  <a:pt x="594" y="174"/>
                </a:moveTo>
                <a:cubicBezTo>
                  <a:pt x="600" y="177"/>
                  <a:pt x="600" y="177"/>
                  <a:pt x="601" y="179"/>
                </a:cubicBezTo>
                <a:lnTo>
                  <a:pt x="603" y="180"/>
                </a:lnTo>
                <a:lnTo>
                  <a:pt x="604" y="182"/>
                </a:lnTo>
                <a:lnTo>
                  <a:pt x="602" y="181"/>
                </a:lnTo>
                <a:lnTo>
                  <a:pt x="600" y="181"/>
                </a:lnTo>
                <a:lnTo>
                  <a:pt x="599" y="180"/>
                </a:lnTo>
                <a:lnTo>
                  <a:pt x="598" y="180"/>
                </a:lnTo>
                <a:lnTo>
                  <a:pt x="598" y="179"/>
                </a:lnTo>
                <a:lnTo>
                  <a:pt x="597" y="178"/>
                </a:lnTo>
                <a:lnTo>
                  <a:pt x="596" y="177"/>
                </a:lnTo>
                <a:lnTo>
                  <a:pt x="595" y="176"/>
                </a:lnTo>
                <a:lnTo>
                  <a:pt x="594" y="174"/>
                </a:lnTo>
                <a:close/>
                <a:moveTo>
                  <a:pt x="605" y="209"/>
                </a:moveTo>
                <a:lnTo>
                  <a:pt x="603" y="207"/>
                </a:lnTo>
                <a:lnTo>
                  <a:pt x="603" y="206"/>
                </a:lnTo>
                <a:lnTo>
                  <a:pt x="602" y="205"/>
                </a:lnTo>
                <a:lnTo>
                  <a:pt x="605" y="209"/>
                </a:lnTo>
                <a:close/>
                <a:moveTo>
                  <a:pt x="606" y="223"/>
                </a:moveTo>
                <a:lnTo>
                  <a:pt x="604" y="220"/>
                </a:lnTo>
                <a:lnTo>
                  <a:pt x="603" y="219"/>
                </a:lnTo>
                <a:lnTo>
                  <a:pt x="603" y="219"/>
                </a:lnTo>
                <a:cubicBezTo>
                  <a:pt x="610" y="222"/>
                  <a:pt x="614" y="231"/>
                  <a:pt x="613" y="229"/>
                </a:cubicBezTo>
                <a:lnTo>
                  <a:pt x="613" y="229"/>
                </a:lnTo>
                <a:lnTo>
                  <a:pt x="613" y="228"/>
                </a:lnTo>
                <a:lnTo>
                  <a:pt x="612" y="228"/>
                </a:lnTo>
                <a:lnTo>
                  <a:pt x="612" y="227"/>
                </a:lnTo>
                <a:lnTo>
                  <a:pt x="611" y="227"/>
                </a:lnTo>
                <a:lnTo>
                  <a:pt x="610" y="226"/>
                </a:lnTo>
                <a:lnTo>
                  <a:pt x="609" y="225"/>
                </a:lnTo>
                <a:lnTo>
                  <a:pt x="608" y="224"/>
                </a:lnTo>
                <a:lnTo>
                  <a:pt x="607" y="223"/>
                </a:lnTo>
                <a:lnTo>
                  <a:pt x="606" y="223"/>
                </a:lnTo>
                <a:close/>
                <a:moveTo>
                  <a:pt x="611" y="189"/>
                </a:moveTo>
                <a:lnTo>
                  <a:pt x="611" y="191"/>
                </a:lnTo>
                <a:lnTo>
                  <a:pt x="611" y="192"/>
                </a:lnTo>
                <a:lnTo>
                  <a:pt x="609" y="191"/>
                </a:lnTo>
                <a:lnTo>
                  <a:pt x="606" y="189"/>
                </a:lnTo>
                <a:lnTo>
                  <a:pt x="606" y="189"/>
                </a:lnTo>
                <a:lnTo>
                  <a:pt x="606" y="189"/>
                </a:lnTo>
                <a:lnTo>
                  <a:pt x="608" y="189"/>
                </a:lnTo>
                <a:lnTo>
                  <a:pt x="611" y="189"/>
                </a:lnTo>
                <a:close/>
                <a:moveTo>
                  <a:pt x="602" y="235"/>
                </a:moveTo>
                <a:lnTo>
                  <a:pt x="601" y="233"/>
                </a:lnTo>
                <a:lnTo>
                  <a:pt x="600" y="232"/>
                </a:lnTo>
                <a:lnTo>
                  <a:pt x="598" y="231"/>
                </a:lnTo>
                <a:lnTo>
                  <a:pt x="601" y="232"/>
                </a:lnTo>
                <a:lnTo>
                  <a:pt x="602" y="233"/>
                </a:lnTo>
                <a:lnTo>
                  <a:pt x="602" y="234"/>
                </a:lnTo>
                <a:lnTo>
                  <a:pt x="602" y="235"/>
                </a:lnTo>
                <a:close/>
                <a:moveTo>
                  <a:pt x="617" y="278"/>
                </a:moveTo>
                <a:lnTo>
                  <a:pt x="617" y="278"/>
                </a:lnTo>
                <a:lnTo>
                  <a:pt x="617" y="279"/>
                </a:lnTo>
                <a:lnTo>
                  <a:pt x="617" y="279"/>
                </a:lnTo>
                <a:lnTo>
                  <a:pt x="617" y="279"/>
                </a:lnTo>
                <a:cubicBezTo>
                  <a:pt x="616" y="280"/>
                  <a:pt x="607" y="268"/>
                  <a:pt x="601" y="259"/>
                </a:cubicBezTo>
                <a:lnTo>
                  <a:pt x="603" y="261"/>
                </a:lnTo>
                <a:cubicBezTo>
                  <a:pt x="610" y="266"/>
                  <a:pt x="610" y="267"/>
                  <a:pt x="612" y="270"/>
                </a:cubicBezTo>
                <a:lnTo>
                  <a:pt x="612" y="271"/>
                </a:lnTo>
                <a:lnTo>
                  <a:pt x="613" y="272"/>
                </a:lnTo>
                <a:lnTo>
                  <a:pt x="614" y="274"/>
                </a:lnTo>
                <a:lnTo>
                  <a:pt x="615" y="276"/>
                </a:lnTo>
                <a:lnTo>
                  <a:pt x="617" y="278"/>
                </a:lnTo>
                <a:close/>
                <a:moveTo>
                  <a:pt x="614" y="247"/>
                </a:moveTo>
                <a:lnTo>
                  <a:pt x="617" y="249"/>
                </a:lnTo>
                <a:lnTo>
                  <a:pt x="618" y="251"/>
                </a:lnTo>
                <a:lnTo>
                  <a:pt x="620" y="253"/>
                </a:lnTo>
                <a:lnTo>
                  <a:pt x="621" y="254"/>
                </a:lnTo>
                <a:lnTo>
                  <a:pt x="621" y="255"/>
                </a:lnTo>
                <a:lnTo>
                  <a:pt x="622" y="256"/>
                </a:lnTo>
                <a:lnTo>
                  <a:pt x="622" y="256"/>
                </a:lnTo>
                <a:lnTo>
                  <a:pt x="622" y="255"/>
                </a:lnTo>
                <a:lnTo>
                  <a:pt x="621" y="255"/>
                </a:lnTo>
                <a:lnTo>
                  <a:pt x="620" y="253"/>
                </a:lnTo>
                <a:lnTo>
                  <a:pt x="618" y="252"/>
                </a:lnTo>
                <a:lnTo>
                  <a:pt x="616" y="249"/>
                </a:lnTo>
                <a:lnTo>
                  <a:pt x="614" y="247"/>
                </a:lnTo>
                <a:close/>
                <a:moveTo>
                  <a:pt x="623" y="179"/>
                </a:moveTo>
                <a:lnTo>
                  <a:pt x="624" y="181"/>
                </a:lnTo>
                <a:lnTo>
                  <a:pt x="624" y="181"/>
                </a:lnTo>
                <a:lnTo>
                  <a:pt x="622" y="178"/>
                </a:lnTo>
                <a:lnTo>
                  <a:pt x="621" y="177"/>
                </a:lnTo>
                <a:lnTo>
                  <a:pt x="621" y="178"/>
                </a:lnTo>
                <a:lnTo>
                  <a:pt x="623" y="179"/>
                </a:lnTo>
                <a:close/>
                <a:moveTo>
                  <a:pt x="623" y="172"/>
                </a:moveTo>
                <a:lnTo>
                  <a:pt x="625" y="172"/>
                </a:lnTo>
                <a:lnTo>
                  <a:pt x="626" y="175"/>
                </a:lnTo>
                <a:lnTo>
                  <a:pt x="624" y="173"/>
                </a:lnTo>
                <a:lnTo>
                  <a:pt x="623" y="172"/>
                </a:lnTo>
                <a:close/>
                <a:moveTo>
                  <a:pt x="626" y="161"/>
                </a:moveTo>
                <a:cubicBezTo>
                  <a:pt x="621" y="158"/>
                  <a:pt x="618" y="155"/>
                  <a:pt x="618" y="155"/>
                </a:cubicBezTo>
                <a:lnTo>
                  <a:pt x="618" y="155"/>
                </a:lnTo>
                <a:cubicBezTo>
                  <a:pt x="618" y="154"/>
                  <a:pt x="624" y="160"/>
                  <a:pt x="626" y="161"/>
                </a:cubicBezTo>
                <a:close/>
                <a:moveTo>
                  <a:pt x="620" y="165"/>
                </a:moveTo>
                <a:lnTo>
                  <a:pt x="618" y="164"/>
                </a:lnTo>
                <a:lnTo>
                  <a:pt x="616" y="163"/>
                </a:lnTo>
                <a:cubicBezTo>
                  <a:pt x="613" y="162"/>
                  <a:pt x="611" y="160"/>
                  <a:pt x="610" y="158"/>
                </a:cubicBezTo>
                <a:lnTo>
                  <a:pt x="613" y="160"/>
                </a:lnTo>
                <a:lnTo>
                  <a:pt x="615" y="161"/>
                </a:lnTo>
                <a:lnTo>
                  <a:pt x="617" y="162"/>
                </a:lnTo>
                <a:lnTo>
                  <a:pt x="618" y="163"/>
                </a:lnTo>
                <a:lnTo>
                  <a:pt x="619" y="163"/>
                </a:lnTo>
                <a:lnTo>
                  <a:pt x="619" y="164"/>
                </a:lnTo>
                <a:lnTo>
                  <a:pt x="619" y="164"/>
                </a:lnTo>
                <a:lnTo>
                  <a:pt x="620" y="165"/>
                </a:lnTo>
                <a:lnTo>
                  <a:pt x="620" y="165"/>
                </a:lnTo>
                <a:close/>
                <a:moveTo>
                  <a:pt x="612" y="149"/>
                </a:moveTo>
                <a:lnTo>
                  <a:pt x="615" y="155"/>
                </a:lnTo>
                <a:cubicBezTo>
                  <a:pt x="607" y="151"/>
                  <a:pt x="601" y="149"/>
                  <a:pt x="601" y="148"/>
                </a:cubicBezTo>
                <a:lnTo>
                  <a:pt x="600" y="148"/>
                </a:lnTo>
                <a:lnTo>
                  <a:pt x="600" y="148"/>
                </a:lnTo>
                <a:lnTo>
                  <a:pt x="600" y="148"/>
                </a:lnTo>
                <a:lnTo>
                  <a:pt x="600" y="148"/>
                </a:lnTo>
                <a:lnTo>
                  <a:pt x="600" y="148"/>
                </a:lnTo>
                <a:lnTo>
                  <a:pt x="601" y="148"/>
                </a:lnTo>
                <a:lnTo>
                  <a:pt x="602" y="148"/>
                </a:lnTo>
                <a:lnTo>
                  <a:pt x="603" y="148"/>
                </a:lnTo>
                <a:lnTo>
                  <a:pt x="605" y="148"/>
                </a:lnTo>
                <a:lnTo>
                  <a:pt x="607" y="148"/>
                </a:lnTo>
                <a:lnTo>
                  <a:pt x="609" y="149"/>
                </a:lnTo>
                <a:lnTo>
                  <a:pt x="612" y="149"/>
                </a:lnTo>
                <a:close/>
                <a:moveTo>
                  <a:pt x="612" y="174"/>
                </a:moveTo>
                <a:lnTo>
                  <a:pt x="609" y="176"/>
                </a:lnTo>
                <a:cubicBezTo>
                  <a:pt x="606" y="175"/>
                  <a:pt x="600" y="169"/>
                  <a:pt x="598" y="168"/>
                </a:cubicBezTo>
                <a:cubicBezTo>
                  <a:pt x="593" y="163"/>
                  <a:pt x="587" y="158"/>
                  <a:pt x="585" y="158"/>
                </a:cubicBezTo>
                <a:lnTo>
                  <a:pt x="584" y="158"/>
                </a:lnTo>
                <a:lnTo>
                  <a:pt x="583" y="158"/>
                </a:lnTo>
                <a:lnTo>
                  <a:pt x="583" y="158"/>
                </a:lnTo>
                <a:lnTo>
                  <a:pt x="582" y="159"/>
                </a:lnTo>
                <a:lnTo>
                  <a:pt x="581" y="159"/>
                </a:lnTo>
                <a:lnTo>
                  <a:pt x="580" y="158"/>
                </a:lnTo>
                <a:lnTo>
                  <a:pt x="578" y="157"/>
                </a:lnTo>
                <a:lnTo>
                  <a:pt x="577" y="156"/>
                </a:lnTo>
                <a:lnTo>
                  <a:pt x="576" y="155"/>
                </a:lnTo>
                <a:cubicBezTo>
                  <a:pt x="587" y="157"/>
                  <a:pt x="606" y="166"/>
                  <a:pt x="612" y="174"/>
                </a:cubicBezTo>
                <a:close/>
                <a:moveTo>
                  <a:pt x="578" y="187"/>
                </a:moveTo>
                <a:cubicBezTo>
                  <a:pt x="568" y="181"/>
                  <a:pt x="557" y="172"/>
                  <a:pt x="550" y="165"/>
                </a:cubicBezTo>
                <a:cubicBezTo>
                  <a:pt x="570" y="171"/>
                  <a:pt x="570" y="173"/>
                  <a:pt x="573" y="179"/>
                </a:cubicBezTo>
                <a:cubicBezTo>
                  <a:pt x="575" y="181"/>
                  <a:pt x="578" y="186"/>
                  <a:pt x="578" y="187"/>
                </a:cubicBezTo>
                <a:close/>
                <a:moveTo>
                  <a:pt x="567" y="195"/>
                </a:moveTo>
                <a:lnTo>
                  <a:pt x="566" y="194"/>
                </a:lnTo>
                <a:lnTo>
                  <a:pt x="564" y="193"/>
                </a:lnTo>
                <a:lnTo>
                  <a:pt x="563" y="192"/>
                </a:lnTo>
                <a:lnTo>
                  <a:pt x="562" y="191"/>
                </a:lnTo>
                <a:lnTo>
                  <a:pt x="561" y="190"/>
                </a:lnTo>
                <a:lnTo>
                  <a:pt x="561" y="190"/>
                </a:lnTo>
                <a:lnTo>
                  <a:pt x="562" y="190"/>
                </a:lnTo>
                <a:lnTo>
                  <a:pt x="563" y="191"/>
                </a:lnTo>
                <a:lnTo>
                  <a:pt x="565" y="192"/>
                </a:lnTo>
                <a:lnTo>
                  <a:pt x="566" y="193"/>
                </a:lnTo>
                <a:lnTo>
                  <a:pt x="567" y="195"/>
                </a:lnTo>
                <a:close/>
                <a:moveTo>
                  <a:pt x="549" y="148"/>
                </a:moveTo>
                <a:lnTo>
                  <a:pt x="551" y="146"/>
                </a:lnTo>
                <a:lnTo>
                  <a:pt x="550" y="147"/>
                </a:lnTo>
                <a:lnTo>
                  <a:pt x="549" y="148"/>
                </a:lnTo>
                <a:lnTo>
                  <a:pt x="549" y="148"/>
                </a:lnTo>
                <a:lnTo>
                  <a:pt x="549" y="148"/>
                </a:lnTo>
                <a:close/>
                <a:moveTo>
                  <a:pt x="551" y="146"/>
                </a:moveTo>
                <a:lnTo>
                  <a:pt x="552" y="146"/>
                </a:lnTo>
                <a:lnTo>
                  <a:pt x="553" y="146"/>
                </a:lnTo>
                <a:lnTo>
                  <a:pt x="553" y="146"/>
                </a:lnTo>
                <a:lnTo>
                  <a:pt x="552" y="146"/>
                </a:lnTo>
                <a:lnTo>
                  <a:pt x="551" y="146"/>
                </a:lnTo>
                <a:close/>
                <a:moveTo>
                  <a:pt x="560" y="181"/>
                </a:moveTo>
                <a:lnTo>
                  <a:pt x="561" y="182"/>
                </a:lnTo>
                <a:lnTo>
                  <a:pt x="561" y="182"/>
                </a:lnTo>
                <a:cubicBezTo>
                  <a:pt x="562" y="182"/>
                  <a:pt x="556" y="178"/>
                  <a:pt x="557" y="179"/>
                </a:cubicBezTo>
                <a:lnTo>
                  <a:pt x="558" y="180"/>
                </a:lnTo>
                <a:lnTo>
                  <a:pt x="558" y="180"/>
                </a:lnTo>
                <a:lnTo>
                  <a:pt x="559" y="181"/>
                </a:lnTo>
                <a:lnTo>
                  <a:pt x="560" y="181"/>
                </a:lnTo>
                <a:close/>
                <a:moveTo>
                  <a:pt x="557" y="179"/>
                </a:moveTo>
                <a:lnTo>
                  <a:pt x="556" y="179"/>
                </a:lnTo>
                <a:lnTo>
                  <a:pt x="555" y="178"/>
                </a:lnTo>
                <a:lnTo>
                  <a:pt x="553" y="178"/>
                </a:lnTo>
                <a:lnTo>
                  <a:pt x="552" y="179"/>
                </a:lnTo>
                <a:lnTo>
                  <a:pt x="552" y="180"/>
                </a:lnTo>
                <a:lnTo>
                  <a:pt x="551" y="181"/>
                </a:lnTo>
                <a:lnTo>
                  <a:pt x="551" y="181"/>
                </a:lnTo>
                <a:lnTo>
                  <a:pt x="550" y="181"/>
                </a:lnTo>
                <a:lnTo>
                  <a:pt x="550" y="181"/>
                </a:lnTo>
                <a:cubicBezTo>
                  <a:pt x="548" y="181"/>
                  <a:pt x="542" y="176"/>
                  <a:pt x="536" y="170"/>
                </a:cubicBezTo>
                <a:lnTo>
                  <a:pt x="538" y="169"/>
                </a:lnTo>
                <a:lnTo>
                  <a:pt x="539" y="168"/>
                </a:lnTo>
                <a:lnTo>
                  <a:pt x="540" y="168"/>
                </a:lnTo>
                <a:lnTo>
                  <a:pt x="541" y="167"/>
                </a:lnTo>
                <a:lnTo>
                  <a:pt x="543" y="166"/>
                </a:lnTo>
                <a:cubicBezTo>
                  <a:pt x="550" y="173"/>
                  <a:pt x="557" y="179"/>
                  <a:pt x="557" y="179"/>
                </a:cubicBezTo>
                <a:close/>
                <a:moveTo>
                  <a:pt x="549" y="188"/>
                </a:moveTo>
                <a:cubicBezTo>
                  <a:pt x="544" y="185"/>
                  <a:pt x="543" y="184"/>
                  <a:pt x="543" y="184"/>
                </a:cubicBezTo>
                <a:cubicBezTo>
                  <a:pt x="542" y="183"/>
                  <a:pt x="551" y="189"/>
                  <a:pt x="555" y="192"/>
                </a:cubicBezTo>
                <a:lnTo>
                  <a:pt x="556" y="193"/>
                </a:lnTo>
                <a:lnTo>
                  <a:pt x="556" y="194"/>
                </a:lnTo>
                <a:lnTo>
                  <a:pt x="556" y="194"/>
                </a:lnTo>
                <a:lnTo>
                  <a:pt x="555" y="193"/>
                </a:lnTo>
                <a:lnTo>
                  <a:pt x="554" y="192"/>
                </a:lnTo>
                <a:lnTo>
                  <a:pt x="552" y="191"/>
                </a:lnTo>
                <a:lnTo>
                  <a:pt x="549" y="188"/>
                </a:lnTo>
                <a:close/>
                <a:moveTo>
                  <a:pt x="533" y="166"/>
                </a:moveTo>
                <a:lnTo>
                  <a:pt x="530" y="164"/>
                </a:lnTo>
                <a:lnTo>
                  <a:pt x="535" y="162"/>
                </a:lnTo>
                <a:lnTo>
                  <a:pt x="537" y="163"/>
                </a:lnTo>
                <a:lnTo>
                  <a:pt x="539" y="163"/>
                </a:lnTo>
                <a:lnTo>
                  <a:pt x="540" y="163"/>
                </a:lnTo>
                <a:lnTo>
                  <a:pt x="540" y="163"/>
                </a:lnTo>
                <a:lnTo>
                  <a:pt x="540" y="163"/>
                </a:lnTo>
                <a:lnTo>
                  <a:pt x="539" y="164"/>
                </a:lnTo>
                <a:lnTo>
                  <a:pt x="537" y="164"/>
                </a:lnTo>
                <a:lnTo>
                  <a:pt x="535" y="165"/>
                </a:lnTo>
                <a:lnTo>
                  <a:pt x="533" y="166"/>
                </a:lnTo>
                <a:close/>
                <a:moveTo>
                  <a:pt x="550" y="196"/>
                </a:moveTo>
                <a:lnTo>
                  <a:pt x="548" y="194"/>
                </a:lnTo>
                <a:lnTo>
                  <a:pt x="545" y="193"/>
                </a:lnTo>
                <a:lnTo>
                  <a:pt x="543" y="192"/>
                </a:lnTo>
                <a:lnTo>
                  <a:pt x="542" y="191"/>
                </a:lnTo>
                <a:cubicBezTo>
                  <a:pt x="538" y="189"/>
                  <a:pt x="537" y="188"/>
                  <a:pt x="536" y="186"/>
                </a:cubicBezTo>
                <a:lnTo>
                  <a:pt x="536" y="185"/>
                </a:lnTo>
                <a:cubicBezTo>
                  <a:pt x="539" y="187"/>
                  <a:pt x="541" y="189"/>
                  <a:pt x="544" y="191"/>
                </a:cubicBezTo>
                <a:cubicBezTo>
                  <a:pt x="546" y="193"/>
                  <a:pt x="550" y="195"/>
                  <a:pt x="550" y="196"/>
                </a:cubicBezTo>
                <a:close/>
                <a:moveTo>
                  <a:pt x="585" y="227"/>
                </a:moveTo>
                <a:cubicBezTo>
                  <a:pt x="571" y="219"/>
                  <a:pt x="556" y="209"/>
                  <a:pt x="546" y="199"/>
                </a:cubicBezTo>
                <a:cubicBezTo>
                  <a:pt x="569" y="211"/>
                  <a:pt x="572" y="214"/>
                  <a:pt x="585" y="227"/>
                </a:cubicBezTo>
                <a:close/>
                <a:moveTo>
                  <a:pt x="587" y="211"/>
                </a:moveTo>
                <a:cubicBezTo>
                  <a:pt x="597" y="221"/>
                  <a:pt x="600" y="225"/>
                  <a:pt x="600" y="225"/>
                </a:cubicBezTo>
                <a:lnTo>
                  <a:pt x="600" y="225"/>
                </a:lnTo>
                <a:lnTo>
                  <a:pt x="600" y="225"/>
                </a:lnTo>
                <a:cubicBezTo>
                  <a:pt x="600" y="226"/>
                  <a:pt x="594" y="222"/>
                  <a:pt x="593" y="221"/>
                </a:cubicBezTo>
                <a:lnTo>
                  <a:pt x="591" y="220"/>
                </a:lnTo>
                <a:lnTo>
                  <a:pt x="589" y="219"/>
                </a:lnTo>
                <a:lnTo>
                  <a:pt x="588" y="218"/>
                </a:lnTo>
                <a:lnTo>
                  <a:pt x="586" y="216"/>
                </a:lnTo>
                <a:cubicBezTo>
                  <a:pt x="579" y="209"/>
                  <a:pt x="574" y="204"/>
                  <a:pt x="574" y="204"/>
                </a:cubicBezTo>
                <a:lnTo>
                  <a:pt x="573" y="204"/>
                </a:lnTo>
                <a:lnTo>
                  <a:pt x="573" y="203"/>
                </a:lnTo>
                <a:lnTo>
                  <a:pt x="573" y="203"/>
                </a:lnTo>
                <a:lnTo>
                  <a:pt x="573" y="203"/>
                </a:lnTo>
                <a:lnTo>
                  <a:pt x="573" y="204"/>
                </a:lnTo>
                <a:lnTo>
                  <a:pt x="574" y="204"/>
                </a:lnTo>
                <a:lnTo>
                  <a:pt x="575" y="205"/>
                </a:lnTo>
                <a:lnTo>
                  <a:pt x="577" y="206"/>
                </a:lnTo>
                <a:lnTo>
                  <a:pt x="579" y="207"/>
                </a:lnTo>
                <a:lnTo>
                  <a:pt x="581" y="208"/>
                </a:lnTo>
                <a:lnTo>
                  <a:pt x="584" y="210"/>
                </a:lnTo>
                <a:lnTo>
                  <a:pt x="587" y="211"/>
                </a:lnTo>
                <a:close/>
                <a:moveTo>
                  <a:pt x="600" y="252"/>
                </a:moveTo>
                <a:lnTo>
                  <a:pt x="599" y="250"/>
                </a:lnTo>
                <a:lnTo>
                  <a:pt x="597" y="249"/>
                </a:lnTo>
                <a:lnTo>
                  <a:pt x="596" y="249"/>
                </a:lnTo>
                <a:lnTo>
                  <a:pt x="595" y="248"/>
                </a:lnTo>
                <a:lnTo>
                  <a:pt x="595" y="247"/>
                </a:lnTo>
                <a:lnTo>
                  <a:pt x="594" y="246"/>
                </a:lnTo>
                <a:lnTo>
                  <a:pt x="594" y="245"/>
                </a:lnTo>
                <a:lnTo>
                  <a:pt x="593" y="244"/>
                </a:lnTo>
                <a:lnTo>
                  <a:pt x="593" y="242"/>
                </a:lnTo>
                <a:lnTo>
                  <a:pt x="592" y="240"/>
                </a:lnTo>
                <a:cubicBezTo>
                  <a:pt x="594" y="242"/>
                  <a:pt x="600" y="251"/>
                  <a:pt x="600" y="252"/>
                </a:cubicBezTo>
                <a:close/>
                <a:moveTo>
                  <a:pt x="625" y="312"/>
                </a:moveTo>
                <a:cubicBezTo>
                  <a:pt x="616" y="299"/>
                  <a:pt x="609" y="291"/>
                  <a:pt x="607" y="288"/>
                </a:cubicBezTo>
                <a:cubicBezTo>
                  <a:pt x="602" y="283"/>
                  <a:pt x="601" y="280"/>
                  <a:pt x="598" y="271"/>
                </a:cubicBezTo>
                <a:cubicBezTo>
                  <a:pt x="608" y="284"/>
                  <a:pt x="619" y="300"/>
                  <a:pt x="625" y="312"/>
                </a:cubicBezTo>
                <a:close/>
                <a:moveTo>
                  <a:pt x="606" y="376"/>
                </a:moveTo>
                <a:lnTo>
                  <a:pt x="608" y="379"/>
                </a:lnTo>
                <a:lnTo>
                  <a:pt x="609" y="381"/>
                </a:lnTo>
                <a:lnTo>
                  <a:pt x="610" y="382"/>
                </a:lnTo>
                <a:lnTo>
                  <a:pt x="610" y="383"/>
                </a:lnTo>
                <a:lnTo>
                  <a:pt x="609" y="383"/>
                </a:lnTo>
                <a:lnTo>
                  <a:pt x="609" y="384"/>
                </a:lnTo>
                <a:lnTo>
                  <a:pt x="608" y="381"/>
                </a:lnTo>
                <a:lnTo>
                  <a:pt x="607" y="380"/>
                </a:lnTo>
                <a:lnTo>
                  <a:pt x="607" y="379"/>
                </a:lnTo>
                <a:lnTo>
                  <a:pt x="607" y="378"/>
                </a:lnTo>
                <a:lnTo>
                  <a:pt x="607" y="378"/>
                </a:lnTo>
                <a:lnTo>
                  <a:pt x="606" y="376"/>
                </a:lnTo>
                <a:close/>
                <a:moveTo>
                  <a:pt x="609" y="399"/>
                </a:moveTo>
                <a:lnTo>
                  <a:pt x="605" y="400"/>
                </a:lnTo>
                <a:lnTo>
                  <a:pt x="606" y="397"/>
                </a:lnTo>
                <a:lnTo>
                  <a:pt x="606" y="395"/>
                </a:lnTo>
                <a:lnTo>
                  <a:pt x="606" y="393"/>
                </a:lnTo>
                <a:lnTo>
                  <a:pt x="606" y="393"/>
                </a:lnTo>
                <a:lnTo>
                  <a:pt x="606" y="393"/>
                </a:lnTo>
                <a:lnTo>
                  <a:pt x="607" y="393"/>
                </a:lnTo>
                <a:lnTo>
                  <a:pt x="607" y="395"/>
                </a:lnTo>
                <a:lnTo>
                  <a:pt x="608" y="397"/>
                </a:lnTo>
                <a:lnTo>
                  <a:pt x="609" y="399"/>
                </a:lnTo>
                <a:close/>
                <a:moveTo>
                  <a:pt x="606" y="408"/>
                </a:moveTo>
                <a:lnTo>
                  <a:pt x="603" y="410"/>
                </a:lnTo>
                <a:lnTo>
                  <a:pt x="604" y="408"/>
                </a:lnTo>
                <a:lnTo>
                  <a:pt x="606" y="408"/>
                </a:lnTo>
                <a:close/>
                <a:moveTo>
                  <a:pt x="607" y="412"/>
                </a:moveTo>
                <a:lnTo>
                  <a:pt x="605" y="415"/>
                </a:lnTo>
                <a:lnTo>
                  <a:pt x="604" y="416"/>
                </a:lnTo>
                <a:lnTo>
                  <a:pt x="603" y="417"/>
                </a:lnTo>
                <a:lnTo>
                  <a:pt x="602" y="417"/>
                </a:lnTo>
                <a:lnTo>
                  <a:pt x="602" y="416"/>
                </a:lnTo>
                <a:lnTo>
                  <a:pt x="601" y="415"/>
                </a:lnTo>
                <a:lnTo>
                  <a:pt x="599" y="414"/>
                </a:lnTo>
                <a:cubicBezTo>
                  <a:pt x="602" y="414"/>
                  <a:pt x="607" y="412"/>
                  <a:pt x="607" y="412"/>
                </a:cubicBezTo>
                <a:close/>
                <a:moveTo>
                  <a:pt x="609" y="426"/>
                </a:moveTo>
                <a:lnTo>
                  <a:pt x="607" y="431"/>
                </a:lnTo>
                <a:lnTo>
                  <a:pt x="603" y="430"/>
                </a:lnTo>
                <a:lnTo>
                  <a:pt x="606" y="425"/>
                </a:lnTo>
                <a:lnTo>
                  <a:pt x="609" y="426"/>
                </a:lnTo>
                <a:close/>
                <a:moveTo>
                  <a:pt x="606" y="435"/>
                </a:moveTo>
                <a:lnTo>
                  <a:pt x="606" y="437"/>
                </a:lnTo>
                <a:lnTo>
                  <a:pt x="606" y="437"/>
                </a:lnTo>
                <a:lnTo>
                  <a:pt x="606" y="436"/>
                </a:lnTo>
                <a:lnTo>
                  <a:pt x="605" y="435"/>
                </a:lnTo>
                <a:lnTo>
                  <a:pt x="603" y="434"/>
                </a:lnTo>
                <a:lnTo>
                  <a:pt x="606" y="435"/>
                </a:lnTo>
                <a:close/>
                <a:moveTo>
                  <a:pt x="609" y="450"/>
                </a:moveTo>
                <a:cubicBezTo>
                  <a:pt x="610" y="445"/>
                  <a:pt x="611" y="440"/>
                  <a:pt x="611" y="440"/>
                </a:cubicBezTo>
                <a:lnTo>
                  <a:pt x="611" y="439"/>
                </a:lnTo>
                <a:lnTo>
                  <a:pt x="612" y="438"/>
                </a:lnTo>
                <a:lnTo>
                  <a:pt x="612" y="438"/>
                </a:lnTo>
                <a:lnTo>
                  <a:pt x="612" y="437"/>
                </a:lnTo>
                <a:lnTo>
                  <a:pt x="612" y="437"/>
                </a:lnTo>
                <a:lnTo>
                  <a:pt x="613" y="437"/>
                </a:lnTo>
                <a:lnTo>
                  <a:pt x="613" y="437"/>
                </a:lnTo>
                <a:lnTo>
                  <a:pt x="614" y="437"/>
                </a:lnTo>
                <a:lnTo>
                  <a:pt x="615" y="438"/>
                </a:lnTo>
                <a:lnTo>
                  <a:pt x="614" y="441"/>
                </a:lnTo>
                <a:lnTo>
                  <a:pt x="614" y="443"/>
                </a:lnTo>
                <a:lnTo>
                  <a:pt x="613" y="445"/>
                </a:lnTo>
                <a:lnTo>
                  <a:pt x="613" y="447"/>
                </a:lnTo>
                <a:lnTo>
                  <a:pt x="612" y="448"/>
                </a:lnTo>
                <a:cubicBezTo>
                  <a:pt x="612" y="452"/>
                  <a:pt x="611" y="452"/>
                  <a:pt x="610" y="454"/>
                </a:cubicBezTo>
                <a:cubicBezTo>
                  <a:pt x="609" y="454"/>
                  <a:pt x="606" y="458"/>
                  <a:pt x="605" y="460"/>
                </a:cubicBezTo>
                <a:lnTo>
                  <a:pt x="606" y="459"/>
                </a:lnTo>
                <a:lnTo>
                  <a:pt x="606" y="458"/>
                </a:lnTo>
                <a:lnTo>
                  <a:pt x="606" y="457"/>
                </a:lnTo>
                <a:lnTo>
                  <a:pt x="607" y="457"/>
                </a:lnTo>
                <a:lnTo>
                  <a:pt x="607" y="455"/>
                </a:lnTo>
                <a:lnTo>
                  <a:pt x="607" y="454"/>
                </a:lnTo>
                <a:lnTo>
                  <a:pt x="608" y="452"/>
                </a:lnTo>
                <a:lnTo>
                  <a:pt x="609" y="450"/>
                </a:lnTo>
                <a:close/>
                <a:moveTo>
                  <a:pt x="613" y="430"/>
                </a:moveTo>
                <a:lnTo>
                  <a:pt x="614" y="427"/>
                </a:lnTo>
                <a:lnTo>
                  <a:pt x="616" y="428"/>
                </a:lnTo>
                <a:lnTo>
                  <a:pt x="615" y="429"/>
                </a:lnTo>
                <a:lnTo>
                  <a:pt x="613" y="430"/>
                </a:lnTo>
                <a:close/>
                <a:moveTo>
                  <a:pt x="613" y="398"/>
                </a:moveTo>
                <a:lnTo>
                  <a:pt x="612" y="395"/>
                </a:lnTo>
                <a:lnTo>
                  <a:pt x="611" y="392"/>
                </a:lnTo>
                <a:lnTo>
                  <a:pt x="610" y="391"/>
                </a:lnTo>
                <a:lnTo>
                  <a:pt x="610" y="390"/>
                </a:lnTo>
                <a:lnTo>
                  <a:pt x="610" y="389"/>
                </a:lnTo>
                <a:lnTo>
                  <a:pt x="611" y="389"/>
                </a:lnTo>
                <a:lnTo>
                  <a:pt x="613" y="388"/>
                </a:lnTo>
                <a:lnTo>
                  <a:pt x="615" y="391"/>
                </a:lnTo>
                <a:lnTo>
                  <a:pt x="617" y="393"/>
                </a:lnTo>
                <a:lnTo>
                  <a:pt x="618" y="395"/>
                </a:lnTo>
                <a:lnTo>
                  <a:pt x="618" y="396"/>
                </a:lnTo>
                <a:lnTo>
                  <a:pt x="619" y="396"/>
                </a:lnTo>
                <a:lnTo>
                  <a:pt x="618" y="397"/>
                </a:lnTo>
                <a:lnTo>
                  <a:pt x="617" y="397"/>
                </a:lnTo>
                <a:lnTo>
                  <a:pt x="615" y="397"/>
                </a:lnTo>
                <a:lnTo>
                  <a:pt x="613" y="398"/>
                </a:lnTo>
                <a:close/>
                <a:moveTo>
                  <a:pt x="617" y="386"/>
                </a:moveTo>
                <a:lnTo>
                  <a:pt x="619" y="388"/>
                </a:lnTo>
                <a:lnTo>
                  <a:pt x="621" y="389"/>
                </a:lnTo>
                <a:lnTo>
                  <a:pt x="621" y="390"/>
                </a:lnTo>
                <a:lnTo>
                  <a:pt x="621" y="391"/>
                </a:lnTo>
                <a:lnTo>
                  <a:pt x="620" y="390"/>
                </a:lnTo>
                <a:lnTo>
                  <a:pt x="619" y="389"/>
                </a:lnTo>
                <a:lnTo>
                  <a:pt x="618" y="387"/>
                </a:lnTo>
                <a:lnTo>
                  <a:pt x="617" y="386"/>
                </a:lnTo>
                <a:close/>
                <a:moveTo>
                  <a:pt x="618" y="348"/>
                </a:moveTo>
                <a:cubicBezTo>
                  <a:pt x="616" y="343"/>
                  <a:pt x="614" y="338"/>
                  <a:pt x="614" y="337"/>
                </a:cubicBezTo>
                <a:lnTo>
                  <a:pt x="613" y="336"/>
                </a:lnTo>
                <a:lnTo>
                  <a:pt x="613" y="336"/>
                </a:lnTo>
                <a:lnTo>
                  <a:pt x="613" y="335"/>
                </a:lnTo>
                <a:lnTo>
                  <a:pt x="613" y="335"/>
                </a:lnTo>
                <a:lnTo>
                  <a:pt x="613" y="335"/>
                </a:lnTo>
                <a:lnTo>
                  <a:pt x="613" y="334"/>
                </a:lnTo>
                <a:cubicBezTo>
                  <a:pt x="613" y="334"/>
                  <a:pt x="615" y="337"/>
                  <a:pt x="616" y="339"/>
                </a:cubicBezTo>
                <a:cubicBezTo>
                  <a:pt x="617" y="342"/>
                  <a:pt x="625" y="355"/>
                  <a:pt x="629" y="361"/>
                </a:cubicBezTo>
                <a:lnTo>
                  <a:pt x="629" y="362"/>
                </a:lnTo>
                <a:lnTo>
                  <a:pt x="629" y="363"/>
                </a:lnTo>
                <a:lnTo>
                  <a:pt x="629" y="364"/>
                </a:lnTo>
                <a:lnTo>
                  <a:pt x="629" y="364"/>
                </a:lnTo>
                <a:lnTo>
                  <a:pt x="628" y="365"/>
                </a:lnTo>
                <a:lnTo>
                  <a:pt x="628" y="365"/>
                </a:lnTo>
                <a:lnTo>
                  <a:pt x="628" y="365"/>
                </a:lnTo>
                <a:lnTo>
                  <a:pt x="628" y="365"/>
                </a:lnTo>
                <a:lnTo>
                  <a:pt x="628" y="365"/>
                </a:lnTo>
                <a:lnTo>
                  <a:pt x="627" y="365"/>
                </a:lnTo>
                <a:lnTo>
                  <a:pt x="627" y="364"/>
                </a:lnTo>
                <a:lnTo>
                  <a:pt x="626" y="363"/>
                </a:lnTo>
                <a:lnTo>
                  <a:pt x="626" y="362"/>
                </a:lnTo>
                <a:cubicBezTo>
                  <a:pt x="625" y="359"/>
                  <a:pt x="619" y="351"/>
                  <a:pt x="618" y="348"/>
                </a:cubicBezTo>
                <a:close/>
                <a:moveTo>
                  <a:pt x="626" y="390"/>
                </a:moveTo>
                <a:lnTo>
                  <a:pt x="627" y="389"/>
                </a:lnTo>
                <a:lnTo>
                  <a:pt x="629" y="392"/>
                </a:lnTo>
                <a:lnTo>
                  <a:pt x="626" y="393"/>
                </a:lnTo>
                <a:lnTo>
                  <a:pt x="625" y="394"/>
                </a:lnTo>
                <a:lnTo>
                  <a:pt x="625" y="394"/>
                </a:lnTo>
                <a:lnTo>
                  <a:pt x="625" y="392"/>
                </a:lnTo>
                <a:lnTo>
                  <a:pt x="626" y="390"/>
                </a:lnTo>
                <a:close/>
                <a:moveTo>
                  <a:pt x="619" y="268"/>
                </a:moveTo>
                <a:lnTo>
                  <a:pt x="616" y="262"/>
                </a:lnTo>
                <a:cubicBezTo>
                  <a:pt x="633" y="278"/>
                  <a:pt x="649" y="295"/>
                  <a:pt x="649" y="296"/>
                </a:cubicBezTo>
                <a:lnTo>
                  <a:pt x="650" y="297"/>
                </a:lnTo>
                <a:lnTo>
                  <a:pt x="649" y="297"/>
                </a:lnTo>
                <a:lnTo>
                  <a:pt x="649" y="297"/>
                </a:lnTo>
                <a:cubicBezTo>
                  <a:pt x="650" y="298"/>
                  <a:pt x="635" y="285"/>
                  <a:pt x="619" y="268"/>
                </a:cubicBezTo>
                <a:close/>
                <a:moveTo>
                  <a:pt x="671" y="328"/>
                </a:moveTo>
                <a:cubicBezTo>
                  <a:pt x="669" y="332"/>
                  <a:pt x="668" y="332"/>
                  <a:pt x="668" y="333"/>
                </a:cubicBezTo>
                <a:lnTo>
                  <a:pt x="667" y="334"/>
                </a:lnTo>
                <a:lnTo>
                  <a:pt x="666" y="335"/>
                </a:lnTo>
                <a:lnTo>
                  <a:pt x="665" y="337"/>
                </a:lnTo>
                <a:lnTo>
                  <a:pt x="664" y="335"/>
                </a:lnTo>
                <a:cubicBezTo>
                  <a:pt x="663" y="329"/>
                  <a:pt x="661" y="323"/>
                  <a:pt x="661" y="323"/>
                </a:cubicBezTo>
                <a:cubicBezTo>
                  <a:pt x="660" y="318"/>
                  <a:pt x="659" y="315"/>
                  <a:pt x="659" y="315"/>
                </a:cubicBezTo>
                <a:lnTo>
                  <a:pt x="659" y="314"/>
                </a:lnTo>
                <a:lnTo>
                  <a:pt x="659" y="314"/>
                </a:lnTo>
                <a:lnTo>
                  <a:pt x="660" y="314"/>
                </a:lnTo>
                <a:cubicBezTo>
                  <a:pt x="660" y="314"/>
                  <a:pt x="663" y="318"/>
                  <a:pt x="664" y="319"/>
                </a:cubicBezTo>
                <a:cubicBezTo>
                  <a:pt x="665" y="321"/>
                  <a:pt x="670" y="327"/>
                  <a:pt x="671" y="328"/>
                </a:cubicBezTo>
                <a:close/>
                <a:moveTo>
                  <a:pt x="670" y="352"/>
                </a:moveTo>
                <a:lnTo>
                  <a:pt x="672" y="352"/>
                </a:lnTo>
                <a:lnTo>
                  <a:pt x="673" y="352"/>
                </a:lnTo>
                <a:lnTo>
                  <a:pt x="674" y="351"/>
                </a:lnTo>
                <a:lnTo>
                  <a:pt x="675" y="350"/>
                </a:lnTo>
                <a:lnTo>
                  <a:pt x="676" y="349"/>
                </a:lnTo>
                <a:lnTo>
                  <a:pt x="675" y="347"/>
                </a:lnTo>
                <a:lnTo>
                  <a:pt x="673" y="346"/>
                </a:lnTo>
                <a:lnTo>
                  <a:pt x="672" y="345"/>
                </a:lnTo>
                <a:lnTo>
                  <a:pt x="672" y="344"/>
                </a:lnTo>
                <a:lnTo>
                  <a:pt x="672" y="343"/>
                </a:lnTo>
                <a:lnTo>
                  <a:pt x="672" y="343"/>
                </a:lnTo>
                <a:lnTo>
                  <a:pt x="673" y="342"/>
                </a:lnTo>
                <a:lnTo>
                  <a:pt x="674" y="340"/>
                </a:lnTo>
                <a:lnTo>
                  <a:pt x="676" y="338"/>
                </a:lnTo>
                <a:cubicBezTo>
                  <a:pt x="678" y="343"/>
                  <a:pt x="679" y="348"/>
                  <a:pt x="679" y="348"/>
                </a:cubicBezTo>
                <a:lnTo>
                  <a:pt x="679" y="349"/>
                </a:lnTo>
                <a:lnTo>
                  <a:pt x="679" y="350"/>
                </a:lnTo>
                <a:lnTo>
                  <a:pt x="678" y="351"/>
                </a:lnTo>
                <a:cubicBezTo>
                  <a:pt x="678" y="353"/>
                  <a:pt x="675" y="355"/>
                  <a:pt x="674" y="355"/>
                </a:cubicBezTo>
                <a:lnTo>
                  <a:pt x="673" y="356"/>
                </a:lnTo>
                <a:lnTo>
                  <a:pt x="672" y="357"/>
                </a:lnTo>
                <a:lnTo>
                  <a:pt x="671" y="354"/>
                </a:lnTo>
                <a:lnTo>
                  <a:pt x="670" y="352"/>
                </a:lnTo>
                <a:lnTo>
                  <a:pt x="669" y="350"/>
                </a:lnTo>
                <a:lnTo>
                  <a:pt x="668" y="349"/>
                </a:lnTo>
                <a:lnTo>
                  <a:pt x="668" y="349"/>
                </a:lnTo>
                <a:lnTo>
                  <a:pt x="668" y="349"/>
                </a:lnTo>
                <a:lnTo>
                  <a:pt x="668" y="349"/>
                </a:lnTo>
                <a:lnTo>
                  <a:pt x="669" y="350"/>
                </a:lnTo>
                <a:lnTo>
                  <a:pt x="669" y="351"/>
                </a:lnTo>
                <a:lnTo>
                  <a:pt x="670" y="352"/>
                </a:lnTo>
                <a:close/>
                <a:moveTo>
                  <a:pt x="632" y="233"/>
                </a:moveTo>
                <a:cubicBezTo>
                  <a:pt x="677" y="285"/>
                  <a:pt x="687" y="310"/>
                  <a:pt x="687" y="314"/>
                </a:cubicBezTo>
                <a:lnTo>
                  <a:pt x="687" y="314"/>
                </a:lnTo>
                <a:lnTo>
                  <a:pt x="687" y="314"/>
                </a:lnTo>
                <a:lnTo>
                  <a:pt x="687" y="314"/>
                </a:lnTo>
                <a:lnTo>
                  <a:pt x="687" y="315"/>
                </a:lnTo>
                <a:lnTo>
                  <a:pt x="686" y="315"/>
                </a:lnTo>
                <a:lnTo>
                  <a:pt x="686" y="315"/>
                </a:lnTo>
                <a:lnTo>
                  <a:pt x="686" y="315"/>
                </a:lnTo>
                <a:cubicBezTo>
                  <a:pt x="685" y="315"/>
                  <a:pt x="682" y="311"/>
                  <a:pt x="681" y="308"/>
                </a:cubicBezTo>
                <a:cubicBezTo>
                  <a:pt x="681" y="300"/>
                  <a:pt x="667" y="281"/>
                  <a:pt x="656" y="267"/>
                </a:cubicBezTo>
                <a:cubicBezTo>
                  <a:pt x="647" y="255"/>
                  <a:pt x="636" y="241"/>
                  <a:pt x="632" y="233"/>
                </a:cubicBezTo>
                <a:close/>
                <a:moveTo>
                  <a:pt x="687" y="343"/>
                </a:moveTo>
                <a:lnTo>
                  <a:pt x="687" y="343"/>
                </a:lnTo>
                <a:lnTo>
                  <a:pt x="688" y="342"/>
                </a:lnTo>
                <a:lnTo>
                  <a:pt x="689" y="341"/>
                </a:lnTo>
                <a:lnTo>
                  <a:pt x="689" y="341"/>
                </a:lnTo>
                <a:lnTo>
                  <a:pt x="689" y="340"/>
                </a:lnTo>
                <a:lnTo>
                  <a:pt x="689" y="340"/>
                </a:lnTo>
                <a:lnTo>
                  <a:pt x="688" y="341"/>
                </a:lnTo>
                <a:lnTo>
                  <a:pt x="687" y="342"/>
                </a:lnTo>
                <a:lnTo>
                  <a:pt x="686" y="343"/>
                </a:lnTo>
                <a:lnTo>
                  <a:pt x="687" y="343"/>
                </a:lnTo>
                <a:close/>
                <a:moveTo>
                  <a:pt x="689" y="340"/>
                </a:moveTo>
                <a:lnTo>
                  <a:pt x="689" y="339"/>
                </a:lnTo>
                <a:lnTo>
                  <a:pt x="689" y="338"/>
                </a:lnTo>
                <a:cubicBezTo>
                  <a:pt x="690" y="334"/>
                  <a:pt x="687" y="327"/>
                  <a:pt x="687" y="326"/>
                </a:cubicBezTo>
                <a:lnTo>
                  <a:pt x="687" y="326"/>
                </a:lnTo>
                <a:lnTo>
                  <a:pt x="687" y="327"/>
                </a:lnTo>
                <a:lnTo>
                  <a:pt x="688" y="327"/>
                </a:lnTo>
                <a:lnTo>
                  <a:pt x="688" y="327"/>
                </a:lnTo>
                <a:cubicBezTo>
                  <a:pt x="689" y="327"/>
                  <a:pt x="689" y="333"/>
                  <a:pt x="690" y="339"/>
                </a:cubicBezTo>
                <a:lnTo>
                  <a:pt x="689" y="340"/>
                </a:lnTo>
                <a:close/>
                <a:moveTo>
                  <a:pt x="686" y="343"/>
                </a:moveTo>
                <a:lnTo>
                  <a:pt x="686" y="343"/>
                </a:lnTo>
                <a:lnTo>
                  <a:pt x="686" y="344"/>
                </a:lnTo>
                <a:lnTo>
                  <a:pt x="685" y="343"/>
                </a:lnTo>
                <a:lnTo>
                  <a:pt x="686" y="343"/>
                </a:lnTo>
                <a:close/>
                <a:moveTo>
                  <a:pt x="691" y="346"/>
                </a:moveTo>
                <a:lnTo>
                  <a:pt x="688" y="348"/>
                </a:lnTo>
                <a:lnTo>
                  <a:pt x="690" y="346"/>
                </a:lnTo>
                <a:lnTo>
                  <a:pt x="691" y="345"/>
                </a:lnTo>
                <a:lnTo>
                  <a:pt x="691" y="346"/>
                </a:lnTo>
                <a:close/>
                <a:moveTo>
                  <a:pt x="657" y="232"/>
                </a:moveTo>
                <a:cubicBezTo>
                  <a:pt x="656" y="230"/>
                  <a:pt x="656" y="228"/>
                  <a:pt x="656" y="228"/>
                </a:cubicBezTo>
                <a:lnTo>
                  <a:pt x="656" y="228"/>
                </a:lnTo>
                <a:lnTo>
                  <a:pt x="656" y="228"/>
                </a:lnTo>
                <a:lnTo>
                  <a:pt x="656" y="228"/>
                </a:lnTo>
                <a:cubicBezTo>
                  <a:pt x="660" y="226"/>
                  <a:pt x="703" y="296"/>
                  <a:pt x="698" y="300"/>
                </a:cubicBezTo>
                <a:lnTo>
                  <a:pt x="698" y="301"/>
                </a:lnTo>
                <a:lnTo>
                  <a:pt x="698" y="301"/>
                </a:lnTo>
                <a:lnTo>
                  <a:pt x="698" y="301"/>
                </a:lnTo>
                <a:lnTo>
                  <a:pt x="697" y="301"/>
                </a:lnTo>
                <a:cubicBezTo>
                  <a:pt x="697" y="301"/>
                  <a:pt x="695" y="297"/>
                  <a:pt x="694" y="294"/>
                </a:cubicBezTo>
                <a:cubicBezTo>
                  <a:pt x="690" y="285"/>
                  <a:pt x="675" y="256"/>
                  <a:pt x="657" y="232"/>
                </a:cubicBezTo>
                <a:close/>
                <a:moveTo>
                  <a:pt x="672" y="224"/>
                </a:moveTo>
                <a:cubicBezTo>
                  <a:pt x="677" y="232"/>
                  <a:pt x="681" y="237"/>
                  <a:pt x="681" y="237"/>
                </a:cubicBezTo>
                <a:lnTo>
                  <a:pt x="681" y="238"/>
                </a:lnTo>
                <a:lnTo>
                  <a:pt x="682" y="239"/>
                </a:lnTo>
                <a:lnTo>
                  <a:pt x="682" y="239"/>
                </a:lnTo>
                <a:lnTo>
                  <a:pt x="682" y="239"/>
                </a:lnTo>
                <a:lnTo>
                  <a:pt x="682" y="239"/>
                </a:lnTo>
                <a:lnTo>
                  <a:pt x="681" y="238"/>
                </a:lnTo>
                <a:lnTo>
                  <a:pt x="681" y="237"/>
                </a:lnTo>
                <a:lnTo>
                  <a:pt x="680" y="236"/>
                </a:lnTo>
                <a:lnTo>
                  <a:pt x="679" y="235"/>
                </a:lnTo>
                <a:lnTo>
                  <a:pt x="678" y="233"/>
                </a:lnTo>
                <a:lnTo>
                  <a:pt x="677" y="232"/>
                </a:lnTo>
                <a:lnTo>
                  <a:pt x="675" y="230"/>
                </a:lnTo>
                <a:lnTo>
                  <a:pt x="672" y="224"/>
                </a:lnTo>
                <a:close/>
                <a:moveTo>
                  <a:pt x="700" y="314"/>
                </a:moveTo>
                <a:lnTo>
                  <a:pt x="700" y="317"/>
                </a:lnTo>
                <a:lnTo>
                  <a:pt x="700" y="319"/>
                </a:lnTo>
                <a:lnTo>
                  <a:pt x="701" y="320"/>
                </a:lnTo>
                <a:lnTo>
                  <a:pt x="700" y="321"/>
                </a:lnTo>
                <a:lnTo>
                  <a:pt x="700" y="321"/>
                </a:lnTo>
                <a:cubicBezTo>
                  <a:pt x="700" y="322"/>
                  <a:pt x="698" y="316"/>
                  <a:pt x="698" y="315"/>
                </a:cubicBezTo>
                <a:lnTo>
                  <a:pt x="697" y="313"/>
                </a:lnTo>
                <a:lnTo>
                  <a:pt x="700" y="314"/>
                </a:lnTo>
                <a:close/>
                <a:moveTo>
                  <a:pt x="678" y="163"/>
                </a:moveTo>
                <a:lnTo>
                  <a:pt x="685" y="166"/>
                </a:lnTo>
                <a:lnTo>
                  <a:pt x="686" y="168"/>
                </a:lnTo>
                <a:lnTo>
                  <a:pt x="687" y="169"/>
                </a:lnTo>
                <a:lnTo>
                  <a:pt x="688" y="170"/>
                </a:lnTo>
                <a:lnTo>
                  <a:pt x="688" y="171"/>
                </a:lnTo>
                <a:lnTo>
                  <a:pt x="688" y="171"/>
                </a:lnTo>
                <a:lnTo>
                  <a:pt x="688" y="171"/>
                </a:lnTo>
                <a:lnTo>
                  <a:pt x="688" y="171"/>
                </a:lnTo>
                <a:lnTo>
                  <a:pt x="687" y="170"/>
                </a:lnTo>
                <a:lnTo>
                  <a:pt x="686" y="169"/>
                </a:lnTo>
                <a:lnTo>
                  <a:pt x="684" y="168"/>
                </a:lnTo>
                <a:lnTo>
                  <a:pt x="683" y="166"/>
                </a:lnTo>
                <a:lnTo>
                  <a:pt x="681" y="165"/>
                </a:lnTo>
                <a:lnTo>
                  <a:pt x="678" y="163"/>
                </a:lnTo>
                <a:close/>
                <a:moveTo>
                  <a:pt x="694" y="160"/>
                </a:moveTo>
                <a:cubicBezTo>
                  <a:pt x="699" y="165"/>
                  <a:pt x="700" y="167"/>
                  <a:pt x="700" y="167"/>
                </a:cubicBezTo>
                <a:lnTo>
                  <a:pt x="700" y="167"/>
                </a:lnTo>
                <a:cubicBezTo>
                  <a:pt x="700" y="167"/>
                  <a:pt x="695" y="163"/>
                  <a:pt x="694" y="162"/>
                </a:cubicBezTo>
                <a:cubicBezTo>
                  <a:pt x="689" y="157"/>
                  <a:pt x="682" y="151"/>
                  <a:pt x="682" y="151"/>
                </a:cubicBezTo>
                <a:lnTo>
                  <a:pt x="681" y="151"/>
                </a:lnTo>
                <a:cubicBezTo>
                  <a:pt x="680" y="149"/>
                  <a:pt x="677" y="148"/>
                  <a:pt x="674" y="146"/>
                </a:cubicBezTo>
                <a:lnTo>
                  <a:pt x="673" y="145"/>
                </a:lnTo>
                <a:lnTo>
                  <a:pt x="672" y="144"/>
                </a:lnTo>
                <a:lnTo>
                  <a:pt x="671" y="143"/>
                </a:lnTo>
                <a:lnTo>
                  <a:pt x="670" y="143"/>
                </a:lnTo>
                <a:lnTo>
                  <a:pt x="667" y="143"/>
                </a:lnTo>
                <a:lnTo>
                  <a:pt x="666" y="143"/>
                </a:lnTo>
                <a:lnTo>
                  <a:pt x="665" y="144"/>
                </a:lnTo>
                <a:lnTo>
                  <a:pt x="665" y="145"/>
                </a:lnTo>
                <a:lnTo>
                  <a:pt x="666" y="147"/>
                </a:lnTo>
                <a:lnTo>
                  <a:pt x="667" y="150"/>
                </a:lnTo>
                <a:cubicBezTo>
                  <a:pt x="663" y="147"/>
                  <a:pt x="657" y="143"/>
                  <a:pt x="654" y="141"/>
                </a:cubicBezTo>
                <a:cubicBezTo>
                  <a:pt x="649" y="137"/>
                  <a:pt x="641" y="131"/>
                  <a:pt x="638" y="129"/>
                </a:cubicBezTo>
                <a:cubicBezTo>
                  <a:pt x="656" y="133"/>
                  <a:pt x="681" y="146"/>
                  <a:pt x="694" y="160"/>
                </a:cubicBezTo>
                <a:close/>
                <a:moveTo>
                  <a:pt x="614" y="128"/>
                </a:moveTo>
                <a:cubicBezTo>
                  <a:pt x="617" y="128"/>
                  <a:pt x="620" y="127"/>
                  <a:pt x="620" y="127"/>
                </a:cubicBezTo>
                <a:cubicBezTo>
                  <a:pt x="624" y="127"/>
                  <a:pt x="629" y="130"/>
                  <a:pt x="634" y="132"/>
                </a:cubicBezTo>
                <a:cubicBezTo>
                  <a:pt x="624" y="129"/>
                  <a:pt x="613" y="128"/>
                  <a:pt x="612" y="128"/>
                </a:cubicBezTo>
                <a:lnTo>
                  <a:pt x="611" y="128"/>
                </a:lnTo>
                <a:lnTo>
                  <a:pt x="611" y="128"/>
                </a:lnTo>
                <a:lnTo>
                  <a:pt x="611" y="128"/>
                </a:lnTo>
                <a:lnTo>
                  <a:pt x="611" y="128"/>
                </a:lnTo>
                <a:lnTo>
                  <a:pt x="611" y="128"/>
                </a:lnTo>
                <a:lnTo>
                  <a:pt x="611" y="128"/>
                </a:lnTo>
                <a:lnTo>
                  <a:pt x="612" y="128"/>
                </a:lnTo>
                <a:lnTo>
                  <a:pt x="612" y="128"/>
                </a:lnTo>
                <a:lnTo>
                  <a:pt x="613" y="128"/>
                </a:lnTo>
                <a:lnTo>
                  <a:pt x="614" y="128"/>
                </a:lnTo>
                <a:close/>
                <a:moveTo>
                  <a:pt x="575" y="129"/>
                </a:moveTo>
                <a:cubicBezTo>
                  <a:pt x="588" y="125"/>
                  <a:pt x="599" y="124"/>
                  <a:pt x="605" y="124"/>
                </a:cubicBezTo>
                <a:lnTo>
                  <a:pt x="607" y="124"/>
                </a:lnTo>
                <a:lnTo>
                  <a:pt x="608" y="124"/>
                </a:lnTo>
                <a:lnTo>
                  <a:pt x="608" y="124"/>
                </a:lnTo>
                <a:lnTo>
                  <a:pt x="609" y="124"/>
                </a:lnTo>
                <a:lnTo>
                  <a:pt x="609" y="124"/>
                </a:lnTo>
                <a:lnTo>
                  <a:pt x="610" y="124"/>
                </a:lnTo>
                <a:lnTo>
                  <a:pt x="610" y="124"/>
                </a:lnTo>
                <a:lnTo>
                  <a:pt x="610" y="124"/>
                </a:lnTo>
                <a:lnTo>
                  <a:pt x="610" y="124"/>
                </a:lnTo>
                <a:lnTo>
                  <a:pt x="610" y="124"/>
                </a:lnTo>
                <a:lnTo>
                  <a:pt x="609" y="124"/>
                </a:lnTo>
                <a:cubicBezTo>
                  <a:pt x="608" y="124"/>
                  <a:pt x="597" y="127"/>
                  <a:pt x="591" y="129"/>
                </a:cubicBezTo>
                <a:cubicBezTo>
                  <a:pt x="578" y="131"/>
                  <a:pt x="574" y="132"/>
                  <a:pt x="574" y="133"/>
                </a:cubicBezTo>
                <a:lnTo>
                  <a:pt x="573" y="133"/>
                </a:lnTo>
                <a:lnTo>
                  <a:pt x="573" y="133"/>
                </a:lnTo>
                <a:lnTo>
                  <a:pt x="573" y="133"/>
                </a:lnTo>
                <a:lnTo>
                  <a:pt x="573" y="133"/>
                </a:lnTo>
                <a:lnTo>
                  <a:pt x="574" y="132"/>
                </a:lnTo>
                <a:cubicBezTo>
                  <a:pt x="574" y="132"/>
                  <a:pt x="575" y="130"/>
                  <a:pt x="575" y="129"/>
                </a:cubicBezTo>
                <a:close/>
                <a:moveTo>
                  <a:pt x="651" y="144"/>
                </a:moveTo>
                <a:lnTo>
                  <a:pt x="651" y="144"/>
                </a:lnTo>
                <a:lnTo>
                  <a:pt x="651" y="144"/>
                </a:lnTo>
                <a:lnTo>
                  <a:pt x="651" y="144"/>
                </a:lnTo>
                <a:lnTo>
                  <a:pt x="651" y="144"/>
                </a:lnTo>
                <a:lnTo>
                  <a:pt x="651" y="144"/>
                </a:lnTo>
                <a:close/>
                <a:moveTo>
                  <a:pt x="651" y="144"/>
                </a:moveTo>
                <a:cubicBezTo>
                  <a:pt x="651" y="145"/>
                  <a:pt x="654" y="150"/>
                  <a:pt x="654" y="150"/>
                </a:cubicBezTo>
                <a:lnTo>
                  <a:pt x="654" y="151"/>
                </a:lnTo>
                <a:lnTo>
                  <a:pt x="653" y="151"/>
                </a:lnTo>
                <a:lnTo>
                  <a:pt x="651" y="150"/>
                </a:lnTo>
                <a:lnTo>
                  <a:pt x="650" y="150"/>
                </a:lnTo>
                <a:lnTo>
                  <a:pt x="649" y="149"/>
                </a:lnTo>
                <a:lnTo>
                  <a:pt x="649" y="149"/>
                </a:lnTo>
                <a:lnTo>
                  <a:pt x="648" y="147"/>
                </a:lnTo>
                <a:lnTo>
                  <a:pt x="647" y="146"/>
                </a:lnTo>
                <a:lnTo>
                  <a:pt x="646" y="144"/>
                </a:lnTo>
                <a:lnTo>
                  <a:pt x="644" y="142"/>
                </a:lnTo>
                <a:lnTo>
                  <a:pt x="643" y="141"/>
                </a:lnTo>
                <a:lnTo>
                  <a:pt x="641" y="140"/>
                </a:lnTo>
                <a:lnTo>
                  <a:pt x="640" y="140"/>
                </a:lnTo>
                <a:lnTo>
                  <a:pt x="639" y="141"/>
                </a:lnTo>
                <a:lnTo>
                  <a:pt x="638" y="142"/>
                </a:lnTo>
                <a:lnTo>
                  <a:pt x="637" y="143"/>
                </a:lnTo>
                <a:lnTo>
                  <a:pt x="638" y="145"/>
                </a:lnTo>
                <a:lnTo>
                  <a:pt x="639" y="147"/>
                </a:lnTo>
                <a:cubicBezTo>
                  <a:pt x="620" y="142"/>
                  <a:pt x="607" y="141"/>
                  <a:pt x="599" y="141"/>
                </a:cubicBezTo>
                <a:cubicBezTo>
                  <a:pt x="597" y="141"/>
                  <a:pt x="593" y="141"/>
                  <a:pt x="592" y="141"/>
                </a:cubicBezTo>
                <a:cubicBezTo>
                  <a:pt x="590" y="141"/>
                  <a:pt x="587" y="141"/>
                  <a:pt x="586" y="141"/>
                </a:cubicBezTo>
                <a:cubicBezTo>
                  <a:pt x="582" y="141"/>
                  <a:pt x="576" y="141"/>
                  <a:pt x="573" y="140"/>
                </a:cubicBezTo>
                <a:cubicBezTo>
                  <a:pt x="585" y="135"/>
                  <a:pt x="600" y="133"/>
                  <a:pt x="607" y="133"/>
                </a:cubicBezTo>
                <a:cubicBezTo>
                  <a:pt x="627" y="133"/>
                  <a:pt x="644" y="141"/>
                  <a:pt x="649" y="143"/>
                </a:cubicBezTo>
                <a:cubicBezTo>
                  <a:pt x="650" y="144"/>
                  <a:pt x="651" y="144"/>
                  <a:pt x="651" y="144"/>
                </a:cubicBezTo>
                <a:lnTo>
                  <a:pt x="651" y="144"/>
                </a:lnTo>
                <a:close/>
                <a:moveTo>
                  <a:pt x="591" y="150"/>
                </a:moveTo>
                <a:cubicBezTo>
                  <a:pt x="593" y="153"/>
                  <a:pt x="596" y="155"/>
                  <a:pt x="595" y="155"/>
                </a:cubicBezTo>
                <a:cubicBezTo>
                  <a:pt x="594" y="154"/>
                  <a:pt x="580" y="149"/>
                  <a:pt x="571" y="148"/>
                </a:cubicBezTo>
                <a:lnTo>
                  <a:pt x="572" y="148"/>
                </a:lnTo>
                <a:cubicBezTo>
                  <a:pt x="574" y="147"/>
                  <a:pt x="577" y="147"/>
                  <a:pt x="578" y="147"/>
                </a:cubicBezTo>
                <a:cubicBezTo>
                  <a:pt x="580" y="146"/>
                  <a:pt x="587" y="148"/>
                  <a:pt x="591" y="150"/>
                </a:cubicBezTo>
                <a:close/>
                <a:moveTo>
                  <a:pt x="595" y="155"/>
                </a:moveTo>
                <a:cubicBezTo>
                  <a:pt x="596" y="156"/>
                  <a:pt x="597" y="157"/>
                  <a:pt x="597" y="156"/>
                </a:cubicBezTo>
                <a:lnTo>
                  <a:pt x="597" y="156"/>
                </a:lnTo>
                <a:cubicBezTo>
                  <a:pt x="598" y="156"/>
                  <a:pt x="595" y="155"/>
                  <a:pt x="595" y="155"/>
                </a:cubicBezTo>
                <a:close/>
                <a:moveTo>
                  <a:pt x="570" y="156"/>
                </a:moveTo>
                <a:lnTo>
                  <a:pt x="573" y="159"/>
                </a:lnTo>
                <a:lnTo>
                  <a:pt x="570" y="158"/>
                </a:lnTo>
                <a:lnTo>
                  <a:pt x="569" y="158"/>
                </a:lnTo>
                <a:lnTo>
                  <a:pt x="568" y="158"/>
                </a:lnTo>
                <a:lnTo>
                  <a:pt x="568" y="157"/>
                </a:lnTo>
                <a:lnTo>
                  <a:pt x="568" y="157"/>
                </a:lnTo>
                <a:lnTo>
                  <a:pt x="570" y="156"/>
                </a:lnTo>
                <a:close/>
                <a:moveTo>
                  <a:pt x="560" y="155"/>
                </a:moveTo>
                <a:lnTo>
                  <a:pt x="558" y="155"/>
                </a:lnTo>
                <a:lnTo>
                  <a:pt x="557" y="155"/>
                </a:lnTo>
                <a:lnTo>
                  <a:pt x="556" y="154"/>
                </a:lnTo>
                <a:lnTo>
                  <a:pt x="556" y="154"/>
                </a:lnTo>
                <a:lnTo>
                  <a:pt x="555" y="154"/>
                </a:lnTo>
                <a:lnTo>
                  <a:pt x="556" y="154"/>
                </a:lnTo>
                <a:cubicBezTo>
                  <a:pt x="556" y="153"/>
                  <a:pt x="561" y="153"/>
                  <a:pt x="562" y="153"/>
                </a:cubicBezTo>
                <a:lnTo>
                  <a:pt x="564" y="153"/>
                </a:lnTo>
                <a:lnTo>
                  <a:pt x="565" y="153"/>
                </a:lnTo>
                <a:lnTo>
                  <a:pt x="567" y="153"/>
                </a:lnTo>
                <a:lnTo>
                  <a:pt x="564" y="154"/>
                </a:lnTo>
                <a:lnTo>
                  <a:pt x="562" y="155"/>
                </a:lnTo>
                <a:lnTo>
                  <a:pt x="561" y="155"/>
                </a:lnTo>
                <a:lnTo>
                  <a:pt x="560" y="156"/>
                </a:lnTo>
                <a:lnTo>
                  <a:pt x="560" y="156"/>
                </a:lnTo>
                <a:lnTo>
                  <a:pt x="560" y="155"/>
                </a:lnTo>
                <a:lnTo>
                  <a:pt x="560" y="155"/>
                </a:lnTo>
                <a:close/>
                <a:moveTo>
                  <a:pt x="566" y="139"/>
                </a:moveTo>
                <a:lnTo>
                  <a:pt x="565" y="140"/>
                </a:lnTo>
                <a:lnTo>
                  <a:pt x="565" y="140"/>
                </a:lnTo>
                <a:lnTo>
                  <a:pt x="566" y="139"/>
                </a:lnTo>
                <a:close/>
                <a:moveTo>
                  <a:pt x="545" y="142"/>
                </a:moveTo>
                <a:cubicBezTo>
                  <a:pt x="548" y="140"/>
                  <a:pt x="552" y="139"/>
                  <a:pt x="552" y="138"/>
                </a:cubicBezTo>
                <a:cubicBezTo>
                  <a:pt x="556" y="136"/>
                  <a:pt x="561" y="134"/>
                  <a:pt x="563" y="134"/>
                </a:cubicBezTo>
                <a:cubicBezTo>
                  <a:pt x="549" y="141"/>
                  <a:pt x="543" y="144"/>
                  <a:pt x="543" y="143"/>
                </a:cubicBezTo>
                <a:lnTo>
                  <a:pt x="543" y="143"/>
                </a:lnTo>
                <a:lnTo>
                  <a:pt x="543" y="143"/>
                </a:lnTo>
                <a:cubicBezTo>
                  <a:pt x="543" y="143"/>
                  <a:pt x="545" y="142"/>
                  <a:pt x="545" y="142"/>
                </a:cubicBezTo>
                <a:close/>
                <a:moveTo>
                  <a:pt x="541" y="154"/>
                </a:moveTo>
                <a:lnTo>
                  <a:pt x="538" y="156"/>
                </a:lnTo>
                <a:lnTo>
                  <a:pt x="537" y="156"/>
                </a:lnTo>
                <a:lnTo>
                  <a:pt x="536" y="157"/>
                </a:lnTo>
                <a:lnTo>
                  <a:pt x="535" y="157"/>
                </a:lnTo>
                <a:lnTo>
                  <a:pt x="535" y="156"/>
                </a:lnTo>
                <a:lnTo>
                  <a:pt x="538" y="154"/>
                </a:lnTo>
                <a:lnTo>
                  <a:pt x="540" y="153"/>
                </a:lnTo>
                <a:lnTo>
                  <a:pt x="541" y="152"/>
                </a:lnTo>
                <a:lnTo>
                  <a:pt x="541" y="151"/>
                </a:lnTo>
                <a:lnTo>
                  <a:pt x="541" y="151"/>
                </a:lnTo>
                <a:lnTo>
                  <a:pt x="541" y="152"/>
                </a:lnTo>
                <a:lnTo>
                  <a:pt x="541" y="152"/>
                </a:lnTo>
                <a:lnTo>
                  <a:pt x="541" y="153"/>
                </a:lnTo>
                <a:lnTo>
                  <a:pt x="541" y="154"/>
                </a:lnTo>
                <a:close/>
                <a:moveTo>
                  <a:pt x="522" y="157"/>
                </a:moveTo>
                <a:lnTo>
                  <a:pt x="522" y="158"/>
                </a:lnTo>
                <a:lnTo>
                  <a:pt x="522" y="157"/>
                </a:lnTo>
                <a:lnTo>
                  <a:pt x="523" y="157"/>
                </a:lnTo>
                <a:lnTo>
                  <a:pt x="524" y="156"/>
                </a:lnTo>
                <a:lnTo>
                  <a:pt x="524" y="156"/>
                </a:lnTo>
                <a:lnTo>
                  <a:pt x="522" y="157"/>
                </a:lnTo>
                <a:close/>
                <a:moveTo>
                  <a:pt x="522" y="158"/>
                </a:moveTo>
                <a:cubicBezTo>
                  <a:pt x="522" y="159"/>
                  <a:pt x="519" y="162"/>
                  <a:pt x="516" y="164"/>
                </a:cubicBezTo>
                <a:cubicBezTo>
                  <a:pt x="513" y="166"/>
                  <a:pt x="500" y="176"/>
                  <a:pt x="491" y="185"/>
                </a:cubicBezTo>
                <a:cubicBezTo>
                  <a:pt x="502" y="172"/>
                  <a:pt x="517" y="161"/>
                  <a:pt x="522" y="158"/>
                </a:cubicBezTo>
                <a:close/>
                <a:moveTo>
                  <a:pt x="524" y="156"/>
                </a:moveTo>
                <a:cubicBezTo>
                  <a:pt x="529" y="153"/>
                  <a:pt x="535" y="150"/>
                  <a:pt x="535" y="150"/>
                </a:cubicBezTo>
                <a:lnTo>
                  <a:pt x="535" y="150"/>
                </a:lnTo>
                <a:lnTo>
                  <a:pt x="536" y="150"/>
                </a:lnTo>
                <a:lnTo>
                  <a:pt x="536" y="150"/>
                </a:lnTo>
                <a:cubicBezTo>
                  <a:pt x="536" y="150"/>
                  <a:pt x="529" y="154"/>
                  <a:pt x="524" y="156"/>
                </a:cubicBezTo>
                <a:close/>
                <a:moveTo>
                  <a:pt x="491" y="200"/>
                </a:moveTo>
                <a:lnTo>
                  <a:pt x="493" y="202"/>
                </a:lnTo>
                <a:lnTo>
                  <a:pt x="494" y="203"/>
                </a:lnTo>
                <a:lnTo>
                  <a:pt x="495" y="204"/>
                </a:lnTo>
                <a:lnTo>
                  <a:pt x="495" y="205"/>
                </a:lnTo>
                <a:lnTo>
                  <a:pt x="495" y="205"/>
                </a:lnTo>
                <a:lnTo>
                  <a:pt x="494" y="205"/>
                </a:lnTo>
                <a:lnTo>
                  <a:pt x="492" y="204"/>
                </a:lnTo>
                <a:lnTo>
                  <a:pt x="489" y="203"/>
                </a:lnTo>
                <a:lnTo>
                  <a:pt x="491" y="200"/>
                </a:lnTo>
                <a:close/>
                <a:moveTo>
                  <a:pt x="473" y="216"/>
                </a:moveTo>
                <a:lnTo>
                  <a:pt x="476" y="217"/>
                </a:lnTo>
                <a:lnTo>
                  <a:pt x="476" y="219"/>
                </a:lnTo>
                <a:lnTo>
                  <a:pt x="476" y="221"/>
                </a:lnTo>
                <a:lnTo>
                  <a:pt x="476" y="222"/>
                </a:lnTo>
                <a:lnTo>
                  <a:pt x="475" y="223"/>
                </a:lnTo>
                <a:lnTo>
                  <a:pt x="474" y="222"/>
                </a:lnTo>
                <a:lnTo>
                  <a:pt x="473" y="220"/>
                </a:lnTo>
                <a:lnTo>
                  <a:pt x="471" y="217"/>
                </a:lnTo>
                <a:lnTo>
                  <a:pt x="473" y="216"/>
                </a:lnTo>
                <a:lnTo>
                  <a:pt x="473" y="216"/>
                </a:lnTo>
                <a:close/>
                <a:moveTo>
                  <a:pt x="472" y="234"/>
                </a:moveTo>
                <a:lnTo>
                  <a:pt x="467" y="229"/>
                </a:lnTo>
                <a:lnTo>
                  <a:pt x="470" y="230"/>
                </a:lnTo>
                <a:lnTo>
                  <a:pt x="472" y="232"/>
                </a:lnTo>
                <a:lnTo>
                  <a:pt x="474" y="233"/>
                </a:lnTo>
                <a:lnTo>
                  <a:pt x="476" y="235"/>
                </a:lnTo>
                <a:lnTo>
                  <a:pt x="477" y="235"/>
                </a:lnTo>
                <a:lnTo>
                  <a:pt x="478" y="236"/>
                </a:lnTo>
                <a:lnTo>
                  <a:pt x="478" y="236"/>
                </a:lnTo>
                <a:lnTo>
                  <a:pt x="477" y="236"/>
                </a:lnTo>
                <a:lnTo>
                  <a:pt x="476" y="236"/>
                </a:lnTo>
                <a:lnTo>
                  <a:pt x="475" y="235"/>
                </a:lnTo>
                <a:lnTo>
                  <a:pt x="472" y="234"/>
                </a:lnTo>
                <a:close/>
                <a:moveTo>
                  <a:pt x="481" y="218"/>
                </a:moveTo>
                <a:lnTo>
                  <a:pt x="484" y="220"/>
                </a:lnTo>
                <a:lnTo>
                  <a:pt x="485" y="220"/>
                </a:lnTo>
                <a:lnTo>
                  <a:pt x="487" y="221"/>
                </a:lnTo>
                <a:lnTo>
                  <a:pt x="487" y="221"/>
                </a:lnTo>
                <a:lnTo>
                  <a:pt x="487" y="222"/>
                </a:lnTo>
                <a:cubicBezTo>
                  <a:pt x="490" y="226"/>
                  <a:pt x="499" y="232"/>
                  <a:pt x="497" y="231"/>
                </a:cubicBezTo>
                <a:cubicBezTo>
                  <a:pt x="497" y="230"/>
                  <a:pt x="485" y="225"/>
                  <a:pt x="479" y="224"/>
                </a:cubicBezTo>
                <a:lnTo>
                  <a:pt x="479" y="223"/>
                </a:lnTo>
                <a:lnTo>
                  <a:pt x="480" y="221"/>
                </a:lnTo>
                <a:lnTo>
                  <a:pt x="480" y="220"/>
                </a:lnTo>
                <a:lnTo>
                  <a:pt x="481" y="218"/>
                </a:lnTo>
                <a:close/>
                <a:moveTo>
                  <a:pt x="497" y="231"/>
                </a:moveTo>
                <a:lnTo>
                  <a:pt x="497" y="231"/>
                </a:lnTo>
                <a:lnTo>
                  <a:pt x="498" y="231"/>
                </a:lnTo>
                <a:lnTo>
                  <a:pt x="498" y="231"/>
                </a:lnTo>
                <a:lnTo>
                  <a:pt x="498" y="231"/>
                </a:lnTo>
                <a:lnTo>
                  <a:pt x="498" y="231"/>
                </a:lnTo>
                <a:lnTo>
                  <a:pt x="498" y="231"/>
                </a:lnTo>
                <a:lnTo>
                  <a:pt x="497" y="231"/>
                </a:lnTo>
                <a:lnTo>
                  <a:pt x="497" y="231"/>
                </a:lnTo>
                <a:close/>
                <a:moveTo>
                  <a:pt x="509" y="247"/>
                </a:moveTo>
                <a:cubicBezTo>
                  <a:pt x="498" y="241"/>
                  <a:pt x="494" y="238"/>
                  <a:pt x="495" y="238"/>
                </a:cubicBezTo>
                <a:lnTo>
                  <a:pt x="495" y="238"/>
                </a:lnTo>
                <a:cubicBezTo>
                  <a:pt x="495" y="238"/>
                  <a:pt x="504" y="244"/>
                  <a:pt x="509" y="247"/>
                </a:cubicBezTo>
                <a:close/>
                <a:moveTo>
                  <a:pt x="521" y="270"/>
                </a:moveTo>
                <a:lnTo>
                  <a:pt x="522" y="271"/>
                </a:lnTo>
                <a:lnTo>
                  <a:pt x="523" y="271"/>
                </a:lnTo>
                <a:lnTo>
                  <a:pt x="524" y="272"/>
                </a:lnTo>
                <a:lnTo>
                  <a:pt x="525" y="272"/>
                </a:lnTo>
                <a:cubicBezTo>
                  <a:pt x="530" y="273"/>
                  <a:pt x="531" y="277"/>
                  <a:pt x="535" y="287"/>
                </a:cubicBezTo>
                <a:lnTo>
                  <a:pt x="536" y="289"/>
                </a:lnTo>
                <a:lnTo>
                  <a:pt x="537" y="292"/>
                </a:lnTo>
                <a:lnTo>
                  <a:pt x="538" y="294"/>
                </a:lnTo>
                <a:cubicBezTo>
                  <a:pt x="536" y="292"/>
                  <a:pt x="534" y="290"/>
                  <a:pt x="534" y="290"/>
                </a:cubicBezTo>
                <a:cubicBezTo>
                  <a:pt x="530" y="287"/>
                  <a:pt x="525" y="279"/>
                  <a:pt x="521" y="270"/>
                </a:cubicBezTo>
                <a:close/>
                <a:moveTo>
                  <a:pt x="537" y="256"/>
                </a:moveTo>
                <a:lnTo>
                  <a:pt x="539" y="260"/>
                </a:lnTo>
                <a:lnTo>
                  <a:pt x="537" y="258"/>
                </a:lnTo>
                <a:lnTo>
                  <a:pt x="535" y="256"/>
                </a:lnTo>
                <a:lnTo>
                  <a:pt x="533" y="254"/>
                </a:lnTo>
                <a:lnTo>
                  <a:pt x="532" y="253"/>
                </a:lnTo>
                <a:lnTo>
                  <a:pt x="532" y="253"/>
                </a:lnTo>
                <a:lnTo>
                  <a:pt x="532" y="253"/>
                </a:lnTo>
                <a:lnTo>
                  <a:pt x="533" y="253"/>
                </a:lnTo>
                <a:lnTo>
                  <a:pt x="534" y="254"/>
                </a:lnTo>
                <a:lnTo>
                  <a:pt x="537" y="256"/>
                </a:lnTo>
                <a:close/>
                <a:moveTo>
                  <a:pt x="513" y="226"/>
                </a:moveTo>
                <a:cubicBezTo>
                  <a:pt x="501" y="219"/>
                  <a:pt x="495" y="216"/>
                  <a:pt x="493" y="215"/>
                </a:cubicBezTo>
                <a:cubicBezTo>
                  <a:pt x="490" y="214"/>
                  <a:pt x="489" y="212"/>
                  <a:pt x="487" y="209"/>
                </a:cubicBezTo>
                <a:cubicBezTo>
                  <a:pt x="508" y="216"/>
                  <a:pt x="526" y="229"/>
                  <a:pt x="540" y="239"/>
                </a:cubicBezTo>
                <a:lnTo>
                  <a:pt x="543" y="241"/>
                </a:lnTo>
                <a:lnTo>
                  <a:pt x="545" y="243"/>
                </a:lnTo>
                <a:lnTo>
                  <a:pt x="547" y="244"/>
                </a:lnTo>
                <a:lnTo>
                  <a:pt x="548" y="245"/>
                </a:lnTo>
                <a:lnTo>
                  <a:pt x="549" y="246"/>
                </a:lnTo>
                <a:lnTo>
                  <a:pt x="550" y="246"/>
                </a:lnTo>
                <a:lnTo>
                  <a:pt x="551" y="247"/>
                </a:lnTo>
                <a:lnTo>
                  <a:pt x="551" y="248"/>
                </a:lnTo>
                <a:lnTo>
                  <a:pt x="551" y="248"/>
                </a:lnTo>
                <a:lnTo>
                  <a:pt x="551" y="249"/>
                </a:lnTo>
                <a:lnTo>
                  <a:pt x="551" y="250"/>
                </a:lnTo>
                <a:lnTo>
                  <a:pt x="551" y="252"/>
                </a:lnTo>
                <a:cubicBezTo>
                  <a:pt x="549" y="250"/>
                  <a:pt x="516" y="228"/>
                  <a:pt x="513" y="226"/>
                </a:cubicBezTo>
                <a:close/>
                <a:moveTo>
                  <a:pt x="548" y="267"/>
                </a:moveTo>
                <a:cubicBezTo>
                  <a:pt x="568" y="295"/>
                  <a:pt x="569" y="298"/>
                  <a:pt x="573" y="307"/>
                </a:cubicBezTo>
                <a:cubicBezTo>
                  <a:pt x="574" y="310"/>
                  <a:pt x="576" y="314"/>
                  <a:pt x="576" y="316"/>
                </a:cubicBezTo>
                <a:cubicBezTo>
                  <a:pt x="569" y="307"/>
                  <a:pt x="548" y="273"/>
                  <a:pt x="548" y="267"/>
                </a:cubicBezTo>
                <a:close/>
                <a:moveTo>
                  <a:pt x="570" y="327"/>
                </a:moveTo>
                <a:lnTo>
                  <a:pt x="569" y="325"/>
                </a:lnTo>
                <a:lnTo>
                  <a:pt x="568" y="323"/>
                </a:lnTo>
                <a:lnTo>
                  <a:pt x="568" y="322"/>
                </a:lnTo>
                <a:lnTo>
                  <a:pt x="567" y="321"/>
                </a:lnTo>
                <a:lnTo>
                  <a:pt x="567" y="320"/>
                </a:lnTo>
                <a:lnTo>
                  <a:pt x="566" y="319"/>
                </a:lnTo>
                <a:lnTo>
                  <a:pt x="566" y="319"/>
                </a:lnTo>
                <a:lnTo>
                  <a:pt x="566" y="318"/>
                </a:lnTo>
                <a:lnTo>
                  <a:pt x="566" y="318"/>
                </a:lnTo>
                <a:cubicBezTo>
                  <a:pt x="566" y="317"/>
                  <a:pt x="572" y="327"/>
                  <a:pt x="576" y="332"/>
                </a:cubicBezTo>
                <a:lnTo>
                  <a:pt x="576" y="332"/>
                </a:lnTo>
                <a:lnTo>
                  <a:pt x="576" y="333"/>
                </a:lnTo>
                <a:lnTo>
                  <a:pt x="576" y="334"/>
                </a:lnTo>
                <a:lnTo>
                  <a:pt x="576" y="335"/>
                </a:lnTo>
                <a:lnTo>
                  <a:pt x="576" y="335"/>
                </a:lnTo>
                <a:lnTo>
                  <a:pt x="576" y="336"/>
                </a:lnTo>
                <a:lnTo>
                  <a:pt x="576" y="337"/>
                </a:lnTo>
                <a:lnTo>
                  <a:pt x="576" y="337"/>
                </a:lnTo>
                <a:lnTo>
                  <a:pt x="576" y="337"/>
                </a:lnTo>
                <a:lnTo>
                  <a:pt x="576" y="337"/>
                </a:lnTo>
                <a:cubicBezTo>
                  <a:pt x="576" y="338"/>
                  <a:pt x="574" y="334"/>
                  <a:pt x="573" y="332"/>
                </a:cubicBezTo>
                <a:lnTo>
                  <a:pt x="572" y="329"/>
                </a:lnTo>
                <a:lnTo>
                  <a:pt x="570" y="327"/>
                </a:lnTo>
                <a:close/>
                <a:moveTo>
                  <a:pt x="568" y="256"/>
                </a:moveTo>
                <a:lnTo>
                  <a:pt x="578" y="268"/>
                </a:lnTo>
                <a:lnTo>
                  <a:pt x="580" y="271"/>
                </a:lnTo>
                <a:cubicBezTo>
                  <a:pt x="574" y="264"/>
                  <a:pt x="572" y="262"/>
                  <a:pt x="572" y="262"/>
                </a:cubicBezTo>
                <a:cubicBezTo>
                  <a:pt x="570" y="261"/>
                  <a:pt x="569" y="259"/>
                  <a:pt x="568" y="256"/>
                </a:cubicBezTo>
                <a:close/>
                <a:moveTo>
                  <a:pt x="576" y="365"/>
                </a:moveTo>
                <a:cubicBezTo>
                  <a:pt x="569" y="348"/>
                  <a:pt x="565" y="340"/>
                  <a:pt x="564" y="339"/>
                </a:cubicBezTo>
                <a:cubicBezTo>
                  <a:pt x="563" y="337"/>
                  <a:pt x="563" y="337"/>
                  <a:pt x="563" y="337"/>
                </a:cubicBezTo>
                <a:lnTo>
                  <a:pt x="563" y="337"/>
                </a:lnTo>
                <a:lnTo>
                  <a:pt x="563" y="337"/>
                </a:lnTo>
                <a:lnTo>
                  <a:pt x="563" y="336"/>
                </a:lnTo>
                <a:lnTo>
                  <a:pt x="563" y="336"/>
                </a:lnTo>
                <a:lnTo>
                  <a:pt x="563" y="336"/>
                </a:lnTo>
                <a:lnTo>
                  <a:pt x="563" y="336"/>
                </a:lnTo>
                <a:lnTo>
                  <a:pt x="563" y="336"/>
                </a:lnTo>
                <a:cubicBezTo>
                  <a:pt x="564" y="336"/>
                  <a:pt x="565" y="336"/>
                  <a:pt x="565" y="336"/>
                </a:cubicBezTo>
                <a:cubicBezTo>
                  <a:pt x="581" y="363"/>
                  <a:pt x="581" y="365"/>
                  <a:pt x="581" y="371"/>
                </a:cubicBezTo>
                <a:lnTo>
                  <a:pt x="581" y="371"/>
                </a:lnTo>
                <a:lnTo>
                  <a:pt x="581" y="372"/>
                </a:lnTo>
                <a:lnTo>
                  <a:pt x="581" y="373"/>
                </a:lnTo>
                <a:lnTo>
                  <a:pt x="581" y="373"/>
                </a:lnTo>
                <a:cubicBezTo>
                  <a:pt x="581" y="371"/>
                  <a:pt x="577" y="366"/>
                  <a:pt x="576" y="365"/>
                </a:cubicBezTo>
                <a:close/>
                <a:moveTo>
                  <a:pt x="534" y="192"/>
                </a:moveTo>
                <a:cubicBezTo>
                  <a:pt x="535" y="193"/>
                  <a:pt x="537" y="195"/>
                  <a:pt x="538" y="197"/>
                </a:cubicBezTo>
                <a:cubicBezTo>
                  <a:pt x="542" y="202"/>
                  <a:pt x="556" y="215"/>
                  <a:pt x="584" y="231"/>
                </a:cubicBezTo>
                <a:lnTo>
                  <a:pt x="583" y="232"/>
                </a:lnTo>
                <a:lnTo>
                  <a:pt x="583" y="233"/>
                </a:lnTo>
                <a:lnTo>
                  <a:pt x="583" y="234"/>
                </a:lnTo>
                <a:lnTo>
                  <a:pt x="583" y="235"/>
                </a:lnTo>
                <a:lnTo>
                  <a:pt x="583" y="236"/>
                </a:lnTo>
                <a:lnTo>
                  <a:pt x="584" y="238"/>
                </a:lnTo>
                <a:cubicBezTo>
                  <a:pt x="581" y="236"/>
                  <a:pt x="577" y="233"/>
                  <a:pt x="576" y="232"/>
                </a:cubicBezTo>
                <a:cubicBezTo>
                  <a:pt x="561" y="220"/>
                  <a:pt x="543" y="205"/>
                  <a:pt x="534" y="192"/>
                </a:cubicBezTo>
                <a:close/>
                <a:moveTo>
                  <a:pt x="584" y="255"/>
                </a:moveTo>
                <a:lnTo>
                  <a:pt x="585" y="256"/>
                </a:lnTo>
                <a:lnTo>
                  <a:pt x="585" y="256"/>
                </a:lnTo>
                <a:lnTo>
                  <a:pt x="586" y="257"/>
                </a:lnTo>
                <a:lnTo>
                  <a:pt x="586" y="257"/>
                </a:lnTo>
                <a:lnTo>
                  <a:pt x="587" y="257"/>
                </a:lnTo>
                <a:lnTo>
                  <a:pt x="587" y="258"/>
                </a:lnTo>
                <a:lnTo>
                  <a:pt x="587" y="259"/>
                </a:lnTo>
                <a:lnTo>
                  <a:pt x="587" y="261"/>
                </a:lnTo>
                <a:lnTo>
                  <a:pt x="588" y="263"/>
                </a:lnTo>
                <a:lnTo>
                  <a:pt x="589" y="266"/>
                </a:lnTo>
                <a:lnTo>
                  <a:pt x="588" y="265"/>
                </a:lnTo>
                <a:cubicBezTo>
                  <a:pt x="586" y="263"/>
                  <a:pt x="585" y="260"/>
                  <a:pt x="584" y="255"/>
                </a:cubicBezTo>
                <a:close/>
                <a:moveTo>
                  <a:pt x="594" y="311"/>
                </a:moveTo>
                <a:lnTo>
                  <a:pt x="596" y="314"/>
                </a:lnTo>
                <a:lnTo>
                  <a:pt x="598" y="316"/>
                </a:lnTo>
                <a:lnTo>
                  <a:pt x="598" y="316"/>
                </a:lnTo>
                <a:cubicBezTo>
                  <a:pt x="591" y="306"/>
                  <a:pt x="585" y="297"/>
                  <a:pt x="585" y="299"/>
                </a:cubicBezTo>
                <a:lnTo>
                  <a:pt x="585" y="298"/>
                </a:lnTo>
                <a:lnTo>
                  <a:pt x="585" y="298"/>
                </a:lnTo>
                <a:cubicBezTo>
                  <a:pt x="585" y="298"/>
                  <a:pt x="591" y="306"/>
                  <a:pt x="594" y="311"/>
                </a:cubicBezTo>
                <a:close/>
                <a:moveTo>
                  <a:pt x="598" y="316"/>
                </a:moveTo>
                <a:lnTo>
                  <a:pt x="599" y="317"/>
                </a:lnTo>
                <a:lnTo>
                  <a:pt x="600" y="318"/>
                </a:lnTo>
                <a:cubicBezTo>
                  <a:pt x="602" y="321"/>
                  <a:pt x="602" y="321"/>
                  <a:pt x="603" y="323"/>
                </a:cubicBezTo>
                <a:lnTo>
                  <a:pt x="603" y="323"/>
                </a:lnTo>
                <a:lnTo>
                  <a:pt x="601" y="321"/>
                </a:lnTo>
                <a:lnTo>
                  <a:pt x="599" y="318"/>
                </a:lnTo>
                <a:lnTo>
                  <a:pt x="598" y="316"/>
                </a:lnTo>
                <a:close/>
                <a:moveTo>
                  <a:pt x="600" y="389"/>
                </a:moveTo>
                <a:lnTo>
                  <a:pt x="599" y="388"/>
                </a:lnTo>
                <a:lnTo>
                  <a:pt x="598" y="387"/>
                </a:lnTo>
                <a:lnTo>
                  <a:pt x="598" y="385"/>
                </a:lnTo>
                <a:lnTo>
                  <a:pt x="596" y="383"/>
                </a:lnTo>
                <a:lnTo>
                  <a:pt x="595" y="382"/>
                </a:lnTo>
                <a:lnTo>
                  <a:pt x="594" y="381"/>
                </a:lnTo>
                <a:lnTo>
                  <a:pt x="593" y="380"/>
                </a:lnTo>
                <a:lnTo>
                  <a:pt x="593" y="375"/>
                </a:lnTo>
                <a:lnTo>
                  <a:pt x="594" y="377"/>
                </a:lnTo>
                <a:lnTo>
                  <a:pt x="596" y="378"/>
                </a:lnTo>
                <a:lnTo>
                  <a:pt x="597" y="380"/>
                </a:lnTo>
                <a:lnTo>
                  <a:pt x="598" y="380"/>
                </a:lnTo>
                <a:lnTo>
                  <a:pt x="598" y="381"/>
                </a:lnTo>
                <a:lnTo>
                  <a:pt x="599" y="382"/>
                </a:lnTo>
                <a:lnTo>
                  <a:pt x="599" y="382"/>
                </a:lnTo>
                <a:lnTo>
                  <a:pt x="599" y="383"/>
                </a:lnTo>
                <a:lnTo>
                  <a:pt x="600" y="383"/>
                </a:lnTo>
                <a:lnTo>
                  <a:pt x="600" y="384"/>
                </a:lnTo>
                <a:lnTo>
                  <a:pt x="600" y="386"/>
                </a:lnTo>
                <a:lnTo>
                  <a:pt x="600" y="387"/>
                </a:lnTo>
                <a:lnTo>
                  <a:pt x="600" y="389"/>
                </a:lnTo>
                <a:close/>
                <a:moveTo>
                  <a:pt x="595" y="408"/>
                </a:moveTo>
                <a:lnTo>
                  <a:pt x="597" y="410"/>
                </a:lnTo>
                <a:lnTo>
                  <a:pt x="594" y="410"/>
                </a:lnTo>
                <a:lnTo>
                  <a:pt x="592" y="410"/>
                </a:lnTo>
                <a:lnTo>
                  <a:pt x="591" y="410"/>
                </a:lnTo>
                <a:lnTo>
                  <a:pt x="590" y="410"/>
                </a:lnTo>
                <a:lnTo>
                  <a:pt x="589" y="410"/>
                </a:lnTo>
                <a:lnTo>
                  <a:pt x="589" y="410"/>
                </a:lnTo>
                <a:lnTo>
                  <a:pt x="589" y="410"/>
                </a:lnTo>
                <a:lnTo>
                  <a:pt x="590" y="409"/>
                </a:lnTo>
                <a:lnTo>
                  <a:pt x="591" y="409"/>
                </a:lnTo>
                <a:lnTo>
                  <a:pt x="592" y="409"/>
                </a:lnTo>
                <a:lnTo>
                  <a:pt x="593" y="408"/>
                </a:lnTo>
                <a:lnTo>
                  <a:pt x="595" y="408"/>
                </a:lnTo>
                <a:close/>
                <a:moveTo>
                  <a:pt x="588" y="385"/>
                </a:moveTo>
                <a:cubicBezTo>
                  <a:pt x="588" y="382"/>
                  <a:pt x="588" y="380"/>
                  <a:pt x="588" y="380"/>
                </a:cubicBezTo>
                <a:lnTo>
                  <a:pt x="588" y="380"/>
                </a:lnTo>
                <a:lnTo>
                  <a:pt x="588" y="379"/>
                </a:lnTo>
                <a:lnTo>
                  <a:pt x="588" y="379"/>
                </a:lnTo>
                <a:lnTo>
                  <a:pt x="588" y="379"/>
                </a:lnTo>
                <a:cubicBezTo>
                  <a:pt x="588" y="379"/>
                  <a:pt x="588" y="380"/>
                  <a:pt x="588" y="381"/>
                </a:cubicBezTo>
                <a:cubicBezTo>
                  <a:pt x="589" y="383"/>
                  <a:pt x="595" y="395"/>
                  <a:pt x="600" y="401"/>
                </a:cubicBezTo>
                <a:lnTo>
                  <a:pt x="599" y="402"/>
                </a:lnTo>
                <a:lnTo>
                  <a:pt x="598" y="402"/>
                </a:lnTo>
                <a:lnTo>
                  <a:pt x="598" y="402"/>
                </a:lnTo>
                <a:lnTo>
                  <a:pt x="597" y="402"/>
                </a:lnTo>
                <a:lnTo>
                  <a:pt x="597" y="403"/>
                </a:lnTo>
                <a:lnTo>
                  <a:pt x="596" y="402"/>
                </a:lnTo>
                <a:lnTo>
                  <a:pt x="596" y="402"/>
                </a:lnTo>
                <a:lnTo>
                  <a:pt x="596" y="402"/>
                </a:lnTo>
                <a:lnTo>
                  <a:pt x="595" y="402"/>
                </a:lnTo>
                <a:lnTo>
                  <a:pt x="595" y="401"/>
                </a:lnTo>
                <a:lnTo>
                  <a:pt x="595" y="400"/>
                </a:lnTo>
                <a:lnTo>
                  <a:pt x="594" y="399"/>
                </a:lnTo>
                <a:cubicBezTo>
                  <a:pt x="594" y="397"/>
                  <a:pt x="590" y="388"/>
                  <a:pt x="588" y="385"/>
                </a:cubicBezTo>
                <a:close/>
                <a:moveTo>
                  <a:pt x="605" y="558"/>
                </a:moveTo>
                <a:lnTo>
                  <a:pt x="606" y="558"/>
                </a:lnTo>
                <a:lnTo>
                  <a:pt x="607" y="557"/>
                </a:lnTo>
                <a:lnTo>
                  <a:pt x="610" y="555"/>
                </a:lnTo>
                <a:cubicBezTo>
                  <a:pt x="598" y="574"/>
                  <a:pt x="586" y="588"/>
                  <a:pt x="573" y="601"/>
                </a:cubicBezTo>
                <a:lnTo>
                  <a:pt x="573" y="601"/>
                </a:lnTo>
                <a:lnTo>
                  <a:pt x="573" y="601"/>
                </a:lnTo>
                <a:lnTo>
                  <a:pt x="573" y="601"/>
                </a:lnTo>
                <a:cubicBezTo>
                  <a:pt x="573" y="601"/>
                  <a:pt x="575" y="598"/>
                  <a:pt x="577" y="596"/>
                </a:cubicBezTo>
                <a:cubicBezTo>
                  <a:pt x="581" y="591"/>
                  <a:pt x="595" y="574"/>
                  <a:pt x="605" y="558"/>
                </a:cubicBezTo>
                <a:close/>
                <a:moveTo>
                  <a:pt x="663" y="591"/>
                </a:moveTo>
                <a:cubicBezTo>
                  <a:pt x="651" y="617"/>
                  <a:pt x="613" y="660"/>
                  <a:pt x="583" y="681"/>
                </a:cubicBezTo>
                <a:cubicBezTo>
                  <a:pt x="632" y="633"/>
                  <a:pt x="646" y="614"/>
                  <a:pt x="654" y="603"/>
                </a:cubicBezTo>
                <a:cubicBezTo>
                  <a:pt x="656" y="598"/>
                  <a:pt x="660" y="593"/>
                  <a:pt x="663" y="591"/>
                </a:cubicBezTo>
                <a:close/>
                <a:moveTo>
                  <a:pt x="651" y="589"/>
                </a:moveTo>
                <a:lnTo>
                  <a:pt x="650" y="595"/>
                </a:lnTo>
                <a:lnTo>
                  <a:pt x="648" y="596"/>
                </a:lnTo>
                <a:lnTo>
                  <a:pt x="646" y="598"/>
                </a:lnTo>
                <a:lnTo>
                  <a:pt x="645" y="599"/>
                </a:lnTo>
                <a:lnTo>
                  <a:pt x="644" y="599"/>
                </a:lnTo>
                <a:lnTo>
                  <a:pt x="643" y="600"/>
                </a:lnTo>
                <a:lnTo>
                  <a:pt x="643" y="600"/>
                </a:lnTo>
                <a:lnTo>
                  <a:pt x="643" y="599"/>
                </a:lnTo>
                <a:lnTo>
                  <a:pt x="644" y="599"/>
                </a:lnTo>
                <a:lnTo>
                  <a:pt x="645" y="597"/>
                </a:lnTo>
                <a:lnTo>
                  <a:pt x="646" y="596"/>
                </a:lnTo>
                <a:lnTo>
                  <a:pt x="647" y="594"/>
                </a:lnTo>
                <a:lnTo>
                  <a:pt x="649" y="591"/>
                </a:lnTo>
                <a:lnTo>
                  <a:pt x="651" y="589"/>
                </a:lnTo>
                <a:close/>
                <a:moveTo>
                  <a:pt x="709" y="522"/>
                </a:moveTo>
                <a:cubicBezTo>
                  <a:pt x="709" y="524"/>
                  <a:pt x="709" y="528"/>
                  <a:pt x="709" y="529"/>
                </a:cubicBezTo>
                <a:cubicBezTo>
                  <a:pt x="708" y="533"/>
                  <a:pt x="707" y="538"/>
                  <a:pt x="706" y="540"/>
                </a:cubicBezTo>
                <a:lnTo>
                  <a:pt x="706" y="538"/>
                </a:lnTo>
                <a:lnTo>
                  <a:pt x="706" y="537"/>
                </a:lnTo>
                <a:lnTo>
                  <a:pt x="705" y="535"/>
                </a:lnTo>
                <a:lnTo>
                  <a:pt x="704" y="535"/>
                </a:lnTo>
                <a:lnTo>
                  <a:pt x="705" y="533"/>
                </a:lnTo>
                <a:lnTo>
                  <a:pt x="705" y="532"/>
                </a:lnTo>
                <a:lnTo>
                  <a:pt x="705" y="531"/>
                </a:lnTo>
                <a:lnTo>
                  <a:pt x="705" y="530"/>
                </a:lnTo>
                <a:cubicBezTo>
                  <a:pt x="706" y="528"/>
                  <a:pt x="707" y="523"/>
                  <a:pt x="707" y="522"/>
                </a:cubicBezTo>
                <a:lnTo>
                  <a:pt x="707" y="521"/>
                </a:lnTo>
                <a:lnTo>
                  <a:pt x="707" y="520"/>
                </a:lnTo>
                <a:lnTo>
                  <a:pt x="706" y="519"/>
                </a:lnTo>
                <a:lnTo>
                  <a:pt x="709" y="522"/>
                </a:lnTo>
                <a:close/>
                <a:moveTo>
                  <a:pt x="682" y="642"/>
                </a:moveTo>
                <a:cubicBezTo>
                  <a:pt x="689" y="634"/>
                  <a:pt x="696" y="623"/>
                  <a:pt x="700" y="616"/>
                </a:cubicBezTo>
                <a:cubicBezTo>
                  <a:pt x="715" y="598"/>
                  <a:pt x="719" y="587"/>
                  <a:pt x="720" y="585"/>
                </a:cubicBezTo>
                <a:lnTo>
                  <a:pt x="720" y="585"/>
                </a:lnTo>
                <a:lnTo>
                  <a:pt x="720" y="584"/>
                </a:lnTo>
                <a:lnTo>
                  <a:pt x="720" y="584"/>
                </a:lnTo>
                <a:lnTo>
                  <a:pt x="720" y="584"/>
                </a:lnTo>
                <a:lnTo>
                  <a:pt x="720" y="584"/>
                </a:lnTo>
                <a:lnTo>
                  <a:pt x="721" y="584"/>
                </a:lnTo>
                <a:lnTo>
                  <a:pt x="721" y="584"/>
                </a:lnTo>
                <a:lnTo>
                  <a:pt x="721" y="584"/>
                </a:lnTo>
                <a:lnTo>
                  <a:pt x="721" y="584"/>
                </a:lnTo>
                <a:lnTo>
                  <a:pt x="721" y="584"/>
                </a:lnTo>
                <a:lnTo>
                  <a:pt x="721" y="584"/>
                </a:lnTo>
                <a:cubicBezTo>
                  <a:pt x="717" y="594"/>
                  <a:pt x="689" y="640"/>
                  <a:pt x="682" y="642"/>
                </a:cubicBezTo>
                <a:close/>
                <a:moveTo>
                  <a:pt x="716" y="611"/>
                </a:moveTo>
                <a:lnTo>
                  <a:pt x="715" y="612"/>
                </a:lnTo>
                <a:lnTo>
                  <a:pt x="715" y="613"/>
                </a:lnTo>
                <a:lnTo>
                  <a:pt x="714" y="614"/>
                </a:lnTo>
                <a:lnTo>
                  <a:pt x="714" y="614"/>
                </a:lnTo>
                <a:cubicBezTo>
                  <a:pt x="713" y="617"/>
                  <a:pt x="708" y="623"/>
                  <a:pt x="705" y="626"/>
                </a:cubicBezTo>
                <a:cubicBezTo>
                  <a:pt x="709" y="622"/>
                  <a:pt x="714" y="615"/>
                  <a:pt x="716" y="611"/>
                </a:cubicBezTo>
                <a:close/>
                <a:moveTo>
                  <a:pt x="636" y="681"/>
                </a:moveTo>
                <a:cubicBezTo>
                  <a:pt x="625" y="691"/>
                  <a:pt x="626" y="690"/>
                  <a:pt x="625" y="690"/>
                </a:cubicBezTo>
                <a:lnTo>
                  <a:pt x="624" y="690"/>
                </a:lnTo>
                <a:cubicBezTo>
                  <a:pt x="627" y="687"/>
                  <a:pt x="631" y="683"/>
                  <a:pt x="632" y="683"/>
                </a:cubicBezTo>
                <a:cubicBezTo>
                  <a:pt x="640" y="675"/>
                  <a:pt x="646" y="668"/>
                  <a:pt x="651" y="660"/>
                </a:cubicBezTo>
                <a:cubicBezTo>
                  <a:pt x="661" y="649"/>
                  <a:pt x="666" y="645"/>
                  <a:pt x="666" y="645"/>
                </a:cubicBezTo>
                <a:lnTo>
                  <a:pt x="667" y="644"/>
                </a:lnTo>
                <a:lnTo>
                  <a:pt x="667" y="644"/>
                </a:lnTo>
                <a:lnTo>
                  <a:pt x="667" y="645"/>
                </a:lnTo>
                <a:lnTo>
                  <a:pt x="667" y="645"/>
                </a:lnTo>
                <a:cubicBezTo>
                  <a:pt x="667" y="646"/>
                  <a:pt x="651" y="666"/>
                  <a:pt x="636" y="681"/>
                </a:cubicBezTo>
                <a:close/>
                <a:moveTo>
                  <a:pt x="636" y="688"/>
                </a:moveTo>
                <a:lnTo>
                  <a:pt x="635" y="688"/>
                </a:lnTo>
                <a:lnTo>
                  <a:pt x="635" y="688"/>
                </a:lnTo>
                <a:lnTo>
                  <a:pt x="635" y="688"/>
                </a:lnTo>
                <a:lnTo>
                  <a:pt x="636" y="687"/>
                </a:lnTo>
                <a:lnTo>
                  <a:pt x="638" y="685"/>
                </a:lnTo>
                <a:lnTo>
                  <a:pt x="641" y="682"/>
                </a:lnTo>
                <a:lnTo>
                  <a:pt x="642" y="681"/>
                </a:lnTo>
                <a:lnTo>
                  <a:pt x="642" y="681"/>
                </a:lnTo>
                <a:lnTo>
                  <a:pt x="642" y="682"/>
                </a:lnTo>
                <a:lnTo>
                  <a:pt x="641" y="683"/>
                </a:lnTo>
                <a:lnTo>
                  <a:pt x="640" y="684"/>
                </a:lnTo>
                <a:lnTo>
                  <a:pt x="638" y="685"/>
                </a:lnTo>
                <a:lnTo>
                  <a:pt x="637" y="687"/>
                </a:lnTo>
                <a:lnTo>
                  <a:pt x="636" y="688"/>
                </a:lnTo>
                <a:close/>
                <a:moveTo>
                  <a:pt x="656" y="635"/>
                </a:moveTo>
                <a:cubicBezTo>
                  <a:pt x="646" y="648"/>
                  <a:pt x="636" y="659"/>
                  <a:pt x="624" y="667"/>
                </a:cubicBezTo>
                <a:cubicBezTo>
                  <a:pt x="649" y="643"/>
                  <a:pt x="663" y="625"/>
                  <a:pt x="664" y="623"/>
                </a:cubicBezTo>
                <a:lnTo>
                  <a:pt x="664" y="623"/>
                </a:lnTo>
                <a:lnTo>
                  <a:pt x="664" y="623"/>
                </a:lnTo>
                <a:lnTo>
                  <a:pt x="664" y="623"/>
                </a:lnTo>
                <a:lnTo>
                  <a:pt x="664" y="623"/>
                </a:lnTo>
                <a:cubicBezTo>
                  <a:pt x="664" y="623"/>
                  <a:pt x="664" y="623"/>
                  <a:pt x="664" y="624"/>
                </a:cubicBezTo>
                <a:cubicBezTo>
                  <a:pt x="663" y="625"/>
                  <a:pt x="659" y="631"/>
                  <a:pt x="656" y="635"/>
                </a:cubicBezTo>
                <a:close/>
                <a:moveTo>
                  <a:pt x="672" y="626"/>
                </a:moveTo>
                <a:cubicBezTo>
                  <a:pt x="671" y="629"/>
                  <a:pt x="658" y="646"/>
                  <a:pt x="656" y="647"/>
                </a:cubicBezTo>
                <a:lnTo>
                  <a:pt x="661" y="637"/>
                </a:lnTo>
                <a:lnTo>
                  <a:pt x="663" y="634"/>
                </a:lnTo>
                <a:lnTo>
                  <a:pt x="665" y="631"/>
                </a:lnTo>
                <a:lnTo>
                  <a:pt x="667" y="629"/>
                </a:lnTo>
                <a:lnTo>
                  <a:pt x="669" y="627"/>
                </a:lnTo>
                <a:lnTo>
                  <a:pt x="670" y="625"/>
                </a:lnTo>
                <a:lnTo>
                  <a:pt x="671" y="624"/>
                </a:lnTo>
                <a:lnTo>
                  <a:pt x="672" y="623"/>
                </a:lnTo>
                <a:lnTo>
                  <a:pt x="672" y="623"/>
                </a:lnTo>
                <a:lnTo>
                  <a:pt x="672" y="623"/>
                </a:lnTo>
                <a:lnTo>
                  <a:pt x="672" y="623"/>
                </a:lnTo>
                <a:lnTo>
                  <a:pt x="672" y="623"/>
                </a:lnTo>
                <a:lnTo>
                  <a:pt x="672" y="624"/>
                </a:lnTo>
                <a:lnTo>
                  <a:pt x="672" y="625"/>
                </a:lnTo>
                <a:lnTo>
                  <a:pt x="672" y="626"/>
                </a:lnTo>
                <a:close/>
                <a:moveTo>
                  <a:pt x="634" y="672"/>
                </a:moveTo>
                <a:cubicBezTo>
                  <a:pt x="637" y="667"/>
                  <a:pt x="645" y="660"/>
                  <a:pt x="644" y="661"/>
                </a:cubicBezTo>
                <a:lnTo>
                  <a:pt x="644" y="661"/>
                </a:lnTo>
                <a:lnTo>
                  <a:pt x="644" y="661"/>
                </a:lnTo>
                <a:lnTo>
                  <a:pt x="641" y="664"/>
                </a:lnTo>
                <a:cubicBezTo>
                  <a:pt x="631" y="675"/>
                  <a:pt x="629" y="677"/>
                  <a:pt x="629" y="677"/>
                </a:cubicBezTo>
                <a:cubicBezTo>
                  <a:pt x="629" y="677"/>
                  <a:pt x="634" y="671"/>
                  <a:pt x="634" y="672"/>
                </a:cubicBezTo>
                <a:close/>
                <a:moveTo>
                  <a:pt x="657" y="672"/>
                </a:moveTo>
                <a:cubicBezTo>
                  <a:pt x="664" y="665"/>
                  <a:pt x="671" y="657"/>
                  <a:pt x="673" y="655"/>
                </a:cubicBezTo>
                <a:cubicBezTo>
                  <a:pt x="677" y="651"/>
                  <a:pt x="679" y="648"/>
                  <a:pt x="679" y="649"/>
                </a:cubicBezTo>
                <a:lnTo>
                  <a:pt x="679" y="649"/>
                </a:lnTo>
                <a:cubicBezTo>
                  <a:pt x="679" y="648"/>
                  <a:pt x="675" y="654"/>
                  <a:pt x="672" y="657"/>
                </a:cubicBezTo>
                <a:lnTo>
                  <a:pt x="672" y="657"/>
                </a:lnTo>
                <a:lnTo>
                  <a:pt x="673" y="657"/>
                </a:lnTo>
                <a:lnTo>
                  <a:pt x="673" y="657"/>
                </a:lnTo>
                <a:lnTo>
                  <a:pt x="673" y="657"/>
                </a:lnTo>
                <a:cubicBezTo>
                  <a:pt x="672" y="658"/>
                  <a:pt x="644" y="687"/>
                  <a:pt x="644" y="687"/>
                </a:cubicBezTo>
                <a:lnTo>
                  <a:pt x="644" y="687"/>
                </a:lnTo>
                <a:cubicBezTo>
                  <a:pt x="642" y="688"/>
                  <a:pt x="650" y="680"/>
                  <a:pt x="657" y="672"/>
                </a:cubicBezTo>
                <a:close/>
                <a:moveTo>
                  <a:pt x="676" y="634"/>
                </a:moveTo>
                <a:lnTo>
                  <a:pt x="678" y="634"/>
                </a:lnTo>
                <a:lnTo>
                  <a:pt x="676" y="637"/>
                </a:lnTo>
                <a:lnTo>
                  <a:pt x="674" y="639"/>
                </a:lnTo>
                <a:lnTo>
                  <a:pt x="674" y="640"/>
                </a:lnTo>
                <a:lnTo>
                  <a:pt x="674" y="639"/>
                </a:lnTo>
                <a:lnTo>
                  <a:pt x="675" y="637"/>
                </a:lnTo>
                <a:lnTo>
                  <a:pt x="676" y="634"/>
                </a:lnTo>
                <a:close/>
                <a:moveTo>
                  <a:pt x="693" y="644"/>
                </a:moveTo>
                <a:cubicBezTo>
                  <a:pt x="691" y="646"/>
                  <a:pt x="682" y="656"/>
                  <a:pt x="678" y="662"/>
                </a:cubicBezTo>
                <a:cubicBezTo>
                  <a:pt x="679" y="660"/>
                  <a:pt x="691" y="646"/>
                  <a:pt x="693" y="644"/>
                </a:cubicBezTo>
                <a:close/>
                <a:moveTo>
                  <a:pt x="678" y="662"/>
                </a:moveTo>
                <a:cubicBezTo>
                  <a:pt x="672" y="669"/>
                  <a:pt x="659" y="683"/>
                  <a:pt x="655" y="687"/>
                </a:cubicBezTo>
                <a:lnTo>
                  <a:pt x="655" y="687"/>
                </a:lnTo>
                <a:lnTo>
                  <a:pt x="654" y="687"/>
                </a:lnTo>
                <a:lnTo>
                  <a:pt x="654" y="687"/>
                </a:lnTo>
                <a:lnTo>
                  <a:pt x="653" y="687"/>
                </a:lnTo>
                <a:lnTo>
                  <a:pt x="653" y="687"/>
                </a:lnTo>
                <a:lnTo>
                  <a:pt x="653" y="687"/>
                </a:lnTo>
                <a:lnTo>
                  <a:pt x="652" y="687"/>
                </a:lnTo>
                <a:lnTo>
                  <a:pt x="652" y="687"/>
                </a:lnTo>
                <a:lnTo>
                  <a:pt x="652" y="687"/>
                </a:lnTo>
                <a:lnTo>
                  <a:pt x="652" y="687"/>
                </a:lnTo>
                <a:lnTo>
                  <a:pt x="652" y="687"/>
                </a:lnTo>
                <a:lnTo>
                  <a:pt x="652" y="687"/>
                </a:lnTo>
                <a:cubicBezTo>
                  <a:pt x="652" y="687"/>
                  <a:pt x="654" y="685"/>
                  <a:pt x="655" y="685"/>
                </a:cubicBezTo>
                <a:cubicBezTo>
                  <a:pt x="657" y="683"/>
                  <a:pt x="670" y="671"/>
                  <a:pt x="678" y="662"/>
                </a:cubicBezTo>
                <a:close/>
                <a:moveTo>
                  <a:pt x="691" y="576"/>
                </a:moveTo>
                <a:cubicBezTo>
                  <a:pt x="693" y="566"/>
                  <a:pt x="694" y="564"/>
                  <a:pt x="696" y="562"/>
                </a:cubicBezTo>
                <a:cubicBezTo>
                  <a:pt x="696" y="560"/>
                  <a:pt x="699" y="554"/>
                  <a:pt x="700" y="551"/>
                </a:cubicBezTo>
                <a:cubicBezTo>
                  <a:pt x="700" y="557"/>
                  <a:pt x="697" y="565"/>
                  <a:pt x="691" y="576"/>
                </a:cubicBezTo>
                <a:close/>
                <a:moveTo>
                  <a:pt x="702" y="563"/>
                </a:moveTo>
                <a:cubicBezTo>
                  <a:pt x="701" y="568"/>
                  <a:pt x="696" y="585"/>
                  <a:pt x="694" y="588"/>
                </a:cubicBezTo>
                <a:cubicBezTo>
                  <a:pt x="695" y="585"/>
                  <a:pt x="697" y="579"/>
                  <a:pt x="697" y="577"/>
                </a:cubicBezTo>
                <a:cubicBezTo>
                  <a:pt x="699" y="572"/>
                  <a:pt x="702" y="565"/>
                  <a:pt x="702" y="563"/>
                </a:cubicBezTo>
                <a:close/>
                <a:moveTo>
                  <a:pt x="707" y="584"/>
                </a:moveTo>
                <a:cubicBezTo>
                  <a:pt x="701" y="608"/>
                  <a:pt x="694" y="616"/>
                  <a:pt x="688" y="624"/>
                </a:cubicBezTo>
                <a:cubicBezTo>
                  <a:pt x="686" y="625"/>
                  <a:pt x="684" y="628"/>
                  <a:pt x="683" y="629"/>
                </a:cubicBezTo>
                <a:lnTo>
                  <a:pt x="682" y="630"/>
                </a:lnTo>
                <a:lnTo>
                  <a:pt x="681" y="630"/>
                </a:lnTo>
                <a:lnTo>
                  <a:pt x="680" y="631"/>
                </a:lnTo>
                <a:lnTo>
                  <a:pt x="680" y="631"/>
                </a:lnTo>
                <a:lnTo>
                  <a:pt x="680" y="630"/>
                </a:lnTo>
                <a:lnTo>
                  <a:pt x="679" y="630"/>
                </a:lnTo>
                <a:cubicBezTo>
                  <a:pt x="679" y="629"/>
                  <a:pt x="682" y="624"/>
                  <a:pt x="682" y="623"/>
                </a:cubicBezTo>
                <a:lnTo>
                  <a:pt x="683" y="622"/>
                </a:lnTo>
                <a:lnTo>
                  <a:pt x="684" y="620"/>
                </a:lnTo>
                <a:lnTo>
                  <a:pt x="685" y="618"/>
                </a:lnTo>
                <a:cubicBezTo>
                  <a:pt x="700" y="595"/>
                  <a:pt x="707" y="583"/>
                  <a:pt x="708" y="581"/>
                </a:cubicBezTo>
                <a:cubicBezTo>
                  <a:pt x="709" y="580"/>
                  <a:pt x="709" y="579"/>
                  <a:pt x="709" y="579"/>
                </a:cubicBezTo>
                <a:lnTo>
                  <a:pt x="709" y="579"/>
                </a:lnTo>
                <a:lnTo>
                  <a:pt x="709" y="579"/>
                </a:lnTo>
                <a:cubicBezTo>
                  <a:pt x="709" y="579"/>
                  <a:pt x="709" y="580"/>
                  <a:pt x="708" y="581"/>
                </a:cubicBezTo>
                <a:cubicBezTo>
                  <a:pt x="708" y="582"/>
                  <a:pt x="708" y="584"/>
                  <a:pt x="707" y="584"/>
                </a:cubicBezTo>
                <a:close/>
                <a:moveTo>
                  <a:pt x="712" y="584"/>
                </a:moveTo>
                <a:cubicBezTo>
                  <a:pt x="711" y="586"/>
                  <a:pt x="714" y="576"/>
                  <a:pt x="716" y="566"/>
                </a:cubicBezTo>
                <a:lnTo>
                  <a:pt x="716" y="567"/>
                </a:lnTo>
                <a:lnTo>
                  <a:pt x="717" y="569"/>
                </a:lnTo>
                <a:lnTo>
                  <a:pt x="717" y="570"/>
                </a:lnTo>
                <a:lnTo>
                  <a:pt x="717" y="571"/>
                </a:lnTo>
                <a:lnTo>
                  <a:pt x="718" y="571"/>
                </a:lnTo>
                <a:lnTo>
                  <a:pt x="718" y="572"/>
                </a:lnTo>
                <a:lnTo>
                  <a:pt x="718" y="573"/>
                </a:lnTo>
                <a:lnTo>
                  <a:pt x="718" y="573"/>
                </a:lnTo>
                <a:cubicBezTo>
                  <a:pt x="718" y="574"/>
                  <a:pt x="716" y="576"/>
                  <a:pt x="716" y="576"/>
                </a:cubicBezTo>
                <a:lnTo>
                  <a:pt x="715" y="577"/>
                </a:lnTo>
                <a:lnTo>
                  <a:pt x="715" y="579"/>
                </a:lnTo>
                <a:lnTo>
                  <a:pt x="714" y="580"/>
                </a:lnTo>
                <a:lnTo>
                  <a:pt x="713" y="582"/>
                </a:lnTo>
                <a:lnTo>
                  <a:pt x="712" y="584"/>
                </a:lnTo>
                <a:close/>
                <a:moveTo>
                  <a:pt x="715" y="535"/>
                </a:moveTo>
                <a:lnTo>
                  <a:pt x="712" y="538"/>
                </a:lnTo>
                <a:lnTo>
                  <a:pt x="712" y="536"/>
                </a:lnTo>
                <a:lnTo>
                  <a:pt x="713" y="535"/>
                </a:lnTo>
                <a:lnTo>
                  <a:pt x="714" y="534"/>
                </a:lnTo>
                <a:lnTo>
                  <a:pt x="715" y="533"/>
                </a:lnTo>
                <a:lnTo>
                  <a:pt x="716" y="531"/>
                </a:lnTo>
                <a:lnTo>
                  <a:pt x="715" y="534"/>
                </a:lnTo>
                <a:lnTo>
                  <a:pt x="715" y="535"/>
                </a:lnTo>
                <a:lnTo>
                  <a:pt x="715" y="535"/>
                </a:lnTo>
                <a:close/>
                <a:moveTo>
                  <a:pt x="714" y="541"/>
                </a:moveTo>
                <a:lnTo>
                  <a:pt x="714" y="545"/>
                </a:lnTo>
                <a:lnTo>
                  <a:pt x="712" y="545"/>
                </a:lnTo>
                <a:lnTo>
                  <a:pt x="710" y="545"/>
                </a:lnTo>
                <a:lnTo>
                  <a:pt x="711" y="547"/>
                </a:lnTo>
                <a:cubicBezTo>
                  <a:pt x="711" y="549"/>
                  <a:pt x="712" y="552"/>
                  <a:pt x="711" y="553"/>
                </a:cubicBezTo>
                <a:cubicBezTo>
                  <a:pt x="712" y="559"/>
                  <a:pt x="707" y="566"/>
                  <a:pt x="704" y="570"/>
                </a:cubicBezTo>
                <a:lnTo>
                  <a:pt x="704" y="571"/>
                </a:lnTo>
                <a:lnTo>
                  <a:pt x="703" y="572"/>
                </a:lnTo>
                <a:cubicBezTo>
                  <a:pt x="706" y="561"/>
                  <a:pt x="708" y="553"/>
                  <a:pt x="708" y="551"/>
                </a:cubicBezTo>
                <a:cubicBezTo>
                  <a:pt x="709" y="545"/>
                  <a:pt x="711" y="543"/>
                  <a:pt x="714" y="541"/>
                </a:cubicBezTo>
                <a:close/>
                <a:moveTo>
                  <a:pt x="703" y="519"/>
                </a:moveTo>
                <a:lnTo>
                  <a:pt x="703" y="520"/>
                </a:lnTo>
                <a:lnTo>
                  <a:pt x="703" y="521"/>
                </a:lnTo>
                <a:lnTo>
                  <a:pt x="704" y="521"/>
                </a:lnTo>
                <a:lnTo>
                  <a:pt x="704" y="522"/>
                </a:lnTo>
                <a:cubicBezTo>
                  <a:pt x="704" y="529"/>
                  <a:pt x="699" y="540"/>
                  <a:pt x="696" y="547"/>
                </a:cubicBezTo>
                <a:cubicBezTo>
                  <a:pt x="694" y="551"/>
                  <a:pt x="690" y="561"/>
                  <a:pt x="690" y="564"/>
                </a:cubicBezTo>
                <a:cubicBezTo>
                  <a:pt x="690" y="566"/>
                  <a:pt x="688" y="570"/>
                  <a:pt x="686" y="573"/>
                </a:cubicBezTo>
                <a:cubicBezTo>
                  <a:pt x="691" y="558"/>
                  <a:pt x="694" y="545"/>
                  <a:pt x="695" y="540"/>
                </a:cubicBezTo>
                <a:cubicBezTo>
                  <a:pt x="698" y="529"/>
                  <a:pt x="700" y="523"/>
                  <a:pt x="703" y="519"/>
                </a:cubicBezTo>
                <a:close/>
                <a:moveTo>
                  <a:pt x="687" y="594"/>
                </a:moveTo>
                <a:cubicBezTo>
                  <a:pt x="683" y="603"/>
                  <a:pt x="681" y="607"/>
                  <a:pt x="681" y="607"/>
                </a:cubicBezTo>
                <a:lnTo>
                  <a:pt x="680" y="607"/>
                </a:lnTo>
                <a:lnTo>
                  <a:pt x="680" y="607"/>
                </a:lnTo>
                <a:lnTo>
                  <a:pt x="680" y="607"/>
                </a:lnTo>
                <a:cubicBezTo>
                  <a:pt x="679" y="606"/>
                  <a:pt x="684" y="597"/>
                  <a:pt x="687" y="594"/>
                </a:cubicBezTo>
                <a:close/>
                <a:moveTo>
                  <a:pt x="580" y="697"/>
                </a:moveTo>
                <a:cubicBezTo>
                  <a:pt x="600" y="679"/>
                  <a:pt x="610" y="672"/>
                  <a:pt x="613" y="670"/>
                </a:cubicBezTo>
                <a:cubicBezTo>
                  <a:pt x="617" y="668"/>
                  <a:pt x="617" y="667"/>
                  <a:pt x="617" y="665"/>
                </a:cubicBezTo>
                <a:lnTo>
                  <a:pt x="617" y="665"/>
                </a:lnTo>
                <a:lnTo>
                  <a:pt x="617" y="664"/>
                </a:lnTo>
                <a:lnTo>
                  <a:pt x="617" y="664"/>
                </a:lnTo>
                <a:lnTo>
                  <a:pt x="617" y="663"/>
                </a:lnTo>
                <a:lnTo>
                  <a:pt x="617" y="663"/>
                </a:lnTo>
                <a:lnTo>
                  <a:pt x="616" y="663"/>
                </a:lnTo>
                <a:lnTo>
                  <a:pt x="616" y="663"/>
                </a:lnTo>
                <a:lnTo>
                  <a:pt x="616" y="663"/>
                </a:lnTo>
                <a:lnTo>
                  <a:pt x="615" y="663"/>
                </a:lnTo>
                <a:lnTo>
                  <a:pt x="615" y="663"/>
                </a:lnTo>
                <a:lnTo>
                  <a:pt x="615" y="663"/>
                </a:lnTo>
                <a:lnTo>
                  <a:pt x="615" y="663"/>
                </a:lnTo>
                <a:lnTo>
                  <a:pt x="615" y="663"/>
                </a:lnTo>
                <a:cubicBezTo>
                  <a:pt x="615" y="663"/>
                  <a:pt x="623" y="655"/>
                  <a:pt x="627" y="650"/>
                </a:cubicBezTo>
                <a:cubicBezTo>
                  <a:pt x="648" y="631"/>
                  <a:pt x="668" y="609"/>
                  <a:pt x="683" y="584"/>
                </a:cubicBezTo>
                <a:cubicBezTo>
                  <a:pt x="673" y="617"/>
                  <a:pt x="591" y="697"/>
                  <a:pt x="580" y="697"/>
                </a:cubicBezTo>
                <a:close/>
                <a:moveTo>
                  <a:pt x="546" y="706"/>
                </a:moveTo>
                <a:lnTo>
                  <a:pt x="548" y="708"/>
                </a:lnTo>
                <a:lnTo>
                  <a:pt x="549" y="708"/>
                </a:lnTo>
                <a:lnTo>
                  <a:pt x="548" y="709"/>
                </a:lnTo>
                <a:lnTo>
                  <a:pt x="547" y="710"/>
                </a:lnTo>
                <a:lnTo>
                  <a:pt x="546" y="710"/>
                </a:lnTo>
                <a:lnTo>
                  <a:pt x="545" y="711"/>
                </a:lnTo>
                <a:lnTo>
                  <a:pt x="544" y="711"/>
                </a:lnTo>
                <a:lnTo>
                  <a:pt x="543" y="710"/>
                </a:lnTo>
                <a:lnTo>
                  <a:pt x="542" y="710"/>
                </a:lnTo>
                <a:lnTo>
                  <a:pt x="540" y="709"/>
                </a:lnTo>
                <a:lnTo>
                  <a:pt x="540" y="709"/>
                </a:lnTo>
                <a:lnTo>
                  <a:pt x="540" y="709"/>
                </a:lnTo>
                <a:lnTo>
                  <a:pt x="541" y="708"/>
                </a:lnTo>
                <a:lnTo>
                  <a:pt x="543" y="707"/>
                </a:lnTo>
                <a:lnTo>
                  <a:pt x="546" y="706"/>
                </a:lnTo>
                <a:close/>
                <a:moveTo>
                  <a:pt x="541" y="698"/>
                </a:moveTo>
                <a:lnTo>
                  <a:pt x="544" y="696"/>
                </a:lnTo>
                <a:lnTo>
                  <a:pt x="546" y="695"/>
                </a:lnTo>
                <a:lnTo>
                  <a:pt x="547" y="694"/>
                </a:lnTo>
                <a:lnTo>
                  <a:pt x="547" y="694"/>
                </a:lnTo>
                <a:lnTo>
                  <a:pt x="546" y="695"/>
                </a:lnTo>
                <a:lnTo>
                  <a:pt x="545" y="696"/>
                </a:lnTo>
                <a:lnTo>
                  <a:pt x="543" y="698"/>
                </a:lnTo>
                <a:lnTo>
                  <a:pt x="541" y="698"/>
                </a:lnTo>
                <a:close/>
                <a:moveTo>
                  <a:pt x="551" y="682"/>
                </a:moveTo>
                <a:lnTo>
                  <a:pt x="553" y="681"/>
                </a:lnTo>
                <a:lnTo>
                  <a:pt x="554" y="681"/>
                </a:lnTo>
                <a:lnTo>
                  <a:pt x="555" y="680"/>
                </a:lnTo>
                <a:lnTo>
                  <a:pt x="556" y="679"/>
                </a:lnTo>
                <a:lnTo>
                  <a:pt x="558" y="678"/>
                </a:lnTo>
                <a:cubicBezTo>
                  <a:pt x="543" y="689"/>
                  <a:pt x="536" y="693"/>
                  <a:pt x="536" y="693"/>
                </a:cubicBezTo>
                <a:lnTo>
                  <a:pt x="535" y="693"/>
                </a:lnTo>
                <a:lnTo>
                  <a:pt x="535" y="693"/>
                </a:lnTo>
                <a:cubicBezTo>
                  <a:pt x="535" y="693"/>
                  <a:pt x="545" y="686"/>
                  <a:pt x="551" y="682"/>
                </a:cubicBezTo>
                <a:close/>
                <a:moveTo>
                  <a:pt x="523" y="686"/>
                </a:moveTo>
                <a:lnTo>
                  <a:pt x="520" y="684"/>
                </a:lnTo>
                <a:lnTo>
                  <a:pt x="519" y="683"/>
                </a:lnTo>
                <a:lnTo>
                  <a:pt x="518" y="682"/>
                </a:lnTo>
                <a:lnTo>
                  <a:pt x="518" y="681"/>
                </a:lnTo>
                <a:lnTo>
                  <a:pt x="518" y="681"/>
                </a:lnTo>
                <a:cubicBezTo>
                  <a:pt x="524" y="679"/>
                  <a:pt x="537" y="672"/>
                  <a:pt x="537" y="671"/>
                </a:cubicBezTo>
                <a:lnTo>
                  <a:pt x="538" y="671"/>
                </a:lnTo>
                <a:lnTo>
                  <a:pt x="538" y="671"/>
                </a:lnTo>
                <a:lnTo>
                  <a:pt x="538" y="671"/>
                </a:lnTo>
                <a:lnTo>
                  <a:pt x="539" y="671"/>
                </a:lnTo>
                <a:cubicBezTo>
                  <a:pt x="539" y="671"/>
                  <a:pt x="536" y="673"/>
                  <a:pt x="535" y="674"/>
                </a:cubicBezTo>
                <a:cubicBezTo>
                  <a:pt x="534" y="676"/>
                  <a:pt x="526" y="684"/>
                  <a:pt x="523" y="686"/>
                </a:cubicBezTo>
                <a:close/>
                <a:moveTo>
                  <a:pt x="522" y="656"/>
                </a:moveTo>
                <a:lnTo>
                  <a:pt x="521" y="657"/>
                </a:lnTo>
                <a:lnTo>
                  <a:pt x="520" y="658"/>
                </a:lnTo>
                <a:lnTo>
                  <a:pt x="520" y="658"/>
                </a:lnTo>
                <a:lnTo>
                  <a:pt x="520" y="658"/>
                </a:lnTo>
                <a:cubicBezTo>
                  <a:pt x="519" y="658"/>
                  <a:pt x="529" y="651"/>
                  <a:pt x="532" y="650"/>
                </a:cubicBezTo>
                <a:cubicBezTo>
                  <a:pt x="523" y="656"/>
                  <a:pt x="522" y="656"/>
                  <a:pt x="522" y="656"/>
                </a:cubicBezTo>
                <a:lnTo>
                  <a:pt x="522" y="656"/>
                </a:lnTo>
                <a:close/>
                <a:moveTo>
                  <a:pt x="555" y="636"/>
                </a:moveTo>
                <a:cubicBezTo>
                  <a:pt x="575" y="620"/>
                  <a:pt x="582" y="615"/>
                  <a:pt x="582" y="615"/>
                </a:cubicBezTo>
                <a:lnTo>
                  <a:pt x="582" y="615"/>
                </a:lnTo>
                <a:cubicBezTo>
                  <a:pt x="583" y="616"/>
                  <a:pt x="540" y="652"/>
                  <a:pt x="524" y="660"/>
                </a:cubicBezTo>
                <a:cubicBezTo>
                  <a:pt x="529" y="656"/>
                  <a:pt x="537" y="651"/>
                  <a:pt x="540" y="648"/>
                </a:cubicBezTo>
                <a:cubicBezTo>
                  <a:pt x="545" y="644"/>
                  <a:pt x="552" y="639"/>
                  <a:pt x="555" y="636"/>
                </a:cubicBezTo>
                <a:close/>
                <a:moveTo>
                  <a:pt x="517" y="637"/>
                </a:moveTo>
                <a:cubicBezTo>
                  <a:pt x="529" y="625"/>
                  <a:pt x="545" y="612"/>
                  <a:pt x="557" y="603"/>
                </a:cubicBezTo>
                <a:lnTo>
                  <a:pt x="558" y="602"/>
                </a:lnTo>
                <a:lnTo>
                  <a:pt x="559" y="601"/>
                </a:lnTo>
                <a:lnTo>
                  <a:pt x="560" y="601"/>
                </a:lnTo>
                <a:lnTo>
                  <a:pt x="561" y="600"/>
                </a:lnTo>
                <a:lnTo>
                  <a:pt x="562" y="599"/>
                </a:lnTo>
                <a:cubicBezTo>
                  <a:pt x="550" y="613"/>
                  <a:pt x="531" y="630"/>
                  <a:pt x="517" y="637"/>
                </a:cubicBezTo>
                <a:close/>
                <a:moveTo>
                  <a:pt x="543" y="652"/>
                </a:moveTo>
                <a:lnTo>
                  <a:pt x="542" y="653"/>
                </a:lnTo>
                <a:lnTo>
                  <a:pt x="541" y="654"/>
                </a:lnTo>
                <a:lnTo>
                  <a:pt x="540" y="655"/>
                </a:lnTo>
                <a:lnTo>
                  <a:pt x="539" y="655"/>
                </a:lnTo>
                <a:cubicBezTo>
                  <a:pt x="531" y="664"/>
                  <a:pt x="522" y="670"/>
                  <a:pt x="508" y="674"/>
                </a:cubicBezTo>
                <a:lnTo>
                  <a:pt x="505" y="671"/>
                </a:lnTo>
                <a:lnTo>
                  <a:pt x="505" y="671"/>
                </a:lnTo>
                <a:lnTo>
                  <a:pt x="506" y="671"/>
                </a:lnTo>
                <a:lnTo>
                  <a:pt x="507" y="671"/>
                </a:lnTo>
                <a:cubicBezTo>
                  <a:pt x="515" y="671"/>
                  <a:pt x="539" y="656"/>
                  <a:pt x="543" y="652"/>
                </a:cubicBezTo>
                <a:close/>
                <a:moveTo>
                  <a:pt x="542" y="680"/>
                </a:moveTo>
                <a:lnTo>
                  <a:pt x="539" y="683"/>
                </a:lnTo>
                <a:lnTo>
                  <a:pt x="538" y="684"/>
                </a:lnTo>
                <a:lnTo>
                  <a:pt x="537" y="685"/>
                </a:lnTo>
                <a:lnTo>
                  <a:pt x="537" y="685"/>
                </a:lnTo>
                <a:lnTo>
                  <a:pt x="536" y="685"/>
                </a:lnTo>
                <a:lnTo>
                  <a:pt x="535" y="686"/>
                </a:lnTo>
                <a:lnTo>
                  <a:pt x="535" y="686"/>
                </a:lnTo>
                <a:lnTo>
                  <a:pt x="537" y="685"/>
                </a:lnTo>
                <a:lnTo>
                  <a:pt x="538" y="683"/>
                </a:lnTo>
                <a:lnTo>
                  <a:pt x="540" y="682"/>
                </a:lnTo>
                <a:lnTo>
                  <a:pt x="542" y="680"/>
                </a:lnTo>
                <a:close/>
                <a:moveTo>
                  <a:pt x="535" y="686"/>
                </a:moveTo>
                <a:lnTo>
                  <a:pt x="534" y="686"/>
                </a:lnTo>
                <a:lnTo>
                  <a:pt x="533" y="687"/>
                </a:lnTo>
                <a:lnTo>
                  <a:pt x="533" y="687"/>
                </a:lnTo>
                <a:lnTo>
                  <a:pt x="533" y="687"/>
                </a:lnTo>
                <a:lnTo>
                  <a:pt x="533" y="687"/>
                </a:lnTo>
                <a:lnTo>
                  <a:pt x="533" y="687"/>
                </a:lnTo>
                <a:lnTo>
                  <a:pt x="534" y="686"/>
                </a:lnTo>
                <a:lnTo>
                  <a:pt x="535" y="686"/>
                </a:lnTo>
                <a:close/>
                <a:moveTo>
                  <a:pt x="538" y="704"/>
                </a:moveTo>
                <a:lnTo>
                  <a:pt x="535" y="705"/>
                </a:lnTo>
                <a:lnTo>
                  <a:pt x="536" y="704"/>
                </a:lnTo>
                <a:lnTo>
                  <a:pt x="537" y="704"/>
                </a:lnTo>
                <a:lnTo>
                  <a:pt x="538" y="704"/>
                </a:lnTo>
                <a:lnTo>
                  <a:pt x="538" y="704"/>
                </a:lnTo>
                <a:lnTo>
                  <a:pt x="538" y="704"/>
                </a:lnTo>
                <a:close/>
                <a:moveTo>
                  <a:pt x="535" y="705"/>
                </a:moveTo>
                <a:cubicBezTo>
                  <a:pt x="535" y="705"/>
                  <a:pt x="529" y="705"/>
                  <a:pt x="532" y="705"/>
                </a:cubicBezTo>
                <a:lnTo>
                  <a:pt x="535" y="705"/>
                </a:lnTo>
                <a:lnTo>
                  <a:pt x="535" y="705"/>
                </a:lnTo>
                <a:close/>
                <a:moveTo>
                  <a:pt x="559" y="689"/>
                </a:moveTo>
                <a:cubicBezTo>
                  <a:pt x="568" y="680"/>
                  <a:pt x="600" y="655"/>
                  <a:pt x="603" y="653"/>
                </a:cubicBezTo>
                <a:cubicBezTo>
                  <a:pt x="601" y="655"/>
                  <a:pt x="598" y="658"/>
                  <a:pt x="597" y="659"/>
                </a:cubicBezTo>
                <a:cubicBezTo>
                  <a:pt x="586" y="670"/>
                  <a:pt x="571" y="683"/>
                  <a:pt x="559" y="689"/>
                </a:cubicBezTo>
                <a:close/>
                <a:moveTo>
                  <a:pt x="601" y="647"/>
                </a:moveTo>
                <a:cubicBezTo>
                  <a:pt x="607" y="641"/>
                  <a:pt x="613" y="635"/>
                  <a:pt x="618" y="630"/>
                </a:cubicBezTo>
                <a:cubicBezTo>
                  <a:pt x="623" y="625"/>
                  <a:pt x="630" y="618"/>
                  <a:pt x="634" y="615"/>
                </a:cubicBezTo>
                <a:cubicBezTo>
                  <a:pt x="623" y="626"/>
                  <a:pt x="606" y="643"/>
                  <a:pt x="601" y="647"/>
                </a:cubicBezTo>
                <a:close/>
                <a:moveTo>
                  <a:pt x="632" y="622"/>
                </a:moveTo>
                <a:cubicBezTo>
                  <a:pt x="627" y="630"/>
                  <a:pt x="619" y="638"/>
                  <a:pt x="614" y="644"/>
                </a:cubicBezTo>
                <a:cubicBezTo>
                  <a:pt x="613" y="644"/>
                  <a:pt x="612" y="645"/>
                  <a:pt x="612" y="645"/>
                </a:cubicBezTo>
                <a:cubicBezTo>
                  <a:pt x="611" y="645"/>
                  <a:pt x="622" y="635"/>
                  <a:pt x="632" y="622"/>
                </a:cubicBezTo>
                <a:close/>
                <a:moveTo>
                  <a:pt x="612" y="645"/>
                </a:moveTo>
                <a:lnTo>
                  <a:pt x="612" y="645"/>
                </a:lnTo>
                <a:lnTo>
                  <a:pt x="611" y="645"/>
                </a:lnTo>
                <a:lnTo>
                  <a:pt x="611" y="645"/>
                </a:lnTo>
                <a:lnTo>
                  <a:pt x="611" y="645"/>
                </a:lnTo>
                <a:lnTo>
                  <a:pt x="611" y="645"/>
                </a:lnTo>
                <a:lnTo>
                  <a:pt x="612" y="645"/>
                </a:lnTo>
                <a:lnTo>
                  <a:pt x="612" y="645"/>
                </a:lnTo>
                <a:close/>
                <a:moveTo>
                  <a:pt x="595" y="677"/>
                </a:moveTo>
                <a:lnTo>
                  <a:pt x="593" y="679"/>
                </a:lnTo>
                <a:lnTo>
                  <a:pt x="591" y="680"/>
                </a:lnTo>
                <a:lnTo>
                  <a:pt x="590" y="681"/>
                </a:lnTo>
                <a:lnTo>
                  <a:pt x="590" y="681"/>
                </a:lnTo>
                <a:lnTo>
                  <a:pt x="590" y="681"/>
                </a:lnTo>
                <a:lnTo>
                  <a:pt x="592" y="679"/>
                </a:lnTo>
                <a:lnTo>
                  <a:pt x="595" y="677"/>
                </a:lnTo>
                <a:close/>
                <a:moveTo>
                  <a:pt x="646" y="625"/>
                </a:moveTo>
                <a:lnTo>
                  <a:pt x="655" y="613"/>
                </a:lnTo>
                <a:lnTo>
                  <a:pt x="656" y="613"/>
                </a:lnTo>
                <a:lnTo>
                  <a:pt x="656" y="613"/>
                </a:lnTo>
                <a:lnTo>
                  <a:pt x="656" y="614"/>
                </a:lnTo>
                <a:lnTo>
                  <a:pt x="657" y="614"/>
                </a:lnTo>
                <a:lnTo>
                  <a:pt x="657" y="614"/>
                </a:lnTo>
                <a:lnTo>
                  <a:pt x="657" y="614"/>
                </a:lnTo>
                <a:lnTo>
                  <a:pt x="657" y="614"/>
                </a:lnTo>
                <a:cubicBezTo>
                  <a:pt x="657" y="614"/>
                  <a:pt x="654" y="617"/>
                  <a:pt x="653" y="618"/>
                </a:cubicBezTo>
                <a:lnTo>
                  <a:pt x="651" y="620"/>
                </a:lnTo>
                <a:lnTo>
                  <a:pt x="649" y="622"/>
                </a:lnTo>
                <a:lnTo>
                  <a:pt x="646" y="625"/>
                </a:lnTo>
                <a:close/>
                <a:moveTo>
                  <a:pt x="662" y="607"/>
                </a:moveTo>
                <a:cubicBezTo>
                  <a:pt x="663" y="601"/>
                  <a:pt x="666" y="596"/>
                  <a:pt x="669" y="591"/>
                </a:cubicBezTo>
                <a:cubicBezTo>
                  <a:pt x="671" y="587"/>
                  <a:pt x="678" y="575"/>
                  <a:pt x="682" y="565"/>
                </a:cubicBezTo>
                <a:cubicBezTo>
                  <a:pt x="680" y="576"/>
                  <a:pt x="670" y="603"/>
                  <a:pt x="662" y="607"/>
                </a:cubicBezTo>
                <a:close/>
                <a:moveTo>
                  <a:pt x="671" y="558"/>
                </a:moveTo>
                <a:cubicBezTo>
                  <a:pt x="672" y="555"/>
                  <a:pt x="673" y="552"/>
                  <a:pt x="674" y="552"/>
                </a:cubicBezTo>
                <a:lnTo>
                  <a:pt x="674" y="551"/>
                </a:lnTo>
                <a:cubicBezTo>
                  <a:pt x="669" y="569"/>
                  <a:pt x="662" y="582"/>
                  <a:pt x="661" y="582"/>
                </a:cubicBezTo>
                <a:lnTo>
                  <a:pt x="661" y="582"/>
                </a:lnTo>
                <a:lnTo>
                  <a:pt x="660" y="582"/>
                </a:lnTo>
                <a:lnTo>
                  <a:pt x="660" y="582"/>
                </a:lnTo>
                <a:lnTo>
                  <a:pt x="660" y="582"/>
                </a:lnTo>
                <a:cubicBezTo>
                  <a:pt x="660" y="582"/>
                  <a:pt x="665" y="569"/>
                  <a:pt x="671" y="558"/>
                </a:cubicBezTo>
                <a:close/>
                <a:moveTo>
                  <a:pt x="631" y="605"/>
                </a:moveTo>
                <a:cubicBezTo>
                  <a:pt x="627" y="611"/>
                  <a:pt x="625" y="614"/>
                  <a:pt x="625" y="614"/>
                </a:cubicBezTo>
                <a:cubicBezTo>
                  <a:pt x="624" y="615"/>
                  <a:pt x="629" y="608"/>
                  <a:pt x="631" y="605"/>
                </a:cubicBezTo>
                <a:close/>
                <a:moveTo>
                  <a:pt x="631" y="605"/>
                </a:moveTo>
                <a:cubicBezTo>
                  <a:pt x="636" y="598"/>
                  <a:pt x="638" y="595"/>
                  <a:pt x="638" y="596"/>
                </a:cubicBezTo>
                <a:cubicBezTo>
                  <a:pt x="639" y="594"/>
                  <a:pt x="633" y="602"/>
                  <a:pt x="631" y="605"/>
                </a:cubicBezTo>
                <a:close/>
                <a:moveTo>
                  <a:pt x="570" y="663"/>
                </a:moveTo>
                <a:cubicBezTo>
                  <a:pt x="563" y="669"/>
                  <a:pt x="560" y="671"/>
                  <a:pt x="560" y="671"/>
                </a:cubicBezTo>
                <a:lnTo>
                  <a:pt x="560" y="671"/>
                </a:lnTo>
                <a:lnTo>
                  <a:pt x="560" y="671"/>
                </a:lnTo>
                <a:cubicBezTo>
                  <a:pt x="559" y="671"/>
                  <a:pt x="569" y="661"/>
                  <a:pt x="576" y="654"/>
                </a:cubicBezTo>
                <a:cubicBezTo>
                  <a:pt x="590" y="641"/>
                  <a:pt x="615" y="617"/>
                  <a:pt x="628" y="602"/>
                </a:cubicBezTo>
                <a:cubicBezTo>
                  <a:pt x="609" y="629"/>
                  <a:pt x="593" y="645"/>
                  <a:pt x="570" y="663"/>
                </a:cubicBezTo>
                <a:close/>
                <a:moveTo>
                  <a:pt x="619" y="596"/>
                </a:moveTo>
                <a:lnTo>
                  <a:pt x="618" y="597"/>
                </a:lnTo>
                <a:lnTo>
                  <a:pt x="619" y="596"/>
                </a:lnTo>
                <a:lnTo>
                  <a:pt x="620" y="595"/>
                </a:lnTo>
                <a:lnTo>
                  <a:pt x="621" y="594"/>
                </a:lnTo>
                <a:lnTo>
                  <a:pt x="622" y="593"/>
                </a:lnTo>
                <a:lnTo>
                  <a:pt x="619" y="596"/>
                </a:lnTo>
                <a:close/>
                <a:moveTo>
                  <a:pt x="618" y="597"/>
                </a:moveTo>
                <a:cubicBezTo>
                  <a:pt x="613" y="603"/>
                  <a:pt x="608" y="608"/>
                  <a:pt x="609" y="607"/>
                </a:cubicBezTo>
                <a:cubicBezTo>
                  <a:pt x="608" y="608"/>
                  <a:pt x="616" y="599"/>
                  <a:pt x="618" y="597"/>
                </a:cubicBezTo>
                <a:close/>
                <a:moveTo>
                  <a:pt x="545" y="640"/>
                </a:moveTo>
                <a:cubicBezTo>
                  <a:pt x="550" y="636"/>
                  <a:pt x="558" y="629"/>
                  <a:pt x="560" y="628"/>
                </a:cubicBezTo>
                <a:cubicBezTo>
                  <a:pt x="556" y="631"/>
                  <a:pt x="547" y="638"/>
                  <a:pt x="545" y="640"/>
                </a:cubicBezTo>
                <a:close/>
                <a:moveTo>
                  <a:pt x="560" y="628"/>
                </a:moveTo>
                <a:cubicBezTo>
                  <a:pt x="571" y="619"/>
                  <a:pt x="585" y="604"/>
                  <a:pt x="591" y="598"/>
                </a:cubicBezTo>
                <a:cubicBezTo>
                  <a:pt x="599" y="588"/>
                  <a:pt x="607" y="581"/>
                  <a:pt x="613" y="578"/>
                </a:cubicBezTo>
                <a:cubicBezTo>
                  <a:pt x="602" y="595"/>
                  <a:pt x="594" y="601"/>
                  <a:pt x="567" y="622"/>
                </a:cubicBezTo>
                <a:lnTo>
                  <a:pt x="566" y="623"/>
                </a:lnTo>
                <a:lnTo>
                  <a:pt x="564" y="625"/>
                </a:lnTo>
                <a:lnTo>
                  <a:pt x="562" y="626"/>
                </a:lnTo>
                <a:lnTo>
                  <a:pt x="560" y="628"/>
                </a:lnTo>
                <a:lnTo>
                  <a:pt x="560" y="628"/>
                </a:lnTo>
                <a:close/>
                <a:moveTo>
                  <a:pt x="587" y="544"/>
                </a:moveTo>
                <a:lnTo>
                  <a:pt x="588" y="543"/>
                </a:lnTo>
                <a:lnTo>
                  <a:pt x="586" y="545"/>
                </a:lnTo>
                <a:lnTo>
                  <a:pt x="586" y="546"/>
                </a:lnTo>
                <a:lnTo>
                  <a:pt x="586" y="546"/>
                </a:lnTo>
                <a:lnTo>
                  <a:pt x="587" y="544"/>
                </a:lnTo>
                <a:close/>
                <a:moveTo>
                  <a:pt x="574" y="540"/>
                </a:moveTo>
                <a:lnTo>
                  <a:pt x="572" y="543"/>
                </a:lnTo>
                <a:lnTo>
                  <a:pt x="570" y="545"/>
                </a:lnTo>
                <a:lnTo>
                  <a:pt x="569" y="547"/>
                </a:lnTo>
                <a:lnTo>
                  <a:pt x="568" y="548"/>
                </a:lnTo>
                <a:lnTo>
                  <a:pt x="568" y="549"/>
                </a:lnTo>
                <a:lnTo>
                  <a:pt x="567" y="549"/>
                </a:lnTo>
                <a:lnTo>
                  <a:pt x="567" y="549"/>
                </a:lnTo>
                <a:lnTo>
                  <a:pt x="567" y="549"/>
                </a:lnTo>
                <a:lnTo>
                  <a:pt x="566" y="549"/>
                </a:lnTo>
                <a:lnTo>
                  <a:pt x="566" y="549"/>
                </a:lnTo>
                <a:lnTo>
                  <a:pt x="565" y="547"/>
                </a:lnTo>
                <a:cubicBezTo>
                  <a:pt x="572" y="532"/>
                  <a:pt x="575" y="527"/>
                  <a:pt x="576" y="527"/>
                </a:cubicBezTo>
                <a:lnTo>
                  <a:pt x="576" y="527"/>
                </a:lnTo>
                <a:lnTo>
                  <a:pt x="576" y="527"/>
                </a:lnTo>
                <a:lnTo>
                  <a:pt x="576" y="527"/>
                </a:lnTo>
                <a:lnTo>
                  <a:pt x="576" y="527"/>
                </a:lnTo>
                <a:cubicBezTo>
                  <a:pt x="576" y="528"/>
                  <a:pt x="576" y="531"/>
                  <a:pt x="575" y="531"/>
                </a:cubicBezTo>
                <a:cubicBezTo>
                  <a:pt x="575" y="534"/>
                  <a:pt x="574" y="539"/>
                  <a:pt x="574" y="540"/>
                </a:cubicBezTo>
                <a:close/>
                <a:moveTo>
                  <a:pt x="562" y="546"/>
                </a:moveTo>
                <a:lnTo>
                  <a:pt x="561" y="548"/>
                </a:lnTo>
                <a:lnTo>
                  <a:pt x="560" y="548"/>
                </a:lnTo>
                <a:lnTo>
                  <a:pt x="560" y="548"/>
                </a:lnTo>
                <a:lnTo>
                  <a:pt x="562" y="546"/>
                </a:lnTo>
                <a:close/>
                <a:moveTo>
                  <a:pt x="567" y="555"/>
                </a:moveTo>
                <a:cubicBezTo>
                  <a:pt x="571" y="553"/>
                  <a:pt x="575" y="549"/>
                  <a:pt x="575" y="548"/>
                </a:cubicBezTo>
                <a:lnTo>
                  <a:pt x="576" y="548"/>
                </a:lnTo>
                <a:lnTo>
                  <a:pt x="576" y="548"/>
                </a:lnTo>
                <a:lnTo>
                  <a:pt x="576" y="548"/>
                </a:lnTo>
                <a:cubicBezTo>
                  <a:pt x="577" y="547"/>
                  <a:pt x="574" y="552"/>
                  <a:pt x="573" y="553"/>
                </a:cubicBezTo>
                <a:lnTo>
                  <a:pt x="571" y="555"/>
                </a:lnTo>
                <a:lnTo>
                  <a:pt x="570" y="558"/>
                </a:lnTo>
                <a:lnTo>
                  <a:pt x="568" y="561"/>
                </a:lnTo>
                <a:lnTo>
                  <a:pt x="566" y="561"/>
                </a:lnTo>
                <a:lnTo>
                  <a:pt x="564" y="562"/>
                </a:lnTo>
                <a:lnTo>
                  <a:pt x="562" y="563"/>
                </a:lnTo>
                <a:lnTo>
                  <a:pt x="561" y="564"/>
                </a:lnTo>
                <a:lnTo>
                  <a:pt x="560" y="564"/>
                </a:lnTo>
                <a:lnTo>
                  <a:pt x="560" y="565"/>
                </a:lnTo>
                <a:lnTo>
                  <a:pt x="560" y="564"/>
                </a:lnTo>
                <a:lnTo>
                  <a:pt x="560" y="564"/>
                </a:lnTo>
                <a:lnTo>
                  <a:pt x="560" y="563"/>
                </a:lnTo>
                <a:lnTo>
                  <a:pt x="562" y="562"/>
                </a:lnTo>
                <a:lnTo>
                  <a:pt x="563" y="560"/>
                </a:lnTo>
                <a:lnTo>
                  <a:pt x="565" y="558"/>
                </a:lnTo>
                <a:lnTo>
                  <a:pt x="567" y="555"/>
                </a:lnTo>
                <a:close/>
                <a:moveTo>
                  <a:pt x="592" y="552"/>
                </a:moveTo>
                <a:lnTo>
                  <a:pt x="591" y="553"/>
                </a:lnTo>
                <a:lnTo>
                  <a:pt x="591" y="555"/>
                </a:lnTo>
                <a:lnTo>
                  <a:pt x="591" y="556"/>
                </a:lnTo>
                <a:lnTo>
                  <a:pt x="590" y="557"/>
                </a:lnTo>
                <a:lnTo>
                  <a:pt x="591" y="558"/>
                </a:lnTo>
                <a:lnTo>
                  <a:pt x="592" y="559"/>
                </a:lnTo>
                <a:lnTo>
                  <a:pt x="593" y="561"/>
                </a:lnTo>
                <a:lnTo>
                  <a:pt x="592" y="562"/>
                </a:lnTo>
                <a:cubicBezTo>
                  <a:pt x="583" y="575"/>
                  <a:pt x="582" y="575"/>
                  <a:pt x="577" y="578"/>
                </a:cubicBezTo>
                <a:cubicBezTo>
                  <a:pt x="575" y="579"/>
                  <a:pt x="564" y="586"/>
                  <a:pt x="555" y="592"/>
                </a:cubicBezTo>
                <a:cubicBezTo>
                  <a:pt x="555" y="593"/>
                  <a:pt x="579" y="569"/>
                  <a:pt x="592" y="552"/>
                </a:cubicBezTo>
                <a:close/>
                <a:moveTo>
                  <a:pt x="520" y="597"/>
                </a:moveTo>
                <a:lnTo>
                  <a:pt x="519" y="598"/>
                </a:lnTo>
                <a:lnTo>
                  <a:pt x="518" y="599"/>
                </a:lnTo>
                <a:cubicBezTo>
                  <a:pt x="508" y="607"/>
                  <a:pt x="500" y="613"/>
                  <a:pt x="491" y="619"/>
                </a:cubicBezTo>
                <a:cubicBezTo>
                  <a:pt x="498" y="613"/>
                  <a:pt x="508" y="606"/>
                  <a:pt x="520" y="597"/>
                </a:cubicBezTo>
                <a:close/>
                <a:moveTo>
                  <a:pt x="491" y="626"/>
                </a:moveTo>
                <a:cubicBezTo>
                  <a:pt x="512" y="614"/>
                  <a:pt x="524" y="603"/>
                  <a:pt x="533" y="594"/>
                </a:cubicBezTo>
                <a:cubicBezTo>
                  <a:pt x="540" y="588"/>
                  <a:pt x="549" y="580"/>
                  <a:pt x="556" y="575"/>
                </a:cubicBezTo>
                <a:cubicBezTo>
                  <a:pt x="514" y="617"/>
                  <a:pt x="492" y="628"/>
                  <a:pt x="489" y="628"/>
                </a:cubicBezTo>
                <a:lnTo>
                  <a:pt x="489" y="628"/>
                </a:lnTo>
                <a:lnTo>
                  <a:pt x="489" y="628"/>
                </a:lnTo>
                <a:lnTo>
                  <a:pt x="489" y="628"/>
                </a:lnTo>
                <a:lnTo>
                  <a:pt x="489" y="628"/>
                </a:lnTo>
                <a:lnTo>
                  <a:pt x="489" y="628"/>
                </a:lnTo>
                <a:cubicBezTo>
                  <a:pt x="489" y="628"/>
                  <a:pt x="490" y="626"/>
                  <a:pt x="491" y="626"/>
                </a:cubicBezTo>
                <a:close/>
                <a:moveTo>
                  <a:pt x="487" y="631"/>
                </a:moveTo>
                <a:lnTo>
                  <a:pt x="484" y="633"/>
                </a:lnTo>
                <a:lnTo>
                  <a:pt x="482" y="635"/>
                </a:lnTo>
                <a:lnTo>
                  <a:pt x="480" y="636"/>
                </a:lnTo>
                <a:lnTo>
                  <a:pt x="478" y="638"/>
                </a:lnTo>
                <a:lnTo>
                  <a:pt x="477" y="638"/>
                </a:lnTo>
                <a:lnTo>
                  <a:pt x="476" y="639"/>
                </a:lnTo>
                <a:lnTo>
                  <a:pt x="476" y="639"/>
                </a:lnTo>
                <a:lnTo>
                  <a:pt x="476" y="639"/>
                </a:lnTo>
                <a:lnTo>
                  <a:pt x="475" y="639"/>
                </a:lnTo>
                <a:lnTo>
                  <a:pt x="475" y="638"/>
                </a:lnTo>
                <a:lnTo>
                  <a:pt x="475" y="637"/>
                </a:lnTo>
                <a:lnTo>
                  <a:pt x="475" y="636"/>
                </a:lnTo>
                <a:lnTo>
                  <a:pt x="476" y="635"/>
                </a:lnTo>
                <a:lnTo>
                  <a:pt x="477" y="634"/>
                </a:lnTo>
                <a:cubicBezTo>
                  <a:pt x="479" y="632"/>
                  <a:pt x="486" y="631"/>
                  <a:pt x="487" y="631"/>
                </a:cubicBezTo>
                <a:close/>
                <a:moveTo>
                  <a:pt x="456" y="643"/>
                </a:moveTo>
                <a:cubicBezTo>
                  <a:pt x="452" y="637"/>
                  <a:pt x="452" y="636"/>
                  <a:pt x="451" y="634"/>
                </a:cubicBezTo>
                <a:lnTo>
                  <a:pt x="452" y="634"/>
                </a:lnTo>
                <a:lnTo>
                  <a:pt x="453" y="634"/>
                </a:lnTo>
                <a:lnTo>
                  <a:pt x="453" y="634"/>
                </a:lnTo>
                <a:lnTo>
                  <a:pt x="454" y="635"/>
                </a:lnTo>
                <a:lnTo>
                  <a:pt x="454" y="636"/>
                </a:lnTo>
                <a:lnTo>
                  <a:pt x="454" y="638"/>
                </a:lnTo>
                <a:lnTo>
                  <a:pt x="456" y="641"/>
                </a:lnTo>
                <a:lnTo>
                  <a:pt x="456" y="643"/>
                </a:lnTo>
                <a:close/>
                <a:moveTo>
                  <a:pt x="463" y="620"/>
                </a:moveTo>
                <a:cubicBezTo>
                  <a:pt x="460" y="620"/>
                  <a:pt x="457" y="621"/>
                  <a:pt x="456" y="621"/>
                </a:cubicBezTo>
                <a:lnTo>
                  <a:pt x="456" y="621"/>
                </a:lnTo>
                <a:lnTo>
                  <a:pt x="455" y="621"/>
                </a:lnTo>
                <a:lnTo>
                  <a:pt x="454" y="621"/>
                </a:lnTo>
                <a:lnTo>
                  <a:pt x="454" y="621"/>
                </a:lnTo>
                <a:cubicBezTo>
                  <a:pt x="453" y="622"/>
                  <a:pt x="460" y="618"/>
                  <a:pt x="464" y="617"/>
                </a:cubicBezTo>
                <a:lnTo>
                  <a:pt x="463" y="620"/>
                </a:lnTo>
                <a:close/>
                <a:moveTo>
                  <a:pt x="471" y="636"/>
                </a:moveTo>
                <a:lnTo>
                  <a:pt x="471" y="638"/>
                </a:lnTo>
                <a:lnTo>
                  <a:pt x="471" y="639"/>
                </a:lnTo>
                <a:lnTo>
                  <a:pt x="471" y="640"/>
                </a:lnTo>
                <a:lnTo>
                  <a:pt x="472" y="642"/>
                </a:lnTo>
                <a:lnTo>
                  <a:pt x="469" y="642"/>
                </a:lnTo>
                <a:lnTo>
                  <a:pt x="467" y="641"/>
                </a:lnTo>
                <a:lnTo>
                  <a:pt x="466" y="641"/>
                </a:lnTo>
                <a:lnTo>
                  <a:pt x="465" y="641"/>
                </a:lnTo>
                <a:lnTo>
                  <a:pt x="465" y="640"/>
                </a:lnTo>
                <a:lnTo>
                  <a:pt x="466" y="640"/>
                </a:lnTo>
                <a:lnTo>
                  <a:pt x="467" y="639"/>
                </a:lnTo>
                <a:lnTo>
                  <a:pt x="469" y="638"/>
                </a:lnTo>
                <a:lnTo>
                  <a:pt x="471" y="636"/>
                </a:lnTo>
                <a:close/>
                <a:moveTo>
                  <a:pt x="471" y="658"/>
                </a:moveTo>
                <a:lnTo>
                  <a:pt x="470" y="656"/>
                </a:lnTo>
                <a:lnTo>
                  <a:pt x="472" y="655"/>
                </a:lnTo>
                <a:lnTo>
                  <a:pt x="474" y="654"/>
                </a:lnTo>
                <a:lnTo>
                  <a:pt x="475" y="653"/>
                </a:lnTo>
                <a:lnTo>
                  <a:pt x="476" y="652"/>
                </a:lnTo>
                <a:lnTo>
                  <a:pt x="477" y="652"/>
                </a:lnTo>
                <a:lnTo>
                  <a:pt x="478" y="651"/>
                </a:lnTo>
                <a:lnTo>
                  <a:pt x="479" y="652"/>
                </a:lnTo>
                <a:lnTo>
                  <a:pt x="479" y="652"/>
                </a:lnTo>
                <a:lnTo>
                  <a:pt x="480" y="653"/>
                </a:lnTo>
                <a:lnTo>
                  <a:pt x="481" y="654"/>
                </a:lnTo>
                <a:lnTo>
                  <a:pt x="481" y="655"/>
                </a:lnTo>
                <a:lnTo>
                  <a:pt x="483" y="656"/>
                </a:lnTo>
                <a:cubicBezTo>
                  <a:pt x="481" y="658"/>
                  <a:pt x="476" y="659"/>
                  <a:pt x="475" y="659"/>
                </a:cubicBezTo>
                <a:lnTo>
                  <a:pt x="474" y="659"/>
                </a:lnTo>
                <a:lnTo>
                  <a:pt x="472" y="659"/>
                </a:lnTo>
                <a:lnTo>
                  <a:pt x="471" y="658"/>
                </a:lnTo>
                <a:close/>
                <a:moveTo>
                  <a:pt x="482" y="649"/>
                </a:moveTo>
                <a:cubicBezTo>
                  <a:pt x="500" y="645"/>
                  <a:pt x="515" y="631"/>
                  <a:pt x="516" y="630"/>
                </a:cubicBezTo>
                <a:cubicBezTo>
                  <a:pt x="516" y="630"/>
                  <a:pt x="509" y="638"/>
                  <a:pt x="504" y="644"/>
                </a:cubicBezTo>
                <a:lnTo>
                  <a:pt x="504" y="647"/>
                </a:lnTo>
                <a:cubicBezTo>
                  <a:pt x="494" y="653"/>
                  <a:pt x="489" y="654"/>
                  <a:pt x="488" y="654"/>
                </a:cubicBezTo>
                <a:lnTo>
                  <a:pt x="487" y="654"/>
                </a:lnTo>
                <a:lnTo>
                  <a:pt x="486" y="654"/>
                </a:lnTo>
                <a:lnTo>
                  <a:pt x="486" y="654"/>
                </a:lnTo>
                <a:cubicBezTo>
                  <a:pt x="484" y="653"/>
                  <a:pt x="483" y="651"/>
                  <a:pt x="483" y="651"/>
                </a:cubicBezTo>
                <a:lnTo>
                  <a:pt x="483" y="650"/>
                </a:lnTo>
                <a:lnTo>
                  <a:pt x="482" y="650"/>
                </a:lnTo>
                <a:lnTo>
                  <a:pt x="482" y="649"/>
                </a:lnTo>
                <a:close/>
                <a:moveTo>
                  <a:pt x="516" y="630"/>
                </a:moveTo>
                <a:lnTo>
                  <a:pt x="516" y="630"/>
                </a:lnTo>
                <a:lnTo>
                  <a:pt x="516" y="630"/>
                </a:lnTo>
                <a:lnTo>
                  <a:pt x="516" y="630"/>
                </a:lnTo>
                <a:lnTo>
                  <a:pt x="517" y="630"/>
                </a:lnTo>
                <a:lnTo>
                  <a:pt x="517" y="630"/>
                </a:lnTo>
                <a:lnTo>
                  <a:pt x="516" y="630"/>
                </a:lnTo>
                <a:lnTo>
                  <a:pt x="516" y="630"/>
                </a:lnTo>
                <a:lnTo>
                  <a:pt x="516" y="630"/>
                </a:lnTo>
                <a:lnTo>
                  <a:pt x="516" y="630"/>
                </a:lnTo>
                <a:close/>
                <a:moveTo>
                  <a:pt x="492" y="671"/>
                </a:moveTo>
                <a:lnTo>
                  <a:pt x="494" y="670"/>
                </a:lnTo>
                <a:lnTo>
                  <a:pt x="491" y="671"/>
                </a:lnTo>
                <a:lnTo>
                  <a:pt x="489" y="672"/>
                </a:lnTo>
                <a:lnTo>
                  <a:pt x="488" y="673"/>
                </a:lnTo>
                <a:lnTo>
                  <a:pt x="488" y="673"/>
                </a:lnTo>
                <a:lnTo>
                  <a:pt x="488" y="673"/>
                </a:lnTo>
                <a:lnTo>
                  <a:pt x="489" y="672"/>
                </a:lnTo>
                <a:lnTo>
                  <a:pt x="490" y="672"/>
                </a:lnTo>
                <a:lnTo>
                  <a:pt x="492" y="671"/>
                </a:lnTo>
                <a:close/>
                <a:moveTo>
                  <a:pt x="495" y="690"/>
                </a:moveTo>
                <a:lnTo>
                  <a:pt x="492" y="686"/>
                </a:lnTo>
                <a:lnTo>
                  <a:pt x="492" y="686"/>
                </a:lnTo>
                <a:lnTo>
                  <a:pt x="493" y="687"/>
                </a:lnTo>
                <a:lnTo>
                  <a:pt x="495" y="688"/>
                </a:lnTo>
                <a:lnTo>
                  <a:pt x="497" y="689"/>
                </a:lnTo>
                <a:lnTo>
                  <a:pt x="495" y="690"/>
                </a:lnTo>
                <a:close/>
                <a:moveTo>
                  <a:pt x="492" y="677"/>
                </a:moveTo>
                <a:lnTo>
                  <a:pt x="495" y="676"/>
                </a:lnTo>
                <a:lnTo>
                  <a:pt x="497" y="675"/>
                </a:lnTo>
                <a:lnTo>
                  <a:pt x="497" y="675"/>
                </a:lnTo>
                <a:lnTo>
                  <a:pt x="498" y="675"/>
                </a:lnTo>
                <a:lnTo>
                  <a:pt x="498" y="676"/>
                </a:lnTo>
                <a:lnTo>
                  <a:pt x="497" y="676"/>
                </a:lnTo>
                <a:lnTo>
                  <a:pt x="496" y="677"/>
                </a:lnTo>
                <a:lnTo>
                  <a:pt x="496" y="677"/>
                </a:lnTo>
                <a:lnTo>
                  <a:pt x="494" y="677"/>
                </a:lnTo>
                <a:lnTo>
                  <a:pt x="492" y="677"/>
                </a:lnTo>
                <a:close/>
                <a:moveTo>
                  <a:pt x="507" y="666"/>
                </a:moveTo>
                <a:lnTo>
                  <a:pt x="506" y="666"/>
                </a:lnTo>
                <a:lnTo>
                  <a:pt x="504" y="667"/>
                </a:lnTo>
                <a:lnTo>
                  <a:pt x="503" y="668"/>
                </a:lnTo>
                <a:lnTo>
                  <a:pt x="501" y="669"/>
                </a:lnTo>
                <a:lnTo>
                  <a:pt x="499" y="667"/>
                </a:lnTo>
                <a:cubicBezTo>
                  <a:pt x="510" y="660"/>
                  <a:pt x="513" y="658"/>
                  <a:pt x="513" y="658"/>
                </a:cubicBezTo>
                <a:lnTo>
                  <a:pt x="513" y="658"/>
                </a:lnTo>
                <a:cubicBezTo>
                  <a:pt x="513" y="658"/>
                  <a:pt x="512" y="660"/>
                  <a:pt x="511" y="660"/>
                </a:cubicBezTo>
                <a:cubicBezTo>
                  <a:pt x="510" y="661"/>
                  <a:pt x="507" y="665"/>
                  <a:pt x="507" y="666"/>
                </a:cubicBezTo>
                <a:close/>
                <a:moveTo>
                  <a:pt x="510" y="686"/>
                </a:moveTo>
                <a:cubicBezTo>
                  <a:pt x="517" y="691"/>
                  <a:pt x="518" y="691"/>
                  <a:pt x="518" y="691"/>
                </a:cubicBezTo>
                <a:lnTo>
                  <a:pt x="518" y="691"/>
                </a:lnTo>
                <a:lnTo>
                  <a:pt x="518" y="691"/>
                </a:lnTo>
                <a:lnTo>
                  <a:pt x="518" y="691"/>
                </a:lnTo>
                <a:lnTo>
                  <a:pt x="517" y="692"/>
                </a:lnTo>
                <a:lnTo>
                  <a:pt x="517" y="693"/>
                </a:lnTo>
                <a:lnTo>
                  <a:pt x="517" y="694"/>
                </a:lnTo>
                <a:lnTo>
                  <a:pt x="515" y="694"/>
                </a:lnTo>
                <a:lnTo>
                  <a:pt x="514" y="694"/>
                </a:lnTo>
                <a:lnTo>
                  <a:pt x="513" y="695"/>
                </a:lnTo>
                <a:lnTo>
                  <a:pt x="512" y="695"/>
                </a:lnTo>
                <a:lnTo>
                  <a:pt x="511" y="695"/>
                </a:lnTo>
                <a:lnTo>
                  <a:pt x="510" y="696"/>
                </a:lnTo>
                <a:lnTo>
                  <a:pt x="508" y="693"/>
                </a:lnTo>
                <a:lnTo>
                  <a:pt x="506" y="692"/>
                </a:lnTo>
                <a:lnTo>
                  <a:pt x="505" y="691"/>
                </a:lnTo>
                <a:lnTo>
                  <a:pt x="505" y="690"/>
                </a:lnTo>
                <a:lnTo>
                  <a:pt x="505" y="690"/>
                </a:lnTo>
                <a:lnTo>
                  <a:pt x="506" y="689"/>
                </a:lnTo>
                <a:lnTo>
                  <a:pt x="507" y="688"/>
                </a:lnTo>
                <a:lnTo>
                  <a:pt x="510" y="686"/>
                </a:lnTo>
                <a:close/>
                <a:moveTo>
                  <a:pt x="513" y="699"/>
                </a:moveTo>
                <a:cubicBezTo>
                  <a:pt x="516" y="698"/>
                  <a:pt x="521" y="696"/>
                  <a:pt x="521" y="697"/>
                </a:cubicBezTo>
                <a:lnTo>
                  <a:pt x="520" y="698"/>
                </a:lnTo>
                <a:lnTo>
                  <a:pt x="517" y="698"/>
                </a:lnTo>
                <a:lnTo>
                  <a:pt x="516" y="700"/>
                </a:lnTo>
                <a:lnTo>
                  <a:pt x="517" y="701"/>
                </a:lnTo>
                <a:lnTo>
                  <a:pt x="516" y="702"/>
                </a:lnTo>
                <a:lnTo>
                  <a:pt x="515" y="701"/>
                </a:lnTo>
                <a:lnTo>
                  <a:pt x="513" y="699"/>
                </a:lnTo>
                <a:close/>
                <a:moveTo>
                  <a:pt x="520" y="703"/>
                </a:moveTo>
                <a:lnTo>
                  <a:pt x="522" y="704"/>
                </a:lnTo>
                <a:lnTo>
                  <a:pt x="523" y="705"/>
                </a:lnTo>
                <a:lnTo>
                  <a:pt x="524" y="706"/>
                </a:lnTo>
                <a:lnTo>
                  <a:pt x="525" y="706"/>
                </a:lnTo>
                <a:lnTo>
                  <a:pt x="525" y="706"/>
                </a:lnTo>
                <a:lnTo>
                  <a:pt x="525" y="707"/>
                </a:lnTo>
                <a:lnTo>
                  <a:pt x="524" y="707"/>
                </a:lnTo>
                <a:lnTo>
                  <a:pt x="523" y="707"/>
                </a:lnTo>
                <a:lnTo>
                  <a:pt x="521" y="706"/>
                </a:lnTo>
                <a:lnTo>
                  <a:pt x="518" y="706"/>
                </a:lnTo>
                <a:lnTo>
                  <a:pt x="520" y="703"/>
                </a:lnTo>
                <a:close/>
                <a:moveTo>
                  <a:pt x="520" y="710"/>
                </a:moveTo>
                <a:lnTo>
                  <a:pt x="533" y="710"/>
                </a:lnTo>
                <a:lnTo>
                  <a:pt x="535" y="711"/>
                </a:lnTo>
                <a:lnTo>
                  <a:pt x="534" y="712"/>
                </a:lnTo>
                <a:lnTo>
                  <a:pt x="533" y="713"/>
                </a:lnTo>
                <a:lnTo>
                  <a:pt x="533" y="714"/>
                </a:lnTo>
                <a:lnTo>
                  <a:pt x="534" y="715"/>
                </a:lnTo>
                <a:lnTo>
                  <a:pt x="534" y="715"/>
                </a:lnTo>
                <a:lnTo>
                  <a:pt x="535" y="715"/>
                </a:lnTo>
                <a:lnTo>
                  <a:pt x="536" y="715"/>
                </a:lnTo>
                <a:lnTo>
                  <a:pt x="538" y="715"/>
                </a:lnTo>
                <a:lnTo>
                  <a:pt x="539" y="715"/>
                </a:lnTo>
                <a:lnTo>
                  <a:pt x="540" y="715"/>
                </a:lnTo>
                <a:lnTo>
                  <a:pt x="542" y="715"/>
                </a:lnTo>
                <a:lnTo>
                  <a:pt x="543" y="715"/>
                </a:lnTo>
                <a:lnTo>
                  <a:pt x="544" y="714"/>
                </a:lnTo>
                <a:cubicBezTo>
                  <a:pt x="553" y="718"/>
                  <a:pt x="557" y="720"/>
                  <a:pt x="556" y="720"/>
                </a:cubicBezTo>
                <a:lnTo>
                  <a:pt x="557" y="720"/>
                </a:lnTo>
                <a:lnTo>
                  <a:pt x="557" y="720"/>
                </a:lnTo>
                <a:lnTo>
                  <a:pt x="557" y="720"/>
                </a:lnTo>
                <a:lnTo>
                  <a:pt x="558" y="720"/>
                </a:lnTo>
                <a:lnTo>
                  <a:pt x="558" y="720"/>
                </a:lnTo>
                <a:cubicBezTo>
                  <a:pt x="558" y="720"/>
                  <a:pt x="557" y="720"/>
                  <a:pt x="556" y="720"/>
                </a:cubicBezTo>
                <a:cubicBezTo>
                  <a:pt x="552" y="720"/>
                  <a:pt x="533" y="718"/>
                  <a:pt x="520" y="710"/>
                </a:cubicBezTo>
                <a:close/>
                <a:moveTo>
                  <a:pt x="559" y="715"/>
                </a:moveTo>
                <a:lnTo>
                  <a:pt x="556" y="715"/>
                </a:lnTo>
                <a:lnTo>
                  <a:pt x="554" y="714"/>
                </a:lnTo>
                <a:lnTo>
                  <a:pt x="553" y="714"/>
                </a:lnTo>
                <a:lnTo>
                  <a:pt x="553" y="714"/>
                </a:lnTo>
                <a:lnTo>
                  <a:pt x="554" y="714"/>
                </a:lnTo>
                <a:lnTo>
                  <a:pt x="555" y="713"/>
                </a:lnTo>
                <a:lnTo>
                  <a:pt x="557" y="713"/>
                </a:lnTo>
                <a:lnTo>
                  <a:pt x="560" y="712"/>
                </a:lnTo>
                <a:lnTo>
                  <a:pt x="561" y="713"/>
                </a:lnTo>
                <a:lnTo>
                  <a:pt x="559" y="715"/>
                </a:lnTo>
                <a:close/>
                <a:moveTo>
                  <a:pt x="565" y="713"/>
                </a:moveTo>
                <a:lnTo>
                  <a:pt x="567" y="714"/>
                </a:lnTo>
                <a:lnTo>
                  <a:pt x="564" y="716"/>
                </a:lnTo>
                <a:lnTo>
                  <a:pt x="563" y="716"/>
                </a:lnTo>
                <a:lnTo>
                  <a:pt x="564" y="715"/>
                </a:lnTo>
                <a:lnTo>
                  <a:pt x="565" y="713"/>
                </a:lnTo>
                <a:close/>
                <a:moveTo>
                  <a:pt x="565" y="705"/>
                </a:moveTo>
                <a:lnTo>
                  <a:pt x="569" y="703"/>
                </a:lnTo>
                <a:lnTo>
                  <a:pt x="568" y="704"/>
                </a:lnTo>
                <a:lnTo>
                  <a:pt x="567" y="704"/>
                </a:lnTo>
                <a:lnTo>
                  <a:pt x="565" y="705"/>
                </a:lnTo>
                <a:close/>
                <a:moveTo>
                  <a:pt x="584" y="701"/>
                </a:moveTo>
                <a:lnTo>
                  <a:pt x="585" y="700"/>
                </a:lnTo>
                <a:lnTo>
                  <a:pt x="586" y="700"/>
                </a:lnTo>
                <a:lnTo>
                  <a:pt x="586" y="700"/>
                </a:lnTo>
                <a:lnTo>
                  <a:pt x="585" y="701"/>
                </a:lnTo>
                <a:lnTo>
                  <a:pt x="583" y="703"/>
                </a:lnTo>
                <a:lnTo>
                  <a:pt x="581" y="706"/>
                </a:lnTo>
                <a:cubicBezTo>
                  <a:pt x="575" y="708"/>
                  <a:pt x="572" y="708"/>
                  <a:pt x="572" y="708"/>
                </a:cubicBezTo>
                <a:lnTo>
                  <a:pt x="572" y="708"/>
                </a:lnTo>
                <a:lnTo>
                  <a:pt x="572" y="708"/>
                </a:lnTo>
                <a:cubicBezTo>
                  <a:pt x="571" y="708"/>
                  <a:pt x="576" y="705"/>
                  <a:pt x="577" y="704"/>
                </a:cubicBezTo>
                <a:lnTo>
                  <a:pt x="579" y="704"/>
                </a:lnTo>
                <a:lnTo>
                  <a:pt x="580" y="703"/>
                </a:lnTo>
                <a:lnTo>
                  <a:pt x="582" y="702"/>
                </a:lnTo>
                <a:lnTo>
                  <a:pt x="584" y="701"/>
                </a:lnTo>
                <a:close/>
                <a:moveTo>
                  <a:pt x="592" y="708"/>
                </a:moveTo>
                <a:lnTo>
                  <a:pt x="591" y="709"/>
                </a:lnTo>
                <a:lnTo>
                  <a:pt x="590" y="709"/>
                </a:lnTo>
                <a:lnTo>
                  <a:pt x="589" y="709"/>
                </a:lnTo>
                <a:lnTo>
                  <a:pt x="588" y="709"/>
                </a:lnTo>
                <a:lnTo>
                  <a:pt x="586" y="709"/>
                </a:lnTo>
                <a:lnTo>
                  <a:pt x="589" y="709"/>
                </a:lnTo>
                <a:lnTo>
                  <a:pt x="591" y="708"/>
                </a:lnTo>
                <a:lnTo>
                  <a:pt x="592" y="708"/>
                </a:lnTo>
                <a:lnTo>
                  <a:pt x="593" y="708"/>
                </a:lnTo>
                <a:lnTo>
                  <a:pt x="594" y="707"/>
                </a:lnTo>
                <a:lnTo>
                  <a:pt x="594" y="708"/>
                </a:lnTo>
                <a:lnTo>
                  <a:pt x="593" y="708"/>
                </a:lnTo>
                <a:lnTo>
                  <a:pt x="593" y="708"/>
                </a:lnTo>
                <a:lnTo>
                  <a:pt x="592" y="708"/>
                </a:lnTo>
                <a:close/>
                <a:moveTo>
                  <a:pt x="602" y="710"/>
                </a:moveTo>
                <a:lnTo>
                  <a:pt x="605" y="708"/>
                </a:lnTo>
                <a:lnTo>
                  <a:pt x="607" y="707"/>
                </a:lnTo>
                <a:lnTo>
                  <a:pt x="608" y="706"/>
                </a:lnTo>
                <a:lnTo>
                  <a:pt x="608" y="706"/>
                </a:lnTo>
                <a:lnTo>
                  <a:pt x="608" y="706"/>
                </a:lnTo>
                <a:lnTo>
                  <a:pt x="608" y="706"/>
                </a:lnTo>
                <a:lnTo>
                  <a:pt x="609" y="707"/>
                </a:lnTo>
                <a:lnTo>
                  <a:pt x="607" y="709"/>
                </a:lnTo>
                <a:lnTo>
                  <a:pt x="606" y="710"/>
                </a:lnTo>
                <a:lnTo>
                  <a:pt x="606" y="710"/>
                </a:lnTo>
                <a:lnTo>
                  <a:pt x="605" y="710"/>
                </a:lnTo>
                <a:lnTo>
                  <a:pt x="602" y="710"/>
                </a:lnTo>
                <a:close/>
                <a:moveTo>
                  <a:pt x="597" y="705"/>
                </a:moveTo>
                <a:lnTo>
                  <a:pt x="595" y="703"/>
                </a:lnTo>
                <a:lnTo>
                  <a:pt x="592" y="704"/>
                </a:lnTo>
                <a:lnTo>
                  <a:pt x="591" y="704"/>
                </a:lnTo>
                <a:lnTo>
                  <a:pt x="591" y="703"/>
                </a:lnTo>
                <a:cubicBezTo>
                  <a:pt x="596" y="699"/>
                  <a:pt x="596" y="698"/>
                  <a:pt x="596" y="699"/>
                </a:cubicBezTo>
                <a:lnTo>
                  <a:pt x="596" y="699"/>
                </a:lnTo>
                <a:cubicBezTo>
                  <a:pt x="596" y="698"/>
                  <a:pt x="599" y="698"/>
                  <a:pt x="601" y="698"/>
                </a:cubicBezTo>
                <a:lnTo>
                  <a:pt x="603" y="697"/>
                </a:lnTo>
                <a:lnTo>
                  <a:pt x="606" y="697"/>
                </a:lnTo>
                <a:lnTo>
                  <a:pt x="609" y="697"/>
                </a:lnTo>
                <a:cubicBezTo>
                  <a:pt x="600" y="704"/>
                  <a:pt x="599" y="705"/>
                  <a:pt x="599" y="704"/>
                </a:cubicBezTo>
                <a:lnTo>
                  <a:pt x="599" y="705"/>
                </a:lnTo>
                <a:lnTo>
                  <a:pt x="599" y="704"/>
                </a:lnTo>
                <a:lnTo>
                  <a:pt x="599" y="704"/>
                </a:lnTo>
                <a:lnTo>
                  <a:pt x="598" y="705"/>
                </a:lnTo>
                <a:lnTo>
                  <a:pt x="598" y="705"/>
                </a:lnTo>
                <a:lnTo>
                  <a:pt x="597" y="705"/>
                </a:lnTo>
                <a:close/>
                <a:moveTo>
                  <a:pt x="603" y="694"/>
                </a:moveTo>
                <a:cubicBezTo>
                  <a:pt x="615" y="685"/>
                  <a:pt x="623" y="676"/>
                  <a:pt x="623" y="676"/>
                </a:cubicBezTo>
                <a:cubicBezTo>
                  <a:pt x="623" y="677"/>
                  <a:pt x="615" y="688"/>
                  <a:pt x="614" y="692"/>
                </a:cubicBezTo>
                <a:lnTo>
                  <a:pt x="612" y="692"/>
                </a:lnTo>
                <a:lnTo>
                  <a:pt x="611" y="692"/>
                </a:lnTo>
                <a:lnTo>
                  <a:pt x="610" y="692"/>
                </a:lnTo>
                <a:cubicBezTo>
                  <a:pt x="610" y="692"/>
                  <a:pt x="606" y="693"/>
                  <a:pt x="603" y="694"/>
                </a:cubicBezTo>
                <a:close/>
                <a:moveTo>
                  <a:pt x="623" y="676"/>
                </a:moveTo>
                <a:cubicBezTo>
                  <a:pt x="625" y="675"/>
                  <a:pt x="626" y="673"/>
                  <a:pt x="626" y="673"/>
                </a:cubicBezTo>
                <a:lnTo>
                  <a:pt x="626" y="673"/>
                </a:lnTo>
                <a:cubicBezTo>
                  <a:pt x="626" y="673"/>
                  <a:pt x="623" y="676"/>
                  <a:pt x="623" y="676"/>
                </a:cubicBezTo>
                <a:close/>
                <a:moveTo>
                  <a:pt x="617" y="698"/>
                </a:moveTo>
                <a:lnTo>
                  <a:pt x="619" y="695"/>
                </a:lnTo>
                <a:lnTo>
                  <a:pt x="620" y="695"/>
                </a:lnTo>
                <a:lnTo>
                  <a:pt x="618" y="697"/>
                </a:lnTo>
                <a:lnTo>
                  <a:pt x="616" y="699"/>
                </a:lnTo>
                <a:lnTo>
                  <a:pt x="616" y="699"/>
                </a:lnTo>
                <a:lnTo>
                  <a:pt x="617" y="698"/>
                </a:lnTo>
                <a:close/>
                <a:moveTo>
                  <a:pt x="624" y="699"/>
                </a:moveTo>
                <a:lnTo>
                  <a:pt x="621" y="701"/>
                </a:lnTo>
                <a:lnTo>
                  <a:pt x="624" y="698"/>
                </a:lnTo>
                <a:lnTo>
                  <a:pt x="626" y="696"/>
                </a:lnTo>
                <a:lnTo>
                  <a:pt x="628" y="695"/>
                </a:lnTo>
                <a:lnTo>
                  <a:pt x="629" y="694"/>
                </a:lnTo>
                <a:lnTo>
                  <a:pt x="630" y="693"/>
                </a:lnTo>
                <a:lnTo>
                  <a:pt x="630" y="693"/>
                </a:lnTo>
                <a:cubicBezTo>
                  <a:pt x="631" y="693"/>
                  <a:pt x="625" y="698"/>
                  <a:pt x="624" y="699"/>
                </a:cubicBezTo>
                <a:close/>
                <a:moveTo>
                  <a:pt x="630" y="707"/>
                </a:moveTo>
                <a:cubicBezTo>
                  <a:pt x="636" y="702"/>
                  <a:pt x="641" y="697"/>
                  <a:pt x="641" y="697"/>
                </a:cubicBezTo>
                <a:cubicBezTo>
                  <a:pt x="646" y="693"/>
                  <a:pt x="648" y="692"/>
                  <a:pt x="648" y="692"/>
                </a:cubicBezTo>
                <a:lnTo>
                  <a:pt x="648" y="691"/>
                </a:lnTo>
                <a:lnTo>
                  <a:pt x="649" y="691"/>
                </a:lnTo>
                <a:lnTo>
                  <a:pt x="649" y="691"/>
                </a:lnTo>
                <a:lnTo>
                  <a:pt x="650" y="691"/>
                </a:lnTo>
                <a:lnTo>
                  <a:pt x="650" y="691"/>
                </a:lnTo>
                <a:lnTo>
                  <a:pt x="651" y="691"/>
                </a:lnTo>
                <a:lnTo>
                  <a:pt x="651" y="692"/>
                </a:lnTo>
                <a:lnTo>
                  <a:pt x="652" y="692"/>
                </a:lnTo>
                <a:cubicBezTo>
                  <a:pt x="641" y="705"/>
                  <a:pt x="638" y="705"/>
                  <a:pt x="634" y="706"/>
                </a:cubicBezTo>
                <a:lnTo>
                  <a:pt x="633" y="706"/>
                </a:lnTo>
                <a:lnTo>
                  <a:pt x="632" y="707"/>
                </a:lnTo>
                <a:lnTo>
                  <a:pt x="630" y="707"/>
                </a:lnTo>
                <a:close/>
                <a:moveTo>
                  <a:pt x="651" y="699"/>
                </a:moveTo>
                <a:lnTo>
                  <a:pt x="654" y="696"/>
                </a:lnTo>
                <a:lnTo>
                  <a:pt x="658" y="692"/>
                </a:lnTo>
                <a:lnTo>
                  <a:pt x="660" y="692"/>
                </a:lnTo>
                <a:lnTo>
                  <a:pt x="661" y="691"/>
                </a:lnTo>
                <a:lnTo>
                  <a:pt x="661" y="691"/>
                </a:lnTo>
                <a:lnTo>
                  <a:pt x="662" y="691"/>
                </a:lnTo>
                <a:lnTo>
                  <a:pt x="663" y="692"/>
                </a:lnTo>
                <a:lnTo>
                  <a:pt x="664" y="692"/>
                </a:lnTo>
                <a:lnTo>
                  <a:pt x="664" y="692"/>
                </a:lnTo>
                <a:lnTo>
                  <a:pt x="664" y="692"/>
                </a:lnTo>
                <a:lnTo>
                  <a:pt x="664" y="692"/>
                </a:lnTo>
                <a:cubicBezTo>
                  <a:pt x="665" y="692"/>
                  <a:pt x="657" y="696"/>
                  <a:pt x="651" y="699"/>
                </a:cubicBezTo>
                <a:close/>
                <a:moveTo>
                  <a:pt x="690" y="654"/>
                </a:moveTo>
                <a:cubicBezTo>
                  <a:pt x="703" y="638"/>
                  <a:pt x="708" y="632"/>
                  <a:pt x="708" y="632"/>
                </a:cubicBezTo>
                <a:lnTo>
                  <a:pt x="708" y="632"/>
                </a:lnTo>
                <a:cubicBezTo>
                  <a:pt x="709" y="631"/>
                  <a:pt x="694" y="651"/>
                  <a:pt x="686" y="662"/>
                </a:cubicBezTo>
                <a:cubicBezTo>
                  <a:pt x="677" y="673"/>
                  <a:pt x="669" y="685"/>
                  <a:pt x="667" y="687"/>
                </a:cubicBezTo>
                <a:cubicBezTo>
                  <a:pt x="665" y="687"/>
                  <a:pt x="664" y="688"/>
                  <a:pt x="664" y="688"/>
                </a:cubicBezTo>
                <a:lnTo>
                  <a:pt x="663" y="688"/>
                </a:lnTo>
                <a:lnTo>
                  <a:pt x="663" y="688"/>
                </a:lnTo>
                <a:lnTo>
                  <a:pt x="663" y="688"/>
                </a:lnTo>
                <a:lnTo>
                  <a:pt x="663" y="688"/>
                </a:lnTo>
                <a:lnTo>
                  <a:pt x="663" y="688"/>
                </a:lnTo>
                <a:lnTo>
                  <a:pt x="663" y="687"/>
                </a:lnTo>
                <a:lnTo>
                  <a:pt x="663" y="687"/>
                </a:lnTo>
                <a:lnTo>
                  <a:pt x="663" y="687"/>
                </a:lnTo>
                <a:cubicBezTo>
                  <a:pt x="663" y="687"/>
                  <a:pt x="665" y="685"/>
                  <a:pt x="666" y="684"/>
                </a:cubicBezTo>
                <a:cubicBezTo>
                  <a:pt x="668" y="681"/>
                  <a:pt x="681" y="666"/>
                  <a:pt x="690" y="654"/>
                </a:cubicBezTo>
                <a:close/>
                <a:moveTo>
                  <a:pt x="685" y="678"/>
                </a:moveTo>
                <a:lnTo>
                  <a:pt x="685" y="676"/>
                </a:lnTo>
                <a:cubicBezTo>
                  <a:pt x="698" y="660"/>
                  <a:pt x="703" y="651"/>
                  <a:pt x="705" y="648"/>
                </a:cubicBezTo>
                <a:cubicBezTo>
                  <a:pt x="708" y="643"/>
                  <a:pt x="712" y="638"/>
                  <a:pt x="720" y="630"/>
                </a:cubicBezTo>
                <a:cubicBezTo>
                  <a:pt x="717" y="644"/>
                  <a:pt x="694" y="670"/>
                  <a:pt x="685" y="678"/>
                </a:cubicBezTo>
                <a:close/>
                <a:moveTo>
                  <a:pt x="729" y="566"/>
                </a:moveTo>
                <a:lnTo>
                  <a:pt x="728" y="565"/>
                </a:lnTo>
                <a:lnTo>
                  <a:pt x="728" y="563"/>
                </a:lnTo>
                <a:lnTo>
                  <a:pt x="728" y="561"/>
                </a:lnTo>
                <a:lnTo>
                  <a:pt x="728" y="559"/>
                </a:lnTo>
                <a:lnTo>
                  <a:pt x="728" y="558"/>
                </a:lnTo>
                <a:lnTo>
                  <a:pt x="728" y="557"/>
                </a:lnTo>
                <a:lnTo>
                  <a:pt x="728" y="557"/>
                </a:lnTo>
                <a:lnTo>
                  <a:pt x="728" y="557"/>
                </a:lnTo>
                <a:lnTo>
                  <a:pt x="728" y="557"/>
                </a:lnTo>
                <a:lnTo>
                  <a:pt x="728" y="558"/>
                </a:lnTo>
                <a:lnTo>
                  <a:pt x="728" y="559"/>
                </a:lnTo>
                <a:lnTo>
                  <a:pt x="729" y="561"/>
                </a:lnTo>
                <a:lnTo>
                  <a:pt x="729" y="563"/>
                </a:lnTo>
                <a:lnTo>
                  <a:pt x="729" y="566"/>
                </a:lnTo>
                <a:close/>
                <a:moveTo>
                  <a:pt x="730" y="568"/>
                </a:moveTo>
                <a:cubicBezTo>
                  <a:pt x="731" y="574"/>
                  <a:pt x="731" y="582"/>
                  <a:pt x="731" y="586"/>
                </a:cubicBezTo>
                <a:cubicBezTo>
                  <a:pt x="731" y="600"/>
                  <a:pt x="729" y="616"/>
                  <a:pt x="724" y="628"/>
                </a:cubicBezTo>
                <a:lnTo>
                  <a:pt x="724" y="626"/>
                </a:lnTo>
                <a:lnTo>
                  <a:pt x="723" y="624"/>
                </a:lnTo>
                <a:lnTo>
                  <a:pt x="722" y="623"/>
                </a:lnTo>
                <a:lnTo>
                  <a:pt x="721" y="623"/>
                </a:lnTo>
                <a:lnTo>
                  <a:pt x="719" y="624"/>
                </a:lnTo>
                <a:lnTo>
                  <a:pt x="717" y="626"/>
                </a:lnTo>
                <a:lnTo>
                  <a:pt x="718" y="624"/>
                </a:lnTo>
                <a:lnTo>
                  <a:pt x="719" y="623"/>
                </a:lnTo>
                <a:lnTo>
                  <a:pt x="719" y="622"/>
                </a:lnTo>
                <a:lnTo>
                  <a:pt x="719" y="621"/>
                </a:lnTo>
                <a:cubicBezTo>
                  <a:pt x="726" y="618"/>
                  <a:pt x="728" y="597"/>
                  <a:pt x="728" y="588"/>
                </a:cubicBezTo>
                <a:cubicBezTo>
                  <a:pt x="728" y="585"/>
                  <a:pt x="727" y="582"/>
                  <a:pt x="727" y="581"/>
                </a:cubicBezTo>
                <a:cubicBezTo>
                  <a:pt x="728" y="577"/>
                  <a:pt x="730" y="571"/>
                  <a:pt x="730" y="568"/>
                </a:cubicBezTo>
                <a:close/>
                <a:moveTo>
                  <a:pt x="718" y="521"/>
                </a:moveTo>
                <a:cubicBezTo>
                  <a:pt x="722" y="533"/>
                  <a:pt x="723" y="543"/>
                  <a:pt x="723" y="551"/>
                </a:cubicBezTo>
                <a:lnTo>
                  <a:pt x="721" y="552"/>
                </a:lnTo>
                <a:lnTo>
                  <a:pt x="720" y="553"/>
                </a:lnTo>
                <a:lnTo>
                  <a:pt x="719" y="554"/>
                </a:lnTo>
                <a:lnTo>
                  <a:pt x="719" y="554"/>
                </a:lnTo>
                <a:lnTo>
                  <a:pt x="719" y="554"/>
                </a:lnTo>
                <a:lnTo>
                  <a:pt x="719" y="553"/>
                </a:lnTo>
                <a:cubicBezTo>
                  <a:pt x="719" y="552"/>
                  <a:pt x="719" y="549"/>
                  <a:pt x="719" y="548"/>
                </a:cubicBezTo>
                <a:cubicBezTo>
                  <a:pt x="719" y="545"/>
                  <a:pt x="720" y="540"/>
                  <a:pt x="720" y="538"/>
                </a:cubicBezTo>
                <a:cubicBezTo>
                  <a:pt x="720" y="534"/>
                  <a:pt x="719" y="528"/>
                  <a:pt x="718" y="526"/>
                </a:cubicBezTo>
                <a:lnTo>
                  <a:pt x="715" y="526"/>
                </a:lnTo>
                <a:lnTo>
                  <a:pt x="713" y="528"/>
                </a:lnTo>
                <a:lnTo>
                  <a:pt x="713" y="525"/>
                </a:lnTo>
                <a:lnTo>
                  <a:pt x="714" y="523"/>
                </a:lnTo>
                <a:lnTo>
                  <a:pt x="715" y="521"/>
                </a:lnTo>
                <a:lnTo>
                  <a:pt x="716" y="520"/>
                </a:lnTo>
                <a:lnTo>
                  <a:pt x="717" y="520"/>
                </a:lnTo>
                <a:lnTo>
                  <a:pt x="717" y="520"/>
                </a:lnTo>
                <a:lnTo>
                  <a:pt x="718" y="521"/>
                </a:lnTo>
                <a:close/>
                <a:moveTo>
                  <a:pt x="697" y="485"/>
                </a:moveTo>
                <a:cubicBezTo>
                  <a:pt x="704" y="492"/>
                  <a:pt x="710" y="505"/>
                  <a:pt x="711" y="508"/>
                </a:cubicBezTo>
                <a:cubicBezTo>
                  <a:pt x="706" y="502"/>
                  <a:pt x="705" y="499"/>
                  <a:pt x="705" y="499"/>
                </a:cubicBezTo>
                <a:cubicBezTo>
                  <a:pt x="704" y="498"/>
                  <a:pt x="700" y="493"/>
                  <a:pt x="697" y="489"/>
                </a:cubicBezTo>
                <a:lnTo>
                  <a:pt x="697" y="485"/>
                </a:lnTo>
                <a:close/>
                <a:moveTo>
                  <a:pt x="711" y="508"/>
                </a:moveTo>
                <a:lnTo>
                  <a:pt x="711" y="509"/>
                </a:lnTo>
                <a:lnTo>
                  <a:pt x="712" y="510"/>
                </a:lnTo>
                <a:lnTo>
                  <a:pt x="712" y="511"/>
                </a:lnTo>
                <a:lnTo>
                  <a:pt x="712" y="511"/>
                </a:lnTo>
                <a:lnTo>
                  <a:pt x="712" y="510"/>
                </a:lnTo>
                <a:lnTo>
                  <a:pt x="712" y="509"/>
                </a:lnTo>
                <a:lnTo>
                  <a:pt x="711" y="508"/>
                </a:lnTo>
                <a:close/>
                <a:moveTo>
                  <a:pt x="712" y="511"/>
                </a:moveTo>
                <a:cubicBezTo>
                  <a:pt x="714" y="514"/>
                  <a:pt x="714" y="517"/>
                  <a:pt x="714" y="516"/>
                </a:cubicBezTo>
                <a:lnTo>
                  <a:pt x="714" y="517"/>
                </a:lnTo>
                <a:cubicBezTo>
                  <a:pt x="714" y="517"/>
                  <a:pt x="713" y="512"/>
                  <a:pt x="712" y="511"/>
                </a:cubicBezTo>
                <a:close/>
                <a:moveTo>
                  <a:pt x="680" y="555"/>
                </a:moveTo>
                <a:cubicBezTo>
                  <a:pt x="684" y="543"/>
                  <a:pt x="687" y="531"/>
                  <a:pt x="688" y="525"/>
                </a:cubicBezTo>
                <a:cubicBezTo>
                  <a:pt x="691" y="515"/>
                  <a:pt x="693" y="508"/>
                  <a:pt x="696" y="504"/>
                </a:cubicBezTo>
                <a:cubicBezTo>
                  <a:pt x="697" y="505"/>
                  <a:pt x="697" y="507"/>
                  <a:pt x="697" y="508"/>
                </a:cubicBezTo>
                <a:cubicBezTo>
                  <a:pt x="697" y="519"/>
                  <a:pt x="682" y="552"/>
                  <a:pt x="680" y="555"/>
                </a:cubicBezTo>
                <a:close/>
                <a:moveTo>
                  <a:pt x="675" y="535"/>
                </a:moveTo>
                <a:cubicBezTo>
                  <a:pt x="677" y="527"/>
                  <a:pt x="678" y="524"/>
                  <a:pt x="679" y="522"/>
                </a:cubicBezTo>
                <a:cubicBezTo>
                  <a:pt x="680" y="521"/>
                  <a:pt x="681" y="516"/>
                  <a:pt x="682" y="514"/>
                </a:cubicBezTo>
                <a:cubicBezTo>
                  <a:pt x="681" y="517"/>
                  <a:pt x="677" y="530"/>
                  <a:pt x="675" y="535"/>
                </a:cubicBezTo>
                <a:close/>
                <a:moveTo>
                  <a:pt x="682" y="514"/>
                </a:moveTo>
                <a:cubicBezTo>
                  <a:pt x="682" y="514"/>
                  <a:pt x="683" y="510"/>
                  <a:pt x="683" y="512"/>
                </a:cubicBezTo>
                <a:lnTo>
                  <a:pt x="683" y="512"/>
                </a:lnTo>
                <a:cubicBezTo>
                  <a:pt x="683" y="511"/>
                  <a:pt x="682" y="513"/>
                  <a:pt x="682" y="513"/>
                </a:cubicBezTo>
                <a:lnTo>
                  <a:pt x="682" y="514"/>
                </a:lnTo>
                <a:lnTo>
                  <a:pt x="682" y="514"/>
                </a:lnTo>
                <a:close/>
                <a:moveTo>
                  <a:pt x="689" y="497"/>
                </a:moveTo>
                <a:lnTo>
                  <a:pt x="689" y="493"/>
                </a:lnTo>
                <a:lnTo>
                  <a:pt x="689" y="493"/>
                </a:lnTo>
                <a:lnTo>
                  <a:pt x="689" y="493"/>
                </a:lnTo>
                <a:lnTo>
                  <a:pt x="689" y="494"/>
                </a:lnTo>
                <a:lnTo>
                  <a:pt x="689" y="497"/>
                </a:lnTo>
                <a:close/>
                <a:moveTo>
                  <a:pt x="692" y="478"/>
                </a:moveTo>
                <a:lnTo>
                  <a:pt x="691" y="479"/>
                </a:lnTo>
                <a:lnTo>
                  <a:pt x="690" y="480"/>
                </a:lnTo>
                <a:lnTo>
                  <a:pt x="690" y="480"/>
                </a:lnTo>
                <a:lnTo>
                  <a:pt x="689" y="480"/>
                </a:lnTo>
                <a:lnTo>
                  <a:pt x="689" y="479"/>
                </a:lnTo>
                <a:lnTo>
                  <a:pt x="688" y="478"/>
                </a:lnTo>
                <a:lnTo>
                  <a:pt x="686" y="477"/>
                </a:lnTo>
                <a:lnTo>
                  <a:pt x="684" y="475"/>
                </a:lnTo>
                <a:lnTo>
                  <a:pt x="681" y="472"/>
                </a:lnTo>
                <a:cubicBezTo>
                  <a:pt x="679" y="469"/>
                  <a:pt x="677" y="465"/>
                  <a:pt x="677" y="465"/>
                </a:cubicBezTo>
                <a:lnTo>
                  <a:pt x="677" y="465"/>
                </a:lnTo>
                <a:lnTo>
                  <a:pt x="677" y="465"/>
                </a:lnTo>
                <a:lnTo>
                  <a:pt x="678" y="465"/>
                </a:lnTo>
                <a:cubicBezTo>
                  <a:pt x="678" y="464"/>
                  <a:pt x="687" y="473"/>
                  <a:pt x="692" y="478"/>
                </a:cubicBezTo>
                <a:close/>
                <a:moveTo>
                  <a:pt x="675" y="477"/>
                </a:moveTo>
                <a:lnTo>
                  <a:pt x="679" y="480"/>
                </a:lnTo>
                <a:lnTo>
                  <a:pt x="678" y="482"/>
                </a:lnTo>
                <a:lnTo>
                  <a:pt x="677" y="483"/>
                </a:lnTo>
                <a:lnTo>
                  <a:pt x="676" y="484"/>
                </a:lnTo>
                <a:lnTo>
                  <a:pt x="675" y="485"/>
                </a:lnTo>
                <a:lnTo>
                  <a:pt x="674" y="486"/>
                </a:lnTo>
                <a:lnTo>
                  <a:pt x="674" y="486"/>
                </a:lnTo>
                <a:lnTo>
                  <a:pt x="674" y="486"/>
                </a:lnTo>
                <a:lnTo>
                  <a:pt x="674" y="485"/>
                </a:lnTo>
                <a:lnTo>
                  <a:pt x="674" y="484"/>
                </a:lnTo>
                <a:lnTo>
                  <a:pt x="674" y="482"/>
                </a:lnTo>
                <a:lnTo>
                  <a:pt x="675" y="480"/>
                </a:lnTo>
                <a:lnTo>
                  <a:pt x="675" y="477"/>
                </a:lnTo>
                <a:close/>
                <a:moveTo>
                  <a:pt x="666" y="458"/>
                </a:moveTo>
                <a:lnTo>
                  <a:pt x="666" y="460"/>
                </a:lnTo>
                <a:lnTo>
                  <a:pt x="664" y="458"/>
                </a:lnTo>
                <a:lnTo>
                  <a:pt x="664" y="457"/>
                </a:lnTo>
                <a:lnTo>
                  <a:pt x="664" y="456"/>
                </a:lnTo>
                <a:lnTo>
                  <a:pt x="664" y="456"/>
                </a:lnTo>
                <a:lnTo>
                  <a:pt x="666" y="458"/>
                </a:lnTo>
                <a:close/>
                <a:moveTo>
                  <a:pt x="667" y="479"/>
                </a:moveTo>
                <a:cubicBezTo>
                  <a:pt x="666" y="481"/>
                  <a:pt x="666" y="483"/>
                  <a:pt x="666" y="484"/>
                </a:cubicBezTo>
                <a:cubicBezTo>
                  <a:pt x="665" y="487"/>
                  <a:pt x="663" y="493"/>
                  <a:pt x="663" y="496"/>
                </a:cubicBezTo>
                <a:cubicBezTo>
                  <a:pt x="662" y="497"/>
                  <a:pt x="660" y="499"/>
                  <a:pt x="660" y="500"/>
                </a:cubicBezTo>
                <a:lnTo>
                  <a:pt x="660" y="500"/>
                </a:lnTo>
                <a:lnTo>
                  <a:pt x="660" y="500"/>
                </a:lnTo>
                <a:lnTo>
                  <a:pt x="659" y="501"/>
                </a:lnTo>
                <a:lnTo>
                  <a:pt x="659" y="501"/>
                </a:lnTo>
                <a:lnTo>
                  <a:pt x="659" y="501"/>
                </a:lnTo>
                <a:lnTo>
                  <a:pt x="659" y="501"/>
                </a:lnTo>
                <a:lnTo>
                  <a:pt x="659" y="501"/>
                </a:lnTo>
                <a:cubicBezTo>
                  <a:pt x="658" y="502"/>
                  <a:pt x="662" y="491"/>
                  <a:pt x="667" y="479"/>
                </a:cubicBezTo>
                <a:close/>
                <a:moveTo>
                  <a:pt x="679" y="494"/>
                </a:moveTo>
                <a:cubicBezTo>
                  <a:pt x="679" y="496"/>
                  <a:pt x="678" y="496"/>
                  <a:pt x="678" y="497"/>
                </a:cubicBezTo>
                <a:cubicBezTo>
                  <a:pt x="678" y="498"/>
                  <a:pt x="670" y="519"/>
                  <a:pt x="641" y="583"/>
                </a:cubicBezTo>
                <a:lnTo>
                  <a:pt x="639" y="584"/>
                </a:lnTo>
                <a:lnTo>
                  <a:pt x="638" y="585"/>
                </a:lnTo>
                <a:lnTo>
                  <a:pt x="636" y="586"/>
                </a:lnTo>
                <a:lnTo>
                  <a:pt x="635" y="587"/>
                </a:lnTo>
                <a:cubicBezTo>
                  <a:pt x="640" y="582"/>
                  <a:pt x="654" y="548"/>
                  <a:pt x="662" y="529"/>
                </a:cubicBezTo>
                <a:cubicBezTo>
                  <a:pt x="670" y="510"/>
                  <a:pt x="677" y="493"/>
                  <a:pt x="679" y="492"/>
                </a:cubicBezTo>
                <a:lnTo>
                  <a:pt x="679" y="492"/>
                </a:lnTo>
                <a:lnTo>
                  <a:pt x="679" y="492"/>
                </a:lnTo>
                <a:lnTo>
                  <a:pt x="679" y="492"/>
                </a:lnTo>
                <a:lnTo>
                  <a:pt x="679" y="493"/>
                </a:lnTo>
                <a:lnTo>
                  <a:pt x="679" y="493"/>
                </a:lnTo>
                <a:lnTo>
                  <a:pt x="679" y="494"/>
                </a:lnTo>
                <a:close/>
                <a:moveTo>
                  <a:pt x="635" y="587"/>
                </a:moveTo>
                <a:cubicBezTo>
                  <a:pt x="635" y="587"/>
                  <a:pt x="631" y="590"/>
                  <a:pt x="632" y="589"/>
                </a:cubicBezTo>
                <a:lnTo>
                  <a:pt x="632" y="589"/>
                </a:lnTo>
                <a:lnTo>
                  <a:pt x="632" y="589"/>
                </a:lnTo>
                <a:lnTo>
                  <a:pt x="633" y="588"/>
                </a:lnTo>
                <a:lnTo>
                  <a:pt x="635" y="588"/>
                </a:lnTo>
                <a:lnTo>
                  <a:pt x="635" y="587"/>
                </a:lnTo>
                <a:lnTo>
                  <a:pt x="635" y="587"/>
                </a:lnTo>
                <a:close/>
                <a:moveTo>
                  <a:pt x="629" y="542"/>
                </a:moveTo>
                <a:cubicBezTo>
                  <a:pt x="630" y="539"/>
                  <a:pt x="642" y="509"/>
                  <a:pt x="648" y="497"/>
                </a:cubicBezTo>
                <a:cubicBezTo>
                  <a:pt x="645" y="513"/>
                  <a:pt x="639" y="532"/>
                  <a:pt x="629" y="542"/>
                </a:cubicBezTo>
                <a:close/>
                <a:moveTo>
                  <a:pt x="644" y="542"/>
                </a:moveTo>
                <a:cubicBezTo>
                  <a:pt x="646" y="537"/>
                  <a:pt x="647" y="535"/>
                  <a:pt x="647" y="534"/>
                </a:cubicBezTo>
                <a:cubicBezTo>
                  <a:pt x="647" y="532"/>
                  <a:pt x="650" y="525"/>
                  <a:pt x="655" y="517"/>
                </a:cubicBezTo>
                <a:cubicBezTo>
                  <a:pt x="652" y="525"/>
                  <a:pt x="647" y="535"/>
                  <a:pt x="644" y="542"/>
                </a:cubicBezTo>
                <a:close/>
                <a:moveTo>
                  <a:pt x="648" y="439"/>
                </a:moveTo>
                <a:lnTo>
                  <a:pt x="647" y="436"/>
                </a:lnTo>
                <a:lnTo>
                  <a:pt x="650" y="439"/>
                </a:lnTo>
                <a:lnTo>
                  <a:pt x="652" y="440"/>
                </a:lnTo>
                <a:lnTo>
                  <a:pt x="653" y="441"/>
                </a:lnTo>
                <a:lnTo>
                  <a:pt x="652" y="441"/>
                </a:lnTo>
                <a:lnTo>
                  <a:pt x="651" y="440"/>
                </a:lnTo>
                <a:lnTo>
                  <a:pt x="648" y="439"/>
                </a:lnTo>
                <a:close/>
                <a:moveTo>
                  <a:pt x="645" y="434"/>
                </a:moveTo>
                <a:lnTo>
                  <a:pt x="643" y="435"/>
                </a:lnTo>
                <a:lnTo>
                  <a:pt x="641" y="434"/>
                </a:lnTo>
                <a:lnTo>
                  <a:pt x="640" y="433"/>
                </a:lnTo>
                <a:lnTo>
                  <a:pt x="639" y="432"/>
                </a:lnTo>
                <a:lnTo>
                  <a:pt x="638" y="431"/>
                </a:lnTo>
                <a:lnTo>
                  <a:pt x="637" y="431"/>
                </a:lnTo>
                <a:lnTo>
                  <a:pt x="637" y="430"/>
                </a:lnTo>
                <a:lnTo>
                  <a:pt x="636" y="429"/>
                </a:lnTo>
                <a:lnTo>
                  <a:pt x="636" y="428"/>
                </a:lnTo>
                <a:lnTo>
                  <a:pt x="636" y="427"/>
                </a:lnTo>
                <a:lnTo>
                  <a:pt x="636" y="427"/>
                </a:lnTo>
                <a:lnTo>
                  <a:pt x="636" y="427"/>
                </a:lnTo>
                <a:cubicBezTo>
                  <a:pt x="636" y="425"/>
                  <a:pt x="642" y="431"/>
                  <a:pt x="645" y="434"/>
                </a:cubicBezTo>
                <a:close/>
                <a:moveTo>
                  <a:pt x="637" y="456"/>
                </a:moveTo>
                <a:lnTo>
                  <a:pt x="640" y="449"/>
                </a:lnTo>
                <a:lnTo>
                  <a:pt x="642" y="450"/>
                </a:lnTo>
                <a:cubicBezTo>
                  <a:pt x="637" y="462"/>
                  <a:pt x="631" y="478"/>
                  <a:pt x="631" y="477"/>
                </a:cubicBezTo>
                <a:cubicBezTo>
                  <a:pt x="633" y="472"/>
                  <a:pt x="637" y="458"/>
                  <a:pt x="637" y="456"/>
                </a:cubicBezTo>
                <a:close/>
                <a:moveTo>
                  <a:pt x="631" y="477"/>
                </a:moveTo>
                <a:cubicBezTo>
                  <a:pt x="625" y="492"/>
                  <a:pt x="622" y="501"/>
                  <a:pt x="622" y="500"/>
                </a:cubicBezTo>
                <a:lnTo>
                  <a:pt x="622" y="500"/>
                </a:lnTo>
                <a:cubicBezTo>
                  <a:pt x="622" y="501"/>
                  <a:pt x="628" y="485"/>
                  <a:pt x="631" y="477"/>
                </a:cubicBezTo>
                <a:close/>
                <a:moveTo>
                  <a:pt x="623" y="458"/>
                </a:moveTo>
                <a:lnTo>
                  <a:pt x="623" y="456"/>
                </a:lnTo>
                <a:lnTo>
                  <a:pt x="623" y="455"/>
                </a:lnTo>
                <a:lnTo>
                  <a:pt x="623" y="454"/>
                </a:lnTo>
                <a:lnTo>
                  <a:pt x="624" y="453"/>
                </a:lnTo>
                <a:cubicBezTo>
                  <a:pt x="623" y="451"/>
                  <a:pt x="626" y="447"/>
                  <a:pt x="628" y="445"/>
                </a:cubicBezTo>
                <a:cubicBezTo>
                  <a:pt x="627" y="457"/>
                  <a:pt x="627" y="459"/>
                  <a:pt x="626" y="463"/>
                </a:cubicBezTo>
                <a:lnTo>
                  <a:pt x="625" y="463"/>
                </a:lnTo>
                <a:lnTo>
                  <a:pt x="625" y="462"/>
                </a:lnTo>
                <a:lnTo>
                  <a:pt x="625" y="460"/>
                </a:lnTo>
                <a:lnTo>
                  <a:pt x="623" y="458"/>
                </a:lnTo>
                <a:close/>
                <a:moveTo>
                  <a:pt x="625" y="463"/>
                </a:moveTo>
                <a:lnTo>
                  <a:pt x="625" y="465"/>
                </a:lnTo>
                <a:lnTo>
                  <a:pt x="625" y="465"/>
                </a:lnTo>
                <a:lnTo>
                  <a:pt x="625" y="464"/>
                </a:lnTo>
                <a:lnTo>
                  <a:pt x="625" y="463"/>
                </a:lnTo>
                <a:close/>
                <a:moveTo>
                  <a:pt x="624" y="433"/>
                </a:moveTo>
                <a:lnTo>
                  <a:pt x="627" y="435"/>
                </a:lnTo>
                <a:lnTo>
                  <a:pt x="629" y="436"/>
                </a:lnTo>
                <a:lnTo>
                  <a:pt x="629" y="437"/>
                </a:lnTo>
                <a:lnTo>
                  <a:pt x="629" y="437"/>
                </a:lnTo>
                <a:lnTo>
                  <a:pt x="628" y="438"/>
                </a:lnTo>
                <a:lnTo>
                  <a:pt x="626" y="438"/>
                </a:lnTo>
                <a:lnTo>
                  <a:pt x="624" y="437"/>
                </a:lnTo>
                <a:lnTo>
                  <a:pt x="623" y="436"/>
                </a:lnTo>
                <a:lnTo>
                  <a:pt x="623" y="435"/>
                </a:lnTo>
                <a:lnTo>
                  <a:pt x="624" y="433"/>
                </a:lnTo>
                <a:close/>
                <a:moveTo>
                  <a:pt x="622" y="441"/>
                </a:moveTo>
                <a:lnTo>
                  <a:pt x="625" y="442"/>
                </a:lnTo>
                <a:lnTo>
                  <a:pt x="624" y="442"/>
                </a:lnTo>
                <a:lnTo>
                  <a:pt x="622" y="445"/>
                </a:lnTo>
                <a:lnTo>
                  <a:pt x="622" y="445"/>
                </a:lnTo>
                <a:lnTo>
                  <a:pt x="622" y="445"/>
                </a:lnTo>
                <a:lnTo>
                  <a:pt x="622" y="444"/>
                </a:lnTo>
                <a:lnTo>
                  <a:pt x="622" y="441"/>
                </a:lnTo>
                <a:close/>
                <a:moveTo>
                  <a:pt x="621" y="556"/>
                </a:moveTo>
                <a:lnTo>
                  <a:pt x="622" y="557"/>
                </a:lnTo>
                <a:lnTo>
                  <a:pt x="624" y="557"/>
                </a:lnTo>
                <a:lnTo>
                  <a:pt x="625" y="557"/>
                </a:lnTo>
                <a:cubicBezTo>
                  <a:pt x="623" y="561"/>
                  <a:pt x="619" y="569"/>
                  <a:pt x="617" y="572"/>
                </a:cubicBezTo>
                <a:cubicBezTo>
                  <a:pt x="613" y="573"/>
                  <a:pt x="609" y="575"/>
                  <a:pt x="609" y="575"/>
                </a:cubicBezTo>
                <a:lnTo>
                  <a:pt x="609" y="575"/>
                </a:lnTo>
                <a:lnTo>
                  <a:pt x="609" y="575"/>
                </a:lnTo>
                <a:lnTo>
                  <a:pt x="609" y="575"/>
                </a:lnTo>
                <a:lnTo>
                  <a:pt x="609" y="575"/>
                </a:lnTo>
                <a:lnTo>
                  <a:pt x="609" y="574"/>
                </a:lnTo>
                <a:lnTo>
                  <a:pt x="609" y="574"/>
                </a:lnTo>
                <a:lnTo>
                  <a:pt x="610" y="573"/>
                </a:lnTo>
                <a:cubicBezTo>
                  <a:pt x="611" y="572"/>
                  <a:pt x="618" y="562"/>
                  <a:pt x="621" y="556"/>
                </a:cubicBezTo>
                <a:close/>
                <a:moveTo>
                  <a:pt x="614" y="404"/>
                </a:moveTo>
                <a:lnTo>
                  <a:pt x="614" y="403"/>
                </a:lnTo>
                <a:lnTo>
                  <a:pt x="614" y="403"/>
                </a:lnTo>
                <a:lnTo>
                  <a:pt x="614" y="403"/>
                </a:lnTo>
                <a:lnTo>
                  <a:pt x="614" y="402"/>
                </a:lnTo>
                <a:lnTo>
                  <a:pt x="614" y="402"/>
                </a:lnTo>
                <a:cubicBezTo>
                  <a:pt x="613" y="402"/>
                  <a:pt x="618" y="401"/>
                  <a:pt x="621" y="400"/>
                </a:cubicBezTo>
                <a:lnTo>
                  <a:pt x="623" y="399"/>
                </a:lnTo>
                <a:lnTo>
                  <a:pt x="626" y="398"/>
                </a:lnTo>
                <a:lnTo>
                  <a:pt x="625" y="399"/>
                </a:lnTo>
                <a:lnTo>
                  <a:pt x="624" y="399"/>
                </a:lnTo>
                <a:lnTo>
                  <a:pt x="622" y="401"/>
                </a:lnTo>
                <a:cubicBezTo>
                  <a:pt x="619" y="402"/>
                  <a:pt x="615" y="404"/>
                  <a:pt x="614" y="404"/>
                </a:cubicBezTo>
                <a:close/>
                <a:moveTo>
                  <a:pt x="626" y="408"/>
                </a:moveTo>
                <a:lnTo>
                  <a:pt x="628" y="407"/>
                </a:lnTo>
                <a:lnTo>
                  <a:pt x="628" y="407"/>
                </a:lnTo>
                <a:lnTo>
                  <a:pt x="629" y="406"/>
                </a:lnTo>
                <a:lnTo>
                  <a:pt x="630" y="406"/>
                </a:lnTo>
                <a:lnTo>
                  <a:pt x="632" y="406"/>
                </a:lnTo>
                <a:lnTo>
                  <a:pt x="631" y="406"/>
                </a:lnTo>
                <a:lnTo>
                  <a:pt x="630" y="407"/>
                </a:lnTo>
                <a:lnTo>
                  <a:pt x="629" y="407"/>
                </a:lnTo>
                <a:lnTo>
                  <a:pt x="627" y="408"/>
                </a:lnTo>
                <a:lnTo>
                  <a:pt x="626" y="408"/>
                </a:lnTo>
                <a:close/>
                <a:moveTo>
                  <a:pt x="627" y="402"/>
                </a:moveTo>
                <a:lnTo>
                  <a:pt x="626" y="403"/>
                </a:lnTo>
                <a:lnTo>
                  <a:pt x="626" y="403"/>
                </a:lnTo>
                <a:lnTo>
                  <a:pt x="626" y="403"/>
                </a:lnTo>
                <a:lnTo>
                  <a:pt x="627" y="402"/>
                </a:lnTo>
                <a:lnTo>
                  <a:pt x="629" y="401"/>
                </a:lnTo>
                <a:lnTo>
                  <a:pt x="632" y="398"/>
                </a:lnTo>
                <a:lnTo>
                  <a:pt x="633" y="398"/>
                </a:lnTo>
                <a:lnTo>
                  <a:pt x="632" y="399"/>
                </a:lnTo>
                <a:lnTo>
                  <a:pt x="632" y="399"/>
                </a:lnTo>
                <a:lnTo>
                  <a:pt x="630" y="400"/>
                </a:lnTo>
                <a:lnTo>
                  <a:pt x="627" y="402"/>
                </a:lnTo>
                <a:close/>
                <a:moveTo>
                  <a:pt x="635" y="391"/>
                </a:moveTo>
                <a:lnTo>
                  <a:pt x="634" y="389"/>
                </a:lnTo>
                <a:lnTo>
                  <a:pt x="635" y="389"/>
                </a:lnTo>
                <a:lnTo>
                  <a:pt x="635" y="388"/>
                </a:lnTo>
                <a:lnTo>
                  <a:pt x="636" y="388"/>
                </a:lnTo>
                <a:lnTo>
                  <a:pt x="636" y="387"/>
                </a:lnTo>
                <a:cubicBezTo>
                  <a:pt x="636" y="385"/>
                  <a:pt x="633" y="379"/>
                  <a:pt x="633" y="378"/>
                </a:cubicBezTo>
                <a:lnTo>
                  <a:pt x="632" y="376"/>
                </a:lnTo>
                <a:lnTo>
                  <a:pt x="637" y="374"/>
                </a:lnTo>
                <a:cubicBezTo>
                  <a:pt x="637" y="377"/>
                  <a:pt x="637" y="380"/>
                  <a:pt x="637" y="383"/>
                </a:cubicBezTo>
                <a:cubicBezTo>
                  <a:pt x="638" y="385"/>
                  <a:pt x="638" y="388"/>
                  <a:pt x="638" y="389"/>
                </a:cubicBezTo>
                <a:lnTo>
                  <a:pt x="636" y="390"/>
                </a:lnTo>
                <a:lnTo>
                  <a:pt x="635" y="391"/>
                </a:lnTo>
                <a:close/>
                <a:moveTo>
                  <a:pt x="642" y="399"/>
                </a:moveTo>
                <a:lnTo>
                  <a:pt x="642" y="399"/>
                </a:lnTo>
                <a:lnTo>
                  <a:pt x="642" y="398"/>
                </a:lnTo>
                <a:lnTo>
                  <a:pt x="642" y="397"/>
                </a:lnTo>
                <a:lnTo>
                  <a:pt x="642" y="397"/>
                </a:lnTo>
                <a:lnTo>
                  <a:pt x="643" y="397"/>
                </a:lnTo>
                <a:lnTo>
                  <a:pt x="643" y="396"/>
                </a:lnTo>
                <a:lnTo>
                  <a:pt x="643" y="396"/>
                </a:lnTo>
                <a:lnTo>
                  <a:pt x="643" y="396"/>
                </a:lnTo>
                <a:lnTo>
                  <a:pt x="644" y="396"/>
                </a:lnTo>
                <a:lnTo>
                  <a:pt x="644" y="395"/>
                </a:lnTo>
                <a:lnTo>
                  <a:pt x="645" y="395"/>
                </a:lnTo>
                <a:lnTo>
                  <a:pt x="647" y="394"/>
                </a:lnTo>
                <a:lnTo>
                  <a:pt x="648" y="393"/>
                </a:lnTo>
                <a:lnTo>
                  <a:pt x="650" y="391"/>
                </a:lnTo>
                <a:lnTo>
                  <a:pt x="652" y="390"/>
                </a:lnTo>
                <a:lnTo>
                  <a:pt x="655" y="388"/>
                </a:lnTo>
                <a:lnTo>
                  <a:pt x="655" y="389"/>
                </a:lnTo>
                <a:lnTo>
                  <a:pt x="654" y="390"/>
                </a:lnTo>
                <a:lnTo>
                  <a:pt x="653" y="391"/>
                </a:lnTo>
                <a:cubicBezTo>
                  <a:pt x="650" y="394"/>
                  <a:pt x="643" y="400"/>
                  <a:pt x="642" y="399"/>
                </a:cubicBezTo>
                <a:close/>
                <a:moveTo>
                  <a:pt x="653" y="395"/>
                </a:moveTo>
                <a:cubicBezTo>
                  <a:pt x="659" y="391"/>
                  <a:pt x="663" y="385"/>
                  <a:pt x="665" y="383"/>
                </a:cubicBezTo>
                <a:lnTo>
                  <a:pt x="666" y="382"/>
                </a:lnTo>
                <a:lnTo>
                  <a:pt x="667" y="381"/>
                </a:lnTo>
                <a:lnTo>
                  <a:pt x="668" y="381"/>
                </a:lnTo>
                <a:cubicBezTo>
                  <a:pt x="676" y="376"/>
                  <a:pt x="682" y="372"/>
                  <a:pt x="689" y="365"/>
                </a:cubicBezTo>
                <a:lnTo>
                  <a:pt x="690" y="366"/>
                </a:lnTo>
                <a:lnTo>
                  <a:pt x="692" y="366"/>
                </a:lnTo>
                <a:cubicBezTo>
                  <a:pt x="681" y="380"/>
                  <a:pt x="668" y="390"/>
                  <a:pt x="653" y="395"/>
                </a:cubicBezTo>
                <a:close/>
                <a:moveTo>
                  <a:pt x="692" y="366"/>
                </a:moveTo>
                <a:lnTo>
                  <a:pt x="692" y="366"/>
                </a:lnTo>
                <a:lnTo>
                  <a:pt x="693" y="365"/>
                </a:lnTo>
                <a:lnTo>
                  <a:pt x="694" y="363"/>
                </a:lnTo>
                <a:lnTo>
                  <a:pt x="693" y="364"/>
                </a:lnTo>
                <a:lnTo>
                  <a:pt x="692" y="365"/>
                </a:lnTo>
                <a:lnTo>
                  <a:pt x="692" y="366"/>
                </a:lnTo>
                <a:close/>
                <a:moveTo>
                  <a:pt x="694" y="363"/>
                </a:moveTo>
                <a:lnTo>
                  <a:pt x="694" y="362"/>
                </a:lnTo>
                <a:lnTo>
                  <a:pt x="695" y="360"/>
                </a:lnTo>
                <a:lnTo>
                  <a:pt x="695" y="359"/>
                </a:lnTo>
                <a:lnTo>
                  <a:pt x="695" y="358"/>
                </a:lnTo>
                <a:lnTo>
                  <a:pt x="696" y="357"/>
                </a:lnTo>
                <a:lnTo>
                  <a:pt x="697" y="355"/>
                </a:lnTo>
                <a:lnTo>
                  <a:pt x="699" y="354"/>
                </a:lnTo>
                <a:cubicBezTo>
                  <a:pt x="701" y="351"/>
                  <a:pt x="702" y="350"/>
                  <a:pt x="702" y="350"/>
                </a:cubicBezTo>
                <a:lnTo>
                  <a:pt x="702" y="350"/>
                </a:lnTo>
                <a:cubicBezTo>
                  <a:pt x="703" y="350"/>
                  <a:pt x="699" y="356"/>
                  <a:pt x="698" y="358"/>
                </a:cubicBezTo>
                <a:lnTo>
                  <a:pt x="696" y="360"/>
                </a:lnTo>
                <a:lnTo>
                  <a:pt x="694" y="363"/>
                </a:lnTo>
                <a:close/>
                <a:moveTo>
                  <a:pt x="697" y="342"/>
                </a:moveTo>
                <a:lnTo>
                  <a:pt x="696" y="338"/>
                </a:lnTo>
                <a:lnTo>
                  <a:pt x="697" y="337"/>
                </a:lnTo>
                <a:lnTo>
                  <a:pt x="699" y="337"/>
                </a:lnTo>
                <a:lnTo>
                  <a:pt x="699" y="336"/>
                </a:lnTo>
                <a:lnTo>
                  <a:pt x="700" y="336"/>
                </a:lnTo>
                <a:lnTo>
                  <a:pt x="701" y="336"/>
                </a:lnTo>
                <a:lnTo>
                  <a:pt x="702" y="336"/>
                </a:lnTo>
                <a:lnTo>
                  <a:pt x="702" y="335"/>
                </a:lnTo>
                <a:lnTo>
                  <a:pt x="703" y="334"/>
                </a:lnTo>
                <a:lnTo>
                  <a:pt x="703" y="332"/>
                </a:lnTo>
                <a:lnTo>
                  <a:pt x="704" y="329"/>
                </a:lnTo>
                <a:lnTo>
                  <a:pt x="707" y="326"/>
                </a:lnTo>
                <a:lnTo>
                  <a:pt x="708" y="324"/>
                </a:lnTo>
                <a:lnTo>
                  <a:pt x="709" y="323"/>
                </a:lnTo>
                <a:lnTo>
                  <a:pt x="709" y="323"/>
                </a:lnTo>
                <a:lnTo>
                  <a:pt x="710" y="324"/>
                </a:lnTo>
                <a:lnTo>
                  <a:pt x="711" y="326"/>
                </a:lnTo>
                <a:cubicBezTo>
                  <a:pt x="704" y="340"/>
                  <a:pt x="702" y="340"/>
                  <a:pt x="699" y="341"/>
                </a:cubicBezTo>
                <a:lnTo>
                  <a:pt x="699" y="341"/>
                </a:lnTo>
                <a:lnTo>
                  <a:pt x="698" y="342"/>
                </a:lnTo>
                <a:lnTo>
                  <a:pt x="697" y="342"/>
                </a:lnTo>
                <a:close/>
                <a:moveTo>
                  <a:pt x="709" y="305"/>
                </a:moveTo>
                <a:lnTo>
                  <a:pt x="711" y="304"/>
                </a:lnTo>
                <a:lnTo>
                  <a:pt x="711" y="303"/>
                </a:lnTo>
                <a:lnTo>
                  <a:pt x="712" y="302"/>
                </a:lnTo>
                <a:lnTo>
                  <a:pt x="711" y="301"/>
                </a:lnTo>
                <a:lnTo>
                  <a:pt x="711" y="299"/>
                </a:lnTo>
                <a:lnTo>
                  <a:pt x="711" y="297"/>
                </a:lnTo>
                <a:cubicBezTo>
                  <a:pt x="718" y="300"/>
                  <a:pt x="713" y="306"/>
                  <a:pt x="715" y="305"/>
                </a:cubicBezTo>
                <a:lnTo>
                  <a:pt x="715" y="306"/>
                </a:lnTo>
                <a:cubicBezTo>
                  <a:pt x="715" y="308"/>
                  <a:pt x="713" y="311"/>
                  <a:pt x="712" y="312"/>
                </a:cubicBezTo>
                <a:cubicBezTo>
                  <a:pt x="712" y="309"/>
                  <a:pt x="710" y="305"/>
                  <a:pt x="709" y="305"/>
                </a:cubicBezTo>
                <a:close/>
                <a:moveTo>
                  <a:pt x="713" y="269"/>
                </a:moveTo>
                <a:lnTo>
                  <a:pt x="712" y="270"/>
                </a:lnTo>
                <a:lnTo>
                  <a:pt x="712" y="273"/>
                </a:lnTo>
                <a:lnTo>
                  <a:pt x="711" y="269"/>
                </a:lnTo>
                <a:lnTo>
                  <a:pt x="710" y="267"/>
                </a:lnTo>
                <a:lnTo>
                  <a:pt x="710" y="265"/>
                </a:lnTo>
                <a:lnTo>
                  <a:pt x="709" y="264"/>
                </a:lnTo>
                <a:lnTo>
                  <a:pt x="709" y="264"/>
                </a:lnTo>
                <a:lnTo>
                  <a:pt x="710" y="264"/>
                </a:lnTo>
                <a:lnTo>
                  <a:pt x="710" y="265"/>
                </a:lnTo>
                <a:lnTo>
                  <a:pt x="711" y="266"/>
                </a:lnTo>
                <a:lnTo>
                  <a:pt x="711" y="267"/>
                </a:lnTo>
                <a:lnTo>
                  <a:pt x="713" y="269"/>
                </a:lnTo>
                <a:close/>
                <a:moveTo>
                  <a:pt x="720" y="297"/>
                </a:moveTo>
                <a:lnTo>
                  <a:pt x="719" y="295"/>
                </a:lnTo>
                <a:lnTo>
                  <a:pt x="718" y="294"/>
                </a:lnTo>
                <a:lnTo>
                  <a:pt x="718" y="293"/>
                </a:lnTo>
                <a:lnTo>
                  <a:pt x="718" y="292"/>
                </a:lnTo>
                <a:lnTo>
                  <a:pt x="720" y="294"/>
                </a:lnTo>
                <a:lnTo>
                  <a:pt x="720" y="295"/>
                </a:lnTo>
                <a:lnTo>
                  <a:pt x="720" y="296"/>
                </a:lnTo>
                <a:lnTo>
                  <a:pt x="720" y="297"/>
                </a:lnTo>
                <a:close/>
                <a:moveTo>
                  <a:pt x="714" y="280"/>
                </a:moveTo>
                <a:lnTo>
                  <a:pt x="714" y="279"/>
                </a:lnTo>
                <a:lnTo>
                  <a:pt x="715" y="277"/>
                </a:lnTo>
                <a:lnTo>
                  <a:pt x="715" y="277"/>
                </a:lnTo>
                <a:lnTo>
                  <a:pt x="716" y="276"/>
                </a:lnTo>
                <a:lnTo>
                  <a:pt x="716" y="276"/>
                </a:lnTo>
                <a:lnTo>
                  <a:pt x="716" y="275"/>
                </a:lnTo>
                <a:lnTo>
                  <a:pt x="717" y="276"/>
                </a:lnTo>
                <a:lnTo>
                  <a:pt x="717" y="276"/>
                </a:lnTo>
                <a:lnTo>
                  <a:pt x="718" y="277"/>
                </a:lnTo>
                <a:lnTo>
                  <a:pt x="718" y="278"/>
                </a:lnTo>
                <a:lnTo>
                  <a:pt x="719" y="280"/>
                </a:lnTo>
                <a:lnTo>
                  <a:pt x="720" y="282"/>
                </a:lnTo>
                <a:lnTo>
                  <a:pt x="721" y="284"/>
                </a:lnTo>
                <a:lnTo>
                  <a:pt x="722" y="287"/>
                </a:lnTo>
                <a:lnTo>
                  <a:pt x="721" y="289"/>
                </a:lnTo>
                <a:lnTo>
                  <a:pt x="714" y="280"/>
                </a:lnTo>
                <a:close/>
                <a:moveTo>
                  <a:pt x="721" y="311"/>
                </a:moveTo>
                <a:lnTo>
                  <a:pt x="722" y="309"/>
                </a:lnTo>
                <a:lnTo>
                  <a:pt x="723" y="309"/>
                </a:lnTo>
                <a:lnTo>
                  <a:pt x="722" y="312"/>
                </a:lnTo>
                <a:lnTo>
                  <a:pt x="722" y="313"/>
                </a:lnTo>
                <a:lnTo>
                  <a:pt x="722" y="313"/>
                </a:lnTo>
                <a:lnTo>
                  <a:pt x="721" y="312"/>
                </a:lnTo>
                <a:lnTo>
                  <a:pt x="721" y="311"/>
                </a:lnTo>
                <a:close/>
                <a:moveTo>
                  <a:pt x="723" y="247"/>
                </a:moveTo>
                <a:cubicBezTo>
                  <a:pt x="719" y="240"/>
                  <a:pt x="716" y="236"/>
                  <a:pt x="715" y="235"/>
                </a:cubicBezTo>
                <a:cubicBezTo>
                  <a:pt x="712" y="231"/>
                  <a:pt x="712" y="228"/>
                  <a:pt x="712" y="223"/>
                </a:cubicBezTo>
                <a:lnTo>
                  <a:pt x="712" y="222"/>
                </a:lnTo>
                <a:cubicBezTo>
                  <a:pt x="718" y="231"/>
                  <a:pt x="718" y="232"/>
                  <a:pt x="720" y="234"/>
                </a:cubicBezTo>
                <a:cubicBezTo>
                  <a:pt x="720" y="235"/>
                  <a:pt x="723" y="240"/>
                  <a:pt x="724" y="242"/>
                </a:cubicBezTo>
                <a:lnTo>
                  <a:pt x="723" y="247"/>
                </a:lnTo>
                <a:close/>
                <a:moveTo>
                  <a:pt x="729" y="257"/>
                </a:moveTo>
                <a:lnTo>
                  <a:pt x="729" y="254"/>
                </a:lnTo>
                <a:lnTo>
                  <a:pt x="729" y="253"/>
                </a:lnTo>
                <a:lnTo>
                  <a:pt x="730" y="253"/>
                </a:lnTo>
                <a:lnTo>
                  <a:pt x="730" y="254"/>
                </a:lnTo>
                <a:lnTo>
                  <a:pt x="731" y="257"/>
                </a:lnTo>
                <a:lnTo>
                  <a:pt x="729" y="257"/>
                </a:lnTo>
                <a:close/>
                <a:moveTo>
                  <a:pt x="741" y="254"/>
                </a:moveTo>
                <a:lnTo>
                  <a:pt x="741" y="253"/>
                </a:lnTo>
                <a:lnTo>
                  <a:pt x="741" y="253"/>
                </a:lnTo>
                <a:lnTo>
                  <a:pt x="742" y="252"/>
                </a:lnTo>
                <a:lnTo>
                  <a:pt x="742" y="252"/>
                </a:lnTo>
                <a:lnTo>
                  <a:pt x="742" y="251"/>
                </a:lnTo>
                <a:lnTo>
                  <a:pt x="741" y="251"/>
                </a:lnTo>
                <a:lnTo>
                  <a:pt x="741" y="250"/>
                </a:lnTo>
                <a:lnTo>
                  <a:pt x="741" y="249"/>
                </a:lnTo>
                <a:lnTo>
                  <a:pt x="740" y="247"/>
                </a:lnTo>
                <a:lnTo>
                  <a:pt x="739" y="246"/>
                </a:lnTo>
                <a:lnTo>
                  <a:pt x="739" y="244"/>
                </a:lnTo>
                <a:lnTo>
                  <a:pt x="738" y="241"/>
                </a:lnTo>
                <a:lnTo>
                  <a:pt x="739" y="242"/>
                </a:lnTo>
                <a:lnTo>
                  <a:pt x="740" y="242"/>
                </a:lnTo>
                <a:lnTo>
                  <a:pt x="742" y="241"/>
                </a:lnTo>
                <a:lnTo>
                  <a:pt x="742" y="239"/>
                </a:lnTo>
                <a:cubicBezTo>
                  <a:pt x="736" y="227"/>
                  <a:pt x="737" y="224"/>
                  <a:pt x="736" y="223"/>
                </a:cubicBezTo>
                <a:cubicBezTo>
                  <a:pt x="737" y="221"/>
                  <a:pt x="734" y="217"/>
                  <a:pt x="727" y="209"/>
                </a:cubicBezTo>
                <a:lnTo>
                  <a:pt x="724" y="200"/>
                </a:lnTo>
                <a:cubicBezTo>
                  <a:pt x="734" y="213"/>
                  <a:pt x="743" y="232"/>
                  <a:pt x="743" y="246"/>
                </a:cubicBezTo>
                <a:cubicBezTo>
                  <a:pt x="743" y="250"/>
                  <a:pt x="742" y="255"/>
                  <a:pt x="741" y="259"/>
                </a:cubicBezTo>
                <a:lnTo>
                  <a:pt x="740" y="258"/>
                </a:lnTo>
                <a:lnTo>
                  <a:pt x="741" y="257"/>
                </a:lnTo>
                <a:lnTo>
                  <a:pt x="741" y="256"/>
                </a:lnTo>
                <a:lnTo>
                  <a:pt x="741" y="254"/>
                </a:lnTo>
                <a:close/>
                <a:moveTo>
                  <a:pt x="250" y="309"/>
                </a:moveTo>
                <a:cubicBezTo>
                  <a:pt x="250" y="307"/>
                  <a:pt x="250" y="302"/>
                  <a:pt x="250" y="301"/>
                </a:cubicBezTo>
                <a:cubicBezTo>
                  <a:pt x="251" y="298"/>
                  <a:pt x="251" y="294"/>
                  <a:pt x="251" y="294"/>
                </a:cubicBezTo>
                <a:lnTo>
                  <a:pt x="250" y="293"/>
                </a:lnTo>
                <a:lnTo>
                  <a:pt x="248" y="293"/>
                </a:lnTo>
                <a:lnTo>
                  <a:pt x="248" y="293"/>
                </a:lnTo>
                <a:lnTo>
                  <a:pt x="248" y="293"/>
                </a:lnTo>
                <a:lnTo>
                  <a:pt x="247" y="294"/>
                </a:lnTo>
                <a:lnTo>
                  <a:pt x="247" y="294"/>
                </a:lnTo>
                <a:lnTo>
                  <a:pt x="247" y="294"/>
                </a:lnTo>
                <a:lnTo>
                  <a:pt x="247" y="294"/>
                </a:lnTo>
                <a:lnTo>
                  <a:pt x="247" y="296"/>
                </a:lnTo>
                <a:lnTo>
                  <a:pt x="244" y="295"/>
                </a:lnTo>
                <a:lnTo>
                  <a:pt x="242" y="294"/>
                </a:lnTo>
                <a:lnTo>
                  <a:pt x="241" y="293"/>
                </a:lnTo>
                <a:lnTo>
                  <a:pt x="241" y="293"/>
                </a:lnTo>
                <a:lnTo>
                  <a:pt x="241" y="292"/>
                </a:lnTo>
                <a:lnTo>
                  <a:pt x="241" y="291"/>
                </a:lnTo>
                <a:cubicBezTo>
                  <a:pt x="244" y="293"/>
                  <a:pt x="246" y="294"/>
                  <a:pt x="247" y="294"/>
                </a:cubicBezTo>
                <a:lnTo>
                  <a:pt x="247" y="294"/>
                </a:lnTo>
                <a:lnTo>
                  <a:pt x="248" y="293"/>
                </a:lnTo>
                <a:lnTo>
                  <a:pt x="248" y="293"/>
                </a:lnTo>
                <a:lnTo>
                  <a:pt x="248" y="293"/>
                </a:lnTo>
                <a:cubicBezTo>
                  <a:pt x="250" y="290"/>
                  <a:pt x="233" y="278"/>
                  <a:pt x="212" y="273"/>
                </a:cubicBezTo>
                <a:lnTo>
                  <a:pt x="210" y="270"/>
                </a:lnTo>
                <a:lnTo>
                  <a:pt x="209" y="270"/>
                </a:lnTo>
                <a:lnTo>
                  <a:pt x="207" y="271"/>
                </a:lnTo>
                <a:cubicBezTo>
                  <a:pt x="207" y="271"/>
                  <a:pt x="205" y="272"/>
                  <a:pt x="204" y="271"/>
                </a:cubicBezTo>
                <a:cubicBezTo>
                  <a:pt x="202" y="272"/>
                  <a:pt x="196" y="271"/>
                  <a:pt x="192" y="270"/>
                </a:cubicBezTo>
                <a:cubicBezTo>
                  <a:pt x="185" y="269"/>
                  <a:pt x="170" y="268"/>
                  <a:pt x="161" y="268"/>
                </a:cubicBezTo>
                <a:cubicBezTo>
                  <a:pt x="117" y="259"/>
                  <a:pt x="41" y="317"/>
                  <a:pt x="14" y="371"/>
                </a:cubicBezTo>
                <a:lnTo>
                  <a:pt x="14" y="372"/>
                </a:lnTo>
                <a:cubicBezTo>
                  <a:pt x="14" y="373"/>
                  <a:pt x="14" y="374"/>
                  <a:pt x="14" y="374"/>
                </a:cubicBezTo>
                <a:cubicBezTo>
                  <a:pt x="14" y="374"/>
                  <a:pt x="14" y="375"/>
                  <a:pt x="14" y="375"/>
                </a:cubicBezTo>
                <a:cubicBezTo>
                  <a:pt x="13" y="375"/>
                  <a:pt x="10" y="384"/>
                  <a:pt x="7" y="396"/>
                </a:cubicBezTo>
                <a:cubicBezTo>
                  <a:pt x="2" y="397"/>
                  <a:pt x="0" y="408"/>
                  <a:pt x="0" y="415"/>
                </a:cubicBezTo>
                <a:cubicBezTo>
                  <a:pt x="-1" y="435"/>
                  <a:pt x="10" y="469"/>
                  <a:pt x="19" y="482"/>
                </a:cubicBezTo>
                <a:lnTo>
                  <a:pt x="19" y="483"/>
                </a:lnTo>
                <a:lnTo>
                  <a:pt x="19" y="483"/>
                </a:lnTo>
                <a:lnTo>
                  <a:pt x="19" y="484"/>
                </a:lnTo>
                <a:cubicBezTo>
                  <a:pt x="16" y="495"/>
                  <a:pt x="54" y="534"/>
                  <a:pt x="116" y="532"/>
                </a:cubicBezTo>
                <a:lnTo>
                  <a:pt x="119" y="532"/>
                </a:lnTo>
                <a:lnTo>
                  <a:pt x="123" y="532"/>
                </a:lnTo>
                <a:lnTo>
                  <a:pt x="127" y="532"/>
                </a:lnTo>
                <a:lnTo>
                  <a:pt x="131" y="532"/>
                </a:lnTo>
                <a:lnTo>
                  <a:pt x="135" y="531"/>
                </a:lnTo>
                <a:lnTo>
                  <a:pt x="137" y="533"/>
                </a:lnTo>
                <a:lnTo>
                  <a:pt x="138" y="533"/>
                </a:lnTo>
                <a:lnTo>
                  <a:pt x="139" y="532"/>
                </a:lnTo>
                <a:lnTo>
                  <a:pt x="139" y="532"/>
                </a:lnTo>
                <a:lnTo>
                  <a:pt x="139" y="531"/>
                </a:lnTo>
                <a:lnTo>
                  <a:pt x="139" y="531"/>
                </a:lnTo>
                <a:lnTo>
                  <a:pt x="139" y="531"/>
                </a:lnTo>
                <a:lnTo>
                  <a:pt x="140" y="531"/>
                </a:lnTo>
                <a:lnTo>
                  <a:pt x="140" y="531"/>
                </a:lnTo>
                <a:lnTo>
                  <a:pt x="141" y="530"/>
                </a:lnTo>
                <a:lnTo>
                  <a:pt x="143" y="530"/>
                </a:lnTo>
                <a:lnTo>
                  <a:pt x="145" y="530"/>
                </a:lnTo>
                <a:lnTo>
                  <a:pt x="148" y="529"/>
                </a:lnTo>
                <a:lnTo>
                  <a:pt x="149" y="530"/>
                </a:lnTo>
                <a:lnTo>
                  <a:pt x="149" y="532"/>
                </a:lnTo>
                <a:lnTo>
                  <a:pt x="149" y="533"/>
                </a:lnTo>
                <a:lnTo>
                  <a:pt x="149" y="535"/>
                </a:lnTo>
                <a:lnTo>
                  <a:pt x="150" y="536"/>
                </a:lnTo>
                <a:lnTo>
                  <a:pt x="150" y="537"/>
                </a:lnTo>
                <a:lnTo>
                  <a:pt x="151" y="538"/>
                </a:lnTo>
                <a:lnTo>
                  <a:pt x="151" y="538"/>
                </a:lnTo>
                <a:lnTo>
                  <a:pt x="152" y="538"/>
                </a:lnTo>
                <a:cubicBezTo>
                  <a:pt x="155" y="535"/>
                  <a:pt x="155" y="529"/>
                  <a:pt x="155" y="530"/>
                </a:cubicBezTo>
                <a:lnTo>
                  <a:pt x="155" y="529"/>
                </a:lnTo>
                <a:lnTo>
                  <a:pt x="155" y="529"/>
                </a:lnTo>
                <a:lnTo>
                  <a:pt x="155" y="528"/>
                </a:lnTo>
                <a:lnTo>
                  <a:pt x="156" y="528"/>
                </a:lnTo>
                <a:cubicBezTo>
                  <a:pt x="156" y="528"/>
                  <a:pt x="158" y="527"/>
                  <a:pt x="159" y="527"/>
                </a:cubicBezTo>
                <a:cubicBezTo>
                  <a:pt x="161" y="527"/>
                  <a:pt x="170" y="525"/>
                  <a:pt x="173" y="524"/>
                </a:cubicBezTo>
                <a:lnTo>
                  <a:pt x="175" y="524"/>
                </a:lnTo>
                <a:lnTo>
                  <a:pt x="177" y="523"/>
                </a:lnTo>
                <a:lnTo>
                  <a:pt x="177" y="523"/>
                </a:lnTo>
                <a:lnTo>
                  <a:pt x="180" y="522"/>
                </a:lnTo>
                <a:lnTo>
                  <a:pt x="182" y="521"/>
                </a:lnTo>
                <a:lnTo>
                  <a:pt x="183" y="521"/>
                </a:lnTo>
                <a:lnTo>
                  <a:pt x="184" y="520"/>
                </a:lnTo>
                <a:lnTo>
                  <a:pt x="185" y="520"/>
                </a:lnTo>
                <a:lnTo>
                  <a:pt x="185" y="520"/>
                </a:lnTo>
                <a:lnTo>
                  <a:pt x="186" y="521"/>
                </a:lnTo>
                <a:lnTo>
                  <a:pt x="186" y="522"/>
                </a:lnTo>
                <a:lnTo>
                  <a:pt x="187" y="523"/>
                </a:lnTo>
                <a:lnTo>
                  <a:pt x="189" y="524"/>
                </a:lnTo>
                <a:lnTo>
                  <a:pt x="190" y="525"/>
                </a:lnTo>
                <a:lnTo>
                  <a:pt x="191" y="525"/>
                </a:lnTo>
                <a:lnTo>
                  <a:pt x="192" y="524"/>
                </a:lnTo>
                <a:lnTo>
                  <a:pt x="193" y="522"/>
                </a:lnTo>
                <a:lnTo>
                  <a:pt x="194" y="521"/>
                </a:lnTo>
                <a:lnTo>
                  <a:pt x="195" y="520"/>
                </a:lnTo>
                <a:lnTo>
                  <a:pt x="198" y="519"/>
                </a:lnTo>
                <a:lnTo>
                  <a:pt x="199" y="517"/>
                </a:lnTo>
                <a:lnTo>
                  <a:pt x="200" y="515"/>
                </a:lnTo>
                <a:lnTo>
                  <a:pt x="200" y="514"/>
                </a:lnTo>
                <a:lnTo>
                  <a:pt x="201" y="513"/>
                </a:lnTo>
                <a:lnTo>
                  <a:pt x="202" y="513"/>
                </a:lnTo>
                <a:lnTo>
                  <a:pt x="202" y="512"/>
                </a:lnTo>
                <a:lnTo>
                  <a:pt x="203" y="512"/>
                </a:lnTo>
                <a:lnTo>
                  <a:pt x="203" y="513"/>
                </a:lnTo>
                <a:lnTo>
                  <a:pt x="203" y="513"/>
                </a:lnTo>
                <a:lnTo>
                  <a:pt x="204" y="513"/>
                </a:lnTo>
                <a:lnTo>
                  <a:pt x="204" y="514"/>
                </a:lnTo>
                <a:lnTo>
                  <a:pt x="205" y="514"/>
                </a:lnTo>
                <a:lnTo>
                  <a:pt x="205" y="515"/>
                </a:lnTo>
                <a:lnTo>
                  <a:pt x="205" y="515"/>
                </a:lnTo>
                <a:lnTo>
                  <a:pt x="206" y="515"/>
                </a:lnTo>
                <a:lnTo>
                  <a:pt x="206" y="515"/>
                </a:lnTo>
                <a:lnTo>
                  <a:pt x="207" y="515"/>
                </a:lnTo>
                <a:lnTo>
                  <a:pt x="207" y="515"/>
                </a:lnTo>
                <a:lnTo>
                  <a:pt x="208" y="514"/>
                </a:lnTo>
                <a:lnTo>
                  <a:pt x="208" y="513"/>
                </a:lnTo>
                <a:lnTo>
                  <a:pt x="209" y="511"/>
                </a:lnTo>
                <a:lnTo>
                  <a:pt x="210" y="509"/>
                </a:lnTo>
                <a:lnTo>
                  <a:pt x="211" y="508"/>
                </a:lnTo>
                <a:lnTo>
                  <a:pt x="213" y="508"/>
                </a:lnTo>
                <a:lnTo>
                  <a:pt x="214" y="507"/>
                </a:lnTo>
                <a:lnTo>
                  <a:pt x="214" y="506"/>
                </a:lnTo>
                <a:lnTo>
                  <a:pt x="215" y="506"/>
                </a:lnTo>
                <a:lnTo>
                  <a:pt x="215" y="506"/>
                </a:lnTo>
                <a:lnTo>
                  <a:pt x="216" y="507"/>
                </a:lnTo>
                <a:lnTo>
                  <a:pt x="216" y="508"/>
                </a:lnTo>
                <a:lnTo>
                  <a:pt x="217" y="509"/>
                </a:lnTo>
                <a:lnTo>
                  <a:pt x="218" y="511"/>
                </a:lnTo>
                <a:lnTo>
                  <a:pt x="219" y="513"/>
                </a:lnTo>
                <a:lnTo>
                  <a:pt x="220" y="516"/>
                </a:lnTo>
                <a:lnTo>
                  <a:pt x="221" y="517"/>
                </a:lnTo>
                <a:lnTo>
                  <a:pt x="223" y="517"/>
                </a:lnTo>
                <a:lnTo>
                  <a:pt x="224" y="516"/>
                </a:lnTo>
                <a:lnTo>
                  <a:pt x="224" y="514"/>
                </a:lnTo>
                <a:lnTo>
                  <a:pt x="224" y="512"/>
                </a:lnTo>
                <a:lnTo>
                  <a:pt x="223" y="511"/>
                </a:lnTo>
                <a:lnTo>
                  <a:pt x="223" y="510"/>
                </a:lnTo>
                <a:lnTo>
                  <a:pt x="222" y="509"/>
                </a:lnTo>
                <a:lnTo>
                  <a:pt x="222" y="508"/>
                </a:lnTo>
                <a:lnTo>
                  <a:pt x="221" y="507"/>
                </a:lnTo>
                <a:lnTo>
                  <a:pt x="221" y="505"/>
                </a:lnTo>
                <a:lnTo>
                  <a:pt x="220" y="504"/>
                </a:lnTo>
                <a:lnTo>
                  <a:pt x="220" y="503"/>
                </a:lnTo>
                <a:cubicBezTo>
                  <a:pt x="223" y="501"/>
                  <a:pt x="242" y="488"/>
                  <a:pt x="242" y="486"/>
                </a:cubicBezTo>
                <a:lnTo>
                  <a:pt x="243" y="485"/>
                </a:lnTo>
                <a:lnTo>
                  <a:pt x="241" y="483"/>
                </a:lnTo>
                <a:lnTo>
                  <a:pt x="240" y="483"/>
                </a:lnTo>
                <a:cubicBezTo>
                  <a:pt x="234" y="490"/>
                  <a:pt x="224" y="496"/>
                  <a:pt x="219" y="499"/>
                </a:cubicBezTo>
                <a:cubicBezTo>
                  <a:pt x="217" y="494"/>
                  <a:pt x="217" y="494"/>
                  <a:pt x="217" y="493"/>
                </a:cubicBezTo>
                <a:lnTo>
                  <a:pt x="217" y="492"/>
                </a:lnTo>
                <a:lnTo>
                  <a:pt x="217" y="490"/>
                </a:lnTo>
                <a:lnTo>
                  <a:pt x="218" y="488"/>
                </a:lnTo>
                <a:lnTo>
                  <a:pt x="218" y="487"/>
                </a:lnTo>
                <a:lnTo>
                  <a:pt x="217" y="485"/>
                </a:lnTo>
                <a:lnTo>
                  <a:pt x="216" y="485"/>
                </a:lnTo>
                <a:lnTo>
                  <a:pt x="215" y="485"/>
                </a:lnTo>
                <a:lnTo>
                  <a:pt x="215" y="484"/>
                </a:lnTo>
                <a:lnTo>
                  <a:pt x="215" y="484"/>
                </a:lnTo>
                <a:lnTo>
                  <a:pt x="215" y="483"/>
                </a:lnTo>
                <a:lnTo>
                  <a:pt x="215" y="483"/>
                </a:lnTo>
                <a:lnTo>
                  <a:pt x="215" y="482"/>
                </a:lnTo>
                <a:lnTo>
                  <a:pt x="215" y="482"/>
                </a:lnTo>
                <a:lnTo>
                  <a:pt x="215" y="482"/>
                </a:lnTo>
                <a:lnTo>
                  <a:pt x="215" y="482"/>
                </a:lnTo>
                <a:lnTo>
                  <a:pt x="215" y="481"/>
                </a:lnTo>
                <a:lnTo>
                  <a:pt x="216" y="481"/>
                </a:lnTo>
                <a:lnTo>
                  <a:pt x="216" y="480"/>
                </a:lnTo>
                <a:lnTo>
                  <a:pt x="217" y="479"/>
                </a:lnTo>
                <a:cubicBezTo>
                  <a:pt x="218" y="478"/>
                  <a:pt x="226" y="469"/>
                  <a:pt x="230" y="464"/>
                </a:cubicBezTo>
                <a:lnTo>
                  <a:pt x="230" y="462"/>
                </a:lnTo>
                <a:lnTo>
                  <a:pt x="230" y="461"/>
                </a:lnTo>
                <a:lnTo>
                  <a:pt x="230" y="461"/>
                </a:lnTo>
                <a:lnTo>
                  <a:pt x="229" y="460"/>
                </a:lnTo>
                <a:lnTo>
                  <a:pt x="229" y="460"/>
                </a:lnTo>
                <a:lnTo>
                  <a:pt x="229" y="460"/>
                </a:lnTo>
                <a:lnTo>
                  <a:pt x="228" y="460"/>
                </a:lnTo>
                <a:cubicBezTo>
                  <a:pt x="227" y="459"/>
                  <a:pt x="223" y="465"/>
                  <a:pt x="221" y="467"/>
                </a:cubicBezTo>
                <a:lnTo>
                  <a:pt x="220" y="469"/>
                </a:lnTo>
                <a:lnTo>
                  <a:pt x="218" y="471"/>
                </a:lnTo>
                <a:lnTo>
                  <a:pt x="217" y="473"/>
                </a:lnTo>
                <a:lnTo>
                  <a:pt x="215" y="475"/>
                </a:lnTo>
                <a:cubicBezTo>
                  <a:pt x="218" y="449"/>
                  <a:pt x="221" y="421"/>
                  <a:pt x="222" y="409"/>
                </a:cubicBezTo>
                <a:cubicBezTo>
                  <a:pt x="227" y="359"/>
                  <a:pt x="231" y="334"/>
                  <a:pt x="244" y="326"/>
                </a:cubicBezTo>
                <a:lnTo>
                  <a:pt x="243" y="327"/>
                </a:lnTo>
                <a:lnTo>
                  <a:pt x="244" y="329"/>
                </a:lnTo>
                <a:lnTo>
                  <a:pt x="245" y="330"/>
                </a:lnTo>
                <a:cubicBezTo>
                  <a:pt x="251" y="328"/>
                  <a:pt x="259" y="301"/>
                  <a:pt x="259" y="297"/>
                </a:cubicBezTo>
                <a:lnTo>
                  <a:pt x="259" y="296"/>
                </a:lnTo>
                <a:lnTo>
                  <a:pt x="258" y="295"/>
                </a:lnTo>
                <a:lnTo>
                  <a:pt x="258" y="294"/>
                </a:lnTo>
                <a:lnTo>
                  <a:pt x="258" y="294"/>
                </a:lnTo>
                <a:lnTo>
                  <a:pt x="257" y="294"/>
                </a:lnTo>
                <a:lnTo>
                  <a:pt x="257" y="294"/>
                </a:lnTo>
                <a:lnTo>
                  <a:pt x="256" y="294"/>
                </a:lnTo>
                <a:lnTo>
                  <a:pt x="256" y="294"/>
                </a:lnTo>
                <a:cubicBezTo>
                  <a:pt x="255" y="295"/>
                  <a:pt x="254" y="300"/>
                  <a:pt x="253" y="301"/>
                </a:cubicBezTo>
                <a:lnTo>
                  <a:pt x="253" y="303"/>
                </a:lnTo>
                <a:lnTo>
                  <a:pt x="252" y="304"/>
                </a:lnTo>
                <a:lnTo>
                  <a:pt x="251" y="306"/>
                </a:lnTo>
                <a:lnTo>
                  <a:pt x="251" y="308"/>
                </a:lnTo>
                <a:lnTo>
                  <a:pt x="250" y="309"/>
                </a:lnTo>
                <a:close/>
                <a:moveTo>
                  <a:pt x="214" y="290"/>
                </a:moveTo>
                <a:lnTo>
                  <a:pt x="214" y="288"/>
                </a:lnTo>
                <a:lnTo>
                  <a:pt x="214" y="287"/>
                </a:lnTo>
                <a:lnTo>
                  <a:pt x="215" y="287"/>
                </a:lnTo>
                <a:lnTo>
                  <a:pt x="218" y="288"/>
                </a:lnTo>
                <a:cubicBezTo>
                  <a:pt x="214" y="298"/>
                  <a:pt x="213" y="304"/>
                  <a:pt x="213" y="304"/>
                </a:cubicBezTo>
                <a:lnTo>
                  <a:pt x="213" y="304"/>
                </a:lnTo>
                <a:lnTo>
                  <a:pt x="213" y="304"/>
                </a:lnTo>
                <a:lnTo>
                  <a:pt x="213" y="304"/>
                </a:lnTo>
                <a:cubicBezTo>
                  <a:pt x="213" y="304"/>
                  <a:pt x="214" y="294"/>
                  <a:pt x="214" y="290"/>
                </a:cubicBezTo>
                <a:close/>
                <a:moveTo>
                  <a:pt x="217" y="304"/>
                </a:moveTo>
                <a:lnTo>
                  <a:pt x="216" y="307"/>
                </a:lnTo>
                <a:lnTo>
                  <a:pt x="216" y="309"/>
                </a:lnTo>
                <a:lnTo>
                  <a:pt x="215" y="311"/>
                </a:lnTo>
                <a:lnTo>
                  <a:pt x="215" y="311"/>
                </a:lnTo>
                <a:lnTo>
                  <a:pt x="215" y="311"/>
                </a:lnTo>
                <a:lnTo>
                  <a:pt x="215" y="312"/>
                </a:lnTo>
                <a:lnTo>
                  <a:pt x="217" y="304"/>
                </a:lnTo>
                <a:close/>
                <a:moveTo>
                  <a:pt x="211" y="288"/>
                </a:moveTo>
                <a:lnTo>
                  <a:pt x="210" y="289"/>
                </a:lnTo>
                <a:lnTo>
                  <a:pt x="210" y="290"/>
                </a:lnTo>
                <a:lnTo>
                  <a:pt x="209" y="291"/>
                </a:lnTo>
                <a:lnTo>
                  <a:pt x="209" y="293"/>
                </a:lnTo>
                <a:lnTo>
                  <a:pt x="208" y="294"/>
                </a:lnTo>
                <a:cubicBezTo>
                  <a:pt x="210" y="289"/>
                  <a:pt x="210" y="285"/>
                  <a:pt x="210" y="285"/>
                </a:cubicBezTo>
                <a:lnTo>
                  <a:pt x="210" y="285"/>
                </a:lnTo>
                <a:lnTo>
                  <a:pt x="210" y="285"/>
                </a:lnTo>
                <a:lnTo>
                  <a:pt x="210" y="285"/>
                </a:lnTo>
                <a:lnTo>
                  <a:pt x="210" y="285"/>
                </a:lnTo>
                <a:lnTo>
                  <a:pt x="210" y="286"/>
                </a:lnTo>
                <a:lnTo>
                  <a:pt x="211" y="288"/>
                </a:lnTo>
                <a:close/>
                <a:moveTo>
                  <a:pt x="207" y="277"/>
                </a:moveTo>
                <a:lnTo>
                  <a:pt x="205" y="279"/>
                </a:lnTo>
                <a:lnTo>
                  <a:pt x="205" y="279"/>
                </a:lnTo>
                <a:lnTo>
                  <a:pt x="207" y="277"/>
                </a:lnTo>
                <a:close/>
                <a:moveTo>
                  <a:pt x="189" y="365"/>
                </a:moveTo>
                <a:lnTo>
                  <a:pt x="188" y="363"/>
                </a:lnTo>
                <a:lnTo>
                  <a:pt x="186" y="363"/>
                </a:lnTo>
                <a:lnTo>
                  <a:pt x="185" y="365"/>
                </a:lnTo>
                <a:cubicBezTo>
                  <a:pt x="189" y="345"/>
                  <a:pt x="194" y="326"/>
                  <a:pt x="195" y="321"/>
                </a:cubicBezTo>
                <a:cubicBezTo>
                  <a:pt x="198" y="308"/>
                  <a:pt x="199" y="303"/>
                  <a:pt x="200" y="303"/>
                </a:cubicBezTo>
                <a:lnTo>
                  <a:pt x="200" y="303"/>
                </a:lnTo>
                <a:lnTo>
                  <a:pt x="200" y="303"/>
                </a:lnTo>
                <a:cubicBezTo>
                  <a:pt x="200" y="302"/>
                  <a:pt x="198" y="310"/>
                  <a:pt x="198" y="314"/>
                </a:cubicBezTo>
                <a:cubicBezTo>
                  <a:pt x="196" y="323"/>
                  <a:pt x="191" y="348"/>
                  <a:pt x="189" y="365"/>
                </a:cubicBezTo>
                <a:close/>
                <a:moveTo>
                  <a:pt x="192" y="496"/>
                </a:moveTo>
                <a:lnTo>
                  <a:pt x="191" y="496"/>
                </a:lnTo>
                <a:lnTo>
                  <a:pt x="188" y="497"/>
                </a:lnTo>
                <a:lnTo>
                  <a:pt x="187" y="498"/>
                </a:lnTo>
                <a:cubicBezTo>
                  <a:pt x="188" y="488"/>
                  <a:pt x="189" y="476"/>
                  <a:pt x="189" y="472"/>
                </a:cubicBezTo>
                <a:cubicBezTo>
                  <a:pt x="190" y="470"/>
                  <a:pt x="190" y="468"/>
                  <a:pt x="190" y="468"/>
                </a:cubicBezTo>
                <a:lnTo>
                  <a:pt x="190" y="468"/>
                </a:lnTo>
                <a:lnTo>
                  <a:pt x="190" y="468"/>
                </a:lnTo>
                <a:lnTo>
                  <a:pt x="190" y="468"/>
                </a:lnTo>
                <a:cubicBezTo>
                  <a:pt x="190" y="468"/>
                  <a:pt x="191" y="477"/>
                  <a:pt x="191" y="486"/>
                </a:cubicBezTo>
                <a:lnTo>
                  <a:pt x="191" y="488"/>
                </a:lnTo>
                <a:lnTo>
                  <a:pt x="192" y="491"/>
                </a:lnTo>
                <a:lnTo>
                  <a:pt x="192" y="493"/>
                </a:lnTo>
                <a:lnTo>
                  <a:pt x="192" y="496"/>
                </a:lnTo>
                <a:close/>
                <a:moveTo>
                  <a:pt x="169" y="324"/>
                </a:moveTo>
                <a:cubicBezTo>
                  <a:pt x="171" y="317"/>
                  <a:pt x="172" y="314"/>
                  <a:pt x="172" y="315"/>
                </a:cubicBezTo>
                <a:cubicBezTo>
                  <a:pt x="172" y="315"/>
                  <a:pt x="160" y="362"/>
                  <a:pt x="160" y="360"/>
                </a:cubicBezTo>
                <a:cubicBezTo>
                  <a:pt x="159" y="363"/>
                  <a:pt x="164" y="344"/>
                  <a:pt x="169" y="324"/>
                </a:cubicBezTo>
                <a:close/>
                <a:moveTo>
                  <a:pt x="170" y="383"/>
                </a:moveTo>
                <a:cubicBezTo>
                  <a:pt x="170" y="393"/>
                  <a:pt x="169" y="425"/>
                  <a:pt x="169" y="423"/>
                </a:cubicBezTo>
                <a:lnTo>
                  <a:pt x="169" y="423"/>
                </a:lnTo>
                <a:lnTo>
                  <a:pt x="169" y="423"/>
                </a:lnTo>
                <a:cubicBezTo>
                  <a:pt x="169" y="424"/>
                  <a:pt x="169" y="405"/>
                  <a:pt x="170" y="383"/>
                </a:cubicBezTo>
                <a:close/>
                <a:moveTo>
                  <a:pt x="165" y="472"/>
                </a:moveTo>
                <a:cubicBezTo>
                  <a:pt x="165" y="471"/>
                  <a:pt x="165" y="469"/>
                  <a:pt x="165" y="469"/>
                </a:cubicBezTo>
                <a:cubicBezTo>
                  <a:pt x="165" y="467"/>
                  <a:pt x="165" y="462"/>
                  <a:pt x="165" y="461"/>
                </a:cubicBezTo>
                <a:cubicBezTo>
                  <a:pt x="166" y="457"/>
                  <a:pt x="166" y="449"/>
                  <a:pt x="166" y="446"/>
                </a:cubicBezTo>
                <a:cubicBezTo>
                  <a:pt x="166" y="452"/>
                  <a:pt x="166" y="468"/>
                  <a:pt x="165" y="472"/>
                </a:cubicBezTo>
                <a:close/>
                <a:moveTo>
                  <a:pt x="162" y="450"/>
                </a:moveTo>
                <a:cubicBezTo>
                  <a:pt x="162" y="447"/>
                  <a:pt x="162" y="441"/>
                  <a:pt x="162" y="440"/>
                </a:cubicBezTo>
                <a:cubicBezTo>
                  <a:pt x="162" y="424"/>
                  <a:pt x="164" y="404"/>
                  <a:pt x="165" y="391"/>
                </a:cubicBezTo>
                <a:cubicBezTo>
                  <a:pt x="165" y="396"/>
                  <a:pt x="164" y="406"/>
                  <a:pt x="164" y="412"/>
                </a:cubicBezTo>
                <a:cubicBezTo>
                  <a:pt x="164" y="425"/>
                  <a:pt x="163" y="441"/>
                  <a:pt x="162" y="450"/>
                </a:cubicBezTo>
                <a:close/>
                <a:moveTo>
                  <a:pt x="164" y="360"/>
                </a:moveTo>
                <a:cubicBezTo>
                  <a:pt x="167" y="348"/>
                  <a:pt x="168" y="345"/>
                  <a:pt x="168" y="345"/>
                </a:cubicBezTo>
                <a:lnTo>
                  <a:pt x="168" y="345"/>
                </a:lnTo>
                <a:cubicBezTo>
                  <a:pt x="168" y="345"/>
                  <a:pt x="168" y="347"/>
                  <a:pt x="168" y="347"/>
                </a:cubicBezTo>
                <a:lnTo>
                  <a:pt x="167" y="348"/>
                </a:lnTo>
                <a:lnTo>
                  <a:pt x="167" y="349"/>
                </a:lnTo>
                <a:lnTo>
                  <a:pt x="167" y="350"/>
                </a:lnTo>
                <a:cubicBezTo>
                  <a:pt x="164" y="362"/>
                  <a:pt x="163" y="365"/>
                  <a:pt x="163" y="365"/>
                </a:cubicBezTo>
                <a:lnTo>
                  <a:pt x="163" y="365"/>
                </a:lnTo>
                <a:cubicBezTo>
                  <a:pt x="163" y="365"/>
                  <a:pt x="164" y="360"/>
                  <a:pt x="164" y="360"/>
                </a:cubicBezTo>
                <a:close/>
                <a:moveTo>
                  <a:pt x="151" y="368"/>
                </a:moveTo>
                <a:lnTo>
                  <a:pt x="150" y="366"/>
                </a:lnTo>
                <a:lnTo>
                  <a:pt x="150" y="364"/>
                </a:lnTo>
                <a:lnTo>
                  <a:pt x="150" y="363"/>
                </a:lnTo>
                <a:lnTo>
                  <a:pt x="148" y="362"/>
                </a:lnTo>
                <a:lnTo>
                  <a:pt x="146" y="361"/>
                </a:lnTo>
                <a:cubicBezTo>
                  <a:pt x="148" y="357"/>
                  <a:pt x="150" y="350"/>
                  <a:pt x="150" y="347"/>
                </a:cubicBezTo>
                <a:cubicBezTo>
                  <a:pt x="155" y="331"/>
                  <a:pt x="161" y="313"/>
                  <a:pt x="167" y="300"/>
                </a:cubicBezTo>
                <a:cubicBezTo>
                  <a:pt x="165" y="313"/>
                  <a:pt x="161" y="330"/>
                  <a:pt x="157" y="342"/>
                </a:cubicBezTo>
                <a:cubicBezTo>
                  <a:pt x="155" y="350"/>
                  <a:pt x="152" y="361"/>
                  <a:pt x="151" y="368"/>
                </a:cubicBezTo>
                <a:close/>
                <a:moveTo>
                  <a:pt x="171" y="304"/>
                </a:moveTo>
                <a:cubicBezTo>
                  <a:pt x="172" y="296"/>
                  <a:pt x="173" y="292"/>
                  <a:pt x="173" y="291"/>
                </a:cubicBezTo>
                <a:cubicBezTo>
                  <a:pt x="172" y="287"/>
                  <a:pt x="174" y="285"/>
                  <a:pt x="177" y="280"/>
                </a:cubicBezTo>
                <a:cubicBezTo>
                  <a:pt x="178" y="285"/>
                  <a:pt x="177" y="286"/>
                  <a:pt x="176" y="290"/>
                </a:cubicBezTo>
                <a:cubicBezTo>
                  <a:pt x="175" y="291"/>
                  <a:pt x="172" y="300"/>
                  <a:pt x="171" y="304"/>
                </a:cubicBezTo>
                <a:close/>
                <a:moveTo>
                  <a:pt x="183" y="281"/>
                </a:moveTo>
                <a:lnTo>
                  <a:pt x="183" y="280"/>
                </a:lnTo>
                <a:cubicBezTo>
                  <a:pt x="190" y="280"/>
                  <a:pt x="194" y="281"/>
                  <a:pt x="194" y="281"/>
                </a:cubicBezTo>
                <a:lnTo>
                  <a:pt x="195" y="281"/>
                </a:lnTo>
                <a:lnTo>
                  <a:pt x="195" y="281"/>
                </a:lnTo>
                <a:lnTo>
                  <a:pt x="196" y="282"/>
                </a:lnTo>
                <a:lnTo>
                  <a:pt x="196" y="282"/>
                </a:lnTo>
                <a:cubicBezTo>
                  <a:pt x="196" y="283"/>
                  <a:pt x="194" y="286"/>
                  <a:pt x="193" y="286"/>
                </a:cubicBezTo>
                <a:lnTo>
                  <a:pt x="193" y="287"/>
                </a:lnTo>
                <a:lnTo>
                  <a:pt x="192" y="288"/>
                </a:lnTo>
                <a:lnTo>
                  <a:pt x="191" y="290"/>
                </a:lnTo>
                <a:lnTo>
                  <a:pt x="190" y="289"/>
                </a:lnTo>
                <a:lnTo>
                  <a:pt x="189" y="289"/>
                </a:lnTo>
                <a:lnTo>
                  <a:pt x="188" y="290"/>
                </a:lnTo>
                <a:cubicBezTo>
                  <a:pt x="186" y="291"/>
                  <a:pt x="184" y="297"/>
                  <a:pt x="183" y="299"/>
                </a:cubicBezTo>
                <a:lnTo>
                  <a:pt x="183" y="300"/>
                </a:lnTo>
                <a:lnTo>
                  <a:pt x="182" y="300"/>
                </a:lnTo>
                <a:lnTo>
                  <a:pt x="181" y="300"/>
                </a:lnTo>
                <a:lnTo>
                  <a:pt x="180" y="301"/>
                </a:lnTo>
                <a:lnTo>
                  <a:pt x="180" y="301"/>
                </a:lnTo>
                <a:lnTo>
                  <a:pt x="179" y="303"/>
                </a:lnTo>
                <a:lnTo>
                  <a:pt x="179" y="304"/>
                </a:lnTo>
                <a:lnTo>
                  <a:pt x="179" y="306"/>
                </a:lnTo>
                <a:lnTo>
                  <a:pt x="178" y="307"/>
                </a:lnTo>
                <a:lnTo>
                  <a:pt x="177" y="309"/>
                </a:lnTo>
                <a:cubicBezTo>
                  <a:pt x="180" y="299"/>
                  <a:pt x="180" y="293"/>
                  <a:pt x="180" y="291"/>
                </a:cubicBezTo>
                <a:cubicBezTo>
                  <a:pt x="181" y="288"/>
                  <a:pt x="181" y="285"/>
                  <a:pt x="183" y="281"/>
                </a:cubicBezTo>
                <a:close/>
                <a:moveTo>
                  <a:pt x="183" y="404"/>
                </a:moveTo>
                <a:cubicBezTo>
                  <a:pt x="183" y="395"/>
                  <a:pt x="183" y="387"/>
                  <a:pt x="183" y="385"/>
                </a:cubicBezTo>
                <a:cubicBezTo>
                  <a:pt x="183" y="373"/>
                  <a:pt x="184" y="373"/>
                  <a:pt x="186" y="371"/>
                </a:cubicBezTo>
                <a:cubicBezTo>
                  <a:pt x="186" y="375"/>
                  <a:pt x="187" y="378"/>
                  <a:pt x="187" y="379"/>
                </a:cubicBezTo>
                <a:cubicBezTo>
                  <a:pt x="187" y="381"/>
                  <a:pt x="186" y="385"/>
                  <a:pt x="186" y="388"/>
                </a:cubicBezTo>
                <a:cubicBezTo>
                  <a:pt x="185" y="391"/>
                  <a:pt x="183" y="400"/>
                  <a:pt x="183" y="404"/>
                </a:cubicBezTo>
                <a:close/>
                <a:moveTo>
                  <a:pt x="192" y="295"/>
                </a:moveTo>
                <a:cubicBezTo>
                  <a:pt x="195" y="289"/>
                  <a:pt x="201" y="282"/>
                  <a:pt x="201" y="282"/>
                </a:cubicBezTo>
                <a:lnTo>
                  <a:pt x="203" y="282"/>
                </a:lnTo>
                <a:cubicBezTo>
                  <a:pt x="193" y="301"/>
                  <a:pt x="190" y="316"/>
                  <a:pt x="190" y="316"/>
                </a:cubicBezTo>
                <a:lnTo>
                  <a:pt x="190" y="317"/>
                </a:lnTo>
                <a:lnTo>
                  <a:pt x="190" y="317"/>
                </a:lnTo>
                <a:lnTo>
                  <a:pt x="190" y="316"/>
                </a:lnTo>
                <a:lnTo>
                  <a:pt x="190" y="316"/>
                </a:lnTo>
                <a:cubicBezTo>
                  <a:pt x="190" y="316"/>
                  <a:pt x="191" y="305"/>
                  <a:pt x="192" y="295"/>
                </a:cubicBezTo>
                <a:close/>
                <a:moveTo>
                  <a:pt x="202" y="275"/>
                </a:moveTo>
                <a:lnTo>
                  <a:pt x="200" y="278"/>
                </a:lnTo>
                <a:cubicBezTo>
                  <a:pt x="190" y="276"/>
                  <a:pt x="185" y="276"/>
                  <a:pt x="184" y="276"/>
                </a:cubicBezTo>
                <a:lnTo>
                  <a:pt x="183" y="276"/>
                </a:lnTo>
                <a:lnTo>
                  <a:pt x="183" y="276"/>
                </a:lnTo>
                <a:lnTo>
                  <a:pt x="182" y="276"/>
                </a:lnTo>
                <a:lnTo>
                  <a:pt x="182" y="276"/>
                </a:lnTo>
                <a:lnTo>
                  <a:pt x="182" y="276"/>
                </a:lnTo>
                <a:lnTo>
                  <a:pt x="182" y="276"/>
                </a:lnTo>
                <a:lnTo>
                  <a:pt x="182" y="276"/>
                </a:lnTo>
                <a:cubicBezTo>
                  <a:pt x="182" y="276"/>
                  <a:pt x="183" y="275"/>
                  <a:pt x="183" y="274"/>
                </a:cubicBezTo>
                <a:lnTo>
                  <a:pt x="183" y="274"/>
                </a:lnTo>
                <a:lnTo>
                  <a:pt x="183" y="273"/>
                </a:lnTo>
                <a:cubicBezTo>
                  <a:pt x="186" y="273"/>
                  <a:pt x="191" y="274"/>
                  <a:pt x="195" y="274"/>
                </a:cubicBezTo>
                <a:cubicBezTo>
                  <a:pt x="197" y="274"/>
                  <a:pt x="201" y="275"/>
                  <a:pt x="202" y="275"/>
                </a:cubicBezTo>
                <a:close/>
                <a:moveTo>
                  <a:pt x="166" y="272"/>
                </a:moveTo>
                <a:cubicBezTo>
                  <a:pt x="170" y="272"/>
                  <a:pt x="176" y="272"/>
                  <a:pt x="178" y="273"/>
                </a:cubicBezTo>
                <a:lnTo>
                  <a:pt x="178" y="274"/>
                </a:lnTo>
                <a:lnTo>
                  <a:pt x="177" y="275"/>
                </a:lnTo>
                <a:lnTo>
                  <a:pt x="177" y="275"/>
                </a:lnTo>
                <a:lnTo>
                  <a:pt x="176" y="276"/>
                </a:lnTo>
                <a:lnTo>
                  <a:pt x="176" y="276"/>
                </a:lnTo>
                <a:lnTo>
                  <a:pt x="176" y="276"/>
                </a:lnTo>
                <a:lnTo>
                  <a:pt x="176" y="276"/>
                </a:lnTo>
                <a:lnTo>
                  <a:pt x="175" y="276"/>
                </a:lnTo>
                <a:lnTo>
                  <a:pt x="174" y="276"/>
                </a:lnTo>
                <a:lnTo>
                  <a:pt x="173" y="276"/>
                </a:lnTo>
                <a:lnTo>
                  <a:pt x="171" y="277"/>
                </a:lnTo>
                <a:lnTo>
                  <a:pt x="169" y="277"/>
                </a:lnTo>
                <a:lnTo>
                  <a:pt x="166" y="277"/>
                </a:lnTo>
                <a:lnTo>
                  <a:pt x="166" y="272"/>
                </a:lnTo>
                <a:close/>
                <a:moveTo>
                  <a:pt x="166" y="281"/>
                </a:moveTo>
                <a:cubicBezTo>
                  <a:pt x="168" y="280"/>
                  <a:pt x="173" y="280"/>
                  <a:pt x="173" y="280"/>
                </a:cubicBezTo>
                <a:cubicBezTo>
                  <a:pt x="167" y="290"/>
                  <a:pt x="164" y="296"/>
                  <a:pt x="164" y="297"/>
                </a:cubicBezTo>
                <a:lnTo>
                  <a:pt x="164" y="297"/>
                </a:lnTo>
                <a:lnTo>
                  <a:pt x="163" y="297"/>
                </a:lnTo>
                <a:lnTo>
                  <a:pt x="163" y="297"/>
                </a:lnTo>
                <a:lnTo>
                  <a:pt x="164" y="297"/>
                </a:lnTo>
                <a:lnTo>
                  <a:pt x="164" y="296"/>
                </a:lnTo>
                <a:cubicBezTo>
                  <a:pt x="164" y="295"/>
                  <a:pt x="166" y="285"/>
                  <a:pt x="166" y="281"/>
                </a:cubicBezTo>
                <a:close/>
                <a:moveTo>
                  <a:pt x="161" y="272"/>
                </a:moveTo>
                <a:lnTo>
                  <a:pt x="159" y="274"/>
                </a:lnTo>
                <a:lnTo>
                  <a:pt x="158" y="275"/>
                </a:lnTo>
                <a:lnTo>
                  <a:pt x="157" y="276"/>
                </a:lnTo>
                <a:lnTo>
                  <a:pt x="156" y="277"/>
                </a:lnTo>
                <a:lnTo>
                  <a:pt x="155" y="278"/>
                </a:lnTo>
                <a:lnTo>
                  <a:pt x="155" y="278"/>
                </a:lnTo>
                <a:lnTo>
                  <a:pt x="155" y="278"/>
                </a:lnTo>
                <a:lnTo>
                  <a:pt x="154" y="279"/>
                </a:lnTo>
                <a:lnTo>
                  <a:pt x="153" y="279"/>
                </a:lnTo>
                <a:lnTo>
                  <a:pt x="153" y="279"/>
                </a:lnTo>
                <a:lnTo>
                  <a:pt x="152" y="279"/>
                </a:lnTo>
                <a:lnTo>
                  <a:pt x="151" y="280"/>
                </a:lnTo>
                <a:lnTo>
                  <a:pt x="149" y="280"/>
                </a:lnTo>
                <a:lnTo>
                  <a:pt x="148" y="281"/>
                </a:lnTo>
                <a:lnTo>
                  <a:pt x="145" y="281"/>
                </a:lnTo>
                <a:lnTo>
                  <a:pt x="145" y="277"/>
                </a:lnTo>
                <a:lnTo>
                  <a:pt x="144" y="275"/>
                </a:lnTo>
                <a:lnTo>
                  <a:pt x="142" y="275"/>
                </a:lnTo>
                <a:cubicBezTo>
                  <a:pt x="137" y="280"/>
                  <a:pt x="134" y="284"/>
                  <a:pt x="134" y="284"/>
                </a:cubicBezTo>
                <a:lnTo>
                  <a:pt x="133" y="285"/>
                </a:lnTo>
                <a:lnTo>
                  <a:pt x="133" y="286"/>
                </a:lnTo>
                <a:lnTo>
                  <a:pt x="133" y="286"/>
                </a:lnTo>
                <a:lnTo>
                  <a:pt x="132" y="285"/>
                </a:lnTo>
                <a:lnTo>
                  <a:pt x="132" y="285"/>
                </a:lnTo>
                <a:lnTo>
                  <a:pt x="132" y="284"/>
                </a:lnTo>
                <a:lnTo>
                  <a:pt x="132" y="282"/>
                </a:lnTo>
                <a:lnTo>
                  <a:pt x="132" y="280"/>
                </a:lnTo>
                <a:lnTo>
                  <a:pt x="132" y="278"/>
                </a:lnTo>
                <a:lnTo>
                  <a:pt x="132" y="275"/>
                </a:lnTo>
                <a:cubicBezTo>
                  <a:pt x="143" y="272"/>
                  <a:pt x="151" y="272"/>
                  <a:pt x="161" y="272"/>
                </a:cubicBezTo>
                <a:close/>
                <a:moveTo>
                  <a:pt x="135" y="320"/>
                </a:moveTo>
                <a:cubicBezTo>
                  <a:pt x="129" y="338"/>
                  <a:pt x="125" y="346"/>
                  <a:pt x="125" y="346"/>
                </a:cubicBezTo>
                <a:lnTo>
                  <a:pt x="124" y="346"/>
                </a:lnTo>
                <a:lnTo>
                  <a:pt x="124" y="346"/>
                </a:lnTo>
                <a:lnTo>
                  <a:pt x="124" y="346"/>
                </a:lnTo>
                <a:lnTo>
                  <a:pt x="124" y="346"/>
                </a:lnTo>
                <a:lnTo>
                  <a:pt x="124" y="345"/>
                </a:lnTo>
                <a:lnTo>
                  <a:pt x="124" y="345"/>
                </a:lnTo>
                <a:cubicBezTo>
                  <a:pt x="124" y="341"/>
                  <a:pt x="132" y="312"/>
                  <a:pt x="139" y="300"/>
                </a:cubicBezTo>
                <a:cubicBezTo>
                  <a:pt x="137" y="311"/>
                  <a:pt x="136" y="315"/>
                  <a:pt x="136" y="317"/>
                </a:cubicBezTo>
                <a:lnTo>
                  <a:pt x="135" y="318"/>
                </a:lnTo>
                <a:lnTo>
                  <a:pt x="135" y="319"/>
                </a:lnTo>
                <a:lnTo>
                  <a:pt x="135" y="319"/>
                </a:lnTo>
                <a:lnTo>
                  <a:pt x="135" y="320"/>
                </a:lnTo>
                <a:close/>
                <a:moveTo>
                  <a:pt x="131" y="363"/>
                </a:moveTo>
                <a:lnTo>
                  <a:pt x="131" y="361"/>
                </a:lnTo>
                <a:lnTo>
                  <a:pt x="131" y="360"/>
                </a:lnTo>
                <a:lnTo>
                  <a:pt x="131" y="359"/>
                </a:lnTo>
                <a:lnTo>
                  <a:pt x="130" y="357"/>
                </a:lnTo>
                <a:lnTo>
                  <a:pt x="130" y="356"/>
                </a:lnTo>
                <a:lnTo>
                  <a:pt x="130" y="354"/>
                </a:lnTo>
                <a:lnTo>
                  <a:pt x="130" y="353"/>
                </a:lnTo>
                <a:cubicBezTo>
                  <a:pt x="132" y="346"/>
                  <a:pt x="134" y="339"/>
                  <a:pt x="135" y="337"/>
                </a:cubicBezTo>
                <a:cubicBezTo>
                  <a:pt x="136" y="333"/>
                  <a:pt x="137" y="331"/>
                  <a:pt x="137" y="331"/>
                </a:cubicBezTo>
                <a:lnTo>
                  <a:pt x="137" y="331"/>
                </a:lnTo>
                <a:lnTo>
                  <a:pt x="137" y="331"/>
                </a:lnTo>
                <a:cubicBezTo>
                  <a:pt x="137" y="331"/>
                  <a:pt x="135" y="338"/>
                  <a:pt x="134" y="344"/>
                </a:cubicBezTo>
                <a:cubicBezTo>
                  <a:pt x="134" y="348"/>
                  <a:pt x="132" y="359"/>
                  <a:pt x="131" y="363"/>
                </a:cubicBezTo>
                <a:close/>
                <a:moveTo>
                  <a:pt x="113" y="364"/>
                </a:moveTo>
                <a:lnTo>
                  <a:pt x="113" y="364"/>
                </a:lnTo>
                <a:lnTo>
                  <a:pt x="113" y="365"/>
                </a:lnTo>
                <a:lnTo>
                  <a:pt x="113" y="365"/>
                </a:lnTo>
                <a:lnTo>
                  <a:pt x="113" y="365"/>
                </a:lnTo>
                <a:lnTo>
                  <a:pt x="113" y="364"/>
                </a:lnTo>
                <a:lnTo>
                  <a:pt x="113" y="362"/>
                </a:lnTo>
                <a:cubicBezTo>
                  <a:pt x="117" y="347"/>
                  <a:pt x="121" y="341"/>
                  <a:pt x="120" y="341"/>
                </a:cubicBezTo>
                <a:lnTo>
                  <a:pt x="120" y="341"/>
                </a:lnTo>
                <a:lnTo>
                  <a:pt x="120" y="341"/>
                </a:lnTo>
                <a:cubicBezTo>
                  <a:pt x="121" y="340"/>
                  <a:pt x="116" y="354"/>
                  <a:pt x="113" y="364"/>
                </a:cubicBezTo>
                <a:close/>
                <a:moveTo>
                  <a:pt x="116" y="422"/>
                </a:moveTo>
                <a:cubicBezTo>
                  <a:pt x="116" y="419"/>
                  <a:pt x="116" y="417"/>
                  <a:pt x="116" y="415"/>
                </a:cubicBezTo>
                <a:lnTo>
                  <a:pt x="116" y="414"/>
                </a:lnTo>
                <a:lnTo>
                  <a:pt x="115" y="413"/>
                </a:lnTo>
                <a:lnTo>
                  <a:pt x="115" y="411"/>
                </a:lnTo>
                <a:lnTo>
                  <a:pt x="115" y="410"/>
                </a:lnTo>
                <a:lnTo>
                  <a:pt x="115" y="409"/>
                </a:lnTo>
                <a:lnTo>
                  <a:pt x="115" y="409"/>
                </a:lnTo>
                <a:lnTo>
                  <a:pt x="116" y="408"/>
                </a:lnTo>
                <a:lnTo>
                  <a:pt x="116" y="408"/>
                </a:lnTo>
                <a:lnTo>
                  <a:pt x="116" y="408"/>
                </a:lnTo>
                <a:lnTo>
                  <a:pt x="116" y="407"/>
                </a:lnTo>
                <a:lnTo>
                  <a:pt x="116" y="407"/>
                </a:lnTo>
                <a:lnTo>
                  <a:pt x="116" y="407"/>
                </a:lnTo>
                <a:lnTo>
                  <a:pt x="116" y="407"/>
                </a:lnTo>
                <a:cubicBezTo>
                  <a:pt x="116" y="405"/>
                  <a:pt x="116" y="415"/>
                  <a:pt x="116" y="422"/>
                </a:cubicBezTo>
                <a:close/>
                <a:moveTo>
                  <a:pt x="114" y="472"/>
                </a:moveTo>
                <a:cubicBezTo>
                  <a:pt x="114" y="476"/>
                  <a:pt x="113" y="480"/>
                  <a:pt x="113" y="480"/>
                </a:cubicBezTo>
                <a:lnTo>
                  <a:pt x="113" y="480"/>
                </a:lnTo>
                <a:lnTo>
                  <a:pt x="113" y="480"/>
                </a:lnTo>
                <a:cubicBezTo>
                  <a:pt x="112" y="481"/>
                  <a:pt x="112" y="470"/>
                  <a:pt x="112" y="460"/>
                </a:cubicBezTo>
                <a:lnTo>
                  <a:pt x="112" y="460"/>
                </a:lnTo>
                <a:lnTo>
                  <a:pt x="112" y="460"/>
                </a:lnTo>
                <a:lnTo>
                  <a:pt x="112" y="460"/>
                </a:lnTo>
                <a:cubicBezTo>
                  <a:pt x="112" y="459"/>
                  <a:pt x="113" y="462"/>
                  <a:pt x="113" y="463"/>
                </a:cubicBezTo>
                <a:lnTo>
                  <a:pt x="113" y="465"/>
                </a:lnTo>
                <a:lnTo>
                  <a:pt x="113" y="467"/>
                </a:lnTo>
                <a:lnTo>
                  <a:pt x="114" y="469"/>
                </a:lnTo>
                <a:lnTo>
                  <a:pt x="114" y="472"/>
                </a:lnTo>
                <a:close/>
                <a:moveTo>
                  <a:pt x="118" y="332"/>
                </a:moveTo>
                <a:lnTo>
                  <a:pt x="118" y="332"/>
                </a:lnTo>
                <a:lnTo>
                  <a:pt x="118" y="332"/>
                </a:lnTo>
                <a:lnTo>
                  <a:pt x="118" y="332"/>
                </a:lnTo>
                <a:lnTo>
                  <a:pt x="118" y="332"/>
                </a:lnTo>
                <a:close/>
                <a:moveTo>
                  <a:pt x="118" y="332"/>
                </a:moveTo>
                <a:cubicBezTo>
                  <a:pt x="118" y="330"/>
                  <a:pt x="121" y="320"/>
                  <a:pt x="123" y="318"/>
                </a:cubicBezTo>
                <a:cubicBezTo>
                  <a:pt x="120" y="326"/>
                  <a:pt x="119" y="332"/>
                  <a:pt x="118" y="332"/>
                </a:cubicBezTo>
                <a:close/>
                <a:moveTo>
                  <a:pt x="118" y="332"/>
                </a:moveTo>
                <a:cubicBezTo>
                  <a:pt x="118" y="334"/>
                  <a:pt x="118" y="334"/>
                  <a:pt x="118" y="334"/>
                </a:cubicBezTo>
                <a:lnTo>
                  <a:pt x="118" y="334"/>
                </a:lnTo>
                <a:cubicBezTo>
                  <a:pt x="118" y="334"/>
                  <a:pt x="118" y="332"/>
                  <a:pt x="118" y="332"/>
                </a:cubicBezTo>
                <a:lnTo>
                  <a:pt x="118" y="332"/>
                </a:lnTo>
                <a:lnTo>
                  <a:pt x="118" y="332"/>
                </a:lnTo>
                <a:lnTo>
                  <a:pt x="118" y="332"/>
                </a:lnTo>
                <a:close/>
                <a:moveTo>
                  <a:pt x="113" y="334"/>
                </a:moveTo>
                <a:lnTo>
                  <a:pt x="111" y="333"/>
                </a:lnTo>
                <a:cubicBezTo>
                  <a:pt x="115" y="316"/>
                  <a:pt x="122" y="299"/>
                  <a:pt x="124" y="299"/>
                </a:cubicBezTo>
                <a:lnTo>
                  <a:pt x="124" y="299"/>
                </a:lnTo>
                <a:lnTo>
                  <a:pt x="124" y="299"/>
                </a:lnTo>
                <a:lnTo>
                  <a:pt x="124" y="299"/>
                </a:lnTo>
                <a:lnTo>
                  <a:pt x="124" y="299"/>
                </a:lnTo>
                <a:lnTo>
                  <a:pt x="125" y="299"/>
                </a:lnTo>
                <a:lnTo>
                  <a:pt x="125" y="299"/>
                </a:lnTo>
                <a:lnTo>
                  <a:pt x="125" y="300"/>
                </a:lnTo>
                <a:lnTo>
                  <a:pt x="125" y="300"/>
                </a:lnTo>
                <a:cubicBezTo>
                  <a:pt x="120" y="309"/>
                  <a:pt x="116" y="323"/>
                  <a:pt x="114" y="331"/>
                </a:cubicBezTo>
                <a:lnTo>
                  <a:pt x="114" y="332"/>
                </a:lnTo>
                <a:lnTo>
                  <a:pt x="114" y="333"/>
                </a:lnTo>
                <a:lnTo>
                  <a:pt x="113" y="334"/>
                </a:lnTo>
                <a:close/>
                <a:moveTo>
                  <a:pt x="127" y="318"/>
                </a:moveTo>
                <a:lnTo>
                  <a:pt x="127" y="317"/>
                </a:lnTo>
                <a:lnTo>
                  <a:pt x="127" y="315"/>
                </a:lnTo>
                <a:lnTo>
                  <a:pt x="127" y="314"/>
                </a:lnTo>
                <a:lnTo>
                  <a:pt x="127" y="313"/>
                </a:lnTo>
                <a:cubicBezTo>
                  <a:pt x="129" y="301"/>
                  <a:pt x="133" y="288"/>
                  <a:pt x="141" y="287"/>
                </a:cubicBezTo>
                <a:lnTo>
                  <a:pt x="141" y="292"/>
                </a:lnTo>
                <a:cubicBezTo>
                  <a:pt x="135" y="300"/>
                  <a:pt x="130" y="310"/>
                  <a:pt x="127" y="318"/>
                </a:cubicBezTo>
                <a:close/>
                <a:moveTo>
                  <a:pt x="157" y="282"/>
                </a:moveTo>
                <a:cubicBezTo>
                  <a:pt x="157" y="282"/>
                  <a:pt x="158" y="282"/>
                  <a:pt x="158" y="282"/>
                </a:cubicBezTo>
                <a:lnTo>
                  <a:pt x="158" y="282"/>
                </a:lnTo>
                <a:lnTo>
                  <a:pt x="159" y="282"/>
                </a:lnTo>
                <a:lnTo>
                  <a:pt x="159" y="282"/>
                </a:lnTo>
                <a:lnTo>
                  <a:pt x="159" y="282"/>
                </a:lnTo>
                <a:lnTo>
                  <a:pt x="159" y="282"/>
                </a:lnTo>
                <a:lnTo>
                  <a:pt x="159" y="282"/>
                </a:lnTo>
                <a:lnTo>
                  <a:pt x="159" y="282"/>
                </a:lnTo>
                <a:lnTo>
                  <a:pt x="159" y="282"/>
                </a:lnTo>
                <a:lnTo>
                  <a:pt x="159" y="282"/>
                </a:lnTo>
                <a:cubicBezTo>
                  <a:pt x="159" y="282"/>
                  <a:pt x="159" y="283"/>
                  <a:pt x="158" y="284"/>
                </a:cubicBezTo>
                <a:cubicBezTo>
                  <a:pt x="156" y="286"/>
                  <a:pt x="147" y="308"/>
                  <a:pt x="138" y="346"/>
                </a:cubicBezTo>
                <a:cubicBezTo>
                  <a:pt x="140" y="336"/>
                  <a:pt x="141" y="327"/>
                  <a:pt x="142" y="323"/>
                </a:cubicBezTo>
                <a:cubicBezTo>
                  <a:pt x="144" y="304"/>
                  <a:pt x="147" y="297"/>
                  <a:pt x="157" y="282"/>
                </a:cubicBezTo>
                <a:close/>
                <a:moveTo>
                  <a:pt x="145" y="290"/>
                </a:moveTo>
                <a:lnTo>
                  <a:pt x="145" y="287"/>
                </a:lnTo>
                <a:lnTo>
                  <a:pt x="145" y="286"/>
                </a:lnTo>
                <a:lnTo>
                  <a:pt x="145" y="285"/>
                </a:lnTo>
                <a:lnTo>
                  <a:pt x="146" y="285"/>
                </a:lnTo>
                <a:lnTo>
                  <a:pt x="147" y="284"/>
                </a:lnTo>
                <a:lnTo>
                  <a:pt x="149" y="284"/>
                </a:lnTo>
                <a:lnTo>
                  <a:pt x="152" y="283"/>
                </a:lnTo>
                <a:cubicBezTo>
                  <a:pt x="147" y="291"/>
                  <a:pt x="145" y="293"/>
                  <a:pt x="145" y="293"/>
                </a:cubicBezTo>
                <a:lnTo>
                  <a:pt x="145" y="293"/>
                </a:lnTo>
                <a:lnTo>
                  <a:pt x="145" y="293"/>
                </a:lnTo>
                <a:lnTo>
                  <a:pt x="145" y="293"/>
                </a:lnTo>
                <a:lnTo>
                  <a:pt x="146" y="292"/>
                </a:lnTo>
                <a:lnTo>
                  <a:pt x="146" y="292"/>
                </a:lnTo>
                <a:lnTo>
                  <a:pt x="146" y="291"/>
                </a:lnTo>
                <a:lnTo>
                  <a:pt x="146" y="291"/>
                </a:lnTo>
                <a:lnTo>
                  <a:pt x="146" y="290"/>
                </a:lnTo>
                <a:lnTo>
                  <a:pt x="145" y="290"/>
                </a:lnTo>
                <a:close/>
                <a:moveTo>
                  <a:pt x="128" y="287"/>
                </a:moveTo>
                <a:lnTo>
                  <a:pt x="127" y="287"/>
                </a:lnTo>
                <a:lnTo>
                  <a:pt x="125" y="287"/>
                </a:lnTo>
                <a:lnTo>
                  <a:pt x="124" y="288"/>
                </a:lnTo>
                <a:lnTo>
                  <a:pt x="123" y="288"/>
                </a:lnTo>
                <a:lnTo>
                  <a:pt x="122" y="289"/>
                </a:lnTo>
                <a:lnTo>
                  <a:pt x="120" y="290"/>
                </a:lnTo>
                <a:lnTo>
                  <a:pt x="120" y="291"/>
                </a:lnTo>
                <a:lnTo>
                  <a:pt x="121" y="292"/>
                </a:lnTo>
                <a:lnTo>
                  <a:pt x="124" y="292"/>
                </a:lnTo>
                <a:cubicBezTo>
                  <a:pt x="119" y="299"/>
                  <a:pt x="115" y="308"/>
                  <a:pt x="113" y="315"/>
                </a:cubicBezTo>
                <a:lnTo>
                  <a:pt x="113" y="312"/>
                </a:lnTo>
                <a:lnTo>
                  <a:pt x="114" y="309"/>
                </a:lnTo>
                <a:lnTo>
                  <a:pt x="114" y="307"/>
                </a:lnTo>
                <a:lnTo>
                  <a:pt x="114" y="305"/>
                </a:lnTo>
                <a:cubicBezTo>
                  <a:pt x="114" y="302"/>
                  <a:pt x="113" y="300"/>
                  <a:pt x="113" y="300"/>
                </a:cubicBezTo>
                <a:lnTo>
                  <a:pt x="113" y="300"/>
                </a:lnTo>
                <a:cubicBezTo>
                  <a:pt x="113" y="299"/>
                  <a:pt x="114" y="298"/>
                  <a:pt x="114" y="298"/>
                </a:cubicBezTo>
                <a:cubicBezTo>
                  <a:pt x="119" y="288"/>
                  <a:pt x="127" y="278"/>
                  <a:pt x="127" y="279"/>
                </a:cubicBezTo>
                <a:lnTo>
                  <a:pt x="127" y="279"/>
                </a:lnTo>
                <a:lnTo>
                  <a:pt x="127" y="279"/>
                </a:lnTo>
                <a:lnTo>
                  <a:pt x="127" y="279"/>
                </a:lnTo>
                <a:lnTo>
                  <a:pt x="128" y="279"/>
                </a:lnTo>
                <a:lnTo>
                  <a:pt x="128" y="279"/>
                </a:lnTo>
                <a:lnTo>
                  <a:pt x="128" y="280"/>
                </a:lnTo>
                <a:lnTo>
                  <a:pt x="128" y="280"/>
                </a:lnTo>
                <a:lnTo>
                  <a:pt x="128" y="281"/>
                </a:lnTo>
                <a:lnTo>
                  <a:pt x="128" y="282"/>
                </a:lnTo>
                <a:lnTo>
                  <a:pt x="128" y="282"/>
                </a:lnTo>
                <a:lnTo>
                  <a:pt x="128" y="283"/>
                </a:lnTo>
                <a:lnTo>
                  <a:pt x="128" y="284"/>
                </a:lnTo>
                <a:lnTo>
                  <a:pt x="128" y="284"/>
                </a:lnTo>
                <a:lnTo>
                  <a:pt x="128" y="285"/>
                </a:lnTo>
                <a:lnTo>
                  <a:pt x="128" y="286"/>
                </a:lnTo>
                <a:lnTo>
                  <a:pt x="128" y="287"/>
                </a:lnTo>
                <a:close/>
                <a:moveTo>
                  <a:pt x="103" y="290"/>
                </a:moveTo>
                <a:lnTo>
                  <a:pt x="105" y="289"/>
                </a:lnTo>
                <a:lnTo>
                  <a:pt x="107" y="288"/>
                </a:lnTo>
                <a:lnTo>
                  <a:pt x="109" y="288"/>
                </a:lnTo>
                <a:lnTo>
                  <a:pt x="111" y="287"/>
                </a:lnTo>
                <a:lnTo>
                  <a:pt x="112" y="287"/>
                </a:lnTo>
                <a:lnTo>
                  <a:pt x="113" y="287"/>
                </a:lnTo>
                <a:lnTo>
                  <a:pt x="114" y="287"/>
                </a:lnTo>
                <a:lnTo>
                  <a:pt x="115" y="286"/>
                </a:lnTo>
                <a:lnTo>
                  <a:pt x="115" y="286"/>
                </a:lnTo>
                <a:lnTo>
                  <a:pt x="115" y="285"/>
                </a:lnTo>
                <a:lnTo>
                  <a:pt x="115" y="284"/>
                </a:lnTo>
                <a:lnTo>
                  <a:pt x="113" y="283"/>
                </a:lnTo>
                <a:cubicBezTo>
                  <a:pt x="113" y="283"/>
                  <a:pt x="104" y="285"/>
                  <a:pt x="104" y="285"/>
                </a:cubicBezTo>
                <a:cubicBezTo>
                  <a:pt x="106" y="284"/>
                  <a:pt x="113" y="280"/>
                  <a:pt x="125" y="276"/>
                </a:cubicBezTo>
                <a:cubicBezTo>
                  <a:pt x="117" y="285"/>
                  <a:pt x="114" y="291"/>
                  <a:pt x="113" y="291"/>
                </a:cubicBezTo>
                <a:lnTo>
                  <a:pt x="113" y="292"/>
                </a:lnTo>
                <a:lnTo>
                  <a:pt x="113" y="292"/>
                </a:lnTo>
                <a:lnTo>
                  <a:pt x="113" y="292"/>
                </a:lnTo>
                <a:lnTo>
                  <a:pt x="113" y="292"/>
                </a:lnTo>
                <a:lnTo>
                  <a:pt x="113" y="292"/>
                </a:lnTo>
                <a:lnTo>
                  <a:pt x="112" y="292"/>
                </a:lnTo>
                <a:lnTo>
                  <a:pt x="112" y="291"/>
                </a:lnTo>
                <a:lnTo>
                  <a:pt x="112" y="291"/>
                </a:lnTo>
                <a:lnTo>
                  <a:pt x="112" y="289"/>
                </a:lnTo>
                <a:lnTo>
                  <a:pt x="111" y="289"/>
                </a:lnTo>
                <a:lnTo>
                  <a:pt x="110" y="289"/>
                </a:lnTo>
                <a:cubicBezTo>
                  <a:pt x="108" y="290"/>
                  <a:pt x="103" y="295"/>
                  <a:pt x="103" y="295"/>
                </a:cubicBezTo>
                <a:lnTo>
                  <a:pt x="100" y="295"/>
                </a:lnTo>
                <a:cubicBezTo>
                  <a:pt x="95" y="300"/>
                  <a:pt x="93" y="303"/>
                  <a:pt x="93" y="303"/>
                </a:cubicBezTo>
                <a:lnTo>
                  <a:pt x="93" y="304"/>
                </a:lnTo>
                <a:lnTo>
                  <a:pt x="92" y="304"/>
                </a:lnTo>
                <a:lnTo>
                  <a:pt x="92" y="303"/>
                </a:lnTo>
                <a:lnTo>
                  <a:pt x="92" y="302"/>
                </a:lnTo>
                <a:lnTo>
                  <a:pt x="92" y="301"/>
                </a:lnTo>
                <a:lnTo>
                  <a:pt x="92" y="298"/>
                </a:lnTo>
                <a:lnTo>
                  <a:pt x="92" y="296"/>
                </a:lnTo>
                <a:cubicBezTo>
                  <a:pt x="90" y="296"/>
                  <a:pt x="98" y="290"/>
                  <a:pt x="103" y="290"/>
                </a:cubicBezTo>
                <a:close/>
                <a:moveTo>
                  <a:pt x="77" y="441"/>
                </a:moveTo>
                <a:cubicBezTo>
                  <a:pt x="78" y="431"/>
                  <a:pt x="80" y="427"/>
                  <a:pt x="80" y="427"/>
                </a:cubicBezTo>
                <a:lnTo>
                  <a:pt x="80" y="427"/>
                </a:lnTo>
                <a:lnTo>
                  <a:pt x="80" y="427"/>
                </a:lnTo>
                <a:lnTo>
                  <a:pt x="80" y="427"/>
                </a:lnTo>
                <a:cubicBezTo>
                  <a:pt x="80" y="427"/>
                  <a:pt x="80" y="429"/>
                  <a:pt x="80" y="430"/>
                </a:cubicBezTo>
                <a:cubicBezTo>
                  <a:pt x="81" y="440"/>
                  <a:pt x="77" y="480"/>
                  <a:pt x="75" y="487"/>
                </a:cubicBezTo>
                <a:cubicBezTo>
                  <a:pt x="74" y="483"/>
                  <a:pt x="74" y="477"/>
                  <a:pt x="74" y="473"/>
                </a:cubicBezTo>
                <a:cubicBezTo>
                  <a:pt x="74" y="466"/>
                  <a:pt x="75" y="452"/>
                  <a:pt x="77" y="441"/>
                </a:cubicBezTo>
                <a:close/>
                <a:moveTo>
                  <a:pt x="74" y="433"/>
                </a:moveTo>
                <a:cubicBezTo>
                  <a:pt x="75" y="423"/>
                  <a:pt x="76" y="411"/>
                  <a:pt x="78" y="402"/>
                </a:cubicBezTo>
                <a:lnTo>
                  <a:pt x="78" y="403"/>
                </a:lnTo>
                <a:lnTo>
                  <a:pt x="78" y="404"/>
                </a:lnTo>
                <a:lnTo>
                  <a:pt x="78" y="405"/>
                </a:lnTo>
                <a:lnTo>
                  <a:pt x="78" y="406"/>
                </a:lnTo>
                <a:cubicBezTo>
                  <a:pt x="79" y="407"/>
                  <a:pt x="79" y="408"/>
                  <a:pt x="79" y="409"/>
                </a:cubicBezTo>
                <a:cubicBezTo>
                  <a:pt x="79" y="410"/>
                  <a:pt x="78" y="412"/>
                  <a:pt x="78" y="414"/>
                </a:cubicBezTo>
                <a:cubicBezTo>
                  <a:pt x="77" y="416"/>
                  <a:pt x="75" y="427"/>
                  <a:pt x="74" y="433"/>
                </a:cubicBezTo>
                <a:close/>
                <a:moveTo>
                  <a:pt x="78" y="492"/>
                </a:moveTo>
                <a:cubicBezTo>
                  <a:pt x="81" y="479"/>
                  <a:pt x="82" y="470"/>
                  <a:pt x="82" y="470"/>
                </a:cubicBezTo>
                <a:lnTo>
                  <a:pt x="82" y="470"/>
                </a:lnTo>
                <a:lnTo>
                  <a:pt x="82" y="470"/>
                </a:lnTo>
                <a:lnTo>
                  <a:pt x="82" y="470"/>
                </a:lnTo>
                <a:lnTo>
                  <a:pt x="82" y="470"/>
                </a:lnTo>
                <a:lnTo>
                  <a:pt x="82" y="471"/>
                </a:lnTo>
                <a:cubicBezTo>
                  <a:pt x="82" y="471"/>
                  <a:pt x="83" y="482"/>
                  <a:pt x="83" y="487"/>
                </a:cubicBezTo>
                <a:cubicBezTo>
                  <a:pt x="83" y="489"/>
                  <a:pt x="82" y="497"/>
                  <a:pt x="81" y="499"/>
                </a:cubicBezTo>
                <a:cubicBezTo>
                  <a:pt x="81" y="502"/>
                  <a:pt x="80" y="505"/>
                  <a:pt x="80" y="505"/>
                </a:cubicBezTo>
                <a:cubicBezTo>
                  <a:pt x="78" y="501"/>
                  <a:pt x="77" y="498"/>
                  <a:pt x="77" y="497"/>
                </a:cubicBezTo>
                <a:lnTo>
                  <a:pt x="77" y="496"/>
                </a:lnTo>
                <a:lnTo>
                  <a:pt x="77" y="496"/>
                </a:lnTo>
                <a:lnTo>
                  <a:pt x="77" y="495"/>
                </a:lnTo>
                <a:lnTo>
                  <a:pt x="78" y="494"/>
                </a:lnTo>
                <a:lnTo>
                  <a:pt x="78" y="493"/>
                </a:lnTo>
                <a:lnTo>
                  <a:pt x="78" y="492"/>
                </a:lnTo>
                <a:close/>
                <a:moveTo>
                  <a:pt x="83" y="411"/>
                </a:moveTo>
                <a:lnTo>
                  <a:pt x="83" y="411"/>
                </a:lnTo>
                <a:lnTo>
                  <a:pt x="83" y="410"/>
                </a:lnTo>
                <a:lnTo>
                  <a:pt x="83" y="410"/>
                </a:lnTo>
                <a:lnTo>
                  <a:pt x="83" y="409"/>
                </a:lnTo>
                <a:lnTo>
                  <a:pt x="83" y="409"/>
                </a:lnTo>
                <a:lnTo>
                  <a:pt x="83" y="408"/>
                </a:lnTo>
                <a:cubicBezTo>
                  <a:pt x="83" y="408"/>
                  <a:pt x="84" y="401"/>
                  <a:pt x="85" y="397"/>
                </a:cubicBezTo>
                <a:cubicBezTo>
                  <a:pt x="84" y="402"/>
                  <a:pt x="83" y="409"/>
                  <a:pt x="83" y="411"/>
                </a:cubicBezTo>
                <a:close/>
                <a:moveTo>
                  <a:pt x="85" y="501"/>
                </a:moveTo>
                <a:lnTo>
                  <a:pt x="85" y="505"/>
                </a:lnTo>
                <a:lnTo>
                  <a:pt x="84" y="507"/>
                </a:lnTo>
                <a:lnTo>
                  <a:pt x="84" y="507"/>
                </a:lnTo>
                <a:lnTo>
                  <a:pt x="83" y="507"/>
                </a:lnTo>
                <a:lnTo>
                  <a:pt x="83" y="507"/>
                </a:lnTo>
                <a:lnTo>
                  <a:pt x="84" y="505"/>
                </a:lnTo>
                <a:lnTo>
                  <a:pt x="85" y="503"/>
                </a:lnTo>
                <a:lnTo>
                  <a:pt x="85" y="501"/>
                </a:lnTo>
                <a:close/>
                <a:moveTo>
                  <a:pt x="79" y="388"/>
                </a:moveTo>
                <a:cubicBezTo>
                  <a:pt x="74" y="390"/>
                  <a:pt x="72" y="412"/>
                  <a:pt x="71" y="420"/>
                </a:cubicBezTo>
                <a:cubicBezTo>
                  <a:pt x="71" y="423"/>
                  <a:pt x="71" y="426"/>
                  <a:pt x="71" y="426"/>
                </a:cubicBezTo>
                <a:lnTo>
                  <a:pt x="71" y="426"/>
                </a:lnTo>
                <a:lnTo>
                  <a:pt x="70" y="426"/>
                </a:lnTo>
                <a:lnTo>
                  <a:pt x="70" y="425"/>
                </a:lnTo>
                <a:cubicBezTo>
                  <a:pt x="70" y="427"/>
                  <a:pt x="70" y="411"/>
                  <a:pt x="70" y="401"/>
                </a:cubicBezTo>
                <a:cubicBezTo>
                  <a:pt x="69" y="382"/>
                  <a:pt x="72" y="378"/>
                  <a:pt x="75" y="372"/>
                </a:cubicBezTo>
                <a:cubicBezTo>
                  <a:pt x="77" y="368"/>
                  <a:pt x="82" y="356"/>
                  <a:pt x="86" y="341"/>
                </a:cubicBezTo>
                <a:cubicBezTo>
                  <a:pt x="86" y="351"/>
                  <a:pt x="83" y="365"/>
                  <a:pt x="82" y="374"/>
                </a:cubicBezTo>
                <a:cubicBezTo>
                  <a:pt x="81" y="379"/>
                  <a:pt x="80" y="385"/>
                  <a:pt x="79" y="388"/>
                </a:cubicBezTo>
                <a:close/>
                <a:moveTo>
                  <a:pt x="54" y="389"/>
                </a:moveTo>
                <a:cubicBezTo>
                  <a:pt x="58" y="382"/>
                  <a:pt x="60" y="376"/>
                  <a:pt x="61" y="374"/>
                </a:cubicBezTo>
                <a:lnTo>
                  <a:pt x="61" y="374"/>
                </a:lnTo>
                <a:lnTo>
                  <a:pt x="62" y="373"/>
                </a:lnTo>
                <a:lnTo>
                  <a:pt x="62" y="372"/>
                </a:lnTo>
                <a:lnTo>
                  <a:pt x="62" y="372"/>
                </a:lnTo>
                <a:lnTo>
                  <a:pt x="62" y="371"/>
                </a:lnTo>
                <a:lnTo>
                  <a:pt x="62" y="371"/>
                </a:lnTo>
                <a:lnTo>
                  <a:pt x="63" y="371"/>
                </a:lnTo>
                <a:lnTo>
                  <a:pt x="63" y="371"/>
                </a:lnTo>
                <a:lnTo>
                  <a:pt x="63" y="372"/>
                </a:lnTo>
                <a:cubicBezTo>
                  <a:pt x="63" y="373"/>
                  <a:pt x="62" y="377"/>
                  <a:pt x="62" y="379"/>
                </a:cubicBezTo>
                <a:lnTo>
                  <a:pt x="62" y="381"/>
                </a:lnTo>
                <a:lnTo>
                  <a:pt x="61" y="383"/>
                </a:lnTo>
                <a:lnTo>
                  <a:pt x="61" y="385"/>
                </a:lnTo>
                <a:lnTo>
                  <a:pt x="61" y="388"/>
                </a:lnTo>
                <a:lnTo>
                  <a:pt x="60" y="391"/>
                </a:lnTo>
                <a:cubicBezTo>
                  <a:pt x="59" y="406"/>
                  <a:pt x="57" y="411"/>
                  <a:pt x="57" y="412"/>
                </a:cubicBezTo>
                <a:lnTo>
                  <a:pt x="57" y="412"/>
                </a:lnTo>
                <a:lnTo>
                  <a:pt x="57" y="412"/>
                </a:lnTo>
                <a:lnTo>
                  <a:pt x="57" y="412"/>
                </a:lnTo>
                <a:cubicBezTo>
                  <a:pt x="57" y="412"/>
                  <a:pt x="57" y="407"/>
                  <a:pt x="56" y="405"/>
                </a:cubicBezTo>
                <a:cubicBezTo>
                  <a:pt x="56" y="399"/>
                  <a:pt x="56" y="390"/>
                  <a:pt x="55" y="389"/>
                </a:cubicBezTo>
                <a:lnTo>
                  <a:pt x="55" y="389"/>
                </a:lnTo>
                <a:lnTo>
                  <a:pt x="54" y="389"/>
                </a:lnTo>
                <a:close/>
                <a:moveTo>
                  <a:pt x="42" y="473"/>
                </a:moveTo>
                <a:lnTo>
                  <a:pt x="42" y="472"/>
                </a:lnTo>
                <a:lnTo>
                  <a:pt x="42" y="470"/>
                </a:lnTo>
                <a:lnTo>
                  <a:pt x="42" y="470"/>
                </a:lnTo>
                <a:cubicBezTo>
                  <a:pt x="42" y="471"/>
                  <a:pt x="44" y="485"/>
                  <a:pt x="45" y="489"/>
                </a:cubicBezTo>
                <a:lnTo>
                  <a:pt x="45" y="488"/>
                </a:lnTo>
                <a:lnTo>
                  <a:pt x="44" y="487"/>
                </a:lnTo>
                <a:lnTo>
                  <a:pt x="44" y="486"/>
                </a:lnTo>
                <a:lnTo>
                  <a:pt x="44" y="484"/>
                </a:lnTo>
                <a:cubicBezTo>
                  <a:pt x="43" y="481"/>
                  <a:pt x="42" y="475"/>
                  <a:pt x="42" y="473"/>
                </a:cubicBezTo>
                <a:close/>
                <a:moveTo>
                  <a:pt x="42" y="470"/>
                </a:moveTo>
                <a:cubicBezTo>
                  <a:pt x="42" y="469"/>
                  <a:pt x="43" y="466"/>
                  <a:pt x="42" y="467"/>
                </a:cubicBezTo>
                <a:lnTo>
                  <a:pt x="42" y="466"/>
                </a:lnTo>
                <a:lnTo>
                  <a:pt x="42" y="466"/>
                </a:lnTo>
                <a:lnTo>
                  <a:pt x="42" y="466"/>
                </a:lnTo>
                <a:lnTo>
                  <a:pt x="42" y="466"/>
                </a:lnTo>
                <a:cubicBezTo>
                  <a:pt x="42" y="466"/>
                  <a:pt x="42" y="468"/>
                  <a:pt x="42" y="469"/>
                </a:cubicBezTo>
                <a:lnTo>
                  <a:pt x="42" y="469"/>
                </a:lnTo>
                <a:lnTo>
                  <a:pt x="42" y="470"/>
                </a:lnTo>
                <a:close/>
                <a:moveTo>
                  <a:pt x="45" y="489"/>
                </a:moveTo>
                <a:lnTo>
                  <a:pt x="45" y="490"/>
                </a:lnTo>
                <a:lnTo>
                  <a:pt x="45" y="489"/>
                </a:lnTo>
                <a:lnTo>
                  <a:pt x="45" y="489"/>
                </a:lnTo>
                <a:close/>
                <a:moveTo>
                  <a:pt x="34" y="402"/>
                </a:moveTo>
                <a:cubicBezTo>
                  <a:pt x="33" y="400"/>
                  <a:pt x="33" y="396"/>
                  <a:pt x="33" y="395"/>
                </a:cubicBezTo>
                <a:cubicBezTo>
                  <a:pt x="32" y="392"/>
                  <a:pt x="32" y="387"/>
                  <a:pt x="32" y="385"/>
                </a:cubicBezTo>
                <a:cubicBezTo>
                  <a:pt x="32" y="377"/>
                  <a:pt x="35" y="366"/>
                  <a:pt x="41" y="356"/>
                </a:cubicBezTo>
                <a:cubicBezTo>
                  <a:pt x="41" y="358"/>
                  <a:pt x="42" y="360"/>
                  <a:pt x="41" y="361"/>
                </a:cubicBezTo>
                <a:cubicBezTo>
                  <a:pt x="42" y="363"/>
                  <a:pt x="41" y="366"/>
                  <a:pt x="40" y="368"/>
                </a:cubicBezTo>
                <a:cubicBezTo>
                  <a:pt x="39" y="372"/>
                  <a:pt x="36" y="387"/>
                  <a:pt x="34" y="402"/>
                </a:cubicBezTo>
                <a:close/>
                <a:moveTo>
                  <a:pt x="38" y="473"/>
                </a:moveTo>
                <a:lnTo>
                  <a:pt x="38" y="475"/>
                </a:lnTo>
                <a:lnTo>
                  <a:pt x="38" y="474"/>
                </a:lnTo>
                <a:lnTo>
                  <a:pt x="37" y="473"/>
                </a:lnTo>
                <a:lnTo>
                  <a:pt x="37" y="472"/>
                </a:lnTo>
                <a:cubicBezTo>
                  <a:pt x="36" y="465"/>
                  <a:pt x="36" y="456"/>
                  <a:pt x="36" y="451"/>
                </a:cubicBezTo>
                <a:cubicBezTo>
                  <a:pt x="36" y="448"/>
                  <a:pt x="36" y="447"/>
                  <a:pt x="36" y="447"/>
                </a:cubicBezTo>
                <a:lnTo>
                  <a:pt x="36" y="447"/>
                </a:lnTo>
                <a:cubicBezTo>
                  <a:pt x="36" y="447"/>
                  <a:pt x="36" y="449"/>
                  <a:pt x="36" y="450"/>
                </a:cubicBezTo>
                <a:cubicBezTo>
                  <a:pt x="36" y="453"/>
                  <a:pt x="37" y="466"/>
                  <a:pt x="38" y="473"/>
                </a:cubicBezTo>
                <a:close/>
                <a:moveTo>
                  <a:pt x="40" y="454"/>
                </a:moveTo>
                <a:lnTo>
                  <a:pt x="40" y="445"/>
                </a:lnTo>
                <a:cubicBezTo>
                  <a:pt x="40" y="436"/>
                  <a:pt x="41" y="430"/>
                  <a:pt x="41" y="430"/>
                </a:cubicBezTo>
                <a:lnTo>
                  <a:pt x="41" y="430"/>
                </a:lnTo>
                <a:lnTo>
                  <a:pt x="41" y="430"/>
                </a:lnTo>
                <a:lnTo>
                  <a:pt x="41" y="430"/>
                </a:lnTo>
                <a:lnTo>
                  <a:pt x="41" y="430"/>
                </a:lnTo>
                <a:lnTo>
                  <a:pt x="41" y="430"/>
                </a:lnTo>
                <a:lnTo>
                  <a:pt x="41" y="431"/>
                </a:lnTo>
                <a:lnTo>
                  <a:pt x="41" y="432"/>
                </a:lnTo>
                <a:lnTo>
                  <a:pt x="41" y="433"/>
                </a:lnTo>
                <a:cubicBezTo>
                  <a:pt x="41" y="435"/>
                  <a:pt x="40" y="448"/>
                  <a:pt x="40" y="454"/>
                </a:cubicBezTo>
                <a:close/>
                <a:moveTo>
                  <a:pt x="41" y="384"/>
                </a:moveTo>
                <a:lnTo>
                  <a:pt x="41" y="381"/>
                </a:lnTo>
                <a:lnTo>
                  <a:pt x="42" y="379"/>
                </a:lnTo>
                <a:lnTo>
                  <a:pt x="42" y="379"/>
                </a:lnTo>
                <a:lnTo>
                  <a:pt x="42" y="380"/>
                </a:lnTo>
                <a:lnTo>
                  <a:pt x="41" y="384"/>
                </a:lnTo>
                <a:close/>
                <a:moveTo>
                  <a:pt x="42" y="379"/>
                </a:moveTo>
                <a:lnTo>
                  <a:pt x="42" y="378"/>
                </a:lnTo>
                <a:lnTo>
                  <a:pt x="42" y="377"/>
                </a:lnTo>
                <a:lnTo>
                  <a:pt x="42" y="377"/>
                </a:lnTo>
                <a:lnTo>
                  <a:pt x="42" y="378"/>
                </a:lnTo>
                <a:lnTo>
                  <a:pt x="42" y="379"/>
                </a:lnTo>
                <a:lnTo>
                  <a:pt x="42" y="379"/>
                </a:lnTo>
                <a:close/>
                <a:moveTo>
                  <a:pt x="45" y="419"/>
                </a:moveTo>
                <a:lnTo>
                  <a:pt x="45" y="417"/>
                </a:lnTo>
                <a:cubicBezTo>
                  <a:pt x="45" y="397"/>
                  <a:pt x="59" y="339"/>
                  <a:pt x="60" y="338"/>
                </a:cubicBezTo>
                <a:lnTo>
                  <a:pt x="60" y="338"/>
                </a:lnTo>
                <a:lnTo>
                  <a:pt x="60" y="338"/>
                </a:lnTo>
                <a:lnTo>
                  <a:pt x="60" y="339"/>
                </a:lnTo>
                <a:cubicBezTo>
                  <a:pt x="61" y="338"/>
                  <a:pt x="56" y="363"/>
                  <a:pt x="51" y="388"/>
                </a:cubicBezTo>
                <a:lnTo>
                  <a:pt x="51" y="388"/>
                </a:lnTo>
                <a:cubicBezTo>
                  <a:pt x="52" y="389"/>
                  <a:pt x="52" y="389"/>
                  <a:pt x="52" y="389"/>
                </a:cubicBezTo>
                <a:cubicBezTo>
                  <a:pt x="52" y="390"/>
                  <a:pt x="52" y="390"/>
                  <a:pt x="51" y="390"/>
                </a:cubicBezTo>
                <a:cubicBezTo>
                  <a:pt x="51" y="391"/>
                  <a:pt x="47" y="401"/>
                  <a:pt x="45" y="419"/>
                </a:cubicBezTo>
                <a:close/>
                <a:moveTo>
                  <a:pt x="56" y="340"/>
                </a:moveTo>
                <a:cubicBezTo>
                  <a:pt x="53" y="349"/>
                  <a:pt x="51" y="355"/>
                  <a:pt x="51" y="355"/>
                </a:cubicBezTo>
                <a:lnTo>
                  <a:pt x="51" y="356"/>
                </a:lnTo>
                <a:lnTo>
                  <a:pt x="51" y="356"/>
                </a:lnTo>
                <a:lnTo>
                  <a:pt x="51" y="356"/>
                </a:lnTo>
                <a:lnTo>
                  <a:pt x="51" y="356"/>
                </a:lnTo>
                <a:lnTo>
                  <a:pt x="51" y="356"/>
                </a:lnTo>
                <a:lnTo>
                  <a:pt x="51" y="355"/>
                </a:lnTo>
                <a:lnTo>
                  <a:pt x="51" y="354"/>
                </a:lnTo>
                <a:lnTo>
                  <a:pt x="51" y="353"/>
                </a:lnTo>
                <a:lnTo>
                  <a:pt x="51" y="352"/>
                </a:lnTo>
                <a:lnTo>
                  <a:pt x="51" y="351"/>
                </a:lnTo>
                <a:lnTo>
                  <a:pt x="51" y="349"/>
                </a:lnTo>
                <a:lnTo>
                  <a:pt x="51" y="347"/>
                </a:lnTo>
                <a:lnTo>
                  <a:pt x="51" y="346"/>
                </a:lnTo>
                <a:lnTo>
                  <a:pt x="51" y="346"/>
                </a:lnTo>
                <a:lnTo>
                  <a:pt x="52" y="345"/>
                </a:lnTo>
                <a:lnTo>
                  <a:pt x="52" y="344"/>
                </a:lnTo>
                <a:lnTo>
                  <a:pt x="53" y="341"/>
                </a:lnTo>
                <a:lnTo>
                  <a:pt x="56" y="340"/>
                </a:lnTo>
                <a:close/>
                <a:moveTo>
                  <a:pt x="55" y="336"/>
                </a:moveTo>
                <a:lnTo>
                  <a:pt x="56" y="336"/>
                </a:lnTo>
                <a:lnTo>
                  <a:pt x="56" y="335"/>
                </a:lnTo>
                <a:lnTo>
                  <a:pt x="57" y="334"/>
                </a:lnTo>
                <a:lnTo>
                  <a:pt x="57" y="333"/>
                </a:lnTo>
                <a:cubicBezTo>
                  <a:pt x="59" y="331"/>
                  <a:pt x="62" y="325"/>
                  <a:pt x="64" y="324"/>
                </a:cubicBezTo>
                <a:cubicBezTo>
                  <a:pt x="62" y="328"/>
                  <a:pt x="58" y="334"/>
                  <a:pt x="57" y="335"/>
                </a:cubicBezTo>
                <a:lnTo>
                  <a:pt x="55" y="336"/>
                </a:lnTo>
                <a:close/>
                <a:moveTo>
                  <a:pt x="68" y="330"/>
                </a:moveTo>
                <a:lnTo>
                  <a:pt x="68" y="331"/>
                </a:lnTo>
                <a:lnTo>
                  <a:pt x="68" y="332"/>
                </a:lnTo>
                <a:lnTo>
                  <a:pt x="68" y="333"/>
                </a:lnTo>
                <a:cubicBezTo>
                  <a:pt x="68" y="342"/>
                  <a:pt x="62" y="359"/>
                  <a:pt x="59" y="367"/>
                </a:cubicBezTo>
                <a:lnTo>
                  <a:pt x="59" y="368"/>
                </a:lnTo>
                <a:lnTo>
                  <a:pt x="59" y="368"/>
                </a:lnTo>
                <a:lnTo>
                  <a:pt x="59" y="369"/>
                </a:lnTo>
                <a:lnTo>
                  <a:pt x="58" y="370"/>
                </a:lnTo>
                <a:cubicBezTo>
                  <a:pt x="59" y="368"/>
                  <a:pt x="59" y="365"/>
                  <a:pt x="59" y="365"/>
                </a:cubicBezTo>
                <a:cubicBezTo>
                  <a:pt x="61" y="354"/>
                  <a:pt x="65" y="338"/>
                  <a:pt x="68" y="330"/>
                </a:cubicBezTo>
                <a:close/>
                <a:moveTo>
                  <a:pt x="52" y="400"/>
                </a:moveTo>
                <a:cubicBezTo>
                  <a:pt x="53" y="411"/>
                  <a:pt x="54" y="427"/>
                  <a:pt x="54" y="437"/>
                </a:cubicBezTo>
                <a:cubicBezTo>
                  <a:pt x="54" y="454"/>
                  <a:pt x="52" y="474"/>
                  <a:pt x="49" y="485"/>
                </a:cubicBezTo>
                <a:cubicBezTo>
                  <a:pt x="47" y="474"/>
                  <a:pt x="46" y="459"/>
                  <a:pt x="46" y="452"/>
                </a:cubicBezTo>
                <a:cubicBezTo>
                  <a:pt x="46" y="422"/>
                  <a:pt x="52" y="399"/>
                  <a:pt x="52" y="400"/>
                </a:cubicBezTo>
                <a:close/>
                <a:moveTo>
                  <a:pt x="54" y="481"/>
                </a:moveTo>
                <a:cubicBezTo>
                  <a:pt x="56" y="475"/>
                  <a:pt x="56" y="472"/>
                  <a:pt x="56" y="473"/>
                </a:cubicBezTo>
                <a:lnTo>
                  <a:pt x="56" y="473"/>
                </a:lnTo>
                <a:cubicBezTo>
                  <a:pt x="56" y="472"/>
                  <a:pt x="56" y="482"/>
                  <a:pt x="57" y="487"/>
                </a:cubicBezTo>
                <a:cubicBezTo>
                  <a:pt x="56" y="491"/>
                  <a:pt x="55" y="495"/>
                  <a:pt x="54" y="496"/>
                </a:cubicBezTo>
                <a:lnTo>
                  <a:pt x="53" y="495"/>
                </a:lnTo>
                <a:lnTo>
                  <a:pt x="52" y="495"/>
                </a:lnTo>
                <a:lnTo>
                  <a:pt x="52" y="494"/>
                </a:lnTo>
                <a:lnTo>
                  <a:pt x="51" y="494"/>
                </a:lnTo>
                <a:lnTo>
                  <a:pt x="51" y="494"/>
                </a:lnTo>
                <a:lnTo>
                  <a:pt x="51" y="493"/>
                </a:lnTo>
                <a:lnTo>
                  <a:pt x="51" y="493"/>
                </a:lnTo>
                <a:lnTo>
                  <a:pt x="51" y="492"/>
                </a:lnTo>
                <a:lnTo>
                  <a:pt x="52" y="491"/>
                </a:lnTo>
                <a:lnTo>
                  <a:pt x="52" y="490"/>
                </a:lnTo>
                <a:lnTo>
                  <a:pt x="52" y="488"/>
                </a:lnTo>
                <a:lnTo>
                  <a:pt x="53" y="486"/>
                </a:lnTo>
                <a:lnTo>
                  <a:pt x="54" y="484"/>
                </a:lnTo>
                <a:lnTo>
                  <a:pt x="54" y="481"/>
                </a:lnTo>
                <a:close/>
                <a:moveTo>
                  <a:pt x="65" y="402"/>
                </a:moveTo>
                <a:cubicBezTo>
                  <a:pt x="65" y="407"/>
                  <a:pt x="65" y="415"/>
                  <a:pt x="65" y="419"/>
                </a:cubicBezTo>
                <a:cubicBezTo>
                  <a:pt x="65" y="437"/>
                  <a:pt x="63" y="460"/>
                  <a:pt x="60" y="476"/>
                </a:cubicBezTo>
                <a:cubicBezTo>
                  <a:pt x="60" y="470"/>
                  <a:pt x="60" y="460"/>
                  <a:pt x="60" y="456"/>
                </a:cubicBezTo>
                <a:cubicBezTo>
                  <a:pt x="60" y="438"/>
                  <a:pt x="62" y="417"/>
                  <a:pt x="65" y="402"/>
                </a:cubicBezTo>
                <a:close/>
                <a:moveTo>
                  <a:pt x="64" y="479"/>
                </a:moveTo>
                <a:cubicBezTo>
                  <a:pt x="66" y="468"/>
                  <a:pt x="67" y="458"/>
                  <a:pt x="67" y="456"/>
                </a:cubicBezTo>
                <a:cubicBezTo>
                  <a:pt x="67" y="455"/>
                  <a:pt x="67" y="454"/>
                  <a:pt x="67" y="454"/>
                </a:cubicBezTo>
                <a:lnTo>
                  <a:pt x="67" y="454"/>
                </a:lnTo>
                <a:cubicBezTo>
                  <a:pt x="67" y="453"/>
                  <a:pt x="68" y="456"/>
                  <a:pt x="68" y="457"/>
                </a:cubicBezTo>
                <a:lnTo>
                  <a:pt x="68" y="458"/>
                </a:lnTo>
                <a:lnTo>
                  <a:pt x="68" y="459"/>
                </a:lnTo>
                <a:lnTo>
                  <a:pt x="68" y="459"/>
                </a:lnTo>
                <a:lnTo>
                  <a:pt x="68" y="460"/>
                </a:lnTo>
                <a:cubicBezTo>
                  <a:pt x="68" y="464"/>
                  <a:pt x="69" y="470"/>
                  <a:pt x="69" y="473"/>
                </a:cubicBezTo>
                <a:cubicBezTo>
                  <a:pt x="69" y="480"/>
                  <a:pt x="67" y="492"/>
                  <a:pt x="64" y="503"/>
                </a:cubicBezTo>
                <a:cubicBezTo>
                  <a:pt x="62" y="495"/>
                  <a:pt x="62" y="490"/>
                  <a:pt x="62" y="489"/>
                </a:cubicBezTo>
                <a:cubicBezTo>
                  <a:pt x="62" y="487"/>
                  <a:pt x="62" y="484"/>
                  <a:pt x="63" y="483"/>
                </a:cubicBezTo>
                <a:lnTo>
                  <a:pt x="63" y="482"/>
                </a:lnTo>
                <a:lnTo>
                  <a:pt x="63" y="481"/>
                </a:lnTo>
                <a:lnTo>
                  <a:pt x="63" y="480"/>
                </a:lnTo>
                <a:lnTo>
                  <a:pt x="64" y="479"/>
                </a:lnTo>
                <a:close/>
                <a:moveTo>
                  <a:pt x="72" y="501"/>
                </a:moveTo>
                <a:lnTo>
                  <a:pt x="71" y="502"/>
                </a:lnTo>
                <a:lnTo>
                  <a:pt x="70" y="505"/>
                </a:lnTo>
                <a:lnTo>
                  <a:pt x="70" y="506"/>
                </a:lnTo>
                <a:lnTo>
                  <a:pt x="68" y="505"/>
                </a:lnTo>
                <a:cubicBezTo>
                  <a:pt x="71" y="497"/>
                  <a:pt x="71" y="492"/>
                  <a:pt x="71" y="492"/>
                </a:cubicBezTo>
                <a:lnTo>
                  <a:pt x="71" y="492"/>
                </a:lnTo>
                <a:lnTo>
                  <a:pt x="71" y="492"/>
                </a:lnTo>
                <a:lnTo>
                  <a:pt x="71" y="492"/>
                </a:lnTo>
                <a:cubicBezTo>
                  <a:pt x="71" y="493"/>
                  <a:pt x="72" y="499"/>
                  <a:pt x="72" y="501"/>
                </a:cubicBezTo>
                <a:close/>
                <a:moveTo>
                  <a:pt x="82" y="334"/>
                </a:moveTo>
                <a:cubicBezTo>
                  <a:pt x="84" y="328"/>
                  <a:pt x="86" y="324"/>
                  <a:pt x="86" y="325"/>
                </a:cubicBezTo>
                <a:lnTo>
                  <a:pt x="86" y="324"/>
                </a:lnTo>
                <a:lnTo>
                  <a:pt x="86" y="325"/>
                </a:lnTo>
                <a:lnTo>
                  <a:pt x="86" y="325"/>
                </a:lnTo>
                <a:lnTo>
                  <a:pt x="86" y="326"/>
                </a:lnTo>
                <a:lnTo>
                  <a:pt x="86" y="328"/>
                </a:lnTo>
                <a:lnTo>
                  <a:pt x="86" y="330"/>
                </a:lnTo>
                <a:lnTo>
                  <a:pt x="85" y="332"/>
                </a:lnTo>
                <a:lnTo>
                  <a:pt x="82" y="334"/>
                </a:lnTo>
                <a:close/>
                <a:moveTo>
                  <a:pt x="83" y="340"/>
                </a:moveTo>
                <a:cubicBezTo>
                  <a:pt x="80" y="349"/>
                  <a:pt x="76" y="360"/>
                  <a:pt x="73" y="367"/>
                </a:cubicBezTo>
                <a:lnTo>
                  <a:pt x="73" y="365"/>
                </a:lnTo>
                <a:cubicBezTo>
                  <a:pt x="77" y="349"/>
                  <a:pt x="79" y="344"/>
                  <a:pt x="83" y="340"/>
                </a:cubicBezTo>
                <a:close/>
                <a:moveTo>
                  <a:pt x="72" y="350"/>
                </a:moveTo>
                <a:cubicBezTo>
                  <a:pt x="72" y="348"/>
                  <a:pt x="72" y="346"/>
                  <a:pt x="72" y="345"/>
                </a:cubicBezTo>
                <a:cubicBezTo>
                  <a:pt x="72" y="337"/>
                  <a:pt x="75" y="326"/>
                  <a:pt x="84" y="317"/>
                </a:cubicBezTo>
                <a:lnTo>
                  <a:pt x="84" y="317"/>
                </a:lnTo>
                <a:lnTo>
                  <a:pt x="84" y="317"/>
                </a:lnTo>
                <a:lnTo>
                  <a:pt x="85" y="317"/>
                </a:lnTo>
                <a:lnTo>
                  <a:pt x="85" y="317"/>
                </a:lnTo>
                <a:lnTo>
                  <a:pt x="85" y="317"/>
                </a:lnTo>
                <a:lnTo>
                  <a:pt x="85" y="317"/>
                </a:lnTo>
                <a:lnTo>
                  <a:pt x="85" y="317"/>
                </a:lnTo>
                <a:lnTo>
                  <a:pt x="85" y="318"/>
                </a:lnTo>
                <a:cubicBezTo>
                  <a:pt x="85" y="318"/>
                  <a:pt x="84" y="319"/>
                  <a:pt x="84" y="320"/>
                </a:cubicBezTo>
                <a:cubicBezTo>
                  <a:pt x="83" y="321"/>
                  <a:pt x="77" y="335"/>
                  <a:pt x="72" y="350"/>
                </a:cubicBezTo>
                <a:close/>
                <a:moveTo>
                  <a:pt x="95" y="476"/>
                </a:moveTo>
                <a:cubicBezTo>
                  <a:pt x="92" y="491"/>
                  <a:pt x="90" y="496"/>
                  <a:pt x="89" y="496"/>
                </a:cubicBezTo>
                <a:lnTo>
                  <a:pt x="89" y="497"/>
                </a:lnTo>
                <a:lnTo>
                  <a:pt x="89" y="497"/>
                </a:lnTo>
                <a:lnTo>
                  <a:pt x="89" y="496"/>
                </a:lnTo>
                <a:cubicBezTo>
                  <a:pt x="88" y="496"/>
                  <a:pt x="88" y="491"/>
                  <a:pt x="88" y="490"/>
                </a:cubicBezTo>
                <a:cubicBezTo>
                  <a:pt x="91" y="474"/>
                  <a:pt x="92" y="462"/>
                  <a:pt x="92" y="459"/>
                </a:cubicBezTo>
                <a:lnTo>
                  <a:pt x="92" y="459"/>
                </a:lnTo>
                <a:lnTo>
                  <a:pt x="92" y="458"/>
                </a:lnTo>
                <a:lnTo>
                  <a:pt x="92" y="458"/>
                </a:lnTo>
                <a:lnTo>
                  <a:pt x="92" y="458"/>
                </a:lnTo>
                <a:lnTo>
                  <a:pt x="92" y="457"/>
                </a:lnTo>
                <a:lnTo>
                  <a:pt x="92" y="457"/>
                </a:lnTo>
                <a:cubicBezTo>
                  <a:pt x="92" y="457"/>
                  <a:pt x="93" y="460"/>
                  <a:pt x="93" y="461"/>
                </a:cubicBezTo>
                <a:cubicBezTo>
                  <a:pt x="93" y="463"/>
                  <a:pt x="94" y="472"/>
                  <a:pt x="95" y="476"/>
                </a:cubicBezTo>
                <a:close/>
                <a:moveTo>
                  <a:pt x="86" y="472"/>
                </a:moveTo>
                <a:cubicBezTo>
                  <a:pt x="86" y="464"/>
                  <a:pt x="85" y="453"/>
                  <a:pt x="85" y="447"/>
                </a:cubicBezTo>
                <a:cubicBezTo>
                  <a:pt x="85" y="431"/>
                  <a:pt x="87" y="412"/>
                  <a:pt x="89" y="398"/>
                </a:cubicBezTo>
                <a:cubicBezTo>
                  <a:pt x="90" y="422"/>
                  <a:pt x="89" y="451"/>
                  <a:pt x="86" y="472"/>
                </a:cubicBezTo>
                <a:close/>
                <a:moveTo>
                  <a:pt x="109" y="307"/>
                </a:moveTo>
                <a:cubicBezTo>
                  <a:pt x="109" y="335"/>
                  <a:pt x="107" y="337"/>
                  <a:pt x="104" y="340"/>
                </a:cubicBezTo>
                <a:cubicBezTo>
                  <a:pt x="102" y="342"/>
                  <a:pt x="98" y="348"/>
                  <a:pt x="96" y="355"/>
                </a:cubicBezTo>
                <a:cubicBezTo>
                  <a:pt x="98" y="344"/>
                  <a:pt x="100" y="336"/>
                  <a:pt x="100" y="333"/>
                </a:cubicBezTo>
                <a:cubicBezTo>
                  <a:pt x="101" y="326"/>
                  <a:pt x="103" y="320"/>
                  <a:pt x="109" y="307"/>
                </a:cubicBezTo>
                <a:close/>
                <a:moveTo>
                  <a:pt x="103" y="310"/>
                </a:moveTo>
                <a:lnTo>
                  <a:pt x="103" y="309"/>
                </a:lnTo>
                <a:lnTo>
                  <a:pt x="103" y="308"/>
                </a:lnTo>
                <a:lnTo>
                  <a:pt x="103" y="306"/>
                </a:lnTo>
                <a:lnTo>
                  <a:pt x="103" y="305"/>
                </a:lnTo>
                <a:cubicBezTo>
                  <a:pt x="103" y="302"/>
                  <a:pt x="106" y="298"/>
                  <a:pt x="109" y="295"/>
                </a:cubicBezTo>
                <a:lnTo>
                  <a:pt x="109" y="296"/>
                </a:lnTo>
                <a:lnTo>
                  <a:pt x="109" y="296"/>
                </a:lnTo>
                <a:lnTo>
                  <a:pt x="109" y="297"/>
                </a:lnTo>
                <a:cubicBezTo>
                  <a:pt x="109" y="298"/>
                  <a:pt x="108" y="300"/>
                  <a:pt x="107" y="302"/>
                </a:cubicBezTo>
                <a:lnTo>
                  <a:pt x="106" y="304"/>
                </a:lnTo>
                <a:lnTo>
                  <a:pt x="105" y="306"/>
                </a:lnTo>
                <a:lnTo>
                  <a:pt x="104" y="308"/>
                </a:lnTo>
                <a:lnTo>
                  <a:pt x="103" y="310"/>
                </a:lnTo>
                <a:close/>
                <a:moveTo>
                  <a:pt x="104" y="351"/>
                </a:moveTo>
                <a:cubicBezTo>
                  <a:pt x="103" y="358"/>
                  <a:pt x="102" y="364"/>
                  <a:pt x="101" y="365"/>
                </a:cubicBezTo>
                <a:cubicBezTo>
                  <a:pt x="100" y="371"/>
                  <a:pt x="100" y="373"/>
                  <a:pt x="98" y="380"/>
                </a:cubicBezTo>
                <a:cubicBezTo>
                  <a:pt x="98" y="382"/>
                  <a:pt x="96" y="389"/>
                  <a:pt x="96" y="391"/>
                </a:cubicBezTo>
                <a:cubicBezTo>
                  <a:pt x="96" y="377"/>
                  <a:pt x="99" y="362"/>
                  <a:pt x="104" y="351"/>
                </a:cubicBezTo>
                <a:close/>
                <a:moveTo>
                  <a:pt x="99" y="313"/>
                </a:moveTo>
                <a:cubicBezTo>
                  <a:pt x="98" y="323"/>
                  <a:pt x="97" y="324"/>
                  <a:pt x="96" y="328"/>
                </a:cubicBezTo>
                <a:cubicBezTo>
                  <a:pt x="96" y="329"/>
                  <a:pt x="93" y="336"/>
                  <a:pt x="93" y="340"/>
                </a:cubicBezTo>
                <a:cubicBezTo>
                  <a:pt x="93" y="332"/>
                  <a:pt x="96" y="319"/>
                  <a:pt x="99" y="313"/>
                </a:cubicBezTo>
                <a:close/>
                <a:moveTo>
                  <a:pt x="92" y="319"/>
                </a:moveTo>
                <a:lnTo>
                  <a:pt x="92" y="318"/>
                </a:lnTo>
                <a:lnTo>
                  <a:pt x="92" y="317"/>
                </a:lnTo>
                <a:lnTo>
                  <a:pt x="92" y="316"/>
                </a:lnTo>
                <a:lnTo>
                  <a:pt x="92" y="315"/>
                </a:lnTo>
                <a:cubicBezTo>
                  <a:pt x="91" y="313"/>
                  <a:pt x="94" y="307"/>
                  <a:pt x="99" y="302"/>
                </a:cubicBezTo>
                <a:cubicBezTo>
                  <a:pt x="95" y="311"/>
                  <a:pt x="92" y="322"/>
                  <a:pt x="91" y="325"/>
                </a:cubicBezTo>
                <a:lnTo>
                  <a:pt x="91" y="325"/>
                </a:lnTo>
                <a:lnTo>
                  <a:pt x="91" y="326"/>
                </a:lnTo>
                <a:lnTo>
                  <a:pt x="91" y="326"/>
                </a:lnTo>
                <a:lnTo>
                  <a:pt x="91" y="327"/>
                </a:lnTo>
                <a:lnTo>
                  <a:pt x="91" y="327"/>
                </a:lnTo>
                <a:lnTo>
                  <a:pt x="91" y="327"/>
                </a:lnTo>
                <a:lnTo>
                  <a:pt x="91" y="327"/>
                </a:lnTo>
                <a:lnTo>
                  <a:pt x="91" y="327"/>
                </a:lnTo>
                <a:cubicBezTo>
                  <a:pt x="91" y="327"/>
                  <a:pt x="91" y="321"/>
                  <a:pt x="92" y="319"/>
                </a:cubicBezTo>
                <a:close/>
                <a:moveTo>
                  <a:pt x="93" y="503"/>
                </a:moveTo>
                <a:cubicBezTo>
                  <a:pt x="95" y="496"/>
                  <a:pt x="96" y="491"/>
                  <a:pt x="96" y="492"/>
                </a:cubicBezTo>
                <a:cubicBezTo>
                  <a:pt x="95" y="499"/>
                  <a:pt x="93" y="508"/>
                  <a:pt x="92" y="514"/>
                </a:cubicBezTo>
                <a:lnTo>
                  <a:pt x="91" y="511"/>
                </a:lnTo>
                <a:lnTo>
                  <a:pt x="91" y="509"/>
                </a:lnTo>
                <a:lnTo>
                  <a:pt x="91" y="508"/>
                </a:lnTo>
                <a:lnTo>
                  <a:pt x="91" y="507"/>
                </a:lnTo>
                <a:lnTo>
                  <a:pt x="91" y="506"/>
                </a:lnTo>
                <a:lnTo>
                  <a:pt x="91" y="506"/>
                </a:lnTo>
                <a:lnTo>
                  <a:pt x="91" y="505"/>
                </a:lnTo>
                <a:lnTo>
                  <a:pt x="92" y="504"/>
                </a:lnTo>
                <a:lnTo>
                  <a:pt x="93" y="503"/>
                </a:lnTo>
                <a:close/>
                <a:moveTo>
                  <a:pt x="96" y="492"/>
                </a:moveTo>
                <a:lnTo>
                  <a:pt x="96" y="491"/>
                </a:lnTo>
                <a:lnTo>
                  <a:pt x="96" y="491"/>
                </a:lnTo>
                <a:lnTo>
                  <a:pt x="96" y="491"/>
                </a:lnTo>
                <a:lnTo>
                  <a:pt x="96" y="491"/>
                </a:lnTo>
                <a:lnTo>
                  <a:pt x="96" y="491"/>
                </a:lnTo>
                <a:lnTo>
                  <a:pt x="96" y="492"/>
                </a:lnTo>
                <a:lnTo>
                  <a:pt x="96" y="492"/>
                </a:lnTo>
                <a:close/>
                <a:moveTo>
                  <a:pt x="98" y="506"/>
                </a:moveTo>
                <a:lnTo>
                  <a:pt x="98" y="509"/>
                </a:lnTo>
                <a:lnTo>
                  <a:pt x="99" y="511"/>
                </a:lnTo>
                <a:lnTo>
                  <a:pt x="99" y="513"/>
                </a:lnTo>
                <a:lnTo>
                  <a:pt x="99" y="514"/>
                </a:lnTo>
                <a:lnTo>
                  <a:pt x="99" y="514"/>
                </a:lnTo>
                <a:lnTo>
                  <a:pt x="98" y="514"/>
                </a:lnTo>
                <a:lnTo>
                  <a:pt x="97" y="514"/>
                </a:lnTo>
                <a:lnTo>
                  <a:pt x="96" y="514"/>
                </a:lnTo>
                <a:cubicBezTo>
                  <a:pt x="97" y="512"/>
                  <a:pt x="98" y="507"/>
                  <a:pt x="98" y="506"/>
                </a:cubicBezTo>
                <a:close/>
                <a:moveTo>
                  <a:pt x="97" y="442"/>
                </a:moveTo>
                <a:cubicBezTo>
                  <a:pt x="96" y="424"/>
                  <a:pt x="96" y="408"/>
                  <a:pt x="96" y="399"/>
                </a:cubicBezTo>
                <a:lnTo>
                  <a:pt x="99" y="398"/>
                </a:lnTo>
                <a:cubicBezTo>
                  <a:pt x="100" y="394"/>
                  <a:pt x="101" y="388"/>
                  <a:pt x="102" y="386"/>
                </a:cubicBezTo>
                <a:cubicBezTo>
                  <a:pt x="103" y="382"/>
                  <a:pt x="104" y="377"/>
                  <a:pt x="104" y="375"/>
                </a:cubicBezTo>
                <a:lnTo>
                  <a:pt x="104" y="373"/>
                </a:lnTo>
                <a:lnTo>
                  <a:pt x="105" y="370"/>
                </a:lnTo>
                <a:lnTo>
                  <a:pt x="105" y="368"/>
                </a:lnTo>
                <a:lnTo>
                  <a:pt x="106" y="366"/>
                </a:lnTo>
                <a:cubicBezTo>
                  <a:pt x="108" y="359"/>
                  <a:pt x="108" y="356"/>
                  <a:pt x="108" y="356"/>
                </a:cubicBezTo>
                <a:lnTo>
                  <a:pt x="108" y="356"/>
                </a:lnTo>
                <a:cubicBezTo>
                  <a:pt x="108" y="356"/>
                  <a:pt x="108" y="360"/>
                  <a:pt x="107" y="362"/>
                </a:cubicBezTo>
                <a:cubicBezTo>
                  <a:pt x="105" y="375"/>
                  <a:pt x="99" y="416"/>
                  <a:pt x="97" y="442"/>
                </a:cubicBezTo>
                <a:close/>
                <a:moveTo>
                  <a:pt x="105" y="452"/>
                </a:moveTo>
                <a:lnTo>
                  <a:pt x="105" y="448"/>
                </a:lnTo>
                <a:lnTo>
                  <a:pt x="106" y="445"/>
                </a:lnTo>
                <a:lnTo>
                  <a:pt x="106" y="442"/>
                </a:lnTo>
                <a:cubicBezTo>
                  <a:pt x="108" y="424"/>
                  <a:pt x="108" y="417"/>
                  <a:pt x="108" y="417"/>
                </a:cubicBezTo>
                <a:lnTo>
                  <a:pt x="108" y="417"/>
                </a:lnTo>
                <a:cubicBezTo>
                  <a:pt x="108" y="417"/>
                  <a:pt x="108" y="419"/>
                  <a:pt x="108" y="419"/>
                </a:cubicBezTo>
                <a:cubicBezTo>
                  <a:pt x="108" y="420"/>
                  <a:pt x="108" y="425"/>
                  <a:pt x="108" y="427"/>
                </a:cubicBezTo>
                <a:cubicBezTo>
                  <a:pt x="108" y="431"/>
                  <a:pt x="108" y="443"/>
                  <a:pt x="108" y="448"/>
                </a:cubicBezTo>
                <a:cubicBezTo>
                  <a:pt x="108" y="462"/>
                  <a:pt x="109" y="485"/>
                  <a:pt x="110" y="496"/>
                </a:cubicBezTo>
                <a:cubicBezTo>
                  <a:pt x="110" y="498"/>
                  <a:pt x="108" y="507"/>
                  <a:pt x="107" y="511"/>
                </a:cubicBezTo>
                <a:cubicBezTo>
                  <a:pt x="103" y="503"/>
                  <a:pt x="102" y="493"/>
                  <a:pt x="102" y="487"/>
                </a:cubicBezTo>
                <a:cubicBezTo>
                  <a:pt x="102" y="482"/>
                  <a:pt x="103" y="473"/>
                  <a:pt x="104" y="468"/>
                </a:cubicBezTo>
                <a:cubicBezTo>
                  <a:pt x="104" y="464"/>
                  <a:pt x="105" y="456"/>
                  <a:pt x="105" y="452"/>
                </a:cubicBezTo>
                <a:close/>
                <a:moveTo>
                  <a:pt x="92" y="378"/>
                </a:moveTo>
                <a:lnTo>
                  <a:pt x="89" y="379"/>
                </a:lnTo>
                <a:lnTo>
                  <a:pt x="90" y="376"/>
                </a:lnTo>
                <a:lnTo>
                  <a:pt x="91" y="374"/>
                </a:lnTo>
                <a:lnTo>
                  <a:pt x="91" y="372"/>
                </a:lnTo>
                <a:lnTo>
                  <a:pt x="92" y="370"/>
                </a:lnTo>
                <a:lnTo>
                  <a:pt x="92" y="369"/>
                </a:lnTo>
                <a:lnTo>
                  <a:pt x="92" y="368"/>
                </a:lnTo>
                <a:lnTo>
                  <a:pt x="93" y="367"/>
                </a:lnTo>
                <a:lnTo>
                  <a:pt x="93" y="367"/>
                </a:lnTo>
                <a:lnTo>
                  <a:pt x="93" y="366"/>
                </a:lnTo>
                <a:lnTo>
                  <a:pt x="93" y="367"/>
                </a:lnTo>
                <a:lnTo>
                  <a:pt x="93" y="367"/>
                </a:lnTo>
                <a:lnTo>
                  <a:pt x="93" y="368"/>
                </a:lnTo>
                <a:lnTo>
                  <a:pt x="93" y="369"/>
                </a:lnTo>
                <a:cubicBezTo>
                  <a:pt x="92" y="371"/>
                  <a:pt x="92" y="377"/>
                  <a:pt x="92" y="378"/>
                </a:cubicBezTo>
                <a:close/>
                <a:moveTo>
                  <a:pt x="89" y="379"/>
                </a:moveTo>
                <a:cubicBezTo>
                  <a:pt x="87" y="387"/>
                  <a:pt x="86" y="392"/>
                  <a:pt x="86" y="391"/>
                </a:cubicBezTo>
                <a:lnTo>
                  <a:pt x="86" y="391"/>
                </a:lnTo>
                <a:cubicBezTo>
                  <a:pt x="86" y="392"/>
                  <a:pt x="88" y="383"/>
                  <a:pt x="89" y="379"/>
                </a:cubicBezTo>
                <a:close/>
                <a:moveTo>
                  <a:pt x="87" y="299"/>
                </a:moveTo>
                <a:cubicBezTo>
                  <a:pt x="89" y="303"/>
                  <a:pt x="88" y="309"/>
                  <a:pt x="88" y="310"/>
                </a:cubicBezTo>
                <a:lnTo>
                  <a:pt x="87" y="313"/>
                </a:lnTo>
                <a:lnTo>
                  <a:pt x="87" y="313"/>
                </a:lnTo>
                <a:lnTo>
                  <a:pt x="85" y="312"/>
                </a:lnTo>
                <a:lnTo>
                  <a:pt x="85" y="311"/>
                </a:lnTo>
                <a:lnTo>
                  <a:pt x="84" y="311"/>
                </a:lnTo>
                <a:lnTo>
                  <a:pt x="83" y="312"/>
                </a:lnTo>
                <a:cubicBezTo>
                  <a:pt x="80" y="314"/>
                  <a:pt x="74" y="326"/>
                  <a:pt x="73" y="327"/>
                </a:cubicBezTo>
                <a:cubicBezTo>
                  <a:pt x="73" y="312"/>
                  <a:pt x="81" y="303"/>
                  <a:pt x="87" y="299"/>
                </a:cubicBezTo>
                <a:close/>
                <a:moveTo>
                  <a:pt x="76" y="304"/>
                </a:moveTo>
                <a:lnTo>
                  <a:pt x="77" y="303"/>
                </a:lnTo>
                <a:lnTo>
                  <a:pt x="78" y="302"/>
                </a:lnTo>
                <a:lnTo>
                  <a:pt x="79" y="302"/>
                </a:lnTo>
                <a:lnTo>
                  <a:pt x="79" y="302"/>
                </a:lnTo>
                <a:lnTo>
                  <a:pt x="79" y="302"/>
                </a:lnTo>
                <a:lnTo>
                  <a:pt x="79" y="302"/>
                </a:lnTo>
                <a:cubicBezTo>
                  <a:pt x="78" y="302"/>
                  <a:pt x="72" y="310"/>
                  <a:pt x="71" y="314"/>
                </a:cubicBezTo>
                <a:cubicBezTo>
                  <a:pt x="63" y="314"/>
                  <a:pt x="53" y="333"/>
                  <a:pt x="51" y="336"/>
                </a:cubicBezTo>
                <a:lnTo>
                  <a:pt x="51" y="335"/>
                </a:lnTo>
                <a:lnTo>
                  <a:pt x="50" y="334"/>
                </a:lnTo>
                <a:lnTo>
                  <a:pt x="50" y="333"/>
                </a:lnTo>
                <a:lnTo>
                  <a:pt x="50" y="331"/>
                </a:lnTo>
                <a:lnTo>
                  <a:pt x="49" y="330"/>
                </a:lnTo>
                <a:cubicBezTo>
                  <a:pt x="57" y="321"/>
                  <a:pt x="67" y="312"/>
                  <a:pt x="76" y="304"/>
                </a:cubicBezTo>
                <a:close/>
                <a:moveTo>
                  <a:pt x="47" y="340"/>
                </a:moveTo>
                <a:cubicBezTo>
                  <a:pt x="41" y="342"/>
                  <a:pt x="39" y="346"/>
                  <a:pt x="38" y="347"/>
                </a:cubicBezTo>
                <a:lnTo>
                  <a:pt x="37" y="348"/>
                </a:lnTo>
                <a:lnTo>
                  <a:pt x="38" y="345"/>
                </a:lnTo>
                <a:lnTo>
                  <a:pt x="40" y="343"/>
                </a:lnTo>
                <a:cubicBezTo>
                  <a:pt x="43" y="338"/>
                  <a:pt x="45" y="335"/>
                  <a:pt x="45" y="335"/>
                </a:cubicBezTo>
                <a:lnTo>
                  <a:pt x="45" y="335"/>
                </a:lnTo>
                <a:lnTo>
                  <a:pt x="46" y="334"/>
                </a:lnTo>
                <a:lnTo>
                  <a:pt x="46" y="335"/>
                </a:lnTo>
                <a:cubicBezTo>
                  <a:pt x="47" y="335"/>
                  <a:pt x="47" y="339"/>
                  <a:pt x="47" y="340"/>
                </a:cubicBezTo>
                <a:close/>
                <a:moveTo>
                  <a:pt x="32" y="361"/>
                </a:moveTo>
                <a:cubicBezTo>
                  <a:pt x="32" y="361"/>
                  <a:pt x="35" y="358"/>
                  <a:pt x="35" y="357"/>
                </a:cubicBezTo>
                <a:cubicBezTo>
                  <a:pt x="40" y="352"/>
                  <a:pt x="47" y="345"/>
                  <a:pt x="47" y="345"/>
                </a:cubicBezTo>
                <a:lnTo>
                  <a:pt x="47" y="345"/>
                </a:lnTo>
                <a:lnTo>
                  <a:pt x="46" y="348"/>
                </a:lnTo>
                <a:lnTo>
                  <a:pt x="45" y="350"/>
                </a:lnTo>
                <a:lnTo>
                  <a:pt x="45" y="351"/>
                </a:lnTo>
                <a:lnTo>
                  <a:pt x="45" y="352"/>
                </a:lnTo>
                <a:lnTo>
                  <a:pt x="45" y="352"/>
                </a:lnTo>
                <a:lnTo>
                  <a:pt x="44" y="352"/>
                </a:lnTo>
                <a:lnTo>
                  <a:pt x="44" y="352"/>
                </a:lnTo>
                <a:lnTo>
                  <a:pt x="44" y="351"/>
                </a:lnTo>
                <a:lnTo>
                  <a:pt x="42" y="350"/>
                </a:lnTo>
                <a:cubicBezTo>
                  <a:pt x="36" y="356"/>
                  <a:pt x="31" y="368"/>
                  <a:pt x="29" y="375"/>
                </a:cubicBezTo>
                <a:lnTo>
                  <a:pt x="29" y="375"/>
                </a:lnTo>
                <a:lnTo>
                  <a:pt x="29" y="374"/>
                </a:lnTo>
                <a:cubicBezTo>
                  <a:pt x="29" y="370"/>
                  <a:pt x="32" y="360"/>
                  <a:pt x="32" y="361"/>
                </a:cubicBezTo>
                <a:close/>
                <a:moveTo>
                  <a:pt x="22" y="368"/>
                </a:moveTo>
                <a:cubicBezTo>
                  <a:pt x="14" y="387"/>
                  <a:pt x="10" y="408"/>
                  <a:pt x="10" y="425"/>
                </a:cubicBezTo>
                <a:cubicBezTo>
                  <a:pt x="10" y="434"/>
                  <a:pt x="11" y="446"/>
                  <a:pt x="13" y="453"/>
                </a:cubicBezTo>
                <a:cubicBezTo>
                  <a:pt x="9" y="447"/>
                  <a:pt x="7" y="433"/>
                  <a:pt x="7" y="424"/>
                </a:cubicBezTo>
                <a:cubicBezTo>
                  <a:pt x="7" y="406"/>
                  <a:pt x="13" y="381"/>
                  <a:pt x="22" y="368"/>
                </a:cubicBezTo>
                <a:close/>
                <a:moveTo>
                  <a:pt x="24" y="381"/>
                </a:moveTo>
                <a:cubicBezTo>
                  <a:pt x="22" y="395"/>
                  <a:pt x="22" y="398"/>
                  <a:pt x="22" y="398"/>
                </a:cubicBezTo>
                <a:cubicBezTo>
                  <a:pt x="22" y="398"/>
                  <a:pt x="22" y="395"/>
                  <a:pt x="21" y="394"/>
                </a:cubicBezTo>
                <a:lnTo>
                  <a:pt x="21" y="394"/>
                </a:lnTo>
                <a:lnTo>
                  <a:pt x="20" y="394"/>
                </a:lnTo>
                <a:cubicBezTo>
                  <a:pt x="21" y="390"/>
                  <a:pt x="23" y="384"/>
                  <a:pt x="24" y="381"/>
                </a:cubicBezTo>
                <a:close/>
                <a:moveTo>
                  <a:pt x="13" y="461"/>
                </a:moveTo>
                <a:lnTo>
                  <a:pt x="16" y="465"/>
                </a:lnTo>
                <a:lnTo>
                  <a:pt x="16" y="466"/>
                </a:lnTo>
                <a:lnTo>
                  <a:pt x="16" y="467"/>
                </a:lnTo>
                <a:lnTo>
                  <a:pt x="16" y="468"/>
                </a:lnTo>
                <a:lnTo>
                  <a:pt x="16" y="469"/>
                </a:lnTo>
                <a:lnTo>
                  <a:pt x="16" y="469"/>
                </a:lnTo>
                <a:lnTo>
                  <a:pt x="16" y="469"/>
                </a:lnTo>
                <a:lnTo>
                  <a:pt x="15" y="468"/>
                </a:lnTo>
                <a:lnTo>
                  <a:pt x="15" y="467"/>
                </a:lnTo>
                <a:lnTo>
                  <a:pt x="14" y="464"/>
                </a:lnTo>
                <a:lnTo>
                  <a:pt x="13" y="461"/>
                </a:lnTo>
                <a:close/>
                <a:moveTo>
                  <a:pt x="19" y="402"/>
                </a:moveTo>
                <a:cubicBezTo>
                  <a:pt x="22" y="411"/>
                  <a:pt x="22" y="426"/>
                  <a:pt x="22" y="432"/>
                </a:cubicBezTo>
                <a:cubicBezTo>
                  <a:pt x="22" y="444"/>
                  <a:pt x="21" y="454"/>
                  <a:pt x="20" y="455"/>
                </a:cubicBezTo>
                <a:lnTo>
                  <a:pt x="20" y="455"/>
                </a:lnTo>
                <a:lnTo>
                  <a:pt x="19" y="455"/>
                </a:lnTo>
                <a:lnTo>
                  <a:pt x="19" y="455"/>
                </a:lnTo>
                <a:lnTo>
                  <a:pt x="19" y="455"/>
                </a:lnTo>
                <a:cubicBezTo>
                  <a:pt x="18" y="456"/>
                  <a:pt x="17" y="443"/>
                  <a:pt x="17" y="430"/>
                </a:cubicBezTo>
                <a:lnTo>
                  <a:pt x="18" y="428"/>
                </a:lnTo>
                <a:cubicBezTo>
                  <a:pt x="17" y="425"/>
                  <a:pt x="17" y="419"/>
                  <a:pt x="17" y="418"/>
                </a:cubicBezTo>
                <a:cubicBezTo>
                  <a:pt x="17" y="409"/>
                  <a:pt x="19" y="401"/>
                  <a:pt x="19" y="401"/>
                </a:cubicBezTo>
                <a:lnTo>
                  <a:pt x="19" y="401"/>
                </a:lnTo>
                <a:lnTo>
                  <a:pt x="19" y="401"/>
                </a:lnTo>
                <a:lnTo>
                  <a:pt x="19" y="401"/>
                </a:lnTo>
                <a:lnTo>
                  <a:pt x="19" y="402"/>
                </a:lnTo>
                <a:lnTo>
                  <a:pt x="19" y="402"/>
                </a:lnTo>
                <a:close/>
                <a:moveTo>
                  <a:pt x="18" y="473"/>
                </a:moveTo>
                <a:lnTo>
                  <a:pt x="19" y="473"/>
                </a:lnTo>
                <a:lnTo>
                  <a:pt x="20" y="473"/>
                </a:lnTo>
                <a:lnTo>
                  <a:pt x="22" y="473"/>
                </a:lnTo>
                <a:lnTo>
                  <a:pt x="22" y="473"/>
                </a:lnTo>
                <a:lnTo>
                  <a:pt x="23" y="474"/>
                </a:lnTo>
                <a:cubicBezTo>
                  <a:pt x="23" y="474"/>
                  <a:pt x="23" y="475"/>
                  <a:pt x="23" y="476"/>
                </a:cubicBezTo>
                <a:lnTo>
                  <a:pt x="24" y="478"/>
                </a:lnTo>
                <a:lnTo>
                  <a:pt x="24" y="479"/>
                </a:lnTo>
                <a:lnTo>
                  <a:pt x="25" y="482"/>
                </a:lnTo>
                <a:lnTo>
                  <a:pt x="25" y="484"/>
                </a:lnTo>
                <a:cubicBezTo>
                  <a:pt x="20" y="478"/>
                  <a:pt x="19" y="474"/>
                  <a:pt x="18" y="474"/>
                </a:cubicBezTo>
                <a:lnTo>
                  <a:pt x="18" y="473"/>
                </a:lnTo>
                <a:close/>
                <a:moveTo>
                  <a:pt x="34" y="493"/>
                </a:moveTo>
                <a:lnTo>
                  <a:pt x="33" y="492"/>
                </a:lnTo>
                <a:lnTo>
                  <a:pt x="32" y="492"/>
                </a:lnTo>
                <a:lnTo>
                  <a:pt x="31" y="491"/>
                </a:lnTo>
                <a:lnTo>
                  <a:pt x="31" y="491"/>
                </a:lnTo>
                <a:cubicBezTo>
                  <a:pt x="30" y="490"/>
                  <a:pt x="29" y="484"/>
                  <a:pt x="28" y="482"/>
                </a:cubicBezTo>
                <a:lnTo>
                  <a:pt x="30" y="485"/>
                </a:lnTo>
                <a:lnTo>
                  <a:pt x="31" y="487"/>
                </a:lnTo>
                <a:lnTo>
                  <a:pt x="32" y="489"/>
                </a:lnTo>
                <a:lnTo>
                  <a:pt x="33" y="490"/>
                </a:lnTo>
                <a:lnTo>
                  <a:pt x="34" y="491"/>
                </a:lnTo>
                <a:lnTo>
                  <a:pt x="34" y="491"/>
                </a:lnTo>
                <a:lnTo>
                  <a:pt x="34" y="491"/>
                </a:lnTo>
                <a:lnTo>
                  <a:pt x="34" y="492"/>
                </a:lnTo>
                <a:lnTo>
                  <a:pt x="34" y="493"/>
                </a:lnTo>
                <a:close/>
                <a:moveTo>
                  <a:pt x="29" y="475"/>
                </a:moveTo>
                <a:lnTo>
                  <a:pt x="29" y="474"/>
                </a:lnTo>
                <a:lnTo>
                  <a:pt x="29" y="474"/>
                </a:lnTo>
                <a:cubicBezTo>
                  <a:pt x="28" y="472"/>
                  <a:pt x="27" y="469"/>
                  <a:pt x="27" y="467"/>
                </a:cubicBezTo>
                <a:cubicBezTo>
                  <a:pt x="26" y="464"/>
                  <a:pt x="29" y="457"/>
                  <a:pt x="32" y="453"/>
                </a:cubicBezTo>
                <a:cubicBezTo>
                  <a:pt x="32" y="466"/>
                  <a:pt x="34" y="475"/>
                  <a:pt x="34" y="477"/>
                </a:cubicBezTo>
                <a:lnTo>
                  <a:pt x="34" y="477"/>
                </a:lnTo>
                <a:lnTo>
                  <a:pt x="34" y="478"/>
                </a:lnTo>
                <a:lnTo>
                  <a:pt x="34" y="479"/>
                </a:lnTo>
                <a:lnTo>
                  <a:pt x="34" y="479"/>
                </a:lnTo>
                <a:lnTo>
                  <a:pt x="34" y="479"/>
                </a:lnTo>
                <a:lnTo>
                  <a:pt x="34" y="479"/>
                </a:lnTo>
                <a:lnTo>
                  <a:pt x="34" y="480"/>
                </a:lnTo>
                <a:cubicBezTo>
                  <a:pt x="34" y="480"/>
                  <a:pt x="32" y="478"/>
                  <a:pt x="32" y="478"/>
                </a:cubicBezTo>
                <a:lnTo>
                  <a:pt x="32" y="477"/>
                </a:lnTo>
                <a:lnTo>
                  <a:pt x="31" y="477"/>
                </a:lnTo>
                <a:lnTo>
                  <a:pt x="30" y="476"/>
                </a:lnTo>
                <a:lnTo>
                  <a:pt x="29" y="475"/>
                </a:lnTo>
                <a:close/>
                <a:moveTo>
                  <a:pt x="42" y="502"/>
                </a:moveTo>
                <a:lnTo>
                  <a:pt x="43" y="506"/>
                </a:lnTo>
                <a:lnTo>
                  <a:pt x="46" y="504"/>
                </a:lnTo>
                <a:lnTo>
                  <a:pt x="46" y="505"/>
                </a:lnTo>
                <a:lnTo>
                  <a:pt x="47" y="507"/>
                </a:lnTo>
                <a:lnTo>
                  <a:pt x="47" y="508"/>
                </a:lnTo>
                <a:lnTo>
                  <a:pt x="48" y="509"/>
                </a:lnTo>
                <a:lnTo>
                  <a:pt x="48" y="510"/>
                </a:lnTo>
                <a:lnTo>
                  <a:pt x="49" y="511"/>
                </a:lnTo>
                <a:lnTo>
                  <a:pt x="49" y="512"/>
                </a:lnTo>
                <a:cubicBezTo>
                  <a:pt x="42" y="507"/>
                  <a:pt x="35" y="501"/>
                  <a:pt x="35" y="501"/>
                </a:cubicBezTo>
                <a:lnTo>
                  <a:pt x="35" y="500"/>
                </a:lnTo>
                <a:lnTo>
                  <a:pt x="35" y="500"/>
                </a:lnTo>
                <a:lnTo>
                  <a:pt x="36" y="500"/>
                </a:lnTo>
                <a:lnTo>
                  <a:pt x="36" y="500"/>
                </a:lnTo>
                <a:lnTo>
                  <a:pt x="37" y="500"/>
                </a:lnTo>
                <a:lnTo>
                  <a:pt x="38" y="501"/>
                </a:lnTo>
                <a:lnTo>
                  <a:pt x="40" y="501"/>
                </a:lnTo>
                <a:lnTo>
                  <a:pt x="42" y="502"/>
                </a:lnTo>
                <a:close/>
                <a:moveTo>
                  <a:pt x="50" y="504"/>
                </a:moveTo>
                <a:lnTo>
                  <a:pt x="49" y="502"/>
                </a:lnTo>
                <a:lnTo>
                  <a:pt x="49" y="501"/>
                </a:lnTo>
                <a:lnTo>
                  <a:pt x="48" y="500"/>
                </a:lnTo>
                <a:lnTo>
                  <a:pt x="48" y="500"/>
                </a:lnTo>
                <a:lnTo>
                  <a:pt x="49" y="501"/>
                </a:lnTo>
                <a:lnTo>
                  <a:pt x="50" y="504"/>
                </a:lnTo>
                <a:close/>
                <a:moveTo>
                  <a:pt x="50" y="504"/>
                </a:moveTo>
                <a:lnTo>
                  <a:pt x="52" y="507"/>
                </a:lnTo>
                <a:lnTo>
                  <a:pt x="54" y="506"/>
                </a:lnTo>
                <a:lnTo>
                  <a:pt x="55" y="505"/>
                </a:lnTo>
                <a:lnTo>
                  <a:pt x="55" y="505"/>
                </a:lnTo>
                <a:lnTo>
                  <a:pt x="55" y="504"/>
                </a:lnTo>
                <a:lnTo>
                  <a:pt x="55" y="504"/>
                </a:lnTo>
                <a:lnTo>
                  <a:pt x="56" y="505"/>
                </a:lnTo>
                <a:lnTo>
                  <a:pt x="58" y="506"/>
                </a:lnTo>
                <a:lnTo>
                  <a:pt x="60" y="507"/>
                </a:lnTo>
                <a:lnTo>
                  <a:pt x="62" y="510"/>
                </a:lnTo>
                <a:lnTo>
                  <a:pt x="61" y="511"/>
                </a:lnTo>
                <a:lnTo>
                  <a:pt x="60" y="512"/>
                </a:lnTo>
                <a:lnTo>
                  <a:pt x="60" y="513"/>
                </a:lnTo>
                <a:lnTo>
                  <a:pt x="59" y="514"/>
                </a:lnTo>
                <a:lnTo>
                  <a:pt x="59" y="515"/>
                </a:lnTo>
                <a:lnTo>
                  <a:pt x="58" y="515"/>
                </a:lnTo>
                <a:lnTo>
                  <a:pt x="58" y="515"/>
                </a:lnTo>
                <a:lnTo>
                  <a:pt x="57" y="515"/>
                </a:lnTo>
                <a:lnTo>
                  <a:pt x="57" y="515"/>
                </a:lnTo>
                <a:cubicBezTo>
                  <a:pt x="56" y="516"/>
                  <a:pt x="51" y="508"/>
                  <a:pt x="50" y="504"/>
                </a:cubicBezTo>
                <a:close/>
                <a:moveTo>
                  <a:pt x="62" y="519"/>
                </a:moveTo>
                <a:lnTo>
                  <a:pt x="63" y="516"/>
                </a:lnTo>
                <a:lnTo>
                  <a:pt x="64" y="518"/>
                </a:lnTo>
                <a:lnTo>
                  <a:pt x="64" y="520"/>
                </a:lnTo>
                <a:lnTo>
                  <a:pt x="63" y="519"/>
                </a:lnTo>
                <a:lnTo>
                  <a:pt x="62" y="519"/>
                </a:lnTo>
                <a:close/>
                <a:moveTo>
                  <a:pt x="66" y="510"/>
                </a:moveTo>
                <a:lnTo>
                  <a:pt x="66" y="510"/>
                </a:lnTo>
                <a:lnTo>
                  <a:pt x="68" y="510"/>
                </a:lnTo>
                <a:lnTo>
                  <a:pt x="67" y="513"/>
                </a:lnTo>
                <a:lnTo>
                  <a:pt x="67" y="514"/>
                </a:lnTo>
                <a:lnTo>
                  <a:pt x="67" y="515"/>
                </a:lnTo>
                <a:lnTo>
                  <a:pt x="66" y="513"/>
                </a:lnTo>
                <a:lnTo>
                  <a:pt x="66" y="510"/>
                </a:lnTo>
                <a:close/>
                <a:moveTo>
                  <a:pt x="103" y="528"/>
                </a:moveTo>
                <a:cubicBezTo>
                  <a:pt x="85" y="527"/>
                  <a:pt x="75" y="523"/>
                  <a:pt x="72" y="522"/>
                </a:cubicBezTo>
                <a:cubicBezTo>
                  <a:pt x="70" y="521"/>
                  <a:pt x="68" y="521"/>
                  <a:pt x="68" y="521"/>
                </a:cubicBezTo>
                <a:lnTo>
                  <a:pt x="69" y="518"/>
                </a:lnTo>
                <a:lnTo>
                  <a:pt x="70" y="515"/>
                </a:lnTo>
                <a:lnTo>
                  <a:pt x="71" y="514"/>
                </a:lnTo>
                <a:lnTo>
                  <a:pt x="72" y="513"/>
                </a:lnTo>
                <a:lnTo>
                  <a:pt x="72" y="512"/>
                </a:lnTo>
                <a:lnTo>
                  <a:pt x="72" y="512"/>
                </a:lnTo>
                <a:lnTo>
                  <a:pt x="73" y="512"/>
                </a:lnTo>
                <a:lnTo>
                  <a:pt x="74" y="512"/>
                </a:lnTo>
                <a:lnTo>
                  <a:pt x="74" y="515"/>
                </a:lnTo>
                <a:lnTo>
                  <a:pt x="75" y="517"/>
                </a:lnTo>
                <a:lnTo>
                  <a:pt x="75" y="518"/>
                </a:lnTo>
                <a:lnTo>
                  <a:pt x="75" y="519"/>
                </a:lnTo>
                <a:lnTo>
                  <a:pt x="75" y="521"/>
                </a:lnTo>
                <a:lnTo>
                  <a:pt x="76" y="521"/>
                </a:lnTo>
                <a:lnTo>
                  <a:pt x="76" y="522"/>
                </a:lnTo>
                <a:lnTo>
                  <a:pt x="76" y="523"/>
                </a:lnTo>
                <a:lnTo>
                  <a:pt x="77" y="523"/>
                </a:lnTo>
                <a:lnTo>
                  <a:pt x="79" y="521"/>
                </a:lnTo>
                <a:lnTo>
                  <a:pt x="80" y="518"/>
                </a:lnTo>
                <a:lnTo>
                  <a:pt x="81" y="517"/>
                </a:lnTo>
                <a:lnTo>
                  <a:pt x="81" y="516"/>
                </a:lnTo>
                <a:lnTo>
                  <a:pt x="81" y="515"/>
                </a:lnTo>
                <a:lnTo>
                  <a:pt x="82" y="515"/>
                </a:lnTo>
                <a:lnTo>
                  <a:pt x="83" y="516"/>
                </a:lnTo>
                <a:lnTo>
                  <a:pt x="85" y="517"/>
                </a:lnTo>
                <a:lnTo>
                  <a:pt x="88" y="518"/>
                </a:lnTo>
                <a:lnTo>
                  <a:pt x="89" y="520"/>
                </a:lnTo>
                <a:lnTo>
                  <a:pt x="89" y="521"/>
                </a:lnTo>
                <a:lnTo>
                  <a:pt x="90" y="523"/>
                </a:lnTo>
                <a:lnTo>
                  <a:pt x="90" y="524"/>
                </a:lnTo>
                <a:lnTo>
                  <a:pt x="91" y="524"/>
                </a:lnTo>
                <a:lnTo>
                  <a:pt x="92" y="525"/>
                </a:lnTo>
                <a:lnTo>
                  <a:pt x="93" y="525"/>
                </a:lnTo>
                <a:lnTo>
                  <a:pt x="93" y="524"/>
                </a:lnTo>
                <a:lnTo>
                  <a:pt x="94" y="522"/>
                </a:lnTo>
                <a:lnTo>
                  <a:pt x="94" y="521"/>
                </a:lnTo>
                <a:lnTo>
                  <a:pt x="95" y="519"/>
                </a:lnTo>
                <a:lnTo>
                  <a:pt x="98" y="520"/>
                </a:lnTo>
                <a:lnTo>
                  <a:pt x="99" y="520"/>
                </a:lnTo>
                <a:lnTo>
                  <a:pt x="100" y="521"/>
                </a:lnTo>
                <a:lnTo>
                  <a:pt x="101" y="522"/>
                </a:lnTo>
                <a:lnTo>
                  <a:pt x="101" y="522"/>
                </a:lnTo>
                <a:lnTo>
                  <a:pt x="101" y="524"/>
                </a:lnTo>
                <a:lnTo>
                  <a:pt x="102" y="526"/>
                </a:lnTo>
                <a:lnTo>
                  <a:pt x="103" y="528"/>
                </a:lnTo>
                <a:close/>
                <a:moveTo>
                  <a:pt x="103" y="528"/>
                </a:moveTo>
                <a:lnTo>
                  <a:pt x="106" y="525"/>
                </a:lnTo>
                <a:lnTo>
                  <a:pt x="107" y="526"/>
                </a:lnTo>
                <a:lnTo>
                  <a:pt x="109" y="527"/>
                </a:lnTo>
                <a:lnTo>
                  <a:pt x="109" y="528"/>
                </a:lnTo>
                <a:lnTo>
                  <a:pt x="110" y="528"/>
                </a:lnTo>
                <a:lnTo>
                  <a:pt x="109" y="528"/>
                </a:lnTo>
                <a:lnTo>
                  <a:pt x="108" y="528"/>
                </a:lnTo>
                <a:lnTo>
                  <a:pt x="106" y="528"/>
                </a:lnTo>
                <a:lnTo>
                  <a:pt x="103" y="528"/>
                </a:lnTo>
                <a:close/>
                <a:moveTo>
                  <a:pt x="110" y="515"/>
                </a:moveTo>
                <a:lnTo>
                  <a:pt x="111" y="513"/>
                </a:lnTo>
                <a:lnTo>
                  <a:pt x="111" y="512"/>
                </a:lnTo>
                <a:lnTo>
                  <a:pt x="111" y="510"/>
                </a:lnTo>
                <a:lnTo>
                  <a:pt x="112" y="508"/>
                </a:lnTo>
                <a:lnTo>
                  <a:pt x="112" y="507"/>
                </a:lnTo>
                <a:lnTo>
                  <a:pt x="113" y="510"/>
                </a:lnTo>
                <a:lnTo>
                  <a:pt x="113" y="512"/>
                </a:lnTo>
                <a:lnTo>
                  <a:pt x="113" y="514"/>
                </a:lnTo>
                <a:lnTo>
                  <a:pt x="113" y="514"/>
                </a:lnTo>
                <a:lnTo>
                  <a:pt x="113" y="515"/>
                </a:lnTo>
                <a:lnTo>
                  <a:pt x="112" y="515"/>
                </a:lnTo>
                <a:lnTo>
                  <a:pt x="111" y="515"/>
                </a:lnTo>
                <a:lnTo>
                  <a:pt x="110" y="515"/>
                </a:lnTo>
                <a:close/>
                <a:moveTo>
                  <a:pt x="113" y="528"/>
                </a:moveTo>
                <a:lnTo>
                  <a:pt x="114" y="528"/>
                </a:lnTo>
                <a:lnTo>
                  <a:pt x="115" y="526"/>
                </a:lnTo>
                <a:lnTo>
                  <a:pt x="116" y="528"/>
                </a:lnTo>
                <a:lnTo>
                  <a:pt x="113" y="528"/>
                </a:lnTo>
                <a:close/>
                <a:moveTo>
                  <a:pt x="116" y="509"/>
                </a:moveTo>
                <a:lnTo>
                  <a:pt x="116" y="507"/>
                </a:lnTo>
                <a:lnTo>
                  <a:pt x="116" y="506"/>
                </a:lnTo>
                <a:lnTo>
                  <a:pt x="116" y="504"/>
                </a:lnTo>
                <a:cubicBezTo>
                  <a:pt x="115" y="500"/>
                  <a:pt x="115" y="497"/>
                  <a:pt x="115" y="496"/>
                </a:cubicBezTo>
                <a:cubicBezTo>
                  <a:pt x="115" y="495"/>
                  <a:pt x="115" y="491"/>
                  <a:pt x="116" y="489"/>
                </a:cubicBezTo>
                <a:lnTo>
                  <a:pt x="116" y="488"/>
                </a:lnTo>
                <a:lnTo>
                  <a:pt x="116" y="486"/>
                </a:lnTo>
                <a:lnTo>
                  <a:pt x="117" y="488"/>
                </a:lnTo>
                <a:lnTo>
                  <a:pt x="117" y="490"/>
                </a:lnTo>
                <a:lnTo>
                  <a:pt x="117" y="492"/>
                </a:lnTo>
                <a:lnTo>
                  <a:pt x="117" y="493"/>
                </a:lnTo>
                <a:lnTo>
                  <a:pt x="118" y="494"/>
                </a:lnTo>
                <a:cubicBezTo>
                  <a:pt x="118" y="497"/>
                  <a:pt x="118" y="500"/>
                  <a:pt x="118" y="500"/>
                </a:cubicBezTo>
                <a:cubicBezTo>
                  <a:pt x="119" y="502"/>
                  <a:pt x="117" y="507"/>
                  <a:pt x="116" y="509"/>
                </a:cubicBezTo>
                <a:close/>
                <a:moveTo>
                  <a:pt x="119" y="525"/>
                </a:moveTo>
                <a:lnTo>
                  <a:pt x="118" y="521"/>
                </a:lnTo>
                <a:lnTo>
                  <a:pt x="119" y="519"/>
                </a:lnTo>
                <a:lnTo>
                  <a:pt x="120" y="518"/>
                </a:lnTo>
                <a:lnTo>
                  <a:pt x="121" y="518"/>
                </a:lnTo>
                <a:lnTo>
                  <a:pt x="121" y="519"/>
                </a:lnTo>
                <a:lnTo>
                  <a:pt x="121" y="520"/>
                </a:lnTo>
                <a:lnTo>
                  <a:pt x="121" y="521"/>
                </a:lnTo>
                <a:lnTo>
                  <a:pt x="120" y="523"/>
                </a:lnTo>
                <a:lnTo>
                  <a:pt x="119" y="525"/>
                </a:lnTo>
                <a:close/>
                <a:moveTo>
                  <a:pt x="119" y="389"/>
                </a:moveTo>
                <a:lnTo>
                  <a:pt x="116" y="386"/>
                </a:lnTo>
                <a:lnTo>
                  <a:pt x="117" y="381"/>
                </a:lnTo>
                <a:cubicBezTo>
                  <a:pt x="122" y="379"/>
                  <a:pt x="124" y="373"/>
                  <a:pt x="125" y="372"/>
                </a:cubicBezTo>
                <a:cubicBezTo>
                  <a:pt x="123" y="373"/>
                  <a:pt x="120" y="411"/>
                  <a:pt x="121" y="450"/>
                </a:cubicBezTo>
                <a:cubicBezTo>
                  <a:pt x="121" y="463"/>
                  <a:pt x="121" y="469"/>
                  <a:pt x="120" y="468"/>
                </a:cubicBezTo>
                <a:cubicBezTo>
                  <a:pt x="120" y="469"/>
                  <a:pt x="120" y="463"/>
                  <a:pt x="120" y="459"/>
                </a:cubicBezTo>
                <a:cubicBezTo>
                  <a:pt x="120" y="446"/>
                  <a:pt x="120" y="411"/>
                  <a:pt x="119" y="389"/>
                </a:cubicBezTo>
                <a:close/>
                <a:moveTo>
                  <a:pt x="125" y="372"/>
                </a:moveTo>
                <a:cubicBezTo>
                  <a:pt x="125" y="371"/>
                  <a:pt x="125" y="370"/>
                  <a:pt x="125" y="370"/>
                </a:cubicBezTo>
                <a:lnTo>
                  <a:pt x="125" y="370"/>
                </a:lnTo>
                <a:lnTo>
                  <a:pt x="125" y="370"/>
                </a:lnTo>
                <a:cubicBezTo>
                  <a:pt x="125" y="370"/>
                  <a:pt x="125" y="372"/>
                  <a:pt x="125" y="372"/>
                </a:cubicBezTo>
                <a:close/>
                <a:moveTo>
                  <a:pt x="123" y="528"/>
                </a:moveTo>
                <a:cubicBezTo>
                  <a:pt x="125" y="522"/>
                  <a:pt x="126" y="519"/>
                  <a:pt x="126" y="519"/>
                </a:cubicBezTo>
                <a:lnTo>
                  <a:pt x="127" y="519"/>
                </a:lnTo>
                <a:lnTo>
                  <a:pt x="127" y="519"/>
                </a:lnTo>
                <a:lnTo>
                  <a:pt x="127" y="519"/>
                </a:lnTo>
                <a:lnTo>
                  <a:pt x="127" y="519"/>
                </a:lnTo>
                <a:lnTo>
                  <a:pt x="128" y="520"/>
                </a:lnTo>
                <a:lnTo>
                  <a:pt x="128" y="520"/>
                </a:lnTo>
                <a:lnTo>
                  <a:pt x="128" y="521"/>
                </a:lnTo>
                <a:lnTo>
                  <a:pt x="129" y="522"/>
                </a:lnTo>
                <a:lnTo>
                  <a:pt x="129" y="522"/>
                </a:lnTo>
                <a:lnTo>
                  <a:pt x="130" y="523"/>
                </a:lnTo>
                <a:lnTo>
                  <a:pt x="131" y="523"/>
                </a:lnTo>
                <a:lnTo>
                  <a:pt x="131" y="523"/>
                </a:lnTo>
                <a:lnTo>
                  <a:pt x="132" y="523"/>
                </a:lnTo>
                <a:lnTo>
                  <a:pt x="133" y="524"/>
                </a:lnTo>
                <a:lnTo>
                  <a:pt x="134" y="527"/>
                </a:lnTo>
                <a:cubicBezTo>
                  <a:pt x="130" y="528"/>
                  <a:pt x="124" y="528"/>
                  <a:pt x="123" y="528"/>
                </a:cubicBezTo>
                <a:close/>
                <a:moveTo>
                  <a:pt x="133" y="509"/>
                </a:moveTo>
                <a:cubicBezTo>
                  <a:pt x="130" y="497"/>
                  <a:pt x="129" y="482"/>
                  <a:pt x="129" y="471"/>
                </a:cubicBezTo>
                <a:cubicBezTo>
                  <a:pt x="129" y="460"/>
                  <a:pt x="130" y="446"/>
                  <a:pt x="131" y="436"/>
                </a:cubicBezTo>
                <a:cubicBezTo>
                  <a:pt x="131" y="459"/>
                  <a:pt x="134" y="474"/>
                  <a:pt x="135" y="481"/>
                </a:cubicBezTo>
                <a:cubicBezTo>
                  <a:pt x="136" y="487"/>
                  <a:pt x="137" y="492"/>
                  <a:pt x="137" y="495"/>
                </a:cubicBezTo>
                <a:cubicBezTo>
                  <a:pt x="137" y="499"/>
                  <a:pt x="135" y="505"/>
                  <a:pt x="133" y="509"/>
                </a:cubicBezTo>
                <a:close/>
                <a:moveTo>
                  <a:pt x="136" y="521"/>
                </a:moveTo>
                <a:lnTo>
                  <a:pt x="136" y="524"/>
                </a:lnTo>
                <a:lnTo>
                  <a:pt x="137" y="524"/>
                </a:lnTo>
                <a:lnTo>
                  <a:pt x="136" y="521"/>
                </a:lnTo>
                <a:close/>
                <a:moveTo>
                  <a:pt x="133" y="385"/>
                </a:moveTo>
                <a:cubicBezTo>
                  <a:pt x="135" y="377"/>
                  <a:pt x="139" y="362"/>
                  <a:pt x="140" y="359"/>
                </a:cubicBezTo>
                <a:lnTo>
                  <a:pt x="139" y="359"/>
                </a:lnTo>
                <a:lnTo>
                  <a:pt x="139" y="360"/>
                </a:lnTo>
                <a:cubicBezTo>
                  <a:pt x="139" y="361"/>
                  <a:pt x="140" y="363"/>
                  <a:pt x="140" y="364"/>
                </a:cubicBezTo>
                <a:lnTo>
                  <a:pt x="142" y="363"/>
                </a:lnTo>
                <a:lnTo>
                  <a:pt x="142" y="365"/>
                </a:lnTo>
                <a:lnTo>
                  <a:pt x="141" y="367"/>
                </a:lnTo>
                <a:cubicBezTo>
                  <a:pt x="135" y="385"/>
                  <a:pt x="133" y="397"/>
                  <a:pt x="133" y="399"/>
                </a:cubicBezTo>
                <a:lnTo>
                  <a:pt x="133" y="399"/>
                </a:lnTo>
                <a:lnTo>
                  <a:pt x="133" y="399"/>
                </a:lnTo>
                <a:lnTo>
                  <a:pt x="133" y="399"/>
                </a:lnTo>
                <a:lnTo>
                  <a:pt x="133" y="399"/>
                </a:lnTo>
                <a:lnTo>
                  <a:pt x="133" y="399"/>
                </a:lnTo>
                <a:lnTo>
                  <a:pt x="133" y="399"/>
                </a:lnTo>
                <a:lnTo>
                  <a:pt x="133" y="399"/>
                </a:lnTo>
                <a:lnTo>
                  <a:pt x="133" y="398"/>
                </a:lnTo>
                <a:lnTo>
                  <a:pt x="133" y="398"/>
                </a:lnTo>
                <a:lnTo>
                  <a:pt x="133" y="397"/>
                </a:lnTo>
                <a:lnTo>
                  <a:pt x="133" y="397"/>
                </a:lnTo>
                <a:lnTo>
                  <a:pt x="133" y="396"/>
                </a:lnTo>
                <a:lnTo>
                  <a:pt x="133" y="395"/>
                </a:lnTo>
                <a:lnTo>
                  <a:pt x="133" y="394"/>
                </a:lnTo>
                <a:cubicBezTo>
                  <a:pt x="133" y="392"/>
                  <a:pt x="133" y="387"/>
                  <a:pt x="133" y="385"/>
                </a:cubicBezTo>
                <a:close/>
                <a:moveTo>
                  <a:pt x="140" y="359"/>
                </a:moveTo>
                <a:lnTo>
                  <a:pt x="140" y="357"/>
                </a:lnTo>
                <a:lnTo>
                  <a:pt x="140" y="356"/>
                </a:lnTo>
                <a:lnTo>
                  <a:pt x="140" y="354"/>
                </a:lnTo>
                <a:lnTo>
                  <a:pt x="141" y="354"/>
                </a:lnTo>
                <a:cubicBezTo>
                  <a:pt x="140" y="355"/>
                  <a:pt x="139" y="359"/>
                  <a:pt x="140" y="359"/>
                </a:cubicBezTo>
                <a:close/>
                <a:moveTo>
                  <a:pt x="141" y="354"/>
                </a:moveTo>
                <a:lnTo>
                  <a:pt x="141" y="353"/>
                </a:lnTo>
                <a:lnTo>
                  <a:pt x="141" y="351"/>
                </a:lnTo>
                <a:cubicBezTo>
                  <a:pt x="145" y="330"/>
                  <a:pt x="152" y="306"/>
                  <a:pt x="160" y="290"/>
                </a:cubicBezTo>
                <a:cubicBezTo>
                  <a:pt x="155" y="317"/>
                  <a:pt x="147" y="336"/>
                  <a:pt x="144" y="345"/>
                </a:cubicBezTo>
                <a:cubicBezTo>
                  <a:pt x="142" y="348"/>
                  <a:pt x="141" y="353"/>
                  <a:pt x="141" y="354"/>
                </a:cubicBezTo>
                <a:close/>
                <a:moveTo>
                  <a:pt x="139" y="441"/>
                </a:moveTo>
                <a:cubicBezTo>
                  <a:pt x="139" y="443"/>
                  <a:pt x="139" y="445"/>
                  <a:pt x="139" y="445"/>
                </a:cubicBezTo>
                <a:lnTo>
                  <a:pt x="139" y="445"/>
                </a:lnTo>
                <a:cubicBezTo>
                  <a:pt x="139" y="445"/>
                  <a:pt x="139" y="443"/>
                  <a:pt x="139" y="442"/>
                </a:cubicBezTo>
                <a:cubicBezTo>
                  <a:pt x="138" y="434"/>
                  <a:pt x="140" y="404"/>
                  <a:pt x="143" y="388"/>
                </a:cubicBezTo>
                <a:cubicBezTo>
                  <a:pt x="143" y="404"/>
                  <a:pt x="141" y="420"/>
                  <a:pt x="140" y="434"/>
                </a:cubicBezTo>
                <a:cubicBezTo>
                  <a:pt x="140" y="437"/>
                  <a:pt x="139" y="440"/>
                  <a:pt x="139" y="441"/>
                </a:cubicBezTo>
                <a:close/>
                <a:moveTo>
                  <a:pt x="141" y="521"/>
                </a:moveTo>
                <a:lnTo>
                  <a:pt x="144" y="521"/>
                </a:lnTo>
                <a:lnTo>
                  <a:pt x="146" y="521"/>
                </a:lnTo>
                <a:lnTo>
                  <a:pt x="147" y="521"/>
                </a:lnTo>
                <a:lnTo>
                  <a:pt x="148" y="522"/>
                </a:lnTo>
                <a:lnTo>
                  <a:pt x="148" y="523"/>
                </a:lnTo>
                <a:lnTo>
                  <a:pt x="148" y="525"/>
                </a:lnTo>
                <a:lnTo>
                  <a:pt x="145" y="526"/>
                </a:lnTo>
                <a:lnTo>
                  <a:pt x="143" y="526"/>
                </a:lnTo>
                <a:lnTo>
                  <a:pt x="142" y="526"/>
                </a:lnTo>
                <a:lnTo>
                  <a:pt x="141" y="526"/>
                </a:lnTo>
                <a:lnTo>
                  <a:pt x="140" y="526"/>
                </a:lnTo>
                <a:lnTo>
                  <a:pt x="140" y="525"/>
                </a:lnTo>
                <a:lnTo>
                  <a:pt x="141" y="524"/>
                </a:lnTo>
                <a:lnTo>
                  <a:pt x="141" y="523"/>
                </a:lnTo>
                <a:lnTo>
                  <a:pt x="141" y="521"/>
                </a:lnTo>
                <a:close/>
                <a:moveTo>
                  <a:pt x="154" y="515"/>
                </a:moveTo>
                <a:lnTo>
                  <a:pt x="153" y="512"/>
                </a:lnTo>
                <a:lnTo>
                  <a:pt x="155" y="512"/>
                </a:lnTo>
                <a:lnTo>
                  <a:pt x="155" y="513"/>
                </a:lnTo>
                <a:lnTo>
                  <a:pt x="154" y="515"/>
                </a:lnTo>
                <a:close/>
                <a:moveTo>
                  <a:pt x="156" y="508"/>
                </a:moveTo>
                <a:lnTo>
                  <a:pt x="153" y="509"/>
                </a:lnTo>
                <a:lnTo>
                  <a:pt x="151" y="509"/>
                </a:lnTo>
                <a:lnTo>
                  <a:pt x="151" y="508"/>
                </a:lnTo>
                <a:lnTo>
                  <a:pt x="151" y="508"/>
                </a:lnTo>
                <a:cubicBezTo>
                  <a:pt x="149" y="490"/>
                  <a:pt x="148" y="466"/>
                  <a:pt x="148" y="457"/>
                </a:cubicBezTo>
                <a:cubicBezTo>
                  <a:pt x="148" y="410"/>
                  <a:pt x="155" y="377"/>
                  <a:pt x="156" y="376"/>
                </a:cubicBezTo>
                <a:lnTo>
                  <a:pt x="156" y="376"/>
                </a:lnTo>
                <a:lnTo>
                  <a:pt x="156" y="376"/>
                </a:lnTo>
                <a:lnTo>
                  <a:pt x="156" y="376"/>
                </a:lnTo>
                <a:lnTo>
                  <a:pt x="157" y="376"/>
                </a:lnTo>
                <a:lnTo>
                  <a:pt x="157" y="377"/>
                </a:lnTo>
                <a:lnTo>
                  <a:pt x="157" y="377"/>
                </a:lnTo>
                <a:cubicBezTo>
                  <a:pt x="157" y="379"/>
                  <a:pt x="155" y="387"/>
                  <a:pt x="155" y="392"/>
                </a:cubicBezTo>
                <a:lnTo>
                  <a:pt x="156" y="392"/>
                </a:lnTo>
                <a:cubicBezTo>
                  <a:pt x="153" y="403"/>
                  <a:pt x="153" y="417"/>
                  <a:pt x="153" y="423"/>
                </a:cubicBezTo>
                <a:cubicBezTo>
                  <a:pt x="153" y="434"/>
                  <a:pt x="155" y="447"/>
                  <a:pt x="156" y="455"/>
                </a:cubicBezTo>
                <a:cubicBezTo>
                  <a:pt x="157" y="463"/>
                  <a:pt x="158" y="476"/>
                  <a:pt x="158" y="483"/>
                </a:cubicBezTo>
                <a:cubicBezTo>
                  <a:pt x="158" y="490"/>
                  <a:pt x="157" y="503"/>
                  <a:pt x="156" y="508"/>
                </a:cubicBezTo>
                <a:close/>
                <a:moveTo>
                  <a:pt x="162" y="518"/>
                </a:moveTo>
                <a:lnTo>
                  <a:pt x="165" y="517"/>
                </a:lnTo>
                <a:lnTo>
                  <a:pt x="167" y="516"/>
                </a:lnTo>
                <a:lnTo>
                  <a:pt x="168" y="516"/>
                </a:lnTo>
                <a:lnTo>
                  <a:pt x="169" y="516"/>
                </a:lnTo>
                <a:lnTo>
                  <a:pt x="169" y="516"/>
                </a:lnTo>
                <a:lnTo>
                  <a:pt x="170" y="517"/>
                </a:lnTo>
                <a:lnTo>
                  <a:pt x="170" y="518"/>
                </a:lnTo>
                <a:lnTo>
                  <a:pt x="171" y="520"/>
                </a:lnTo>
                <a:cubicBezTo>
                  <a:pt x="162" y="522"/>
                  <a:pt x="158" y="523"/>
                  <a:pt x="158" y="523"/>
                </a:cubicBezTo>
                <a:lnTo>
                  <a:pt x="158" y="523"/>
                </a:lnTo>
                <a:lnTo>
                  <a:pt x="158" y="523"/>
                </a:lnTo>
                <a:lnTo>
                  <a:pt x="158" y="522"/>
                </a:lnTo>
                <a:lnTo>
                  <a:pt x="158" y="522"/>
                </a:lnTo>
                <a:lnTo>
                  <a:pt x="159" y="522"/>
                </a:lnTo>
                <a:lnTo>
                  <a:pt x="159" y="521"/>
                </a:lnTo>
                <a:lnTo>
                  <a:pt x="160" y="521"/>
                </a:lnTo>
                <a:lnTo>
                  <a:pt x="160" y="520"/>
                </a:lnTo>
                <a:lnTo>
                  <a:pt x="161" y="519"/>
                </a:lnTo>
                <a:lnTo>
                  <a:pt x="161" y="518"/>
                </a:lnTo>
                <a:lnTo>
                  <a:pt x="162" y="518"/>
                </a:lnTo>
                <a:close/>
                <a:moveTo>
                  <a:pt x="170" y="498"/>
                </a:moveTo>
                <a:lnTo>
                  <a:pt x="170" y="496"/>
                </a:lnTo>
                <a:lnTo>
                  <a:pt x="170" y="495"/>
                </a:lnTo>
                <a:lnTo>
                  <a:pt x="170" y="494"/>
                </a:lnTo>
                <a:lnTo>
                  <a:pt x="171" y="491"/>
                </a:lnTo>
                <a:lnTo>
                  <a:pt x="171" y="489"/>
                </a:lnTo>
                <a:lnTo>
                  <a:pt x="172" y="487"/>
                </a:lnTo>
                <a:lnTo>
                  <a:pt x="172" y="487"/>
                </a:lnTo>
                <a:lnTo>
                  <a:pt x="172" y="488"/>
                </a:lnTo>
                <a:lnTo>
                  <a:pt x="172" y="489"/>
                </a:lnTo>
                <a:lnTo>
                  <a:pt x="172" y="492"/>
                </a:lnTo>
                <a:lnTo>
                  <a:pt x="172" y="495"/>
                </a:lnTo>
                <a:lnTo>
                  <a:pt x="171" y="497"/>
                </a:lnTo>
                <a:lnTo>
                  <a:pt x="171" y="498"/>
                </a:lnTo>
                <a:lnTo>
                  <a:pt x="170" y="499"/>
                </a:lnTo>
                <a:lnTo>
                  <a:pt x="170" y="499"/>
                </a:lnTo>
                <a:lnTo>
                  <a:pt x="170" y="499"/>
                </a:lnTo>
                <a:lnTo>
                  <a:pt x="170" y="499"/>
                </a:lnTo>
                <a:lnTo>
                  <a:pt x="170" y="498"/>
                </a:lnTo>
                <a:close/>
                <a:moveTo>
                  <a:pt x="174" y="476"/>
                </a:moveTo>
                <a:cubicBezTo>
                  <a:pt x="174" y="476"/>
                  <a:pt x="173" y="465"/>
                  <a:pt x="173" y="465"/>
                </a:cubicBezTo>
                <a:lnTo>
                  <a:pt x="174" y="467"/>
                </a:lnTo>
                <a:lnTo>
                  <a:pt x="174" y="469"/>
                </a:lnTo>
                <a:lnTo>
                  <a:pt x="174" y="470"/>
                </a:lnTo>
                <a:lnTo>
                  <a:pt x="174" y="471"/>
                </a:lnTo>
                <a:lnTo>
                  <a:pt x="175" y="472"/>
                </a:lnTo>
                <a:lnTo>
                  <a:pt x="175" y="473"/>
                </a:lnTo>
                <a:lnTo>
                  <a:pt x="175" y="473"/>
                </a:lnTo>
                <a:lnTo>
                  <a:pt x="175" y="474"/>
                </a:lnTo>
                <a:lnTo>
                  <a:pt x="175" y="475"/>
                </a:lnTo>
                <a:lnTo>
                  <a:pt x="174" y="476"/>
                </a:lnTo>
                <a:close/>
                <a:moveTo>
                  <a:pt x="176" y="492"/>
                </a:moveTo>
                <a:lnTo>
                  <a:pt x="177" y="489"/>
                </a:lnTo>
                <a:lnTo>
                  <a:pt x="177" y="487"/>
                </a:lnTo>
                <a:lnTo>
                  <a:pt x="177" y="487"/>
                </a:lnTo>
                <a:lnTo>
                  <a:pt x="177" y="488"/>
                </a:lnTo>
                <a:cubicBezTo>
                  <a:pt x="178" y="492"/>
                  <a:pt x="178" y="500"/>
                  <a:pt x="178" y="499"/>
                </a:cubicBezTo>
                <a:lnTo>
                  <a:pt x="178" y="500"/>
                </a:lnTo>
                <a:lnTo>
                  <a:pt x="178" y="501"/>
                </a:lnTo>
                <a:lnTo>
                  <a:pt x="178" y="501"/>
                </a:lnTo>
                <a:cubicBezTo>
                  <a:pt x="178" y="502"/>
                  <a:pt x="177" y="495"/>
                  <a:pt x="176" y="492"/>
                </a:cubicBezTo>
                <a:close/>
                <a:moveTo>
                  <a:pt x="176" y="452"/>
                </a:moveTo>
                <a:cubicBezTo>
                  <a:pt x="176" y="443"/>
                  <a:pt x="175" y="435"/>
                  <a:pt x="175" y="432"/>
                </a:cubicBezTo>
                <a:cubicBezTo>
                  <a:pt x="175" y="425"/>
                  <a:pt x="176" y="420"/>
                  <a:pt x="177" y="417"/>
                </a:cubicBezTo>
                <a:cubicBezTo>
                  <a:pt x="178" y="412"/>
                  <a:pt x="179" y="402"/>
                  <a:pt x="178" y="390"/>
                </a:cubicBezTo>
                <a:lnTo>
                  <a:pt x="179" y="389"/>
                </a:lnTo>
                <a:lnTo>
                  <a:pt x="179" y="388"/>
                </a:lnTo>
                <a:lnTo>
                  <a:pt x="179" y="388"/>
                </a:lnTo>
                <a:lnTo>
                  <a:pt x="179" y="388"/>
                </a:lnTo>
                <a:lnTo>
                  <a:pt x="179" y="388"/>
                </a:lnTo>
                <a:lnTo>
                  <a:pt x="179" y="387"/>
                </a:lnTo>
                <a:lnTo>
                  <a:pt x="179" y="387"/>
                </a:lnTo>
                <a:cubicBezTo>
                  <a:pt x="180" y="387"/>
                  <a:pt x="180" y="391"/>
                  <a:pt x="180" y="392"/>
                </a:cubicBezTo>
                <a:cubicBezTo>
                  <a:pt x="180" y="405"/>
                  <a:pt x="177" y="444"/>
                  <a:pt x="176" y="452"/>
                </a:cubicBezTo>
                <a:close/>
                <a:moveTo>
                  <a:pt x="181" y="517"/>
                </a:moveTo>
                <a:lnTo>
                  <a:pt x="182" y="515"/>
                </a:lnTo>
                <a:lnTo>
                  <a:pt x="183" y="516"/>
                </a:lnTo>
                <a:lnTo>
                  <a:pt x="181" y="517"/>
                </a:lnTo>
                <a:close/>
                <a:moveTo>
                  <a:pt x="182" y="439"/>
                </a:moveTo>
                <a:cubicBezTo>
                  <a:pt x="182" y="422"/>
                  <a:pt x="183" y="413"/>
                  <a:pt x="183" y="411"/>
                </a:cubicBezTo>
                <a:cubicBezTo>
                  <a:pt x="183" y="408"/>
                  <a:pt x="183" y="407"/>
                  <a:pt x="183" y="407"/>
                </a:cubicBezTo>
                <a:lnTo>
                  <a:pt x="183" y="407"/>
                </a:lnTo>
                <a:lnTo>
                  <a:pt x="183" y="407"/>
                </a:lnTo>
                <a:lnTo>
                  <a:pt x="183" y="407"/>
                </a:lnTo>
                <a:lnTo>
                  <a:pt x="183" y="407"/>
                </a:lnTo>
                <a:lnTo>
                  <a:pt x="183" y="407"/>
                </a:lnTo>
                <a:lnTo>
                  <a:pt x="183" y="407"/>
                </a:lnTo>
                <a:lnTo>
                  <a:pt x="183" y="407"/>
                </a:lnTo>
                <a:cubicBezTo>
                  <a:pt x="183" y="408"/>
                  <a:pt x="184" y="408"/>
                  <a:pt x="184" y="408"/>
                </a:cubicBezTo>
                <a:lnTo>
                  <a:pt x="184" y="408"/>
                </a:lnTo>
                <a:lnTo>
                  <a:pt x="185" y="408"/>
                </a:lnTo>
                <a:lnTo>
                  <a:pt x="186" y="407"/>
                </a:lnTo>
                <a:lnTo>
                  <a:pt x="187" y="405"/>
                </a:lnTo>
                <a:cubicBezTo>
                  <a:pt x="185" y="466"/>
                  <a:pt x="183" y="490"/>
                  <a:pt x="182" y="491"/>
                </a:cubicBezTo>
                <a:lnTo>
                  <a:pt x="181" y="491"/>
                </a:lnTo>
                <a:lnTo>
                  <a:pt x="181" y="491"/>
                </a:lnTo>
                <a:lnTo>
                  <a:pt x="181" y="491"/>
                </a:lnTo>
                <a:cubicBezTo>
                  <a:pt x="181" y="491"/>
                  <a:pt x="180" y="481"/>
                  <a:pt x="180" y="475"/>
                </a:cubicBezTo>
                <a:cubicBezTo>
                  <a:pt x="180" y="467"/>
                  <a:pt x="181" y="448"/>
                  <a:pt x="182" y="439"/>
                </a:cubicBezTo>
                <a:close/>
                <a:moveTo>
                  <a:pt x="187" y="515"/>
                </a:moveTo>
                <a:lnTo>
                  <a:pt x="186" y="513"/>
                </a:lnTo>
                <a:lnTo>
                  <a:pt x="185" y="511"/>
                </a:lnTo>
                <a:lnTo>
                  <a:pt x="185" y="510"/>
                </a:lnTo>
                <a:lnTo>
                  <a:pt x="184" y="509"/>
                </a:lnTo>
                <a:lnTo>
                  <a:pt x="184" y="508"/>
                </a:lnTo>
                <a:lnTo>
                  <a:pt x="185" y="508"/>
                </a:lnTo>
                <a:lnTo>
                  <a:pt x="185" y="507"/>
                </a:lnTo>
                <a:lnTo>
                  <a:pt x="186" y="506"/>
                </a:lnTo>
                <a:lnTo>
                  <a:pt x="187" y="505"/>
                </a:lnTo>
                <a:lnTo>
                  <a:pt x="188" y="505"/>
                </a:lnTo>
                <a:lnTo>
                  <a:pt x="190" y="503"/>
                </a:lnTo>
                <a:lnTo>
                  <a:pt x="192" y="502"/>
                </a:lnTo>
                <a:lnTo>
                  <a:pt x="192" y="505"/>
                </a:lnTo>
                <a:lnTo>
                  <a:pt x="192" y="507"/>
                </a:lnTo>
                <a:lnTo>
                  <a:pt x="193" y="508"/>
                </a:lnTo>
                <a:lnTo>
                  <a:pt x="193" y="510"/>
                </a:lnTo>
                <a:lnTo>
                  <a:pt x="193" y="511"/>
                </a:lnTo>
                <a:lnTo>
                  <a:pt x="193" y="511"/>
                </a:lnTo>
                <a:lnTo>
                  <a:pt x="193" y="512"/>
                </a:lnTo>
                <a:lnTo>
                  <a:pt x="192" y="512"/>
                </a:lnTo>
                <a:lnTo>
                  <a:pt x="191" y="513"/>
                </a:lnTo>
                <a:lnTo>
                  <a:pt x="190" y="513"/>
                </a:lnTo>
                <a:lnTo>
                  <a:pt x="189" y="514"/>
                </a:lnTo>
                <a:lnTo>
                  <a:pt x="187" y="515"/>
                </a:lnTo>
                <a:close/>
                <a:moveTo>
                  <a:pt x="197" y="499"/>
                </a:moveTo>
                <a:lnTo>
                  <a:pt x="196" y="502"/>
                </a:lnTo>
                <a:lnTo>
                  <a:pt x="196" y="504"/>
                </a:lnTo>
                <a:lnTo>
                  <a:pt x="196" y="504"/>
                </a:lnTo>
                <a:lnTo>
                  <a:pt x="196" y="504"/>
                </a:lnTo>
                <a:lnTo>
                  <a:pt x="197" y="503"/>
                </a:lnTo>
                <a:lnTo>
                  <a:pt x="197" y="501"/>
                </a:lnTo>
                <a:lnTo>
                  <a:pt x="197" y="499"/>
                </a:lnTo>
                <a:close/>
                <a:moveTo>
                  <a:pt x="198" y="489"/>
                </a:moveTo>
                <a:lnTo>
                  <a:pt x="198" y="488"/>
                </a:lnTo>
                <a:lnTo>
                  <a:pt x="198" y="487"/>
                </a:lnTo>
                <a:lnTo>
                  <a:pt x="198" y="486"/>
                </a:lnTo>
                <a:cubicBezTo>
                  <a:pt x="195" y="479"/>
                  <a:pt x="194" y="471"/>
                  <a:pt x="194" y="455"/>
                </a:cubicBezTo>
                <a:cubicBezTo>
                  <a:pt x="194" y="444"/>
                  <a:pt x="195" y="416"/>
                  <a:pt x="196" y="391"/>
                </a:cubicBezTo>
                <a:lnTo>
                  <a:pt x="196" y="390"/>
                </a:lnTo>
                <a:lnTo>
                  <a:pt x="197" y="389"/>
                </a:lnTo>
                <a:lnTo>
                  <a:pt x="197" y="388"/>
                </a:lnTo>
                <a:lnTo>
                  <a:pt x="197" y="387"/>
                </a:lnTo>
                <a:lnTo>
                  <a:pt x="198" y="387"/>
                </a:lnTo>
                <a:lnTo>
                  <a:pt x="198" y="387"/>
                </a:lnTo>
                <a:lnTo>
                  <a:pt x="198" y="387"/>
                </a:lnTo>
                <a:lnTo>
                  <a:pt x="199" y="387"/>
                </a:lnTo>
                <a:cubicBezTo>
                  <a:pt x="200" y="387"/>
                  <a:pt x="201" y="403"/>
                  <a:pt x="201" y="414"/>
                </a:cubicBezTo>
                <a:cubicBezTo>
                  <a:pt x="201" y="441"/>
                  <a:pt x="199" y="483"/>
                  <a:pt x="198" y="489"/>
                </a:cubicBezTo>
                <a:close/>
                <a:moveTo>
                  <a:pt x="201" y="377"/>
                </a:moveTo>
                <a:cubicBezTo>
                  <a:pt x="200" y="376"/>
                  <a:pt x="200" y="376"/>
                  <a:pt x="200" y="376"/>
                </a:cubicBezTo>
                <a:lnTo>
                  <a:pt x="200" y="376"/>
                </a:lnTo>
                <a:lnTo>
                  <a:pt x="199" y="376"/>
                </a:lnTo>
                <a:lnTo>
                  <a:pt x="199" y="376"/>
                </a:lnTo>
                <a:lnTo>
                  <a:pt x="199" y="376"/>
                </a:lnTo>
                <a:lnTo>
                  <a:pt x="199" y="376"/>
                </a:lnTo>
                <a:cubicBezTo>
                  <a:pt x="199" y="376"/>
                  <a:pt x="200" y="374"/>
                  <a:pt x="200" y="374"/>
                </a:cubicBezTo>
                <a:cubicBezTo>
                  <a:pt x="201" y="372"/>
                  <a:pt x="205" y="358"/>
                  <a:pt x="207" y="346"/>
                </a:cubicBezTo>
                <a:cubicBezTo>
                  <a:pt x="208" y="344"/>
                  <a:pt x="209" y="341"/>
                  <a:pt x="209" y="341"/>
                </a:cubicBezTo>
                <a:cubicBezTo>
                  <a:pt x="210" y="339"/>
                  <a:pt x="210" y="338"/>
                  <a:pt x="210" y="339"/>
                </a:cubicBezTo>
                <a:lnTo>
                  <a:pt x="210" y="339"/>
                </a:lnTo>
                <a:lnTo>
                  <a:pt x="210" y="339"/>
                </a:lnTo>
                <a:cubicBezTo>
                  <a:pt x="211" y="338"/>
                  <a:pt x="209" y="346"/>
                  <a:pt x="207" y="354"/>
                </a:cubicBezTo>
                <a:cubicBezTo>
                  <a:pt x="206" y="359"/>
                  <a:pt x="202" y="372"/>
                  <a:pt x="201" y="377"/>
                </a:cubicBezTo>
                <a:close/>
                <a:moveTo>
                  <a:pt x="202" y="500"/>
                </a:moveTo>
                <a:lnTo>
                  <a:pt x="203" y="497"/>
                </a:lnTo>
                <a:lnTo>
                  <a:pt x="203" y="496"/>
                </a:lnTo>
                <a:lnTo>
                  <a:pt x="203" y="495"/>
                </a:lnTo>
                <a:lnTo>
                  <a:pt x="204" y="495"/>
                </a:lnTo>
                <a:lnTo>
                  <a:pt x="206" y="494"/>
                </a:lnTo>
                <a:lnTo>
                  <a:pt x="206" y="495"/>
                </a:lnTo>
                <a:lnTo>
                  <a:pt x="206" y="496"/>
                </a:lnTo>
                <a:lnTo>
                  <a:pt x="206" y="497"/>
                </a:lnTo>
                <a:lnTo>
                  <a:pt x="206" y="498"/>
                </a:lnTo>
                <a:lnTo>
                  <a:pt x="206" y="500"/>
                </a:lnTo>
                <a:lnTo>
                  <a:pt x="206" y="501"/>
                </a:lnTo>
                <a:lnTo>
                  <a:pt x="206" y="502"/>
                </a:lnTo>
                <a:lnTo>
                  <a:pt x="206" y="503"/>
                </a:lnTo>
                <a:lnTo>
                  <a:pt x="206" y="504"/>
                </a:lnTo>
                <a:lnTo>
                  <a:pt x="206" y="505"/>
                </a:lnTo>
                <a:lnTo>
                  <a:pt x="206" y="505"/>
                </a:lnTo>
                <a:lnTo>
                  <a:pt x="206" y="505"/>
                </a:lnTo>
                <a:lnTo>
                  <a:pt x="205" y="505"/>
                </a:lnTo>
                <a:cubicBezTo>
                  <a:pt x="205" y="506"/>
                  <a:pt x="203" y="501"/>
                  <a:pt x="202" y="500"/>
                </a:cubicBezTo>
                <a:close/>
                <a:moveTo>
                  <a:pt x="204" y="485"/>
                </a:moveTo>
                <a:cubicBezTo>
                  <a:pt x="205" y="478"/>
                  <a:pt x="205" y="472"/>
                  <a:pt x="205" y="470"/>
                </a:cubicBezTo>
                <a:cubicBezTo>
                  <a:pt x="205" y="465"/>
                  <a:pt x="205" y="459"/>
                  <a:pt x="206" y="451"/>
                </a:cubicBezTo>
                <a:cubicBezTo>
                  <a:pt x="206" y="457"/>
                  <a:pt x="206" y="465"/>
                  <a:pt x="206" y="466"/>
                </a:cubicBezTo>
                <a:cubicBezTo>
                  <a:pt x="206" y="473"/>
                  <a:pt x="206" y="478"/>
                  <a:pt x="206" y="479"/>
                </a:cubicBezTo>
                <a:lnTo>
                  <a:pt x="207" y="480"/>
                </a:lnTo>
                <a:lnTo>
                  <a:pt x="207" y="481"/>
                </a:lnTo>
                <a:lnTo>
                  <a:pt x="207" y="481"/>
                </a:lnTo>
                <a:lnTo>
                  <a:pt x="207" y="482"/>
                </a:lnTo>
                <a:cubicBezTo>
                  <a:pt x="207" y="483"/>
                  <a:pt x="206" y="484"/>
                  <a:pt x="205" y="485"/>
                </a:cubicBezTo>
                <a:lnTo>
                  <a:pt x="205" y="485"/>
                </a:lnTo>
                <a:lnTo>
                  <a:pt x="205" y="485"/>
                </a:lnTo>
                <a:lnTo>
                  <a:pt x="204" y="485"/>
                </a:lnTo>
                <a:close/>
                <a:moveTo>
                  <a:pt x="205" y="417"/>
                </a:moveTo>
                <a:lnTo>
                  <a:pt x="205" y="415"/>
                </a:lnTo>
                <a:lnTo>
                  <a:pt x="205" y="413"/>
                </a:lnTo>
                <a:lnTo>
                  <a:pt x="205" y="411"/>
                </a:lnTo>
                <a:cubicBezTo>
                  <a:pt x="205" y="401"/>
                  <a:pt x="204" y="395"/>
                  <a:pt x="204" y="393"/>
                </a:cubicBezTo>
                <a:cubicBezTo>
                  <a:pt x="204" y="391"/>
                  <a:pt x="204" y="389"/>
                  <a:pt x="204" y="388"/>
                </a:cubicBezTo>
                <a:cubicBezTo>
                  <a:pt x="203" y="383"/>
                  <a:pt x="208" y="363"/>
                  <a:pt x="220" y="320"/>
                </a:cubicBezTo>
                <a:lnTo>
                  <a:pt x="220" y="319"/>
                </a:lnTo>
                <a:lnTo>
                  <a:pt x="220" y="319"/>
                </a:lnTo>
                <a:lnTo>
                  <a:pt x="221" y="319"/>
                </a:lnTo>
                <a:lnTo>
                  <a:pt x="221" y="318"/>
                </a:lnTo>
                <a:lnTo>
                  <a:pt x="221" y="318"/>
                </a:lnTo>
                <a:lnTo>
                  <a:pt x="221" y="318"/>
                </a:lnTo>
                <a:lnTo>
                  <a:pt x="221" y="318"/>
                </a:lnTo>
                <a:lnTo>
                  <a:pt x="221" y="318"/>
                </a:lnTo>
                <a:lnTo>
                  <a:pt x="221" y="317"/>
                </a:lnTo>
                <a:lnTo>
                  <a:pt x="221" y="318"/>
                </a:lnTo>
                <a:lnTo>
                  <a:pt x="221" y="318"/>
                </a:lnTo>
                <a:cubicBezTo>
                  <a:pt x="221" y="318"/>
                  <a:pt x="221" y="320"/>
                  <a:pt x="221" y="321"/>
                </a:cubicBezTo>
                <a:cubicBezTo>
                  <a:pt x="220" y="324"/>
                  <a:pt x="217" y="338"/>
                  <a:pt x="216" y="348"/>
                </a:cubicBezTo>
                <a:lnTo>
                  <a:pt x="216" y="348"/>
                </a:lnTo>
                <a:cubicBezTo>
                  <a:pt x="215" y="348"/>
                  <a:pt x="215" y="348"/>
                  <a:pt x="215" y="348"/>
                </a:cubicBezTo>
                <a:lnTo>
                  <a:pt x="215" y="348"/>
                </a:lnTo>
                <a:lnTo>
                  <a:pt x="214" y="348"/>
                </a:lnTo>
                <a:lnTo>
                  <a:pt x="214" y="348"/>
                </a:lnTo>
                <a:cubicBezTo>
                  <a:pt x="213" y="346"/>
                  <a:pt x="211" y="362"/>
                  <a:pt x="205" y="417"/>
                </a:cubicBezTo>
                <a:close/>
                <a:moveTo>
                  <a:pt x="226" y="312"/>
                </a:moveTo>
                <a:cubicBezTo>
                  <a:pt x="226" y="314"/>
                  <a:pt x="224" y="326"/>
                  <a:pt x="221" y="339"/>
                </a:cubicBezTo>
                <a:cubicBezTo>
                  <a:pt x="222" y="335"/>
                  <a:pt x="222" y="332"/>
                  <a:pt x="223" y="331"/>
                </a:cubicBezTo>
                <a:cubicBezTo>
                  <a:pt x="224" y="325"/>
                  <a:pt x="225" y="318"/>
                  <a:pt x="226" y="312"/>
                </a:cubicBezTo>
                <a:close/>
                <a:moveTo>
                  <a:pt x="223" y="289"/>
                </a:moveTo>
                <a:lnTo>
                  <a:pt x="225" y="290"/>
                </a:lnTo>
                <a:cubicBezTo>
                  <a:pt x="223" y="296"/>
                  <a:pt x="222" y="300"/>
                  <a:pt x="222" y="300"/>
                </a:cubicBezTo>
                <a:lnTo>
                  <a:pt x="222" y="300"/>
                </a:lnTo>
                <a:lnTo>
                  <a:pt x="222" y="300"/>
                </a:lnTo>
                <a:lnTo>
                  <a:pt x="222" y="299"/>
                </a:lnTo>
                <a:cubicBezTo>
                  <a:pt x="222" y="299"/>
                  <a:pt x="223" y="291"/>
                  <a:pt x="223" y="289"/>
                </a:cubicBezTo>
                <a:close/>
                <a:moveTo>
                  <a:pt x="212" y="503"/>
                </a:moveTo>
                <a:cubicBezTo>
                  <a:pt x="211" y="504"/>
                  <a:pt x="212" y="499"/>
                  <a:pt x="213" y="497"/>
                </a:cubicBezTo>
                <a:lnTo>
                  <a:pt x="214" y="500"/>
                </a:lnTo>
                <a:lnTo>
                  <a:pt x="214" y="501"/>
                </a:lnTo>
                <a:lnTo>
                  <a:pt x="214" y="502"/>
                </a:lnTo>
                <a:lnTo>
                  <a:pt x="213" y="502"/>
                </a:lnTo>
                <a:lnTo>
                  <a:pt x="212" y="503"/>
                </a:lnTo>
                <a:close/>
                <a:moveTo>
                  <a:pt x="210" y="452"/>
                </a:moveTo>
                <a:cubicBezTo>
                  <a:pt x="210" y="405"/>
                  <a:pt x="211" y="404"/>
                  <a:pt x="216" y="389"/>
                </a:cubicBezTo>
                <a:cubicBezTo>
                  <a:pt x="217" y="385"/>
                  <a:pt x="221" y="372"/>
                  <a:pt x="224" y="363"/>
                </a:cubicBezTo>
                <a:cubicBezTo>
                  <a:pt x="222" y="378"/>
                  <a:pt x="220" y="397"/>
                  <a:pt x="220" y="400"/>
                </a:cubicBezTo>
                <a:cubicBezTo>
                  <a:pt x="216" y="442"/>
                  <a:pt x="214" y="452"/>
                  <a:pt x="214" y="453"/>
                </a:cubicBezTo>
                <a:lnTo>
                  <a:pt x="213" y="453"/>
                </a:lnTo>
                <a:lnTo>
                  <a:pt x="213" y="453"/>
                </a:lnTo>
                <a:lnTo>
                  <a:pt x="213" y="453"/>
                </a:lnTo>
                <a:lnTo>
                  <a:pt x="213" y="453"/>
                </a:lnTo>
                <a:lnTo>
                  <a:pt x="213" y="453"/>
                </a:lnTo>
                <a:lnTo>
                  <a:pt x="213" y="453"/>
                </a:lnTo>
                <a:lnTo>
                  <a:pt x="213" y="453"/>
                </a:lnTo>
                <a:lnTo>
                  <a:pt x="213" y="453"/>
                </a:lnTo>
                <a:lnTo>
                  <a:pt x="213" y="453"/>
                </a:lnTo>
                <a:lnTo>
                  <a:pt x="212" y="453"/>
                </a:lnTo>
                <a:lnTo>
                  <a:pt x="212" y="453"/>
                </a:lnTo>
                <a:cubicBezTo>
                  <a:pt x="212" y="452"/>
                  <a:pt x="211" y="452"/>
                  <a:pt x="211" y="452"/>
                </a:cubicBezTo>
                <a:lnTo>
                  <a:pt x="211" y="452"/>
                </a:lnTo>
                <a:lnTo>
                  <a:pt x="210" y="452"/>
                </a:lnTo>
                <a:lnTo>
                  <a:pt x="210" y="452"/>
                </a:lnTo>
                <a:lnTo>
                  <a:pt x="210" y="452"/>
                </a:lnTo>
                <a:lnTo>
                  <a:pt x="210" y="452"/>
                </a:lnTo>
                <a:close/>
                <a:moveTo>
                  <a:pt x="222" y="352"/>
                </a:moveTo>
                <a:cubicBezTo>
                  <a:pt x="230" y="319"/>
                  <a:pt x="234" y="306"/>
                  <a:pt x="234" y="306"/>
                </a:cubicBezTo>
                <a:lnTo>
                  <a:pt x="234" y="306"/>
                </a:lnTo>
                <a:lnTo>
                  <a:pt x="234" y="306"/>
                </a:lnTo>
                <a:lnTo>
                  <a:pt x="234" y="306"/>
                </a:lnTo>
                <a:cubicBezTo>
                  <a:pt x="234" y="307"/>
                  <a:pt x="231" y="322"/>
                  <a:pt x="228" y="336"/>
                </a:cubicBezTo>
                <a:lnTo>
                  <a:pt x="228" y="337"/>
                </a:lnTo>
                <a:lnTo>
                  <a:pt x="227" y="337"/>
                </a:lnTo>
                <a:lnTo>
                  <a:pt x="227" y="337"/>
                </a:lnTo>
                <a:lnTo>
                  <a:pt x="227" y="337"/>
                </a:lnTo>
                <a:cubicBezTo>
                  <a:pt x="227" y="337"/>
                  <a:pt x="226" y="341"/>
                  <a:pt x="225" y="343"/>
                </a:cubicBezTo>
                <a:lnTo>
                  <a:pt x="224" y="344"/>
                </a:lnTo>
                <a:lnTo>
                  <a:pt x="224" y="347"/>
                </a:lnTo>
                <a:lnTo>
                  <a:pt x="223" y="349"/>
                </a:lnTo>
                <a:lnTo>
                  <a:pt x="222" y="352"/>
                </a:lnTo>
                <a:close/>
                <a:moveTo>
                  <a:pt x="232" y="293"/>
                </a:moveTo>
                <a:lnTo>
                  <a:pt x="234" y="294"/>
                </a:lnTo>
                <a:lnTo>
                  <a:pt x="234" y="295"/>
                </a:lnTo>
                <a:lnTo>
                  <a:pt x="233" y="297"/>
                </a:lnTo>
                <a:lnTo>
                  <a:pt x="234" y="294"/>
                </a:lnTo>
                <a:lnTo>
                  <a:pt x="233" y="293"/>
                </a:lnTo>
                <a:lnTo>
                  <a:pt x="232" y="293"/>
                </a:lnTo>
                <a:close/>
                <a:moveTo>
                  <a:pt x="234" y="330"/>
                </a:moveTo>
                <a:lnTo>
                  <a:pt x="235" y="327"/>
                </a:lnTo>
                <a:lnTo>
                  <a:pt x="235" y="329"/>
                </a:lnTo>
                <a:lnTo>
                  <a:pt x="234" y="330"/>
                </a:lnTo>
                <a:close/>
                <a:moveTo>
                  <a:pt x="235" y="327"/>
                </a:moveTo>
                <a:lnTo>
                  <a:pt x="235" y="327"/>
                </a:lnTo>
                <a:lnTo>
                  <a:pt x="235" y="325"/>
                </a:lnTo>
                <a:lnTo>
                  <a:pt x="235" y="326"/>
                </a:lnTo>
                <a:lnTo>
                  <a:pt x="235" y="327"/>
                </a:lnTo>
                <a:close/>
                <a:moveTo>
                  <a:pt x="235" y="325"/>
                </a:moveTo>
                <a:lnTo>
                  <a:pt x="236" y="324"/>
                </a:lnTo>
                <a:lnTo>
                  <a:pt x="236" y="323"/>
                </a:lnTo>
                <a:lnTo>
                  <a:pt x="236" y="323"/>
                </a:lnTo>
                <a:lnTo>
                  <a:pt x="236" y="323"/>
                </a:lnTo>
                <a:lnTo>
                  <a:pt x="235" y="324"/>
                </a:lnTo>
                <a:lnTo>
                  <a:pt x="235" y="325"/>
                </a:lnTo>
                <a:close/>
                <a:moveTo>
                  <a:pt x="236" y="291"/>
                </a:moveTo>
                <a:lnTo>
                  <a:pt x="233" y="289"/>
                </a:lnTo>
                <a:lnTo>
                  <a:pt x="232" y="288"/>
                </a:lnTo>
                <a:lnTo>
                  <a:pt x="230" y="288"/>
                </a:lnTo>
                <a:lnTo>
                  <a:pt x="230" y="288"/>
                </a:lnTo>
                <a:lnTo>
                  <a:pt x="230" y="287"/>
                </a:lnTo>
                <a:lnTo>
                  <a:pt x="230" y="287"/>
                </a:lnTo>
                <a:lnTo>
                  <a:pt x="230" y="285"/>
                </a:lnTo>
                <a:lnTo>
                  <a:pt x="229" y="284"/>
                </a:lnTo>
                <a:cubicBezTo>
                  <a:pt x="231" y="285"/>
                  <a:pt x="235" y="287"/>
                  <a:pt x="236" y="288"/>
                </a:cubicBezTo>
                <a:lnTo>
                  <a:pt x="237" y="288"/>
                </a:lnTo>
                <a:lnTo>
                  <a:pt x="237" y="289"/>
                </a:lnTo>
                <a:lnTo>
                  <a:pt x="236" y="291"/>
                </a:lnTo>
                <a:close/>
                <a:moveTo>
                  <a:pt x="229" y="284"/>
                </a:moveTo>
                <a:lnTo>
                  <a:pt x="229" y="284"/>
                </a:lnTo>
                <a:lnTo>
                  <a:pt x="229" y="284"/>
                </a:lnTo>
                <a:lnTo>
                  <a:pt x="229" y="284"/>
                </a:lnTo>
                <a:close/>
                <a:moveTo>
                  <a:pt x="229" y="284"/>
                </a:moveTo>
                <a:lnTo>
                  <a:pt x="228" y="284"/>
                </a:lnTo>
                <a:lnTo>
                  <a:pt x="226" y="285"/>
                </a:lnTo>
                <a:lnTo>
                  <a:pt x="225" y="285"/>
                </a:lnTo>
                <a:lnTo>
                  <a:pt x="223" y="284"/>
                </a:lnTo>
                <a:lnTo>
                  <a:pt x="222" y="284"/>
                </a:lnTo>
                <a:lnTo>
                  <a:pt x="220" y="283"/>
                </a:lnTo>
                <a:lnTo>
                  <a:pt x="217" y="282"/>
                </a:lnTo>
                <a:lnTo>
                  <a:pt x="215" y="282"/>
                </a:lnTo>
                <a:lnTo>
                  <a:pt x="214" y="282"/>
                </a:lnTo>
                <a:lnTo>
                  <a:pt x="214" y="281"/>
                </a:lnTo>
                <a:lnTo>
                  <a:pt x="214" y="281"/>
                </a:lnTo>
                <a:lnTo>
                  <a:pt x="213" y="280"/>
                </a:lnTo>
                <a:lnTo>
                  <a:pt x="213" y="278"/>
                </a:lnTo>
                <a:cubicBezTo>
                  <a:pt x="221" y="280"/>
                  <a:pt x="229" y="284"/>
                  <a:pt x="229" y="284"/>
                </a:cubicBezTo>
                <a:close/>
                <a:moveTo>
                  <a:pt x="241" y="297"/>
                </a:moveTo>
                <a:lnTo>
                  <a:pt x="242" y="298"/>
                </a:lnTo>
                <a:lnTo>
                  <a:pt x="244" y="299"/>
                </a:lnTo>
                <a:lnTo>
                  <a:pt x="245" y="300"/>
                </a:lnTo>
                <a:cubicBezTo>
                  <a:pt x="243" y="305"/>
                  <a:pt x="241" y="311"/>
                  <a:pt x="241" y="312"/>
                </a:cubicBezTo>
                <a:lnTo>
                  <a:pt x="240" y="313"/>
                </a:lnTo>
                <a:lnTo>
                  <a:pt x="240" y="314"/>
                </a:lnTo>
                <a:lnTo>
                  <a:pt x="240" y="314"/>
                </a:lnTo>
                <a:lnTo>
                  <a:pt x="239" y="315"/>
                </a:lnTo>
                <a:lnTo>
                  <a:pt x="239" y="315"/>
                </a:lnTo>
                <a:lnTo>
                  <a:pt x="239" y="315"/>
                </a:lnTo>
                <a:lnTo>
                  <a:pt x="239" y="315"/>
                </a:lnTo>
                <a:lnTo>
                  <a:pt x="239" y="315"/>
                </a:lnTo>
                <a:cubicBezTo>
                  <a:pt x="239" y="315"/>
                  <a:pt x="239" y="310"/>
                  <a:pt x="240" y="309"/>
                </a:cubicBezTo>
                <a:lnTo>
                  <a:pt x="240" y="307"/>
                </a:lnTo>
                <a:lnTo>
                  <a:pt x="240" y="305"/>
                </a:lnTo>
                <a:lnTo>
                  <a:pt x="240" y="302"/>
                </a:lnTo>
                <a:lnTo>
                  <a:pt x="240" y="300"/>
                </a:lnTo>
                <a:lnTo>
                  <a:pt x="241" y="297"/>
                </a:lnTo>
                <a:close/>
                <a:moveTo>
                  <a:pt x="245" y="319"/>
                </a:moveTo>
                <a:lnTo>
                  <a:pt x="244" y="320"/>
                </a:lnTo>
                <a:lnTo>
                  <a:pt x="243" y="321"/>
                </a:lnTo>
                <a:lnTo>
                  <a:pt x="241" y="323"/>
                </a:lnTo>
                <a:lnTo>
                  <a:pt x="242" y="320"/>
                </a:lnTo>
                <a:lnTo>
                  <a:pt x="243" y="317"/>
                </a:lnTo>
                <a:lnTo>
                  <a:pt x="244" y="315"/>
                </a:lnTo>
                <a:lnTo>
                  <a:pt x="244" y="313"/>
                </a:lnTo>
                <a:lnTo>
                  <a:pt x="245" y="312"/>
                </a:lnTo>
                <a:lnTo>
                  <a:pt x="245" y="311"/>
                </a:lnTo>
                <a:lnTo>
                  <a:pt x="246" y="310"/>
                </a:lnTo>
                <a:lnTo>
                  <a:pt x="246" y="309"/>
                </a:lnTo>
                <a:lnTo>
                  <a:pt x="246" y="309"/>
                </a:lnTo>
                <a:lnTo>
                  <a:pt x="246" y="309"/>
                </a:lnTo>
                <a:lnTo>
                  <a:pt x="246" y="309"/>
                </a:lnTo>
                <a:lnTo>
                  <a:pt x="246" y="310"/>
                </a:lnTo>
                <a:lnTo>
                  <a:pt x="246" y="311"/>
                </a:lnTo>
                <a:lnTo>
                  <a:pt x="246" y="312"/>
                </a:lnTo>
                <a:lnTo>
                  <a:pt x="246" y="313"/>
                </a:lnTo>
                <a:lnTo>
                  <a:pt x="245" y="315"/>
                </a:lnTo>
                <a:lnTo>
                  <a:pt x="245" y="317"/>
                </a:lnTo>
                <a:lnTo>
                  <a:pt x="245" y="31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7" name="Freeform 139"/>
          <p:cNvSpPr>
            <a:spLocks noEditPoints="1"/>
          </p:cNvSpPr>
          <p:nvPr>
            <p:custDataLst>
              <p:tags r:id="rId18"/>
            </p:custDataLst>
          </p:nvPr>
        </p:nvSpPr>
        <p:spPr bwMode="auto">
          <a:xfrm>
            <a:off x="1164273" y="3169285"/>
            <a:ext cx="474980" cy="510540"/>
          </a:xfrm>
          <a:custGeom>
            <a:avLst/>
            <a:gdLst>
              <a:gd name="T0" fmla="*/ 420 w 613"/>
              <a:gd name="T1" fmla="*/ 403 h 806"/>
              <a:gd name="T2" fmla="*/ 227 w 613"/>
              <a:gd name="T3" fmla="*/ 755 h 806"/>
              <a:gd name="T4" fmla="*/ 280 w 613"/>
              <a:gd name="T5" fmla="*/ 148 h 806"/>
              <a:gd name="T6" fmla="*/ 151 w 613"/>
              <a:gd name="T7" fmla="*/ 168 h 806"/>
              <a:gd name="T8" fmla="*/ 81 w 613"/>
              <a:gd name="T9" fmla="*/ 228 h 806"/>
              <a:gd name="T10" fmla="*/ 62 w 613"/>
              <a:gd name="T11" fmla="*/ 197 h 806"/>
              <a:gd name="T12" fmla="*/ 214 w 613"/>
              <a:gd name="T13" fmla="*/ 56 h 806"/>
              <a:gd name="T14" fmla="*/ 121 w 613"/>
              <a:gd name="T15" fmla="*/ 113 h 806"/>
              <a:gd name="T16" fmla="*/ 110 w 613"/>
              <a:gd name="T17" fmla="*/ 128 h 806"/>
              <a:gd name="T18" fmla="*/ 243 w 613"/>
              <a:gd name="T19" fmla="*/ 139 h 806"/>
              <a:gd name="T20" fmla="*/ 175 w 613"/>
              <a:gd name="T21" fmla="*/ 106 h 806"/>
              <a:gd name="T22" fmla="*/ 161 w 613"/>
              <a:gd name="T23" fmla="*/ 74 h 806"/>
              <a:gd name="T24" fmla="*/ 178 w 613"/>
              <a:gd name="T25" fmla="*/ 124 h 806"/>
              <a:gd name="T26" fmla="*/ 238 w 613"/>
              <a:gd name="T27" fmla="*/ 85 h 806"/>
              <a:gd name="T28" fmla="*/ 154 w 613"/>
              <a:gd name="T29" fmla="*/ 42 h 806"/>
              <a:gd name="T30" fmla="*/ 83 w 613"/>
              <a:gd name="T31" fmla="*/ 88 h 806"/>
              <a:gd name="T32" fmla="*/ 75 w 613"/>
              <a:gd name="T33" fmla="*/ 77 h 806"/>
              <a:gd name="T34" fmla="*/ 103 w 613"/>
              <a:gd name="T35" fmla="*/ 187 h 806"/>
              <a:gd name="T36" fmla="*/ 185 w 613"/>
              <a:gd name="T37" fmla="*/ 150 h 806"/>
              <a:gd name="T38" fmla="*/ 270 w 613"/>
              <a:gd name="T39" fmla="*/ 124 h 806"/>
              <a:gd name="T40" fmla="*/ 192 w 613"/>
              <a:gd name="T41" fmla="*/ 26 h 806"/>
              <a:gd name="T42" fmla="*/ 65 w 613"/>
              <a:gd name="T43" fmla="*/ 151 h 806"/>
              <a:gd name="T44" fmla="*/ 64 w 613"/>
              <a:gd name="T45" fmla="*/ 225 h 806"/>
              <a:gd name="T46" fmla="*/ 110 w 613"/>
              <a:gd name="T47" fmla="*/ 268 h 806"/>
              <a:gd name="T48" fmla="*/ 147 w 613"/>
              <a:gd name="T49" fmla="*/ 233 h 806"/>
              <a:gd name="T50" fmla="*/ 243 w 613"/>
              <a:gd name="T51" fmla="*/ 223 h 806"/>
              <a:gd name="T52" fmla="*/ 294 w 613"/>
              <a:gd name="T53" fmla="*/ 191 h 806"/>
              <a:gd name="T54" fmla="*/ 238 w 613"/>
              <a:gd name="T55" fmla="*/ 708 h 806"/>
              <a:gd name="T56" fmla="*/ 239 w 613"/>
              <a:gd name="T57" fmla="*/ 650 h 806"/>
              <a:gd name="T58" fmla="*/ 213 w 613"/>
              <a:gd name="T59" fmla="*/ 702 h 806"/>
              <a:gd name="T60" fmla="*/ 80 w 613"/>
              <a:gd name="T61" fmla="*/ 696 h 806"/>
              <a:gd name="T62" fmla="*/ 136 w 613"/>
              <a:gd name="T63" fmla="*/ 632 h 806"/>
              <a:gd name="T64" fmla="*/ 81 w 613"/>
              <a:gd name="T65" fmla="*/ 691 h 806"/>
              <a:gd name="T66" fmla="*/ 151 w 613"/>
              <a:gd name="T67" fmla="*/ 698 h 806"/>
              <a:gd name="T68" fmla="*/ 167 w 613"/>
              <a:gd name="T69" fmla="*/ 603 h 806"/>
              <a:gd name="T70" fmla="*/ 85 w 613"/>
              <a:gd name="T71" fmla="*/ 573 h 806"/>
              <a:gd name="T72" fmla="*/ 66 w 613"/>
              <a:gd name="T73" fmla="*/ 636 h 806"/>
              <a:gd name="T74" fmla="*/ 41 w 613"/>
              <a:gd name="T75" fmla="*/ 689 h 806"/>
              <a:gd name="T76" fmla="*/ 102 w 613"/>
              <a:gd name="T77" fmla="*/ 724 h 806"/>
              <a:gd name="T78" fmla="*/ 201 w 613"/>
              <a:gd name="T79" fmla="*/ 690 h 806"/>
              <a:gd name="T80" fmla="*/ 280 w 613"/>
              <a:gd name="T81" fmla="*/ 649 h 806"/>
              <a:gd name="T82" fmla="*/ 492 w 613"/>
              <a:gd name="T83" fmla="*/ 308 h 806"/>
              <a:gd name="T84" fmla="*/ 360 w 613"/>
              <a:gd name="T85" fmla="*/ 187 h 806"/>
              <a:gd name="T86" fmla="*/ 521 w 613"/>
              <a:gd name="T87" fmla="*/ 221 h 806"/>
              <a:gd name="T88" fmla="*/ 458 w 613"/>
              <a:gd name="T89" fmla="*/ 280 h 806"/>
              <a:gd name="T90" fmla="*/ 387 w 613"/>
              <a:gd name="T91" fmla="*/ 173 h 806"/>
              <a:gd name="T92" fmla="*/ 450 w 613"/>
              <a:gd name="T93" fmla="*/ 423 h 806"/>
              <a:gd name="T94" fmla="*/ 515 w 613"/>
              <a:gd name="T95" fmla="*/ 338 h 806"/>
              <a:gd name="T96" fmla="*/ 418 w 613"/>
              <a:gd name="T97" fmla="*/ 137 h 806"/>
              <a:gd name="T98" fmla="*/ 320 w 613"/>
              <a:gd name="T99" fmla="*/ 248 h 806"/>
              <a:gd name="T100" fmla="*/ 426 w 613"/>
              <a:gd name="T101" fmla="*/ 242 h 806"/>
              <a:gd name="T102" fmla="*/ 544 w 613"/>
              <a:gd name="T103" fmla="*/ 532 h 806"/>
              <a:gd name="T104" fmla="*/ 513 w 613"/>
              <a:gd name="T105" fmla="*/ 605 h 806"/>
              <a:gd name="T106" fmla="*/ 423 w 613"/>
              <a:gd name="T107" fmla="*/ 683 h 806"/>
              <a:gd name="T108" fmla="*/ 376 w 613"/>
              <a:gd name="T109" fmla="*/ 691 h 806"/>
              <a:gd name="T110" fmla="*/ 429 w 613"/>
              <a:gd name="T111" fmla="*/ 536 h 806"/>
              <a:gd name="T112" fmla="*/ 329 w 613"/>
              <a:gd name="T113" fmla="*/ 644 h 806"/>
              <a:gd name="T114" fmla="*/ 388 w 613"/>
              <a:gd name="T115" fmla="*/ 700 h 806"/>
              <a:gd name="T116" fmla="*/ 471 w 613"/>
              <a:gd name="T117" fmla="*/ 693 h 806"/>
              <a:gd name="T118" fmla="*/ 534 w 613"/>
              <a:gd name="T119" fmla="*/ 498 h 806"/>
              <a:gd name="T120" fmla="*/ 480 w 613"/>
              <a:gd name="T121" fmla="*/ 445 h 806"/>
              <a:gd name="T122" fmla="*/ 495 w 613"/>
              <a:gd name="T123" fmla="*/ 386 h 806"/>
              <a:gd name="T124" fmla="*/ 561 w 613"/>
              <a:gd name="T125" fmla="*/ 24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804">
                <a:moveTo>
                  <a:pt x="722" y="191"/>
                </a:moveTo>
                <a:lnTo>
                  <a:pt x="722" y="191"/>
                </a:lnTo>
                <a:lnTo>
                  <a:pt x="722" y="190"/>
                </a:lnTo>
                <a:lnTo>
                  <a:pt x="722" y="189"/>
                </a:lnTo>
                <a:lnTo>
                  <a:pt x="722" y="189"/>
                </a:lnTo>
                <a:lnTo>
                  <a:pt x="722" y="189"/>
                </a:lnTo>
                <a:lnTo>
                  <a:pt x="721" y="188"/>
                </a:lnTo>
                <a:lnTo>
                  <a:pt x="721" y="188"/>
                </a:lnTo>
                <a:lnTo>
                  <a:pt x="721" y="188"/>
                </a:lnTo>
                <a:cubicBezTo>
                  <a:pt x="720" y="188"/>
                  <a:pt x="715" y="180"/>
                  <a:pt x="713" y="174"/>
                </a:cubicBezTo>
                <a:lnTo>
                  <a:pt x="712" y="172"/>
                </a:lnTo>
                <a:lnTo>
                  <a:pt x="710" y="172"/>
                </a:lnTo>
                <a:lnTo>
                  <a:pt x="708" y="173"/>
                </a:lnTo>
                <a:cubicBezTo>
                  <a:pt x="689" y="138"/>
                  <a:pt x="643" y="120"/>
                  <a:pt x="611" y="121"/>
                </a:cubicBezTo>
                <a:cubicBezTo>
                  <a:pt x="562" y="117"/>
                  <a:pt x="499" y="155"/>
                  <a:pt x="468" y="207"/>
                </a:cubicBezTo>
                <a:lnTo>
                  <a:pt x="466" y="207"/>
                </a:lnTo>
                <a:lnTo>
                  <a:pt x="464" y="207"/>
                </a:lnTo>
                <a:lnTo>
                  <a:pt x="462" y="207"/>
                </a:lnTo>
                <a:lnTo>
                  <a:pt x="461" y="207"/>
                </a:lnTo>
                <a:lnTo>
                  <a:pt x="460" y="207"/>
                </a:lnTo>
                <a:lnTo>
                  <a:pt x="459" y="208"/>
                </a:lnTo>
                <a:lnTo>
                  <a:pt x="459" y="209"/>
                </a:lnTo>
                <a:cubicBezTo>
                  <a:pt x="458" y="210"/>
                  <a:pt x="462" y="219"/>
                  <a:pt x="461" y="218"/>
                </a:cubicBezTo>
                <a:lnTo>
                  <a:pt x="461" y="218"/>
                </a:lnTo>
                <a:lnTo>
                  <a:pt x="461" y="219"/>
                </a:lnTo>
                <a:lnTo>
                  <a:pt x="460" y="221"/>
                </a:lnTo>
                <a:lnTo>
                  <a:pt x="458" y="221"/>
                </a:lnTo>
                <a:lnTo>
                  <a:pt x="457" y="222"/>
                </a:lnTo>
                <a:lnTo>
                  <a:pt x="457" y="223"/>
                </a:lnTo>
                <a:lnTo>
                  <a:pt x="456" y="225"/>
                </a:lnTo>
                <a:lnTo>
                  <a:pt x="457" y="227"/>
                </a:lnTo>
                <a:lnTo>
                  <a:pt x="456" y="228"/>
                </a:lnTo>
                <a:lnTo>
                  <a:pt x="455" y="228"/>
                </a:lnTo>
                <a:cubicBezTo>
                  <a:pt x="449" y="227"/>
                  <a:pt x="450" y="227"/>
                  <a:pt x="448" y="227"/>
                </a:cubicBezTo>
                <a:lnTo>
                  <a:pt x="448" y="227"/>
                </a:lnTo>
                <a:lnTo>
                  <a:pt x="447" y="227"/>
                </a:lnTo>
                <a:lnTo>
                  <a:pt x="447" y="227"/>
                </a:lnTo>
                <a:lnTo>
                  <a:pt x="447" y="227"/>
                </a:lnTo>
                <a:lnTo>
                  <a:pt x="447" y="226"/>
                </a:lnTo>
                <a:lnTo>
                  <a:pt x="447" y="226"/>
                </a:lnTo>
                <a:lnTo>
                  <a:pt x="447" y="226"/>
                </a:lnTo>
                <a:lnTo>
                  <a:pt x="447" y="226"/>
                </a:lnTo>
                <a:lnTo>
                  <a:pt x="447" y="226"/>
                </a:lnTo>
                <a:lnTo>
                  <a:pt x="447" y="225"/>
                </a:lnTo>
                <a:lnTo>
                  <a:pt x="448" y="225"/>
                </a:lnTo>
                <a:cubicBezTo>
                  <a:pt x="449" y="224"/>
                  <a:pt x="453" y="211"/>
                  <a:pt x="453" y="199"/>
                </a:cubicBezTo>
                <a:cubicBezTo>
                  <a:pt x="454" y="182"/>
                  <a:pt x="445" y="96"/>
                  <a:pt x="427" y="87"/>
                </a:cubicBezTo>
                <a:cubicBezTo>
                  <a:pt x="396" y="16"/>
                  <a:pt x="367" y="13"/>
                  <a:pt x="326" y="6"/>
                </a:cubicBezTo>
                <a:lnTo>
                  <a:pt x="326" y="5"/>
                </a:lnTo>
                <a:lnTo>
                  <a:pt x="326" y="5"/>
                </a:lnTo>
                <a:lnTo>
                  <a:pt x="326" y="4"/>
                </a:lnTo>
                <a:lnTo>
                  <a:pt x="325" y="3"/>
                </a:lnTo>
                <a:cubicBezTo>
                  <a:pt x="324" y="1"/>
                  <a:pt x="317" y="0"/>
                  <a:pt x="314" y="0"/>
                </a:cubicBezTo>
                <a:cubicBezTo>
                  <a:pt x="287" y="-1"/>
                  <a:pt x="224" y="25"/>
                  <a:pt x="219" y="44"/>
                </a:cubicBezTo>
                <a:cubicBezTo>
                  <a:pt x="198" y="57"/>
                  <a:pt x="177" y="110"/>
                  <a:pt x="178" y="127"/>
                </a:cubicBezTo>
                <a:lnTo>
                  <a:pt x="178" y="128"/>
                </a:lnTo>
                <a:lnTo>
                  <a:pt x="178" y="129"/>
                </a:lnTo>
                <a:lnTo>
                  <a:pt x="178" y="130"/>
                </a:lnTo>
                <a:lnTo>
                  <a:pt x="180" y="132"/>
                </a:lnTo>
                <a:lnTo>
                  <a:pt x="180" y="132"/>
                </a:lnTo>
                <a:lnTo>
                  <a:pt x="181" y="132"/>
                </a:lnTo>
                <a:lnTo>
                  <a:pt x="181" y="132"/>
                </a:lnTo>
                <a:lnTo>
                  <a:pt x="181" y="133"/>
                </a:lnTo>
                <a:cubicBezTo>
                  <a:pt x="180" y="136"/>
                  <a:pt x="179" y="148"/>
                  <a:pt x="179" y="149"/>
                </a:cubicBezTo>
                <a:cubicBezTo>
                  <a:pt x="178" y="194"/>
                  <a:pt x="221" y="257"/>
                  <a:pt x="254" y="280"/>
                </a:cubicBezTo>
                <a:lnTo>
                  <a:pt x="253" y="282"/>
                </a:lnTo>
                <a:lnTo>
                  <a:pt x="254" y="283"/>
                </a:lnTo>
                <a:lnTo>
                  <a:pt x="255" y="284"/>
                </a:lnTo>
                <a:lnTo>
                  <a:pt x="256" y="284"/>
                </a:lnTo>
                <a:lnTo>
                  <a:pt x="258" y="284"/>
                </a:lnTo>
                <a:lnTo>
                  <a:pt x="260" y="285"/>
                </a:lnTo>
                <a:lnTo>
                  <a:pt x="261" y="286"/>
                </a:lnTo>
                <a:lnTo>
                  <a:pt x="262" y="288"/>
                </a:lnTo>
                <a:lnTo>
                  <a:pt x="264" y="289"/>
                </a:lnTo>
                <a:lnTo>
                  <a:pt x="265" y="290"/>
                </a:lnTo>
                <a:lnTo>
                  <a:pt x="266" y="290"/>
                </a:lnTo>
                <a:lnTo>
                  <a:pt x="266" y="290"/>
                </a:lnTo>
                <a:lnTo>
                  <a:pt x="267" y="290"/>
                </a:lnTo>
                <a:lnTo>
                  <a:pt x="268" y="290"/>
                </a:lnTo>
                <a:lnTo>
                  <a:pt x="268" y="289"/>
                </a:lnTo>
                <a:lnTo>
                  <a:pt x="268" y="287"/>
                </a:lnTo>
                <a:lnTo>
                  <a:pt x="267" y="286"/>
                </a:lnTo>
                <a:lnTo>
                  <a:pt x="267" y="284"/>
                </a:lnTo>
                <a:lnTo>
                  <a:pt x="266" y="283"/>
                </a:lnTo>
                <a:lnTo>
                  <a:pt x="268" y="283"/>
                </a:lnTo>
                <a:lnTo>
                  <a:pt x="269" y="282"/>
                </a:lnTo>
                <a:lnTo>
                  <a:pt x="269" y="280"/>
                </a:lnTo>
                <a:lnTo>
                  <a:pt x="269" y="279"/>
                </a:lnTo>
                <a:lnTo>
                  <a:pt x="268" y="278"/>
                </a:lnTo>
                <a:cubicBezTo>
                  <a:pt x="270" y="277"/>
                  <a:pt x="274" y="275"/>
                  <a:pt x="274" y="275"/>
                </a:cubicBezTo>
                <a:lnTo>
                  <a:pt x="275" y="274"/>
                </a:lnTo>
                <a:lnTo>
                  <a:pt x="277" y="274"/>
                </a:lnTo>
                <a:lnTo>
                  <a:pt x="278" y="273"/>
                </a:lnTo>
                <a:lnTo>
                  <a:pt x="280" y="273"/>
                </a:lnTo>
                <a:lnTo>
                  <a:pt x="280" y="273"/>
                </a:lnTo>
                <a:lnTo>
                  <a:pt x="280" y="274"/>
                </a:lnTo>
                <a:lnTo>
                  <a:pt x="281" y="274"/>
                </a:lnTo>
                <a:lnTo>
                  <a:pt x="282" y="274"/>
                </a:lnTo>
                <a:cubicBezTo>
                  <a:pt x="286" y="275"/>
                  <a:pt x="297" y="265"/>
                  <a:pt x="298" y="263"/>
                </a:cubicBezTo>
                <a:cubicBezTo>
                  <a:pt x="309" y="257"/>
                  <a:pt x="317" y="252"/>
                  <a:pt x="321" y="250"/>
                </a:cubicBezTo>
                <a:cubicBezTo>
                  <a:pt x="329" y="245"/>
                  <a:pt x="336" y="241"/>
                  <a:pt x="345" y="238"/>
                </a:cubicBezTo>
                <a:cubicBezTo>
                  <a:pt x="350" y="240"/>
                  <a:pt x="357" y="240"/>
                  <a:pt x="360" y="240"/>
                </a:cubicBezTo>
                <a:cubicBezTo>
                  <a:pt x="378" y="240"/>
                  <a:pt x="394" y="232"/>
                  <a:pt x="395" y="228"/>
                </a:cubicBezTo>
                <a:cubicBezTo>
                  <a:pt x="406" y="230"/>
                  <a:pt x="416" y="231"/>
                  <a:pt x="423" y="232"/>
                </a:cubicBezTo>
                <a:lnTo>
                  <a:pt x="425" y="233"/>
                </a:lnTo>
                <a:lnTo>
                  <a:pt x="426" y="233"/>
                </a:lnTo>
                <a:lnTo>
                  <a:pt x="427" y="234"/>
                </a:lnTo>
                <a:lnTo>
                  <a:pt x="428" y="235"/>
                </a:lnTo>
                <a:lnTo>
                  <a:pt x="430" y="235"/>
                </a:lnTo>
                <a:lnTo>
                  <a:pt x="431" y="234"/>
                </a:lnTo>
                <a:lnTo>
                  <a:pt x="432" y="232"/>
                </a:lnTo>
                <a:lnTo>
                  <a:pt x="432" y="234"/>
                </a:lnTo>
                <a:lnTo>
                  <a:pt x="434" y="235"/>
                </a:lnTo>
                <a:lnTo>
                  <a:pt x="436" y="235"/>
                </a:lnTo>
                <a:lnTo>
                  <a:pt x="437" y="235"/>
                </a:lnTo>
                <a:lnTo>
                  <a:pt x="438" y="234"/>
                </a:lnTo>
                <a:lnTo>
                  <a:pt x="438" y="234"/>
                </a:lnTo>
                <a:lnTo>
                  <a:pt x="438" y="234"/>
                </a:lnTo>
                <a:lnTo>
                  <a:pt x="439" y="235"/>
                </a:lnTo>
                <a:lnTo>
                  <a:pt x="439" y="235"/>
                </a:lnTo>
                <a:lnTo>
                  <a:pt x="440" y="237"/>
                </a:lnTo>
                <a:lnTo>
                  <a:pt x="442" y="239"/>
                </a:lnTo>
                <a:lnTo>
                  <a:pt x="445" y="241"/>
                </a:lnTo>
                <a:cubicBezTo>
                  <a:pt x="451" y="241"/>
                  <a:pt x="464" y="245"/>
                  <a:pt x="464" y="245"/>
                </a:cubicBezTo>
                <a:cubicBezTo>
                  <a:pt x="463" y="245"/>
                  <a:pt x="456" y="241"/>
                  <a:pt x="454" y="239"/>
                </a:cubicBezTo>
                <a:lnTo>
                  <a:pt x="457" y="237"/>
                </a:lnTo>
                <a:cubicBezTo>
                  <a:pt x="468" y="240"/>
                  <a:pt x="470" y="242"/>
                  <a:pt x="473" y="244"/>
                </a:cubicBezTo>
                <a:lnTo>
                  <a:pt x="472" y="248"/>
                </a:lnTo>
                <a:cubicBezTo>
                  <a:pt x="470" y="246"/>
                  <a:pt x="468" y="246"/>
                  <a:pt x="468" y="246"/>
                </a:cubicBezTo>
                <a:lnTo>
                  <a:pt x="467" y="246"/>
                </a:lnTo>
                <a:lnTo>
                  <a:pt x="467" y="246"/>
                </a:lnTo>
                <a:lnTo>
                  <a:pt x="466" y="246"/>
                </a:lnTo>
                <a:lnTo>
                  <a:pt x="466" y="246"/>
                </a:lnTo>
                <a:cubicBezTo>
                  <a:pt x="498" y="258"/>
                  <a:pt x="528" y="296"/>
                  <a:pt x="540" y="312"/>
                </a:cubicBezTo>
                <a:cubicBezTo>
                  <a:pt x="544" y="316"/>
                  <a:pt x="547" y="320"/>
                  <a:pt x="548" y="321"/>
                </a:cubicBezTo>
                <a:lnTo>
                  <a:pt x="549" y="324"/>
                </a:lnTo>
                <a:lnTo>
                  <a:pt x="550" y="325"/>
                </a:lnTo>
                <a:lnTo>
                  <a:pt x="550" y="326"/>
                </a:lnTo>
                <a:lnTo>
                  <a:pt x="550" y="327"/>
                </a:lnTo>
                <a:lnTo>
                  <a:pt x="550" y="327"/>
                </a:lnTo>
                <a:lnTo>
                  <a:pt x="549" y="326"/>
                </a:lnTo>
                <a:lnTo>
                  <a:pt x="547" y="325"/>
                </a:lnTo>
                <a:lnTo>
                  <a:pt x="545" y="323"/>
                </a:lnTo>
                <a:lnTo>
                  <a:pt x="542" y="320"/>
                </a:lnTo>
                <a:cubicBezTo>
                  <a:pt x="558" y="332"/>
                  <a:pt x="578" y="372"/>
                  <a:pt x="577" y="398"/>
                </a:cubicBezTo>
                <a:lnTo>
                  <a:pt x="573" y="396"/>
                </a:lnTo>
                <a:lnTo>
                  <a:pt x="572" y="396"/>
                </a:lnTo>
                <a:lnTo>
                  <a:pt x="571" y="398"/>
                </a:lnTo>
                <a:lnTo>
                  <a:pt x="570" y="399"/>
                </a:lnTo>
                <a:lnTo>
                  <a:pt x="571" y="400"/>
                </a:lnTo>
                <a:lnTo>
                  <a:pt x="573" y="401"/>
                </a:lnTo>
                <a:lnTo>
                  <a:pt x="574" y="401"/>
                </a:lnTo>
                <a:lnTo>
                  <a:pt x="575" y="402"/>
                </a:lnTo>
                <a:lnTo>
                  <a:pt x="576" y="402"/>
                </a:lnTo>
                <a:lnTo>
                  <a:pt x="577" y="406"/>
                </a:lnTo>
                <a:lnTo>
                  <a:pt x="578" y="407"/>
                </a:lnTo>
                <a:lnTo>
                  <a:pt x="579" y="408"/>
                </a:lnTo>
                <a:lnTo>
                  <a:pt x="580" y="410"/>
                </a:lnTo>
                <a:lnTo>
                  <a:pt x="580" y="411"/>
                </a:lnTo>
                <a:lnTo>
                  <a:pt x="580" y="412"/>
                </a:lnTo>
                <a:lnTo>
                  <a:pt x="580" y="413"/>
                </a:lnTo>
                <a:lnTo>
                  <a:pt x="580" y="413"/>
                </a:lnTo>
                <a:lnTo>
                  <a:pt x="580" y="412"/>
                </a:lnTo>
                <a:lnTo>
                  <a:pt x="579" y="411"/>
                </a:lnTo>
                <a:lnTo>
                  <a:pt x="579" y="409"/>
                </a:lnTo>
                <a:lnTo>
                  <a:pt x="578" y="408"/>
                </a:lnTo>
                <a:lnTo>
                  <a:pt x="578" y="407"/>
                </a:lnTo>
                <a:lnTo>
                  <a:pt x="578" y="407"/>
                </a:lnTo>
                <a:lnTo>
                  <a:pt x="577" y="406"/>
                </a:lnTo>
                <a:cubicBezTo>
                  <a:pt x="578" y="405"/>
                  <a:pt x="575" y="413"/>
                  <a:pt x="574" y="416"/>
                </a:cubicBezTo>
                <a:lnTo>
                  <a:pt x="575" y="418"/>
                </a:lnTo>
                <a:lnTo>
                  <a:pt x="576" y="420"/>
                </a:lnTo>
                <a:lnTo>
                  <a:pt x="576" y="422"/>
                </a:lnTo>
                <a:lnTo>
                  <a:pt x="577" y="423"/>
                </a:lnTo>
                <a:lnTo>
                  <a:pt x="577" y="423"/>
                </a:lnTo>
                <a:lnTo>
                  <a:pt x="578" y="423"/>
                </a:lnTo>
                <a:cubicBezTo>
                  <a:pt x="587" y="417"/>
                  <a:pt x="584" y="414"/>
                  <a:pt x="585" y="414"/>
                </a:cubicBezTo>
                <a:lnTo>
                  <a:pt x="585" y="413"/>
                </a:lnTo>
                <a:lnTo>
                  <a:pt x="585" y="413"/>
                </a:lnTo>
                <a:lnTo>
                  <a:pt x="585" y="413"/>
                </a:lnTo>
                <a:lnTo>
                  <a:pt x="586" y="413"/>
                </a:lnTo>
                <a:cubicBezTo>
                  <a:pt x="585" y="414"/>
                  <a:pt x="590" y="414"/>
                  <a:pt x="589" y="414"/>
                </a:cubicBezTo>
                <a:lnTo>
                  <a:pt x="589" y="414"/>
                </a:lnTo>
                <a:lnTo>
                  <a:pt x="590" y="414"/>
                </a:lnTo>
                <a:lnTo>
                  <a:pt x="591" y="414"/>
                </a:lnTo>
                <a:lnTo>
                  <a:pt x="591" y="414"/>
                </a:lnTo>
                <a:lnTo>
                  <a:pt x="592" y="414"/>
                </a:lnTo>
                <a:lnTo>
                  <a:pt x="592" y="414"/>
                </a:lnTo>
                <a:lnTo>
                  <a:pt x="594" y="414"/>
                </a:lnTo>
                <a:lnTo>
                  <a:pt x="597" y="414"/>
                </a:lnTo>
                <a:lnTo>
                  <a:pt x="596" y="414"/>
                </a:lnTo>
                <a:lnTo>
                  <a:pt x="594" y="416"/>
                </a:lnTo>
                <a:lnTo>
                  <a:pt x="593" y="415"/>
                </a:lnTo>
                <a:lnTo>
                  <a:pt x="593" y="415"/>
                </a:lnTo>
                <a:lnTo>
                  <a:pt x="592" y="414"/>
                </a:lnTo>
                <a:lnTo>
                  <a:pt x="592" y="414"/>
                </a:lnTo>
                <a:lnTo>
                  <a:pt x="590" y="414"/>
                </a:lnTo>
                <a:lnTo>
                  <a:pt x="589" y="414"/>
                </a:lnTo>
                <a:cubicBezTo>
                  <a:pt x="583" y="414"/>
                  <a:pt x="573" y="444"/>
                  <a:pt x="566" y="468"/>
                </a:cubicBezTo>
                <a:cubicBezTo>
                  <a:pt x="560" y="489"/>
                  <a:pt x="549" y="522"/>
                  <a:pt x="541" y="540"/>
                </a:cubicBezTo>
                <a:cubicBezTo>
                  <a:pt x="568" y="501"/>
                  <a:pt x="572" y="482"/>
                  <a:pt x="573" y="477"/>
                </a:cubicBezTo>
                <a:cubicBezTo>
                  <a:pt x="573" y="476"/>
                  <a:pt x="573" y="475"/>
                  <a:pt x="573" y="475"/>
                </a:cubicBezTo>
                <a:lnTo>
                  <a:pt x="573" y="475"/>
                </a:lnTo>
                <a:lnTo>
                  <a:pt x="574" y="474"/>
                </a:lnTo>
                <a:lnTo>
                  <a:pt x="574" y="474"/>
                </a:lnTo>
                <a:lnTo>
                  <a:pt x="574" y="474"/>
                </a:lnTo>
                <a:cubicBezTo>
                  <a:pt x="574" y="474"/>
                  <a:pt x="575" y="475"/>
                  <a:pt x="576" y="476"/>
                </a:cubicBezTo>
                <a:cubicBezTo>
                  <a:pt x="577" y="477"/>
                  <a:pt x="579" y="478"/>
                  <a:pt x="579" y="478"/>
                </a:cubicBezTo>
                <a:cubicBezTo>
                  <a:pt x="572" y="524"/>
                  <a:pt x="517" y="590"/>
                  <a:pt x="483" y="608"/>
                </a:cubicBezTo>
                <a:lnTo>
                  <a:pt x="485" y="606"/>
                </a:lnTo>
                <a:lnTo>
                  <a:pt x="486" y="605"/>
                </a:lnTo>
                <a:lnTo>
                  <a:pt x="488" y="603"/>
                </a:lnTo>
                <a:lnTo>
                  <a:pt x="489" y="602"/>
                </a:lnTo>
                <a:lnTo>
                  <a:pt x="490" y="602"/>
                </a:lnTo>
                <a:lnTo>
                  <a:pt x="490" y="601"/>
                </a:lnTo>
                <a:lnTo>
                  <a:pt x="491" y="601"/>
                </a:lnTo>
                <a:lnTo>
                  <a:pt x="491" y="600"/>
                </a:lnTo>
                <a:lnTo>
                  <a:pt x="491" y="600"/>
                </a:lnTo>
                <a:lnTo>
                  <a:pt x="491" y="600"/>
                </a:lnTo>
                <a:lnTo>
                  <a:pt x="490" y="600"/>
                </a:lnTo>
                <a:lnTo>
                  <a:pt x="490" y="601"/>
                </a:lnTo>
                <a:cubicBezTo>
                  <a:pt x="489" y="601"/>
                  <a:pt x="482" y="603"/>
                  <a:pt x="480" y="603"/>
                </a:cubicBezTo>
                <a:lnTo>
                  <a:pt x="478" y="603"/>
                </a:lnTo>
                <a:lnTo>
                  <a:pt x="477" y="603"/>
                </a:lnTo>
                <a:lnTo>
                  <a:pt x="475" y="602"/>
                </a:lnTo>
                <a:lnTo>
                  <a:pt x="474" y="603"/>
                </a:lnTo>
                <a:lnTo>
                  <a:pt x="473" y="604"/>
                </a:lnTo>
                <a:lnTo>
                  <a:pt x="472" y="606"/>
                </a:lnTo>
                <a:lnTo>
                  <a:pt x="470" y="607"/>
                </a:lnTo>
                <a:lnTo>
                  <a:pt x="469" y="608"/>
                </a:lnTo>
                <a:lnTo>
                  <a:pt x="468" y="609"/>
                </a:lnTo>
                <a:lnTo>
                  <a:pt x="467" y="610"/>
                </a:lnTo>
                <a:lnTo>
                  <a:pt x="466" y="611"/>
                </a:lnTo>
                <a:cubicBezTo>
                  <a:pt x="460" y="614"/>
                  <a:pt x="456" y="616"/>
                  <a:pt x="455" y="617"/>
                </a:cubicBezTo>
                <a:lnTo>
                  <a:pt x="455" y="617"/>
                </a:lnTo>
                <a:lnTo>
                  <a:pt x="454" y="617"/>
                </a:lnTo>
                <a:lnTo>
                  <a:pt x="453" y="618"/>
                </a:lnTo>
                <a:lnTo>
                  <a:pt x="453" y="615"/>
                </a:lnTo>
                <a:lnTo>
                  <a:pt x="452" y="613"/>
                </a:lnTo>
                <a:lnTo>
                  <a:pt x="451" y="611"/>
                </a:lnTo>
                <a:lnTo>
                  <a:pt x="450" y="610"/>
                </a:lnTo>
                <a:lnTo>
                  <a:pt x="450" y="610"/>
                </a:lnTo>
                <a:lnTo>
                  <a:pt x="449" y="609"/>
                </a:lnTo>
                <a:lnTo>
                  <a:pt x="449" y="609"/>
                </a:lnTo>
                <a:lnTo>
                  <a:pt x="449" y="607"/>
                </a:lnTo>
                <a:cubicBezTo>
                  <a:pt x="447" y="599"/>
                  <a:pt x="445" y="595"/>
                  <a:pt x="444" y="594"/>
                </a:cubicBezTo>
                <a:lnTo>
                  <a:pt x="444" y="594"/>
                </a:lnTo>
                <a:lnTo>
                  <a:pt x="443" y="594"/>
                </a:lnTo>
                <a:lnTo>
                  <a:pt x="443" y="594"/>
                </a:lnTo>
                <a:lnTo>
                  <a:pt x="442" y="594"/>
                </a:lnTo>
                <a:lnTo>
                  <a:pt x="442" y="594"/>
                </a:lnTo>
                <a:lnTo>
                  <a:pt x="442" y="595"/>
                </a:lnTo>
                <a:cubicBezTo>
                  <a:pt x="440" y="596"/>
                  <a:pt x="438" y="609"/>
                  <a:pt x="438" y="617"/>
                </a:cubicBezTo>
                <a:lnTo>
                  <a:pt x="436" y="620"/>
                </a:lnTo>
                <a:lnTo>
                  <a:pt x="435" y="623"/>
                </a:lnTo>
                <a:lnTo>
                  <a:pt x="435" y="625"/>
                </a:lnTo>
                <a:lnTo>
                  <a:pt x="434" y="626"/>
                </a:lnTo>
                <a:lnTo>
                  <a:pt x="434" y="626"/>
                </a:lnTo>
                <a:lnTo>
                  <a:pt x="434" y="625"/>
                </a:lnTo>
                <a:lnTo>
                  <a:pt x="434" y="625"/>
                </a:lnTo>
                <a:lnTo>
                  <a:pt x="434" y="624"/>
                </a:lnTo>
                <a:lnTo>
                  <a:pt x="433" y="623"/>
                </a:lnTo>
                <a:lnTo>
                  <a:pt x="432" y="622"/>
                </a:lnTo>
                <a:lnTo>
                  <a:pt x="431" y="622"/>
                </a:lnTo>
                <a:lnTo>
                  <a:pt x="430" y="622"/>
                </a:lnTo>
                <a:lnTo>
                  <a:pt x="429" y="622"/>
                </a:lnTo>
                <a:lnTo>
                  <a:pt x="428" y="622"/>
                </a:lnTo>
                <a:lnTo>
                  <a:pt x="428" y="623"/>
                </a:lnTo>
                <a:lnTo>
                  <a:pt x="427" y="623"/>
                </a:lnTo>
                <a:lnTo>
                  <a:pt x="427" y="623"/>
                </a:lnTo>
                <a:lnTo>
                  <a:pt x="426" y="623"/>
                </a:lnTo>
                <a:lnTo>
                  <a:pt x="426" y="622"/>
                </a:lnTo>
                <a:lnTo>
                  <a:pt x="425" y="621"/>
                </a:lnTo>
                <a:lnTo>
                  <a:pt x="425" y="619"/>
                </a:lnTo>
                <a:lnTo>
                  <a:pt x="425" y="617"/>
                </a:lnTo>
                <a:lnTo>
                  <a:pt x="424" y="615"/>
                </a:lnTo>
                <a:lnTo>
                  <a:pt x="424" y="613"/>
                </a:lnTo>
                <a:lnTo>
                  <a:pt x="422" y="612"/>
                </a:lnTo>
                <a:lnTo>
                  <a:pt x="420" y="612"/>
                </a:lnTo>
                <a:lnTo>
                  <a:pt x="419" y="614"/>
                </a:lnTo>
                <a:lnTo>
                  <a:pt x="416" y="620"/>
                </a:lnTo>
                <a:cubicBezTo>
                  <a:pt x="401" y="617"/>
                  <a:pt x="393" y="617"/>
                  <a:pt x="389" y="617"/>
                </a:cubicBezTo>
                <a:cubicBezTo>
                  <a:pt x="387" y="617"/>
                  <a:pt x="385" y="617"/>
                  <a:pt x="384" y="617"/>
                </a:cubicBezTo>
                <a:cubicBezTo>
                  <a:pt x="383" y="617"/>
                  <a:pt x="381" y="617"/>
                  <a:pt x="380" y="617"/>
                </a:cubicBezTo>
                <a:cubicBezTo>
                  <a:pt x="379" y="617"/>
                  <a:pt x="375" y="617"/>
                  <a:pt x="374" y="617"/>
                </a:cubicBezTo>
                <a:cubicBezTo>
                  <a:pt x="370" y="620"/>
                  <a:pt x="364" y="620"/>
                  <a:pt x="364" y="620"/>
                </a:cubicBezTo>
                <a:lnTo>
                  <a:pt x="363" y="620"/>
                </a:lnTo>
                <a:lnTo>
                  <a:pt x="362" y="620"/>
                </a:lnTo>
                <a:lnTo>
                  <a:pt x="362" y="621"/>
                </a:lnTo>
                <a:lnTo>
                  <a:pt x="361" y="621"/>
                </a:lnTo>
                <a:lnTo>
                  <a:pt x="361" y="622"/>
                </a:lnTo>
                <a:lnTo>
                  <a:pt x="361" y="623"/>
                </a:lnTo>
                <a:cubicBezTo>
                  <a:pt x="342" y="619"/>
                  <a:pt x="342" y="617"/>
                  <a:pt x="342" y="616"/>
                </a:cubicBezTo>
                <a:lnTo>
                  <a:pt x="342" y="615"/>
                </a:lnTo>
                <a:lnTo>
                  <a:pt x="342" y="615"/>
                </a:lnTo>
                <a:lnTo>
                  <a:pt x="342" y="615"/>
                </a:lnTo>
                <a:lnTo>
                  <a:pt x="341" y="615"/>
                </a:lnTo>
                <a:cubicBezTo>
                  <a:pt x="341" y="614"/>
                  <a:pt x="339" y="614"/>
                  <a:pt x="339" y="614"/>
                </a:cubicBezTo>
                <a:cubicBezTo>
                  <a:pt x="337" y="615"/>
                  <a:pt x="334" y="615"/>
                  <a:pt x="333" y="615"/>
                </a:cubicBezTo>
                <a:cubicBezTo>
                  <a:pt x="327" y="615"/>
                  <a:pt x="317" y="609"/>
                  <a:pt x="308" y="603"/>
                </a:cubicBezTo>
                <a:cubicBezTo>
                  <a:pt x="303" y="600"/>
                  <a:pt x="293" y="594"/>
                  <a:pt x="287" y="591"/>
                </a:cubicBezTo>
                <a:cubicBezTo>
                  <a:pt x="287" y="591"/>
                  <a:pt x="293" y="595"/>
                  <a:pt x="294" y="596"/>
                </a:cubicBezTo>
                <a:cubicBezTo>
                  <a:pt x="300" y="601"/>
                  <a:pt x="308" y="606"/>
                  <a:pt x="308" y="606"/>
                </a:cubicBezTo>
                <a:lnTo>
                  <a:pt x="309" y="606"/>
                </a:lnTo>
                <a:cubicBezTo>
                  <a:pt x="307" y="607"/>
                  <a:pt x="307" y="608"/>
                  <a:pt x="307" y="609"/>
                </a:cubicBezTo>
                <a:cubicBezTo>
                  <a:pt x="307" y="610"/>
                  <a:pt x="308" y="610"/>
                  <a:pt x="308" y="611"/>
                </a:cubicBezTo>
                <a:lnTo>
                  <a:pt x="308" y="611"/>
                </a:lnTo>
                <a:lnTo>
                  <a:pt x="308" y="611"/>
                </a:lnTo>
                <a:lnTo>
                  <a:pt x="308" y="611"/>
                </a:lnTo>
                <a:cubicBezTo>
                  <a:pt x="308" y="611"/>
                  <a:pt x="307" y="610"/>
                  <a:pt x="307" y="610"/>
                </a:cubicBezTo>
                <a:cubicBezTo>
                  <a:pt x="311" y="612"/>
                  <a:pt x="281" y="591"/>
                  <a:pt x="269" y="584"/>
                </a:cubicBezTo>
                <a:cubicBezTo>
                  <a:pt x="267" y="583"/>
                  <a:pt x="266" y="581"/>
                  <a:pt x="265" y="579"/>
                </a:cubicBezTo>
                <a:lnTo>
                  <a:pt x="264" y="578"/>
                </a:lnTo>
                <a:lnTo>
                  <a:pt x="263" y="576"/>
                </a:lnTo>
                <a:lnTo>
                  <a:pt x="261" y="574"/>
                </a:lnTo>
                <a:lnTo>
                  <a:pt x="259" y="571"/>
                </a:lnTo>
                <a:lnTo>
                  <a:pt x="259" y="571"/>
                </a:lnTo>
                <a:lnTo>
                  <a:pt x="258" y="570"/>
                </a:lnTo>
                <a:lnTo>
                  <a:pt x="258" y="570"/>
                </a:lnTo>
                <a:lnTo>
                  <a:pt x="258" y="570"/>
                </a:lnTo>
                <a:lnTo>
                  <a:pt x="258" y="570"/>
                </a:lnTo>
                <a:cubicBezTo>
                  <a:pt x="258" y="570"/>
                  <a:pt x="259" y="571"/>
                  <a:pt x="259" y="571"/>
                </a:cubicBezTo>
                <a:cubicBezTo>
                  <a:pt x="257" y="570"/>
                  <a:pt x="266" y="576"/>
                  <a:pt x="269" y="578"/>
                </a:cubicBezTo>
                <a:cubicBezTo>
                  <a:pt x="259" y="568"/>
                  <a:pt x="253" y="554"/>
                  <a:pt x="254" y="555"/>
                </a:cubicBezTo>
                <a:lnTo>
                  <a:pt x="255" y="553"/>
                </a:lnTo>
                <a:lnTo>
                  <a:pt x="256" y="550"/>
                </a:lnTo>
                <a:lnTo>
                  <a:pt x="256" y="549"/>
                </a:lnTo>
                <a:lnTo>
                  <a:pt x="256" y="548"/>
                </a:lnTo>
                <a:lnTo>
                  <a:pt x="255" y="548"/>
                </a:lnTo>
                <a:lnTo>
                  <a:pt x="253" y="548"/>
                </a:lnTo>
                <a:lnTo>
                  <a:pt x="251" y="550"/>
                </a:lnTo>
                <a:lnTo>
                  <a:pt x="248" y="551"/>
                </a:lnTo>
                <a:lnTo>
                  <a:pt x="248" y="550"/>
                </a:lnTo>
                <a:cubicBezTo>
                  <a:pt x="247" y="548"/>
                  <a:pt x="245" y="544"/>
                  <a:pt x="244" y="544"/>
                </a:cubicBezTo>
                <a:cubicBezTo>
                  <a:pt x="251" y="537"/>
                  <a:pt x="255" y="531"/>
                  <a:pt x="255" y="531"/>
                </a:cubicBezTo>
                <a:lnTo>
                  <a:pt x="255" y="530"/>
                </a:lnTo>
                <a:lnTo>
                  <a:pt x="255" y="530"/>
                </a:lnTo>
                <a:lnTo>
                  <a:pt x="254" y="529"/>
                </a:lnTo>
                <a:cubicBezTo>
                  <a:pt x="254" y="528"/>
                  <a:pt x="243" y="535"/>
                  <a:pt x="239" y="539"/>
                </a:cubicBezTo>
                <a:lnTo>
                  <a:pt x="237" y="537"/>
                </a:lnTo>
                <a:lnTo>
                  <a:pt x="236" y="536"/>
                </a:lnTo>
                <a:lnTo>
                  <a:pt x="235" y="536"/>
                </a:lnTo>
                <a:lnTo>
                  <a:pt x="234" y="537"/>
                </a:lnTo>
                <a:lnTo>
                  <a:pt x="234" y="538"/>
                </a:lnTo>
                <a:lnTo>
                  <a:pt x="235" y="540"/>
                </a:lnTo>
                <a:cubicBezTo>
                  <a:pt x="222" y="542"/>
                  <a:pt x="211" y="564"/>
                  <a:pt x="204" y="577"/>
                </a:cubicBezTo>
                <a:lnTo>
                  <a:pt x="204" y="578"/>
                </a:lnTo>
                <a:lnTo>
                  <a:pt x="203" y="579"/>
                </a:lnTo>
                <a:lnTo>
                  <a:pt x="203" y="580"/>
                </a:lnTo>
                <a:cubicBezTo>
                  <a:pt x="202" y="582"/>
                  <a:pt x="199" y="585"/>
                  <a:pt x="198" y="587"/>
                </a:cubicBezTo>
                <a:cubicBezTo>
                  <a:pt x="189" y="598"/>
                  <a:pt x="173" y="625"/>
                  <a:pt x="174" y="655"/>
                </a:cubicBezTo>
                <a:lnTo>
                  <a:pt x="174" y="657"/>
                </a:lnTo>
                <a:lnTo>
                  <a:pt x="174" y="659"/>
                </a:lnTo>
                <a:lnTo>
                  <a:pt x="174" y="661"/>
                </a:lnTo>
                <a:lnTo>
                  <a:pt x="175" y="663"/>
                </a:lnTo>
                <a:cubicBezTo>
                  <a:pt x="171" y="675"/>
                  <a:pt x="170" y="691"/>
                  <a:pt x="170" y="694"/>
                </a:cubicBezTo>
                <a:cubicBezTo>
                  <a:pt x="170" y="767"/>
                  <a:pt x="271" y="805"/>
                  <a:pt x="306" y="804"/>
                </a:cubicBezTo>
                <a:cubicBezTo>
                  <a:pt x="315" y="805"/>
                  <a:pt x="323" y="802"/>
                  <a:pt x="324" y="800"/>
                </a:cubicBezTo>
                <a:lnTo>
                  <a:pt x="325" y="799"/>
                </a:lnTo>
                <a:lnTo>
                  <a:pt x="326" y="798"/>
                </a:lnTo>
                <a:lnTo>
                  <a:pt x="326" y="797"/>
                </a:lnTo>
                <a:cubicBezTo>
                  <a:pt x="343" y="795"/>
                  <a:pt x="373" y="784"/>
                  <a:pt x="376" y="772"/>
                </a:cubicBezTo>
                <a:cubicBezTo>
                  <a:pt x="379" y="770"/>
                  <a:pt x="384" y="767"/>
                  <a:pt x="386" y="766"/>
                </a:cubicBezTo>
                <a:cubicBezTo>
                  <a:pt x="412" y="757"/>
                  <a:pt x="440" y="711"/>
                  <a:pt x="444" y="682"/>
                </a:cubicBezTo>
                <a:cubicBezTo>
                  <a:pt x="446" y="675"/>
                  <a:pt x="449" y="664"/>
                  <a:pt x="451" y="658"/>
                </a:cubicBezTo>
                <a:lnTo>
                  <a:pt x="451" y="656"/>
                </a:lnTo>
                <a:lnTo>
                  <a:pt x="450" y="655"/>
                </a:lnTo>
                <a:lnTo>
                  <a:pt x="448" y="656"/>
                </a:lnTo>
                <a:lnTo>
                  <a:pt x="447" y="659"/>
                </a:lnTo>
                <a:lnTo>
                  <a:pt x="447" y="660"/>
                </a:lnTo>
                <a:lnTo>
                  <a:pt x="446" y="660"/>
                </a:lnTo>
                <a:lnTo>
                  <a:pt x="446" y="660"/>
                </a:lnTo>
                <a:lnTo>
                  <a:pt x="446" y="659"/>
                </a:lnTo>
                <a:cubicBezTo>
                  <a:pt x="448" y="653"/>
                  <a:pt x="449" y="647"/>
                  <a:pt x="449" y="646"/>
                </a:cubicBezTo>
                <a:lnTo>
                  <a:pt x="450" y="645"/>
                </a:lnTo>
                <a:lnTo>
                  <a:pt x="450" y="645"/>
                </a:lnTo>
                <a:lnTo>
                  <a:pt x="450" y="644"/>
                </a:lnTo>
                <a:lnTo>
                  <a:pt x="450" y="644"/>
                </a:lnTo>
                <a:lnTo>
                  <a:pt x="450" y="643"/>
                </a:lnTo>
                <a:lnTo>
                  <a:pt x="450" y="643"/>
                </a:lnTo>
                <a:lnTo>
                  <a:pt x="450" y="643"/>
                </a:lnTo>
                <a:lnTo>
                  <a:pt x="450" y="643"/>
                </a:lnTo>
                <a:cubicBezTo>
                  <a:pt x="451" y="643"/>
                  <a:pt x="451" y="645"/>
                  <a:pt x="452" y="646"/>
                </a:cubicBezTo>
                <a:cubicBezTo>
                  <a:pt x="453" y="649"/>
                  <a:pt x="462" y="664"/>
                  <a:pt x="471" y="674"/>
                </a:cubicBezTo>
                <a:lnTo>
                  <a:pt x="471" y="675"/>
                </a:lnTo>
                <a:lnTo>
                  <a:pt x="471" y="676"/>
                </a:lnTo>
                <a:lnTo>
                  <a:pt x="472" y="678"/>
                </a:lnTo>
                <a:cubicBezTo>
                  <a:pt x="473" y="681"/>
                  <a:pt x="481" y="685"/>
                  <a:pt x="483" y="685"/>
                </a:cubicBezTo>
                <a:lnTo>
                  <a:pt x="483" y="686"/>
                </a:lnTo>
                <a:lnTo>
                  <a:pt x="484" y="686"/>
                </a:lnTo>
                <a:lnTo>
                  <a:pt x="485" y="687"/>
                </a:lnTo>
                <a:lnTo>
                  <a:pt x="486" y="688"/>
                </a:lnTo>
                <a:lnTo>
                  <a:pt x="487" y="689"/>
                </a:lnTo>
                <a:lnTo>
                  <a:pt x="488" y="691"/>
                </a:lnTo>
                <a:lnTo>
                  <a:pt x="490" y="692"/>
                </a:lnTo>
                <a:lnTo>
                  <a:pt x="492" y="695"/>
                </a:lnTo>
                <a:lnTo>
                  <a:pt x="491" y="696"/>
                </a:lnTo>
                <a:lnTo>
                  <a:pt x="490" y="698"/>
                </a:lnTo>
                <a:lnTo>
                  <a:pt x="490" y="699"/>
                </a:lnTo>
                <a:lnTo>
                  <a:pt x="490" y="700"/>
                </a:lnTo>
                <a:lnTo>
                  <a:pt x="491" y="700"/>
                </a:lnTo>
                <a:lnTo>
                  <a:pt x="493" y="701"/>
                </a:lnTo>
                <a:lnTo>
                  <a:pt x="495" y="701"/>
                </a:lnTo>
                <a:lnTo>
                  <a:pt x="498" y="701"/>
                </a:lnTo>
                <a:cubicBezTo>
                  <a:pt x="514" y="716"/>
                  <a:pt x="535" y="725"/>
                  <a:pt x="552" y="725"/>
                </a:cubicBezTo>
                <a:cubicBezTo>
                  <a:pt x="559" y="725"/>
                  <a:pt x="568" y="723"/>
                  <a:pt x="573" y="722"/>
                </a:cubicBezTo>
                <a:lnTo>
                  <a:pt x="577" y="722"/>
                </a:lnTo>
                <a:lnTo>
                  <a:pt x="582" y="722"/>
                </a:lnTo>
                <a:lnTo>
                  <a:pt x="586" y="723"/>
                </a:lnTo>
                <a:lnTo>
                  <a:pt x="590" y="723"/>
                </a:lnTo>
                <a:cubicBezTo>
                  <a:pt x="660" y="725"/>
                  <a:pt x="738" y="661"/>
                  <a:pt x="734" y="582"/>
                </a:cubicBezTo>
                <a:cubicBezTo>
                  <a:pt x="736" y="561"/>
                  <a:pt x="725" y="523"/>
                  <a:pt x="718" y="507"/>
                </a:cubicBezTo>
                <a:cubicBezTo>
                  <a:pt x="718" y="498"/>
                  <a:pt x="711" y="488"/>
                  <a:pt x="706" y="483"/>
                </a:cubicBezTo>
                <a:lnTo>
                  <a:pt x="705" y="481"/>
                </a:lnTo>
                <a:lnTo>
                  <a:pt x="705" y="480"/>
                </a:lnTo>
                <a:lnTo>
                  <a:pt x="704" y="478"/>
                </a:lnTo>
                <a:lnTo>
                  <a:pt x="703" y="477"/>
                </a:lnTo>
                <a:lnTo>
                  <a:pt x="703" y="476"/>
                </a:lnTo>
                <a:lnTo>
                  <a:pt x="702" y="475"/>
                </a:lnTo>
                <a:lnTo>
                  <a:pt x="701" y="474"/>
                </a:lnTo>
                <a:lnTo>
                  <a:pt x="701" y="473"/>
                </a:lnTo>
                <a:lnTo>
                  <a:pt x="700" y="474"/>
                </a:lnTo>
                <a:lnTo>
                  <a:pt x="699" y="474"/>
                </a:lnTo>
                <a:cubicBezTo>
                  <a:pt x="697" y="473"/>
                  <a:pt x="694" y="470"/>
                  <a:pt x="693" y="469"/>
                </a:cubicBezTo>
                <a:cubicBezTo>
                  <a:pt x="689" y="466"/>
                  <a:pt x="682" y="459"/>
                  <a:pt x="676" y="456"/>
                </a:cubicBezTo>
                <a:lnTo>
                  <a:pt x="676" y="455"/>
                </a:lnTo>
                <a:lnTo>
                  <a:pt x="676" y="453"/>
                </a:lnTo>
                <a:lnTo>
                  <a:pt x="673" y="451"/>
                </a:lnTo>
                <a:lnTo>
                  <a:pt x="670" y="451"/>
                </a:lnTo>
                <a:cubicBezTo>
                  <a:pt x="663" y="446"/>
                  <a:pt x="663" y="446"/>
                  <a:pt x="663" y="446"/>
                </a:cubicBezTo>
                <a:lnTo>
                  <a:pt x="663" y="446"/>
                </a:lnTo>
                <a:lnTo>
                  <a:pt x="662" y="444"/>
                </a:lnTo>
                <a:lnTo>
                  <a:pt x="662" y="443"/>
                </a:lnTo>
                <a:lnTo>
                  <a:pt x="661" y="441"/>
                </a:lnTo>
                <a:lnTo>
                  <a:pt x="660" y="440"/>
                </a:lnTo>
                <a:lnTo>
                  <a:pt x="659" y="440"/>
                </a:lnTo>
                <a:cubicBezTo>
                  <a:pt x="656" y="440"/>
                  <a:pt x="654" y="437"/>
                  <a:pt x="652" y="435"/>
                </a:cubicBezTo>
                <a:cubicBezTo>
                  <a:pt x="650" y="432"/>
                  <a:pt x="640" y="424"/>
                  <a:pt x="632" y="419"/>
                </a:cubicBezTo>
                <a:lnTo>
                  <a:pt x="631" y="417"/>
                </a:lnTo>
                <a:lnTo>
                  <a:pt x="630" y="415"/>
                </a:lnTo>
                <a:lnTo>
                  <a:pt x="629" y="414"/>
                </a:lnTo>
                <a:lnTo>
                  <a:pt x="628" y="413"/>
                </a:lnTo>
                <a:lnTo>
                  <a:pt x="627" y="413"/>
                </a:lnTo>
                <a:lnTo>
                  <a:pt x="624" y="414"/>
                </a:lnTo>
                <a:cubicBezTo>
                  <a:pt x="621" y="413"/>
                  <a:pt x="620" y="413"/>
                  <a:pt x="620" y="413"/>
                </a:cubicBezTo>
                <a:lnTo>
                  <a:pt x="620" y="413"/>
                </a:lnTo>
                <a:lnTo>
                  <a:pt x="620" y="413"/>
                </a:lnTo>
                <a:lnTo>
                  <a:pt x="620" y="413"/>
                </a:lnTo>
                <a:lnTo>
                  <a:pt x="620" y="413"/>
                </a:lnTo>
                <a:lnTo>
                  <a:pt x="621" y="413"/>
                </a:lnTo>
                <a:lnTo>
                  <a:pt x="621" y="413"/>
                </a:lnTo>
                <a:cubicBezTo>
                  <a:pt x="623" y="414"/>
                  <a:pt x="636" y="410"/>
                  <a:pt x="646" y="402"/>
                </a:cubicBezTo>
                <a:cubicBezTo>
                  <a:pt x="681" y="393"/>
                  <a:pt x="709" y="359"/>
                  <a:pt x="708" y="344"/>
                </a:cubicBezTo>
                <a:lnTo>
                  <a:pt x="708" y="343"/>
                </a:lnTo>
                <a:cubicBezTo>
                  <a:pt x="711" y="341"/>
                  <a:pt x="715" y="336"/>
                  <a:pt x="716" y="334"/>
                </a:cubicBezTo>
                <a:lnTo>
                  <a:pt x="717" y="333"/>
                </a:lnTo>
                <a:lnTo>
                  <a:pt x="718" y="333"/>
                </a:lnTo>
                <a:lnTo>
                  <a:pt x="719" y="333"/>
                </a:lnTo>
                <a:lnTo>
                  <a:pt x="720" y="333"/>
                </a:lnTo>
                <a:lnTo>
                  <a:pt x="720" y="332"/>
                </a:lnTo>
                <a:lnTo>
                  <a:pt x="721" y="330"/>
                </a:lnTo>
                <a:lnTo>
                  <a:pt x="721" y="329"/>
                </a:lnTo>
                <a:lnTo>
                  <a:pt x="721" y="327"/>
                </a:lnTo>
                <a:lnTo>
                  <a:pt x="721" y="326"/>
                </a:lnTo>
                <a:cubicBezTo>
                  <a:pt x="729" y="313"/>
                  <a:pt x="735" y="297"/>
                  <a:pt x="738" y="286"/>
                </a:cubicBezTo>
                <a:cubicBezTo>
                  <a:pt x="741" y="275"/>
                  <a:pt x="741" y="270"/>
                  <a:pt x="741" y="269"/>
                </a:cubicBezTo>
                <a:cubicBezTo>
                  <a:pt x="741" y="267"/>
                  <a:pt x="741" y="267"/>
                  <a:pt x="741" y="267"/>
                </a:cubicBezTo>
                <a:cubicBezTo>
                  <a:pt x="746" y="264"/>
                  <a:pt x="748" y="255"/>
                  <a:pt x="748" y="249"/>
                </a:cubicBezTo>
                <a:cubicBezTo>
                  <a:pt x="749" y="234"/>
                  <a:pt x="736" y="208"/>
                  <a:pt x="722" y="191"/>
                </a:cubicBezTo>
                <a:close/>
                <a:moveTo>
                  <a:pt x="464" y="245"/>
                </a:moveTo>
                <a:lnTo>
                  <a:pt x="465" y="246"/>
                </a:lnTo>
                <a:lnTo>
                  <a:pt x="466" y="246"/>
                </a:lnTo>
                <a:lnTo>
                  <a:pt x="465" y="246"/>
                </a:lnTo>
                <a:lnTo>
                  <a:pt x="464" y="245"/>
                </a:lnTo>
                <a:lnTo>
                  <a:pt x="464" y="245"/>
                </a:lnTo>
                <a:close/>
                <a:moveTo>
                  <a:pt x="433" y="162"/>
                </a:moveTo>
                <a:lnTo>
                  <a:pt x="432" y="159"/>
                </a:lnTo>
                <a:lnTo>
                  <a:pt x="437" y="158"/>
                </a:lnTo>
                <a:lnTo>
                  <a:pt x="437" y="161"/>
                </a:lnTo>
                <a:lnTo>
                  <a:pt x="437" y="163"/>
                </a:lnTo>
                <a:lnTo>
                  <a:pt x="437" y="163"/>
                </a:lnTo>
                <a:lnTo>
                  <a:pt x="436" y="163"/>
                </a:lnTo>
                <a:lnTo>
                  <a:pt x="435" y="163"/>
                </a:lnTo>
                <a:lnTo>
                  <a:pt x="433" y="162"/>
                </a:lnTo>
                <a:close/>
                <a:moveTo>
                  <a:pt x="432" y="140"/>
                </a:moveTo>
                <a:lnTo>
                  <a:pt x="433" y="144"/>
                </a:lnTo>
                <a:lnTo>
                  <a:pt x="431" y="144"/>
                </a:lnTo>
                <a:lnTo>
                  <a:pt x="430" y="143"/>
                </a:lnTo>
                <a:lnTo>
                  <a:pt x="431" y="140"/>
                </a:lnTo>
                <a:lnTo>
                  <a:pt x="432" y="140"/>
                </a:lnTo>
                <a:close/>
                <a:moveTo>
                  <a:pt x="428" y="182"/>
                </a:moveTo>
                <a:lnTo>
                  <a:pt x="427" y="179"/>
                </a:lnTo>
                <a:lnTo>
                  <a:pt x="427" y="179"/>
                </a:lnTo>
                <a:lnTo>
                  <a:pt x="428" y="180"/>
                </a:lnTo>
                <a:lnTo>
                  <a:pt x="428" y="182"/>
                </a:lnTo>
                <a:close/>
                <a:moveTo>
                  <a:pt x="425" y="171"/>
                </a:moveTo>
                <a:lnTo>
                  <a:pt x="426" y="170"/>
                </a:lnTo>
                <a:lnTo>
                  <a:pt x="426" y="168"/>
                </a:lnTo>
                <a:lnTo>
                  <a:pt x="427" y="166"/>
                </a:lnTo>
                <a:lnTo>
                  <a:pt x="428" y="169"/>
                </a:lnTo>
                <a:lnTo>
                  <a:pt x="428" y="171"/>
                </a:lnTo>
                <a:lnTo>
                  <a:pt x="427" y="171"/>
                </a:lnTo>
                <a:lnTo>
                  <a:pt x="425" y="171"/>
                </a:lnTo>
                <a:close/>
                <a:moveTo>
                  <a:pt x="427" y="161"/>
                </a:moveTo>
                <a:lnTo>
                  <a:pt x="425" y="161"/>
                </a:lnTo>
                <a:lnTo>
                  <a:pt x="424" y="159"/>
                </a:lnTo>
                <a:lnTo>
                  <a:pt x="427" y="159"/>
                </a:lnTo>
                <a:lnTo>
                  <a:pt x="428" y="160"/>
                </a:lnTo>
                <a:lnTo>
                  <a:pt x="427" y="161"/>
                </a:lnTo>
                <a:close/>
                <a:moveTo>
                  <a:pt x="426" y="145"/>
                </a:moveTo>
                <a:lnTo>
                  <a:pt x="424" y="145"/>
                </a:lnTo>
                <a:lnTo>
                  <a:pt x="422" y="145"/>
                </a:lnTo>
                <a:lnTo>
                  <a:pt x="422" y="144"/>
                </a:lnTo>
                <a:lnTo>
                  <a:pt x="422" y="142"/>
                </a:lnTo>
                <a:lnTo>
                  <a:pt x="421" y="139"/>
                </a:lnTo>
                <a:lnTo>
                  <a:pt x="424" y="139"/>
                </a:lnTo>
                <a:lnTo>
                  <a:pt x="425" y="139"/>
                </a:lnTo>
                <a:lnTo>
                  <a:pt x="426" y="140"/>
                </a:lnTo>
                <a:lnTo>
                  <a:pt x="426" y="142"/>
                </a:lnTo>
                <a:lnTo>
                  <a:pt x="426" y="145"/>
                </a:lnTo>
                <a:close/>
                <a:moveTo>
                  <a:pt x="308" y="185"/>
                </a:moveTo>
                <a:lnTo>
                  <a:pt x="310" y="184"/>
                </a:lnTo>
                <a:lnTo>
                  <a:pt x="312" y="182"/>
                </a:lnTo>
                <a:lnTo>
                  <a:pt x="314" y="182"/>
                </a:lnTo>
                <a:lnTo>
                  <a:pt x="315" y="181"/>
                </a:lnTo>
                <a:lnTo>
                  <a:pt x="316" y="180"/>
                </a:lnTo>
                <a:lnTo>
                  <a:pt x="316" y="180"/>
                </a:lnTo>
                <a:lnTo>
                  <a:pt x="317" y="180"/>
                </a:lnTo>
                <a:lnTo>
                  <a:pt x="317" y="180"/>
                </a:lnTo>
                <a:lnTo>
                  <a:pt x="318" y="180"/>
                </a:lnTo>
                <a:cubicBezTo>
                  <a:pt x="309" y="185"/>
                  <a:pt x="308" y="185"/>
                  <a:pt x="308" y="185"/>
                </a:cubicBezTo>
                <a:lnTo>
                  <a:pt x="308" y="185"/>
                </a:lnTo>
                <a:lnTo>
                  <a:pt x="308" y="185"/>
                </a:lnTo>
                <a:lnTo>
                  <a:pt x="308" y="185"/>
                </a:lnTo>
                <a:close/>
                <a:moveTo>
                  <a:pt x="303" y="230"/>
                </a:moveTo>
                <a:lnTo>
                  <a:pt x="306" y="228"/>
                </a:lnTo>
                <a:lnTo>
                  <a:pt x="307" y="227"/>
                </a:lnTo>
                <a:lnTo>
                  <a:pt x="306" y="227"/>
                </a:lnTo>
                <a:lnTo>
                  <a:pt x="305" y="229"/>
                </a:lnTo>
                <a:lnTo>
                  <a:pt x="303" y="230"/>
                </a:lnTo>
                <a:close/>
                <a:moveTo>
                  <a:pt x="307" y="227"/>
                </a:moveTo>
                <a:lnTo>
                  <a:pt x="308" y="227"/>
                </a:lnTo>
                <a:lnTo>
                  <a:pt x="309" y="226"/>
                </a:lnTo>
                <a:lnTo>
                  <a:pt x="309" y="226"/>
                </a:lnTo>
                <a:lnTo>
                  <a:pt x="309" y="226"/>
                </a:lnTo>
                <a:lnTo>
                  <a:pt x="309" y="226"/>
                </a:lnTo>
                <a:lnTo>
                  <a:pt x="308" y="227"/>
                </a:lnTo>
                <a:lnTo>
                  <a:pt x="307" y="227"/>
                </a:lnTo>
                <a:close/>
                <a:moveTo>
                  <a:pt x="293" y="164"/>
                </a:moveTo>
                <a:lnTo>
                  <a:pt x="292" y="162"/>
                </a:lnTo>
                <a:lnTo>
                  <a:pt x="294" y="162"/>
                </a:lnTo>
                <a:lnTo>
                  <a:pt x="296" y="160"/>
                </a:lnTo>
                <a:lnTo>
                  <a:pt x="297" y="159"/>
                </a:lnTo>
                <a:lnTo>
                  <a:pt x="297" y="161"/>
                </a:lnTo>
                <a:lnTo>
                  <a:pt x="296" y="162"/>
                </a:lnTo>
                <a:lnTo>
                  <a:pt x="294" y="163"/>
                </a:lnTo>
                <a:lnTo>
                  <a:pt x="293" y="164"/>
                </a:lnTo>
                <a:close/>
                <a:moveTo>
                  <a:pt x="277" y="120"/>
                </a:moveTo>
                <a:lnTo>
                  <a:pt x="277" y="120"/>
                </a:lnTo>
                <a:lnTo>
                  <a:pt x="277" y="120"/>
                </a:lnTo>
                <a:cubicBezTo>
                  <a:pt x="275" y="120"/>
                  <a:pt x="282" y="116"/>
                  <a:pt x="286" y="113"/>
                </a:cubicBezTo>
                <a:lnTo>
                  <a:pt x="277" y="120"/>
                </a:lnTo>
                <a:close/>
                <a:moveTo>
                  <a:pt x="284" y="163"/>
                </a:moveTo>
                <a:lnTo>
                  <a:pt x="278" y="167"/>
                </a:lnTo>
                <a:lnTo>
                  <a:pt x="279" y="166"/>
                </a:lnTo>
                <a:lnTo>
                  <a:pt x="280" y="165"/>
                </a:lnTo>
                <a:lnTo>
                  <a:pt x="281" y="165"/>
                </a:lnTo>
                <a:lnTo>
                  <a:pt x="282" y="164"/>
                </a:lnTo>
                <a:lnTo>
                  <a:pt x="284" y="163"/>
                </a:lnTo>
                <a:close/>
                <a:moveTo>
                  <a:pt x="275" y="114"/>
                </a:moveTo>
                <a:lnTo>
                  <a:pt x="275" y="114"/>
                </a:lnTo>
                <a:lnTo>
                  <a:pt x="277" y="112"/>
                </a:lnTo>
                <a:lnTo>
                  <a:pt x="279" y="112"/>
                </a:lnTo>
                <a:lnTo>
                  <a:pt x="280" y="112"/>
                </a:lnTo>
                <a:lnTo>
                  <a:pt x="280" y="112"/>
                </a:lnTo>
                <a:lnTo>
                  <a:pt x="278" y="113"/>
                </a:lnTo>
                <a:lnTo>
                  <a:pt x="275" y="114"/>
                </a:lnTo>
                <a:close/>
                <a:moveTo>
                  <a:pt x="277" y="132"/>
                </a:moveTo>
                <a:lnTo>
                  <a:pt x="275" y="130"/>
                </a:lnTo>
                <a:lnTo>
                  <a:pt x="275" y="129"/>
                </a:lnTo>
                <a:lnTo>
                  <a:pt x="275" y="129"/>
                </a:lnTo>
                <a:lnTo>
                  <a:pt x="277" y="132"/>
                </a:lnTo>
                <a:lnTo>
                  <a:pt x="277" y="132"/>
                </a:lnTo>
                <a:close/>
                <a:moveTo>
                  <a:pt x="268" y="165"/>
                </a:moveTo>
                <a:lnTo>
                  <a:pt x="268" y="168"/>
                </a:lnTo>
                <a:lnTo>
                  <a:pt x="267" y="168"/>
                </a:lnTo>
                <a:lnTo>
                  <a:pt x="266" y="166"/>
                </a:lnTo>
                <a:lnTo>
                  <a:pt x="268" y="165"/>
                </a:lnTo>
                <a:close/>
                <a:moveTo>
                  <a:pt x="261" y="119"/>
                </a:moveTo>
                <a:lnTo>
                  <a:pt x="260" y="117"/>
                </a:lnTo>
                <a:lnTo>
                  <a:pt x="261" y="116"/>
                </a:lnTo>
                <a:lnTo>
                  <a:pt x="262" y="115"/>
                </a:lnTo>
                <a:lnTo>
                  <a:pt x="264" y="113"/>
                </a:lnTo>
                <a:lnTo>
                  <a:pt x="266" y="114"/>
                </a:lnTo>
                <a:lnTo>
                  <a:pt x="266" y="114"/>
                </a:lnTo>
                <a:lnTo>
                  <a:pt x="266" y="115"/>
                </a:lnTo>
                <a:lnTo>
                  <a:pt x="264" y="116"/>
                </a:lnTo>
                <a:lnTo>
                  <a:pt x="263" y="117"/>
                </a:lnTo>
                <a:lnTo>
                  <a:pt x="261" y="119"/>
                </a:lnTo>
                <a:close/>
                <a:moveTo>
                  <a:pt x="265" y="151"/>
                </a:moveTo>
                <a:lnTo>
                  <a:pt x="263" y="153"/>
                </a:lnTo>
                <a:lnTo>
                  <a:pt x="262" y="148"/>
                </a:lnTo>
                <a:lnTo>
                  <a:pt x="265" y="151"/>
                </a:lnTo>
                <a:close/>
                <a:moveTo>
                  <a:pt x="223" y="202"/>
                </a:moveTo>
                <a:lnTo>
                  <a:pt x="221" y="200"/>
                </a:lnTo>
                <a:lnTo>
                  <a:pt x="224" y="198"/>
                </a:lnTo>
                <a:lnTo>
                  <a:pt x="226" y="196"/>
                </a:lnTo>
                <a:lnTo>
                  <a:pt x="228" y="195"/>
                </a:lnTo>
                <a:lnTo>
                  <a:pt x="229" y="194"/>
                </a:lnTo>
                <a:lnTo>
                  <a:pt x="229" y="194"/>
                </a:lnTo>
                <a:lnTo>
                  <a:pt x="229" y="194"/>
                </a:lnTo>
                <a:lnTo>
                  <a:pt x="229" y="195"/>
                </a:lnTo>
                <a:lnTo>
                  <a:pt x="228" y="197"/>
                </a:lnTo>
                <a:lnTo>
                  <a:pt x="226" y="199"/>
                </a:lnTo>
                <a:lnTo>
                  <a:pt x="223" y="202"/>
                </a:lnTo>
                <a:close/>
                <a:moveTo>
                  <a:pt x="219" y="155"/>
                </a:moveTo>
                <a:lnTo>
                  <a:pt x="219" y="157"/>
                </a:lnTo>
                <a:cubicBezTo>
                  <a:pt x="213" y="165"/>
                  <a:pt x="210" y="167"/>
                  <a:pt x="210" y="167"/>
                </a:cubicBezTo>
                <a:lnTo>
                  <a:pt x="210" y="167"/>
                </a:lnTo>
                <a:lnTo>
                  <a:pt x="209" y="167"/>
                </a:lnTo>
                <a:cubicBezTo>
                  <a:pt x="209" y="167"/>
                  <a:pt x="216" y="158"/>
                  <a:pt x="219" y="155"/>
                </a:cubicBezTo>
                <a:close/>
                <a:moveTo>
                  <a:pt x="189" y="122"/>
                </a:moveTo>
                <a:lnTo>
                  <a:pt x="190" y="121"/>
                </a:lnTo>
                <a:lnTo>
                  <a:pt x="190" y="120"/>
                </a:lnTo>
                <a:lnTo>
                  <a:pt x="191" y="118"/>
                </a:lnTo>
                <a:lnTo>
                  <a:pt x="191" y="117"/>
                </a:lnTo>
                <a:lnTo>
                  <a:pt x="194" y="118"/>
                </a:lnTo>
                <a:lnTo>
                  <a:pt x="194" y="122"/>
                </a:lnTo>
                <a:lnTo>
                  <a:pt x="192" y="124"/>
                </a:lnTo>
                <a:lnTo>
                  <a:pt x="191" y="124"/>
                </a:lnTo>
                <a:lnTo>
                  <a:pt x="190" y="124"/>
                </a:lnTo>
                <a:lnTo>
                  <a:pt x="189" y="122"/>
                </a:lnTo>
                <a:close/>
                <a:moveTo>
                  <a:pt x="194" y="132"/>
                </a:moveTo>
                <a:lnTo>
                  <a:pt x="194" y="134"/>
                </a:lnTo>
                <a:lnTo>
                  <a:pt x="194" y="135"/>
                </a:lnTo>
                <a:lnTo>
                  <a:pt x="194" y="134"/>
                </a:lnTo>
                <a:lnTo>
                  <a:pt x="194" y="132"/>
                </a:lnTo>
                <a:lnTo>
                  <a:pt x="193" y="130"/>
                </a:lnTo>
                <a:lnTo>
                  <a:pt x="192" y="128"/>
                </a:lnTo>
                <a:lnTo>
                  <a:pt x="194" y="127"/>
                </a:lnTo>
                <a:lnTo>
                  <a:pt x="194" y="127"/>
                </a:lnTo>
                <a:lnTo>
                  <a:pt x="194" y="127"/>
                </a:lnTo>
                <a:lnTo>
                  <a:pt x="194" y="129"/>
                </a:lnTo>
                <a:lnTo>
                  <a:pt x="194" y="132"/>
                </a:lnTo>
                <a:close/>
                <a:moveTo>
                  <a:pt x="194" y="135"/>
                </a:moveTo>
                <a:lnTo>
                  <a:pt x="194" y="135"/>
                </a:lnTo>
                <a:lnTo>
                  <a:pt x="194" y="135"/>
                </a:lnTo>
                <a:lnTo>
                  <a:pt x="194" y="135"/>
                </a:lnTo>
                <a:lnTo>
                  <a:pt x="194" y="135"/>
                </a:lnTo>
                <a:close/>
                <a:moveTo>
                  <a:pt x="193" y="145"/>
                </a:moveTo>
                <a:lnTo>
                  <a:pt x="192" y="145"/>
                </a:lnTo>
                <a:lnTo>
                  <a:pt x="191" y="146"/>
                </a:lnTo>
                <a:lnTo>
                  <a:pt x="188" y="147"/>
                </a:lnTo>
                <a:lnTo>
                  <a:pt x="187" y="147"/>
                </a:lnTo>
                <a:lnTo>
                  <a:pt x="186" y="148"/>
                </a:lnTo>
                <a:cubicBezTo>
                  <a:pt x="186" y="146"/>
                  <a:pt x="186" y="142"/>
                  <a:pt x="186" y="142"/>
                </a:cubicBezTo>
                <a:lnTo>
                  <a:pt x="186" y="141"/>
                </a:lnTo>
                <a:lnTo>
                  <a:pt x="186" y="139"/>
                </a:lnTo>
                <a:lnTo>
                  <a:pt x="186" y="138"/>
                </a:lnTo>
                <a:lnTo>
                  <a:pt x="186" y="137"/>
                </a:lnTo>
                <a:lnTo>
                  <a:pt x="186" y="136"/>
                </a:lnTo>
                <a:lnTo>
                  <a:pt x="186" y="135"/>
                </a:lnTo>
                <a:lnTo>
                  <a:pt x="186" y="134"/>
                </a:lnTo>
                <a:lnTo>
                  <a:pt x="186" y="133"/>
                </a:lnTo>
                <a:lnTo>
                  <a:pt x="186" y="132"/>
                </a:lnTo>
                <a:lnTo>
                  <a:pt x="186" y="131"/>
                </a:lnTo>
                <a:lnTo>
                  <a:pt x="188" y="130"/>
                </a:lnTo>
                <a:lnTo>
                  <a:pt x="189" y="131"/>
                </a:lnTo>
                <a:lnTo>
                  <a:pt x="189" y="132"/>
                </a:lnTo>
                <a:lnTo>
                  <a:pt x="189" y="133"/>
                </a:lnTo>
                <a:lnTo>
                  <a:pt x="190" y="134"/>
                </a:lnTo>
                <a:cubicBezTo>
                  <a:pt x="191" y="138"/>
                  <a:pt x="193" y="143"/>
                  <a:pt x="193" y="145"/>
                </a:cubicBezTo>
                <a:close/>
                <a:moveTo>
                  <a:pt x="193" y="149"/>
                </a:moveTo>
                <a:lnTo>
                  <a:pt x="193" y="150"/>
                </a:lnTo>
                <a:lnTo>
                  <a:pt x="193" y="152"/>
                </a:lnTo>
                <a:lnTo>
                  <a:pt x="193" y="153"/>
                </a:lnTo>
                <a:lnTo>
                  <a:pt x="193" y="155"/>
                </a:lnTo>
                <a:lnTo>
                  <a:pt x="193" y="156"/>
                </a:lnTo>
                <a:lnTo>
                  <a:pt x="194" y="157"/>
                </a:lnTo>
                <a:lnTo>
                  <a:pt x="195" y="157"/>
                </a:lnTo>
                <a:cubicBezTo>
                  <a:pt x="193" y="160"/>
                  <a:pt x="192" y="165"/>
                  <a:pt x="191" y="168"/>
                </a:cubicBezTo>
                <a:cubicBezTo>
                  <a:pt x="188" y="158"/>
                  <a:pt x="187" y="154"/>
                  <a:pt x="187" y="153"/>
                </a:cubicBezTo>
                <a:lnTo>
                  <a:pt x="187" y="153"/>
                </a:lnTo>
                <a:lnTo>
                  <a:pt x="187" y="152"/>
                </a:lnTo>
                <a:lnTo>
                  <a:pt x="188" y="152"/>
                </a:lnTo>
                <a:lnTo>
                  <a:pt x="188" y="151"/>
                </a:lnTo>
                <a:lnTo>
                  <a:pt x="189" y="151"/>
                </a:lnTo>
                <a:lnTo>
                  <a:pt x="189" y="151"/>
                </a:lnTo>
                <a:lnTo>
                  <a:pt x="190" y="150"/>
                </a:lnTo>
                <a:lnTo>
                  <a:pt x="191" y="150"/>
                </a:lnTo>
                <a:lnTo>
                  <a:pt x="191" y="150"/>
                </a:lnTo>
                <a:lnTo>
                  <a:pt x="192" y="149"/>
                </a:lnTo>
                <a:lnTo>
                  <a:pt x="193" y="149"/>
                </a:lnTo>
                <a:close/>
                <a:moveTo>
                  <a:pt x="197" y="161"/>
                </a:moveTo>
                <a:cubicBezTo>
                  <a:pt x="197" y="163"/>
                  <a:pt x="200" y="174"/>
                  <a:pt x="201" y="175"/>
                </a:cubicBezTo>
                <a:lnTo>
                  <a:pt x="199" y="175"/>
                </a:lnTo>
                <a:lnTo>
                  <a:pt x="198" y="175"/>
                </a:lnTo>
                <a:lnTo>
                  <a:pt x="197" y="175"/>
                </a:lnTo>
                <a:lnTo>
                  <a:pt x="196" y="175"/>
                </a:lnTo>
                <a:lnTo>
                  <a:pt x="196" y="175"/>
                </a:lnTo>
                <a:lnTo>
                  <a:pt x="195" y="174"/>
                </a:lnTo>
                <a:lnTo>
                  <a:pt x="195" y="173"/>
                </a:lnTo>
                <a:lnTo>
                  <a:pt x="195" y="172"/>
                </a:lnTo>
                <a:lnTo>
                  <a:pt x="195" y="171"/>
                </a:lnTo>
                <a:cubicBezTo>
                  <a:pt x="194" y="169"/>
                  <a:pt x="197" y="163"/>
                  <a:pt x="197" y="161"/>
                </a:cubicBezTo>
                <a:close/>
                <a:moveTo>
                  <a:pt x="198" y="129"/>
                </a:moveTo>
                <a:lnTo>
                  <a:pt x="198" y="124"/>
                </a:lnTo>
                <a:lnTo>
                  <a:pt x="200" y="123"/>
                </a:lnTo>
                <a:lnTo>
                  <a:pt x="200" y="122"/>
                </a:lnTo>
                <a:lnTo>
                  <a:pt x="201" y="123"/>
                </a:lnTo>
                <a:lnTo>
                  <a:pt x="200" y="123"/>
                </a:lnTo>
                <a:lnTo>
                  <a:pt x="200" y="124"/>
                </a:lnTo>
                <a:lnTo>
                  <a:pt x="199" y="126"/>
                </a:lnTo>
                <a:lnTo>
                  <a:pt x="199" y="127"/>
                </a:lnTo>
                <a:lnTo>
                  <a:pt x="198" y="129"/>
                </a:lnTo>
                <a:close/>
                <a:moveTo>
                  <a:pt x="205" y="191"/>
                </a:moveTo>
                <a:lnTo>
                  <a:pt x="205" y="191"/>
                </a:lnTo>
                <a:lnTo>
                  <a:pt x="205" y="192"/>
                </a:lnTo>
                <a:lnTo>
                  <a:pt x="204" y="195"/>
                </a:lnTo>
                <a:lnTo>
                  <a:pt x="203" y="194"/>
                </a:lnTo>
                <a:lnTo>
                  <a:pt x="203" y="194"/>
                </a:lnTo>
                <a:lnTo>
                  <a:pt x="203" y="193"/>
                </a:lnTo>
                <a:lnTo>
                  <a:pt x="203" y="193"/>
                </a:lnTo>
                <a:cubicBezTo>
                  <a:pt x="202" y="192"/>
                  <a:pt x="199" y="185"/>
                  <a:pt x="196" y="179"/>
                </a:cubicBezTo>
                <a:lnTo>
                  <a:pt x="199" y="179"/>
                </a:lnTo>
                <a:lnTo>
                  <a:pt x="201" y="179"/>
                </a:lnTo>
                <a:lnTo>
                  <a:pt x="202" y="179"/>
                </a:lnTo>
                <a:lnTo>
                  <a:pt x="203" y="179"/>
                </a:lnTo>
                <a:lnTo>
                  <a:pt x="203" y="180"/>
                </a:lnTo>
                <a:lnTo>
                  <a:pt x="203" y="181"/>
                </a:lnTo>
                <a:lnTo>
                  <a:pt x="203" y="181"/>
                </a:lnTo>
                <a:lnTo>
                  <a:pt x="203" y="183"/>
                </a:lnTo>
                <a:lnTo>
                  <a:pt x="203" y="184"/>
                </a:lnTo>
                <a:lnTo>
                  <a:pt x="203" y="186"/>
                </a:lnTo>
                <a:lnTo>
                  <a:pt x="203" y="189"/>
                </a:lnTo>
                <a:lnTo>
                  <a:pt x="205" y="191"/>
                </a:lnTo>
                <a:close/>
                <a:moveTo>
                  <a:pt x="204" y="134"/>
                </a:moveTo>
                <a:cubicBezTo>
                  <a:pt x="208" y="126"/>
                  <a:pt x="215" y="119"/>
                  <a:pt x="215" y="119"/>
                </a:cubicBezTo>
                <a:lnTo>
                  <a:pt x="215" y="119"/>
                </a:lnTo>
                <a:lnTo>
                  <a:pt x="215" y="119"/>
                </a:lnTo>
                <a:cubicBezTo>
                  <a:pt x="216" y="118"/>
                  <a:pt x="209" y="128"/>
                  <a:pt x="204" y="134"/>
                </a:cubicBezTo>
                <a:close/>
                <a:moveTo>
                  <a:pt x="205" y="162"/>
                </a:moveTo>
                <a:lnTo>
                  <a:pt x="207" y="161"/>
                </a:lnTo>
                <a:lnTo>
                  <a:pt x="208" y="161"/>
                </a:lnTo>
                <a:lnTo>
                  <a:pt x="208" y="160"/>
                </a:lnTo>
                <a:lnTo>
                  <a:pt x="208" y="161"/>
                </a:lnTo>
                <a:lnTo>
                  <a:pt x="207" y="163"/>
                </a:lnTo>
                <a:lnTo>
                  <a:pt x="206" y="165"/>
                </a:lnTo>
                <a:lnTo>
                  <a:pt x="205" y="162"/>
                </a:lnTo>
                <a:close/>
                <a:moveTo>
                  <a:pt x="206" y="157"/>
                </a:moveTo>
                <a:lnTo>
                  <a:pt x="214" y="149"/>
                </a:lnTo>
                <a:lnTo>
                  <a:pt x="213" y="151"/>
                </a:lnTo>
                <a:lnTo>
                  <a:pt x="212" y="152"/>
                </a:lnTo>
                <a:lnTo>
                  <a:pt x="212" y="153"/>
                </a:lnTo>
                <a:lnTo>
                  <a:pt x="211" y="154"/>
                </a:lnTo>
                <a:lnTo>
                  <a:pt x="210" y="155"/>
                </a:lnTo>
                <a:lnTo>
                  <a:pt x="208" y="156"/>
                </a:lnTo>
                <a:lnTo>
                  <a:pt x="206" y="157"/>
                </a:lnTo>
                <a:close/>
                <a:moveTo>
                  <a:pt x="209" y="194"/>
                </a:moveTo>
                <a:lnTo>
                  <a:pt x="210" y="196"/>
                </a:lnTo>
                <a:lnTo>
                  <a:pt x="211" y="198"/>
                </a:lnTo>
                <a:lnTo>
                  <a:pt x="211" y="199"/>
                </a:lnTo>
                <a:lnTo>
                  <a:pt x="211" y="199"/>
                </a:lnTo>
                <a:lnTo>
                  <a:pt x="211" y="200"/>
                </a:lnTo>
                <a:lnTo>
                  <a:pt x="210" y="200"/>
                </a:lnTo>
                <a:lnTo>
                  <a:pt x="210" y="202"/>
                </a:lnTo>
                <a:lnTo>
                  <a:pt x="209" y="203"/>
                </a:lnTo>
                <a:lnTo>
                  <a:pt x="209" y="203"/>
                </a:lnTo>
                <a:lnTo>
                  <a:pt x="208" y="202"/>
                </a:lnTo>
                <a:lnTo>
                  <a:pt x="207" y="199"/>
                </a:lnTo>
                <a:lnTo>
                  <a:pt x="207" y="198"/>
                </a:lnTo>
                <a:lnTo>
                  <a:pt x="207" y="196"/>
                </a:lnTo>
                <a:lnTo>
                  <a:pt x="208" y="195"/>
                </a:lnTo>
                <a:lnTo>
                  <a:pt x="209" y="194"/>
                </a:lnTo>
                <a:close/>
                <a:moveTo>
                  <a:pt x="237" y="77"/>
                </a:moveTo>
                <a:lnTo>
                  <a:pt x="238" y="77"/>
                </a:lnTo>
                <a:lnTo>
                  <a:pt x="239" y="77"/>
                </a:lnTo>
                <a:lnTo>
                  <a:pt x="241" y="76"/>
                </a:lnTo>
                <a:lnTo>
                  <a:pt x="242" y="76"/>
                </a:lnTo>
                <a:lnTo>
                  <a:pt x="243" y="76"/>
                </a:lnTo>
                <a:lnTo>
                  <a:pt x="243" y="79"/>
                </a:lnTo>
                <a:lnTo>
                  <a:pt x="243" y="80"/>
                </a:lnTo>
                <a:lnTo>
                  <a:pt x="242" y="80"/>
                </a:lnTo>
                <a:lnTo>
                  <a:pt x="240" y="81"/>
                </a:lnTo>
                <a:lnTo>
                  <a:pt x="239" y="82"/>
                </a:lnTo>
                <a:cubicBezTo>
                  <a:pt x="235" y="85"/>
                  <a:pt x="234" y="85"/>
                  <a:pt x="232" y="86"/>
                </a:cubicBezTo>
                <a:lnTo>
                  <a:pt x="231" y="86"/>
                </a:lnTo>
                <a:lnTo>
                  <a:pt x="229" y="86"/>
                </a:lnTo>
                <a:lnTo>
                  <a:pt x="228" y="86"/>
                </a:lnTo>
                <a:cubicBezTo>
                  <a:pt x="228" y="84"/>
                  <a:pt x="236" y="77"/>
                  <a:pt x="237" y="77"/>
                </a:cubicBezTo>
                <a:close/>
                <a:moveTo>
                  <a:pt x="235" y="71"/>
                </a:moveTo>
                <a:lnTo>
                  <a:pt x="235" y="70"/>
                </a:lnTo>
                <a:lnTo>
                  <a:pt x="238" y="70"/>
                </a:lnTo>
                <a:lnTo>
                  <a:pt x="236" y="71"/>
                </a:lnTo>
                <a:lnTo>
                  <a:pt x="235" y="71"/>
                </a:lnTo>
                <a:close/>
                <a:moveTo>
                  <a:pt x="260" y="45"/>
                </a:moveTo>
                <a:lnTo>
                  <a:pt x="260" y="46"/>
                </a:lnTo>
                <a:lnTo>
                  <a:pt x="261" y="46"/>
                </a:lnTo>
                <a:lnTo>
                  <a:pt x="263" y="46"/>
                </a:lnTo>
                <a:lnTo>
                  <a:pt x="265" y="46"/>
                </a:lnTo>
                <a:lnTo>
                  <a:pt x="263" y="47"/>
                </a:lnTo>
                <a:lnTo>
                  <a:pt x="262" y="48"/>
                </a:lnTo>
                <a:lnTo>
                  <a:pt x="261" y="49"/>
                </a:lnTo>
                <a:lnTo>
                  <a:pt x="261" y="49"/>
                </a:lnTo>
                <a:lnTo>
                  <a:pt x="260" y="50"/>
                </a:lnTo>
                <a:lnTo>
                  <a:pt x="260" y="50"/>
                </a:lnTo>
                <a:lnTo>
                  <a:pt x="259" y="50"/>
                </a:lnTo>
                <a:lnTo>
                  <a:pt x="257" y="50"/>
                </a:lnTo>
                <a:lnTo>
                  <a:pt x="255" y="50"/>
                </a:lnTo>
                <a:lnTo>
                  <a:pt x="253" y="50"/>
                </a:lnTo>
                <a:lnTo>
                  <a:pt x="252" y="51"/>
                </a:lnTo>
                <a:lnTo>
                  <a:pt x="251" y="51"/>
                </a:lnTo>
                <a:lnTo>
                  <a:pt x="250" y="51"/>
                </a:lnTo>
                <a:lnTo>
                  <a:pt x="250" y="51"/>
                </a:lnTo>
                <a:lnTo>
                  <a:pt x="250" y="51"/>
                </a:lnTo>
                <a:lnTo>
                  <a:pt x="249" y="51"/>
                </a:lnTo>
                <a:cubicBezTo>
                  <a:pt x="249" y="51"/>
                  <a:pt x="255" y="48"/>
                  <a:pt x="257" y="46"/>
                </a:cubicBezTo>
                <a:lnTo>
                  <a:pt x="260" y="45"/>
                </a:lnTo>
                <a:close/>
                <a:moveTo>
                  <a:pt x="363" y="45"/>
                </a:moveTo>
                <a:cubicBezTo>
                  <a:pt x="360" y="46"/>
                  <a:pt x="355" y="46"/>
                  <a:pt x="352" y="46"/>
                </a:cubicBezTo>
                <a:cubicBezTo>
                  <a:pt x="350" y="46"/>
                  <a:pt x="345" y="47"/>
                  <a:pt x="344" y="47"/>
                </a:cubicBezTo>
                <a:cubicBezTo>
                  <a:pt x="349" y="45"/>
                  <a:pt x="361" y="43"/>
                  <a:pt x="362" y="44"/>
                </a:cubicBezTo>
                <a:lnTo>
                  <a:pt x="363" y="44"/>
                </a:lnTo>
                <a:lnTo>
                  <a:pt x="363" y="44"/>
                </a:lnTo>
                <a:lnTo>
                  <a:pt x="364" y="44"/>
                </a:lnTo>
                <a:lnTo>
                  <a:pt x="364" y="44"/>
                </a:lnTo>
                <a:lnTo>
                  <a:pt x="364" y="44"/>
                </a:lnTo>
                <a:lnTo>
                  <a:pt x="363" y="44"/>
                </a:lnTo>
                <a:lnTo>
                  <a:pt x="363" y="45"/>
                </a:lnTo>
                <a:close/>
                <a:moveTo>
                  <a:pt x="346" y="33"/>
                </a:moveTo>
                <a:lnTo>
                  <a:pt x="348" y="33"/>
                </a:lnTo>
                <a:lnTo>
                  <a:pt x="349" y="33"/>
                </a:lnTo>
                <a:lnTo>
                  <a:pt x="350" y="33"/>
                </a:lnTo>
                <a:lnTo>
                  <a:pt x="351" y="32"/>
                </a:lnTo>
                <a:lnTo>
                  <a:pt x="353" y="32"/>
                </a:lnTo>
                <a:lnTo>
                  <a:pt x="349" y="35"/>
                </a:lnTo>
                <a:lnTo>
                  <a:pt x="346" y="33"/>
                </a:lnTo>
                <a:close/>
                <a:moveTo>
                  <a:pt x="407" y="104"/>
                </a:moveTo>
                <a:lnTo>
                  <a:pt x="408" y="107"/>
                </a:lnTo>
                <a:lnTo>
                  <a:pt x="407" y="107"/>
                </a:lnTo>
                <a:lnTo>
                  <a:pt x="406" y="107"/>
                </a:lnTo>
                <a:lnTo>
                  <a:pt x="403" y="107"/>
                </a:lnTo>
                <a:lnTo>
                  <a:pt x="400" y="107"/>
                </a:lnTo>
                <a:lnTo>
                  <a:pt x="399" y="107"/>
                </a:lnTo>
                <a:lnTo>
                  <a:pt x="398" y="107"/>
                </a:lnTo>
                <a:lnTo>
                  <a:pt x="398" y="107"/>
                </a:lnTo>
                <a:lnTo>
                  <a:pt x="399" y="107"/>
                </a:lnTo>
                <a:lnTo>
                  <a:pt x="399" y="106"/>
                </a:lnTo>
                <a:lnTo>
                  <a:pt x="400" y="106"/>
                </a:lnTo>
                <a:lnTo>
                  <a:pt x="402" y="105"/>
                </a:lnTo>
                <a:lnTo>
                  <a:pt x="403" y="105"/>
                </a:lnTo>
                <a:lnTo>
                  <a:pt x="404" y="104"/>
                </a:lnTo>
                <a:lnTo>
                  <a:pt x="405" y="104"/>
                </a:lnTo>
                <a:lnTo>
                  <a:pt x="407" y="104"/>
                </a:lnTo>
                <a:close/>
                <a:moveTo>
                  <a:pt x="404" y="84"/>
                </a:moveTo>
                <a:lnTo>
                  <a:pt x="404" y="84"/>
                </a:lnTo>
                <a:lnTo>
                  <a:pt x="405" y="84"/>
                </a:lnTo>
                <a:lnTo>
                  <a:pt x="405" y="83"/>
                </a:lnTo>
                <a:lnTo>
                  <a:pt x="406" y="83"/>
                </a:lnTo>
                <a:lnTo>
                  <a:pt x="407" y="84"/>
                </a:lnTo>
                <a:lnTo>
                  <a:pt x="409" y="84"/>
                </a:lnTo>
                <a:lnTo>
                  <a:pt x="412" y="85"/>
                </a:lnTo>
                <a:lnTo>
                  <a:pt x="410" y="85"/>
                </a:lnTo>
                <a:lnTo>
                  <a:pt x="408" y="86"/>
                </a:lnTo>
                <a:lnTo>
                  <a:pt x="408" y="86"/>
                </a:lnTo>
                <a:lnTo>
                  <a:pt x="407" y="86"/>
                </a:lnTo>
                <a:lnTo>
                  <a:pt x="406" y="85"/>
                </a:lnTo>
                <a:lnTo>
                  <a:pt x="405" y="85"/>
                </a:lnTo>
                <a:lnTo>
                  <a:pt x="404" y="84"/>
                </a:lnTo>
                <a:close/>
                <a:moveTo>
                  <a:pt x="344" y="166"/>
                </a:moveTo>
                <a:cubicBezTo>
                  <a:pt x="350" y="163"/>
                  <a:pt x="355" y="161"/>
                  <a:pt x="355" y="161"/>
                </a:cubicBezTo>
                <a:cubicBezTo>
                  <a:pt x="359" y="159"/>
                  <a:pt x="359" y="159"/>
                  <a:pt x="360" y="159"/>
                </a:cubicBezTo>
                <a:lnTo>
                  <a:pt x="360" y="159"/>
                </a:lnTo>
                <a:lnTo>
                  <a:pt x="360" y="159"/>
                </a:lnTo>
                <a:lnTo>
                  <a:pt x="361" y="159"/>
                </a:lnTo>
                <a:lnTo>
                  <a:pt x="358" y="161"/>
                </a:lnTo>
                <a:lnTo>
                  <a:pt x="355" y="162"/>
                </a:lnTo>
                <a:lnTo>
                  <a:pt x="353" y="163"/>
                </a:lnTo>
                <a:lnTo>
                  <a:pt x="352" y="164"/>
                </a:lnTo>
                <a:lnTo>
                  <a:pt x="350" y="165"/>
                </a:lnTo>
                <a:cubicBezTo>
                  <a:pt x="347" y="167"/>
                  <a:pt x="346" y="167"/>
                  <a:pt x="345" y="167"/>
                </a:cubicBezTo>
                <a:lnTo>
                  <a:pt x="345" y="167"/>
                </a:lnTo>
                <a:lnTo>
                  <a:pt x="345" y="166"/>
                </a:lnTo>
                <a:lnTo>
                  <a:pt x="344" y="166"/>
                </a:lnTo>
                <a:close/>
                <a:moveTo>
                  <a:pt x="359" y="174"/>
                </a:moveTo>
                <a:lnTo>
                  <a:pt x="358" y="174"/>
                </a:lnTo>
                <a:lnTo>
                  <a:pt x="358" y="174"/>
                </a:lnTo>
                <a:lnTo>
                  <a:pt x="357" y="174"/>
                </a:lnTo>
                <a:lnTo>
                  <a:pt x="357" y="175"/>
                </a:lnTo>
                <a:lnTo>
                  <a:pt x="356" y="175"/>
                </a:lnTo>
                <a:lnTo>
                  <a:pt x="355" y="174"/>
                </a:lnTo>
                <a:lnTo>
                  <a:pt x="354" y="174"/>
                </a:lnTo>
                <a:lnTo>
                  <a:pt x="351" y="174"/>
                </a:lnTo>
                <a:lnTo>
                  <a:pt x="348" y="174"/>
                </a:lnTo>
                <a:lnTo>
                  <a:pt x="350" y="173"/>
                </a:lnTo>
                <a:lnTo>
                  <a:pt x="350" y="173"/>
                </a:lnTo>
                <a:lnTo>
                  <a:pt x="351" y="173"/>
                </a:lnTo>
                <a:lnTo>
                  <a:pt x="352" y="173"/>
                </a:lnTo>
                <a:lnTo>
                  <a:pt x="352" y="173"/>
                </a:lnTo>
                <a:lnTo>
                  <a:pt x="353" y="173"/>
                </a:lnTo>
                <a:lnTo>
                  <a:pt x="355" y="173"/>
                </a:lnTo>
                <a:lnTo>
                  <a:pt x="356" y="173"/>
                </a:lnTo>
                <a:lnTo>
                  <a:pt x="359" y="174"/>
                </a:lnTo>
                <a:close/>
                <a:moveTo>
                  <a:pt x="319" y="165"/>
                </a:moveTo>
                <a:cubicBezTo>
                  <a:pt x="322" y="164"/>
                  <a:pt x="326" y="162"/>
                  <a:pt x="328" y="162"/>
                </a:cubicBezTo>
                <a:cubicBezTo>
                  <a:pt x="330" y="160"/>
                  <a:pt x="334" y="158"/>
                  <a:pt x="335" y="158"/>
                </a:cubicBezTo>
                <a:lnTo>
                  <a:pt x="338" y="158"/>
                </a:lnTo>
                <a:lnTo>
                  <a:pt x="340" y="158"/>
                </a:lnTo>
                <a:lnTo>
                  <a:pt x="342" y="158"/>
                </a:lnTo>
                <a:lnTo>
                  <a:pt x="344" y="158"/>
                </a:lnTo>
                <a:lnTo>
                  <a:pt x="345" y="158"/>
                </a:lnTo>
                <a:lnTo>
                  <a:pt x="346" y="158"/>
                </a:lnTo>
                <a:lnTo>
                  <a:pt x="347" y="158"/>
                </a:lnTo>
                <a:lnTo>
                  <a:pt x="347" y="158"/>
                </a:lnTo>
                <a:lnTo>
                  <a:pt x="347" y="158"/>
                </a:lnTo>
                <a:lnTo>
                  <a:pt x="347" y="158"/>
                </a:lnTo>
                <a:lnTo>
                  <a:pt x="347" y="159"/>
                </a:lnTo>
                <a:lnTo>
                  <a:pt x="346" y="159"/>
                </a:lnTo>
                <a:lnTo>
                  <a:pt x="345" y="159"/>
                </a:lnTo>
                <a:lnTo>
                  <a:pt x="344" y="160"/>
                </a:lnTo>
                <a:lnTo>
                  <a:pt x="343" y="161"/>
                </a:lnTo>
                <a:lnTo>
                  <a:pt x="341" y="161"/>
                </a:lnTo>
                <a:lnTo>
                  <a:pt x="339" y="162"/>
                </a:lnTo>
                <a:lnTo>
                  <a:pt x="337" y="163"/>
                </a:lnTo>
                <a:lnTo>
                  <a:pt x="336" y="163"/>
                </a:lnTo>
                <a:lnTo>
                  <a:pt x="335" y="164"/>
                </a:lnTo>
                <a:lnTo>
                  <a:pt x="334" y="164"/>
                </a:lnTo>
                <a:cubicBezTo>
                  <a:pt x="332" y="166"/>
                  <a:pt x="331" y="166"/>
                  <a:pt x="330" y="166"/>
                </a:cubicBezTo>
                <a:lnTo>
                  <a:pt x="329" y="166"/>
                </a:lnTo>
                <a:lnTo>
                  <a:pt x="328" y="166"/>
                </a:lnTo>
                <a:lnTo>
                  <a:pt x="327" y="166"/>
                </a:lnTo>
                <a:lnTo>
                  <a:pt x="326" y="166"/>
                </a:lnTo>
                <a:lnTo>
                  <a:pt x="325" y="166"/>
                </a:lnTo>
                <a:lnTo>
                  <a:pt x="323" y="165"/>
                </a:lnTo>
                <a:lnTo>
                  <a:pt x="321" y="165"/>
                </a:lnTo>
                <a:lnTo>
                  <a:pt x="319" y="165"/>
                </a:lnTo>
                <a:close/>
                <a:moveTo>
                  <a:pt x="334" y="173"/>
                </a:moveTo>
                <a:lnTo>
                  <a:pt x="331" y="174"/>
                </a:lnTo>
                <a:lnTo>
                  <a:pt x="329" y="174"/>
                </a:lnTo>
                <a:lnTo>
                  <a:pt x="328" y="174"/>
                </a:lnTo>
                <a:cubicBezTo>
                  <a:pt x="327" y="173"/>
                  <a:pt x="334" y="173"/>
                  <a:pt x="334" y="173"/>
                </a:cubicBezTo>
                <a:close/>
                <a:moveTo>
                  <a:pt x="294" y="149"/>
                </a:moveTo>
                <a:lnTo>
                  <a:pt x="295" y="150"/>
                </a:lnTo>
                <a:lnTo>
                  <a:pt x="294" y="150"/>
                </a:lnTo>
                <a:lnTo>
                  <a:pt x="291" y="151"/>
                </a:lnTo>
                <a:lnTo>
                  <a:pt x="294" y="149"/>
                </a:lnTo>
                <a:close/>
                <a:moveTo>
                  <a:pt x="265" y="91"/>
                </a:moveTo>
                <a:lnTo>
                  <a:pt x="264" y="87"/>
                </a:lnTo>
                <a:lnTo>
                  <a:pt x="267" y="87"/>
                </a:lnTo>
                <a:lnTo>
                  <a:pt x="269" y="87"/>
                </a:lnTo>
                <a:lnTo>
                  <a:pt x="270" y="87"/>
                </a:lnTo>
                <a:lnTo>
                  <a:pt x="270" y="87"/>
                </a:lnTo>
                <a:lnTo>
                  <a:pt x="270" y="87"/>
                </a:lnTo>
                <a:lnTo>
                  <a:pt x="269" y="88"/>
                </a:lnTo>
                <a:lnTo>
                  <a:pt x="267" y="89"/>
                </a:lnTo>
                <a:lnTo>
                  <a:pt x="265" y="91"/>
                </a:lnTo>
                <a:close/>
                <a:moveTo>
                  <a:pt x="255" y="77"/>
                </a:moveTo>
                <a:lnTo>
                  <a:pt x="255" y="79"/>
                </a:lnTo>
                <a:lnTo>
                  <a:pt x="255" y="81"/>
                </a:lnTo>
                <a:lnTo>
                  <a:pt x="255" y="82"/>
                </a:lnTo>
                <a:lnTo>
                  <a:pt x="254" y="82"/>
                </a:lnTo>
                <a:lnTo>
                  <a:pt x="252" y="83"/>
                </a:lnTo>
                <a:lnTo>
                  <a:pt x="249" y="83"/>
                </a:lnTo>
                <a:lnTo>
                  <a:pt x="249" y="82"/>
                </a:lnTo>
                <a:lnTo>
                  <a:pt x="249" y="81"/>
                </a:lnTo>
                <a:lnTo>
                  <a:pt x="250" y="80"/>
                </a:lnTo>
                <a:lnTo>
                  <a:pt x="252" y="79"/>
                </a:lnTo>
                <a:lnTo>
                  <a:pt x="255" y="77"/>
                </a:lnTo>
                <a:close/>
                <a:moveTo>
                  <a:pt x="278" y="53"/>
                </a:moveTo>
                <a:lnTo>
                  <a:pt x="277" y="53"/>
                </a:lnTo>
                <a:lnTo>
                  <a:pt x="277" y="54"/>
                </a:lnTo>
                <a:cubicBezTo>
                  <a:pt x="277" y="54"/>
                  <a:pt x="272" y="55"/>
                  <a:pt x="266" y="55"/>
                </a:cubicBezTo>
                <a:lnTo>
                  <a:pt x="267" y="55"/>
                </a:lnTo>
                <a:lnTo>
                  <a:pt x="267" y="54"/>
                </a:lnTo>
                <a:lnTo>
                  <a:pt x="267" y="54"/>
                </a:lnTo>
                <a:lnTo>
                  <a:pt x="268" y="54"/>
                </a:lnTo>
                <a:cubicBezTo>
                  <a:pt x="268" y="53"/>
                  <a:pt x="274" y="53"/>
                  <a:pt x="278" y="53"/>
                </a:cubicBezTo>
                <a:close/>
                <a:moveTo>
                  <a:pt x="268" y="49"/>
                </a:moveTo>
                <a:lnTo>
                  <a:pt x="270" y="47"/>
                </a:lnTo>
                <a:lnTo>
                  <a:pt x="270" y="48"/>
                </a:lnTo>
                <a:lnTo>
                  <a:pt x="268" y="49"/>
                </a:lnTo>
                <a:close/>
                <a:moveTo>
                  <a:pt x="270" y="47"/>
                </a:moveTo>
                <a:lnTo>
                  <a:pt x="272" y="46"/>
                </a:lnTo>
                <a:lnTo>
                  <a:pt x="271" y="47"/>
                </a:lnTo>
                <a:lnTo>
                  <a:pt x="270" y="47"/>
                </a:lnTo>
                <a:close/>
                <a:moveTo>
                  <a:pt x="268" y="59"/>
                </a:moveTo>
                <a:lnTo>
                  <a:pt x="265" y="60"/>
                </a:lnTo>
                <a:lnTo>
                  <a:pt x="263" y="60"/>
                </a:lnTo>
                <a:lnTo>
                  <a:pt x="262" y="60"/>
                </a:lnTo>
                <a:lnTo>
                  <a:pt x="264" y="60"/>
                </a:lnTo>
                <a:lnTo>
                  <a:pt x="265" y="60"/>
                </a:lnTo>
                <a:lnTo>
                  <a:pt x="266" y="60"/>
                </a:lnTo>
                <a:lnTo>
                  <a:pt x="267" y="60"/>
                </a:lnTo>
                <a:lnTo>
                  <a:pt x="268" y="59"/>
                </a:lnTo>
                <a:close/>
                <a:moveTo>
                  <a:pt x="262" y="60"/>
                </a:moveTo>
                <a:cubicBezTo>
                  <a:pt x="259" y="61"/>
                  <a:pt x="256" y="62"/>
                  <a:pt x="257" y="62"/>
                </a:cubicBezTo>
                <a:lnTo>
                  <a:pt x="257" y="62"/>
                </a:lnTo>
                <a:lnTo>
                  <a:pt x="257" y="62"/>
                </a:lnTo>
                <a:lnTo>
                  <a:pt x="257" y="61"/>
                </a:lnTo>
                <a:lnTo>
                  <a:pt x="258" y="61"/>
                </a:lnTo>
                <a:lnTo>
                  <a:pt x="258" y="61"/>
                </a:lnTo>
                <a:lnTo>
                  <a:pt x="259" y="60"/>
                </a:lnTo>
                <a:lnTo>
                  <a:pt x="260" y="60"/>
                </a:lnTo>
                <a:lnTo>
                  <a:pt x="261" y="60"/>
                </a:lnTo>
                <a:lnTo>
                  <a:pt x="262" y="60"/>
                </a:lnTo>
                <a:lnTo>
                  <a:pt x="262" y="60"/>
                </a:lnTo>
                <a:close/>
                <a:moveTo>
                  <a:pt x="256" y="69"/>
                </a:moveTo>
                <a:lnTo>
                  <a:pt x="258" y="68"/>
                </a:lnTo>
                <a:lnTo>
                  <a:pt x="258" y="68"/>
                </a:lnTo>
                <a:lnTo>
                  <a:pt x="256" y="69"/>
                </a:lnTo>
                <a:close/>
                <a:moveTo>
                  <a:pt x="254" y="94"/>
                </a:moveTo>
                <a:lnTo>
                  <a:pt x="253" y="91"/>
                </a:lnTo>
                <a:lnTo>
                  <a:pt x="255" y="89"/>
                </a:lnTo>
                <a:lnTo>
                  <a:pt x="256" y="88"/>
                </a:lnTo>
                <a:lnTo>
                  <a:pt x="257" y="88"/>
                </a:lnTo>
                <a:lnTo>
                  <a:pt x="258" y="90"/>
                </a:lnTo>
                <a:lnTo>
                  <a:pt x="259" y="93"/>
                </a:lnTo>
                <a:lnTo>
                  <a:pt x="257" y="93"/>
                </a:lnTo>
                <a:lnTo>
                  <a:pt x="256" y="94"/>
                </a:lnTo>
                <a:lnTo>
                  <a:pt x="255" y="94"/>
                </a:lnTo>
                <a:lnTo>
                  <a:pt x="254" y="94"/>
                </a:lnTo>
                <a:close/>
                <a:moveTo>
                  <a:pt x="255" y="135"/>
                </a:moveTo>
                <a:lnTo>
                  <a:pt x="253" y="135"/>
                </a:lnTo>
                <a:lnTo>
                  <a:pt x="253" y="134"/>
                </a:lnTo>
                <a:lnTo>
                  <a:pt x="253" y="132"/>
                </a:lnTo>
                <a:lnTo>
                  <a:pt x="255" y="135"/>
                </a:lnTo>
                <a:close/>
                <a:moveTo>
                  <a:pt x="258" y="132"/>
                </a:moveTo>
                <a:lnTo>
                  <a:pt x="257" y="130"/>
                </a:lnTo>
                <a:lnTo>
                  <a:pt x="260" y="130"/>
                </a:lnTo>
                <a:lnTo>
                  <a:pt x="260" y="131"/>
                </a:lnTo>
                <a:lnTo>
                  <a:pt x="258" y="132"/>
                </a:lnTo>
                <a:close/>
                <a:moveTo>
                  <a:pt x="255" y="120"/>
                </a:moveTo>
                <a:lnTo>
                  <a:pt x="257" y="118"/>
                </a:lnTo>
                <a:lnTo>
                  <a:pt x="257" y="120"/>
                </a:lnTo>
                <a:lnTo>
                  <a:pt x="256" y="121"/>
                </a:lnTo>
                <a:lnTo>
                  <a:pt x="256" y="121"/>
                </a:lnTo>
                <a:lnTo>
                  <a:pt x="255" y="120"/>
                </a:lnTo>
                <a:close/>
                <a:moveTo>
                  <a:pt x="257" y="105"/>
                </a:moveTo>
                <a:lnTo>
                  <a:pt x="257" y="103"/>
                </a:lnTo>
                <a:lnTo>
                  <a:pt x="261" y="100"/>
                </a:lnTo>
                <a:lnTo>
                  <a:pt x="262" y="103"/>
                </a:lnTo>
                <a:lnTo>
                  <a:pt x="262" y="104"/>
                </a:lnTo>
                <a:lnTo>
                  <a:pt x="262" y="105"/>
                </a:lnTo>
                <a:lnTo>
                  <a:pt x="260" y="105"/>
                </a:lnTo>
                <a:lnTo>
                  <a:pt x="257" y="105"/>
                </a:lnTo>
                <a:close/>
                <a:moveTo>
                  <a:pt x="260" y="78"/>
                </a:moveTo>
                <a:lnTo>
                  <a:pt x="259" y="75"/>
                </a:lnTo>
                <a:lnTo>
                  <a:pt x="260" y="74"/>
                </a:lnTo>
                <a:lnTo>
                  <a:pt x="260" y="74"/>
                </a:lnTo>
                <a:lnTo>
                  <a:pt x="261" y="74"/>
                </a:lnTo>
                <a:lnTo>
                  <a:pt x="263" y="74"/>
                </a:lnTo>
                <a:lnTo>
                  <a:pt x="265" y="74"/>
                </a:lnTo>
                <a:lnTo>
                  <a:pt x="263" y="75"/>
                </a:lnTo>
                <a:lnTo>
                  <a:pt x="262" y="76"/>
                </a:lnTo>
                <a:lnTo>
                  <a:pt x="260" y="78"/>
                </a:lnTo>
                <a:lnTo>
                  <a:pt x="260" y="78"/>
                </a:lnTo>
                <a:close/>
                <a:moveTo>
                  <a:pt x="277" y="73"/>
                </a:moveTo>
                <a:lnTo>
                  <a:pt x="264" y="79"/>
                </a:lnTo>
                <a:lnTo>
                  <a:pt x="266" y="77"/>
                </a:lnTo>
                <a:cubicBezTo>
                  <a:pt x="270" y="74"/>
                  <a:pt x="272" y="73"/>
                  <a:pt x="272" y="73"/>
                </a:cubicBezTo>
                <a:lnTo>
                  <a:pt x="273" y="73"/>
                </a:lnTo>
                <a:lnTo>
                  <a:pt x="274" y="73"/>
                </a:lnTo>
                <a:lnTo>
                  <a:pt x="274" y="73"/>
                </a:lnTo>
                <a:lnTo>
                  <a:pt x="275" y="73"/>
                </a:lnTo>
                <a:lnTo>
                  <a:pt x="277" y="73"/>
                </a:lnTo>
                <a:close/>
                <a:moveTo>
                  <a:pt x="278" y="76"/>
                </a:moveTo>
                <a:lnTo>
                  <a:pt x="279" y="81"/>
                </a:lnTo>
                <a:lnTo>
                  <a:pt x="276" y="81"/>
                </a:lnTo>
                <a:lnTo>
                  <a:pt x="274" y="81"/>
                </a:lnTo>
                <a:lnTo>
                  <a:pt x="272" y="81"/>
                </a:lnTo>
                <a:lnTo>
                  <a:pt x="270" y="81"/>
                </a:lnTo>
                <a:lnTo>
                  <a:pt x="269" y="81"/>
                </a:lnTo>
                <a:lnTo>
                  <a:pt x="268" y="81"/>
                </a:lnTo>
                <a:lnTo>
                  <a:pt x="268" y="81"/>
                </a:lnTo>
                <a:lnTo>
                  <a:pt x="268" y="81"/>
                </a:lnTo>
                <a:lnTo>
                  <a:pt x="269" y="81"/>
                </a:lnTo>
                <a:lnTo>
                  <a:pt x="269" y="80"/>
                </a:lnTo>
                <a:lnTo>
                  <a:pt x="271" y="80"/>
                </a:lnTo>
                <a:lnTo>
                  <a:pt x="273" y="79"/>
                </a:lnTo>
                <a:lnTo>
                  <a:pt x="275" y="77"/>
                </a:lnTo>
                <a:lnTo>
                  <a:pt x="278" y="76"/>
                </a:lnTo>
                <a:close/>
                <a:moveTo>
                  <a:pt x="281" y="46"/>
                </a:moveTo>
                <a:cubicBezTo>
                  <a:pt x="283" y="46"/>
                  <a:pt x="287" y="46"/>
                  <a:pt x="287" y="45"/>
                </a:cubicBezTo>
                <a:lnTo>
                  <a:pt x="288" y="45"/>
                </a:lnTo>
                <a:lnTo>
                  <a:pt x="286" y="47"/>
                </a:lnTo>
                <a:lnTo>
                  <a:pt x="285" y="48"/>
                </a:lnTo>
                <a:lnTo>
                  <a:pt x="285" y="48"/>
                </a:lnTo>
                <a:lnTo>
                  <a:pt x="284" y="48"/>
                </a:lnTo>
                <a:lnTo>
                  <a:pt x="282" y="48"/>
                </a:lnTo>
                <a:lnTo>
                  <a:pt x="279" y="48"/>
                </a:lnTo>
                <a:lnTo>
                  <a:pt x="277" y="48"/>
                </a:lnTo>
                <a:lnTo>
                  <a:pt x="276" y="48"/>
                </a:lnTo>
                <a:lnTo>
                  <a:pt x="277" y="48"/>
                </a:lnTo>
                <a:lnTo>
                  <a:pt x="278" y="47"/>
                </a:lnTo>
                <a:lnTo>
                  <a:pt x="281" y="46"/>
                </a:lnTo>
                <a:close/>
                <a:moveTo>
                  <a:pt x="295" y="45"/>
                </a:moveTo>
                <a:cubicBezTo>
                  <a:pt x="301" y="44"/>
                  <a:pt x="305" y="44"/>
                  <a:pt x="305" y="44"/>
                </a:cubicBezTo>
                <a:lnTo>
                  <a:pt x="306" y="44"/>
                </a:lnTo>
                <a:lnTo>
                  <a:pt x="307" y="44"/>
                </a:lnTo>
                <a:lnTo>
                  <a:pt x="307" y="44"/>
                </a:lnTo>
                <a:lnTo>
                  <a:pt x="308" y="45"/>
                </a:lnTo>
                <a:lnTo>
                  <a:pt x="308" y="45"/>
                </a:lnTo>
                <a:lnTo>
                  <a:pt x="308" y="45"/>
                </a:lnTo>
                <a:lnTo>
                  <a:pt x="308" y="45"/>
                </a:lnTo>
                <a:lnTo>
                  <a:pt x="308" y="45"/>
                </a:lnTo>
                <a:lnTo>
                  <a:pt x="308" y="45"/>
                </a:lnTo>
                <a:lnTo>
                  <a:pt x="307" y="45"/>
                </a:lnTo>
                <a:lnTo>
                  <a:pt x="306" y="46"/>
                </a:lnTo>
                <a:cubicBezTo>
                  <a:pt x="303" y="48"/>
                  <a:pt x="300" y="48"/>
                  <a:pt x="292" y="48"/>
                </a:cubicBezTo>
                <a:lnTo>
                  <a:pt x="295" y="45"/>
                </a:lnTo>
                <a:close/>
                <a:moveTo>
                  <a:pt x="294" y="38"/>
                </a:moveTo>
                <a:cubicBezTo>
                  <a:pt x="304" y="32"/>
                  <a:pt x="307" y="31"/>
                  <a:pt x="307" y="31"/>
                </a:cubicBezTo>
                <a:lnTo>
                  <a:pt x="307" y="31"/>
                </a:lnTo>
                <a:cubicBezTo>
                  <a:pt x="308" y="31"/>
                  <a:pt x="305" y="33"/>
                  <a:pt x="304" y="34"/>
                </a:cubicBezTo>
                <a:lnTo>
                  <a:pt x="303" y="35"/>
                </a:lnTo>
                <a:lnTo>
                  <a:pt x="302" y="36"/>
                </a:lnTo>
                <a:lnTo>
                  <a:pt x="301" y="37"/>
                </a:lnTo>
                <a:lnTo>
                  <a:pt x="299" y="38"/>
                </a:lnTo>
                <a:lnTo>
                  <a:pt x="294" y="38"/>
                </a:lnTo>
                <a:close/>
                <a:moveTo>
                  <a:pt x="320" y="63"/>
                </a:moveTo>
                <a:lnTo>
                  <a:pt x="322" y="63"/>
                </a:lnTo>
                <a:lnTo>
                  <a:pt x="323" y="63"/>
                </a:lnTo>
                <a:lnTo>
                  <a:pt x="324" y="63"/>
                </a:lnTo>
                <a:lnTo>
                  <a:pt x="324" y="63"/>
                </a:lnTo>
                <a:lnTo>
                  <a:pt x="325" y="63"/>
                </a:lnTo>
                <a:cubicBezTo>
                  <a:pt x="326" y="63"/>
                  <a:pt x="316" y="64"/>
                  <a:pt x="313" y="65"/>
                </a:cubicBezTo>
                <a:lnTo>
                  <a:pt x="314" y="64"/>
                </a:lnTo>
                <a:lnTo>
                  <a:pt x="315" y="63"/>
                </a:lnTo>
                <a:lnTo>
                  <a:pt x="316" y="63"/>
                </a:lnTo>
                <a:lnTo>
                  <a:pt x="317" y="63"/>
                </a:lnTo>
                <a:lnTo>
                  <a:pt x="318" y="63"/>
                </a:lnTo>
                <a:lnTo>
                  <a:pt x="320" y="63"/>
                </a:lnTo>
                <a:close/>
                <a:moveTo>
                  <a:pt x="416" y="150"/>
                </a:moveTo>
                <a:cubicBezTo>
                  <a:pt x="409" y="151"/>
                  <a:pt x="401" y="152"/>
                  <a:pt x="397" y="152"/>
                </a:cubicBezTo>
                <a:cubicBezTo>
                  <a:pt x="392" y="152"/>
                  <a:pt x="386" y="151"/>
                  <a:pt x="383" y="151"/>
                </a:cubicBezTo>
                <a:lnTo>
                  <a:pt x="381" y="150"/>
                </a:lnTo>
                <a:lnTo>
                  <a:pt x="378" y="150"/>
                </a:lnTo>
                <a:lnTo>
                  <a:pt x="375" y="151"/>
                </a:lnTo>
                <a:lnTo>
                  <a:pt x="374" y="151"/>
                </a:lnTo>
                <a:lnTo>
                  <a:pt x="374" y="150"/>
                </a:lnTo>
                <a:lnTo>
                  <a:pt x="374" y="150"/>
                </a:lnTo>
                <a:lnTo>
                  <a:pt x="375" y="149"/>
                </a:lnTo>
                <a:lnTo>
                  <a:pt x="377" y="148"/>
                </a:lnTo>
                <a:lnTo>
                  <a:pt x="380" y="146"/>
                </a:lnTo>
                <a:cubicBezTo>
                  <a:pt x="398" y="149"/>
                  <a:pt x="405" y="149"/>
                  <a:pt x="408" y="149"/>
                </a:cubicBezTo>
                <a:cubicBezTo>
                  <a:pt x="410" y="149"/>
                  <a:pt x="414" y="149"/>
                  <a:pt x="416" y="150"/>
                </a:cubicBezTo>
                <a:close/>
                <a:moveTo>
                  <a:pt x="393" y="131"/>
                </a:moveTo>
                <a:lnTo>
                  <a:pt x="394" y="131"/>
                </a:lnTo>
                <a:lnTo>
                  <a:pt x="396" y="131"/>
                </a:lnTo>
                <a:lnTo>
                  <a:pt x="397" y="132"/>
                </a:lnTo>
                <a:lnTo>
                  <a:pt x="398" y="132"/>
                </a:lnTo>
                <a:lnTo>
                  <a:pt x="399" y="132"/>
                </a:lnTo>
                <a:lnTo>
                  <a:pt x="400" y="132"/>
                </a:lnTo>
                <a:lnTo>
                  <a:pt x="401" y="132"/>
                </a:lnTo>
                <a:lnTo>
                  <a:pt x="398" y="132"/>
                </a:lnTo>
                <a:lnTo>
                  <a:pt x="396" y="132"/>
                </a:lnTo>
                <a:lnTo>
                  <a:pt x="394" y="132"/>
                </a:lnTo>
                <a:lnTo>
                  <a:pt x="393" y="132"/>
                </a:lnTo>
                <a:lnTo>
                  <a:pt x="393" y="132"/>
                </a:lnTo>
                <a:lnTo>
                  <a:pt x="392" y="132"/>
                </a:lnTo>
                <a:lnTo>
                  <a:pt x="392" y="132"/>
                </a:lnTo>
                <a:lnTo>
                  <a:pt x="392" y="132"/>
                </a:lnTo>
                <a:lnTo>
                  <a:pt x="393" y="131"/>
                </a:lnTo>
                <a:lnTo>
                  <a:pt x="393" y="131"/>
                </a:lnTo>
                <a:close/>
                <a:moveTo>
                  <a:pt x="386" y="161"/>
                </a:moveTo>
                <a:cubicBezTo>
                  <a:pt x="389" y="162"/>
                  <a:pt x="393" y="163"/>
                  <a:pt x="394" y="163"/>
                </a:cubicBezTo>
                <a:cubicBezTo>
                  <a:pt x="400" y="164"/>
                  <a:pt x="408" y="166"/>
                  <a:pt x="412" y="168"/>
                </a:cubicBezTo>
                <a:cubicBezTo>
                  <a:pt x="409" y="168"/>
                  <a:pt x="407" y="168"/>
                  <a:pt x="406" y="168"/>
                </a:cubicBezTo>
                <a:cubicBezTo>
                  <a:pt x="404" y="168"/>
                  <a:pt x="401" y="167"/>
                  <a:pt x="399" y="167"/>
                </a:cubicBezTo>
                <a:cubicBezTo>
                  <a:pt x="397" y="167"/>
                  <a:pt x="391" y="166"/>
                  <a:pt x="390" y="165"/>
                </a:cubicBezTo>
                <a:lnTo>
                  <a:pt x="387" y="165"/>
                </a:lnTo>
                <a:lnTo>
                  <a:pt x="385" y="165"/>
                </a:lnTo>
                <a:lnTo>
                  <a:pt x="384" y="165"/>
                </a:lnTo>
                <a:lnTo>
                  <a:pt x="384" y="165"/>
                </a:lnTo>
                <a:lnTo>
                  <a:pt x="384" y="165"/>
                </a:lnTo>
                <a:lnTo>
                  <a:pt x="385" y="164"/>
                </a:lnTo>
                <a:lnTo>
                  <a:pt x="386" y="161"/>
                </a:lnTo>
                <a:close/>
                <a:moveTo>
                  <a:pt x="375" y="164"/>
                </a:moveTo>
                <a:lnTo>
                  <a:pt x="377" y="164"/>
                </a:lnTo>
                <a:lnTo>
                  <a:pt x="377" y="165"/>
                </a:lnTo>
                <a:lnTo>
                  <a:pt x="376" y="165"/>
                </a:lnTo>
                <a:lnTo>
                  <a:pt x="375" y="164"/>
                </a:lnTo>
                <a:lnTo>
                  <a:pt x="375" y="164"/>
                </a:lnTo>
                <a:lnTo>
                  <a:pt x="375" y="164"/>
                </a:lnTo>
                <a:close/>
                <a:moveTo>
                  <a:pt x="375" y="164"/>
                </a:moveTo>
                <a:lnTo>
                  <a:pt x="374" y="164"/>
                </a:lnTo>
                <a:lnTo>
                  <a:pt x="372" y="164"/>
                </a:lnTo>
                <a:lnTo>
                  <a:pt x="371" y="164"/>
                </a:lnTo>
                <a:lnTo>
                  <a:pt x="369" y="164"/>
                </a:lnTo>
                <a:lnTo>
                  <a:pt x="368" y="165"/>
                </a:lnTo>
                <a:lnTo>
                  <a:pt x="367" y="165"/>
                </a:lnTo>
                <a:lnTo>
                  <a:pt x="368" y="165"/>
                </a:lnTo>
                <a:lnTo>
                  <a:pt x="369" y="165"/>
                </a:lnTo>
                <a:lnTo>
                  <a:pt x="370" y="165"/>
                </a:lnTo>
                <a:lnTo>
                  <a:pt x="370" y="165"/>
                </a:lnTo>
                <a:lnTo>
                  <a:pt x="372" y="165"/>
                </a:lnTo>
                <a:lnTo>
                  <a:pt x="373" y="164"/>
                </a:lnTo>
                <a:lnTo>
                  <a:pt x="375" y="164"/>
                </a:lnTo>
                <a:close/>
                <a:moveTo>
                  <a:pt x="385" y="118"/>
                </a:moveTo>
                <a:lnTo>
                  <a:pt x="386" y="117"/>
                </a:lnTo>
                <a:lnTo>
                  <a:pt x="386" y="117"/>
                </a:lnTo>
                <a:lnTo>
                  <a:pt x="387" y="117"/>
                </a:lnTo>
                <a:lnTo>
                  <a:pt x="388" y="117"/>
                </a:lnTo>
                <a:lnTo>
                  <a:pt x="389" y="117"/>
                </a:lnTo>
                <a:lnTo>
                  <a:pt x="392" y="117"/>
                </a:lnTo>
                <a:lnTo>
                  <a:pt x="392" y="117"/>
                </a:lnTo>
                <a:lnTo>
                  <a:pt x="392" y="117"/>
                </a:lnTo>
                <a:lnTo>
                  <a:pt x="391" y="117"/>
                </a:lnTo>
                <a:lnTo>
                  <a:pt x="390" y="117"/>
                </a:lnTo>
                <a:lnTo>
                  <a:pt x="388" y="118"/>
                </a:lnTo>
                <a:lnTo>
                  <a:pt x="385" y="118"/>
                </a:lnTo>
                <a:close/>
                <a:moveTo>
                  <a:pt x="386" y="130"/>
                </a:moveTo>
                <a:lnTo>
                  <a:pt x="384" y="131"/>
                </a:lnTo>
                <a:lnTo>
                  <a:pt x="382" y="131"/>
                </a:lnTo>
                <a:lnTo>
                  <a:pt x="381" y="131"/>
                </a:lnTo>
                <a:lnTo>
                  <a:pt x="379" y="131"/>
                </a:lnTo>
                <a:lnTo>
                  <a:pt x="378" y="131"/>
                </a:lnTo>
                <a:lnTo>
                  <a:pt x="377" y="131"/>
                </a:lnTo>
                <a:lnTo>
                  <a:pt x="376" y="131"/>
                </a:lnTo>
                <a:lnTo>
                  <a:pt x="374" y="131"/>
                </a:lnTo>
                <a:lnTo>
                  <a:pt x="374" y="131"/>
                </a:lnTo>
                <a:lnTo>
                  <a:pt x="373" y="132"/>
                </a:lnTo>
                <a:lnTo>
                  <a:pt x="372" y="132"/>
                </a:lnTo>
                <a:lnTo>
                  <a:pt x="372" y="133"/>
                </a:lnTo>
                <a:lnTo>
                  <a:pt x="371" y="133"/>
                </a:lnTo>
                <a:lnTo>
                  <a:pt x="372" y="134"/>
                </a:lnTo>
                <a:lnTo>
                  <a:pt x="373" y="135"/>
                </a:lnTo>
                <a:lnTo>
                  <a:pt x="375" y="135"/>
                </a:lnTo>
                <a:lnTo>
                  <a:pt x="376" y="135"/>
                </a:lnTo>
                <a:lnTo>
                  <a:pt x="361" y="135"/>
                </a:lnTo>
                <a:cubicBezTo>
                  <a:pt x="373" y="130"/>
                  <a:pt x="378" y="130"/>
                  <a:pt x="380" y="130"/>
                </a:cubicBezTo>
                <a:lnTo>
                  <a:pt x="381" y="130"/>
                </a:lnTo>
                <a:lnTo>
                  <a:pt x="381" y="130"/>
                </a:lnTo>
                <a:lnTo>
                  <a:pt x="382" y="130"/>
                </a:lnTo>
                <a:lnTo>
                  <a:pt x="383" y="130"/>
                </a:lnTo>
                <a:lnTo>
                  <a:pt x="383" y="130"/>
                </a:lnTo>
                <a:lnTo>
                  <a:pt x="384" y="130"/>
                </a:lnTo>
                <a:lnTo>
                  <a:pt x="384" y="130"/>
                </a:lnTo>
                <a:lnTo>
                  <a:pt x="385" y="130"/>
                </a:lnTo>
                <a:lnTo>
                  <a:pt x="386" y="130"/>
                </a:lnTo>
                <a:close/>
                <a:moveTo>
                  <a:pt x="310" y="97"/>
                </a:moveTo>
                <a:lnTo>
                  <a:pt x="308" y="98"/>
                </a:lnTo>
                <a:lnTo>
                  <a:pt x="306" y="99"/>
                </a:lnTo>
                <a:lnTo>
                  <a:pt x="305" y="100"/>
                </a:lnTo>
                <a:lnTo>
                  <a:pt x="304" y="100"/>
                </a:lnTo>
                <a:cubicBezTo>
                  <a:pt x="301" y="102"/>
                  <a:pt x="299" y="102"/>
                  <a:pt x="298" y="102"/>
                </a:cubicBezTo>
                <a:lnTo>
                  <a:pt x="297" y="102"/>
                </a:lnTo>
                <a:lnTo>
                  <a:pt x="296" y="102"/>
                </a:lnTo>
                <a:lnTo>
                  <a:pt x="295" y="102"/>
                </a:lnTo>
                <a:lnTo>
                  <a:pt x="293" y="102"/>
                </a:lnTo>
                <a:lnTo>
                  <a:pt x="295" y="101"/>
                </a:lnTo>
                <a:lnTo>
                  <a:pt x="296" y="100"/>
                </a:lnTo>
                <a:lnTo>
                  <a:pt x="297" y="100"/>
                </a:lnTo>
                <a:lnTo>
                  <a:pt x="298" y="99"/>
                </a:lnTo>
                <a:cubicBezTo>
                  <a:pt x="299" y="97"/>
                  <a:pt x="302" y="97"/>
                  <a:pt x="306" y="97"/>
                </a:cubicBezTo>
                <a:lnTo>
                  <a:pt x="308" y="97"/>
                </a:lnTo>
                <a:lnTo>
                  <a:pt x="310" y="97"/>
                </a:lnTo>
                <a:close/>
                <a:moveTo>
                  <a:pt x="304" y="85"/>
                </a:moveTo>
                <a:lnTo>
                  <a:pt x="307" y="85"/>
                </a:lnTo>
                <a:lnTo>
                  <a:pt x="309" y="85"/>
                </a:lnTo>
                <a:lnTo>
                  <a:pt x="310" y="85"/>
                </a:lnTo>
                <a:lnTo>
                  <a:pt x="311" y="85"/>
                </a:lnTo>
                <a:lnTo>
                  <a:pt x="310" y="85"/>
                </a:lnTo>
                <a:lnTo>
                  <a:pt x="309" y="86"/>
                </a:lnTo>
                <a:lnTo>
                  <a:pt x="307" y="87"/>
                </a:lnTo>
                <a:lnTo>
                  <a:pt x="304" y="88"/>
                </a:lnTo>
                <a:lnTo>
                  <a:pt x="301" y="89"/>
                </a:lnTo>
                <a:lnTo>
                  <a:pt x="298" y="89"/>
                </a:lnTo>
                <a:lnTo>
                  <a:pt x="297" y="89"/>
                </a:lnTo>
                <a:lnTo>
                  <a:pt x="297" y="88"/>
                </a:lnTo>
                <a:lnTo>
                  <a:pt x="298" y="88"/>
                </a:lnTo>
                <a:lnTo>
                  <a:pt x="301" y="87"/>
                </a:lnTo>
                <a:lnTo>
                  <a:pt x="304" y="85"/>
                </a:lnTo>
                <a:close/>
                <a:moveTo>
                  <a:pt x="308" y="94"/>
                </a:moveTo>
                <a:lnTo>
                  <a:pt x="308" y="93"/>
                </a:lnTo>
                <a:lnTo>
                  <a:pt x="309" y="93"/>
                </a:lnTo>
                <a:lnTo>
                  <a:pt x="309" y="93"/>
                </a:lnTo>
                <a:cubicBezTo>
                  <a:pt x="309" y="92"/>
                  <a:pt x="315" y="91"/>
                  <a:pt x="323" y="91"/>
                </a:cubicBezTo>
                <a:lnTo>
                  <a:pt x="322" y="91"/>
                </a:lnTo>
                <a:lnTo>
                  <a:pt x="322" y="92"/>
                </a:lnTo>
                <a:lnTo>
                  <a:pt x="321" y="92"/>
                </a:lnTo>
                <a:cubicBezTo>
                  <a:pt x="320" y="93"/>
                  <a:pt x="318" y="93"/>
                  <a:pt x="314" y="93"/>
                </a:cubicBezTo>
                <a:lnTo>
                  <a:pt x="313" y="93"/>
                </a:lnTo>
                <a:lnTo>
                  <a:pt x="310" y="94"/>
                </a:lnTo>
                <a:lnTo>
                  <a:pt x="308" y="94"/>
                </a:lnTo>
                <a:close/>
                <a:moveTo>
                  <a:pt x="320" y="87"/>
                </a:moveTo>
                <a:lnTo>
                  <a:pt x="321" y="87"/>
                </a:lnTo>
                <a:lnTo>
                  <a:pt x="322" y="86"/>
                </a:lnTo>
                <a:lnTo>
                  <a:pt x="323" y="86"/>
                </a:lnTo>
                <a:lnTo>
                  <a:pt x="324" y="86"/>
                </a:lnTo>
                <a:cubicBezTo>
                  <a:pt x="326" y="84"/>
                  <a:pt x="330" y="84"/>
                  <a:pt x="338" y="84"/>
                </a:cubicBezTo>
                <a:lnTo>
                  <a:pt x="337" y="85"/>
                </a:lnTo>
                <a:cubicBezTo>
                  <a:pt x="333" y="87"/>
                  <a:pt x="332" y="87"/>
                  <a:pt x="329" y="87"/>
                </a:cubicBezTo>
                <a:lnTo>
                  <a:pt x="328" y="87"/>
                </a:lnTo>
                <a:lnTo>
                  <a:pt x="327" y="87"/>
                </a:lnTo>
                <a:lnTo>
                  <a:pt x="325" y="87"/>
                </a:lnTo>
                <a:lnTo>
                  <a:pt x="323" y="87"/>
                </a:lnTo>
                <a:lnTo>
                  <a:pt x="320" y="87"/>
                </a:lnTo>
                <a:close/>
                <a:moveTo>
                  <a:pt x="343" y="91"/>
                </a:moveTo>
                <a:cubicBezTo>
                  <a:pt x="340" y="92"/>
                  <a:pt x="339" y="92"/>
                  <a:pt x="336" y="92"/>
                </a:cubicBezTo>
                <a:lnTo>
                  <a:pt x="335" y="92"/>
                </a:lnTo>
                <a:lnTo>
                  <a:pt x="333" y="92"/>
                </a:lnTo>
                <a:lnTo>
                  <a:pt x="331" y="93"/>
                </a:lnTo>
                <a:lnTo>
                  <a:pt x="331" y="92"/>
                </a:lnTo>
                <a:cubicBezTo>
                  <a:pt x="333" y="90"/>
                  <a:pt x="337" y="91"/>
                  <a:pt x="343" y="91"/>
                </a:cubicBezTo>
                <a:close/>
                <a:moveTo>
                  <a:pt x="322" y="97"/>
                </a:moveTo>
                <a:lnTo>
                  <a:pt x="324" y="97"/>
                </a:lnTo>
                <a:lnTo>
                  <a:pt x="326" y="97"/>
                </a:lnTo>
                <a:lnTo>
                  <a:pt x="327" y="97"/>
                </a:lnTo>
                <a:lnTo>
                  <a:pt x="328" y="97"/>
                </a:lnTo>
                <a:lnTo>
                  <a:pt x="329" y="97"/>
                </a:lnTo>
                <a:lnTo>
                  <a:pt x="329" y="97"/>
                </a:lnTo>
                <a:lnTo>
                  <a:pt x="329" y="97"/>
                </a:lnTo>
                <a:lnTo>
                  <a:pt x="329" y="97"/>
                </a:lnTo>
                <a:lnTo>
                  <a:pt x="328" y="97"/>
                </a:lnTo>
                <a:lnTo>
                  <a:pt x="327" y="98"/>
                </a:lnTo>
                <a:lnTo>
                  <a:pt x="325" y="99"/>
                </a:lnTo>
                <a:lnTo>
                  <a:pt x="323" y="99"/>
                </a:lnTo>
                <a:lnTo>
                  <a:pt x="321" y="101"/>
                </a:lnTo>
                <a:lnTo>
                  <a:pt x="318" y="102"/>
                </a:lnTo>
                <a:lnTo>
                  <a:pt x="315" y="101"/>
                </a:lnTo>
                <a:lnTo>
                  <a:pt x="315" y="101"/>
                </a:lnTo>
                <a:lnTo>
                  <a:pt x="315" y="101"/>
                </a:lnTo>
                <a:lnTo>
                  <a:pt x="316" y="100"/>
                </a:lnTo>
                <a:lnTo>
                  <a:pt x="317" y="100"/>
                </a:lnTo>
                <a:lnTo>
                  <a:pt x="319" y="98"/>
                </a:lnTo>
                <a:lnTo>
                  <a:pt x="322" y="97"/>
                </a:lnTo>
                <a:close/>
                <a:moveTo>
                  <a:pt x="341" y="96"/>
                </a:moveTo>
                <a:cubicBezTo>
                  <a:pt x="335" y="98"/>
                  <a:pt x="331" y="101"/>
                  <a:pt x="332" y="100"/>
                </a:cubicBezTo>
                <a:lnTo>
                  <a:pt x="341" y="96"/>
                </a:lnTo>
                <a:close/>
                <a:moveTo>
                  <a:pt x="332" y="100"/>
                </a:moveTo>
                <a:lnTo>
                  <a:pt x="332" y="101"/>
                </a:lnTo>
                <a:lnTo>
                  <a:pt x="331" y="101"/>
                </a:lnTo>
                <a:lnTo>
                  <a:pt x="330" y="101"/>
                </a:lnTo>
                <a:lnTo>
                  <a:pt x="330" y="102"/>
                </a:lnTo>
                <a:lnTo>
                  <a:pt x="330" y="102"/>
                </a:lnTo>
                <a:lnTo>
                  <a:pt x="329" y="102"/>
                </a:lnTo>
                <a:lnTo>
                  <a:pt x="329" y="102"/>
                </a:lnTo>
                <a:lnTo>
                  <a:pt x="329" y="102"/>
                </a:lnTo>
                <a:lnTo>
                  <a:pt x="329" y="102"/>
                </a:lnTo>
                <a:lnTo>
                  <a:pt x="332" y="100"/>
                </a:lnTo>
                <a:close/>
                <a:moveTo>
                  <a:pt x="348" y="101"/>
                </a:moveTo>
                <a:lnTo>
                  <a:pt x="347" y="102"/>
                </a:lnTo>
                <a:lnTo>
                  <a:pt x="346" y="102"/>
                </a:lnTo>
                <a:lnTo>
                  <a:pt x="346" y="102"/>
                </a:lnTo>
                <a:lnTo>
                  <a:pt x="345" y="103"/>
                </a:lnTo>
                <a:lnTo>
                  <a:pt x="345" y="103"/>
                </a:lnTo>
                <a:lnTo>
                  <a:pt x="344" y="103"/>
                </a:lnTo>
                <a:lnTo>
                  <a:pt x="343" y="103"/>
                </a:lnTo>
                <a:lnTo>
                  <a:pt x="341" y="102"/>
                </a:lnTo>
                <a:lnTo>
                  <a:pt x="338" y="102"/>
                </a:lnTo>
                <a:lnTo>
                  <a:pt x="340" y="101"/>
                </a:lnTo>
                <a:lnTo>
                  <a:pt x="342" y="100"/>
                </a:lnTo>
                <a:lnTo>
                  <a:pt x="344" y="99"/>
                </a:lnTo>
                <a:lnTo>
                  <a:pt x="345" y="98"/>
                </a:lnTo>
                <a:cubicBezTo>
                  <a:pt x="351" y="96"/>
                  <a:pt x="352" y="96"/>
                  <a:pt x="354" y="96"/>
                </a:cubicBezTo>
                <a:lnTo>
                  <a:pt x="355" y="96"/>
                </a:lnTo>
                <a:lnTo>
                  <a:pt x="355" y="96"/>
                </a:lnTo>
                <a:lnTo>
                  <a:pt x="356" y="96"/>
                </a:lnTo>
                <a:lnTo>
                  <a:pt x="358" y="96"/>
                </a:lnTo>
                <a:lnTo>
                  <a:pt x="357" y="97"/>
                </a:lnTo>
                <a:lnTo>
                  <a:pt x="357" y="97"/>
                </a:lnTo>
                <a:lnTo>
                  <a:pt x="357" y="97"/>
                </a:lnTo>
                <a:lnTo>
                  <a:pt x="357" y="98"/>
                </a:lnTo>
                <a:lnTo>
                  <a:pt x="358" y="98"/>
                </a:lnTo>
                <a:lnTo>
                  <a:pt x="358" y="98"/>
                </a:lnTo>
                <a:lnTo>
                  <a:pt x="358" y="98"/>
                </a:lnTo>
                <a:lnTo>
                  <a:pt x="357" y="98"/>
                </a:lnTo>
                <a:lnTo>
                  <a:pt x="357" y="98"/>
                </a:lnTo>
                <a:lnTo>
                  <a:pt x="356" y="98"/>
                </a:lnTo>
                <a:lnTo>
                  <a:pt x="355" y="99"/>
                </a:lnTo>
                <a:lnTo>
                  <a:pt x="353" y="99"/>
                </a:lnTo>
                <a:lnTo>
                  <a:pt x="351" y="100"/>
                </a:lnTo>
                <a:lnTo>
                  <a:pt x="348" y="101"/>
                </a:lnTo>
                <a:close/>
                <a:moveTo>
                  <a:pt x="353" y="109"/>
                </a:moveTo>
                <a:cubicBezTo>
                  <a:pt x="343" y="114"/>
                  <a:pt x="338" y="116"/>
                  <a:pt x="338" y="116"/>
                </a:cubicBezTo>
                <a:cubicBezTo>
                  <a:pt x="336" y="118"/>
                  <a:pt x="335" y="118"/>
                  <a:pt x="334" y="118"/>
                </a:cubicBezTo>
                <a:lnTo>
                  <a:pt x="333" y="118"/>
                </a:lnTo>
                <a:lnTo>
                  <a:pt x="333" y="118"/>
                </a:lnTo>
                <a:lnTo>
                  <a:pt x="332" y="118"/>
                </a:lnTo>
                <a:lnTo>
                  <a:pt x="331" y="118"/>
                </a:lnTo>
                <a:cubicBezTo>
                  <a:pt x="336" y="115"/>
                  <a:pt x="341" y="113"/>
                  <a:pt x="342" y="112"/>
                </a:cubicBezTo>
                <a:cubicBezTo>
                  <a:pt x="348" y="109"/>
                  <a:pt x="349" y="109"/>
                  <a:pt x="353" y="109"/>
                </a:cubicBezTo>
                <a:close/>
                <a:moveTo>
                  <a:pt x="367" y="113"/>
                </a:moveTo>
                <a:lnTo>
                  <a:pt x="368" y="114"/>
                </a:lnTo>
                <a:lnTo>
                  <a:pt x="369" y="114"/>
                </a:lnTo>
                <a:lnTo>
                  <a:pt x="370" y="114"/>
                </a:lnTo>
                <a:lnTo>
                  <a:pt x="370" y="114"/>
                </a:lnTo>
                <a:lnTo>
                  <a:pt x="369" y="114"/>
                </a:lnTo>
                <a:lnTo>
                  <a:pt x="368" y="115"/>
                </a:lnTo>
                <a:lnTo>
                  <a:pt x="366" y="116"/>
                </a:lnTo>
                <a:lnTo>
                  <a:pt x="363" y="118"/>
                </a:lnTo>
                <a:lnTo>
                  <a:pt x="362" y="118"/>
                </a:lnTo>
                <a:lnTo>
                  <a:pt x="362" y="118"/>
                </a:lnTo>
                <a:lnTo>
                  <a:pt x="361" y="118"/>
                </a:lnTo>
                <a:lnTo>
                  <a:pt x="361" y="118"/>
                </a:lnTo>
                <a:lnTo>
                  <a:pt x="360" y="118"/>
                </a:lnTo>
                <a:lnTo>
                  <a:pt x="359" y="118"/>
                </a:lnTo>
                <a:lnTo>
                  <a:pt x="358" y="118"/>
                </a:lnTo>
                <a:lnTo>
                  <a:pt x="355" y="118"/>
                </a:lnTo>
                <a:lnTo>
                  <a:pt x="353" y="118"/>
                </a:lnTo>
                <a:cubicBezTo>
                  <a:pt x="363" y="113"/>
                  <a:pt x="366" y="112"/>
                  <a:pt x="366" y="112"/>
                </a:cubicBezTo>
                <a:lnTo>
                  <a:pt x="366" y="112"/>
                </a:lnTo>
                <a:lnTo>
                  <a:pt x="366" y="112"/>
                </a:lnTo>
                <a:lnTo>
                  <a:pt x="366" y="113"/>
                </a:lnTo>
                <a:lnTo>
                  <a:pt x="366" y="113"/>
                </a:lnTo>
                <a:lnTo>
                  <a:pt x="366" y="113"/>
                </a:lnTo>
                <a:lnTo>
                  <a:pt x="367" y="113"/>
                </a:lnTo>
                <a:lnTo>
                  <a:pt x="367" y="113"/>
                </a:lnTo>
                <a:lnTo>
                  <a:pt x="367" y="113"/>
                </a:lnTo>
                <a:close/>
                <a:moveTo>
                  <a:pt x="371" y="103"/>
                </a:moveTo>
                <a:lnTo>
                  <a:pt x="368" y="103"/>
                </a:lnTo>
                <a:lnTo>
                  <a:pt x="366" y="103"/>
                </a:lnTo>
                <a:lnTo>
                  <a:pt x="364" y="103"/>
                </a:lnTo>
                <a:lnTo>
                  <a:pt x="363" y="103"/>
                </a:lnTo>
                <a:lnTo>
                  <a:pt x="362" y="103"/>
                </a:lnTo>
                <a:lnTo>
                  <a:pt x="362" y="103"/>
                </a:lnTo>
                <a:lnTo>
                  <a:pt x="363" y="103"/>
                </a:lnTo>
                <a:lnTo>
                  <a:pt x="364" y="102"/>
                </a:lnTo>
                <a:lnTo>
                  <a:pt x="366" y="102"/>
                </a:lnTo>
                <a:lnTo>
                  <a:pt x="368" y="101"/>
                </a:lnTo>
                <a:lnTo>
                  <a:pt x="371" y="101"/>
                </a:lnTo>
                <a:lnTo>
                  <a:pt x="373" y="101"/>
                </a:lnTo>
                <a:lnTo>
                  <a:pt x="375" y="101"/>
                </a:lnTo>
                <a:lnTo>
                  <a:pt x="376" y="101"/>
                </a:lnTo>
                <a:lnTo>
                  <a:pt x="377" y="101"/>
                </a:lnTo>
                <a:lnTo>
                  <a:pt x="377" y="101"/>
                </a:lnTo>
                <a:lnTo>
                  <a:pt x="377" y="101"/>
                </a:lnTo>
                <a:lnTo>
                  <a:pt x="377" y="101"/>
                </a:lnTo>
                <a:lnTo>
                  <a:pt x="376" y="102"/>
                </a:lnTo>
                <a:lnTo>
                  <a:pt x="375" y="102"/>
                </a:lnTo>
                <a:lnTo>
                  <a:pt x="374" y="102"/>
                </a:lnTo>
                <a:lnTo>
                  <a:pt x="373" y="103"/>
                </a:lnTo>
                <a:lnTo>
                  <a:pt x="371" y="103"/>
                </a:lnTo>
                <a:close/>
                <a:moveTo>
                  <a:pt x="354" y="87"/>
                </a:moveTo>
                <a:lnTo>
                  <a:pt x="350" y="87"/>
                </a:lnTo>
                <a:lnTo>
                  <a:pt x="348" y="87"/>
                </a:lnTo>
                <a:lnTo>
                  <a:pt x="346" y="87"/>
                </a:lnTo>
                <a:lnTo>
                  <a:pt x="345" y="87"/>
                </a:lnTo>
                <a:lnTo>
                  <a:pt x="345" y="87"/>
                </a:lnTo>
                <a:lnTo>
                  <a:pt x="345" y="86"/>
                </a:lnTo>
                <a:lnTo>
                  <a:pt x="346" y="86"/>
                </a:lnTo>
                <a:lnTo>
                  <a:pt x="347" y="86"/>
                </a:lnTo>
                <a:lnTo>
                  <a:pt x="349" y="85"/>
                </a:lnTo>
                <a:lnTo>
                  <a:pt x="351" y="84"/>
                </a:lnTo>
                <a:lnTo>
                  <a:pt x="354" y="84"/>
                </a:lnTo>
                <a:lnTo>
                  <a:pt x="357" y="84"/>
                </a:lnTo>
                <a:lnTo>
                  <a:pt x="359" y="84"/>
                </a:lnTo>
                <a:lnTo>
                  <a:pt x="360" y="84"/>
                </a:lnTo>
                <a:lnTo>
                  <a:pt x="361" y="84"/>
                </a:lnTo>
                <a:lnTo>
                  <a:pt x="362" y="84"/>
                </a:lnTo>
                <a:lnTo>
                  <a:pt x="363" y="84"/>
                </a:lnTo>
                <a:lnTo>
                  <a:pt x="363" y="84"/>
                </a:lnTo>
                <a:lnTo>
                  <a:pt x="362" y="85"/>
                </a:lnTo>
                <a:lnTo>
                  <a:pt x="362" y="85"/>
                </a:lnTo>
                <a:lnTo>
                  <a:pt x="361" y="85"/>
                </a:lnTo>
                <a:lnTo>
                  <a:pt x="359" y="86"/>
                </a:lnTo>
                <a:lnTo>
                  <a:pt x="358" y="86"/>
                </a:lnTo>
                <a:lnTo>
                  <a:pt x="356" y="87"/>
                </a:lnTo>
                <a:lnTo>
                  <a:pt x="354" y="87"/>
                </a:lnTo>
                <a:close/>
                <a:moveTo>
                  <a:pt x="348" y="79"/>
                </a:moveTo>
                <a:lnTo>
                  <a:pt x="346" y="79"/>
                </a:lnTo>
                <a:lnTo>
                  <a:pt x="344" y="79"/>
                </a:lnTo>
                <a:lnTo>
                  <a:pt x="343" y="79"/>
                </a:lnTo>
                <a:lnTo>
                  <a:pt x="341" y="79"/>
                </a:lnTo>
                <a:lnTo>
                  <a:pt x="340" y="79"/>
                </a:lnTo>
                <a:lnTo>
                  <a:pt x="339" y="79"/>
                </a:lnTo>
                <a:lnTo>
                  <a:pt x="338" y="79"/>
                </a:lnTo>
                <a:lnTo>
                  <a:pt x="338" y="79"/>
                </a:lnTo>
                <a:lnTo>
                  <a:pt x="338" y="79"/>
                </a:lnTo>
                <a:lnTo>
                  <a:pt x="338" y="79"/>
                </a:lnTo>
                <a:cubicBezTo>
                  <a:pt x="337" y="79"/>
                  <a:pt x="341" y="77"/>
                  <a:pt x="342" y="77"/>
                </a:cubicBezTo>
                <a:cubicBezTo>
                  <a:pt x="345" y="76"/>
                  <a:pt x="359" y="69"/>
                  <a:pt x="356" y="70"/>
                </a:cubicBezTo>
                <a:lnTo>
                  <a:pt x="356" y="70"/>
                </a:lnTo>
                <a:lnTo>
                  <a:pt x="357" y="70"/>
                </a:lnTo>
                <a:lnTo>
                  <a:pt x="357" y="70"/>
                </a:lnTo>
                <a:lnTo>
                  <a:pt x="359" y="70"/>
                </a:lnTo>
                <a:lnTo>
                  <a:pt x="361" y="70"/>
                </a:lnTo>
                <a:lnTo>
                  <a:pt x="364" y="71"/>
                </a:lnTo>
                <a:cubicBezTo>
                  <a:pt x="361" y="73"/>
                  <a:pt x="358" y="74"/>
                  <a:pt x="357" y="74"/>
                </a:cubicBezTo>
                <a:cubicBezTo>
                  <a:pt x="356" y="75"/>
                  <a:pt x="350" y="78"/>
                  <a:pt x="348" y="79"/>
                </a:cubicBezTo>
                <a:close/>
                <a:moveTo>
                  <a:pt x="313" y="79"/>
                </a:moveTo>
                <a:cubicBezTo>
                  <a:pt x="316" y="77"/>
                  <a:pt x="320" y="75"/>
                  <a:pt x="320" y="75"/>
                </a:cubicBezTo>
                <a:cubicBezTo>
                  <a:pt x="328" y="70"/>
                  <a:pt x="331" y="69"/>
                  <a:pt x="334" y="69"/>
                </a:cubicBezTo>
                <a:cubicBezTo>
                  <a:pt x="336" y="69"/>
                  <a:pt x="340" y="69"/>
                  <a:pt x="342" y="70"/>
                </a:cubicBezTo>
                <a:lnTo>
                  <a:pt x="343" y="70"/>
                </a:lnTo>
                <a:lnTo>
                  <a:pt x="345" y="70"/>
                </a:lnTo>
                <a:lnTo>
                  <a:pt x="346" y="70"/>
                </a:lnTo>
                <a:cubicBezTo>
                  <a:pt x="336" y="74"/>
                  <a:pt x="330" y="77"/>
                  <a:pt x="328" y="77"/>
                </a:cubicBezTo>
                <a:cubicBezTo>
                  <a:pt x="325" y="79"/>
                  <a:pt x="323" y="79"/>
                  <a:pt x="322" y="79"/>
                </a:cubicBezTo>
                <a:lnTo>
                  <a:pt x="321" y="79"/>
                </a:lnTo>
                <a:lnTo>
                  <a:pt x="320" y="79"/>
                </a:lnTo>
                <a:lnTo>
                  <a:pt x="320" y="79"/>
                </a:lnTo>
                <a:lnTo>
                  <a:pt x="319" y="79"/>
                </a:lnTo>
                <a:lnTo>
                  <a:pt x="318" y="79"/>
                </a:lnTo>
                <a:lnTo>
                  <a:pt x="317" y="79"/>
                </a:lnTo>
                <a:lnTo>
                  <a:pt x="316" y="79"/>
                </a:lnTo>
                <a:lnTo>
                  <a:pt x="314" y="79"/>
                </a:lnTo>
                <a:lnTo>
                  <a:pt x="313" y="79"/>
                </a:lnTo>
                <a:close/>
                <a:moveTo>
                  <a:pt x="321" y="70"/>
                </a:moveTo>
                <a:cubicBezTo>
                  <a:pt x="316" y="73"/>
                  <a:pt x="312" y="75"/>
                  <a:pt x="311" y="76"/>
                </a:cubicBezTo>
                <a:cubicBezTo>
                  <a:pt x="305" y="80"/>
                  <a:pt x="303" y="80"/>
                  <a:pt x="298" y="80"/>
                </a:cubicBezTo>
                <a:lnTo>
                  <a:pt x="297" y="80"/>
                </a:lnTo>
                <a:lnTo>
                  <a:pt x="296" y="80"/>
                </a:lnTo>
                <a:lnTo>
                  <a:pt x="294" y="80"/>
                </a:lnTo>
                <a:cubicBezTo>
                  <a:pt x="314" y="70"/>
                  <a:pt x="318" y="70"/>
                  <a:pt x="319" y="70"/>
                </a:cubicBezTo>
                <a:lnTo>
                  <a:pt x="320" y="70"/>
                </a:lnTo>
                <a:lnTo>
                  <a:pt x="320" y="70"/>
                </a:lnTo>
                <a:lnTo>
                  <a:pt x="320" y="70"/>
                </a:lnTo>
                <a:lnTo>
                  <a:pt x="320" y="70"/>
                </a:lnTo>
                <a:lnTo>
                  <a:pt x="321" y="70"/>
                </a:lnTo>
                <a:lnTo>
                  <a:pt x="321" y="70"/>
                </a:lnTo>
                <a:lnTo>
                  <a:pt x="321" y="70"/>
                </a:lnTo>
                <a:close/>
                <a:moveTo>
                  <a:pt x="304" y="71"/>
                </a:moveTo>
                <a:lnTo>
                  <a:pt x="307" y="70"/>
                </a:lnTo>
                <a:cubicBezTo>
                  <a:pt x="298" y="74"/>
                  <a:pt x="295" y="75"/>
                  <a:pt x="296" y="75"/>
                </a:cubicBezTo>
                <a:cubicBezTo>
                  <a:pt x="295" y="75"/>
                  <a:pt x="302" y="72"/>
                  <a:pt x="304" y="71"/>
                </a:cubicBezTo>
                <a:close/>
                <a:moveTo>
                  <a:pt x="308" y="64"/>
                </a:moveTo>
                <a:lnTo>
                  <a:pt x="306" y="64"/>
                </a:lnTo>
                <a:lnTo>
                  <a:pt x="305" y="65"/>
                </a:lnTo>
                <a:lnTo>
                  <a:pt x="305" y="65"/>
                </a:lnTo>
                <a:lnTo>
                  <a:pt x="304" y="65"/>
                </a:lnTo>
                <a:lnTo>
                  <a:pt x="303" y="65"/>
                </a:lnTo>
                <a:lnTo>
                  <a:pt x="302" y="65"/>
                </a:lnTo>
                <a:lnTo>
                  <a:pt x="299" y="65"/>
                </a:lnTo>
                <a:lnTo>
                  <a:pt x="299" y="65"/>
                </a:lnTo>
                <a:lnTo>
                  <a:pt x="299" y="64"/>
                </a:lnTo>
                <a:cubicBezTo>
                  <a:pt x="298" y="64"/>
                  <a:pt x="305" y="63"/>
                  <a:pt x="308" y="64"/>
                </a:cubicBezTo>
                <a:close/>
                <a:moveTo>
                  <a:pt x="291" y="65"/>
                </a:moveTo>
                <a:cubicBezTo>
                  <a:pt x="288" y="66"/>
                  <a:pt x="287" y="66"/>
                  <a:pt x="286" y="66"/>
                </a:cubicBezTo>
                <a:lnTo>
                  <a:pt x="284" y="66"/>
                </a:lnTo>
                <a:lnTo>
                  <a:pt x="282" y="67"/>
                </a:lnTo>
                <a:lnTo>
                  <a:pt x="282" y="66"/>
                </a:lnTo>
                <a:lnTo>
                  <a:pt x="283" y="65"/>
                </a:lnTo>
                <a:lnTo>
                  <a:pt x="283" y="65"/>
                </a:lnTo>
                <a:lnTo>
                  <a:pt x="284" y="65"/>
                </a:lnTo>
                <a:lnTo>
                  <a:pt x="285" y="65"/>
                </a:lnTo>
                <a:lnTo>
                  <a:pt x="286" y="65"/>
                </a:lnTo>
                <a:lnTo>
                  <a:pt x="288" y="65"/>
                </a:lnTo>
                <a:lnTo>
                  <a:pt x="291" y="65"/>
                </a:lnTo>
                <a:close/>
                <a:moveTo>
                  <a:pt x="295" y="71"/>
                </a:moveTo>
                <a:cubicBezTo>
                  <a:pt x="286" y="76"/>
                  <a:pt x="286" y="77"/>
                  <a:pt x="284" y="78"/>
                </a:cubicBezTo>
                <a:lnTo>
                  <a:pt x="284" y="78"/>
                </a:lnTo>
                <a:lnTo>
                  <a:pt x="283" y="79"/>
                </a:lnTo>
                <a:lnTo>
                  <a:pt x="283" y="77"/>
                </a:lnTo>
                <a:lnTo>
                  <a:pt x="283" y="76"/>
                </a:lnTo>
                <a:lnTo>
                  <a:pt x="283" y="75"/>
                </a:lnTo>
                <a:lnTo>
                  <a:pt x="283" y="74"/>
                </a:lnTo>
                <a:lnTo>
                  <a:pt x="284" y="73"/>
                </a:lnTo>
                <a:lnTo>
                  <a:pt x="285" y="72"/>
                </a:lnTo>
                <a:cubicBezTo>
                  <a:pt x="287" y="71"/>
                  <a:pt x="292" y="71"/>
                  <a:pt x="293" y="71"/>
                </a:cubicBezTo>
                <a:lnTo>
                  <a:pt x="295" y="71"/>
                </a:lnTo>
                <a:close/>
                <a:moveTo>
                  <a:pt x="283" y="99"/>
                </a:moveTo>
                <a:lnTo>
                  <a:pt x="277" y="102"/>
                </a:lnTo>
                <a:lnTo>
                  <a:pt x="279" y="100"/>
                </a:lnTo>
                <a:lnTo>
                  <a:pt x="281" y="99"/>
                </a:lnTo>
                <a:lnTo>
                  <a:pt x="282" y="99"/>
                </a:lnTo>
                <a:lnTo>
                  <a:pt x="283" y="99"/>
                </a:lnTo>
                <a:lnTo>
                  <a:pt x="283" y="99"/>
                </a:lnTo>
                <a:close/>
                <a:moveTo>
                  <a:pt x="294" y="85"/>
                </a:moveTo>
                <a:lnTo>
                  <a:pt x="292" y="87"/>
                </a:lnTo>
                <a:lnTo>
                  <a:pt x="290" y="88"/>
                </a:lnTo>
                <a:lnTo>
                  <a:pt x="289" y="89"/>
                </a:lnTo>
                <a:lnTo>
                  <a:pt x="288" y="89"/>
                </a:lnTo>
                <a:lnTo>
                  <a:pt x="288" y="90"/>
                </a:lnTo>
                <a:lnTo>
                  <a:pt x="287" y="90"/>
                </a:lnTo>
                <a:lnTo>
                  <a:pt x="286" y="90"/>
                </a:lnTo>
                <a:lnTo>
                  <a:pt x="285" y="90"/>
                </a:lnTo>
                <a:lnTo>
                  <a:pt x="284" y="86"/>
                </a:lnTo>
                <a:cubicBezTo>
                  <a:pt x="288" y="85"/>
                  <a:pt x="293" y="85"/>
                  <a:pt x="294" y="85"/>
                </a:cubicBezTo>
                <a:close/>
                <a:moveTo>
                  <a:pt x="288" y="94"/>
                </a:moveTo>
                <a:lnTo>
                  <a:pt x="292" y="94"/>
                </a:lnTo>
                <a:lnTo>
                  <a:pt x="291" y="94"/>
                </a:lnTo>
                <a:lnTo>
                  <a:pt x="290" y="94"/>
                </a:lnTo>
                <a:lnTo>
                  <a:pt x="288" y="94"/>
                </a:lnTo>
                <a:close/>
                <a:moveTo>
                  <a:pt x="290" y="131"/>
                </a:moveTo>
                <a:lnTo>
                  <a:pt x="290" y="132"/>
                </a:lnTo>
                <a:lnTo>
                  <a:pt x="290" y="133"/>
                </a:lnTo>
                <a:lnTo>
                  <a:pt x="289" y="133"/>
                </a:lnTo>
                <a:lnTo>
                  <a:pt x="286" y="133"/>
                </a:lnTo>
                <a:lnTo>
                  <a:pt x="290" y="131"/>
                </a:lnTo>
                <a:close/>
                <a:moveTo>
                  <a:pt x="290" y="116"/>
                </a:moveTo>
                <a:lnTo>
                  <a:pt x="291" y="115"/>
                </a:lnTo>
                <a:lnTo>
                  <a:pt x="293" y="114"/>
                </a:lnTo>
                <a:lnTo>
                  <a:pt x="293" y="114"/>
                </a:lnTo>
                <a:lnTo>
                  <a:pt x="293" y="114"/>
                </a:lnTo>
                <a:lnTo>
                  <a:pt x="290" y="116"/>
                </a:lnTo>
                <a:close/>
                <a:moveTo>
                  <a:pt x="293" y="114"/>
                </a:moveTo>
                <a:lnTo>
                  <a:pt x="294" y="114"/>
                </a:lnTo>
                <a:lnTo>
                  <a:pt x="295" y="113"/>
                </a:lnTo>
                <a:lnTo>
                  <a:pt x="296" y="112"/>
                </a:lnTo>
                <a:lnTo>
                  <a:pt x="297" y="111"/>
                </a:lnTo>
                <a:lnTo>
                  <a:pt x="298" y="110"/>
                </a:lnTo>
                <a:lnTo>
                  <a:pt x="299" y="110"/>
                </a:lnTo>
                <a:lnTo>
                  <a:pt x="300" y="110"/>
                </a:lnTo>
                <a:lnTo>
                  <a:pt x="300" y="110"/>
                </a:lnTo>
                <a:lnTo>
                  <a:pt x="300" y="110"/>
                </a:lnTo>
                <a:cubicBezTo>
                  <a:pt x="301" y="110"/>
                  <a:pt x="298" y="112"/>
                  <a:pt x="297" y="112"/>
                </a:cubicBezTo>
                <a:lnTo>
                  <a:pt x="295" y="113"/>
                </a:lnTo>
                <a:lnTo>
                  <a:pt x="293" y="114"/>
                </a:lnTo>
                <a:close/>
                <a:moveTo>
                  <a:pt x="310" y="111"/>
                </a:moveTo>
                <a:cubicBezTo>
                  <a:pt x="304" y="115"/>
                  <a:pt x="301" y="117"/>
                  <a:pt x="301" y="117"/>
                </a:cubicBezTo>
                <a:cubicBezTo>
                  <a:pt x="298" y="118"/>
                  <a:pt x="297" y="118"/>
                  <a:pt x="296" y="118"/>
                </a:cubicBezTo>
                <a:lnTo>
                  <a:pt x="295" y="118"/>
                </a:lnTo>
                <a:lnTo>
                  <a:pt x="294" y="119"/>
                </a:lnTo>
                <a:cubicBezTo>
                  <a:pt x="302" y="114"/>
                  <a:pt x="313" y="109"/>
                  <a:pt x="313" y="109"/>
                </a:cubicBezTo>
                <a:lnTo>
                  <a:pt x="313" y="109"/>
                </a:lnTo>
                <a:cubicBezTo>
                  <a:pt x="314" y="109"/>
                  <a:pt x="311" y="111"/>
                  <a:pt x="310" y="111"/>
                </a:cubicBezTo>
                <a:close/>
                <a:moveTo>
                  <a:pt x="322" y="109"/>
                </a:moveTo>
                <a:lnTo>
                  <a:pt x="324" y="109"/>
                </a:lnTo>
                <a:lnTo>
                  <a:pt x="326" y="109"/>
                </a:lnTo>
                <a:lnTo>
                  <a:pt x="327" y="109"/>
                </a:lnTo>
                <a:lnTo>
                  <a:pt x="328" y="109"/>
                </a:lnTo>
                <a:lnTo>
                  <a:pt x="329" y="109"/>
                </a:lnTo>
                <a:lnTo>
                  <a:pt x="329" y="109"/>
                </a:lnTo>
                <a:lnTo>
                  <a:pt x="329" y="109"/>
                </a:lnTo>
                <a:cubicBezTo>
                  <a:pt x="329" y="109"/>
                  <a:pt x="326" y="111"/>
                  <a:pt x="325" y="111"/>
                </a:cubicBezTo>
                <a:lnTo>
                  <a:pt x="323" y="112"/>
                </a:lnTo>
                <a:lnTo>
                  <a:pt x="321" y="112"/>
                </a:lnTo>
                <a:lnTo>
                  <a:pt x="319" y="113"/>
                </a:lnTo>
                <a:lnTo>
                  <a:pt x="316" y="114"/>
                </a:lnTo>
                <a:lnTo>
                  <a:pt x="315" y="115"/>
                </a:lnTo>
                <a:cubicBezTo>
                  <a:pt x="311" y="117"/>
                  <a:pt x="307" y="118"/>
                  <a:pt x="307" y="118"/>
                </a:cubicBezTo>
                <a:lnTo>
                  <a:pt x="307" y="118"/>
                </a:lnTo>
                <a:lnTo>
                  <a:pt x="307" y="118"/>
                </a:lnTo>
                <a:lnTo>
                  <a:pt x="307" y="118"/>
                </a:lnTo>
                <a:cubicBezTo>
                  <a:pt x="306" y="118"/>
                  <a:pt x="315" y="112"/>
                  <a:pt x="322" y="109"/>
                </a:cubicBezTo>
                <a:close/>
                <a:moveTo>
                  <a:pt x="325" y="116"/>
                </a:moveTo>
                <a:lnTo>
                  <a:pt x="322" y="118"/>
                </a:lnTo>
                <a:lnTo>
                  <a:pt x="322" y="118"/>
                </a:lnTo>
                <a:lnTo>
                  <a:pt x="322" y="117"/>
                </a:lnTo>
                <a:lnTo>
                  <a:pt x="323" y="117"/>
                </a:lnTo>
                <a:lnTo>
                  <a:pt x="325" y="116"/>
                </a:lnTo>
                <a:close/>
                <a:moveTo>
                  <a:pt x="341" y="128"/>
                </a:moveTo>
                <a:lnTo>
                  <a:pt x="339" y="129"/>
                </a:lnTo>
                <a:lnTo>
                  <a:pt x="338" y="130"/>
                </a:lnTo>
                <a:lnTo>
                  <a:pt x="337" y="131"/>
                </a:lnTo>
                <a:lnTo>
                  <a:pt x="336" y="131"/>
                </a:lnTo>
                <a:cubicBezTo>
                  <a:pt x="332" y="134"/>
                  <a:pt x="330" y="134"/>
                  <a:pt x="329" y="134"/>
                </a:cubicBezTo>
                <a:lnTo>
                  <a:pt x="328" y="134"/>
                </a:lnTo>
                <a:lnTo>
                  <a:pt x="327" y="134"/>
                </a:lnTo>
                <a:lnTo>
                  <a:pt x="326" y="134"/>
                </a:lnTo>
                <a:lnTo>
                  <a:pt x="324" y="134"/>
                </a:lnTo>
                <a:lnTo>
                  <a:pt x="323" y="133"/>
                </a:lnTo>
                <a:lnTo>
                  <a:pt x="321" y="133"/>
                </a:lnTo>
                <a:lnTo>
                  <a:pt x="319" y="133"/>
                </a:lnTo>
                <a:cubicBezTo>
                  <a:pt x="329" y="128"/>
                  <a:pt x="331" y="128"/>
                  <a:pt x="335" y="128"/>
                </a:cubicBezTo>
                <a:lnTo>
                  <a:pt x="336" y="128"/>
                </a:lnTo>
                <a:lnTo>
                  <a:pt x="337" y="128"/>
                </a:lnTo>
                <a:lnTo>
                  <a:pt x="338" y="128"/>
                </a:lnTo>
                <a:lnTo>
                  <a:pt x="340" y="128"/>
                </a:lnTo>
                <a:lnTo>
                  <a:pt x="341" y="128"/>
                </a:lnTo>
                <a:close/>
                <a:moveTo>
                  <a:pt x="355" y="128"/>
                </a:moveTo>
                <a:lnTo>
                  <a:pt x="357" y="128"/>
                </a:lnTo>
                <a:lnTo>
                  <a:pt x="359" y="128"/>
                </a:lnTo>
                <a:lnTo>
                  <a:pt x="361" y="128"/>
                </a:lnTo>
                <a:lnTo>
                  <a:pt x="362" y="128"/>
                </a:lnTo>
                <a:lnTo>
                  <a:pt x="363" y="128"/>
                </a:lnTo>
                <a:lnTo>
                  <a:pt x="364" y="128"/>
                </a:lnTo>
                <a:lnTo>
                  <a:pt x="365" y="129"/>
                </a:lnTo>
                <a:lnTo>
                  <a:pt x="365" y="129"/>
                </a:lnTo>
                <a:lnTo>
                  <a:pt x="366" y="129"/>
                </a:lnTo>
                <a:cubicBezTo>
                  <a:pt x="366" y="129"/>
                  <a:pt x="363" y="130"/>
                  <a:pt x="362" y="130"/>
                </a:cubicBezTo>
                <a:cubicBezTo>
                  <a:pt x="360" y="131"/>
                  <a:pt x="352" y="134"/>
                  <a:pt x="350" y="135"/>
                </a:cubicBezTo>
                <a:lnTo>
                  <a:pt x="349" y="135"/>
                </a:lnTo>
                <a:lnTo>
                  <a:pt x="347" y="135"/>
                </a:lnTo>
                <a:lnTo>
                  <a:pt x="345" y="135"/>
                </a:lnTo>
                <a:lnTo>
                  <a:pt x="344" y="135"/>
                </a:lnTo>
                <a:lnTo>
                  <a:pt x="343" y="135"/>
                </a:lnTo>
                <a:lnTo>
                  <a:pt x="342" y="135"/>
                </a:lnTo>
                <a:lnTo>
                  <a:pt x="341" y="135"/>
                </a:lnTo>
                <a:lnTo>
                  <a:pt x="341" y="135"/>
                </a:lnTo>
                <a:lnTo>
                  <a:pt x="340" y="134"/>
                </a:lnTo>
                <a:lnTo>
                  <a:pt x="340" y="134"/>
                </a:lnTo>
                <a:lnTo>
                  <a:pt x="341" y="134"/>
                </a:lnTo>
                <a:cubicBezTo>
                  <a:pt x="341" y="134"/>
                  <a:pt x="347" y="131"/>
                  <a:pt x="349" y="130"/>
                </a:cubicBezTo>
                <a:lnTo>
                  <a:pt x="352" y="129"/>
                </a:lnTo>
                <a:lnTo>
                  <a:pt x="355" y="128"/>
                </a:lnTo>
                <a:close/>
                <a:moveTo>
                  <a:pt x="343" y="143"/>
                </a:moveTo>
                <a:cubicBezTo>
                  <a:pt x="353" y="143"/>
                  <a:pt x="358" y="143"/>
                  <a:pt x="357" y="143"/>
                </a:cubicBezTo>
                <a:lnTo>
                  <a:pt x="358" y="143"/>
                </a:lnTo>
                <a:lnTo>
                  <a:pt x="358" y="143"/>
                </a:lnTo>
                <a:lnTo>
                  <a:pt x="357" y="143"/>
                </a:lnTo>
                <a:lnTo>
                  <a:pt x="357" y="143"/>
                </a:lnTo>
                <a:lnTo>
                  <a:pt x="357" y="143"/>
                </a:lnTo>
                <a:lnTo>
                  <a:pt x="356" y="144"/>
                </a:lnTo>
                <a:lnTo>
                  <a:pt x="355" y="144"/>
                </a:lnTo>
                <a:lnTo>
                  <a:pt x="354" y="144"/>
                </a:lnTo>
                <a:lnTo>
                  <a:pt x="353" y="144"/>
                </a:lnTo>
                <a:lnTo>
                  <a:pt x="353" y="145"/>
                </a:lnTo>
                <a:cubicBezTo>
                  <a:pt x="345" y="147"/>
                  <a:pt x="342" y="149"/>
                  <a:pt x="341" y="149"/>
                </a:cubicBezTo>
                <a:cubicBezTo>
                  <a:pt x="340" y="150"/>
                  <a:pt x="336" y="150"/>
                  <a:pt x="329" y="150"/>
                </a:cubicBezTo>
                <a:cubicBezTo>
                  <a:pt x="334" y="147"/>
                  <a:pt x="340" y="144"/>
                  <a:pt x="343" y="143"/>
                </a:cubicBezTo>
                <a:close/>
                <a:moveTo>
                  <a:pt x="353" y="150"/>
                </a:moveTo>
                <a:lnTo>
                  <a:pt x="354" y="149"/>
                </a:lnTo>
                <a:lnTo>
                  <a:pt x="355" y="149"/>
                </a:lnTo>
                <a:lnTo>
                  <a:pt x="356" y="149"/>
                </a:lnTo>
                <a:lnTo>
                  <a:pt x="357" y="148"/>
                </a:lnTo>
                <a:cubicBezTo>
                  <a:pt x="362" y="146"/>
                  <a:pt x="368" y="144"/>
                  <a:pt x="371" y="144"/>
                </a:cubicBezTo>
                <a:lnTo>
                  <a:pt x="372" y="144"/>
                </a:lnTo>
                <a:lnTo>
                  <a:pt x="373" y="145"/>
                </a:lnTo>
                <a:lnTo>
                  <a:pt x="374" y="145"/>
                </a:lnTo>
                <a:lnTo>
                  <a:pt x="373" y="146"/>
                </a:lnTo>
                <a:lnTo>
                  <a:pt x="372" y="146"/>
                </a:lnTo>
                <a:lnTo>
                  <a:pt x="371" y="147"/>
                </a:lnTo>
                <a:cubicBezTo>
                  <a:pt x="368" y="150"/>
                  <a:pt x="365" y="151"/>
                  <a:pt x="363" y="151"/>
                </a:cubicBezTo>
                <a:lnTo>
                  <a:pt x="362" y="151"/>
                </a:lnTo>
                <a:lnTo>
                  <a:pt x="361" y="150"/>
                </a:lnTo>
                <a:lnTo>
                  <a:pt x="360" y="150"/>
                </a:lnTo>
                <a:lnTo>
                  <a:pt x="358" y="150"/>
                </a:lnTo>
                <a:lnTo>
                  <a:pt x="356" y="150"/>
                </a:lnTo>
                <a:lnTo>
                  <a:pt x="355" y="150"/>
                </a:lnTo>
                <a:lnTo>
                  <a:pt x="353" y="150"/>
                </a:lnTo>
                <a:close/>
                <a:moveTo>
                  <a:pt x="366" y="175"/>
                </a:moveTo>
                <a:lnTo>
                  <a:pt x="368" y="175"/>
                </a:lnTo>
                <a:lnTo>
                  <a:pt x="369" y="175"/>
                </a:lnTo>
                <a:lnTo>
                  <a:pt x="369" y="175"/>
                </a:lnTo>
                <a:lnTo>
                  <a:pt x="366" y="175"/>
                </a:lnTo>
                <a:close/>
                <a:moveTo>
                  <a:pt x="369" y="175"/>
                </a:moveTo>
                <a:cubicBezTo>
                  <a:pt x="374" y="175"/>
                  <a:pt x="385" y="175"/>
                  <a:pt x="386" y="175"/>
                </a:cubicBezTo>
                <a:cubicBezTo>
                  <a:pt x="391" y="175"/>
                  <a:pt x="397" y="175"/>
                  <a:pt x="398" y="175"/>
                </a:cubicBezTo>
                <a:cubicBezTo>
                  <a:pt x="400" y="175"/>
                  <a:pt x="403" y="175"/>
                  <a:pt x="404" y="175"/>
                </a:cubicBezTo>
                <a:cubicBezTo>
                  <a:pt x="409" y="175"/>
                  <a:pt x="416" y="176"/>
                  <a:pt x="422" y="178"/>
                </a:cubicBezTo>
                <a:cubicBezTo>
                  <a:pt x="422" y="179"/>
                  <a:pt x="422" y="180"/>
                  <a:pt x="422" y="180"/>
                </a:cubicBezTo>
                <a:lnTo>
                  <a:pt x="422" y="180"/>
                </a:lnTo>
                <a:lnTo>
                  <a:pt x="422" y="180"/>
                </a:lnTo>
                <a:lnTo>
                  <a:pt x="422" y="180"/>
                </a:lnTo>
                <a:lnTo>
                  <a:pt x="422" y="180"/>
                </a:lnTo>
                <a:lnTo>
                  <a:pt x="422" y="180"/>
                </a:lnTo>
                <a:lnTo>
                  <a:pt x="422" y="181"/>
                </a:lnTo>
                <a:lnTo>
                  <a:pt x="422" y="181"/>
                </a:lnTo>
                <a:lnTo>
                  <a:pt x="422" y="181"/>
                </a:lnTo>
                <a:lnTo>
                  <a:pt x="422" y="181"/>
                </a:lnTo>
                <a:lnTo>
                  <a:pt x="422" y="181"/>
                </a:lnTo>
                <a:lnTo>
                  <a:pt x="422" y="181"/>
                </a:lnTo>
                <a:lnTo>
                  <a:pt x="422" y="181"/>
                </a:lnTo>
                <a:lnTo>
                  <a:pt x="422" y="181"/>
                </a:lnTo>
                <a:lnTo>
                  <a:pt x="422" y="181"/>
                </a:lnTo>
                <a:cubicBezTo>
                  <a:pt x="421" y="181"/>
                  <a:pt x="419" y="181"/>
                  <a:pt x="418" y="180"/>
                </a:cubicBezTo>
                <a:cubicBezTo>
                  <a:pt x="414" y="179"/>
                  <a:pt x="394" y="176"/>
                  <a:pt x="369" y="175"/>
                </a:cubicBezTo>
                <a:close/>
                <a:moveTo>
                  <a:pt x="417" y="139"/>
                </a:moveTo>
                <a:lnTo>
                  <a:pt x="417" y="144"/>
                </a:lnTo>
                <a:lnTo>
                  <a:pt x="414" y="143"/>
                </a:lnTo>
                <a:lnTo>
                  <a:pt x="412" y="142"/>
                </a:lnTo>
                <a:lnTo>
                  <a:pt x="410" y="142"/>
                </a:lnTo>
                <a:lnTo>
                  <a:pt x="409" y="141"/>
                </a:lnTo>
                <a:lnTo>
                  <a:pt x="408" y="141"/>
                </a:lnTo>
                <a:lnTo>
                  <a:pt x="407" y="141"/>
                </a:lnTo>
                <a:lnTo>
                  <a:pt x="407" y="141"/>
                </a:lnTo>
                <a:lnTo>
                  <a:pt x="408" y="141"/>
                </a:lnTo>
                <a:lnTo>
                  <a:pt x="409" y="140"/>
                </a:lnTo>
                <a:lnTo>
                  <a:pt x="410" y="140"/>
                </a:lnTo>
                <a:lnTo>
                  <a:pt x="412" y="140"/>
                </a:lnTo>
                <a:lnTo>
                  <a:pt x="414" y="140"/>
                </a:lnTo>
                <a:lnTo>
                  <a:pt x="417" y="139"/>
                </a:lnTo>
                <a:close/>
                <a:moveTo>
                  <a:pt x="401" y="126"/>
                </a:moveTo>
                <a:cubicBezTo>
                  <a:pt x="404" y="126"/>
                  <a:pt x="406" y="126"/>
                  <a:pt x="409" y="127"/>
                </a:cubicBezTo>
                <a:lnTo>
                  <a:pt x="410" y="127"/>
                </a:lnTo>
                <a:lnTo>
                  <a:pt x="411" y="127"/>
                </a:lnTo>
                <a:lnTo>
                  <a:pt x="412" y="127"/>
                </a:lnTo>
                <a:lnTo>
                  <a:pt x="413" y="127"/>
                </a:lnTo>
                <a:lnTo>
                  <a:pt x="414" y="127"/>
                </a:lnTo>
                <a:lnTo>
                  <a:pt x="414" y="128"/>
                </a:lnTo>
                <a:lnTo>
                  <a:pt x="414" y="128"/>
                </a:lnTo>
                <a:lnTo>
                  <a:pt x="414" y="128"/>
                </a:lnTo>
                <a:lnTo>
                  <a:pt x="414" y="129"/>
                </a:lnTo>
                <a:lnTo>
                  <a:pt x="414" y="129"/>
                </a:lnTo>
                <a:lnTo>
                  <a:pt x="414" y="129"/>
                </a:lnTo>
                <a:lnTo>
                  <a:pt x="413" y="129"/>
                </a:lnTo>
                <a:lnTo>
                  <a:pt x="412" y="129"/>
                </a:lnTo>
                <a:lnTo>
                  <a:pt x="412" y="128"/>
                </a:lnTo>
                <a:lnTo>
                  <a:pt x="410" y="128"/>
                </a:lnTo>
                <a:lnTo>
                  <a:pt x="409" y="128"/>
                </a:lnTo>
                <a:lnTo>
                  <a:pt x="407" y="127"/>
                </a:lnTo>
                <a:lnTo>
                  <a:pt x="404" y="127"/>
                </a:lnTo>
                <a:lnTo>
                  <a:pt x="401" y="126"/>
                </a:lnTo>
                <a:close/>
                <a:moveTo>
                  <a:pt x="398" y="94"/>
                </a:moveTo>
                <a:lnTo>
                  <a:pt x="396" y="93"/>
                </a:lnTo>
                <a:lnTo>
                  <a:pt x="399" y="93"/>
                </a:lnTo>
                <a:lnTo>
                  <a:pt x="400" y="93"/>
                </a:lnTo>
                <a:lnTo>
                  <a:pt x="400" y="93"/>
                </a:lnTo>
                <a:lnTo>
                  <a:pt x="398" y="94"/>
                </a:lnTo>
                <a:close/>
                <a:moveTo>
                  <a:pt x="388" y="79"/>
                </a:moveTo>
                <a:lnTo>
                  <a:pt x="390" y="78"/>
                </a:lnTo>
                <a:lnTo>
                  <a:pt x="391" y="77"/>
                </a:lnTo>
                <a:lnTo>
                  <a:pt x="392" y="77"/>
                </a:lnTo>
                <a:lnTo>
                  <a:pt x="393" y="76"/>
                </a:lnTo>
                <a:lnTo>
                  <a:pt x="394" y="76"/>
                </a:lnTo>
                <a:lnTo>
                  <a:pt x="394" y="76"/>
                </a:lnTo>
                <a:lnTo>
                  <a:pt x="395" y="77"/>
                </a:lnTo>
                <a:lnTo>
                  <a:pt x="396" y="77"/>
                </a:lnTo>
                <a:lnTo>
                  <a:pt x="397" y="78"/>
                </a:lnTo>
                <a:lnTo>
                  <a:pt x="399" y="78"/>
                </a:lnTo>
                <a:lnTo>
                  <a:pt x="397" y="78"/>
                </a:lnTo>
                <a:lnTo>
                  <a:pt x="396" y="77"/>
                </a:lnTo>
                <a:lnTo>
                  <a:pt x="395" y="77"/>
                </a:lnTo>
                <a:lnTo>
                  <a:pt x="394" y="77"/>
                </a:lnTo>
                <a:lnTo>
                  <a:pt x="394" y="77"/>
                </a:lnTo>
                <a:lnTo>
                  <a:pt x="394" y="78"/>
                </a:lnTo>
                <a:lnTo>
                  <a:pt x="393" y="78"/>
                </a:lnTo>
                <a:lnTo>
                  <a:pt x="392" y="78"/>
                </a:lnTo>
                <a:lnTo>
                  <a:pt x="390" y="79"/>
                </a:lnTo>
                <a:lnTo>
                  <a:pt x="388" y="79"/>
                </a:lnTo>
                <a:close/>
                <a:moveTo>
                  <a:pt x="391" y="85"/>
                </a:moveTo>
                <a:lnTo>
                  <a:pt x="390" y="86"/>
                </a:lnTo>
                <a:lnTo>
                  <a:pt x="388" y="87"/>
                </a:lnTo>
                <a:lnTo>
                  <a:pt x="387" y="88"/>
                </a:lnTo>
                <a:lnTo>
                  <a:pt x="386" y="88"/>
                </a:lnTo>
                <a:cubicBezTo>
                  <a:pt x="384" y="90"/>
                  <a:pt x="382" y="90"/>
                  <a:pt x="381" y="90"/>
                </a:cubicBezTo>
                <a:cubicBezTo>
                  <a:pt x="380" y="90"/>
                  <a:pt x="377" y="90"/>
                  <a:pt x="376" y="89"/>
                </a:cubicBezTo>
                <a:lnTo>
                  <a:pt x="374" y="89"/>
                </a:lnTo>
                <a:lnTo>
                  <a:pt x="372" y="89"/>
                </a:lnTo>
                <a:lnTo>
                  <a:pt x="370" y="89"/>
                </a:lnTo>
                <a:lnTo>
                  <a:pt x="368" y="88"/>
                </a:lnTo>
                <a:lnTo>
                  <a:pt x="369" y="88"/>
                </a:lnTo>
                <a:lnTo>
                  <a:pt x="370" y="87"/>
                </a:lnTo>
                <a:lnTo>
                  <a:pt x="371" y="87"/>
                </a:lnTo>
                <a:lnTo>
                  <a:pt x="372" y="87"/>
                </a:lnTo>
                <a:cubicBezTo>
                  <a:pt x="375" y="85"/>
                  <a:pt x="379" y="84"/>
                  <a:pt x="381" y="84"/>
                </a:cubicBezTo>
                <a:cubicBezTo>
                  <a:pt x="383" y="84"/>
                  <a:pt x="389" y="85"/>
                  <a:pt x="391" y="85"/>
                </a:cubicBezTo>
                <a:close/>
                <a:moveTo>
                  <a:pt x="366" y="79"/>
                </a:moveTo>
                <a:cubicBezTo>
                  <a:pt x="367" y="79"/>
                  <a:pt x="373" y="78"/>
                  <a:pt x="375" y="77"/>
                </a:cubicBezTo>
                <a:cubicBezTo>
                  <a:pt x="380" y="76"/>
                  <a:pt x="386" y="75"/>
                  <a:pt x="387" y="75"/>
                </a:cubicBezTo>
                <a:lnTo>
                  <a:pt x="387" y="75"/>
                </a:lnTo>
                <a:lnTo>
                  <a:pt x="388" y="75"/>
                </a:lnTo>
                <a:lnTo>
                  <a:pt x="386" y="76"/>
                </a:lnTo>
                <a:lnTo>
                  <a:pt x="384" y="77"/>
                </a:lnTo>
                <a:lnTo>
                  <a:pt x="383" y="77"/>
                </a:lnTo>
                <a:cubicBezTo>
                  <a:pt x="379" y="79"/>
                  <a:pt x="376" y="80"/>
                  <a:pt x="375" y="80"/>
                </a:cubicBezTo>
                <a:lnTo>
                  <a:pt x="374" y="80"/>
                </a:lnTo>
                <a:lnTo>
                  <a:pt x="373" y="80"/>
                </a:lnTo>
                <a:lnTo>
                  <a:pt x="373" y="80"/>
                </a:lnTo>
                <a:lnTo>
                  <a:pt x="372" y="80"/>
                </a:lnTo>
                <a:lnTo>
                  <a:pt x="370" y="80"/>
                </a:lnTo>
                <a:lnTo>
                  <a:pt x="369" y="79"/>
                </a:lnTo>
                <a:lnTo>
                  <a:pt x="368" y="79"/>
                </a:lnTo>
                <a:lnTo>
                  <a:pt x="366" y="79"/>
                </a:lnTo>
                <a:close/>
                <a:moveTo>
                  <a:pt x="362" y="77"/>
                </a:moveTo>
                <a:lnTo>
                  <a:pt x="364" y="76"/>
                </a:lnTo>
                <a:lnTo>
                  <a:pt x="366" y="75"/>
                </a:lnTo>
                <a:lnTo>
                  <a:pt x="368" y="74"/>
                </a:lnTo>
                <a:lnTo>
                  <a:pt x="369" y="73"/>
                </a:lnTo>
                <a:lnTo>
                  <a:pt x="370" y="73"/>
                </a:lnTo>
                <a:lnTo>
                  <a:pt x="371" y="72"/>
                </a:lnTo>
                <a:lnTo>
                  <a:pt x="371" y="72"/>
                </a:lnTo>
                <a:lnTo>
                  <a:pt x="372" y="72"/>
                </a:lnTo>
                <a:lnTo>
                  <a:pt x="373" y="72"/>
                </a:lnTo>
                <a:lnTo>
                  <a:pt x="373" y="72"/>
                </a:lnTo>
                <a:lnTo>
                  <a:pt x="374" y="72"/>
                </a:lnTo>
                <a:lnTo>
                  <a:pt x="374" y="72"/>
                </a:lnTo>
                <a:lnTo>
                  <a:pt x="375" y="73"/>
                </a:lnTo>
                <a:lnTo>
                  <a:pt x="376" y="73"/>
                </a:lnTo>
                <a:cubicBezTo>
                  <a:pt x="371" y="74"/>
                  <a:pt x="365" y="76"/>
                  <a:pt x="362" y="77"/>
                </a:cubicBezTo>
                <a:close/>
                <a:moveTo>
                  <a:pt x="372" y="68"/>
                </a:moveTo>
                <a:lnTo>
                  <a:pt x="370" y="67"/>
                </a:lnTo>
                <a:lnTo>
                  <a:pt x="372" y="67"/>
                </a:lnTo>
                <a:lnTo>
                  <a:pt x="372" y="68"/>
                </a:lnTo>
                <a:close/>
                <a:moveTo>
                  <a:pt x="356" y="56"/>
                </a:moveTo>
                <a:lnTo>
                  <a:pt x="355" y="56"/>
                </a:lnTo>
                <a:lnTo>
                  <a:pt x="354" y="56"/>
                </a:lnTo>
                <a:lnTo>
                  <a:pt x="353" y="56"/>
                </a:lnTo>
                <a:lnTo>
                  <a:pt x="353" y="56"/>
                </a:lnTo>
                <a:lnTo>
                  <a:pt x="352" y="56"/>
                </a:lnTo>
                <a:lnTo>
                  <a:pt x="352" y="56"/>
                </a:lnTo>
                <a:lnTo>
                  <a:pt x="352" y="55"/>
                </a:lnTo>
                <a:lnTo>
                  <a:pt x="352" y="55"/>
                </a:lnTo>
                <a:cubicBezTo>
                  <a:pt x="352" y="55"/>
                  <a:pt x="357" y="54"/>
                  <a:pt x="359" y="55"/>
                </a:cubicBezTo>
                <a:lnTo>
                  <a:pt x="360" y="55"/>
                </a:lnTo>
                <a:lnTo>
                  <a:pt x="363" y="55"/>
                </a:lnTo>
                <a:lnTo>
                  <a:pt x="365" y="55"/>
                </a:lnTo>
                <a:lnTo>
                  <a:pt x="367" y="55"/>
                </a:lnTo>
                <a:lnTo>
                  <a:pt x="370" y="55"/>
                </a:lnTo>
                <a:lnTo>
                  <a:pt x="370" y="56"/>
                </a:lnTo>
                <a:lnTo>
                  <a:pt x="369" y="56"/>
                </a:lnTo>
                <a:lnTo>
                  <a:pt x="369" y="57"/>
                </a:lnTo>
                <a:lnTo>
                  <a:pt x="368" y="57"/>
                </a:lnTo>
                <a:lnTo>
                  <a:pt x="368" y="57"/>
                </a:lnTo>
                <a:lnTo>
                  <a:pt x="368" y="57"/>
                </a:lnTo>
                <a:lnTo>
                  <a:pt x="367" y="57"/>
                </a:lnTo>
                <a:lnTo>
                  <a:pt x="366" y="57"/>
                </a:lnTo>
                <a:lnTo>
                  <a:pt x="366" y="57"/>
                </a:lnTo>
                <a:lnTo>
                  <a:pt x="364" y="57"/>
                </a:lnTo>
                <a:lnTo>
                  <a:pt x="363" y="57"/>
                </a:lnTo>
                <a:lnTo>
                  <a:pt x="361" y="57"/>
                </a:lnTo>
                <a:lnTo>
                  <a:pt x="358" y="56"/>
                </a:lnTo>
                <a:lnTo>
                  <a:pt x="356" y="56"/>
                </a:lnTo>
                <a:close/>
                <a:moveTo>
                  <a:pt x="351" y="63"/>
                </a:moveTo>
                <a:lnTo>
                  <a:pt x="349" y="63"/>
                </a:lnTo>
                <a:lnTo>
                  <a:pt x="346" y="63"/>
                </a:lnTo>
                <a:lnTo>
                  <a:pt x="344" y="63"/>
                </a:lnTo>
                <a:lnTo>
                  <a:pt x="343" y="63"/>
                </a:lnTo>
                <a:lnTo>
                  <a:pt x="342" y="63"/>
                </a:lnTo>
                <a:lnTo>
                  <a:pt x="341" y="63"/>
                </a:lnTo>
                <a:lnTo>
                  <a:pt x="340" y="63"/>
                </a:lnTo>
                <a:lnTo>
                  <a:pt x="340" y="63"/>
                </a:lnTo>
                <a:lnTo>
                  <a:pt x="340" y="63"/>
                </a:lnTo>
                <a:lnTo>
                  <a:pt x="340" y="63"/>
                </a:lnTo>
                <a:lnTo>
                  <a:pt x="340" y="63"/>
                </a:lnTo>
                <a:lnTo>
                  <a:pt x="341" y="63"/>
                </a:lnTo>
                <a:lnTo>
                  <a:pt x="341" y="63"/>
                </a:lnTo>
                <a:lnTo>
                  <a:pt x="351" y="63"/>
                </a:lnTo>
                <a:close/>
                <a:moveTo>
                  <a:pt x="340" y="56"/>
                </a:moveTo>
                <a:cubicBezTo>
                  <a:pt x="333" y="56"/>
                  <a:pt x="328" y="56"/>
                  <a:pt x="328" y="56"/>
                </a:cubicBezTo>
                <a:lnTo>
                  <a:pt x="327" y="56"/>
                </a:lnTo>
                <a:lnTo>
                  <a:pt x="327" y="56"/>
                </a:lnTo>
                <a:cubicBezTo>
                  <a:pt x="326" y="55"/>
                  <a:pt x="337" y="54"/>
                  <a:pt x="344" y="54"/>
                </a:cubicBezTo>
                <a:lnTo>
                  <a:pt x="340" y="56"/>
                </a:lnTo>
                <a:close/>
                <a:moveTo>
                  <a:pt x="312" y="48"/>
                </a:moveTo>
                <a:cubicBezTo>
                  <a:pt x="318" y="44"/>
                  <a:pt x="320" y="44"/>
                  <a:pt x="321" y="44"/>
                </a:cubicBezTo>
                <a:lnTo>
                  <a:pt x="321" y="44"/>
                </a:lnTo>
                <a:lnTo>
                  <a:pt x="322" y="44"/>
                </a:lnTo>
                <a:lnTo>
                  <a:pt x="323" y="44"/>
                </a:lnTo>
                <a:lnTo>
                  <a:pt x="323" y="44"/>
                </a:lnTo>
                <a:lnTo>
                  <a:pt x="325" y="44"/>
                </a:lnTo>
                <a:lnTo>
                  <a:pt x="327" y="44"/>
                </a:lnTo>
                <a:lnTo>
                  <a:pt x="329" y="44"/>
                </a:lnTo>
                <a:lnTo>
                  <a:pt x="330" y="44"/>
                </a:lnTo>
                <a:cubicBezTo>
                  <a:pt x="334" y="44"/>
                  <a:pt x="337" y="44"/>
                  <a:pt x="337" y="44"/>
                </a:cubicBezTo>
                <a:lnTo>
                  <a:pt x="337" y="44"/>
                </a:lnTo>
                <a:lnTo>
                  <a:pt x="337" y="44"/>
                </a:lnTo>
                <a:lnTo>
                  <a:pt x="337" y="44"/>
                </a:lnTo>
                <a:lnTo>
                  <a:pt x="337" y="45"/>
                </a:lnTo>
                <a:cubicBezTo>
                  <a:pt x="337" y="46"/>
                  <a:pt x="322" y="48"/>
                  <a:pt x="312" y="48"/>
                </a:cubicBezTo>
                <a:close/>
                <a:moveTo>
                  <a:pt x="333" y="30"/>
                </a:moveTo>
                <a:lnTo>
                  <a:pt x="336" y="32"/>
                </a:lnTo>
                <a:lnTo>
                  <a:pt x="333" y="34"/>
                </a:lnTo>
                <a:lnTo>
                  <a:pt x="331" y="34"/>
                </a:lnTo>
                <a:lnTo>
                  <a:pt x="329" y="35"/>
                </a:lnTo>
                <a:lnTo>
                  <a:pt x="328" y="36"/>
                </a:lnTo>
                <a:lnTo>
                  <a:pt x="327" y="36"/>
                </a:lnTo>
                <a:lnTo>
                  <a:pt x="327" y="36"/>
                </a:lnTo>
                <a:lnTo>
                  <a:pt x="327" y="35"/>
                </a:lnTo>
                <a:lnTo>
                  <a:pt x="328" y="35"/>
                </a:lnTo>
                <a:lnTo>
                  <a:pt x="329" y="34"/>
                </a:lnTo>
                <a:lnTo>
                  <a:pt x="330" y="33"/>
                </a:lnTo>
                <a:lnTo>
                  <a:pt x="331" y="32"/>
                </a:lnTo>
                <a:lnTo>
                  <a:pt x="333" y="30"/>
                </a:lnTo>
                <a:close/>
                <a:moveTo>
                  <a:pt x="334" y="21"/>
                </a:moveTo>
                <a:lnTo>
                  <a:pt x="339" y="20"/>
                </a:lnTo>
                <a:lnTo>
                  <a:pt x="338" y="21"/>
                </a:lnTo>
                <a:lnTo>
                  <a:pt x="337" y="22"/>
                </a:lnTo>
                <a:lnTo>
                  <a:pt x="336" y="21"/>
                </a:lnTo>
                <a:lnTo>
                  <a:pt x="334" y="21"/>
                </a:lnTo>
                <a:close/>
                <a:moveTo>
                  <a:pt x="326" y="19"/>
                </a:moveTo>
                <a:lnTo>
                  <a:pt x="330" y="16"/>
                </a:lnTo>
                <a:lnTo>
                  <a:pt x="332" y="16"/>
                </a:lnTo>
                <a:lnTo>
                  <a:pt x="333" y="16"/>
                </a:lnTo>
                <a:lnTo>
                  <a:pt x="335" y="16"/>
                </a:lnTo>
                <a:lnTo>
                  <a:pt x="336" y="16"/>
                </a:lnTo>
                <a:lnTo>
                  <a:pt x="336" y="16"/>
                </a:lnTo>
                <a:lnTo>
                  <a:pt x="336" y="16"/>
                </a:lnTo>
                <a:lnTo>
                  <a:pt x="336" y="17"/>
                </a:lnTo>
                <a:lnTo>
                  <a:pt x="335" y="17"/>
                </a:lnTo>
                <a:lnTo>
                  <a:pt x="334" y="17"/>
                </a:lnTo>
                <a:lnTo>
                  <a:pt x="332" y="17"/>
                </a:lnTo>
                <a:lnTo>
                  <a:pt x="331" y="18"/>
                </a:lnTo>
                <a:lnTo>
                  <a:pt x="329" y="18"/>
                </a:lnTo>
                <a:lnTo>
                  <a:pt x="326" y="19"/>
                </a:lnTo>
                <a:close/>
                <a:moveTo>
                  <a:pt x="329" y="29"/>
                </a:moveTo>
                <a:lnTo>
                  <a:pt x="327" y="30"/>
                </a:lnTo>
                <a:lnTo>
                  <a:pt x="326" y="31"/>
                </a:lnTo>
                <a:lnTo>
                  <a:pt x="325" y="32"/>
                </a:lnTo>
                <a:cubicBezTo>
                  <a:pt x="321" y="36"/>
                  <a:pt x="320" y="35"/>
                  <a:pt x="316" y="36"/>
                </a:cubicBezTo>
                <a:lnTo>
                  <a:pt x="314" y="36"/>
                </a:lnTo>
                <a:lnTo>
                  <a:pt x="313" y="36"/>
                </a:lnTo>
                <a:lnTo>
                  <a:pt x="311" y="36"/>
                </a:lnTo>
                <a:lnTo>
                  <a:pt x="309" y="36"/>
                </a:lnTo>
                <a:lnTo>
                  <a:pt x="307" y="37"/>
                </a:lnTo>
                <a:lnTo>
                  <a:pt x="308" y="35"/>
                </a:lnTo>
                <a:lnTo>
                  <a:pt x="309" y="34"/>
                </a:lnTo>
                <a:lnTo>
                  <a:pt x="310" y="33"/>
                </a:lnTo>
                <a:lnTo>
                  <a:pt x="311" y="32"/>
                </a:lnTo>
                <a:cubicBezTo>
                  <a:pt x="314" y="29"/>
                  <a:pt x="316" y="29"/>
                  <a:pt x="319" y="29"/>
                </a:cubicBezTo>
                <a:lnTo>
                  <a:pt x="320" y="29"/>
                </a:lnTo>
                <a:lnTo>
                  <a:pt x="321" y="29"/>
                </a:lnTo>
                <a:lnTo>
                  <a:pt x="323" y="29"/>
                </a:lnTo>
                <a:lnTo>
                  <a:pt x="324" y="29"/>
                </a:lnTo>
                <a:lnTo>
                  <a:pt x="326" y="29"/>
                </a:lnTo>
                <a:lnTo>
                  <a:pt x="329" y="29"/>
                </a:lnTo>
                <a:close/>
                <a:moveTo>
                  <a:pt x="317" y="22"/>
                </a:moveTo>
                <a:lnTo>
                  <a:pt x="317" y="22"/>
                </a:lnTo>
                <a:lnTo>
                  <a:pt x="316" y="22"/>
                </a:lnTo>
                <a:lnTo>
                  <a:pt x="316" y="22"/>
                </a:lnTo>
                <a:lnTo>
                  <a:pt x="315" y="23"/>
                </a:lnTo>
                <a:cubicBezTo>
                  <a:pt x="315" y="23"/>
                  <a:pt x="308" y="24"/>
                  <a:pt x="299" y="24"/>
                </a:cubicBezTo>
                <a:cubicBezTo>
                  <a:pt x="300" y="22"/>
                  <a:pt x="305" y="21"/>
                  <a:pt x="311" y="19"/>
                </a:cubicBezTo>
                <a:lnTo>
                  <a:pt x="314" y="20"/>
                </a:lnTo>
                <a:lnTo>
                  <a:pt x="316" y="21"/>
                </a:lnTo>
                <a:lnTo>
                  <a:pt x="317" y="21"/>
                </a:lnTo>
                <a:lnTo>
                  <a:pt x="318" y="21"/>
                </a:lnTo>
                <a:lnTo>
                  <a:pt x="318" y="21"/>
                </a:lnTo>
                <a:lnTo>
                  <a:pt x="318" y="22"/>
                </a:lnTo>
                <a:lnTo>
                  <a:pt x="317" y="22"/>
                </a:lnTo>
                <a:close/>
                <a:moveTo>
                  <a:pt x="300" y="30"/>
                </a:moveTo>
                <a:cubicBezTo>
                  <a:pt x="290" y="35"/>
                  <a:pt x="287" y="37"/>
                  <a:pt x="287" y="37"/>
                </a:cubicBezTo>
                <a:lnTo>
                  <a:pt x="286" y="37"/>
                </a:lnTo>
                <a:lnTo>
                  <a:pt x="286" y="37"/>
                </a:lnTo>
                <a:lnTo>
                  <a:pt x="286" y="38"/>
                </a:lnTo>
                <a:lnTo>
                  <a:pt x="285" y="38"/>
                </a:lnTo>
                <a:lnTo>
                  <a:pt x="285" y="38"/>
                </a:lnTo>
                <a:lnTo>
                  <a:pt x="285" y="38"/>
                </a:lnTo>
                <a:lnTo>
                  <a:pt x="284" y="38"/>
                </a:lnTo>
                <a:lnTo>
                  <a:pt x="284" y="38"/>
                </a:lnTo>
                <a:lnTo>
                  <a:pt x="283" y="38"/>
                </a:lnTo>
                <a:lnTo>
                  <a:pt x="285" y="36"/>
                </a:lnTo>
                <a:lnTo>
                  <a:pt x="286" y="35"/>
                </a:lnTo>
                <a:lnTo>
                  <a:pt x="288" y="34"/>
                </a:lnTo>
                <a:lnTo>
                  <a:pt x="289" y="33"/>
                </a:lnTo>
                <a:cubicBezTo>
                  <a:pt x="292" y="30"/>
                  <a:pt x="294" y="30"/>
                  <a:pt x="296" y="30"/>
                </a:cubicBezTo>
                <a:lnTo>
                  <a:pt x="297" y="30"/>
                </a:lnTo>
                <a:lnTo>
                  <a:pt x="299" y="30"/>
                </a:lnTo>
                <a:lnTo>
                  <a:pt x="300" y="30"/>
                </a:lnTo>
                <a:close/>
                <a:moveTo>
                  <a:pt x="289" y="24"/>
                </a:moveTo>
                <a:lnTo>
                  <a:pt x="283" y="24"/>
                </a:lnTo>
                <a:cubicBezTo>
                  <a:pt x="293" y="21"/>
                  <a:pt x="297" y="20"/>
                  <a:pt x="297" y="20"/>
                </a:cubicBezTo>
                <a:lnTo>
                  <a:pt x="297" y="20"/>
                </a:lnTo>
                <a:cubicBezTo>
                  <a:pt x="298" y="20"/>
                  <a:pt x="293" y="22"/>
                  <a:pt x="292" y="23"/>
                </a:cubicBezTo>
                <a:lnTo>
                  <a:pt x="291" y="23"/>
                </a:lnTo>
                <a:lnTo>
                  <a:pt x="289" y="24"/>
                </a:lnTo>
                <a:close/>
                <a:moveTo>
                  <a:pt x="275" y="38"/>
                </a:moveTo>
                <a:lnTo>
                  <a:pt x="271" y="38"/>
                </a:lnTo>
                <a:cubicBezTo>
                  <a:pt x="281" y="32"/>
                  <a:pt x="285" y="30"/>
                  <a:pt x="285" y="31"/>
                </a:cubicBezTo>
                <a:lnTo>
                  <a:pt x="285" y="31"/>
                </a:lnTo>
                <a:cubicBezTo>
                  <a:pt x="286" y="30"/>
                  <a:pt x="279" y="35"/>
                  <a:pt x="275" y="38"/>
                </a:cubicBezTo>
                <a:close/>
                <a:moveTo>
                  <a:pt x="262" y="38"/>
                </a:moveTo>
                <a:lnTo>
                  <a:pt x="264" y="36"/>
                </a:lnTo>
                <a:lnTo>
                  <a:pt x="265" y="35"/>
                </a:lnTo>
                <a:lnTo>
                  <a:pt x="266" y="34"/>
                </a:lnTo>
                <a:lnTo>
                  <a:pt x="266" y="34"/>
                </a:lnTo>
                <a:lnTo>
                  <a:pt x="267" y="33"/>
                </a:lnTo>
                <a:lnTo>
                  <a:pt x="268" y="33"/>
                </a:lnTo>
                <a:lnTo>
                  <a:pt x="269" y="33"/>
                </a:lnTo>
                <a:lnTo>
                  <a:pt x="270" y="33"/>
                </a:lnTo>
                <a:lnTo>
                  <a:pt x="272" y="32"/>
                </a:lnTo>
                <a:lnTo>
                  <a:pt x="269" y="34"/>
                </a:lnTo>
                <a:lnTo>
                  <a:pt x="267" y="36"/>
                </a:lnTo>
                <a:lnTo>
                  <a:pt x="266" y="36"/>
                </a:lnTo>
                <a:lnTo>
                  <a:pt x="264" y="37"/>
                </a:lnTo>
                <a:lnTo>
                  <a:pt x="264" y="37"/>
                </a:lnTo>
                <a:lnTo>
                  <a:pt x="263" y="38"/>
                </a:lnTo>
                <a:lnTo>
                  <a:pt x="263" y="38"/>
                </a:lnTo>
                <a:lnTo>
                  <a:pt x="263" y="38"/>
                </a:lnTo>
                <a:lnTo>
                  <a:pt x="262" y="38"/>
                </a:lnTo>
                <a:close/>
                <a:moveTo>
                  <a:pt x="237" y="122"/>
                </a:moveTo>
                <a:lnTo>
                  <a:pt x="236" y="118"/>
                </a:lnTo>
                <a:lnTo>
                  <a:pt x="238" y="116"/>
                </a:lnTo>
                <a:lnTo>
                  <a:pt x="239" y="116"/>
                </a:lnTo>
                <a:lnTo>
                  <a:pt x="240" y="115"/>
                </a:lnTo>
                <a:lnTo>
                  <a:pt x="241" y="114"/>
                </a:lnTo>
                <a:lnTo>
                  <a:pt x="243" y="114"/>
                </a:lnTo>
                <a:lnTo>
                  <a:pt x="245" y="114"/>
                </a:lnTo>
                <a:lnTo>
                  <a:pt x="247" y="114"/>
                </a:lnTo>
                <a:lnTo>
                  <a:pt x="248" y="114"/>
                </a:lnTo>
                <a:lnTo>
                  <a:pt x="249" y="114"/>
                </a:lnTo>
                <a:lnTo>
                  <a:pt x="250" y="114"/>
                </a:lnTo>
                <a:lnTo>
                  <a:pt x="250" y="115"/>
                </a:lnTo>
                <a:lnTo>
                  <a:pt x="250" y="115"/>
                </a:lnTo>
                <a:lnTo>
                  <a:pt x="250" y="115"/>
                </a:lnTo>
                <a:lnTo>
                  <a:pt x="250" y="115"/>
                </a:lnTo>
                <a:lnTo>
                  <a:pt x="249" y="115"/>
                </a:lnTo>
                <a:lnTo>
                  <a:pt x="248" y="116"/>
                </a:lnTo>
                <a:cubicBezTo>
                  <a:pt x="246" y="116"/>
                  <a:pt x="239" y="120"/>
                  <a:pt x="237" y="122"/>
                </a:cubicBezTo>
                <a:close/>
                <a:moveTo>
                  <a:pt x="242" y="168"/>
                </a:moveTo>
                <a:lnTo>
                  <a:pt x="241" y="165"/>
                </a:lnTo>
                <a:lnTo>
                  <a:pt x="241" y="164"/>
                </a:lnTo>
                <a:lnTo>
                  <a:pt x="241" y="163"/>
                </a:lnTo>
                <a:lnTo>
                  <a:pt x="241" y="162"/>
                </a:lnTo>
                <a:lnTo>
                  <a:pt x="242" y="161"/>
                </a:lnTo>
                <a:lnTo>
                  <a:pt x="244" y="162"/>
                </a:lnTo>
                <a:lnTo>
                  <a:pt x="245" y="163"/>
                </a:lnTo>
                <a:lnTo>
                  <a:pt x="242" y="168"/>
                </a:lnTo>
                <a:close/>
                <a:moveTo>
                  <a:pt x="247" y="173"/>
                </a:moveTo>
                <a:lnTo>
                  <a:pt x="247" y="175"/>
                </a:lnTo>
                <a:lnTo>
                  <a:pt x="245" y="177"/>
                </a:lnTo>
                <a:lnTo>
                  <a:pt x="244" y="175"/>
                </a:lnTo>
                <a:lnTo>
                  <a:pt x="247" y="173"/>
                </a:lnTo>
                <a:close/>
                <a:moveTo>
                  <a:pt x="238" y="154"/>
                </a:moveTo>
                <a:lnTo>
                  <a:pt x="238" y="152"/>
                </a:lnTo>
                <a:lnTo>
                  <a:pt x="240" y="150"/>
                </a:lnTo>
                <a:lnTo>
                  <a:pt x="241" y="150"/>
                </a:lnTo>
                <a:lnTo>
                  <a:pt x="241" y="150"/>
                </a:lnTo>
                <a:lnTo>
                  <a:pt x="240" y="151"/>
                </a:lnTo>
                <a:lnTo>
                  <a:pt x="238" y="154"/>
                </a:lnTo>
                <a:close/>
                <a:moveTo>
                  <a:pt x="234" y="137"/>
                </a:moveTo>
                <a:lnTo>
                  <a:pt x="233" y="136"/>
                </a:lnTo>
                <a:lnTo>
                  <a:pt x="233" y="134"/>
                </a:lnTo>
                <a:lnTo>
                  <a:pt x="236" y="132"/>
                </a:lnTo>
                <a:lnTo>
                  <a:pt x="237" y="135"/>
                </a:lnTo>
                <a:lnTo>
                  <a:pt x="234" y="137"/>
                </a:lnTo>
                <a:close/>
                <a:moveTo>
                  <a:pt x="222" y="102"/>
                </a:moveTo>
                <a:lnTo>
                  <a:pt x="223" y="106"/>
                </a:lnTo>
                <a:lnTo>
                  <a:pt x="221" y="108"/>
                </a:lnTo>
                <a:lnTo>
                  <a:pt x="219" y="109"/>
                </a:lnTo>
                <a:lnTo>
                  <a:pt x="218" y="110"/>
                </a:lnTo>
                <a:lnTo>
                  <a:pt x="218" y="109"/>
                </a:lnTo>
                <a:lnTo>
                  <a:pt x="218" y="106"/>
                </a:lnTo>
                <a:lnTo>
                  <a:pt x="220" y="105"/>
                </a:lnTo>
                <a:lnTo>
                  <a:pt x="221" y="104"/>
                </a:lnTo>
                <a:lnTo>
                  <a:pt x="222" y="102"/>
                </a:lnTo>
                <a:close/>
                <a:moveTo>
                  <a:pt x="218" y="85"/>
                </a:moveTo>
                <a:lnTo>
                  <a:pt x="218" y="83"/>
                </a:lnTo>
                <a:lnTo>
                  <a:pt x="218" y="82"/>
                </a:lnTo>
                <a:lnTo>
                  <a:pt x="218" y="80"/>
                </a:lnTo>
                <a:lnTo>
                  <a:pt x="218" y="80"/>
                </a:lnTo>
                <a:lnTo>
                  <a:pt x="219" y="79"/>
                </a:lnTo>
                <a:lnTo>
                  <a:pt x="220" y="79"/>
                </a:lnTo>
                <a:lnTo>
                  <a:pt x="221" y="79"/>
                </a:lnTo>
                <a:lnTo>
                  <a:pt x="224" y="78"/>
                </a:lnTo>
                <a:lnTo>
                  <a:pt x="227" y="78"/>
                </a:lnTo>
                <a:cubicBezTo>
                  <a:pt x="225" y="79"/>
                  <a:pt x="216" y="87"/>
                  <a:pt x="218" y="85"/>
                </a:cubicBezTo>
                <a:close/>
                <a:moveTo>
                  <a:pt x="224" y="113"/>
                </a:moveTo>
                <a:lnTo>
                  <a:pt x="225" y="115"/>
                </a:lnTo>
                <a:lnTo>
                  <a:pt x="225" y="116"/>
                </a:lnTo>
                <a:lnTo>
                  <a:pt x="225" y="117"/>
                </a:lnTo>
                <a:lnTo>
                  <a:pt x="224" y="118"/>
                </a:lnTo>
                <a:lnTo>
                  <a:pt x="222" y="119"/>
                </a:lnTo>
                <a:lnTo>
                  <a:pt x="219" y="121"/>
                </a:lnTo>
                <a:cubicBezTo>
                  <a:pt x="223" y="115"/>
                  <a:pt x="225" y="113"/>
                  <a:pt x="224" y="113"/>
                </a:cubicBezTo>
                <a:close/>
                <a:moveTo>
                  <a:pt x="229" y="158"/>
                </a:moveTo>
                <a:lnTo>
                  <a:pt x="229" y="160"/>
                </a:lnTo>
                <a:lnTo>
                  <a:pt x="230" y="161"/>
                </a:lnTo>
                <a:lnTo>
                  <a:pt x="228" y="163"/>
                </a:lnTo>
                <a:lnTo>
                  <a:pt x="227" y="164"/>
                </a:lnTo>
                <a:lnTo>
                  <a:pt x="226" y="165"/>
                </a:lnTo>
                <a:lnTo>
                  <a:pt x="224" y="162"/>
                </a:lnTo>
                <a:lnTo>
                  <a:pt x="226" y="161"/>
                </a:lnTo>
                <a:lnTo>
                  <a:pt x="227" y="160"/>
                </a:lnTo>
                <a:lnTo>
                  <a:pt x="229" y="158"/>
                </a:lnTo>
                <a:close/>
                <a:moveTo>
                  <a:pt x="222" y="153"/>
                </a:moveTo>
                <a:lnTo>
                  <a:pt x="225" y="151"/>
                </a:lnTo>
                <a:lnTo>
                  <a:pt x="227" y="149"/>
                </a:lnTo>
                <a:lnTo>
                  <a:pt x="228" y="148"/>
                </a:lnTo>
                <a:lnTo>
                  <a:pt x="228" y="147"/>
                </a:lnTo>
                <a:lnTo>
                  <a:pt x="228" y="147"/>
                </a:lnTo>
                <a:lnTo>
                  <a:pt x="227" y="148"/>
                </a:lnTo>
                <a:lnTo>
                  <a:pt x="225" y="150"/>
                </a:lnTo>
                <a:lnTo>
                  <a:pt x="222" y="153"/>
                </a:lnTo>
                <a:close/>
                <a:moveTo>
                  <a:pt x="224" y="139"/>
                </a:moveTo>
                <a:lnTo>
                  <a:pt x="224" y="140"/>
                </a:lnTo>
                <a:lnTo>
                  <a:pt x="225" y="140"/>
                </a:lnTo>
                <a:lnTo>
                  <a:pt x="225" y="139"/>
                </a:lnTo>
                <a:lnTo>
                  <a:pt x="224" y="139"/>
                </a:lnTo>
                <a:close/>
                <a:moveTo>
                  <a:pt x="225" y="139"/>
                </a:moveTo>
                <a:lnTo>
                  <a:pt x="225" y="139"/>
                </a:lnTo>
                <a:lnTo>
                  <a:pt x="227" y="138"/>
                </a:lnTo>
                <a:lnTo>
                  <a:pt x="230" y="136"/>
                </a:lnTo>
                <a:lnTo>
                  <a:pt x="230" y="138"/>
                </a:lnTo>
                <a:lnTo>
                  <a:pt x="230" y="138"/>
                </a:lnTo>
                <a:lnTo>
                  <a:pt x="229" y="139"/>
                </a:lnTo>
                <a:lnTo>
                  <a:pt x="227" y="139"/>
                </a:lnTo>
                <a:lnTo>
                  <a:pt x="225" y="139"/>
                </a:lnTo>
                <a:close/>
                <a:moveTo>
                  <a:pt x="229" y="114"/>
                </a:moveTo>
                <a:lnTo>
                  <a:pt x="228" y="112"/>
                </a:lnTo>
                <a:lnTo>
                  <a:pt x="228" y="110"/>
                </a:lnTo>
                <a:lnTo>
                  <a:pt x="229" y="110"/>
                </a:lnTo>
                <a:lnTo>
                  <a:pt x="229" y="113"/>
                </a:lnTo>
                <a:lnTo>
                  <a:pt x="229" y="114"/>
                </a:lnTo>
                <a:lnTo>
                  <a:pt x="229" y="114"/>
                </a:lnTo>
                <a:close/>
                <a:moveTo>
                  <a:pt x="229" y="97"/>
                </a:moveTo>
                <a:lnTo>
                  <a:pt x="230" y="96"/>
                </a:lnTo>
                <a:lnTo>
                  <a:pt x="231" y="95"/>
                </a:lnTo>
                <a:lnTo>
                  <a:pt x="232" y="94"/>
                </a:lnTo>
                <a:lnTo>
                  <a:pt x="233" y="93"/>
                </a:lnTo>
                <a:lnTo>
                  <a:pt x="235" y="92"/>
                </a:lnTo>
                <a:lnTo>
                  <a:pt x="236" y="91"/>
                </a:lnTo>
                <a:lnTo>
                  <a:pt x="237" y="91"/>
                </a:lnTo>
                <a:lnTo>
                  <a:pt x="235" y="93"/>
                </a:lnTo>
                <a:lnTo>
                  <a:pt x="233" y="95"/>
                </a:lnTo>
                <a:lnTo>
                  <a:pt x="232" y="96"/>
                </a:lnTo>
                <a:lnTo>
                  <a:pt x="231" y="97"/>
                </a:lnTo>
                <a:lnTo>
                  <a:pt x="231" y="97"/>
                </a:lnTo>
                <a:lnTo>
                  <a:pt x="230" y="97"/>
                </a:lnTo>
                <a:lnTo>
                  <a:pt x="229" y="97"/>
                </a:lnTo>
                <a:close/>
                <a:moveTo>
                  <a:pt x="240" y="102"/>
                </a:moveTo>
                <a:lnTo>
                  <a:pt x="239" y="103"/>
                </a:lnTo>
                <a:lnTo>
                  <a:pt x="238" y="105"/>
                </a:lnTo>
                <a:lnTo>
                  <a:pt x="238" y="106"/>
                </a:lnTo>
                <a:lnTo>
                  <a:pt x="237" y="107"/>
                </a:lnTo>
                <a:lnTo>
                  <a:pt x="236" y="108"/>
                </a:lnTo>
                <a:lnTo>
                  <a:pt x="234" y="109"/>
                </a:lnTo>
                <a:lnTo>
                  <a:pt x="233" y="109"/>
                </a:lnTo>
                <a:lnTo>
                  <a:pt x="232" y="108"/>
                </a:lnTo>
                <a:lnTo>
                  <a:pt x="232" y="108"/>
                </a:lnTo>
                <a:lnTo>
                  <a:pt x="233" y="108"/>
                </a:lnTo>
                <a:lnTo>
                  <a:pt x="234" y="107"/>
                </a:lnTo>
                <a:lnTo>
                  <a:pt x="235" y="105"/>
                </a:lnTo>
                <a:lnTo>
                  <a:pt x="238" y="104"/>
                </a:lnTo>
                <a:lnTo>
                  <a:pt x="240" y="102"/>
                </a:lnTo>
                <a:close/>
                <a:moveTo>
                  <a:pt x="233" y="121"/>
                </a:moveTo>
                <a:lnTo>
                  <a:pt x="233" y="125"/>
                </a:lnTo>
                <a:lnTo>
                  <a:pt x="231" y="125"/>
                </a:lnTo>
                <a:lnTo>
                  <a:pt x="231" y="124"/>
                </a:lnTo>
                <a:lnTo>
                  <a:pt x="231" y="123"/>
                </a:lnTo>
                <a:lnTo>
                  <a:pt x="233" y="121"/>
                </a:lnTo>
                <a:close/>
                <a:moveTo>
                  <a:pt x="242" y="104"/>
                </a:moveTo>
                <a:lnTo>
                  <a:pt x="244" y="101"/>
                </a:lnTo>
                <a:lnTo>
                  <a:pt x="245" y="101"/>
                </a:lnTo>
                <a:lnTo>
                  <a:pt x="246" y="101"/>
                </a:lnTo>
                <a:lnTo>
                  <a:pt x="246" y="101"/>
                </a:lnTo>
                <a:lnTo>
                  <a:pt x="246" y="102"/>
                </a:lnTo>
                <a:lnTo>
                  <a:pt x="245" y="102"/>
                </a:lnTo>
                <a:lnTo>
                  <a:pt x="242" y="104"/>
                </a:lnTo>
                <a:close/>
                <a:moveTo>
                  <a:pt x="241" y="92"/>
                </a:moveTo>
                <a:lnTo>
                  <a:pt x="243" y="89"/>
                </a:lnTo>
                <a:lnTo>
                  <a:pt x="244" y="88"/>
                </a:lnTo>
                <a:lnTo>
                  <a:pt x="245" y="90"/>
                </a:lnTo>
                <a:lnTo>
                  <a:pt x="244" y="91"/>
                </a:lnTo>
                <a:lnTo>
                  <a:pt x="241" y="92"/>
                </a:lnTo>
                <a:close/>
                <a:moveTo>
                  <a:pt x="222" y="74"/>
                </a:moveTo>
                <a:lnTo>
                  <a:pt x="224" y="73"/>
                </a:lnTo>
                <a:lnTo>
                  <a:pt x="224" y="72"/>
                </a:lnTo>
                <a:lnTo>
                  <a:pt x="225" y="72"/>
                </a:lnTo>
                <a:lnTo>
                  <a:pt x="226" y="72"/>
                </a:lnTo>
                <a:lnTo>
                  <a:pt x="227" y="71"/>
                </a:lnTo>
                <a:lnTo>
                  <a:pt x="228" y="71"/>
                </a:lnTo>
                <a:lnTo>
                  <a:pt x="231" y="71"/>
                </a:lnTo>
                <a:lnTo>
                  <a:pt x="230" y="71"/>
                </a:lnTo>
                <a:lnTo>
                  <a:pt x="230" y="72"/>
                </a:lnTo>
                <a:lnTo>
                  <a:pt x="230" y="72"/>
                </a:lnTo>
                <a:lnTo>
                  <a:pt x="230" y="72"/>
                </a:lnTo>
                <a:lnTo>
                  <a:pt x="229" y="73"/>
                </a:lnTo>
                <a:lnTo>
                  <a:pt x="228" y="73"/>
                </a:lnTo>
                <a:lnTo>
                  <a:pt x="225" y="73"/>
                </a:lnTo>
                <a:lnTo>
                  <a:pt x="222" y="74"/>
                </a:lnTo>
                <a:close/>
                <a:moveTo>
                  <a:pt x="215" y="172"/>
                </a:moveTo>
                <a:lnTo>
                  <a:pt x="213" y="173"/>
                </a:lnTo>
                <a:lnTo>
                  <a:pt x="215" y="170"/>
                </a:lnTo>
                <a:lnTo>
                  <a:pt x="216" y="168"/>
                </a:lnTo>
                <a:lnTo>
                  <a:pt x="217" y="168"/>
                </a:lnTo>
                <a:lnTo>
                  <a:pt x="217" y="168"/>
                </a:lnTo>
                <a:lnTo>
                  <a:pt x="216" y="170"/>
                </a:lnTo>
                <a:lnTo>
                  <a:pt x="215" y="172"/>
                </a:lnTo>
                <a:close/>
                <a:moveTo>
                  <a:pt x="222" y="174"/>
                </a:moveTo>
                <a:lnTo>
                  <a:pt x="223" y="175"/>
                </a:lnTo>
                <a:lnTo>
                  <a:pt x="222" y="177"/>
                </a:lnTo>
                <a:lnTo>
                  <a:pt x="220" y="179"/>
                </a:lnTo>
                <a:lnTo>
                  <a:pt x="219" y="181"/>
                </a:lnTo>
                <a:lnTo>
                  <a:pt x="217" y="182"/>
                </a:lnTo>
                <a:lnTo>
                  <a:pt x="216" y="182"/>
                </a:lnTo>
                <a:lnTo>
                  <a:pt x="216" y="183"/>
                </a:lnTo>
                <a:lnTo>
                  <a:pt x="216" y="183"/>
                </a:lnTo>
                <a:cubicBezTo>
                  <a:pt x="215" y="182"/>
                  <a:pt x="221" y="175"/>
                  <a:pt x="222" y="174"/>
                </a:cubicBezTo>
                <a:close/>
                <a:moveTo>
                  <a:pt x="221" y="187"/>
                </a:moveTo>
                <a:lnTo>
                  <a:pt x="224" y="185"/>
                </a:lnTo>
                <a:lnTo>
                  <a:pt x="222" y="188"/>
                </a:lnTo>
                <a:lnTo>
                  <a:pt x="220" y="189"/>
                </a:lnTo>
                <a:lnTo>
                  <a:pt x="220" y="190"/>
                </a:lnTo>
                <a:lnTo>
                  <a:pt x="220" y="189"/>
                </a:lnTo>
                <a:lnTo>
                  <a:pt x="221" y="187"/>
                </a:lnTo>
                <a:close/>
                <a:moveTo>
                  <a:pt x="220" y="190"/>
                </a:moveTo>
                <a:lnTo>
                  <a:pt x="219" y="190"/>
                </a:lnTo>
                <a:lnTo>
                  <a:pt x="219" y="190"/>
                </a:lnTo>
                <a:lnTo>
                  <a:pt x="220" y="190"/>
                </a:lnTo>
                <a:close/>
                <a:moveTo>
                  <a:pt x="232" y="224"/>
                </a:moveTo>
                <a:lnTo>
                  <a:pt x="231" y="225"/>
                </a:lnTo>
                <a:lnTo>
                  <a:pt x="231" y="225"/>
                </a:lnTo>
                <a:lnTo>
                  <a:pt x="231" y="226"/>
                </a:lnTo>
                <a:lnTo>
                  <a:pt x="230" y="226"/>
                </a:lnTo>
                <a:lnTo>
                  <a:pt x="230" y="225"/>
                </a:lnTo>
                <a:lnTo>
                  <a:pt x="230" y="225"/>
                </a:lnTo>
                <a:lnTo>
                  <a:pt x="229" y="224"/>
                </a:lnTo>
                <a:lnTo>
                  <a:pt x="228" y="222"/>
                </a:lnTo>
                <a:lnTo>
                  <a:pt x="226" y="219"/>
                </a:lnTo>
                <a:lnTo>
                  <a:pt x="224" y="216"/>
                </a:lnTo>
                <a:lnTo>
                  <a:pt x="225" y="216"/>
                </a:lnTo>
                <a:lnTo>
                  <a:pt x="226" y="216"/>
                </a:lnTo>
                <a:lnTo>
                  <a:pt x="226" y="216"/>
                </a:lnTo>
                <a:lnTo>
                  <a:pt x="227" y="216"/>
                </a:lnTo>
                <a:lnTo>
                  <a:pt x="227" y="217"/>
                </a:lnTo>
                <a:lnTo>
                  <a:pt x="228" y="218"/>
                </a:lnTo>
                <a:lnTo>
                  <a:pt x="230" y="221"/>
                </a:lnTo>
                <a:lnTo>
                  <a:pt x="232" y="224"/>
                </a:lnTo>
                <a:close/>
                <a:moveTo>
                  <a:pt x="229" y="205"/>
                </a:moveTo>
                <a:lnTo>
                  <a:pt x="232" y="203"/>
                </a:lnTo>
                <a:lnTo>
                  <a:pt x="229" y="205"/>
                </a:lnTo>
                <a:lnTo>
                  <a:pt x="228" y="207"/>
                </a:lnTo>
                <a:lnTo>
                  <a:pt x="228" y="207"/>
                </a:lnTo>
                <a:lnTo>
                  <a:pt x="229" y="205"/>
                </a:lnTo>
                <a:close/>
                <a:moveTo>
                  <a:pt x="228" y="177"/>
                </a:moveTo>
                <a:cubicBezTo>
                  <a:pt x="231" y="174"/>
                  <a:pt x="234" y="169"/>
                  <a:pt x="234" y="169"/>
                </a:cubicBezTo>
                <a:lnTo>
                  <a:pt x="235" y="168"/>
                </a:lnTo>
                <a:lnTo>
                  <a:pt x="235" y="167"/>
                </a:lnTo>
                <a:lnTo>
                  <a:pt x="236" y="166"/>
                </a:lnTo>
                <a:lnTo>
                  <a:pt x="236" y="166"/>
                </a:lnTo>
                <a:lnTo>
                  <a:pt x="237" y="166"/>
                </a:lnTo>
                <a:lnTo>
                  <a:pt x="237" y="166"/>
                </a:lnTo>
                <a:lnTo>
                  <a:pt x="238" y="167"/>
                </a:lnTo>
                <a:lnTo>
                  <a:pt x="238" y="168"/>
                </a:lnTo>
                <a:lnTo>
                  <a:pt x="239" y="170"/>
                </a:lnTo>
                <a:cubicBezTo>
                  <a:pt x="235" y="173"/>
                  <a:pt x="230" y="176"/>
                  <a:pt x="228" y="177"/>
                </a:cubicBezTo>
                <a:close/>
                <a:moveTo>
                  <a:pt x="240" y="177"/>
                </a:moveTo>
                <a:lnTo>
                  <a:pt x="241" y="179"/>
                </a:lnTo>
                <a:lnTo>
                  <a:pt x="241" y="180"/>
                </a:lnTo>
                <a:lnTo>
                  <a:pt x="239" y="181"/>
                </a:lnTo>
                <a:lnTo>
                  <a:pt x="237" y="183"/>
                </a:lnTo>
                <a:lnTo>
                  <a:pt x="235" y="184"/>
                </a:lnTo>
                <a:lnTo>
                  <a:pt x="234" y="185"/>
                </a:lnTo>
                <a:lnTo>
                  <a:pt x="234" y="185"/>
                </a:lnTo>
                <a:lnTo>
                  <a:pt x="234" y="185"/>
                </a:lnTo>
                <a:lnTo>
                  <a:pt x="235" y="184"/>
                </a:lnTo>
                <a:lnTo>
                  <a:pt x="236" y="182"/>
                </a:lnTo>
                <a:lnTo>
                  <a:pt x="238" y="180"/>
                </a:lnTo>
                <a:lnTo>
                  <a:pt x="240" y="177"/>
                </a:lnTo>
                <a:close/>
                <a:moveTo>
                  <a:pt x="245" y="188"/>
                </a:moveTo>
                <a:lnTo>
                  <a:pt x="245" y="188"/>
                </a:lnTo>
                <a:lnTo>
                  <a:pt x="245" y="188"/>
                </a:lnTo>
                <a:lnTo>
                  <a:pt x="245" y="188"/>
                </a:lnTo>
                <a:lnTo>
                  <a:pt x="245" y="189"/>
                </a:lnTo>
                <a:lnTo>
                  <a:pt x="245" y="189"/>
                </a:lnTo>
                <a:cubicBezTo>
                  <a:pt x="246" y="189"/>
                  <a:pt x="239" y="194"/>
                  <a:pt x="235" y="197"/>
                </a:cubicBezTo>
                <a:lnTo>
                  <a:pt x="235" y="196"/>
                </a:lnTo>
                <a:lnTo>
                  <a:pt x="237" y="195"/>
                </a:lnTo>
                <a:lnTo>
                  <a:pt x="238" y="194"/>
                </a:lnTo>
                <a:lnTo>
                  <a:pt x="239" y="193"/>
                </a:lnTo>
                <a:lnTo>
                  <a:pt x="241" y="192"/>
                </a:lnTo>
                <a:lnTo>
                  <a:pt x="242" y="191"/>
                </a:lnTo>
                <a:lnTo>
                  <a:pt x="244" y="190"/>
                </a:lnTo>
                <a:lnTo>
                  <a:pt x="245" y="189"/>
                </a:lnTo>
                <a:lnTo>
                  <a:pt x="245" y="188"/>
                </a:lnTo>
                <a:close/>
                <a:moveTo>
                  <a:pt x="248" y="202"/>
                </a:moveTo>
                <a:lnTo>
                  <a:pt x="247" y="203"/>
                </a:lnTo>
                <a:lnTo>
                  <a:pt x="247" y="203"/>
                </a:lnTo>
                <a:lnTo>
                  <a:pt x="246" y="204"/>
                </a:lnTo>
                <a:lnTo>
                  <a:pt x="246" y="204"/>
                </a:lnTo>
                <a:lnTo>
                  <a:pt x="245" y="205"/>
                </a:lnTo>
                <a:lnTo>
                  <a:pt x="243" y="206"/>
                </a:lnTo>
                <a:lnTo>
                  <a:pt x="240" y="208"/>
                </a:lnTo>
                <a:lnTo>
                  <a:pt x="240" y="208"/>
                </a:lnTo>
                <a:lnTo>
                  <a:pt x="240" y="207"/>
                </a:lnTo>
                <a:lnTo>
                  <a:pt x="239" y="207"/>
                </a:lnTo>
                <a:lnTo>
                  <a:pt x="240" y="207"/>
                </a:lnTo>
                <a:lnTo>
                  <a:pt x="240" y="206"/>
                </a:lnTo>
                <a:lnTo>
                  <a:pt x="241" y="206"/>
                </a:lnTo>
                <a:lnTo>
                  <a:pt x="243" y="205"/>
                </a:lnTo>
                <a:lnTo>
                  <a:pt x="245" y="204"/>
                </a:lnTo>
                <a:lnTo>
                  <a:pt x="248" y="202"/>
                </a:lnTo>
                <a:close/>
                <a:moveTo>
                  <a:pt x="246" y="197"/>
                </a:moveTo>
                <a:lnTo>
                  <a:pt x="248" y="196"/>
                </a:lnTo>
                <a:lnTo>
                  <a:pt x="245" y="198"/>
                </a:lnTo>
                <a:lnTo>
                  <a:pt x="245" y="198"/>
                </a:lnTo>
                <a:lnTo>
                  <a:pt x="246" y="197"/>
                </a:lnTo>
                <a:close/>
                <a:moveTo>
                  <a:pt x="245" y="198"/>
                </a:moveTo>
                <a:lnTo>
                  <a:pt x="244" y="199"/>
                </a:lnTo>
                <a:lnTo>
                  <a:pt x="243" y="200"/>
                </a:lnTo>
                <a:lnTo>
                  <a:pt x="243" y="200"/>
                </a:lnTo>
                <a:lnTo>
                  <a:pt x="245" y="199"/>
                </a:lnTo>
                <a:lnTo>
                  <a:pt x="245" y="198"/>
                </a:lnTo>
                <a:close/>
                <a:moveTo>
                  <a:pt x="245" y="150"/>
                </a:moveTo>
                <a:lnTo>
                  <a:pt x="247" y="146"/>
                </a:lnTo>
                <a:lnTo>
                  <a:pt x="250" y="145"/>
                </a:lnTo>
                <a:lnTo>
                  <a:pt x="252" y="145"/>
                </a:lnTo>
                <a:lnTo>
                  <a:pt x="253" y="145"/>
                </a:lnTo>
                <a:lnTo>
                  <a:pt x="253" y="145"/>
                </a:lnTo>
                <a:lnTo>
                  <a:pt x="253" y="145"/>
                </a:lnTo>
                <a:lnTo>
                  <a:pt x="252" y="146"/>
                </a:lnTo>
                <a:lnTo>
                  <a:pt x="251" y="146"/>
                </a:lnTo>
                <a:lnTo>
                  <a:pt x="250" y="147"/>
                </a:lnTo>
                <a:lnTo>
                  <a:pt x="248" y="148"/>
                </a:lnTo>
                <a:lnTo>
                  <a:pt x="245" y="150"/>
                </a:lnTo>
                <a:close/>
                <a:moveTo>
                  <a:pt x="261" y="163"/>
                </a:moveTo>
                <a:lnTo>
                  <a:pt x="262" y="164"/>
                </a:lnTo>
                <a:cubicBezTo>
                  <a:pt x="255" y="169"/>
                  <a:pt x="251" y="171"/>
                  <a:pt x="251" y="171"/>
                </a:cubicBezTo>
                <a:lnTo>
                  <a:pt x="251" y="171"/>
                </a:lnTo>
                <a:lnTo>
                  <a:pt x="251" y="171"/>
                </a:lnTo>
                <a:cubicBezTo>
                  <a:pt x="250" y="170"/>
                  <a:pt x="258" y="165"/>
                  <a:pt x="261" y="163"/>
                </a:cubicBezTo>
                <a:close/>
                <a:moveTo>
                  <a:pt x="254" y="208"/>
                </a:moveTo>
                <a:lnTo>
                  <a:pt x="254" y="208"/>
                </a:lnTo>
                <a:lnTo>
                  <a:pt x="253" y="209"/>
                </a:lnTo>
                <a:lnTo>
                  <a:pt x="251" y="211"/>
                </a:lnTo>
                <a:lnTo>
                  <a:pt x="254" y="208"/>
                </a:lnTo>
                <a:close/>
                <a:moveTo>
                  <a:pt x="271" y="130"/>
                </a:moveTo>
                <a:lnTo>
                  <a:pt x="272" y="133"/>
                </a:lnTo>
                <a:lnTo>
                  <a:pt x="270" y="133"/>
                </a:lnTo>
                <a:lnTo>
                  <a:pt x="268" y="133"/>
                </a:lnTo>
                <a:lnTo>
                  <a:pt x="266" y="134"/>
                </a:lnTo>
                <a:lnTo>
                  <a:pt x="266" y="134"/>
                </a:lnTo>
                <a:lnTo>
                  <a:pt x="266" y="133"/>
                </a:lnTo>
                <a:lnTo>
                  <a:pt x="267" y="133"/>
                </a:lnTo>
                <a:lnTo>
                  <a:pt x="269" y="132"/>
                </a:lnTo>
                <a:lnTo>
                  <a:pt x="271" y="130"/>
                </a:lnTo>
                <a:close/>
                <a:moveTo>
                  <a:pt x="270" y="101"/>
                </a:moveTo>
                <a:lnTo>
                  <a:pt x="269" y="99"/>
                </a:lnTo>
                <a:lnTo>
                  <a:pt x="272" y="99"/>
                </a:lnTo>
                <a:lnTo>
                  <a:pt x="274" y="99"/>
                </a:lnTo>
                <a:lnTo>
                  <a:pt x="274" y="99"/>
                </a:lnTo>
                <a:lnTo>
                  <a:pt x="273" y="100"/>
                </a:lnTo>
                <a:lnTo>
                  <a:pt x="270" y="101"/>
                </a:lnTo>
                <a:close/>
                <a:moveTo>
                  <a:pt x="280" y="87"/>
                </a:moveTo>
                <a:lnTo>
                  <a:pt x="281" y="91"/>
                </a:lnTo>
                <a:lnTo>
                  <a:pt x="278" y="91"/>
                </a:lnTo>
                <a:lnTo>
                  <a:pt x="275" y="91"/>
                </a:lnTo>
                <a:lnTo>
                  <a:pt x="273" y="91"/>
                </a:lnTo>
                <a:lnTo>
                  <a:pt x="272" y="91"/>
                </a:lnTo>
                <a:lnTo>
                  <a:pt x="272" y="91"/>
                </a:lnTo>
                <a:lnTo>
                  <a:pt x="272" y="91"/>
                </a:lnTo>
                <a:lnTo>
                  <a:pt x="273" y="91"/>
                </a:lnTo>
                <a:lnTo>
                  <a:pt x="275" y="90"/>
                </a:lnTo>
                <a:lnTo>
                  <a:pt x="277" y="89"/>
                </a:lnTo>
                <a:lnTo>
                  <a:pt x="280" y="87"/>
                </a:lnTo>
                <a:close/>
                <a:moveTo>
                  <a:pt x="290" y="183"/>
                </a:moveTo>
                <a:lnTo>
                  <a:pt x="291" y="187"/>
                </a:lnTo>
                <a:lnTo>
                  <a:pt x="289" y="187"/>
                </a:lnTo>
                <a:lnTo>
                  <a:pt x="287" y="187"/>
                </a:lnTo>
                <a:lnTo>
                  <a:pt x="285" y="187"/>
                </a:lnTo>
                <a:lnTo>
                  <a:pt x="285" y="187"/>
                </a:lnTo>
                <a:lnTo>
                  <a:pt x="285" y="187"/>
                </a:lnTo>
                <a:lnTo>
                  <a:pt x="286" y="186"/>
                </a:lnTo>
                <a:lnTo>
                  <a:pt x="287" y="185"/>
                </a:lnTo>
                <a:lnTo>
                  <a:pt x="290" y="183"/>
                </a:lnTo>
                <a:close/>
                <a:moveTo>
                  <a:pt x="294" y="133"/>
                </a:moveTo>
                <a:lnTo>
                  <a:pt x="293" y="130"/>
                </a:lnTo>
                <a:lnTo>
                  <a:pt x="295" y="129"/>
                </a:lnTo>
                <a:lnTo>
                  <a:pt x="296" y="129"/>
                </a:lnTo>
                <a:lnTo>
                  <a:pt x="297" y="129"/>
                </a:lnTo>
                <a:lnTo>
                  <a:pt x="297" y="128"/>
                </a:lnTo>
                <a:lnTo>
                  <a:pt x="298" y="128"/>
                </a:lnTo>
                <a:lnTo>
                  <a:pt x="299" y="128"/>
                </a:lnTo>
                <a:lnTo>
                  <a:pt x="300" y="128"/>
                </a:lnTo>
                <a:lnTo>
                  <a:pt x="303" y="128"/>
                </a:lnTo>
                <a:lnTo>
                  <a:pt x="301" y="129"/>
                </a:lnTo>
                <a:lnTo>
                  <a:pt x="300" y="129"/>
                </a:lnTo>
                <a:lnTo>
                  <a:pt x="299" y="130"/>
                </a:lnTo>
                <a:lnTo>
                  <a:pt x="298" y="131"/>
                </a:lnTo>
                <a:lnTo>
                  <a:pt x="297" y="131"/>
                </a:lnTo>
                <a:lnTo>
                  <a:pt x="295" y="132"/>
                </a:lnTo>
                <a:lnTo>
                  <a:pt x="294" y="133"/>
                </a:lnTo>
                <a:close/>
                <a:moveTo>
                  <a:pt x="311" y="128"/>
                </a:moveTo>
                <a:lnTo>
                  <a:pt x="312" y="128"/>
                </a:lnTo>
                <a:lnTo>
                  <a:pt x="313" y="128"/>
                </a:lnTo>
                <a:lnTo>
                  <a:pt x="314" y="128"/>
                </a:lnTo>
                <a:lnTo>
                  <a:pt x="314" y="128"/>
                </a:lnTo>
                <a:lnTo>
                  <a:pt x="315" y="128"/>
                </a:lnTo>
                <a:lnTo>
                  <a:pt x="314" y="128"/>
                </a:lnTo>
                <a:lnTo>
                  <a:pt x="314" y="128"/>
                </a:lnTo>
                <a:lnTo>
                  <a:pt x="313" y="129"/>
                </a:lnTo>
                <a:lnTo>
                  <a:pt x="312" y="129"/>
                </a:lnTo>
                <a:lnTo>
                  <a:pt x="310" y="130"/>
                </a:lnTo>
                <a:lnTo>
                  <a:pt x="307" y="132"/>
                </a:lnTo>
                <a:lnTo>
                  <a:pt x="305" y="133"/>
                </a:lnTo>
                <a:lnTo>
                  <a:pt x="302" y="133"/>
                </a:lnTo>
                <a:cubicBezTo>
                  <a:pt x="305" y="131"/>
                  <a:pt x="310" y="128"/>
                  <a:pt x="311" y="128"/>
                </a:cubicBezTo>
                <a:close/>
                <a:moveTo>
                  <a:pt x="333" y="143"/>
                </a:moveTo>
                <a:cubicBezTo>
                  <a:pt x="326" y="146"/>
                  <a:pt x="323" y="148"/>
                  <a:pt x="322" y="148"/>
                </a:cubicBezTo>
                <a:cubicBezTo>
                  <a:pt x="320" y="150"/>
                  <a:pt x="318" y="150"/>
                  <a:pt x="317" y="150"/>
                </a:cubicBezTo>
                <a:lnTo>
                  <a:pt x="316" y="150"/>
                </a:lnTo>
                <a:lnTo>
                  <a:pt x="315" y="150"/>
                </a:lnTo>
                <a:lnTo>
                  <a:pt x="313" y="150"/>
                </a:lnTo>
                <a:lnTo>
                  <a:pt x="312" y="150"/>
                </a:lnTo>
                <a:cubicBezTo>
                  <a:pt x="322" y="143"/>
                  <a:pt x="324" y="142"/>
                  <a:pt x="328" y="143"/>
                </a:cubicBezTo>
                <a:lnTo>
                  <a:pt x="329" y="143"/>
                </a:lnTo>
                <a:lnTo>
                  <a:pt x="330" y="143"/>
                </a:lnTo>
                <a:lnTo>
                  <a:pt x="331" y="143"/>
                </a:lnTo>
                <a:lnTo>
                  <a:pt x="333" y="143"/>
                </a:lnTo>
                <a:close/>
                <a:moveTo>
                  <a:pt x="314" y="157"/>
                </a:moveTo>
                <a:lnTo>
                  <a:pt x="317" y="157"/>
                </a:lnTo>
                <a:lnTo>
                  <a:pt x="319" y="157"/>
                </a:lnTo>
                <a:lnTo>
                  <a:pt x="321" y="157"/>
                </a:lnTo>
                <a:lnTo>
                  <a:pt x="322" y="157"/>
                </a:lnTo>
                <a:lnTo>
                  <a:pt x="322" y="157"/>
                </a:lnTo>
                <a:lnTo>
                  <a:pt x="322" y="157"/>
                </a:lnTo>
                <a:lnTo>
                  <a:pt x="322" y="158"/>
                </a:lnTo>
                <a:lnTo>
                  <a:pt x="321" y="158"/>
                </a:lnTo>
                <a:lnTo>
                  <a:pt x="320" y="158"/>
                </a:lnTo>
                <a:cubicBezTo>
                  <a:pt x="309" y="164"/>
                  <a:pt x="303" y="166"/>
                  <a:pt x="303" y="166"/>
                </a:cubicBezTo>
                <a:lnTo>
                  <a:pt x="303" y="166"/>
                </a:lnTo>
                <a:lnTo>
                  <a:pt x="303" y="166"/>
                </a:lnTo>
                <a:cubicBezTo>
                  <a:pt x="301" y="165"/>
                  <a:pt x="310" y="160"/>
                  <a:pt x="314" y="157"/>
                </a:cubicBezTo>
                <a:close/>
                <a:moveTo>
                  <a:pt x="317" y="173"/>
                </a:moveTo>
                <a:lnTo>
                  <a:pt x="314" y="174"/>
                </a:lnTo>
                <a:lnTo>
                  <a:pt x="311" y="174"/>
                </a:lnTo>
                <a:lnTo>
                  <a:pt x="309" y="174"/>
                </a:lnTo>
                <a:lnTo>
                  <a:pt x="307" y="174"/>
                </a:lnTo>
                <a:lnTo>
                  <a:pt x="306" y="174"/>
                </a:lnTo>
                <a:lnTo>
                  <a:pt x="305" y="174"/>
                </a:lnTo>
                <a:lnTo>
                  <a:pt x="305" y="174"/>
                </a:lnTo>
                <a:lnTo>
                  <a:pt x="305" y="174"/>
                </a:lnTo>
                <a:lnTo>
                  <a:pt x="305" y="174"/>
                </a:lnTo>
                <a:lnTo>
                  <a:pt x="305" y="174"/>
                </a:lnTo>
                <a:lnTo>
                  <a:pt x="306" y="173"/>
                </a:lnTo>
                <a:lnTo>
                  <a:pt x="306" y="173"/>
                </a:lnTo>
                <a:lnTo>
                  <a:pt x="307" y="173"/>
                </a:lnTo>
                <a:lnTo>
                  <a:pt x="307" y="173"/>
                </a:lnTo>
                <a:lnTo>
                  <a:pt x="308" y="172"/>
                </a:lnTo>
                <a:lnTo>
                  <a:pt x="308" y="172"/>
                </a:lnTo>
                <a:lnTo>
                  <a:pt x="309" y="172"/>
                </a:lnTo>
                <a:cubicBezTo>
                  <a:pt x="310" y="173"/>
                  <a:pt x="316" y="173"/>
                  <a:pt x="317" y="173"/>
                </a:cubicBezTo>
                <a:close/>
                <a:moveTo>
                  <a:pt x="316" y="196"/>
                </a:moveTo>
                <a:lnTo>
                  <a:pt x="313" y="197"/>
                </a:lnTo>
                <a:lnTo>
                  <a:pt x="313" y="196"/>
                </a:lnTo>
                <a:lnTo>
                  <a:pt x="313" y="195"/>
                </a:lnTo>
                <a:lnTo>
                  <a:pt x="313" y="195"/>
                </a:lnTo>
                <a:lnTo>
                  <a:pt x="316" y="196"/>
                </a:lnTo>
                <a:close/>
                <a:moveTo>
                  <a:pt x="325" y="195"/>
                </a:moveTo>
                <a:lnTo>
                  <a:pt x="328" y="195"/>
                </a:lnTo>
                <a:lnTo>
                  <a:pt x="329" y="195"/>
                </a:lnTo>
                <a:lnTo>
                  <a:pt x="329" y="195"/>
                </a:lnTo>
                <a:lnTo>
                  <a:pt x="329" y="196"/>
                </a:lnTo>
                <a:lnTo>
                  <a:pt x="326" y="197"/>
                </a:lnTo>
                <a:cubicBezTo>
                  <a:pt x="319" y="201"/>
                  <a:pt x="315" y="204"/>
                  <a:pt x="314" y="205"/>
                </a:cubicBezTo>
                <a:lnTo>
                  <a:pt x="314" y="205"/>
                </a:lnTo>
                <a:lnTo>
                  <a:pt x="313" y="205"/>
                </a:lnTo>
                <a:lnTo>
                  <a:pt x="313" y="206"/>
                </a:lnTo>
                <a:lnTo>
                  <a:pt x="313" y="206"/>
                </a:lnTo>
                <a:lnTo>
                  <a:pt x="312" y="205"/>
                </a:lnTo>
                <a:lnTo>
                  <a:pt x="312" y="205"/>
                </a:lnTo>
                <a:lnTo>
                  <a:pt x="312" y="205"/>
                </a:lnTo>
                <a:lnTo>
                  <a:pt x="312" y="204"/>
                </a:lnTo>
                <a:lnTo>
                  <a:pt x="312" y="204"/>
                </a:lnTo>
                <a:lnTo>
                  <a:pt x="312" y="203"/>
                </a:lnTo>
                <a:cubicBezTo>
                  <a:pt x="319" y="198"/>
                  <a:pt x="321" y="198"/>
                  <a:pt x="321" y="197"/>
                </a:cubicBezTo>
                <a:cubicBezTo>
                  <a:pt x="322" y="197"/>
                  <a:pt x="324" y="195"/>
                  <a:pt x="325" y="195"/>
                </a:cubicBezTo>
                <a:close/>
                <a:moveTo>
                  <a:pt x="323" y="185"/>
                </a:moveTo>
                <a:lnTo>
                  <a:pt x="325" y="184"/>
                </a:lnTo>
                <a:lnTo>
                  <a:pt x="326" y="184"/>
                </a:lnTo>
                <a:cubicBezTo>
                  <a:pt x="331" y="181"/>
                  <a:pt x="333" y="180"/>
                  <a:pt x="335" y="180"/>
                </a:cubicBezTo>
                <a:lnTo>
                  <a:pt x="336" y="180"/>
                </a:lnTo>
                <a:lnTo>
                  <a:pt x="336" y="180"/>
                </a:lnTo>
                <a:lnTo>
                  <a:pt x="337" y="180"/>
                </a:lnTo>
                <a:lnTo>
                  <a:pt x="338" y="180"/>
                </a:lnTo>
                <a:lnTo>
                  <a:pt x="340" y="181"/>
                </a:lnTo>
                <a:lnTo>
                  <a:pt x="341" y="181"/>
                </a:lnTo>
                <a:lnTo>
                  <a:pt x="342" y="181"/>
                </a:lnTo>
                <a:lnTo>
                  <a:pt x="344" y="181"/>
                </a:lnTo>
                <a:lnTo>
                  <a:pt x="342" y="182"/>
                </a:lnTo>
                <a:lnTo>
                  <a:pt x="341" y="183"/>
                </a:lnTo>
                <a:lnTo>
                  <a:pt x="339" y="183"/>
                </a:lnTo>
                <a:lnTo>
                  <a:pt x="338" y="184"/>
                </a:lnTo>
                <a:cubicBezTo>
                  <a:pt x="335" y="185"/>
                  <a:pt x="334" y="186"/>
                  <a:pt x="333" y="186"/>
                </a:cubicBezTo>
                <a:lnTo>
                  <a:pt x="332" y="186"/>
                </a:lnTo>
                <a:lnTo>
                  <a:pt x="332" y="185"/>
                </a:lnTo>
                <a:lnTo>
                  <a:pt x="331" y="185"/>
                </a:lnTo>
                <a:lnTo>
                  <a:pt x="330" y="185"/>
                </a:lnTo>
                <a:lnTo>
                  <a:pt x="329" y="185"/>
                </a:lnTo>
                <a:lnTo>
                  <a:pt x="327" y="185"/>
                </a:lnTo>
                <a:lnTo>
                  <a:pt x="325" y="185"/>
                </a:lnTo>
                <a:lnTo>
                  <a:pt x="323" y="185"/>
                </a:lnTo>
                <a:close/>
                <a:moveTo>
                  <a:pt x="362" y="181"/>
                </a:moveTo>
                <a:cubicBezTo>
                  <a:pt x="363" y="184"/>
                  <a:pt x="378" y="186"/>
                  <a:pt x="382" y="187"/>
                </a:cubicBezTo>
                <a:cubicBezTo>
                  <a:pt x="379" y="187"/>
                  <a:pt x="357" y="186"/>
                  <a:pt x="343" y="185"/>
                </a:cubicBezTo>
                <a:lnTo>
                  <a:pt x="345" y="184"/>
                </a:lnTo>
                <a:cubicBezTo>
                  <a:pt x="353" y="181"/>
                  <a:pt x="354" y="181"/>
                  <a:pt x="356" y="181"/>
                </a:cubicBezTo>
                <a:lnTo>
                  <a:pt x="357" y="181"/>
                </a:lnTo>
                <a:lnTo>
                  <a:pt x="358" y="181"/>
                </a:lnTo>
                <a:lnTo>
                  <a:pt x="359" y="181"/>
                </a:lnTo>
                <a:lnTo>
                  <a:pt x="360" y="181"/>
                </a:lnTo>
                <a:lnTo>
                  <a:pt x="362" y="181"/>
                </a:lnTo>
                <a:close/>
                <a:moveTo>
                  <a:pt x="382" y="187"/>
                </a:moveTo>
                <a:cubicBezTo>
                  <a:pt x="385" y="187"/>
                  <a:pt x="390" y="188"/>
                  <a:pt x="389" y="187"/>
                </a:cubicBezTo>
                <a:lnTo>
                  <a:pt x="389" y="187"/>
                </a:lnTo>
                <a:lnTo>
                  <a:pt x="389" y="187"/>
                </a:lnTo>
                <a:cubicBezTo>
                  <a:pt x="390" y="187"/>
                  <a:pt x="385" y="187"/>
                  <a:pt x="382" y="187"/>
                </a:cubicBezTo>
                <a:close/>
                <a:moveTo>
                  <a:pt x="363" y="196"/>
                </a:moveTo>
                <a:lnTo>
                  <a:pt x="364" y="196"/>
                </a:lnTo>
                <a:lnTo>
                  <a:pt x="366" y="196"/>
                </a:lnTo>
                <a:lnTo>
                  <a:pt x="367" y="196"/>
                </a:lnTo>
                <a:lnTo>
                  <a:pt x="369" y="197"/>
                </a:lnTo>
                <a:cubicBezTo>
                  <a:pt x="375" y="198"/>
                  <a:pt x="382" y="200"/>
                  <a:pt x="382" y="200"/>
                </a:cubicBezTo>
                <a:lnTo>
                  <a:pt x="382" y="200"/>
                </a:lnTo>
                <a:lnTo>
                  <a:pt x="382" y="200"/>
                </a:lnTo>
                <a:lnTo>
                  <a:pt x="382" y="200"/>
                </a:lnTo>
                <a:lnTo>
                  <a:pt x="382" y="200"/>
                </a:lnTo>
                <a:lnTo>
                  <a:pt x="381" y="200"/>
                </a:lnTo>
                <a:lnTo>
                  <a:pt x="381" y="200"/>
                </a:lnTo>
                <a:cubicBezTo>
                  <a:pt x="380" y="200"/>
                  <a:pt x="373" y="200"/>
                  <a:pt x="370" y="200"/>
                </a:cubicBezTo>
                <a:lnTo>
                  <a:pt x="367" y="200"/>
                </a:lnTo>
                <a:lnTo>
                  <a:pt x="365" y="199"/>
                </a:lnTo>
                <a:lnTo>
                  <a:pt x="363" y="199"/>
                </a:lnTo>
                <a:lnTo>
                  <a:pt x="362" y="199"/>
                </a:lnTo>
                <a:lnTo>
                  <a:pt x="361" y="199"/>
                </a:lnTo>
                <a:lnTo>
                  <a:pt x="360" y="199"/>
                </a:lnTo>
                <a:lnTo>
                  <a:pt x="360" y="198"/>
                </a:lnTo>
                <a:lnTo>
                  <a:pt x="360" y="198"/>
                </a:lnTo>
                <a:lnTo>
                  <a:pt x="361" y="198"/>
                </a:lnTo>
                <a:lnTo>
                  <a:pt x="361" y="197"/>
                </a:lnTo>
                <a:lnTo>
                  <a:pt x="362" y="197"/>
                </a:lnTo>
                <a:lnTo>
                  <a:pt x="362" y="196"/>
                </a:lnTo>
                <a:lnTo>
                  <a:pt x="363" y="196"/>
                </a:lnTo>
                <a:close/>
                <a:moveTo>
                  <a:pt x="381" y="208"/>
                </a:moveTo>
                <a:cubicBezTo>
                  <a:pt x="406" y="211"/>
                  <a:pt x="417" y="213"/>
                  <a:pt x="417" y="213"/>
                </a:cubicBezTo>
                <a:lnTo>
                  <a:pt x="417" y="213"/>
                </a:lnTo>
                <a:lnTo>
                  <a:pt x="417" y="213"/>
                </a:lnTo>
                <a:lnTo>
                  <a:pt x="417" y="213"/>
                </a:lnTo>
                <a:lnTo>
                  <a:pt x="416" y="213"/>
                </a:lnTo>
                <a:cubicBezTo>
                  <a:pt x="415" y="213"/>
                  <a:pt x="404" y="212"/>
                  <a:pt x="391" y="211"/>
                </a:cubicBezTo>
                <a:cubicBezTo>
                  <a:pt x="385" y="209"/>
                  <a:pt x="380" y="209"/>
                  <a:pt x="380" y="209"/>
                </a:cubicBezTo>
                <a:lnTo>
                  <a:pt x="379" y="209"/>
                </a:lnTo>
                <a:lnTo>
                  <a:pt x="379" y="209"/>
                </a:lnTo>
                <a:lnTo>
                  <a:pt x="379" y="209"/>
                </a:lnTo>
                <a:lnTo>
                  <a:pt x="379" y="209"/>
                </a:lnTo>
                <a:lnTo>
                  <a:pt x="379" y="209"/>
                </a:lnTo>
                <a:lnTo>
                  <a:pt x="379" y="208"/>
                </a:lnTo>
                <a:lnTo>
                  <a:pt x="379" y="208"/>
                </a:lnTo>
                <a:lnTo>
                  <a:pt x="380" y="208"/>
                </a:lnTo>
                <a:lnTo>
                  <a:pt x="381" y="208"/>
                </a:lnTo>
                <a:close/>
                <a:moveTo>
                  <a:pt x="396" y="203"/>
                </a:moveTo>
                <a:lnTo>
                  <a:pt x="397" y="203"/>
                </a:lnTo>
                <a:lnTo>
                  <a:pt x="397" y="202"/>
                </a:lnTo>
                <a:lnTo>
                  <a:pt x="397" y="202"/>
                </a:lnTo>
                <a:lnTo>
                  <a:pt x="398" y="202"/>
                </a:lnTo>
                <a:lnTo>
                  <a:pt x="398" y="202"/>
                </a:lnTo>
                <a:lnTo>
                  <a:pt x="399" y="202"/>
                </a:lnTo>
                <a:lnTo>
                  <a:pt x="399" y="202"/>
                </a:lnTo>
                <a:lnTo>
                  <a:pt x="400" y="202"/>
                </a:lnTo>
                <a:lnTo>
                  <a:pt x="401" y="202"/>
                </a:lnTo>
                <a:lnTo>
                  <a:pt x="402" y="202"/>
                </a:lnTo>
                <a:lnTo>
                  <a:pt x="403" y="202"/>
                </a:lnTo>
                <a:lnTo>
                  <a:pt x="404" y="202"/>
                </a:lnTo>
                <a:cubicBezTo>
                  <a:pt x="406" y="203"/>
                  <a:pt x="415" y="203"/>
                  <a:pt x="418" y="203"/>
                </a:cubicBezTo>
                <a:cubicBezTo>
                  <a:pt x="414" y="203"/>
                  <a:pt x="409" y="203"/>
                  <a:pt x="408" y="203"/>
                </a:cubicBezTo>
                <a:cubicBezTo>
                  <a:pt x="405" y="203"/>
                  <a:pt x="401" y="203"/>
                  <a:pt x="401" y="203"/>
                </a:cubicBezTo>
                <a:cubicBezTo>
                  <a:pt x="399" y="203"/>
                  <a:pt x="397" y="203"/>
                  <a:pt x="396" y="203"/>
                </a:cubicBezTo>
                <a:close/>
                <a:moveTo>
                  <a:pt x="405" y="191"/>
                </a:moveTo>
                <a:cubicBezTo>
                  <a:pt x="408" y="191"/>
                  <a:pt x="411" y="191"/>
                  <a:pt x="411" y="191"/>
                </a:cubicBezTo>
                <a:lnTo>
                  <a:pt x="412" y="191"/>
                </a:lnTo>
                <a:lnTo>
                  <a:pt x="412" y="190"/>
                </a:lnTo>
                <a:lnTo>
                  <a:pt x="413" y="190"/>
                </a:lnTo>
                <a:cubicBezTo>
                  <a:pt x="414" y="190"/>
                  <a:pt x="419" y="192"/>
                  <a:pt x="422" y="192"/>
                </a:cubicBezTo>
                <a:lnTo>
                  <a:pt x="422" y="193"/>
                </a:lnTo>
                <a:lnTo>
                  <a:pt x="422" y="194"/>
                </a:lnTo>
                <a:lnTo>
                  <a:pt x="422" y="195"/>
                </a:lnTo>
                <a:lnTo>
                  <a:pt x="422" y="195"/>
                </a:lnTo>
                <a:lnTo>
                  <a:pt x="422" y="196"/>
                </a:lnTo>
                <a:lnTo>
                  <a:pt x="422" y="196"/>
                </a:lnTo>
                <a:lnTo>
                  <a:pt x="422" y="196"/>
                </a:lnTo>
                <a:lnTo>
                  <a:pt x="422" y="196"/>
                </a:lnTo>
                <a:lnTo>
                  <a:pt x="422" y="196"/>
                </a:lnTo>
                <a:lnTo>
                  <a:pt x="421" y="196"/>
                </a:lnTo>
                <a:lnTo>
                  <a:pt x="421" y="196"/>
                </a:lnTo>
                <a:lnTo>
                  <a:pt x="420" y="195"/>
                </a:lnTo>
                <a:lnTo>
                  <a:pt x="419" y="195"/>
                </a:lnTo>
                <a:cubicBezTo>
                  <a:pt x="417" y="194"/>
                  <a:pt x="408" y="192"/>
                  <a:pt x="405" y="191"/>
                </a:cubicBezTo>
                <a:close/>
                <a:moveTo>
                  <a:pt x="424" y="132"/>
                </a:moveTo>
                <a:lnTo>
                  <a:pt x="421" y="131"/>
                </a:lnTo>
                <a:lnTo>
                  <a:pt x="420" y="131"/>
                </a:lnTo>
                <a:lnTo>
                  <a:pt x="419" y="131"/>
                </a:lnTo>
                <a:lnTo>
                  <a:pt x="419" y="130"/>
                </a:lnTo>
                <a:lnTo>
                  <a:pt x="418" y="128"/>
                </a:lnTo>
                <a:lnTo>
                  <a:pt x="421" y="128"/>
                </a:lnTo>
                <a:lnTo>
                  <a:pt x="423" y="128"/>
                </a:lnTo>
                <a:lnTo>
                  <a:pt x="423" y="128"/>
                </a:lnTo>
                <a:lnTo>
                  <a:pt x="424" y="129"/>
                </a:lnTo>
                <a:lnTo>
                  <a:pt x="424" y="132"/>
                </a:lnTo>
                <a:close/>
                <a:moveTo>
                  <a:pt x="422" y="118"/>
                </a:moveTo>
                <a:lnTo>
                  <a:pt x="419" y="118"/>
                </a:lnTo>
                <a:lnTo>
                  <a:pt x="418" y="118"/>
                </a:lnTo>
                <a:lnTo>
                  <a:pt x="418" y="118"/>
                </a:lnTo>
                <a:lnTo>
                  <a:pt x="418" y="118"/>
                </a:lnTo>
                <a:lnTo>
                  <a:pt x="418" y="118"/>
                </a:lnTo>
                <a:lnTo>
                  <a:pt x="418" y="117"/>
                </a:lnTo>
                <a:lnTo>
                  <a:pt x="419" y="117"/>
                </a:lnTo>
                <a:lnTo>
                  <a:pt x="421" y="116"/>
                </a:lnTo>
                <a:lnTo>
                  <a:pt x="422" y="118"/>
                </a:lnTo>
                <a:close/>
                <a:moveTo>
                  <a:pt x="412" y="105"/>
                </a:moveTo>
                <a:lnTo>
                  <a:pt x="413" y="106"/>
                </a:lnTo>
                <a:lnTo>
                  <a:pt x="414" y="106"/>
                </a:lnTo>
                <a:lnTo>
                  <a:pt x="415" y="106"/>
                </a:lnTo>
                <a:lnTo>
                  <a:pt x="417" y="107"/>
                </a:lnTo>
                <a:lnTo>
                  <a:pt x="418" y="107"/>
                </a:lnTo>
                <a:lnTo>
                  <a:pt x="419" y="108"/>
                </a:lnTo>
                <a:lnTo>
                  <a:pt x="420" y="108"/>
                </a:lnTo>
                <a:lnTo>
                  <a:pt x="417" y="108"/>
                </a:lnTo>
                <a:lnTo>
                  <a:pt x="415" y="107"/>
                </a:lnTo>
                <a:lnTo>
                  <a:pt x="414" y="107"/>
                </a:lnTo>
                <a:lnTo>
                  <a:pt x="413" y="107"/>
                </a:lnTo>
                <a:lnTo>
                  <a:pt x="412" y="107"/>
                </a:lnTo>
                <a:lnTo>
                  <a:pt x="412" y="107"/>
                </a:lnTo>
                <a:lnTo>
                  <a:pt x="412" y="106"/>
                </a:lnTo>
                <a:lnTo>
                  <a:pt x="412" y="105"/>
                </a:lnTo>
                <a:close/>
                <a:moveTo>
                  <a:pt x="413" y="99"/>
                </a:moveTo>
                <a:lnTo>
                  <a:pt x="411" y="96"/>
                </a:lnTo>
                <a:lnTo>
                  <a:pt x="408" y="96"/>
                </a:lnTo>
                <a:lnTo>
                  <a:pt x="408" y="94"/>
                </a:lnTo>
                <a:lnTo>
                  <a:pt x="410" y="92"/>
                </a:lnTo>
                <a:lnTo>
                  <a:pt x="411" y="92"/>
                </a:lnTo>
                <a:lnTo>
                  <a:pt x="411" y="92"/>
                </a:lnTo>
                <a:lnTo>
                  <a:pt x="412" y="92"/>
                </a:lnTo>
                <a:lnTo>
                  <a:pt x="412" y="91"/>
                </a:lnTo>
                <a:lnTo>
                  <a:pt x="414" y="91"/>
                </a:lnTo>
                <a:lnTo>
                  <a:pt x="416" y="90"/>
                </a:lnTo>
                <a:lnTo>
                  <a:pt x="417" y="93"/>
                </a:lnTo>
                <a:lnTo>
                  <a:pt x="417" y="95"/>
                </a:lnTo>
                <a:lnTo>
                  <a:pt x="418" y="97"/>
                </a:lnTo>
                <a:lnTo>
                  <a:pt x="418" y="98"/>
                </a:lnTo>
                <a:lnTo>
                  <a:pt x="418" y="99"/>
                </a:lnTo>
                <a:lnTo>
                  <a:pt x="418" y="99"/>
                </a:lnTo>
                <a:lnTo>
                  <a:pt x="417" y="99"/>
                </a:lnTo>
                <a:lnTo>
                  <a:pt x="416" y="99"/>
                </a:lnTo>
                <a:lnTo>
                  <a:pt x="415" y="99"/>
                </a:lnTo>
                <a:lnTo>
                  <a:pt x="413" y="99"/>
                </a:lnTo>
                <a:close/>
                <a:moveTo>
                  <a:pt x="415" y="81"/>
                </a:moveTo>
                <a:lnTo>
                  <a:pt x="415" y="80"/>
                </a:lnTo>
                <a:lnTo>
                  <a:pt x="415" y="80"/>
                </a:lnTo>
                <a:lnTo>
                  <a:pt x="415" y="79"/>
                </a:lnTo>
                <a:lnTo>
                  <a:pt x="414" y="79"/>
                </a:lnTo>
                <a:lnTo>
                  <a:pt x="414" y="78"/>
                </a:lnTo>
                <a:lnTo>
                  <a:pt x="413" y="78"/>
                </a:lnTo>
                <a:lnTo>
                  <a:pt x="415" y="81"/>
                </a:lnTo>
                <a:close/>
                <a:moveTo>
                  <a:pt x="413" y="78"/>
                </a:moveTo>
                <a:lnTo>
                  <a:pt x="413" y="78"/>
                </a:lnTo>
                <a:lnTo>
                  <a:pt x="412" y="77"/>
                </a:lnTo>
                <a:lnTo>
                  <a:pt x="411" y="77"/>
                </a:lnTo>
                <a:lnTo>
                  <a:pt x="409" y="76"/>
                </a:lnTo>
                <a:cubicBezTo>
                  <a:pt x="407" y="75"/>
                  <a:pt x="402" y="73"/>
                  <a:pt x="401" y="72"/>
                </a:cubicBezTo>
                <a:lnTo>
                  <a:pt x="402" y="71"/>
                </a:lnTo>
                <a:lnTo>
                  <a:pt x="400" y="69"/>
                </a:lnTo>
                <a:lnTo>
                  <a:pt x="400" y="69"/>
                </a:lnTo>
                <a:lnTo>
                  <a:pt x="399" y="69"/>
                </a:lnTo>
                <a:lnTo>
                  <a:pt x="398" y="68"/>
                </a:lnTo>
                <a:lnTo>
                  <a:pt x="398" y="68"/>
                </a:lnTo>
                <a:lnTo>
                  <a:pt x="397" y="68"/>
                </a:lnTo>
                <a:lnTo>
                  <a:pt x="397" y="68"/>
                </a:lnTo>
                <a:lnTo>
                  <a:pt x="397" y="68"/>
                </a:lnTo>
                <a:lnTo>
                  <a:pt x="397" y="68"/>
                </a:lnTo>
                <a:lnTo>
                  <a:pt x="397" y="68"/>
                </a:lnTo>
                <a:cubicBezTo>
                  <a:pt x="397" y="67"/>
                  <a:pt x="407" y="72"/>
                  <a:pt x="412" y="75"/>
                </a:cubicBezTo>
                <a:lnTo>
                  <a:pt x="413" y="78"/>
                </a:lnTo>
                <a:close/>
                <a:moveTo>
                  <a:pt x="407" y="67"/>
                </a:moveTo>
                <a:cubicBezTo>
                  <a:pt x="405" y="66"/>
                  <a:pt x="399" y="62"/>
                  <a:pt x="398" y="62"/>
                </a:cubicBezTo>
                <a:cubicBezTo>
                  <a:pt x="395" y="60"/>
                  <a:pt x="392" y="57"/>
                  <a:pt x="391" y="57"/>
                </a:cubicBezTo>
                <a:lnTo>
                  <a:pt x="392" y="55"/>
                </a:lnTo>
                <a:cubicBezTo>
                  <a:pt x="402" y="59"/>
                  <a:pt x="402" y="60"/>
                  <a:pt x="404" y="63"/>
                </a:cubicBezTo>
                <a:lnTo>
                  <a:pt x="405" y="64"/>
                </a:lnTo>
                <a:lnTo>
                  <a:pt x="405" y="65"/>
                </a:lnTo>
                <a:lnTo>
                  <a:pt x="407" y="67"/>
                </a:lnTo>
                <a:close/>
                <a:moveTo>
                  <a:pt x="394" y="50"/>
                </a:moveTo>
                <a:lnTo>
                  <a:pt x="392" y="49"/>
                </a:lnTo>
                <a:lnTo>
                  <a:pt x="390" y="49"/>
                </a:lnTo>
                <a:lnTo>
                  <a:pt x="389" y="48"/>
                </a:lnTo>
                <a:lnTo>
                  <a:pt x="389" y="48"/>
                </a:lnTo>
                <a:lnTo>
                  <a:pt x="388" y="48"/>
                </a:lnTo>
                <a:lnTo>
                  <a:pt x="388" y="48"/>
                </a:lnTo>
                <a:lnTo>
                  <a:pt x="387" y="48"/>
                </a:lnTo>
                <a:lnTo>
                  <a:pt x="386" y="47"/>
                </a:lnTo>
                <a:lnTo>
                  <a:pt x="384" y="46"/>
                </a:lnTo>
                <a:lnTo>
                  <a:pt x="385" y="45"/>
                </a:lnTo>
                <a:lnTo>
                  <a:pt x="386" y="45"/>
                </a:lnTo>
                <a:lnTo>
                  <a:pt x="387" y="45"/>
                </a:lnTo>
                <a:lnTo>
                  <a:pt x="388" y="45"/>
                </a:lnTo>
                <a:lnTo>
                  <a:pt x="389" y="45"/>
                </a:lnTo>
                <a:lnTo>
                  <a:pt x="389" y="45"/>
                </a:lnTo>
                <a:lnTo>
                  <a:pt x="390" y="46"/>
                </a:lnTo>
                <a:lnTo>
                  <a:pt x="392" y="48"/>
                </a:lnTo>
                <a:lnTo>
                  <a:pt x="394" y="50"/>
                </a:lnTo>
                <a:close/>
                <a:moveTo>
                  <a:pt x="391" y="67"/>
                </a:moveTo>
                <a:lnTo>
                  <a:pt x="393" y="70"/>
                </a:lnTo>
                <a:lnTo>
                  <a:pt x="392" y="70"/>
                </a:lnTo>
                <a:lnTo>
                  <a:pt x="391" y="70"/>
                </a:lnTo>
                <a:lnTo>
                  <a:pt x="390" y="70"/>
                </a:lnTo>
                <a:lnTo>
                  <a:pt x="390" y="70"/>
                </a:lnTo>
                <a:lnTo>
                  <a:pt x="389" y="70"/>
                </a:lnTo>
                <a:lnTo>
                  <a:pt x="389" y="70"/>
                </a:lnTo>
                <a:lnTo>
                  <a:pt x="389" y="70"/>
                </a:lnTo>
                <a:lnTo>
                  <a:pt x="388" y="70"/>
                </a:lnTo>
                <a:lnTo>
                  <a:pt x="387" y="70"/>
                </a:lnTo>
                <a:lnTo>
                  <a:pt x="387" y="70"/>
                </a:lnTo>
                <a:lnTo>
                  <a:pt x="385" y="70"/>
                </a:lnTo>
                <a:lnTo>
                  <a:pt x="384" y="70"/>
                </a:lnTo>
                <a:lnTo>
                  <a:pt x="381" y="69"/>
                </a:lnTo>
                <a:lnTo>
                  <a:pt x="379" y="69"/>
                </a:lnTo>
                <a:lnTo>
                  <a:pt x="380" y="68"/>
                </a:lnTo>
                <a:lnTo>
                  <a:pt x="380" y="68"/>
                </a:lnTo>
                <a:lnTo>
                  <a:pt x="381" y="68"/>
                </a:lnTo>
                <a:lnTo>
                  <a:pt x="382" y="67"/>
                </a:lnTo>
                <a:cubicBezTo>
                  <a:pt x="382" y="67"/>
                  <a:pt x="386" y="67"/>
                  <a:pt x="391" y="67"/>
                </a:cubicBezTo>
                <a:close/>
                <a:moveTo>
                  <a:pt x="370" y="28"/>
                </a:moveTo>
                <a:lnTo>
                  <a:pt x="373" y="31"/>
                </a:lnTo>
                <a:lnTo>
                  <a:pt x="375" y="32"/>
                </a:lnTo>
                <a:lnTo>
                  <a:pt x="377" y="34"/>
                </a:lnTo>
                <a:lnTo>
                  <a:pt x="378" y="34"/>
                </a:lnTo>
                <a:lnTo>
                  <a:pt x="378" y="35"/>
                </a:lnTo>
                <a:lnTo>
                  <a:pt x="377" y="35"/>
                </a:lnTo>
                <a:lnTo>
                  <a:pt x="376" y="34"/>
                </a:lnTo>
                <a:lnTo>
                  <a:pt x="374" y="33"/>
                </a:lnTo>
                <a:lnTo>
                  <a:pt x="372" y="32"/>
                </a:lnTo>
                <a:lnTo>
                  <a:pt x="371" y="32"/>
                </a:lnTo>
                <a:lnTo>
                  <a:pt x="368" y="30"/>
                </a:lnTo>
                <a:lnTo>
                  <a:pt x="367" y="29"/>
                </a:lnTo>
                <a:lnTo>
                  <a:pt x="370" y="28"/>
                </a:lnTo>
                <a:close/>
                <a:moveTo>
                  <a:pt x="365" y="38"/>
                </a:moveTo>
                <a:lnTo>
                  <a:pt x="362" y="37"/>
                </a:lnTo>
                <a:lnTo>
                  <a:pt x="360" y="37"/>
                </a:lnTo>
                <a:lnTo>
                  <a:pt x="358" y="37"/>
                </a:lnTo>
                <a:lnTo>
                  <a:pt x="356" y="37"/>
                </a:lnTo>
                <a:lnTo>
                  <a:pt x="355" y="37"/>
                </a:lnTo>
                <a:lnTo>
                  <a:pt x="355" y="36"/>
                </a:lnTo>
                <a:lnTo>
                  <a:pt x="354" y="36"/>
                </a:lnTo>
                <a:lnTo>
                  <a:pt x="354" y="36"/>
                </a:lnTo>
                <a:lnTo>
                  <a:pt x="355" y="36"/>
                </a:lnTo>
                <a:lnTo>
                  <a:pt x="355" y="35"/>
                </a:lnTo>
                <a:lnTo>
                  <a:pt x="356" y="34"/>
                </a:lnTo>
                <a:lnTo>
                  <a:pt x="357" y="33"/>
                </a:lnTo>
                <a:lnTo>
                  <a:pt x="359" y="31"/>
                </a:lnTo>
                <a:lnTo>
                  <a:pt x="362" y="33"/>
                </a:lnTo>
                <a:lnTo>
                  <a:pt x="364" y="33"/>
                </a:lnTo>
                <a:lnTo>
                  <a:pt x="366" y="34"/>
                </a:lnTo>
                <a:lnTo>
                  <a:pt x="367" y="35"/>
                </a:lnTo>
                <a:lnTo>
                  <a:pt x="368" y="35"/>
                </a:lnTo>
                <a:lnTo>
                  <a:pt x="368" y="35"/>
                </a:lnTo>
                <a:lnTo>
                  <a:pt x="368" y="35"/>
                </a:lnTo>
                <a:lnTo>
                  <a:pt x="368" y="35"/>
                </a:lnTo>
                <a:lnTo>
                  <a:pt x="368" y="35"/>
                </a:lnTo>
                <a:lnTo>
                  <a:pt x="367" y="35"/>
                </a:lnTo>
                <a:lnTo>
                  <a:pt x="367" y="35"/>
                </a:lnTo>
                <a:lnTo>
                  <a:pt x="366" y="35"/>
                </a:lnTo>
                <a:lnTo>
                  <a:pt x="366" y="36"/>
                </a:lnTo>
                <a:lnTo>
                  <a:pt x="365" y="36"/>
                </a:lnTo>
                <a:lnTo>
                  <a:pt x="365" y="37"/>
                </a:lnTo>
                <a:lnTo>
                  <a:pt x="365" y="38"/>
                </a:lnTo>
                <a:close/>
                <a:moveTo>
                  <a:pt x="345" y="19"/>
                </a:moveTo>
                <a:cubicBezTo>
                  <a:pt x="349" y="19"/>
                  <a:pt x="355" y="22"/>
                  <a:pt x="357" y="23"/>
                </a:cubicBezTo>
                <a:lnTo>
                  <a:pt x="355" y="23"/>
                </a:lnTo>
                <a:lnTo>
                  <a:pt x="354" y="23"/>
                </a:lnTo>
                <a:lnTo>
                  <a:pt x="353" y="22"/>
                </a:lnTo>
                <a:lnTo>
                  <a:pt x="353" y="22"/>
                </a:lnTo>
                <a:lnTo>
                  <a:pt x="352" y="22"/>
                </a:lnTo>
                <a:cubicBezTo>
                  <a:pt x="351" y="22"/>
                  <a:pt x="346" y="21"/>
                  <a:pt x="343" y="21"/>
                </a:cubicBezTo>
                <a:lnTo>
                  <a:pt x="345" y="19"/>
                </a:lnTo>
                <a:close/>
                <a:moveTo>
                  <a:pt x="324" y="9"/>
                </a:moveTo>
                <a:cubicBezTo>
                  <a:pt x="329" y="10"/>
                  <a:pt x="337" y="12"/>
                  <a:pt x="340" y="14"/>
                </a:cubicBezTo>
                <a:cubicBezTo>
                  <a:pt x="331" y="12"/>
                  <a:pt x="325" y="12"/>
                  <a:pt x="325" y="12"/>
                </a:cubicBezTo>
                <a:lnTo>
                  <a:pt x="324" y="12"/>
                </a:lnTo>
                <a:lnTo>
                  <a:pt x="323" y="12"/>
                </a:lnTo>
                <a:lnTo>
                  <a:pt x="323" y="12"/>
                </a:lnTo>
                <a:lnTo>
                  <a:pt x="323" y="12"/>
                </a:lnTo>
                <a:lnTo>
                  <a:pt x="323" y="12"/>
                </a:lnTo>
                <a:lnTo>
                  <a:pt x="323" y="11"/>
                </a:lnTo>
                <a:lnTo>
                  <a:pt x="323" y="11"/>
                </a:lnTo>
                <a:lnTo>
                  <a:pt x="323" y="11"/>
                </a:lnTo>
                <a:lnTo>
                  <a:pt x="324" y="11"/>
                </a:lnTo>
                <a:lnTo>
                  <a:pt x="324" y="10"/>
                </a:lnTo>
                <a:lnTo>
                  <a:pt x="324" y="9"/>
                </a:lnTo>
                <a:close/>
                <a:moveTo>
                  <a:pt x="324" y="16"/>
                </a:moveTo>
                <a:lnTo>
                  <a:pt x="321" y="19"/>
                </a:lnTo>
                <a:lnTo>
                  <a:pt x="319" y="18"/>
                </a:lnTo>
                <a:lnTo>
                  <a:pt x="319" y="17"/>
                </a:lnTo>
                <a:lnTo>
                  <a:pt x="319" y="16"/>
                </a:lnTo>
                <a:lnTo>
                  <a:pt x="324" y="16"/>
                </a:lnTo>
                <a:close/>
                <a:moveTo>
                  <a:pt x="279" y="13"/>
                </a:moveTo>
                <a:cubicBezTo>
                  <a:pt x="287" y="9"/>
                  <a:pt x="299" y="8"/>
                  <a:pt x="303" y="8"/>
                </a:cubicBezTo>
                <a:cubicBezTo>
                  <a:pt x="305" y="8"/>
                  <a:pt x="308" y="8"/>
                  <a:pt x="308" y="8"/>
                </a:cubicBezTo>
                <a:lnTo>
                  <a:pt x="309" y="8"/>
                </a:lnTo>
                <a:lnTo>
                  <a:pt x="309" y="8"/>
                </a:lnTo>
                <a:lnTo>
                  <a:pt x="310" y="8"/>
                </a:lnTo>
                <a:cubicBezTo>
                  <a:pt x="305" y="8"/>
                  <a:pt x="286" y="14"/>
                  <a:pt x="282" y="17"/>
                </a:cubicBezTo>
                <a:lnTo>
                  <a:pt x="282" y="15"/>
                </a:lnTo>
                <a:lnTo>
                  <a:pt x="281" y="14"/>
                </a:lnTo>
                <a:lnTo>
                  <a:pt x="279" y="13"/>
                </a:lnTo>
                <a:close/>
                <a:moveTo>
                  <a:pt x="310" y="8"/>
                </a:moveTo>
                <a:lnTo>
                  <a:pt x="312" y="9"/>
                </a:lnTo>
                <a:lnTo>
                  <a:pt x="314" y="9"/>
                </a:lnTo>
                <a:lnTo>
                  <a:pt x="315" y="9"/>
                </a:lnTo>
                <a:lnTo>
                  <a:pt x="317" y="9"/>
                </a:lnTo>
                <a:lnTo>
                  <a:pt x="318" y="9"/>
                </a:lnTo>
                <a:lnTo>
                  <a:pt x="319" y="9"/>
                </a:lnTo>
                <a:lnTo>
                  <a:pt x="319" y="9"/>
                </a:lnTo>
                <a:lnTo>
                  <a:pt x="319" y="9"/>
                </a:lnTo>
                <a:cubicBezTo>
                  <a:pt x="320" y="10"/>
                  <a:pt x="315" y="11"/>
                  <a:pt x="314" y="12"/>
                </a:cubicBezTo>
                <a:lnTo>
                  <a:pt x="311" y="12"/>
                </a:lnTo>
                <a:lnTo>
                  <a:pt x="312" y="9"/>
                </a:lnTo>
                <a:lnTo>
                  <a:pt x="310" y="8"/>
                </a:lnTo>
                <a:close/>
                <a:moveTo>
                  <a:pt x="277" y="17"/>
                </a:moveTo>
                <a:lnTo>
                  <a:pt x="275" y="19"/>
                </a:lnTo>
                <a:lnTo>
                  <a:pt x="274" y="20"/>
                </a:lnTo>
                <a:lnTo>
                  <a:pt x="274" y="21"/>
                </a:lnTo>
                <a:lnTo>
                  <a:pt x="273" y="22"/>
                </a:lnTo>
                <a:lnTo>
                  <a:pt x="271" y="22"/>
                </a:lnTo>
                <a:lnTo>
                  <a:pt x="269" y="23"/>
                </a:lnTo>
                <a:lnTo>
                  <a:pt x="272" y="20"/>
                </a:lnTo>
                <a:lnTo>
                  <a:pt x="273" y="19"/>
                </a:lnTo>
                <a:lnTo>
                  <a:pt x="274" y="18"/>
                </a:lnTo>
                <a:lnTo>
                  <a:pt x="275" y="17"/>
                </a:lnTo>
                <a:lnTo>
                  <a:pt x="276" y="17"/>
                </a:lnTo>
                <a:lnTo>
                  <a:pt x="277" y="17"/>
                </a:lnTo>
                <a:close/>
                <a:moveTo>
                  <a:pt x="267" y="19"/>
                </a:moveTo>
                <a:cubicBezTo>
                  <a:pt x="268" y="18"/>
                  <a:pt x="263" y="23"/>
                  <a:pt x="261" y="26"/>
                </a:cubicBezTo>
                <a:lnTo>
                  <a:pt x="258" y="28"/>
                </a:lnTo>
                <a:lnTo>
                  <a:pt x="257" y="30"/>
                </a:lnTo>
                <a:lnTo>
                  <a:pt x="257" y="31"/>
                </a:lnTo>
                <a:lnTo>
                  <a:pt x="256" y="31"/>
                </a:lnTo>
                <a:lnTo>
                  <a:pt x="256" y="31"/>
                </a:lnTo>
                <a:lnTo>
                  <a:pt x="255" y="32"/>
                </a:lnTo>
                <a:lnTo>
                  <a:pt x="253" y="32"/>
                </a:lnTo>
                <a:lnTo>
                  <a:pt x="252" y="30"/>
                </a:lnTo>
                <a:lnTo>
                  <a:pt x="251" y="29"/>
                </a:lnTo>
                <a:lnTo>
                  <a:pt x="248" y="30"/>
                </a:lnTo>
                <a:cubicBezTo>
                  <a:pt x="254" y="24"/>
                  <a:pt x="264" y="20"/>
                  <a:pt x="265" y="20"/>
                </a:cubicBezTo>
                <a:lnTo>
                  <a:pt x="266" y="19"/>
                </a:lnTo>
                <a:lnTo>
                  <a:pt x="267" y="19"/>
                </a:lnTo>
                <a:lnTo>
                  <a:pt x="267" y="19"/>
                </a:lnTo>
                <a:close/>
                <a:moveTo>
                  <a:pt x="246" y="61"/>
                </a:moveTo>
                <a:lnTo>
                  <a:pt x="246" y="62"/>
                </a:lnTo>
                <a:lnTo>
                  <a:pt x="246" y="63"/>
                </a:lnTo>
                <a:lnTo>
                  <a:pt x="245" y="63"/>
                </a:lnTo>
                <a:lnTo>
                  <a:pt x="245" y="63"/>
                </a:lnTo>
                <a:lnTo>
                  <a:pt x="244" y="63"/>
                </a:lnTo>
                <a:lnTo>
                  <a:pt x="242" y="64"/>
                </a:lnTo>
                <a:lnTo>
                  <a:pt x="240" y="64"/>
                </a:lnTo>
                <a:lnTo>
                  <a:pt x="237" y="65"/>
                </a:lnTo>
                <a:lnTo>
                  <a:pt x="235" y="60"/>
                </a:lnTo>
                <a:cubicBezTo>
                  <a:pt x="243" y="61"/>
                  <a:pt x="247" y="61"/>
                  <a:pt x="247" y="61"/>
                </a:cubicBezTo>
                <a:lnTo>
                  <a:pt x="247" y="61"/>
                </a:lnTo>
                <a:lnTo>
                  <a:pt x="248" y="61"/>
                </a:lnTo>
                <a:lnTo>
                  <a:pt x="248" y="61"/>
                </a:lnTo>
                <a:lnTo>
                  <a:pt x="247" y="61"/>
                </a:lnTo>
                <a:lnTo>
                  <a:pt x="247" y="61"/>
                </a:lnTo>
                <a:lnTo>
                  <a:pt x="247" y="61"/>
                </a:lnTo>
                <a:lnTo>
                  <a:pt x="246" y="61"/>
                </a:lnTo>
                <a:close/>
                <a:moveTo>
                  <a:pt x="218" y="57"/>
                </a:moveTo>
                <a:cubicBezTo>
                  <a:pt x="228" y="46"/>
                  <a:pt x="229" y="46"/>
                  <a:pt x="232" y="46"/>
                </a:cubicBezTo>
                <a:lnTo>
                  <a:pt x="233" y="46"/>
                </a:lnTo>
                <a:lnTo>
                  <a:pt x="234" y="46"/>
                </a:lnTo>
                <a:lnTo>
                  <a:pt x="235" y="46"/>
                </a:lnTo>
                <a:lnTo>
                  <a:pt x="236" y="45"/>
                </a:lnTo>
                <a:lnTo>
                  <a:pt x="238" y="45"/>
                </a:lnTo>
                <a:cubicBezTo>
                  <a:pt x="227" y="53"/>
                  <a:pt x="221" y="58"/>
                  <a:pt x="220" y="59"/>
                </a:cubicBezTo>
                <a:lnTo>
                  <a:pt x="220" y="59"/>
                </a:lnTo>
                <a:lnTo>
                  <a:pt x="219" y="60"/>
                </a:lnTo>
                <a:lnTo>
                  <a:pt x="219" y="60"/>
                </a:lnTo>
                <a:lnTo>
                  <a:pt x="218" y="60"/>
                </a:lnTo>
                <a:lnTo>
                  <a:pt x="218" y="60"/>
                </a:lnTo>
                <a:lnTo>
                  <a:pt x="218" y="60"/>
                </a:lnTo>
                <a:lnTo>
                  <a:pt x="218" y="60"/>
                </a:lnTo>
                <a:lnTo>
                  <a:pt x="218" y="59"/>
                </a:lnTo>
                <a:lnTo>
                  <a:pt x="218" y="59"/>
                </a:lnTo>
                <a:lnTo>
                  <a:pt x="218" y="59"/>
                </a:lnTo>
                <a:lnTo>
                  <a:pt x="218" y="58"/>
                </a:lnTo>
                <a:lnTo>
                  <a:pt x="218" y="57"/>
                </a:lnTo>
                <a:close/>
                <a:moveTo>
                  <a:pt x="208" y="144"/>
                </a:moveTo>
                <a:lnTo>
                  <a:pt x="206" y="146"/>
                </a:lnTo>
                <a:lnTo>
                  <a:pt x="207" y="143"/>
                </a:lnTo>
                <a:lnTo>
                  <a:pt x="208" y="141"/>
                </a:lnTo>
                <a:lnTo>
                  <a:pt x="209" y="139"/>
                </a:lnTo>
                <a:lnTo>
                  <a:pt x="210" y="138"/>
                </a:lnTo>
                <a:lnTo>
                  <a:pt x="210" y="136"/>
                </a:lnTo>
                <a:lnTo>
                  <a:pt x="211" y="136"/>
                </a:lnTo>
                <a:lnTo>
                  <a:pt x="211" y="135"/>
                </a:lnTo>
                <a:lnTo>
                  <a:pt x="212" y="134"/>
                </a:lnTo>
                <a:lnTo>
                  <a:pt x="213" y="134"/>
                </a:lnTo>
                <a:lnTo>
                  <a:pt x="214" y="134"/>
                </a:lnTo>
                <a:lnTo>
                  <a:pt x="215" y="133"/>
                </a:lnTo>
                <a:lnTo>
                  <a:pt x="216" y="133"/>
                </a:lnTo>
                <a:lnTo>
                  <a:pt x="216" y="134"/>
                </a:lnTo>
                <a:cubicBezTo>
                  <a:pt x="215" y="137"/>
                  <a:pt x="209" y="142"/>
                  <a:pt x="209" y="143"/>
                </a:cubicBezTo>
                <a:lnTo>
                  <a:pt x="208" y="144"/>
                </a:lnTo>
                <a:close/>
                <a:moveTo>
                  <a:pt x="208" y="118"/>
                </a:moveTo>
                <a:lnTo>
                  <a:pt x="209" y="115"/>
                </a:lnTo>
                <a:lnTo>
                  <a:pt x="210" y="114"/>
                </a:lnTo>
                <a:lnTo>
                  <a:pt x="210" y="112"/>
                </a:lnTo>
                <a:lnTo>
                  <a:pt x="211" y="111"/>
                </a:lnTo>
                <a:lnTo>
                  <a:pt x="211" y="111"/>
                </a:lnTo>
                <a:lnTo>
                  <a:pt x="212" y="110"/>
                </a:lnTo>
                <a:lnTo>
                  <a:pt x="213" y="109"/>
                </a:lnTo>
                <a:lnTo>
                  <a:pt x="214" y="108"/>
                </a:lnTo>
                <a:lnTo>
                  <a:pt x="214" y="110"/>
                </a:lnTo>
                <a:lnTo>
                  <a:pt x="215" y="111"/>
                </a:lnTo>
                <a:lnTo>
                  <a:pt x="215" y="112"/>
                </a:lnTo>
                <a:lnTo>
                  <a:pt x="214" y="113"/>
                </a:lnTo>
                <a:lnTo>
                  <a:pt x="214" y="114"/>
                </a:lnTo>
                <a:lnTo>
                  <a:pt x="212" y="115"/>
                </a:lnTo>
                <a:lnTo>
                  <a:pt x="211" y="116"/>
                </a:lnTo>
                <a:lnTo>
                  <a:pt x="208" y="118"/>
                </a:lnTo>
                <a:close/>
                <a:moveTo>
                  <a:pt x="208" y="105"/>
                </a:moveTo>
                <a:lnTo>
                  <a:pt x="206" y="107"/>
                </a:lnTo>
                <a:lnTo>
                  <a:pt x="204" y="109"/>
                </a:lnTo>
                <a:lnTo>
                  <a:pt x="203" y="110"/>
                </a:lnTo>
                <a:lnTo>
                  <a:pt x="203" y="111"/>
                </a:lnTo>
                <a:lnTo>
                  <a:pt x="202" y="111"/>
                </a:lnTo>
                <a:lnTo>
                  <a:pt x="202" y="112"/>
                </a:lnTo>
                <a:lnTo>
                  <a:pt x="200" y="112"/>
                </a:lnTo>
                <a:lnTo>
                  <a:pt x="198" y="112"/>
                </a:lnTo>
                <a:lnTo>
                  <a:pt x="198" y="109"/>
                </a:lnTo>
                <a:cubicBezTo>
                  <a:pt x="203" y="102"/>
                  <a:pt x="208" y="97"/>
                  <a:pt x="214" y="94"/>
                </a:cubicBezTo>
                <a:lnTo>
                  <a:pt x="214" y="95"/>
                </a:lnTo>
                <a:lnTo>
                  <a:pt x="214" y="97"/>
                </a:lnTo>
                <a:lnTo>
                  <a:pt x="214" y="98"/>
                </a:lnTo>
                <a:lnTo>
                  <a:pt x="213" y="99"/>
                </a:lnTo>
                <a:lnTo>
                  <a:pt x="213" y="100"/>
                </a:lnTo>
                <a:lnTo>
                  <a:pt x="212" y="101"/>
                </a:lnTo>
                <a:lnTo>
                  <a:pt x="211" y="102"/>
                </a:lnTo>
                <a:lnTo>
                  <a:pt x="210" y="103"/>
                </a:lnTo>
                <a:lnTo>
                  <a:pt x="209" y="104"/>
                </a:lnTo>
                <a:lnTo>
                  <a:pt x="208" y="105"/>
                </a:lnTo>
                <a:close/>
                <a:moveTo>
                  <a:pt x="203" y="95"/>
                </a:moveTo>
                <a:cubicBezTo>
                  <a:pt x="208" y="87"/>
                  <a:pt x="215" y="82"/>
                  <a:pt x="214" y="82"/>
                </a:cubicBezTo>
                <a:lnTo>
                  <a:pt x="214" y="83"/>
                </a:lnTo>
                <a:lnTo>
                  <a:pt x="214" y="84"/>
                </a:lnTo>
                <a:lnTo>
                  <a:pt x="214" y="85"/>
                </a:lnTo>
                <a:lnTo>
                  <a:pt x="214" y="86"/>
                </a:lnTo>
                <a:lnTo>
                  <a:pt x="214" y="87"/>
                </a:lnTo>
                <a:lnTo>
                  <a:pt x="214" y="88"/>
                </a:lnTo>
                <a:lnTo>
                  <a:pt x="213" y="89"/>
                </a:lnTo>
                <a:cubicBezTo>
                  <a:pt x="213" y="91"/>
                  <a:pt x="205" y="94"/>
                  <a:pt x="203" y="95"/>
                </a:cubicBezTo>
                <a:close/>
                <a:moveTo>
                  <a:pt x="209" y="81"/>
                </a:moveTo>
                <a:cubicBezTo>
                  <a:pt x="207" y="84"/>
                  <a:pt x="203" y="89"/>
                  <a:pt x="202" y="91"/>
                </a:cubicBezTo>
                <a:lnTo>
                  <a:pt x="202" y="90"/>
                </a:lnTo>
                <a:lnTo>
                  <a:pt x="202" y="89"/>
                </a:lnTo>
                <a:lnTo>
                  <a:pt x="202" y="88"/>
                </a:lnTo>
                <a:lnTo>
                  <a:pt x="203" y="87"/>
                </a:lnTo>
                <a:lnTo>
                  <a:pt x="204" y="86"/>
                </a:lnTo>
                <a:lnTo>
                  <a:pt x="205" y="85"/>
                </a:lnTo>
                <a:lnTo>
                  <a:pt x="207" y="83"/>
                </a:lnTo>
                <a:lnTo>
                  <a:pt x="209" y="81"/>
                </a:lnTo>
                <a:close/>
                <a:moveTo>
                  <a:pt x="201" y="78"/>
                </a:moveTo>
                <a:cubicBezTo>
                  <a:pt x="201" y="81"/>
                  <a:pt x="199" y="85"/>
                  <a:pt x="198" y="85"/>
                </a:cubicBezTo>
                <a:cubicBezTo>
                  <a:pt x="196" y="88"/>
                  <a:pt x="193" y="95"/>
                  <a:pt x="193" y="96"/>
                </a:cubicBezTo>
                <a:lnTo>
                  <a:pt x="193" y="97"/>
                </a:lnTo>
                <a:lnTo>
                  <a:pt x="193" y="98"/>
                </a:lnTo>
                <a:lnTo>
                  <a:pt x="194" y="99"/>
                </a:lnTo>
                <a:lnTo>
                  <a:pt x="194" y="100"/>
                </a:lnTo>
                <a:lnTo>
                  <a:pt x="195" y="100"/>
                </a:lnTo>
                <a:lnTo>
                  <a:pt x="195" y="100"/>
                </a:lnTo>
                <a:lnTo>
                  <a:pt x="195" y="100"/>
                </a:lnTo>
                <a:lnTo>
                  <a:pt x="195" y="100"/>
                </a:lnTo>
                <a:cubicBezTo>
                  <a:pt x="195" y="99"/>
                  <a:pt x="191" y="107"/>
                  <a:pt x="188" y="113"/>
                </a:cubicBezTo>
                <a:lnTo>
                  <a:pt x="186" y="114"/>
                </a:lnTo>
                <a:cubicBezTo>
                  <a:pt x="189" y="97"/>
                  <a:pt x="191" y="92"/>
                  <a:pt x="201" y="78"/>
                </a:cubicBezTo>
                <a:close/>
                <a:moveTo>
                  <a:pt x="195" y="100"/>
                </a:moveTo>
                <a:lnTo>
                  <a:pt x="195" y="100"/>
                </a:lnTo>
                <a:lnTo>
                  <a:pt x="195" y="100"/>
                </a:lnTo>
                <a:lnTo>
                  <a:pt x="195" y="100"/>
                </a:lnTo>
                <a:close/>
                <a:moveTo>
                  <a:pt x="182" y="121"/>
                </a:moveTo>
                <a:lnTo>
                  <a:pt x="184" y="121"/>
                </a:lnTo>
                <a:lnTo>
                  <a:pt x="182" y="128"/>
                </a:lnTo>
                <a:lnTo>
                  <a:pt x="182" y="121"/>
                </a:lnTo>
                <a:close/>
                <a:moveTo>
                  <a:pt x="186" y="172"/>
                </a:moveTo>
                <a:cubicBezTo>
                  <a:pt x="186" y="168"/>
                  <a:pt x="186" y="163"/>
                  <a:pt x="186" y="164"/>
                </a:cubicBezTo>
                <a:cubicBezTo>
                  <a:pt x="187" y="169"/>
                  <a:pt x="195" y="188"/>
                  <a:pt x="203" y="200"/>
                </a:cubicBezTo>
                <a:lnTo>
                  <a:pt x="202" y="202"/>
                </a:lnTo>
                <a:lnTo>
                  <a:pt x="202" y="204"/>
                </a:lnTo>
                <a:lnTo>
                  <a:pt x="202" y="206"/>
                </a:lnTo>
                <a:lnTo>
                  <a:pt x="203" y="207"/>
                </a:lnTo>
                <a:lnTo>
                  <a:pt x="203" y="208"/>
                </a:lnTo>
                <a:lnTo>
                  <a:pt x="204" y="209"/>
                </a:lnTo>
                <a:lnTo>
                  <a:pt x="205" y="209"/>
                </a:lnTo>
                <a:lnTo>
                  <a:pt x="206" y="209"/>
                </a:lnTo>
                <a:lnTo>
                  <a:pt x="208" y="209"/>
                </a:lnTo>
                <a:cubicBezTo>
                  <a:pt x="207" y="213"/>
                  <a:pt x="207" y="219"/>
                  <a:pt x="207" y="220"/>
                </a:cubicBezTo>
                <a:cubicBezTo>
                  <a:pt x="199" y="207"/>
                  <a:pt x="189" y="184"/>
                  <a:pt x="186" y="172"/>
                </a:cubicBezTo>
                <a:close/>
                <a:moveTo>
                  <a:pt x="186" y="164"/>
                </a:moveTo>
                <a:cubicBezTo>
                  <a:pt x="185" y="158"/>
                  <a:pt x="184" y="153"/>
                  <a:pt x="184" y="153"/>
                </a:cubicBezTo>
                <a:lnTo>
                  <a:pt x="184" y="153"/>
                </a:lnTo>
                <a:lnTo>
                  <a:pt x="184" y="153"/>
                </a:lnTo>
                <a:lnTo>
                  <a:pt x="184" y="153"/>
                </a:lnTo>
                <a:lnTo>
                  <a:pt x="184" y="153"/>
                </a:lnTo>
                <a:lnTo>
                  <a:pt x="184" y="153"/>
                </a:lnTo>
                <a:lnTo>
                  <a:pt x="184" y="154"/>
                </a:lnTo>
                <a:lnTo>
                  <a:pt x="184" y="154"/>
                </a:lnTo>
                <a:cubicBezTo>
                  <a:pt x="183" y="155"/>
                  <a:pt x="185" y="161"/>
                  <a:pt x="186" y="164"/>
                </a:cubicBezTo>
                <a:close/>
                <a:moveTo>
                  <a:pt x="207" y="220"/>
                </a:moveTo>
                <a:lnTo>
                  <a:pt x="207" y="221"/>
                </a:lnTo>
                <a:lnTo>
                  <a:pt x="207" y="221"/>
                </a:lnTo>
                <a:lnTo>
                  <a:pt x="207" y="220"/>
                </a:lnTo>
                <a:close/>
                <a:moveTo>
                  <a:pt x="207" y="221"/>
                </a:moveTo>
                <a:lnTo>
                  <a:pt x="210" y="223"/>
                </a:lnTo>
                <a:lnTo>
                  <a:pt x="211" y="223"/>
                </a:lnTo>
                <a:lnTo>
                  <a:pt x="211" y="222"/>
                </a:lnTo>
                <a:lnTo>
                  <a:pt x="211" y="222"/>
                </a:lnTo>
                <a:lnTo>
                  <a:pt x="211" y="223"/>
                </a:lnTo>
                <a:lnTo>
                  <a:pt x="212" y="223"/>
                </a:lnTo>
                <a:lnTo>
                  <a:pt x="212" y="225"/>
                </a:lnTo>
                <a:lnTo>
                  <a:pt x="212" y="227"/>
                </a:lnTo>
                <a:lnTo>
                  <a:pt x="213" y="230"/>
                </a:lnTo>
                <a:cubicBezTo>
                  <a:pt x="211" y="228"/>
                  <a:pt x="207" y="221"/>
                  <a:pt x="207" y="221"/>
                </a:cubicBezTo>
                <a:close/>
                <a:moveTo>
                  <a:pt x="211" y="217"/>
                </a:moveTo>
                <a:lnTo>
                  <a:pt x="211" y="214"/>
                </a:lnTo>
                <a:lnTo>
                  <a:pt x="214" y="217"/>
                </a:lnTo>
                <a:lnTo>
                  <a:pt x="211" y="219"/>
                </a:lnTo>
                <a:lnTo>
                  <a:pt x="211" y="217"/>
                </a:lnTo>
                <a:close/>
                <a:moveTo>
                  <a:pt x="216" y="228"/>
                </a:moveTo>
                <a:lnTo>
                  <a:pt x="216" y="227"/>
                </a:lnTo>
                <a:lnTo>
                  <a:pt x="215" y="226"/>
                </a:lnTo>
                <a:lnTo>
                  <a:pt x="215" y="224"/>
                </a:lnTo>
                <a:lnTo>
                  <a:pt x="216" y="224"/>
                </a:lnTo>
                <a:lnTo>
                  <a:pt x="216" y="225"/>
                </a:lnTo>
                <a:lnTo>
                  <a:pt x="216" y="228"/>
                </a:lnTo>
                <a:close/>
                <a:moveTo>
                  <a:pt x="217" y="216"/>
                </a:moveTo>
                <a:lnTo>
                  <a:pt x="215" y="213"/>
                </a:lnTo>
                <a:lnTo>
                  <a:pt x="214" y="211"/>
                </a:lnTo>
                <a:lnTo>
                  <a:pt x="213" y="210"/>
                </a:lnTo>
                <a:lnTo>
                  <a:pt x="212" y="208"/>
                </a:lnTo>
                <a:lnTo>
                  <a:pt x="212" y="208"/>
                </a:lnTo>
                <a:lnTo>
                  <a:pt x="212" y="207"/>
                </a:lnTo>
                <a:lnTo>
                  <a:pt x="212" y="207"/>
                </a:lnTo>
                <a:lnTo>
                  <a:pt x="213" y="207"/>
                </a:lnTo>
                <a:lnTo>
                  <a:pt x="214" y="206"/>
                </a:lnTo>
                <a:lnTo>
                  <a:pt x="216" y="209"/>
                </a:lnTo>
                <a:lnTo>
                  <a:pt x="217" y="211"/>
                </a:lnTo>
                <a:lnTo>
                  <a:pt x="218" y="213"/>
                </a:lnTo>
                <a:lnTo>
                  <a:pt x="219" y="214"/>
                </a:lnTo>
                <a:lnTo>
                  <a:pt x="219" y="215"/>
                </a:lnTo>
                <a:lnTo>
                  <a:pt x="219" y="215"/>
                </a:lnTo>
                <a:lnTo>
                  <a:pt x="219" y="215"/>
                </a:lnTo>
                <a:lnTo>
                  <a:pt x="218" y="216"/>
                </a:lnTo>
                <a:lnTo>
                  <a:pt x="217" y="216"/>
                </a:lnTo>
                <a:close/>
                <a:moveTo>
                  <a:pt x="218" y="203"/>
                </a:moveTo>
                <a:lnTo>
                  <a:pt x="218" y="203"/>
                </a:lnTo>
                <a:lnTo>
                  <a:pt x="219" y="203"/>
                </a:lnTo>
                <a:lnTo>
                  <a:pt x="220" y="206"/>
                </a:lnTo>
                <a:lnTo>
                  <a:pt x="220" y="207"/>
                </a:lnTo>
                <a:lnTo>
                  <a:pt x="220" y="207"/>
                </a:lnTo>
                <a:lnTo>
                  <a:pt x="220" y="208"/>
                </a:lnTo>
                <a:lnTo>
                  <a:pt x="220" y="207"/>
                </a:lnTo>
                <a:lnTo>
                  <a:pt x="219" y="206"/>
                </a:lnTo>
                <a:lnTo>
                  <a:pt x="218" y="203"/>
                </a:lnTo>
                <a:close/>
                <a:moveTo>
                  <a:pt x="221" y="235"/>
                </a:moveTo>
                <a:lnTo>
                  <a:pt x="221" y="233"/>
                </a:lnTo>
                <a:lnTo>
                  <a:pt x="221" y="231"/>
                </a:lnTo>
                <a:lnTo>
                  <a:pt x="221" y="230"/>
                </a:lnTo>
                <a:lnTo>
                  <a:pt x="221" y="229"/>
                </a:lnTo>
                <a:lnTo>
                  <a:pt x="221" y="228"/>
                </a:lnTo>
                <a:lnTo>
                  <a:pt x="221" y="228"/>
                </a:lnTo>
                <a:lnTo>
                  <a:pt x="224" y="231"/>
                </a:lnTo>
                <a:lnTo>
                  <a:pt x="225" y="232"/>
                </a:lnTo>
                <a:lnTo>
                  <a:pt x="226" y="233"/>
                </a:lnTo>
                <a:lnTo>
                  <a:pt x="225" y="234"/>
                </a:lnTo>
                <a:lnTo>
                  <a:pt x="224" y="234"/>
                </a:lnTo>
                <a:lnTo>
                  <a:pt x="221" y="235"/>
                </a:lnTo>
                <a:close/>
                <a:moveTo>
                  <a:pt x="231" y="252"/>
                </a:moveTo>
                <a:lnTo>
                  <a:pt x="228" y="249"/>
                </a:lnTo>
                <a:lnTo>
                  <a:pt x="226" y="247"/>
                </a:lnTo>
                <a:lnTo>
                  <a:pt x="225" y="246"/>
                </a:lnTo>
                <a:lnTo>
                  <a:pt x="225" y="245"/>
                </a:lnTo>
                <a:lnTo>
                  <a:pt x="226" y="246"/>
                </a:lnTo>
                <a:lnTo>
                  <a:pt x="227" y="247"/>
                </a:lnTo>
                <a:lnTo>
                  <a:pt x="229" y="249"/>
                </a:lnTo>
                <a:lnTo>
                  <a:pt x="231" y="252"/>
                </a:lnTo>
                <a:close/>
                <a:moveTo>
                  <a:pt x="231" y="252"/>
                </a:moveTo>
                <a:lnTo>
                  <a:pt x="232" y="254"/>
                </a:lnTo>
                <a:lnTo>
                  <a:pt x="232" y="254"/>
                </a:lnTo>
                <a:lnTo>
                  <a:pt x="231" y="252"/>
                </a:lnTo>
                <a:close/>
                <a:moveTo>
                  <a:pt x="231" y="215"/>
                </a:moveTo>
                <a:lnTo>
                  <a:pt x="230" y="213"/>
                </a:lnTo>
                <a:lnTo>
                  <a:pt x="233" y="211"/>
                </a:lnTo>
                <a:lnTo>
                  <a:pt x="234" y="210"/>
                </a:lnTo>
                <a:lnTo>
                  <a:pt x="235" y="209"/>
                </a:lnTo>
                <a:lnTo>
                  <a:pt x="235" y="209"/>
                </a:lnTo>
                <a:lnTo>
                  <a:pt x="236" y="211"/>
                </a:lnTo>
                <a:lnTo>
                  <a:pt x="235" y="212"/>
                </a:lnTo>
                <a:lnTo>
                  <a:pt x="232" y="214"/>
                </a:lnTo>
                <a:lnTo>
                  <a:pt x="231" y="215"/>
                </a:lnTo>
                <a:close/>
                <a:moveTo>
                  <a:pt x="236" y="258"/>
                </a:moveTo>
                <a:lnTo>
                  <a:pt x="239" y="258"/>
                </a:lnTo>
                <a:lnTo>
                  <a:pt x="240" y="257"/>
                </a:lnTo>
                <a:lnTo>
                  <a:pt x="242" y="256"/>
                </a:lnTo>
                <a:lnTo>
                  <a:pt x="242" y="256"/>
                </a:lnTo>
                <a:lnTo>
                  <a:pt x="243" y="256"/>
                </a:lnTo>
                <a:lnTo>
                  <a:pt x="243" y="256"/>
                </a:lnTo>
                <a:lnTo>
                  <a:pt x="244" y="256"/>
                </a:lnTo>
                <a:lnTo>
                  <a:pt x="245" y="257"/>
                </a:lnTo>
                <a:lnTo>
                  <a:pt x="246" y="259"/>
                </a:lnTo>
                <a:lnTo>
                  <a:pt x="245" y="261"/>
                </a:lnTo>
                <a:lnTo>
                  <a:pt x="244" y="262"/>
                </a:lnTo>
                <a:lnTo>
                  <a:pt x="244" y="263"/>
                </a:lnTo>
                <a:lnTo>
                  <a:pt x="243" y="264"/>
                </a:lnTo>
                <a:lnTo>
                  <a:pt x="242" y="263"/>
                </a:lnTo>
                <a:lnTo>
                  <a:pt x="241" y="263"/>
                </a:lnTo>
                <a:lnTo>
                  <a:pt x="240" y="262"/>
                </a:lnTo>
                <a:lnTo>
                  <a:pt x="238" y="260"/>
                </a:lnTo>
                <a:lnTo>
                  <a:pt x="236" y="258"/>
                </a:lnTo>
                <a:close/>
                <a:moveTo>
                  <a:pt x="246" y="221"/>
                </a:moveTo>
                <a:lnTo>
                  <a:pt x="248" y="219"/>
                </a:lnTo>
                <a:lnTo>
                  <a:pt x="247" y="220"/>
                </a:lnTo>
                <a:lnTo>
                  <a:pt x="246" y="221"/>
                </a:lnTo>
                <a:close/>
                <a:moveTo>
                  <a:pt x="248" y="219"/>
                </a:moveTo>
                <a:lnTo>
                  <a:pt x="249" y="218"/>
                </a:lnTo>
                <a:lnTo>
                  <a:pt x="248" y="218"/>
                </a:lnTo>
                <a:lnTo>
                  <a:pt x="248" y="219"/>
                </a:lnTo>
                <a:close/>
                <a:moveTo>
                  <a:pt x="249" y="218"/>
                </a:moveTo>
                <a:lnTo>
                  <a:pt x="249" y="218"/>
                </a:lnTo>
                <a:lnTo>
                  <a:pt x="249" y="217"/>
                </a:lnTo>
                <a:lnTo>
                  <a:pt x="249" y="218"/>
                </a:lnTo>
                <a:close/>
                <a:moveTo>
                  <a:pt x="254" y="271"/>
                </a:moveTo>
                <a:lnTo>
                  <a:pt x="251" y="270"/>
                </a:lnTo>
                <a:lnTo>
                  <a:pt x="250" y="269"/>
                </a:lnTo>
                <a:lnTo>
                  <a:pt x="249" y="269"/>
                </a:lnTo>
                <a:lnTo>
                  <a:pt x="250" y="268"/>
                </a:lnTo>
                <a:lnTo>
                  <a:pt x="252" y="267"/>
                </a:lnTo>
                <a:lnTo>
                  <a:pt x="255" y="265"/>
                </a:lnTo>
                <a:lnTo>
                  <a:pt x="255" y="265"/>
                </a:lnTo>
                <a:lnTo>
                  <a:pt x="254" y="266"/>
                </a:lnTo>
                <a:lnTo>
                  <a:pt x="254" y="267"/>
                </a:lnTo>
                <a:lnTo>
                  <a:pt x="254" y="269"/>
                </a:lnTo>
                <a:lnTo>
                  <a:pt x="254" y="271"/>
                </a:lnTo>
                <a:close/>
                <a:moveTo>
                  <a:pt x="260" y="203"/>
                </a:moveTo>
                <a:lnTo>
                  <a:pt x="262" y="202"/>
                </a:lnTo>
                <a:lnTo>
                  <a:pt x="261" y="202"/>
                </a:lnTo>
                <a:lnTo>
                  <a:pt x="259" y="205"/>
                </a:lnTo>
                <a:lnTo>
                  <a:pt x="259" y="204"/>
                </a:lnTo>
                <a:lnTo>
                  <a:pt x="260" y="203"/>
                </a:lnTo>
                <a:close/>
                <a:moveTo>
                  <a:pt x="266" y="233"/>
                </a:moveTo>
                <a:lnTo>
                  <a:pt x="268" y="232"/>
                </a:lnTo>
                <a:lnTo>
                  <a:pt x="268" y="233"/>
                </a:lnTo>
                <a:lnTo>
                  <a:pt x="265" y="235"/>
                </a:lnTo>
                <a:lnTo>
                  <a:pt x="263" y="237"/>
                </a:lnTo>
                <a:lnTo>
                  <a:pt x="262" y="237"/>
                </a:lnTo>
                <a:lnTo>
                  <a:pt x="262" y="237"/>
                </a:lnTo>
                <a:lnTo>
                  <a:pt x="262" y="236"/>
                </a:lnTo>
                <a:lnTo>
                  <a:pt x="263" y="235"/>
                </a:lnTo>
                <a:lnTo>
                  <a:pt x="265" y="234"/>
                </a:lnTo>
                <a:lnTo>
                  <a:pt x="266" y="233"/>
                </a:lnTo>
                <a:close/>
                <a:moveTo>
                  <a:pt x="267" y="145"/>
                </a:moveTo>
                <a:lnTo>
                  <a:pt x="270" y="144"/>
                </a:lnTo>
                <a:lnTo>
                  <a:pt x="273" y="144"/>
                </a:lnTo>
                <a:lnTo>
                  <a:pt x="274" y="144"/>
                </a:lnTo>
                <a:lnTo>
                  <a:pt x="275" y="144"/>
                </a:lnTo>
                <a:lnTo>
                  <a:pt x="276" y="144"/>
                </a:lnTo>
                <a:lnTo>
                  <a:pt x="276" y="144"/>
                </a:lnTo>
                <a:lnTo>
                  <a:pt x="275" y="145"/>
                </a:lnTo>
                <a:lnTo>
                  <a:pt x="273" y="146"/>
                </a:lnTo>
                <a:lnTo>
                  <a:pt x="271" y="147"/>
                </a:lnTo>
                <a:lnTo>
                  <a:pt x="268" y="149"/>
                </a:lnTo>
                <a:lnTo>
                  <a:pt x="267" y="145"/>
                </a:lnTo>
                <a:close/>
                <a:moveTo>
                  <a:pt x="278" y="148"/>
                </a:moveTo>
                <a:lnTo>
                  <a:pt x="275" y="150"/>
                </a:lnTo>
                <a:lnTo>
                  <a:pt x="273" y="151"/>
                </a:lnTo>
                <a:lnTo>
                  <a:pt x="272" y="152"/>
                </a:lnTo>
                <a:lnTo>
                  <a:pt x="271" y="152"/>
                </a:lnTo>
                <a:lnTo>
                  <a:pt x="271" y="152"/>
                </a:lnTo>
                <a:cubicBezTo>
                  <a:pt x="271" y="152"/>
                  <a:pt x="281" y="145"/>
                  <a:pt x="278" y="148"/>
                </a:cubicBezTo>
                <a:lnTo>
                  <a:pt x="278" y="148"/>
                </a:lnTo>
                <a:lnTo>
                  <a:pt x="278" y="148"/>
                </a:lnTo>
                <a:close/>
                <a:moveTo>
                  <a:pt x="271" y="163"/>
                </a:moveTo>
                <a:lnTo>
                  <a:pt x="274" y="162"/>
                </a:lnTo>
                <a:lnTo>
                  <a:pt x="276" y="160"/>
                </a:lnTo>
                <a:lnTo>
                  <a:pt x="277" y="159"/>
                </a:lnTo>
                <a:lnTo>
                  <a:pt x="278" y="159"/>
                </a:lnTo>
                <a:lnTo>
                  <a:pt x="278" y="158"/>
                </a:lnTo>
                <a:lnTo>
                  <a:pt x="279" y="158"/>
                </a:lnTo>
                <a:lnTo>
                  <a:pt x="280" y="158"/>
                </a:lnTo>
                <a:lnTo>
                  <a:pt x="281" y="158"/>
                </a:lnTo>
                <a:lnTo>
                  <a:pt x="282" y="158"/>
                </a:lnTo>
                <a:lnTo>
                  <a:pt x="282" y="159"/>
                </a:lnTo>
                <a:lnTo>
                  <a:pt x="282" y="159"/>
                </a:lnTo>
                <a:lnTo>
                  <a:pt x="282" y="159"/>
                </a:lnTo>
                <a:lnTo>
                  <a:pt x="282" y="160"/>
                </a:lnTo>
                <a:lnTo>
                  <a:pt x="282" y="160"/>
                </a:lnTo>
                <a:lnTo>
                  <a:pt x="281" y="160"/>
                </a:lnTo>
                <a:lnTo>
                  <a:pt x="280" y="161"/>
                </a:lnTo>
                <a:lnTo>
                  <a:pt x="278" y="162"/>
                </a:lnTo>
                <a:lnTo>
                  <a:pt x="275" y="164"/>
                </a:lnTo>
                <a:lnTo>
                  <a:pt x="272" y="165"/>
                </a:lnTo>
                <a:lnTo>
                  <a:pt x="271" y="163"/>
                </a:lnTo>
                <a:close/>
                <a:moveTo>
                  <a:pt x="273" y="228"/>
                </a:moveTo>
                <a:cubicBezTo>
                  <a:pt x="280" y="223"/>
                  <a:pt x="282" y="221"/>
                  <a:pt x="282" y="222"/>
                </a:cubicBezTo>
                <a:lnTo>
                  <a:pt x="281" y="222"/>
                </a:lnTo>
                <a:lnTo>
                  <a:pt x="280" y="223"/>
                </a:lnTo>
                <a:lnTo>
                  <a:pt x="279" y="224"/>
                </a:lnTo>
                <a:lnTo>
                  <a:pt x="276" y="226"/>
                </a:lnTo>
                <a:lnTo>
                  <a:pt x="273" y="228"/>
                </a:lnTo>
                <a:close/>
                <a:moveTo>
                  <a:pt x="289" y="231"/>
                </a:moveTo>
                <a:cubicBezTo>
                  <a:pt x="281" y="237"/>
                  <a:pt x="278" y="240"/>
                  <a:pt x="278" y="240"/>
                </a:cubicBezTo>
                <a:lnTo>
                  <a:pt x="278" y="240"/>
                </a:lnTo>
                <a:lnTo>
                  <a:pt x="278" y="240"/>
                </a:lnTo>
                <a:lnTo>
                  <a:pt x="277" y="240"/>
                </a:lnTo>
                <a:lnTo>
                  <a:pt x="277" y="240"/>
                </a:lnTo>
                <a:lnTo>
                  <a:pt x="277" y="240"/>
                </a:lnTo>
                <a:lnTo>
                  <a:pt x="276" y="240"/>
                </a:lnTo>
                <a:lnTo>
                  <a:pt x="275" y="239"/>
                </a:lnTo>
                <a:cubicBezTo>
                  <a:pt x="280" y="236"/>
                  <a:pt x="290" y="230"/>
                  <a:pt x="289" y="231"/>
                </a:cubicBezTo>
                <a:close/>
                <a:moveTo>
                  <a:pt x="278" y="257"/>
                </a:moveTo>
                <a:lnTo>
                  <a:pt x="278" y="256"/>
                </a:lnTo>
                <a:lnTo>
                  <a:pt x="278" y="256"/>
                </a:lnTo>
                <a:lnTo>
                  <a:pt x="278" y="257"/>
                </a:lnTo>
                <a:lnTo>
                  <a:pt x="278" y="257"/>
                </a:lnTo>
                <a:close/>
                <a:moveTo>
                  <a:pt x="278" y="256"/>
                </a:moveTo>
                <a:lnTo>
                  <a:pt x="281" y="255"/>
                </a:lnTo>
                <a:lnTo>
                  <a:pt x="283" y="253"/>
                </a:lnTo>
                <a:lnTo>
                  <a:pt x="285" y="252"/>
                </a:lnTo>
                <a:lnTo>
                  <a:pt x="286" y="252"/>
                </a:lnTo>
                <a:cubicBezTo>
                  <a:pt x="285" y="252"/>
                  <a:pt x="279" y="256"/>
                  <a:pt x="279" y="256"/>
                </a:cubicBezTo>
                <a:lnTo>
                  <a:pt x="279" y="256"/>
                </a:lnTo>
                <a:lnTo>
                  <a:pt x="278" y="256"/>
                </a:lnTo>
                <a:close/>
                <a:moveTo>
                  <a:pt x="286" y="252"/>
                </a:moveTo>
                <a:cubicBezTo>
                  <a:pt x="290" y="249"/>
                  <a:pt x="294" y="246"/>
                  <a:pt x="294" y="246"/>
                </a:cubicBezTo>
                <a:lnTo>
                  <a:pt x="294" y="245"/>
                </a:lnTo>
                <a:lnTo>
                  <a:pt x="295" y="245"/>
                </a:lnTo>
                <a:lnTo>
                  <a:pt x="295" y="245"/>
                </a:lnTo>
                <a:lnTo>
                  <a:pt x="295" y="245"/>
                </a:lnTo>
                <a:lnTo>
                  <a:pt x="296" y="245"/>
                </a:lnTo>
                <a:lnTo>
                  <a:pt x="296" y="245"/>
                </a:lnTo>
                <a:lnTo>
                  <a:pt x="296" y="245"/>
                </a:lnTo>
                <a:lnTo>
                  <a:pt x="296" y="245"/>
                </a:lnTo>
                <a:lnTo>
                  <a:pt x="296" y="246"/>
                </a:lnTo>
                <a:lnTo>
                  <a:pt x="297" y="246"/>
                </a:lnTo>
                <a:lnTo>
                  <a:pt x="297" y="247"/>
                </a:lnTo>
                <a:lnTo>
                  <a:pt x="297" y="248"/>
                </a:lnTo>
                <a:cubicBezTo>
                  <a:pt x="292" y="248"/>
                  <a:pt x="286" y="251"/>
                  <a:pt x="286" y="252"/>
                </a:cubicBezTo>
                <a:close/>
                <a:moveTo>
                  <a:pt x="293" y="229"/>
                </a:moveTo>
                <a:lnTo>
                  <a:pt x="293" y="229"/>
                </a:lnTo>
                <a:lnTo>
                  <a:pt x="293" y="229"/>
                </a:lnTo>
                <a:lnTo>
                  <a:pt x="293" y="228"/>
                </a:lnTo>
                <a:lnTo>
                  <a:pt x="294" y="228"/>
                </a:lnTo>
                <a:lnTo>
                  <a:pt x="295" y="226"/>
                </a:lnTo>
                <a:lnTo>
                  <a:pt x="298" y="225"/>
                </a:lnTo>
                <a:lnTo>
                  <a:pt x="298" y="226"/>
                </a:lnTo>
                <a:lnTo>
                  <a:pt x="298" y="226"/>
                </a:lnTo>
                <a:lnTo>
                  <a:pt x="298" y="226"/>
                </a:lnTo>
                <a:lnTo>
                  <a:pt x="296" y="227"/>
                </a:lnTo>
                <a:lnTo>
                  <a:pt x="293" y="229"/>
                </a:lnTo>
                <a:close/>
                <a:moveTo>
                  <a:pt x="297" y="147"/>
                </a:moveTo>
                <a:lnTo>
                  <a:pt x="299" y="146"/>
                </a:lnTo>
                <a:lnTo>
                  <a:pt x="300" y="145"/>
                </a:lnTo>
                <a:cubicBezTo>
                  <a:pt x="303" y="143"/>
                  <a:pt x="305" y="142"/>
                  <a:pt x="307" y="142"/>
                </a:cubicBezTo>
                <a:lnTo>
                  <a:pt x="308" y="142"/>
                </a:lnTo>
                <a:lnTo>
                  <a:pt x="309" y="143"/>
                </a:lnTo>
                <a:lnTo>
                  <a:pt x="311" y="143"/>
                </a:lnTo>
                <a:lnTo>
                  <a:pt x="313" y="143"/>
                </a:lnTo>
                <a:lnTo>
                  <a:pt x="310" y="144"/>
                </a:lnTo>
                <a:lnTo>
                  <a:pt x="308" y="145"/>
                </a:lnTo>
                <a:lnTo>
                  <a:pt x="306" y="146"/>
                </a:lnTo>
                <a:lnTo>
                  <a:pt x="304" y="147"/>
                </a:lnTo>
                <a:lnTo>
                  <a:pt x="302" y="148"/>
                </a:lnTo>
                <a:lnTo>
                  <a:pt x="301" y="149"/>
                </a:lnTo>
                <a:lnTo>
                  <a:pt x="300" y="149"/>
                </a:lnTo>
                <a:lnTo>
                  <a:pt x="300" y="150"/>
                </a:lnTo>
                <a:lnTo>
                  <a:pt x="299" y="150"/>
                </a:lnTo>
                <a:lnTo>
                  <a:pt x="299" y="150"/>
                </a:lnTo>
                <a:lnTo>
                  <a:pt x="299" y="150"/>
                </a:lnTo>
                <a:lnTo>
                  <a:pt x="298" y="149"/>
                </a:lnTo>
                <a:lnTo>
                  <a:pt x="298" y="149"/>
                </a:lnTo>
                <a:lnTo>
                  <a:pt x="298" y="148"/>
                </a:lnTo>
                <a:lnTo>
                  <a:pt x="298" y="148"/>
                </a:lnTo>
                <a:lnTo>
                  <a:pt x="297" y="147"/>
                </a:lnTo>
                <a:close/>
                <a:moveTo>
                  <a:pt x="300" y="157"/>
                </a:moveTo>
                <a:lnTo>
                  <a:pt x="303" y="157"/>
                </a:lnTo>
                <a:lnTo>
                  <a:pt x="305" y="157"/>
                </a:lnTo>
                <a:lnTo>
                  <a:pt x="305" y="158"/>
                </a:lnTo>
                <a:lnTo>
                  <a:pt x="304" y="158"/>
                </a:lnTo>
                <a:lnTo>
                  <a:pt x="302" y="159"/>
                </a:lnTo>
                <a:lnTo>
                  <a:pt x="300" y="157"/>
                </a:lnTo>
                <a:close/>
                <a:moveTo>
                  <a:pt x="303" y="222"/>
                </a:moveTo>
                <a:lnTo>
                  <a:pt x="305" y="220"/>
                </a:lnTo>
                <a:lnTo>
                  <a:pt x="307" y="218"/>
                </a:lnTo>
                <a:lnTo>
                  <a:pt x="308" y="218"/>
                </a:lnTo>
                <a:lnTo>
                  <a:pt x="308" y="219"/>
                </a:lnTo>
                <a:lnTo>
                  <a:pt x="309" y="219"/>
                </a:lnTo>
                <a:lnTo>
                  <a:pt x="306" y="221"/>
                </a:lnTo>
                <a:lnTo>
                  <a:pt x="304" y="223"/>
                </a:lnTo>
                <a:lnTo>
                  <a:pt x="303" y="223"/>
                </a:lnTo>
                <a:lnTo>
                  <a:pt x="303" y="223"/>
                </a:lnTo>
                <a:lnTo>
                  <a:pt x="303" y="223"/>
                </a:lnTo>
                <a:lnTo>
                  <a:pt x="303" y="222"/>
                </a:lnTo>
                <a:close/>
                <a:moveTo>
                  <a:pt x="312" y="237"/>
                </a:moveTo>
                <a:cubicBezTo>
                  <a:pt x="305" y="241"/>
                  <a:pt x="303" y="245"/>
                  <a:pt x="303" y="244"/>
                </a:cubicBezTo>
                <a:lnTo>
                  <a:pt x="303" y="244"/>
                </a:lnTo>
                <a:lnTo>
                  <a:pt x="302" y="244"/>
                </a:lnTo>
                <a:lnTo>
                  <a:pt x="302" y="243"/>
                </a:lnTo>
                <a:lnTo>
                  <a:pt x="302" y="242"/>
                </a:lnTo>
                <a:lnTo>
                  <a:pt x="303" y="240"/>
                </a:lnTo>
                <a:cubicBezTo>
                  <a:pt x="312" y="234"/>
                  <a:pt x="314" y="232"/>
                  <a:pt x="314" y="233"/>
                </a:cubicBezTo>
                <a:lnTo>
                  <a:pt x="314" y="232"/>
                </a:lnTo>
                <a:lnTo>
                  <a:pt x="314" y="233"/>
                </a:lnTo>
                <a:lnTo>
                  <a:pt x="314" y="233"/>
                </a:lnTo>
                <a:lnTo>
                  <a:pt x="314" y="233"/>
                </a:lnTo>
                <a:lnTo>
                  <a:pt x="313" y="234"/>
                </a:lnTo>
                <a:lnTo>
                  <a:pt x="313" y="234"/>
                </a:lnTo>
                <a:lnTo>
                  <a:pt x="313" y="235"/>
                </a:lnTo>
                <a:lnTo>
                  <a:pt x="312" y="235"/>
                </a:lnTo>
                <a:lnTo>
                  <a:pt x="312" y="236"/>
                </a:lnTo>
                <a:lnTo>
                  <a:pt x="312" y="237"/>
                </a:lnTo>
                <a:lnTo>
                  <a:pt x="312" y="237"/>
                </a:lnTo>
                <a:close/>
                <a:moveTo>
                  <a:pt x="325" y="202"/>
                </a:moveTo>
                <a:lnTo>
                  <a:pt x="325" y="202"/>
                </a:lnTo>
                <a:lnTo>
                  <a:pt x="326" y="202"/>
                </a:lnTo>
                <a:cubicBezTo>
                  <a:pt x="324" y="202"/>
                  <a:pt x="331" y="198"/>
                  <a:pt x="338" y="195"/>
                </a:cubicBezTo>
                <a:lnTo>
                  <a:pt x="340" y="195"/>
                </a:lnTo>
                <a:lnTo>
                  <a:pt x="341" y="195"/>
                </a:lnTo>
                <a:lnTo>
                  <a:pt x="343" y="194"/>
                </a:lnTo>
                <a:lnTo>
                  <a:pt x="344" y="194"/>
                </a:lnTo>
                <a:lnTo>
                  <a:pt x="345" y="194"/>
                </a:lnTo>
                <a:lnTo>
                  <a:pt x="345" y="195"/>
                </a:lnTo>
                <a:lnTo>
                  <a:pt x="345" y="195"/>
                </a:lnTo>
                <a:cubicBezTo>
                  <a:pt x="346" y="195"/>
                  <a:pt x="343" y="195"/>
                  <a:pt x="343" y="196"/>
                </a:cubicBezTo>
                <a:cubicBezTo>
                  <a:pt x="341" y="196"/>
                  <a:pt x="333" y="199"/>
                  <a:pt x="332" y="200"/>
                </a:cubicBezTo>
                <a:cubicBezTo>
                  <a:pt x="326" y="202"/>
                  <a:pt x="317" y="207"/>
                  <a:pt x="317" y="207"/>
                </a:cubicBezTo>
                <a:lnTo>
                  <a:pt x="317" y="207"/>
                </a:lnTo>
                <a:lnTo>
                  <a:pt x="316" y="207"/>
                </a:lnTo>
                <a:lnTo>
                  <a:pt x="316" y="207"/>
                </a:lnTo>
                <a:lnTo>
                  <a:pt x="317" y="207"/>
                </a:lnTo>
                <a:lnTo>
                  <a:pt x="317" y="207"/>
                </a:lnTo>
                <a:lnTo>
                  <a:pt x="318" y="206"/>
                </a:lnTo>
                <a:lnTo>
                  <a:pt x="319" y="206"/>
                </a:lnTo>
                <a:lnTo>
                  <a:pt x="320" y="205"/>
                </a:lnTo>
                <a:lnTo>
                  <a:pt x="322" y="204"/>
                </a:lnTo>
                <a:lnTo>
                  <a:pt x="323" y="203"/>
                </a:lnTo>
                <a:lnTo>
                  <a:pt x="325" y="202"/>
                </a:lnTo>
                <a:close/>
                <a:moveTo>
                  <a:pt x="330" y="206"/>
                </a:moveTo>
                <a:lnTo>
                  <a:pt x="326" y="207"/>
                </a:lnTo>
                <a:lnTo>
                  <a:pt x="329" y="205"/>
                </a:lnTo>
                <a:lnTo>
                  <a:pt x="331" y="204"/>
                </a:lnTo>
                <a:lnTo>
                  <a:pt x="333" y="204"/>
                </a:lnTo>
                <a:lnTo>
                  <a:pt x="334" y="203"/>
                </a:lnTo>
                <a:lnTo>
                  <a:pt x="334" y="203"/>
                </a:lnTo>
                <a:lnTo>
                  <a:pt x="334" y="203"/>
                </a:lnTo>
                <a:lnTo>
                  <a:pt x="333" y="204"/>
                </a:lnTo>
                <a:lnTo>
                  <a:pt x="332" y="205"/>
                </a:lnTo>
                <a:lnTo>
                  <a:pt x="330" y="206"/>
                </a:lnTo>
                <a:close/>
                <a:moveTo>
                  <a:pt x="337" y="206"/>
                </a:moveTo>
                <a:lnTo>
                  <a:pt x="338" y="205"/>
                </a:lnTo>
                <a:lnTo>
                  <a:pt x="339" y="204"/>
                </a:lnTo>
                <a:lnTo>
                  <a:pt x="340" y="204"/>
                </a:lnTo>
                <a:lnTo>
                  <a:pt x="342" y="203"/>
                </a:lnTo>
                <a:lnTo>
                  <a:pt x="343" y="202"/>
                </a:lnTo>
                <a:lnTo>
                  <a:pt x="344" y="202"/>
                </a:lnTo>
                <a:lnTo>
                  <a:pt x="345" y="201"/>
                </a:lnTo>
                <a:lnTo>
                  <a:pt x="346" y="203"/>
                </a:lnTo>
                <a:lnTo>
                  <a:pt x="345" y="204"/>
                </a:lnTo>
                <a:lnTo>
                  <a:pt x="344" y="205"/>
                </a:lnTo>
                <a:lnTo>
                  <a:pt x="343" y="205"/>
                </a:lnTo>
                <a:lnTo>
                  <a:pt x="343" y="206"/>
                </a:lnTo>
                <a:lnTo>
                  <a:pt x="342" y="206"/>
                </a:lnTo>
                <a:lnTo>
                  <a:pt x="341" y="206"/>
                </a:lnTo>
                <a:lnTo>
                  <a:pt x="339" y="206"/>
                </a:lnTo>
                <a:lnTo>
                  <a:pt x="337" y="206"/>
                </a:lnTo>
                <a:close/>
                <a:moveTo>
                  <a:pt x="358" y="196"/>
                </a:moveTo>
                <a:lnTo>
                  <a:pt x="354" y="199"/>
                </a:lnTo>
                <a:lnTo>
                  <a:pt x="352" y="198"/>
                </a:lnTo>
                <a:lnTo>
                  <a:pt x="351" y="198"/>
                </a:lnTo>
                <a:lnTo>
                  <a:pt x="350" y="198"/>
                </a:lnTo>
                <a:lnTo>
                  <a:pt x="349" y="198"/>
                </a:lnTo>
                <a:lnTo>
                  <a:pt x="349" y="198"/>
                </a:lnTo>
                <a:lnTo>
                  <a:pt x="349" y="198"/>
                </a:lnTo>
                <a:cubicBezTo>
                  <a:pt x="348" y="197"/>
                  <a:pt x="355" y="196"/>
                  <a:pt x="358" y="196"/>
                </a:cubicBezTo>
                <a:close/>
                <a:moveTo>
                  <a:pt x="358" y="223"/>
                </a:moveTo>
                <a:lnTo>
                  <a:pt x="360" y="223"/>
                </a:lnTo>
                <a:lnTo>
                  <a:pt x="361" y="223"/>
                </a:lnTo>
                <a:lnTo>
                  <a:pt x="363" y="223"/>
                </a:lnTo>
                <a:lnTo>
                  <a:pt x="364" y="223"/>
                </a:lnTo>
                <a:lnTo>
                  <a:pt x="365" y="224"/>
                </a:lnTo>
                <a:lnTo>
                  <a:pt x="366" y="224"/>
                </a:lnTo>
                <a:lnTo>
                  <a:pt x="367" y="224"/>
                </a:lnTo>
                <a:lnTo>
                  <a:pt x="367" y="224"/>
                </a:lnTo>
                <a:lnTo>
                  <a:pt x="367" y="224"/>
                </a:lnTo>
                <a:lnTo>
                  <a:pt x="367" y="224"/>
                </a:lnTo>
                <a:lnTo>
                  <a:pt x="366" y="224"/>
                </a:lnTo>
                <a:lnTo>
                  <a:pt x="365" y="225"/>
                </a:lnTo>
                <a:lnTo>
                  <a:pt x="364" y="225"/>
                </a:lnTo>
                <a:lnTo>
                  <a:pt x="363" y="225"/>
                </a:lnTo>
                <a:lnTo>
                  <a:pt x="361" y="226"/>
                </a:lnTo>
                <a:lnTo>
                  <a:pt x="359" y="226"/>
                </a:lnTo>
                <a:lnTo>
                  <a:pt x="357" y="227"/>
                </a:lnTo>
                <a:lnTo>
                  <a:pt x="354" y="228"/>
                </a:lnTo>
                <a:lnTo>
                  <a:pt x="351" y="229"/>
                </a:lnTo>
                <a:lnTo>
                  <a:pt x="358" y="223"/>
                </a:lnTo>
                <a:close/>
                <a:moveTo>
                  <a:pt x="357" y="234"/>
                </a:moveTo>
                <a:lnTo>
                  <a:pt x="357" y="234"/>
                </a:lnTo>
                <a:lnTo>
                  <a:pt x="358" y="234"/>
                </a:lnTo>
                <a:lnTo>
                  <a:pt x="358" y="234"/>
                </a:lnTo>
                <a:lnTo>
                  <a:pt x="359" y="233"/>
                </a:lnTo>
                <a:cubicBezTo>
                  <a:pt x="366" y="232"/>
                  <a:pt x="383" y="228"/>
                  <a:pt x="386" y="228"/>
                </a:cubicBezTo>
                <a:cubicBezTo>
                  <a:pt x="378" y="232"/>
                  <a:pt x="364" y="234"/>
                  <a:pt x="357" y="234"/>
                </a:cubicBezTo>
                <a:close/>
                <a:moveTo>
                  <a:pt x="393" y="218"/>
                </a:moveTo>
                <a:cubicBezTo>
                  <a:pt x="381" y="217"/>
                  <a:pt x="372" y="217"/>
                  <a:pt x="370" y="217"/>
                </a:cubicBezTo>
                <a:cubicBezTo>
                  <a:pt x="367" y="217"/>
                  <a:pt x="365" y="217"/>
                  <a:pt x="365" y="217"/>
                </a:cubicBezTo>
                <a:lnTo>
                  <a:pt x="365" y="217"/>
                </a:lnTo>
                <a:lnTo>
                  <a:pt x="364" y="217"/>
                </a:lnTo>
                <a:lnTo>
                  <a:pt x="364" y="217"/>
                </a:lnTo>
                <a:lnTo>
                  <a:pt x="364" y="217"/>
                </a:lnTo>
                <a:lnTo>
                  <a:pt x="364" y="217"/>
                </a:lnTo>
                <a:lnTo>
                  <a:pt x="364" y="217"/>
                </a:lnTo>
                <a:lnTo>
                  <a:pt x="364" y="217"/>
                </a:lnTo>
                <a:cubicBezTo>
                  <a:pt x="364" y="217"/>
                  <a:pt x="364" y="216"/>
                  <a:pt x="364" y="216"/>
                </a:cubicBezTo>
                <a:cubicBezTo>
                  <a:pt x="364" y="216"/>
                  <a:pt x="365" y="214"/>
                  <a:pt x="365" y="213"/>
                </a:cubicBezTo>
                <a:cubicBezTo>
                  <a:pt x="385" y="217"/>
                  <a:pt x="397" y="218"/>
                  <a:pt x="399" y="218"/>
                </a:cubicBezTo>
                <a:lnTo>
                  <a:pt x="399" y="218"/>
                </a:lnTo>
                <a:lnTo>
                  <a:pt x="400" y="218"/>
                </a:lnTo>
                <a:lnTo>
                  <a:pt x="400" y="218"/>
                </a:lnTo>
                <a:lnTo>
                  <a:pt x="400" y="218"/>
                </a:lnTo>
                <a:lnTo>
                  <a:pt x="400" y="218"/>
                </a:lnTo>
                <a:cubicBezTo>
                  <a:pt x="400" y="218"/>
                  <a:pt x="399" y="218"/>
                  <a:pt x="399" y="218"/>
                </a:cubicBezTo>
                <a:cubicBezTo>
                  <a:pt x="398" y="218"/>
                  <a:pt x="394" y="218"/>
                  <a:pt x="393" y="218"/>
                </a:cubicBezTo>
                <a:close/>
                <a:moveTo>
                  <a:pt x="423" y="227"/>
                </a:moveTo>
                <a:cubicBezTo>
                  <a:pt x="421" y="225"/>
                  <a:pt x="416" y="223"/>
                  <a:pt x="416" y="223"/>
                </a:cubicBezTo>
                <a:cubicBezTo>
                  <a:pt x="419" y="224"/>
                  <a:pt x="426" y="227"/>
                  <a:pt x="425" y="227"/>
                </a:cubicBezTo>
                <a:lnTo>
                  <a:pt x="425" y="227"/>
                </a:lnTo>
                <a:lnTo>
                  <a:pt x="425" y="227"/>
                </a:lnTo>
                <a:lnTo>
                  <a:pt x="425" y="227"/>
                </a:lnTo>
                <a:lnTo>
                  <a:pt x="424" y="227"/>
                </a:lnTo>
                <a:lnTo>
                  <a:pt x="423" y="227"/>
                </a:lnTo>
                <a:close/>
                <a:moveTo>
                  <a:pt x="416" y="223"/>
                </a:moveTo>
                <a:lnTo>
                  <a:pt x="416" y="223"/>
                </a:lnTo>
                <a:lnTo>
                  <a:pt x="414" y="222"/>
                </a:lnTo>
                <a:lnTo>
                  <a:pt x="413" y="222"/>
                </a:lnTo>
                <a:lnTo>
                  <a:pt x="412" y="222"/>
                </a:lnTo>
                <a:lnTo>
                  <a:pt x="413" y="222"/>
                </a:lnTo>
                <a:lnTo>
                  <a:pt x="414" y="222"/>
                </a:lnTo>
                <a:lnTo>
                  <a:pt x="415" y="223"/>
                </a:lnTo>
                <a:lnTo>
                  <a:pt x="416" y="223"/>
                </a:lnTo>
                <a:close/>
                <a:moveTo>
                  <a:pt x="427" y="222"/>
                </a:moveTo>
                <a:lnTo>
                  <a:pt x="425" y="221"/>
                </a:lnTo>
                <a:lnTo>
                  <a:pt x="426" y="219"/>
                </a:lnTo>
                <a:lnTo>
                  <a:pt x="428" y="219"/>
                </a:lnTo>
                <a:lnTo>
                  <a:pt x="427" y="222"/>
                </a:lnTo>
                <a:close/>
                <a:moveTo>
                  <a:pt x="431" y="213"/>
                </a:moveTo>
                <a:lnTo>
                  <a:pt x="429" y="212"/>
                </a:lnTo>
                <a:lnTo>
                  <a:pt x="428" y="211"/>
                </a:lnTo>
                <a:lnTo>
                  <a:pt x="429" y="210"/>
                </a:lnTo>
                <a:lnTo>
                  <a:pt x="430" y="208"/>
                </a:lnTo>
                <a:lnTo>
                  <a:pt x="433" y="207"/>
                </a:lnTo>
                <a:lnTo>
                  <a:pt x="432" y="208"/>
                </a:lnTo>
                <a:lnTo>
                  <a:pt x="432" y="210"/>
                </a:lnTo>
                <a:lnTo>
                  <a:pt x="431" y="211"/>
                </a:lnTo>
                <a:lnTo>
                  <a:pt x="431" y="212"/>
                </a:lnTo>
                <a:lnTo>
                  <a:pt x="431" y="213"/>
                </a:lnTo>
                <a:close/>
                <a:moveTo>
                  <a:pt x="433" y="171"/>
                </a:moveTo>
                <a:lnTo>
                  <a:pt x="433" y="168"/>
                </a:lnTo>
                <a:lnTo>
                  <a:pt x="436" y="168"/>
                </a:lnTo>
                <a:lnTo>
                  <a:pt x="437" y="169"/>
                </a:lnTo>
                <a:lnTo>
                  <a:pt x="437" y="169"/>
                </a:lnTo>
                <a:lnTo>
                  <a:pt x="436" y="170"/>
                </a:lnTo>
                <a:lnTo>
                  <a:pt x="433" y="171"/>
                </a:lnTo>
                <a:close/>
                <a:moveTo>
                  <a:pt x="446" y="182"/>
                </a:moveTo>
                <a:lnTo>
                  <a:pt x="446" y="179"/>
                </a:lnTo>
                <a:lnTo>
                  <a:pt x="446" y="178"/>
                </a:lnTo>
                <a:lnTo>
                  <a:pt x="446" y="177"/>
                </a:lnTo>
                <a:lnTo>
                  <a:pt x="446" y="177"/>
                </a:lnTo>
                <a:lnTo>
                  <a:pt x="446" y="179"/>
                </a:lnTo>
                <a:lnTo>
                  <a:pt x="446" y="182"/>
                </a:lnTo>
                <a:close/>
                <a:moveTo>
                  <a:pt x="439" y="226"/>
                </a:moveTo>
                <a:cubicBezTo>
                  <a:pt x="439" y="220"/>
                  <a:pt x="440" y="214"/>
                  <a:pt x="441" y="212"/>
                </a:cubicBezTo>
                <a:cubicBezTo>
                  <a:pt x="441" y="209"/>
                  <a:pt x="442" y="205"/>
                  <a:pt x="442" y="203"/>
                </a:cubicBezTo>
                <a:lnTo>
                  <a:pt x="446" y="202"/>
                </a:lnTo>
                <a:cubicBezTo>
                  <a:pt x="447" y="210"/>
                  <a:pt x="443" y="221"/>
                  <a:pt x="439" y="226"/>
                </a:cubicBezTo>
                <a:close/>
                <a:moveTo>
                  <a:pt x="444" y="192"/>
                </a:moveTo>
                <a:lnTo>
                  <a:pt x="444" y="187"/>
                </a:lnTo>
                <a:lnTo>
                  <a:pt x="446" y="185"/>
                </a:lnTo>
                <a:cubicBezTo>
                  <a:pt x="447" y="188"/>
                  <a:pt x="447" y="193"/>
                  <a:pt x="447" y="194"/>
                </a:cubicBezTo>
                <a:lnTo>
                  <a:pt x="444" y="192"/>
                </a:lnTo>
                <a:close/>
                <a:moveTo>
                  <a:pt x="427" y="630"/>
                </a:moveTo>
                <a:lnTo>
                  <a:pt x="430" y="631"/>
                </a:lnTo>
                <a:lnTo>
                  <a:pt x="430" y="634"/>
                </a:lnTo>
                <a:lnTo>
                  <a:pt x="430" y="635"/>
                </a:lnTo>
                <a:lnTo>
                  <a:pt x="429" y="636"/>
                </a:lnTo>
                <a:lnTo>
                  <a:pt x="428" y="637"/>
                </a:lnTo>
                <a:lnTo>
                  <a:pt x="426" y="637"/>
                </a:lnTo>
                <a:lnTo>
                  <a:pt x="423" y="637"/>
                </a:lnTo>
                <a:lnTo>
                  <a:pt x="424" y="636"/>
                </a:lnTo>
                <a:lnTo>
                  <a:pt x="424" y="634"/>
                </a:lnTo>
                <a:lnTo>
                  <a:pt x="425" y="633"/>
                </a:lnTo>
                <a:lnTo>
                  <a:pt x="425" y="632"/>
                </a:lnTo>
                <a:lnTo>
                  <a:pt x="426" y="631"/>
                </a:lnTo>
                <a:lnTo>
                  <a:pt x="427" y="630"/>
                </a:lnTo>
                <a:close/>
                <a:moveTo>
                  <a:pt x="422" y="689"/>
                </a:moveTo>
                <a:lnTo>
                  <a:pt x="423" y="686"/>
                </a:lnTo>
                <a:lnTo>
                  <a:pt x="424" y="684"/>
                </a:lnTo>
                <a:lnTo>
                  <a:pt x="424" y="683"/>
                </a:lnTo>
                <a:lnTo>
                  <a:pt x="425" y="682"/>
                </a:lnTo>
                <a:lnTo>
                  <a:pt x="425" y="682"/>
                </a:lnTo>
                <a:lnTo>
                  <a:pt x="425" y="682"/>
                </a:lnTo>
                <a:lnTo>
                  <a:pt x="425" y="682"/>
                </a:lnTo>
                <a:lnTo>
                  <a:pt x="425" y="683"/>
                </a:lnTo>
                <a:lnTo>
                  <a:pt x="424" y="685"/>
                </a:lnTo>
                <a:lnTo>
                  <a:pt x="423" y="687"/>
                </a:lnTo>
                <a:lnTo>
                  <a:pt x="423" y="688"/>
                </a:lnTo>
                <a:lnTo>
                  <a:pt x="422" y="689"/>
                </a:lnTo>
                <a:close/>
                <a:moveTo>
                  <a:pt x="424" y="651"/>
                </a:moveTo>
                <a:lnTo>
                  <a:pt x="420" y="652"/>
                </a:lnTo>
                <a:lnTo>
                  <a:pt x="421" y="649"/>
                </a:lnTo>
                <a:lnTo>
                  <a:pt x="421" y="648"/>
                </a:lnTo>
                <a:lnTo>
                  <a:pt x="422" y="649"/>
                </a:lnTo>
                <a:lnTo>
                  <a:pt x="424" y="651"/>
                </a:lnTo>
                <a:close/>
                <a:moveTo>
                  <a:pt x="391" y="623"/>
                </a:moveTo>
                <a:lnTo>
                  <a:pt x="394" y="623"/>
                </a:lnTo>
                <a:lnTo>
                  <a:pt x="397" y="624"/>
                </a:lnTo>
                <a:cubicBezTo>
                  <a:pt x="408" y="625"/>
                  <a:pt x="413" y="626"/>
                  <a:pt x="414" y="627"/>
                </a:cubicBezTo>
                <a:lnTo>
                  <a:pt x="414" y="627"/>
                </a:lnTo>
                <a:lnTo>
                  <a:pt x="414" y="628"/>
                </a:lnTo>
                <a:lnTo>
                  <a:pt x="414" y="628"/>
                </a:lnTo>
                <a:lnTo>
                  <a:pt x="414" y="628"/>
                </a:lnTo>
                <a:cubicBezTo>
                  <a:pt x="414" y="629"/>
                  <a:pt x="414" y="631"/>
                  <a:pt x="414" y="631"/>
                </a:cubicBezTo>
                <a:lnTo>
                  <a:pt x="413" y="632"/>
                </a:lnTo>
                <a:lnTo>
                  <a:pt x="413" y="633"/>
                </a:lnTo>
                <a:lnTo>
                  <a:pt x="413" y="633"/>
                </a:lnTo>
                <a:lnTo>
                  <a:pt x="408" y="632"/>
                </a:lnTo>
                <a:lnTo>
                  <a:pt x="407" y="631"/>
                </a:lnTo>
                <a:lnTo>
                  <a:pt x="406" y="630"/>
                </a:lnTo>
                <a:lnTo>
                  <a:pt x="405" y="630"/>
                </a:lnTo>
                <a:cubicBezTo>
                  <a:pt x="404" y="629"/>
                  <a:pt x="398" y="634"/>
                  <a:pt x="400" y="632"/>
                </a:cubicBezTo>
                <a:lnTo>
                  <a:pt x="400" y="632"/>
                </a:lnTo>
                <a:lnTo>
                  <a:pt x="400" y="630"/>
                </a:lnTo>
                <a:lnTo>
                  <a:pt x="398" y="629"/>
                </a:lnTo>
                <a:lnTo>
                  <a:pt x="395" y="628"/>
                </a:lnTo>
                <a:lnTo>
                  <a:pt x="393" y="626"/>
                </a:lnTo>
                <a:lnTo>
                  <a:pt x="391" y="625"/>
                </a:lnTo>
                <a:lnTo>
                  <a:pt x="389" y="625"/>
                </a:lnTo>
                <a:lnTo>
                  <a:pt x="387" y="624"/>
                </a:lnTo>
                <a:lnTo>
                  <a:pt x="386" y="623"/>
                </a:lnTo>
                <a:lnTo>
                  <a:pt x="385" y="623"/>
                </a:lnTo>
                <a:lnTo>
                  <a:pt x="385" y="623"/>
                </a:lnTo>
                <a:lnTo>
                  <a:pt x="385" y="622"/>
                </a:lnTo>
                <a:lnTo>
                  <a:pt x="385" y="622"/>
                </a:lnTo>
                <a:lnTo>
                  <a:pt x="385" y="622"/>
                </a:lnTo>
                <a:lnTo>
                  <a:pt x="386" y="622"/>
                </a:lnTo>
                <a:lnTo>
                  <a:pt x="387" y="622"/>
                </a:lnTo>
                <a:lnTo>
                  <a:pt x="388" y="623"/>
                </a:lnTo>
                <a:lnTo>
                  <a:pt x="389" y="623"/>
                </a:lnTo>
                <a:lnTo>
                  <a:pt x="391" y="623"/>
                </a:lnTo>
                <a:close/>
                <a:moveTo>
                  <a:pt x="400" y="632"/>
                </a:moveTo>
                <a:lnTo>
                  <a:pt x="399" y="633"/>
                </a:lnTo>
                <a:lnTo>
                  <a:pt x="397" y="634"/>
                </a:lnTo>
                <a:lnTo>
                  <a:pt x="399" y="634"/>
                </a:lnTo>
                <a:lnTo>
                  <a:pt x="400" y="632"/>
                </a:lnTo>
                <a:close/>
                <a:moveTo>
                  <a:pt x="412" y="680"/>
                </a:moveTo>
                <a:lnTo>
                  <a:pt x="412" y="682"/>
                </a:lnTo>
                <a:lnTo>
                  <a:pt x="412" y="683"/>
                </a:lnTo>
                <a:lnTo>
                  <a:pt x="412" y="684"/>
                </a:lnTo>
                <a:lnTo>
                  <a:pt x="412" y="685"/>
                </a:lnTo>
                <a:lnTo>
                  <a:pt x="412" y="686"/>
                </a:lnTo>
                <a:lnTo>
                  <a:pt x="411" y="686"/>
                </a:lnTo>
                <a:lnTo>
                  <a:pt x="410" y="687"/>
                </a:lnTo>
                <a:lnTo>
                  <a:pt x="409" y="689"/>
                </a:lnTo>
                <a:lnTo>
                  <a:pt x="408" y="690"/>
                </a:lnTo>
                <a:lnTo>
                  <a:pt x="406" y="688"/>
                </a:lnTo>
                <a:lnTo>
                  <a:pt x="406" y="687"/>
                </a:lnTo>
                <a:lnTo>
                  <a:pt x="407" y="686"/>
                </a:lnTo>
                <a:lnTo>
                  <a:pt x="408" y="684"/>
                </a:lnTo>
                <a:lnTo>
                  <a:pt x="408" y="683"/>
                </a:lnTo>
                <a:lnTo>
                  <a:pt x="409" y="682"/>
                </a:lnTo>
                <a:lnTo>
                  <a:pt x="409" y="681"/>
                </a:lnTo>
                <a:lnTo>
                  <a:pt x="410" y="680"/>
                </a:lnTo>
                <a:lnTo>
                  <a:pt x="412" y="680"/>
                </a:lnTo>
                <a:close/>
                <a:moveTo>
                  <a:pt x="395" y="647"/>
                </a:moveTo>
                <a:lnTo>
                  <a:pt x="396" y="648"/>
                </a:lnTo>
                <a:lnTo>
                  <a:pt x="398" y="651"/>
                </a:lnTo>
                <a:lnTo>
                  <a:pt x="398" y="652"/>
                </a:lnTo>
                <a:lnTo>
                  <a:pt x="395" y="651"/>
                </a:lnTo>
                <a:lnTo>
                  <a:pt x="393" y="651"/>
                </a:lnTo>
                <a:lnTo>
                  <a:pt x="392" y="651"/>
                </a:lnTo>
                <a:lnTo>
                  <a:pt x="392" y="650"/>
                </a:lnTo>
                <a:lnTo>
                  <a:pt x="393" y="650"/>
                </a:lnTo>
                <a:lnTo>
                  <a:pt x="394" y="649"/>
                </a:lnTo>
                <a:lnTo>
                  <a:pt x="395" y="647"/>
                </a:lnTo>
                <a:close/>
                <a:moveTo>
                  <a:pt x="388" y="723"/>
                </a:moveTo>
                <a:lnTo>
                  <a:pt x="385" y="722"/>
                </a:lnTo>
                <a:lnTo>
                  <a:pt x="387" y="720"/>
                </a:lnTo>
                <a:lnTo>
                  <a:pt x="388" y="718"/>
                </a:lnTo>
                <a:lnTo>
                  <a:pt x="389" y="717"/>
                </a:lnTo>
                <a:lnTo>
                  <a:pt x="390" y="717"/>
                </a:lnTo>
                <a:lnTo>
                  <a:pt x="391" y="718"/>
                </a:lnTo>
                <a:lnTo>
                  <a:pt x="392" y="719"/>
                </a:lnTo>
                <a:lnTo>
                  <a:pt x="393" y="721"/>
                </a:lnTo>
                <a:lnTo>
                  <a:pt x="392" y="722"/>
                </a:lnTo>
                <a:lnTo>
                  <a:pt x="391" y="722"/>
                </a:lnTo>
                <a:lnTo>
                  <a:pt x="390" y="723"/>
                </a:lnTo>
                <a:lnTo>
                  <a:pt x="388" y="723"/>
                </a:lnTo>
                <a:close/>
                <a:moveTo>
                  <a:pt x="389" y="728"/>
                </a:moveTo>
                <a:lnTo>
                  <a:pt x="386" y="730"/>
                </a:lnTo>
                <a:lnTo>
                  <a:pt x="385" y="727"/>
                </a:lnTo>
                <a:lnTo>
                  <a:pt x="387" y="727"/>
                </a:lnTo>
                <a:lnTo>
                  <a:pt x="388" y="727"/>
                </a:lnTo>
                <a:lnTo>
                  <a:pt x="389" y="728"/>
                </a:lnTo>
                <a:close/>
                <a:moveTo>
                  <a:pt x="370" y="694"/>
                </a:moveTo>
                <a:lnTo>
                  <a:pt x="372" y="697"/>
                </a:lnTo>
                <a:lnTo>
                  <a:pt x="374" y="699"/>
                </a:lnTo>
                <a:lnTo>
                  <a:pt x="375" y="700"/>
                </a:lnTo>
                <a:lnTo>
                  <a:pt x="376" y="702"/>
                </a:lnTo>
                <a:lnTo>
                  <a:pt x="377" y="702"/>
                </a:lnTo>
                <a:lnTo>
                  <a:pt x="377" y="703"/>
                </a:lnTo>
                <a:lnTo>
                  <a:pt x="377" y="703"/>
                </a:lnTo>
                <a:lnTo>
                  <a:pt x="377" y="703"/>
                </a:lnTo>
                <a:lnTo>
                  <a:pt x="376" y="704"/>
                </a:lnTo>
                <a:lnTo>
                  <a:pt x="373" y="703"/>
                </a:lnTo>
                <a:lnTo>
                  <a:pt x="371" y="703"/>
                </a:lnTo>
                <a:lnTo>
                  <a:pt x="369" y="702"/>
                </a:lnTo>
                <a:lnTo>
                  <a:pt x="368" y="701"/>
                </a:lnTo>
                <a:lnTo>
                  <a:pt x="368" y="700"/>
                </a:lnTo>
                <a:lnTo>
                  <a:pt x="368" y="699"/>
                </a:lnTo>
                <a:lnTo>
                  <a:pt x="368" y="698"/>
                </a:lnTo>
                <a:lnTo>
                  <a:pt x="369" y="697"/>
                </a:lnTo>
                <a:lnTo>
                  <a:pt x="369" y="695"/>
                </a:lnTo>
                <a:lnTo>
                  <a:pt x="370" y="694"/>
                </a:lnTo>
                <a:close/>
                <a:moveTo>
                  <a:pt x="379" y="735"/>
                </a:moveTo>
                <a:lnTo>
                  <a:pt x="374" y="735"/>
                </a:lnTo>
                <a:lnTo>
                  <a:pt x="376" y="732"/>
                </a:lnTo>
                <a:lnTo>
                  <a:pt x="379" y="735"/>
                </a:lnTo>
                <a:close/>
                <a:moveTo>
                  <a:pt x="366" y="677"/>
                </a:moveTo>
                <a:lnTo>
                  <a:pt x="368" y="677"/>
                </a:lnTo>
                <a:lnTo>
                  <a:pt x="369" y="680"/>
                </a:lnTo>
                <a:lnTo>
                  <a:pt x="369" y="680"/>
                </a:lnTo>
                <a:lnTo>
                  <a:pt x="369" y="680"/>
                </a:lnTo>
                <a:lnTo>
                  <a:pt x="368" y="680"/>
                </a:lnTo>
                <a:lnTo>
                  <a:pt x="366" y="677"/>
                </a:lnTo>
                <a:close/>
                <a:moveTo>
                  <a:pt x="365" y="660"/>
                </a:moveTo>
                <a:lnTo>
                  <a:pt x="366" y="660"/>
                </a:lnTo>
                <a:lnTo>
                  <a:pt x="368" y="662"/>
                </a:lnTo>
                <a:lnTo>
                  <a:pt x="367" y="663"/>
                </a:lnTo>
                <a:lnTo>
                  <a:pt x="365" y="660"/>
                </a:lnTo>
                <a:close/>
                <a:moveTo>
                  <a:pt x="368" y="734"/>
                </a:moveTo>
                <a:lnTo>
                  <a:pt x="368" y="734"/>
                </a:lnTo>
                <a:lnTo>
                  <a:pt x="369" y="732"/>
                </a:lnTo>
                <a:lnTo>
                  <a:pt x="370" y="732"/>
                </a:lnTo>
                <a:lnTo>
                  <a:pt x="368" y="734"/>
                </a:lnTo>
                <a:close/>
                <a:moveTo>
                  <a:pt x="387" y="686"/>
                </a:moveTo>
                <a:lnTo>
                  <a:pt x="385" y="686"/>
                </a:lnTo>
                <a:lnTo>
                  <a:pt x="384" y="686"/>
                </a:lnTo>
                <a:lnTo>
                  <a:pt x="383" y="686"/>
                </a:lnTo>
                <a:lnTo>
                  <a:pt x="382" y="685"/>
                </a:lnTo>
                <a:lnTo>
                  <a:pt x="380" y="682"/>
                </a:lnTo>
                <a:lnTo>
                  <a:pt x="378" y="680"/>
                </a:lnTo>
                <a:lnTo>
                  <a:pt x="377" y="679"/>
                </a:lnTo>
                <a:lnTo>
                  <a:pt x="377" y="678"/>
                </a:lnTo>
                <a:lnTo>
                  <a:pt x="377" y="678"/>
                </a:lnTo>
                <a:lnTo>
                  <a:pt x="378" y="678"/>
                </a:lnTo>
                <a:lnTo>
                  <a:pt x="378" y="678"/>
                </a:lnTo>
                <a:lnTo>
                  <a:pt x="379" y="678"/>
                </a:lnTo>
                <a:lnTo>
                  <a:pt x="380" y="678"/>
                </a:lnTo>
                <a:lnTo>
                  <a:pt x="380" y="679"/>
                </a:lnTo>
                <a:lnTo>
                  <a:pt x="381" y="680"/>
                </a:lnTo>
                <a:lnTo>
                  <a:pt x="383" y="681"/>
                </a:lnTo>
                <a:lnTo>
                  <a:pt x="384" y="683"/>
                </a:lnTo>
                <a:lnTo>
                  <a:pt x="387" y="686"/>
                </a:lnTo>
                <a:close/>
                <a:moveTo>
                  <a:pt x="377" y="678"/>
                </a:moveTo>
                <a:lnTo>
                  <a:pt x="377" y="678"/>
                </a:lnTo>
                <a:lnTo>
                  <a:pt x="376" y="678"/>
                </a:lnTo>
                <a:lnTo>
                  <a:pt x="376" y="678"/>
                </a:lnTo>
                <a:lnTo>
                  <a:pt x="377" y="678"/>
                </a:lnTo>
                <a:close/>
                <a:moveTo>
                  <a:pt x="390" y="666"/>
                </a:moveTo>
                <a:lnTo>
                  <a:pt x="389" y="663"/>
                </a:lnTo>
                <a:lnTo>
                  <a:pt x="389" y="662"/>
                </a:lnTo>
                <a:lnTo>
                  <a:pt x="389" y="662"/>
                </a:lnTo>
                <a:lnTo>
                  <a:pt x="392" y="665"/>
                </a:lnTo>
                <a:lnTo>
                  <a:pt x="392" y="666"/>
                </a:lnTo>
                <a:lnTo>
                  <a:pt x="390" y="666"/>
                </a:lnTo>
                <a:close/>
                <a:moveTo>
                  <a:pt x="387" y="647"/>
                </a:moveTo>
                <a:lnTo>
                  <a:pt x="385" y="644"/>
                </a:lnTo>
                <a:lnTo>
                  <a:pt x="388" y="644"/>
                </a:lnTo>
                <a:lnTo>
                  <a:pt x="389" y="644"/>
                </a:lnTo>
                <a:lnTo>
                  <a:pt x="389" y="645"/>
                </a:lnTo>
                <a:lnTo>
                  <a:pt x="388" y="645"/>
                </a:lnTo>
                <a:lnTo>
                  <a:pt x="387" y="647"/>
                </a:lnTo>
                <a:close/>
                <a:moveTo>
                  <a:pt x="393" y="730"/>
                </a:moveTo>
                <a:lnTo>
                  <a:pt x="392" y="731"/>
                </a:lnTo>
                <a:lnTo>
                  <a:pt x="391" y="732"/>
                </a:lnTo>
                <a:lnTo>
                  <a:pt x="391" y="732"/>
                </a:lnTo>
                <a:lnTo>
                  <a:pt x="391" y="732"/>
                </a:lnTo>
                <a:lnTo>
                  <a:pt x="392" y="731"/>
                </a:lnTo>
                <a:lnTo>
                  <a:pt x="393" y="730"/>
                </a:lnTo>
                <a:lnTo>
                  <a:pt x="393" y="730"/>
                </a:lnTo>
                <a:lnTo>
                  <a:pt x="393" y="730"/>
                </a:lnTo>
                <a:close/>
                <a:moveTo>
                  <a:pt x="391" y="732"/>
                </a:moveTo>
                <a:lnTo>
                  <a:pt x="390" y="734"/>
                </a:lnTo>
                <a:lnTo>
                  <a:pt x="389" y="735"/>
                </a:lnTo>
                <a:lnTo>
                  <a:pt x="391" y="732"/>
                </a:lnTo>
                <a:close/>
                <a:moveTo>
                  <a:pt x="386" y="633"/>
                </a:moveTo>
                <a:lnTo>
                  <a:pt x="385" y="633"/>
                </a:lnTo>
                <a:lnTo>
                  <a:pt x="385" y="633"/>
                </a:lnTo>
                <a:lnTo>
                  <a:pt x="385" y="633"/>
                </a:lnTo>
                <a:lnTo>
                  <a:pt x="384" y="633"/>
                </a:lnTo>
                <a:lnTo>
                  <a:pt x="383" y="633"/>
                </a:lnTo>
                <a:lnTo>
                  <a:pt x="386" y="633"/>
                </a:lnTo>
                <a:close/>
                <a:moveTo>
                  <a:pt x="383" y="633"/>
                </a:moveTo>
                <a:lnTo>
                  <a:pt x="383" y="633"/>
                </a:lnTo>
                <a:lnTo>
                  <a:pt x="381" y="633"/>
                </a:lnTo>
                <a:lnTo>
                  <a:pt x="379" y="633"/>
                </a:lnTo>
                <a:lnTo>
                  <a:pt x="376" y="632"/>
                </a:lnTo>
                <a:lnTo>
                  <a:pt x="376" y="632"/>
                </a:lnTo>
                <a:lnTo>
                  <a:pt x="376" y="632"/>
                </a:lnTo>
                <a:lnTo>
                  <a:pt x="376" y="632"/>
                </a:lnTo>
                <a:lnTo>
                  <a:pt x="376" y="632"/>
                </a:lnTo>
                <a:lnTo>
                  <a:pt x="377" y="632"/>
                </a:lnTo>
                <a:lnTo>
                  <a:pt x="378" y="632"/>
                </a:lnTo>
                <a:lnTo>
                  <a:pt x="379" y="632"/>
                </a:lnTo>
                <a:lnTo>
                  <a:pt x="380" y="632"/>
                </a:lnTo>
                <a:lnTo>
                  <a:pt x="383" y="633"/>
                </a:lnTo>
                <a:lnTo>
                  <a:pt x="383" y="633"/>
                </a:lnTo>
                <a:close/>
                <a:moveTo>
                  <a:pt x="381" y="626"/>
                </a:moveTo>
                <a:lnTo>
                  <a:pt x="378" y="626"/>
                </a:lnTo>
                <a:lnTo>
                  <a:pt x="376" y="626"/>
                </a:lnTo>
                <a:lnTo>
                  <a:pt x="374" y="626"/>
                </a:lnTo>
                <a:lnTo>
                  <a:pt x="373" y="625"/>
                </a:lnTo>
                <a:lnTo>
                  <a:pt x="372" y="625"/>
                </a:lnTo>
                <a:lnTo>
                  <a:pt x="371" y="625"/>
                </a:lnTo>
                <a:lnTo>
                  <a:pt x="371" y="625"/>
                </a:lnTo>
                <a:lnTo>
                  <a:pt x="370" y="625"/>
                </a:lnTo>
                <a:lnTo>
                  <a:pt x="370" y="624"/>
                </a:lnTo>
                <a:lnTo>
                  <a:pt x="369" y="624"/>
                </a:lnTo>
                <a:lnTo>
                  <a:pt x="369" y="623"/>
                </a:lnTo>
                <a:lnTo>
                  <a:pt x="368" y="622"/>
                </a:lnTo>
                <a:lnTo>
                  <a:pt x="367" y="621"/>
                </a:lnTo>
                <a:lnTo>
                  <a:pt x="366" y="620"/>
                </a:lnTo>
                <a:cubicBezTo>
                  <a:pt x="369" y="621"/>
                  <a:pt x="372" y="622"/>
                  <a:pt x="374" y="623"/>
                </a:cubicBezTo>
                <a:cubicBezTo>
                  <a:pt x="376" y="624"/>
                  <a:pt x="380" y="626"/>
                  <a:pt x="381" y="626"/>
                </a:cubicBezTo>
                <a:close/>
                <a:moveTo>
                  <a:pt x="368" y="644"/>
                </a:moveTo>
                <a:lnTo>
                  <a:pt x="369" y="644"/>
                </a:lnTo>
                <a:lnTo>
                  <a:pt x="369" y="645"/>
                </a:lnTo>
                <a:lnTo>
                  <a:pt x="369" y="645"/>
                </a:lnTo>
                <a:lnTo>
                  <a:pt x="369" y="645"/>
                </a:lnTo>
                <a:lnTo>
                  <a:pt x="368" y="645"/>
                </a:lnTo>
                <a:lnTo>
                  <a:pt x="366" y="644"/>
                </a:lnTo>
                <a:lnTo>
                  <a:pt x="363" y="644"/>
                </a:lnTo>
                <a:lnTo>
                  <a:pt x="368" y="644"/>
                </a:lnTo>
                <a:close/>
                <a:moveTo>
                  <a:pt x="360" y="740"/>
                </a:moveTo>
                <a:lnTo>
                  <a:pt x="362" y="742"/>
                </a:lnTo>
                <a:lnTo>
                  <a:pt x="361" y="744"/>
                </a:lnTo>
                <a:lnTo>
                  <a:pt x="360" y="745"/>
                </a:lnTo>
                <a:lnTo>
                  <a:pt x="359" y="746"/>
                </a:lnTo>
                <a:lnTo>
                  <a:pt x="358" y="747"/>
                </a:lnTo>
                <a:lnTo>
                  <a:pt x="357" y="749"/>
                </a:lnTo>
                <a:lnTo>
                  <a:pt x="356" y="747"/>
                </a:lnTo>
                <a:lnTo>
                  <a:pt x="355" y="746"/>
                </a:lnTo>
                <a:lnTo>
                  <a:pt x="355" y="745"/>
                </a:lnTo>
                <a:lnTo>
                  <a:pt x="355" y="744"/>
                </a:lnTo>
                <a:lnTo>
                  <a:pt x="356" y="743"/>
                </a:lnTo>
                <a:lnTo>
                  <a:pt x="358" y="742"/>
                </a:lnTo>
                <a:lnTo>
                  <a:pt x="360" y="740"/>
                </a:lnTo>
                <a:close/>
                <a:moveTo>
                  <a:pt x="357" y="709"/>
                </a:moveTo>
                <a:lnTo>
                  <a:pt x="355" y="712"/>
                </a:lnTo>
                <a:lnTo>
                  <a:pt x="354" y="711"/>
                </a:lnTo>
                <a:lnTo>
                  <a:pt x="353" y="710"/>
                </a:lnTo>
                <a:lnTo>
                  <a:pt x="352" y="709"/>
                </a:lnTo>
                <a:lnTo>
                  <a:pt x="352" y="709"/>
                </a:lnTo>
                <a:lnTo>
                  <a:pt x="354" y="709"/>
                </a:lnTo>
                <a:lnTo>
                  <a:pt x="357" y="709"/>
                </a:lnTo>
                <a:close/>
                <a:moveTo>
                  <a:pt x="361" y="723"/>
                </a:moveTo>
                <a:lnTo>
                  <a:pt x="359" y="720"/>
                </a:lnTo>
                <a:lnTo>
                  <a:pt x="363" y="721"/>
                </a:lnTo>
                <a:lnTo>
                  <a:pt x="361" y="723"/>
                </a:lnTo>
                <a:close/>
                <a:moveTo>
                  <a:pt x="360" y="686"/>
                </a:moveTo>
                <a:lnTo>
                  <a:pt x="359" y="685"/>
                </a:lnTo>
                <a:lnTo>
                  <a:pt x="359" y="685"/>
                </a:lnTo>
                <a:lnTo>
                  <a:pt x="359" y="685"/>
                </a:lnTo>
                <a:lnTo>
                  <a:pt x="361" y="685"/>
                </a:lnTo>
                <a:lnTo>
                  <a:pt x="364" y="686"/>
                </a:lnTo>
                <a:lnTo>
                  <a:pt x="360" y="686"/>
                </a:lnTo>
                <a:close/>
                <a:moveTo>
                  <a:pt x="360" y="681"/>
                </a:moveTo>
                <a:lnTo>
                  <a:pt x="356" y="680"/>
                </a:lnTo>
                <a:lnTo>
                  <a:pt x="355" y="679"/>
                </a:lnTo>
                <a:lnTo>
                  <a:pt x="355" y="679"/>
                </a:lnTo>
                <a:lnTo>
                  <a:pt x="354" y="678"/>
                </a:lnTo>
                <a:lnTo>
                  <a:pt x="353" y="676"/>
                </a:lnTo>
                <a:lnTo>
                  <a:pt x="355" y="676"/>
                </a:lnTo>
                <a:lnTo>
                  <a:pt x="356" y="676"/>
                </a:lnTo>
                <a:lnTo>
                  <a:pt x="357" y="676"/>
                </a:lnTo>
                <a:lnTo>
                  <a:pt x="357" y="677"/>
                </a:lnTo>
                <a:lnTo>
                  <a:pt x="358" y="679"/>
                </a:lnTo>
                <a:lnTo>
                  <a:pt x="360" y="681"/>
                </a:lnTo>
                <a:close/>
                <a:moveTo>
                  <a:pt x="353" y="657"/>
                </a:moveTo>
                <a:lnTo>
                  <a:pt x="355" y="658"/>
                </a:lnTo>
                <a:lnTo>
                  <a:pt x="356" y="659"/>
                </a:lnTo>
                <a:lnTo>
                  <a:pt x="357" y="660"/>
                </a:lnTo>
                <a:lnTo>
                  <a:pt x="358" y="661"/>
                </a:lnTo>
                <a:lnTo>
                  <a:pt x="356" y="661"/>
                </a:lnTo>
                <a:lnTo>
                  <a:pt x="355" y="661"/>
                </a:lnTo>
                <a:lnTo>
                  <a:pt x="354" y="660"/>
                </a:lnTo>
                <a:lnTo>
                  <a:pt x="353" y="657"/>
                </a:lnTo>
                <a:close/>
                <a:moveTo>
                  <a:pt x="350" y="627"/>
                </a:moveTo>
                <a:cubicBezTo>
                  <a:pt x="359" y="629"/>
                  <a:pt x="363" y="630"/>
                  <a:pt x="362" y="630"/>
                </a:cubicBezTo>
                <a:lnTo>
                  <a:pt x="362" y="630"/>
                </a:lnTo>
                <a:cubicBezTo>
                  <a:pt x="362" y="630"/>
                  <a:pt x="354" y="628"/>
                  <a:pt x="350" y="627"/>
                </a:cubicBezTo>
                <a:close/>
                <a:moveTo>
                  <a:pt x="354" y="689"/>
                </a:moveTo>
                <a:cubicBezTo>
                  <a:pt x="358" y="697"/>
                  <a:pt x="360" y="701"/>
                  <a:pt x="360" y="701"/>
                </a:cubicBezTo>
                <a:lnTo>
                  <a:pt x="360" y="701"/>
                </a:lnTo>
                <a:lnTo>
                  <a:pt x="360" y="701"/>
                </a:lnTo>
                <a:cubicBezTo>
                  <a:pt x="360" y="702"/>
                  <a:pt x="353" y="693"/>
                  <a:pt x="350" y="689"/>
                </a:cubicBezTo>
                <a:lnTo>
                  <a:pt x="354" y="689"/>
                </a:lnTo>
                <a:close/>
                <a:moveTo>
                  <a:pt x="350" y="685"/>
                </a:moveTo>
                <a:lnTo>
                  <a:pt x="347" y="685"/>
                </a:lnTo>
                <a:lnTo>
                  <a:pt x="344" y="681"/>
                </a:lnTo>
                <a:lnTo>
                  <a:pt x="347" y="682"/>
                </a:lnTo>
                <a:lnTo>
                  <a:pt x="348" y="682"/>
                </a:lnTo>
                <a:lnTo>
                  <a:pt x="349" y="682"/>
                </a:lnTo>
                <a:lnTo>
                  <a:pt x="349" y="683"/>
                </a:lnTo>
                <a:lnTo>
                  <a:pt x="350" y="685"/>
                </a:lnTo>
                <a:close/>
                <a:moveTo>
                  <a:pt x="342" y="655"/>
                </a:moveTo>
                <a:lnTo>
                  <a:pt x="344" y="659"/>
                </a:lnTo>
                <a:lnTo>
                  <a:pt x="342" y="658"/>
                </a:lnTo>
                <a:lnTo>
                  <a:pt x="341" y="656"/>
                </a:lnTo>
                <a:lnTo>
                  <a:pt x="341" y="655"/>
                </a:lnTo>
                <a:lnTo>
                  <a:pt x="342" y="655"/>
                </a:lnTo>
                <a:close/>
                <a:moveTo>
                  <a:pt x="344" y="674"/>
                </a:moveTo>
                <a:lnTo>
                  <a:pt x="346" y="677"/>
                </a:lnTo>
                <a:lnTo>
                  <a:pt x="346" y="677"/>
                </a:lnTo>
                <a:lnTo>
                  <a:pt x="344" y="677"/>
                </a:lnTo>
                <a:lnTo>
                  <a:pt x="342" y="676"/>
                </a:lnTo>
                <a:lnTo>
                  <a:pt x="341" y="676"/>
                </a:lnTo>
                <a:lnTo>
                  <a:pt x="340" y="676"/>
                </a:lnTo>
                <a:lnTo>
                  <a:pt x="339" y="674"/>
                </a:lnTo>
                <a:lnTo>
                  <a:pt x="344" y="674"/>
                </a:lnTo>
                <a:close/>
                <a:moveTo>
                  <a:pt x="348" y="699"/>
                </a:moveTo>
                <a:lnTo>
                  <a:pt x="347" y="699"/>
                </a:lnTo>
                <a:lnTo>
                  <a:pt x="346" y="698"/>
                </a:lnTo>
                <a:lnTo>
                  <a:pt x="346" y="698"/>
                </a:lnTo>
                <a:lnTo>
                  <a:pt x="345" y="697"/>
                </a:lnTo>
                <a:lnTo>
                  <a:pt x="345" y="697"/>
                </a:lnTo>
                <a:lnTo>
                  <a:pt x="344" y="695"/>
                </a:lnTo>
                <a:lnTo>
                  <a:pt x="343" y="694"/>
                </a:lnTo>
                <a:lnTo>
                  <a:pt x="341" y="691"/>
                </a:lnTo>
                <a:lnTo>
                  <a:pt x="339" y="688"/>
                </a:lnTo>
                <a:lnTo>
                  <a:pt x="340" y="688"/>
                </a:lnTo>
                <a:lnTo>
                  <a:pt x="340" y="688"/>
                </a:lnTo>
                <a:lnTo>
                  <a:pt x="340" y="688"/>
                </a:lnTo>
                <a:lnTo>
                  <a:pt x="341" y="688"/>
                </a:lnTo>
                <a:lnTo>
                  <a:pt x="341" y="689"/>
                </a:lnTo>
                <a:lnTo>
                  <a:pt x="341" y="689"/>
                </a:lnTo>
                <a:lnTo>
                  <a:pt x="342" y="690"/>
                </a:lnTo>
                <a:lnTo>
                  <a:pt x="342" y="691"/>
                </a:lnTo>
                <a:lnTo>
                  <a:pt x="343" y="692"/>
                </a:lnTo>
                <a:lnTo>
                  <a:pt x="345" y="694"/>
                </a:lnTo>
                <a:lnTo>
                  <a:pt x="346" y="696"/>
                </a:lnTo>
                <a:lnTo>
                  <a:pt x="348" y="699"/>
                </a:lnTo>
                <a:close/>
                <a:moveTo>
                  <a:pt x="347" y="726"/>
                </a:moveTo>
                <a:lnTo>
                  <a:pt x="346" y="728"/>
                </a:lnTo>
                <a:lnTo>
                  <a:pt x="344" y="727"/>
                </a:lnTo>
                <a:lnTo>
                  <a:pt x="343" y="727"/>
                </a:lnTo>
                <a:lnTo>
                  <a:pt x="342" y="726"/>
                </a:lnTo>
                <a:lnTo>
                  <a:pt x="341" y="725"/>
                </a:lnTo>
                <a:cubicBezTo>
                  <a:pt x="344" y="725"/>
                  <a:pt x="346" y="725"/>
                  <a:pt x="347" y="726"/>
                </a:cubicBezTo>
                <a:close/>
                <a:moveTo>
                  <a:pt x="338" y="626"/>
                </a:moveTo>
                <a:lnTo>
                  <a:pt x="336" y="626"/>
                </a:lnTo>
                <a:lnTo>
                  <a:pt x="334" y="626"/>
                </a:lnTo>
                <a:lnTo>
                  <a:pt x="333" y="626"/>
                </a:lnTo>
                <a:lnTo>
                  <a:pt x="332" y="625"/>
                </a:lnTo>
                <a:lnTo>
                  <a:pt x="331" y="625"/>
                </a:lnTo>
                <a:lnTo>
                  <a:pt x="330" y="625"/>
                </a:lnTo>
                <a:lnTo>
                  <a:pt x="330" y="624"/>
                </a:lnTo>
                <a:lnTo>
                  <a:pt x="329" y="623"/>
                </a:lnTo>
                <a:lnTo>
                  <a:pt x="328" y="622"/>
                </a:lnTo>
                <a:lnTo>
                  <a:pt x="326" y="620"/>
                </a:lnTo>
                <a:lnTo>
                  <a:pt x="330" y="621"/>
                </a:lnTo>
                <a:lnTo>
                  <a:pt x="332" y="622"/>
                </a:lnTo>
                <a:lnTo>
                  <a:pt x="334" y="622"/>
                </a:lnTo>
                <a:lnTo>
                  <a:pt x="335" y="623"/>
                </a:lnTo>
                <a:lnTo>
                  <a:pt x="336" y="623"/>
                </a:lnTo>
                <a:lnTo>
                  <a:pt x="336" y="623"/>
                </a:lnTo>
                <a:lnTo>
                  <a:pt x="337" y="624"/>
                </a:lnTo>
                <a:lnTo>
                  <a:pt x="337" y="624"/>
                </a:lnTo>
                <a:lnTo>
                  <a:pt x="337" y="625"/>
                </a:lnTo>
                <a:lnTo>
                  <a:pt x="338" y="626"/>
                </a:lnTo>
                <a:close/>
                <a:moveTo>
                  <a:pt x="223" y="710"/>
                </a:moveTo>
                <a:lnTo>
                  <a:pt x="225" y="711"/>
                </a:lnTo>
                <a:lnTo>
                  <a:pt x="225" y="711"/>
                </a:lnTo>
                <a:lnTo>
                  <a:pt x="226" y="711"/>
                </a:lnTo>
                <a:cubicBezTo>
                  <a:pt x="230" y="712"/>
                  <a:pt x="231" y="714"/>
                  <a:pt x="234" y="718"/>
                </a:cubicBezTo>
                <a:cubicBezTo>
                  <a:pt x="236" y="721"/>
                  <a:pt x="243" y="730"/>
                  <a:pt x="245" y="733"/>
                </a:cubicBezTo>
                <a:cubicBezTo>
                  <a:pt x="236" y="730"/>
                  <a:pt x="227" y="723"/>
                  <a:pt x="223" y="710"/>
                </a:cubicBezTo>
                <a:close/>
                <a:moveTo>
                  <a:pt x="241" y="742"/>
                </a:moveTo>
                <a:cubicBezTo>
                  <a:pt x="238" y="738"/>
                  <a:pt x="235" y="735"/>
                  <a:pt x="235" y="735"/>
                </a:cubicBezTo>
                <a:lnTo>
                  <a:pt x="235" y="735"/>
                </a:lnTo>
                <a:cubicBezTo>
                  <a:pt x="235" y="734"/>
                  <a:pt x="240" y="741"/>
                  <a:pt x="241" y="742"/>
                </a:cubicBezTo>
                <a:close/>
                <a:moveTo>
                  <a:pt x="224" y="627"/>
                </a:moveTo>
                <a:lnTo>
                  <a:pt x="223" y="624"/>
                </a:lnTo>
                <a:lnTo>
                  <a:pt x="226" y="625"/>
                </a:lnTo>
                <a:lnTo>
                  <a:pt x="228" y="625"/>
                </a:lnTo>
                <a:lnTo>
                  <a:pt x="228" y="626"/>
                </a:lnTo>
                <a:lnTo>
                  <a:pt x="228" y="626"/>
                </a:lnTo>
                <a:lnTo>
                  <a:pt x="228" y="626"/>
                </a:lnTo>
                <a:lnTo>
                  <a:pt x="227" y="626"/>
                </a:lnTo>
                <a:lnTo>
                  <a:pt x="225" y="626"/>
                </a:lnTo>
                <a:lnTo>
                  <a:pt x="224" y="627"/>
                </a:lnTo>
                <a:close/>
                <a:moveTo>
                  <a:pt x="223" y="573"/>
                </a:moveTo>
                <a:lnTo>
                  <a:pt x="222" y="572"/>
                </a:lnTo>
                <a:lnTo>
                  <a:pt x="224" y="570"/>
                </a:lnTo>
                <a:lnTo>
                  <a:pt x="226" y="571"/>
                </a:lnTo>
                <a:lnTo>
                  <a:pt x="223" y="573"/>
                </a:lnTo>
                <a:close/>
                <a:moveTo>
                  <a:pt x="224" y="600"/>
                </a:moveTo>
                <a:lnTo>
                  <a:pt x="227" y="596"/>
                </a:lnTo>
                <a:lnTo>
                  <a:pt x="227" y="596"/>
                </a:lnTo>
                <a:lnTo>
                  <a:pt x="227" y="596"/>
                </a:lnTo>
                <a:lnTo>
                  <a:pt x="226" y="597"/>
                </a:lnTo>
                <a:lnTo>
                  <a:pt x="224" y="600"/>
                </a:lnTo>
                <a:close/>
                <a:moveTo>
                  <a:pt x="237" y="593"/>
                </a:moveTo>
                <a:lnTo>
                  <a:pt x="235" y="591"/>
                </a:lnTo>
                <a:lnTo>
                  <a:pt x="236" y="588"/>
                </a:lnTo>
                <a:lnTo>
                  <a:pt x="237" y="586"/>
                </a:lnTo>
                <a:lnTo>
                  <a:pt x="238" y="584"/>
                </a:lnTo>
                <a:lnTo>
                  <a:pt x="239" y="583"/>
                </a:lnTo>
                <a:lnTo>
                  <a:pt x="239" y="583"/>
                </a:lnTo>
                <a:lnTo>
                  <a:pt x="240" y="583"/>
                </a:lnTo>
                <a:lnTo>
                  <a:pt x="240" y="584"/>
                </a:lnTo>
                <a:lnTo>
                  <a:pt x="241" y="585"/>
                </a:lnTo>
                <a:cubicBezTo>
                  <a:pt x="246" y="594"/>
                  <a:pt x="252" y="600"/>
                  <a:pt x="252" y="600"/>
                </a:cubicBezTo>
                <a:lnTo>
                  <a:pt x="253" y="601"/>
                </a:lnTo>
                <a:lnTo>
                  <a:pt x="253" y="601"/>
                </a:lnTo>
                <a:lnTo>
                  <a:pt x="253" y="601"/>
                </a:lnTo>
                <a:lnTo>
                  <a:pt x="253" y="601"/>
                </a:lnTo>
                <a:cubicBezTo>
                  <a:pt x="253" y="602"/>
                  <a:pt x="250" y="600"/>
                  <a:pt x="250" y="599"/>
                </a:cubicBezTo>
                <a:cubicBezTo>
                  <a:pt x="248" y="598"/>
                  <a:pt x="239" y="594"/>
                  <a:pt x="237" y="593"/>
                </a:cubicBezTo>
                <a:close/>
                <a:moveTo>
                  <a:pt x="242" y="562"/>
                </a:moveTo>
                <a:lnTo>
                  <a:pt x="242" y="561"/>
                </a:lnTo>
                <a:lnTo>
                  <a:pt x="244" y="563"/>
                </a:lnTo>
                <a:lnTo>
                  <a:pt x="245" y="563"/>
                </a:lnTo>
                <a:lnTo>
                  <a:pt x="244" y="564"/>
                </a:lnTo>
                <a:lnTo>
                  <a:pt x="242" y="562"/>
                </a:lnTo>
                <a:close/>
                <a:moveTo>
                  <a:pt x="272" y="627"/>
                </a:moveTo>
                <a:lnTo>
                  <a:pt x="273" y="628"/>
                </a:lnTo>
                <a:lnTo>
                  <a:pt x="273" y="628"/>
                </a:lnTo>
                <a:lnTo>
                  <a:pt x="273" y="629"/>
                </a:lnTo>
                <a:lnTo>
                  <a:pt x="274" y="629"/>
                </a:lnTo>
                <a:lnTo>
                  <a:pt x="274" y="630"/>
                </a:lnTo>
                <a:lnTo>
                  <a:pt x="274" y="630"/>
                </a:lnTo>
                <a:lnTo>
                  <a:pt x="274" y="630"/>
                </a:lnTo>
                <a:lnTo>
                  <a:pt x="274" y="630"/>
                </a:lnTo>
                <a:lnTo>
                  <a:pt x="274" y="630"/>
                </a:lnTo>
                <a:cubicBezTo>
                  <a:pt x="274" y="630"/>
                  <a:pt x="271" y="628"/>
                  <a:pt x="270" y="628"/>
                </a:cubicBezTo>
                <a:cubicBezTo>
                  <a:pt x="268" y="626"/>
                  <a:pt x="256" y="618"/>
                  <a:pt x="251" y="615"/>
                </a:cubicBezTo>
                <a:cubicBezTo>
                  <a:pt x="250" y="614"/>
                  <a:pt x="249" y="613"/>
                  <a:pt x="249" y="613"/>
                </a:cubicBezTo>
                <a:lnTo>
                  <a:pt x="249" y="612"/>
                </a:lnTo>
                <a:lnTo>
                  <a:pt x="249" y="612"/>
                </a:lnTo>
                <a:lnTo>
                  <a:pt x="249" y="612"/>
                </a:lnTo>
                <a:cubicBezTo>
                  <a:pt x="248" y="612"/>
                  <a:pt x="250" y="613"/>
                  <a:pt x="250" y="613"/>
                </a:cubicBezTo>
                <a:cubicBezTo>
                  <a:pt x="252" y="614"/>
                  <a:pt x="264" y="622"/>
                  <a:pt x="272" y="627"/>
                </a:cubicBezTo>
                <a:close/>
                <a:moveTo>
                  <a:pt x="261" y="613"/>
                </a:moveTo>
                <a:lnTo>
                  <a:pt x="264" y="614"/>
                </a:lnTo>
                <a:lnTo>
                  <a:pt x="265" y="615"/>
                </a:lnTo>
                <a:lnTo>
                  <a:pt x="266" y="615"/>
                </a:lnTo>
                <a:lnTo>
                  <a:pt x="266" y="616"/>
                </a:lnTo>
                <a:lnTo>
                  <a:pt x="266" y="616"/>
                </a:lnTo>
                <a:lnTo>
                  <a:pt x="265" y="615"/>
                </a:lnTo>
                <a:lnTo>
                  <a:pt x="262" y="613"/>
                </a:lnTo>
                <a:lnTo>
                  <a:pt x="261" y="613"/>
                </a:lnTo>
                <a:close/>
                <a:moveTo>
                  <a:pt x="296" y="671"/>
                </a:moveTo>
                <a:cubicBezTo>
                  <a:pt x="290" y="667"/>
                  <a:pt x="286" y="664"/>
                  <a:pt x="285" y="664"/>
                </a:cubicBezTo>
                <a:cubicBezTo>
                  <a:pt x="281" y="664"/>
                  <a:pt x="276" y="656"/>
                  <a:pt x="272" y="650"/>
                </a:cubicBezTo>
                <a:lnTo>
                  <a:pt x="272" y="649"/>
                </a:lnTo>
                <a:lnTo>
                  <a:pt x="272" y="649"/>
                </a:lnTo>
                <a:lnTo>
                  <a:pt x="272" y="649"/>
                </a:lnTo>
                <a:lnTo>
                  <a:pt x="272" y="649"/>
                </a:lnTo>
                <a:lnTo>
                  <a:pt x="272" y="649"/>
                </a:lnTo>
                <a:cubicBezTo>
                  <a:pt x="272" y="648"/>
                  <a:pt x="277" y="651"/>
                  <a:pt x="279" y="652"/>
                </a:cubicBezTo>
                <a:lnTo>
                  <a:pt x="281" y="653"/>
                </a:lnTo>
                <a:lnTo>
                  <a:pt x="283" y="654"/>
                </a:lnTo>
                <a:lnTo>
                  <a:pt x="286" y="656"/>
                </a:lnTo>
                <a:lnTo>
                  <a:pt x="289" y="657"/>
                </a:lnTo>
                <a:cubicBezTo>
                  <a:pt x="292" y="661"/>
                  <a:pt x="295" y="668"/>
                  <a:pt x="296" y="671"/>
                </a:cubicBezTo>
                <a:close/>
                <a:moveTo>
                  <a:pt x="303" y="647"/>
                </a:moveTo>
                <a:lnTo>
                  <a:pt x="296" y="644"/>
                </a:lnTo>
                <a:lnTo>
                  <a:pt x="295" y="643"/>
                </a:lnTo>
                <a:lnTo>
                  <a:pt x="295" y="642"/>
                </a:lnTo>
                <a:lnTo>
                  <a:pt x="294" y="641"/>
                </a:lnTo>
                <a:lnTo>
                  <a:pt x="294" y="641"/>
                </a:lnTo>
                <a:lnTo>
                  <a:pt x="294" y="641"/>
                </a:lnTo>
                <a:lnTo>
                  <a:pt x="295" y="641"/>
                </a:lnTo>
                <a:lnTo>
                  <a:pt x="296" y="642"/>
                </a:lnTo>
                <a:lnTo>
                  <a:pt x="297" y="643"/>
                </a:lnTo>
                <a:lnTo>
                  <a:pt x="300" y="645"/>
                </a:lnTo>
                <a:lnTo>
                  <a:pt x="303" y="647"/>
                </a:lnTo>
                <a:close/>
                <a:moveTo>
                  <a:pt x="259" y="628"/>
                </a:moveTo>
                <a:cubicBezTo>
                  <a:pt x="268" y="634"/>
                  <a:pt x="275" y="639"/>
                  <a:pt x="276" y="640"/>
                </a:cubicBezTo>
                <a:cubicBezTo>
                  <a:pt x="281" y="643"/>
                  <a:pt x="281" y="643"/>
                  <a:pt x="281" y="643"/>
                </a:cubicBezTo>
                <a:lnTo>
                  <a:pt x="282" y="643"/>
                </a:lnTo>
                <a:lnTo>
                  <a:pt x="282" y="644"/>
                </a:lnTo>
                <a:cubicBezTo>
                  <a:pt x="274" y="639"/>
                  <a:pt x="268" y="636"/>
                  <a:pt x="267" y="636"/>
                </a:cubicBezTo>
                <a:cubicBezTo>
                  <a:pt x="262" y="634"/>
                  <a:pt x="262" y="633"/>
                  <a:pt x="260" y="630"/>
                </a:cubicBezTo>
                <a:lnTo>
                  <a:pt x="259" y="629"/>
                </a:lnTo>
                <a:lnTo>
                  <a:pt x="259" y="628"/>
                </a:lnTo>
                <a:close/>
                <a:moveTo>
                  <a:pt x="261" y="651"/>
                </a:moveTo>
                <a:lnTo>
                  <a:pt x="261" y="650"/>
                </a:lnTo>
                <a:lnTo>
                  <a:pt x="260" y="648"/>
                </a:lnTo>
                <a:lnTo>
                  <a:pt x="260" y="647"/>
                </a:lnTo>
                <a:lnTo>
                  <a:pt x="259" y="646"/>
                </a:lnTo>
                <a:lnTo>
                  <a:pt x="261" y="649"/>
                </a:lnTo>
                <a:lnTo>
                  <a:pt x="262" y="651"/>
                </a:lnTo>
                <a:lnTo>
                  <a:pt x="262" y="651"/>
                </a:lnTo>
                <a:lnTo>
                  <a:pt x="262" y="651"/>
                </a:lnTo>
                <a:lnTo>
                  <a:pt x="261" y="651"/>
                </a:lnTo>
                <a:close/>
                <a:moveTo>
                  <a:pt x="248" y="652"/>
                </a:moveTo>
                <a:lnTo>
                  <a:pt x="248" y="652"/>
                </a:lnTo>
                <a:lnTo>
                  <a:pt x="249" y="652"/>
                </a:lnTo>
                <a:lnTo>
                  <a:pt x="252" y="654"/>
                </a:lnTo>
                <a:lnTo>
                  <a:pt x="253" y="656"/>
                </a:lnTo>
                <a:lnTo>
                  <a:pt x="254" y="658"/>
                </a:lnTo>
                <a:lnTo>
                  <a:pt x="254" y="660"/>
                </a:lnTo>
                <a:lnTo>
                  <a:pt x="255" y="661"/>
                </a:lnTo>
                <a:lnTo>
                  <a:pt x="255" y="662"/>
                </a:lnTo>
                <a:lnTo>
                  <a:pt x="255" y="662"/>
                </a:lnTo>
                <a:cubicBezTo>
                  <a:pt x="256" y="663"/>
                  <a:pt x="252" y="657"/>
                  <a:pt x="250" y="655"/>
                </a:cubicBezTo>
                <a:lnTo>
                  <a:pt x="248" y="652"/>
                </a:lnTo>
                <a:close/>
                <a:moveTo>
                  <a:pt x="254" y="689"/>
                </a:moveTo>
                <a:cubicBezTo>
                  <a:pt x="251" y="686"/>
                  <a:pt x="246" y="679"/>
                  <a:pt x="244" y="676"/>
                </a:cubicBezTo>
                <a:lnTo>
                  <a:pt x="245" y="676"/>
                </a:lnTo>
                <a:lnTo>
                  <a:pt x="246" y="677"/>
                </a:lnTo>
                <a:lnTo>
                  <a:pt x="246" y="677"/>
                </a:lnTo>
                <a:lnTo>
                  <a:pt x="247" y="677"/>
                </a:lnTo>
                <a:lnTo>
                  <a:pt x="247" y="678"/>
                </a:lnTo>
                <a:lnTo>
                  <a:pt x="247" y="678"/>
                </a:lnTo>
                <a:lnTo>
                  <a:pt x="248" y="679"/>
                </a:lnTo>
                <a:lnTo>
                  <a:pt x="248" y="680"/>
                </a:lnTo>
                <a:lnTo>
                  <a:pt x="249" y="681"/>
                </a:lnTo>
                <a:lnTo>
                  <a:pt x="249" y="682"/>
                </a:lnTo>
                <a:lnTo>
                  <a:pt x="251" y="684"/>
                </a:lnTo>
                <a:lnTo>
                  <a:pt x="252" y="687"/>
                </a:lnTo>
                <a:lnTo>
                  <a:pt x="254" y="689"/>
                </a:lnTo>
                <a:close/>
                <a:moveTo>
                  <a:pt x="252" y="593"/>
                </a:moveTo>
                <a:lnTo>
                  <a:pt x="253" y="594"/>
                </a:lnTo>
                <a:lnTo>
                  <a:pt x="255" y="595"/>
                </a:lnTo>
                <a:lnTo>
                  <a:pt x="257" y="596"/>
                </a:lnTo>
                <a:lnTo>
                  <a:pt x="257" y="597"/>
                </a:lnTo>
                <a:lnTo>
                  <a:pt x="258" y="599"/>
                </a:lnTo>
                <a:lnTo>
                  <a:pt x="258" y="600"/>
                </a:lnTo>
                <a:lnTo>
                  <a:pt x="259" y="601"/>
                </a:lnTo>
                <a:lnTo>
                  <a:pt x="259" y="601"/>
                </a:lnTo>
                <a:lnTo>
                  <a:pt x="259" y="602"/>
                </a:lnTo>
                <a:lnTo>
                  <a:pt x="259" y="602"/>
                </a:lnTo>
                <a:cubicBezTo>
                  <a:pt x="259" y="602"/>
                  <a:pt x="254" y="595"/>
                  <a:pt x="252" y="593"/>
                </a:cubicBezTo>
                <a:close/>
                <a:moveTo>
                  <a:pt x="246" y="643"/>
                </a:moveTo>
                <a:lnTo>
                  <a:pt x="245" y="642"/>
                </a:lnTo>
                <a:lnTo>
                  <a:pt x="244" y="642"/>
                </a:lnTo>
                <a:lnTo>
                  <a:pt x="243" y="641"/>
                </a:lnTo>
                <a:lnTo>
                  <a:pt x="242" y="640"/>
                </a:lnTo>
                <a:lnTo>
                  <a:pt x="240" y="640"/>
                </a:lnTo>
                <a:lnTo>
                  <a:pt x="239" y="639"/>
                </a:lnTo>
                <a:lnTo>
                  <a:pt x="238" y="638"/>
                </a:lnTo>
                <a:cubicBezTo>
                  <a:pt x="230" y="626"/>
                  <a:pt x="230" y="627"/>
                  <a:pt x="230" y="626"/>
                </a:cubicBezTo>
                <a:lnTo>
                  <a:pt x="232" y="627"/>
                </a:lnTo>
                <a:cubicBezTo>
                  <a:pt x="240" y="629"/>
                  <a:pt x="242" y="633"/>
                  <a:pt x="246" y="643"/>
                </a:cubicBezTo>
                <a:close/>
                <a:moveTo>
                  <a:pt x="231" y="604"/>
                </a:moveTo>
                <a:lnTo>
                  <a:pt x="229" y="604"/>
                </a:lnTo>
                <a:lnTo>
                  <a:pt x="228" y="603"/>
                </a:lnTo>
                <a:lnTo>
                  <a:pt x="228" y="602"/>
                </a:lnTo>
                <a:lnTo>
                  <a:pt x="229" y="600"/>
                </a:lnTo>
                <a:lnTo>
                  <a:pt x="230" y="598"/>
                </a:lnTo>
                <a:lnTo>
                  <a:pt x="232" y="600"/>
                </a:lnTo>
                <a:lnTo>
                  <a:pt x="232" y="601"/>
                </a:lnTo>
                <a:lnTo>
                  <a:pt x="232" y="601"/>
                </a:lnTo>
                <a:lnTo>
                  <a:pt x="231" y="602"/>
                </a:lnTo>
                <a:lnTo>
                  <a:pt x="231" y="604"/>
                </a:lnTo>
                <a:close/>
                <a:moveTo>
                  <a:pt x="241" y="667"/>
                </a:moveTo>
                <a:lnTo>
                  <a:pt x="240" y="666"/>
                </a:lnTo>
                <a:lnTo>
                  <a:pt x="237" y="665"/>
                </a:lnTo>
                <a:lnTo>
                  <a:pt x="236" y="664"/>
                </a:lnTo>
                <a:cubicBezTo>
                  <a:pt x="229" y="655"/>
                  <a:pt x="224" y="648"/>
                  <a:pt x="223" y="647"/>
                </a:cubicBezTo>
                <a:cubicBezTo>
                  <a:pt x="219" y="642"/>
                  <a:pt x="218" y="640"/>
                  <a:pt x="218" y="639"/>
                </a:cubicBezTo>
                <a:cubicBezTo>
                  <a:pt x="218" y="638"/>
                  <a:pt x="219" y="636"/>
                  <a:pt x="219" y="635"/>
                </a:cubicBezTo>
                <a:lnTo>
                  <a:pt x="219" y="634"/>
                </a:lnTo>
                <a:lnTo>
                  <a:pt x="219" y="633"/>
                </a:lnTo>
                <a:cubicBezTo>
                  <a:pt x="221" y="635"/>
                  <a:pt x="223" y="636"/>
                  <a:pt x="223" y="636"/>
                </a:cubicBezTo>
                <a:cubicBezTo>
                  <a:pt x="225" y="638"/>
                  <a:pt x="226" y="640"/>
                  <a:pt x="230" y="646"/>
                </a:cubicBezTo>
                <a:cubicBezTo>
                  <a:pt x="231" y="649"/>
                  <a:pt x="238" y="661"/>
                  <a:pt x="241" y="667"/>
                </a:cubicBezTo>
                <a:close/>
                <a:moveTo>
                  <a:pt x="240" y="683"/>
                </a:moveTo>
                <a:lnTo>
                  <a:pt x="239" y="683"/>
                </a:lnTo>
                <a:lnTo>
                  <a:pt x="237" y="683"/>
                </a:lnTo>
                <a:lnTo>
                  <a:pt x="236" y="682"/>
                </a:lnTo>
                <a:lnTo>
                  <a:pt x="235" y="682"/>
                </a:lnTo>
                <a:lnTo>
                  <a:pt x="235" y="682"/>
                </a:lnTo>
                <a:lnTo>
                  <a:pt x="234" y="681"/>
                </a:lnTo>
                <a:cubicBezTo>
                  <a:pt x="233" y="681"/>
                  <a:pt x="231" y="677"/>
                  <a:pt x="230" y="675"/>
                </a:cubicBezTo>
                <a:lnTo>
                  <a:pt x="229" y="673"/>
                </a:lnTo>
                <a:lnTo>
                  <a:pt x="228" y="670"/>
                </a:lnTo>
                <a:lnTo>
                  <a:pt x="227" y="668"/>
                </a:lnTo>
                <a:lnTo>
                  <a:pt x="227" y="668"/>
                </a:lnTo>
                <a:lnTo>
                  <a:pt x="228" y="668"/>
                </a:lnTo>
                <a:lnTo>
                  <a:pt x="228" y="668"/>
                </a:lnTo>
                <a:cubicBezTo>
                  <a:pt x="229" y="668"/>
                  <a:pt x="232" y="672"/>
                  <a:pt x="235" y="676"/>
                </a:cubicBezTo>
                <a:lnTo>
                  <a:pt x="236" y="678"/>
                </a:lnTo>
                <a:lnTo>
                  <a:pt x="238" y="680"/>
                </a:lnTo>
                <a:lnTo>
                  <a:pt x="240" y="683"/>
                </a:lnTo>
                <a:close/>
                <a:moveTo>
                  <a:pt x="233" y="693"/>
                </a:moveTo>
                <a:lnTo>
                  <a:pt x="230" y="691"/>
                </a:lnTo>
                <a:lnTo>
                  <a:pt x="228" y="691"/>
                </a:lnTo>
                <a:lnTo>
                  <a:pt x="227" y="690"/>
                </a:lnTo>
                <a:lnTo>
                  <a:pt x="226" y="689"/>
                </a:lnTo>
                <a:lnTo>
                  <a:pt x="225" y="689"/>
                </a:lnTo>
                <a:lnTo>
                  <a:pt x="224" y="688"/>
                </a:lnTo>
                <a:lnTo>
                  <a:pt x="223" y="687"/>
                </a:lnTo>
                <a:lnTo>
                  <a:pt x="223" y="686"/>
                </a:lnTo>
                <a:lnTo>
                  <a:pt x="222" y="685"/>
                </a:lnTo>
                <a:lnTo>
                  <a:pt x="221" y="683"/>
                </a:lnTo>
                <a:lnTo>
                  <a:pt x="224" y="684"/>
                </a:lnTo>
                <a:lnTo>
                  <a:pt x="226" y="685"/>
                </a:lnTo>
                <a:lnTo>
                  <a:pt x="227" y="685"/>
                </a:lnTo>
                <a:lnTo>
                  <a:pt x="228" y="686"/>
                </a:lnTo>
                <a:lnTo>
                  <a:pt x="229" y="686"/>
                </a:lnTo>
                <a:lnTo>
                  <a:pt x="229" y="687"/>
                </a:lnTo>
                <a:lnTo>
                  <a:pt x="230" y="688"/>
                </a:lnTo>
                <a:lnTo>
                  <a:pt x="231" y="689"/>
                </a:lnTo>
                <a:lnTo>
                  <a:pt x="231" y="691"/>
                </a:lnTo>
                <a:lnTo>
                  <a:pt x="233" y="693"/>
                </a:lnTo>
                <a:close/>
                <a:moveTo>
                  <a:pt x="223" y="738"/>
                </a:moveTo>
                <a:cubicBezTo>
                  <a:pt x="211" y="727"/>
                  <a:pt x="207" y="721"/>
                  <a:pt x="207" y="721"/>
                </a:cubicBezTo>
                <a:lnTo>
                  <a:pt x="207" y="720"/>
                </a:lnTo>
                <a:lnTo>
                  <a:pt x="207" y="720"/>
                </a:lnTo>
                <a:lnTo>
                  <a:pt x="207" y="720"/>
                </a:lnTo>
                <a:cubicBezTo>
                  <a:pt x="207" y="719"/>
                  <a:pt x="213" y="723"/>
                  <a:pt x="216" y="725"/>
                </a:cubicBezTo>
                <a:cubicBezTo>
                  <a:pt x="220" y="727"/>
                  <a:pt x="226" y="730"/>
                  <a:pt x="228" y="731"/>
                </a:cubicBezTo>
                <a:lnTo>
                  <a:pt x="229" y="734"/>
                </a:lnTo>
                <a:lnTo>
                  <a:pt x="231" y="736"/>
                </a:lnTo>
                <a:lnTo>
                  <a:pt x="232" y="737"/>
                </a:lnTo>
                <a:lnTo>
                  <a:pt x="233" y="738"/>
                </a:lnTo>
                <a:lnTo>
                  <a:pt x="234" y="739"/>
                </a:lnTo>
                <a:lnTo>
                  <a:pt x="234" y="740"/>
                </a:lnTo>
                <a:lnTo>
                  <a:pt x="234" y="740"/>
                </a:lnTo>
                <a:lnTo>
                  <a:pt x="234" y="741"/>
                </a:lnTo>
                <a:lnTo>
                  <a:pt x="234" y="741"/>
                </a:lnTo>
                <a:lnTo>
                  <a:pt x="233" y="740"/>
                </a:lnTo>
                <a:lnTo>
                  <a:pt x="232" y="740"/>
                </a:lnTo>
                <a:lnTo>
                  <a:pt x="231" y="740"/>
                </a:lnTo>
                <a:lnTo>
                  <a:pt x="229" y="739"/>
                </a:lnTo>
                <a:lnTo>
                  <a:pt x="226" y="739"/>
                </a:lnTo>
                <a:lnTo>
                  <a:pt x="223" y="738"/>
                </a:lnTo>
                <a:close/>
                <a:moveTo>
                  <a:pt x="220" y="699"/>
                </a:moveTo>
                <a:cubicBezTo>
                  <a:pt x="221" y="701"/>
                  <a:pt x="224" y="705"/>
                  <a:pt x="224" y="705"/>
                </a:cubicBezTo>
                <a:lnTo>
                  <a:pt x="223" y="705"/>
                </a:lnTo>
                <a:lnTo>
                  <a:pt x="222" y="705"/>
                </a:lnTo>
                <a:lnTo>
                  <a:pt x="221" y="704"/>
                </a:lnTo>
                <a:lnTo>
                  <a:pt x="221" y="703"/>
                </a:lnTo>
                <a:lnTo>
                  <a:pt x="221" y="702"/>
                </a:lnTo>
                <a:lnTo>
                  <a:pt x="220" y="699"/>
                </a:lnTo>
                <a:close/>
                <a:moveTo>
                  <a:pt x="231" y="707"/>
                </a:moveTo>
                <a:lnTo>
                  <a:pt x="229" y="704"/>
                </a:lnTo>
                <a:lnTo>
                  <a:pt x="227" y="702"/>
                </a:lnTo>
                <a:lnTo>
                  <a:pt x="225" y="700"/>
                </a:lnTo>
                <a:lnTo>
                  <a:pt x="224" y="698"/>
                </a:lnTo>
                <a:lnTo>
                  <a:pt x="223" y="697"/>
                </a:lnTo>
                <a:lnTo>
                  <a:pt x="222" y="696"/>
                </a:lnTo>
                <a:lnTo>
                  <a:pt x="222" y="696"/>
                </a:lnTo>
                <a:lnTo>
                  <a:pt x="222" y="695"/>
                </a:lnTo>
                <a:lnTo>
                  <a:pt x="222" y="695"/>
                </a:lnTo>
                <a:lnTo>
                  <a:pt x="222" y="695"/>
                </a:lnTo>
                <a:lnTo>
                  <a:pt x="222" y="696"/>
                </a:lnTo>
                <a:lnTo>
                  <a:pt x="223" y="696"/>
                </a:lnTo>
                <a:lnTo>
                  <a:pt x="223" y="696"/>
                </a:lnTo>
                <a:lnTo>
                  <a:pt x="224" y="697"/>
                </a:lnTo>
                <a:lnTo>
                  <a:pt x="224" y="697"/>
                </a:lnTo>
                <a:lnTo>
                  <a:pt x="225" y="698"/>
                </a:lnTo>
                <a:lnTo>
                  <a:pt x="226" y="698"/>
                </a:lnTo>
                <a:lnTo>
                  <a:pt x="228" y="699"/>
                </a:lnTo>
                <a:lnTo>
                  <a:pt x="230" y="702"/>
                </a:lnTo>
                <a:lnTo>
                  <a:pt x="232" y="704"/>
                </a:lnTo>
                <a:lnTo>
                  <a:pt x="234" y="706"/>
                </a:lnTo>
                <a:lnTo>
                  <a:pt x="235" y="707"/>
                </a:lnTo>
                <a:lnTo>
                  <a:pt x="236" y="708"/>
                </a:lnTo>
                <a:lnTo>
                  <a:pt x="236" y="708"/>
                </a:lnTo>
                <a:lnTo>
                  <a:pt x="236" y="709"/>
                </a:lnTo>
                <a:lnTo>
                  <a:pt x="236" y="709"/>
                </a:lnTo>
                <a:lnTo>
                  <a:pt x="235" y="708"/>
                </a:lnTo>
                <a:lnTo>
                  <a:pt x="234" y="708"/>
                </a:lnTo>
                <a:lnTo>
                  <a:pt x="232" y="708"/>
                </a:lnTo>
                <a:lnTo>
                  <a:pt x="231" y="707"/>
                </a:lnTo>
                <a:close/>
                <a:moveTo>
                  <a:pt x="233" y="699"/>
                </a:moveTo>
                <a:lnTo>
                  <a:pt x="234" y="700"/>
                </a:lnTo>
                <a:lnTo>
                  <a:pt x="236" y="700"/>
                </a:lnTo>
                <a:lnTo>
                  <a:pt x="236" y="700"/>
                </a:lnTo>
                <a:lnTo>
                  <a:pt x="237" y="701"/>
                </a:lnTo>
                <a:lnTo>
                  <a:pt x="238" y="701"/>
                </a:lnTo>
                <a:lnTo>
                  <a:pt x="238" y="702"/>
                </a:lnTo>
                <a:lnTo>
                  <a:pt x="239" y="703"/>
                </a:lnTo>
                <a:lnTo>
                  <a:pt x="240" y="705"/>
                </a:lnTo>
                <a:lnTo>
                  <a:pt x="241" y="707"/>
                </a:lnTo>
                <a:lnTo>
                  <a:pt x="243" y="710"/>
                </a:lnTo>
                <a:lnTo>
                  <a:pt x="242" y="709"/>
                </a:lnTo>
                <a:lnTo>
                  <a:pt x="241" y="708"/>
                </a:lnTo>
                <a:lnTo>
                  <a:pt x="240" y="706"/>
                </a:lnTo>
                <a:lnTo>
                  <a:pt x="239" y="705"/>
                </a:lnTo>
                <a:lnTo>
                  <a:pt x="237" y="704"/>
                </a:lnTo>
                <a:lnTo>
                  <a:pt x="236" y="703"/>
                </a:lnTo>
                <a:lnTo>
                  <a:pt x="235" y="701"/>
                </a:lnTo>
                <a:lnTo>
                  <a:pt x="234" y="700"/>
                </a:lnTo>
                <a:lnTo>
                  <a:pt x="233" y="699"/>
                </a:lnTo>
                <a:close/>
                <a:moveTo>
                  <a:pt x="239" y="689"/>
                </a:moveTo>
                <a:lnTo>
                  <a:pt x="241" y="690"/>
                </a:lnTo>
                <a:lnTo>
                  <a:pt x="243" y="691"/>
                </a:lnTo>
                <a:lnTo>
                  <a:pt x="244" y="692"/>
                </a:lnTo>
                <a:cubicBezTo>
                  <a:pt x="247" y="693"/>
                  <a:pt x="248" y="695"/>
                  <a:pt x="250" y="697"/>
                </a:cubicBezTo>
                <a:lnTo>
                  <a:pt x="251" y="698"/>
                </a:lnTo>
                <a:lnTo>
                  <a:pt x="252" y="700"/>
                </a:lnTo>
                <a:lnTo>
                  <a:pt x="254" y="702"/>
                </a:lnTo>
                <a:lnTo>
                  <a:pt x="251" y="701"/>
                </a:lnTo>
                <a:cubicBezTo>
                  <a:pt x="243" y="698"/>
                  <a:pt x="243" y="696"/>
                  <a:pt x="240" y="691"/>
                </a:cubicBezTo>
                <a:lnTo>
                  <a:pt x="239" y="689"/>
                </a:lnTo>
                <a:close/>
                <a:moveTo>
                  <a:pt x="272" y="723"/>
                </a:moveTo>
                <a:cubicBezTo>
                  <a:pt x="255" y="717"/>
                  <a:pt x="255" y="716"/>
                  <a:pt x="250" y="709"/>
                </a:cubicBezTo>
                <a:lnTo>
                  <a:pt x="249" y="707"/>
                </a:lnTo>
                <a:lnTo>
                  <a:pt x="248" y="706"/>
                </a:lnTo>
                <a:lnTo>
                  <a:pt x="250" y="707"/>
                </a:lnTo>
                <a:lnTo>
                  <a:pt x="252" y="708"/>
                </a:lnTo>
                <a:lnTo>
                  <a:pt x="254" y="708"/>
                </a:lnTo>
                <a:lnTo>
                  <a:pt x="255" y="709"/>
                </a:lnTo>
                <a:lnTo>
                  <a:pt x="256" y="709"/>
                </a:lnTo>
                <a:cubicBezTo>
                  <a:pt x="263" y="711"/>
                  <a:pt x="264" y="714"/>
                  <a:pt x="270" y="720"/>
                </a:cubicBezTo>
                <a:lnTo>
                  <a:pt x="271" y="721"/>
                </a:lnTo>
                <a:lnTo>
                  <a:pt x="272" y="723"/>
                </a:lnTo>
                <a:close/>
                <a:moveTo>
                  <a:pt x="270" y="664"/>
                </a:moveTo>
                <a:cubicBezTo>
                  <a:pt x="277" y="674"/>
                  <a:pt x="283" y="681"/>
                  <a:pt x="284" y="682"/>
                </a:cubicBezTo>
                <a:lnTo>
                  <a:pt x="285" y="683"/>
                </a:lnTo>
                <a:lnTo>
                  <a:pt x="285" y="684"/>
                </a:lnTo>
                <a:lnTo>
                  <a:pt x="286" y="685"/>
                </a:lnTo>
                <a:lnTo>
                  <a:pt x="286" y="685"/>
                </a:lnTo>
                <a:lnTo>
                  <a:pt x="287" y="686"/>
                </a:lnTo>
                <a:lnTo>
                  <a:pt x="287" y="686"/>
                </a:lnTo>
                <a:lnTo>
                  <a:pt x="287" y="686"/>
                </a:lnTo>
                <a:lnTo>
                  <a:pt x="286" y="686"/>
                </a:lnTo>
                <a:lnTo>
                  <a:pt x="286" y="686"/>
                </a:lnTo>
                <a:lnTo>
                  <a:pt x="285" y="686"/>
                </a:lnTo>
                <a:lnTo>
                  <a:pt x="285" y="686"/>
                </a:lnTo>
                <a:lnTo>
                  <a:pt x="284" y="685"/>
                </a:lnTo>
                <a:lnTo>
                  <a:pt x="283" y="685"/>
                </a:lnTo>
                <a:lnTo>
                  <a:pt x="282" y="684"/>
                </a:lnTo>
                <a:lnTo>
                  <a:pt x="280" y="684"/>
                </a:lnTo>
                <a:lnTo>
                  <a:pt x="279" y="683"/>
                </a:lnTo>
                <a:cubicBezTo>
                  <a:pt x="274" y="675"/>
                  <a:pt x="270" y="668"/>
                  <a:pt x="269" y="667"/>
                </a:cubicBezTo>
                <a:cubicBezTo>
                  <a:pt x="267" y="664"/>
                  <a:pt x="267" y="662"/>
                  <a:pt x="267" y="662"/>
                </a:cubicBezTo>
                <a:lnTo>
                  <a:pt x="267" y="662"/>
                </a:lnTo>
                <a:lnTo>
                  <a:pt x="267" y="662"/>
                </a:lnTo>
                <a:cubicBezTo>
                  <a:pt x="267" y="662"/>
                  <a:pt x="268" y="663"/>
                  <a:pt x="269" y="664"/>
                </a:cubicBezTo>
                <a:lnTo>
                  <a:pt x="270" y="664"/>
                </a:lnTo>
                <a:lnTo>
                  <a:pt x="270" y="664"/>
                </a:lnTo>
                <a:close/>
                <a:moveTo>
                  <a:pt x="289" y="720"/>
                </a:moveTo>
                <a:cubicBezTo>
                  <a:pt x="284" y="719"/>
                  <a:pt x="279" y="711"/>
                  <a:pt x="277" y="709"/>
                </a:cubicBezTo>
                <a:lnTo>
                  <a:pt x="276" y="707"/>
                </a:lnTo>
                <a:lnTo>
                  <a:pt x="275" y="706"/>
                </a:lnTo>
                <a:lnTo>
                  <a:pt x="274" y="705"/>
                </a:lnTo>
                <a:lnTo>
                  <a:pt x="275" y="705"/>
                </a:lnTo>
                <a:lnTo>
                  <a:pt x="276" y="705"/>
                </a:lnTo>
                <a:lnTo>
                  <a:pt x="277" y="705"/>
                </a:lnTo>
                <a:lnTo>
                  <a:pt x="277" y="706"/>
                </a:lnTo>
                <a:lnTo>
                  <a:pt x="278" y="706"/>
                </a:lnTo>
                <a:cubicBezTo>
                  <a:pt x="278" y="706"/>
                  <a:pt x="281" y="710"/>
                  <a:pt x="283" y="712"/>
                </a:cubicBezTo>
                <a:lnTo>
                  <a:pt x="285" y="714"/>
                </a:lnTo>
                <a:lnTo>
                  <a:pt x="287" y="717"/>
                </a:lnTo>
                <a:lnTo>
                  <a:pt x="289" y="720"/>
                </a:lnTo>
                <a:close/>
                <a:moveTo>
                  <a:pt x="291" y="742"/>
                </a:moveTo>
                <a:lnTo>
                  <a:pt x="288" y="742"/>
                </a:lnTo>
                <a:lnTo>
                  <a:pt x="286" y="741"/>
                </a:lnTo>
                <a:lnTo>
                  <a:pt x="284" y="740"/>
                </a:lnTo>
                <a:lnTo>
                  <a:pt x="283" y="740"/>
                </a:lnTo>
                <a:lnTo>
                  <a:pt x="282" y="740"/>
                </a:lnTo>
                <a:lnTo>
                  <a:pt x="282" y="739"/>
                </a:lnTo>
                <a:lnTo>
                  <a:pt x="282" y="739"/>
                </a:lnTo>
                <a:lnTo>
                  <a:pt x="283" y="740"/>
                </a:lnTo>
                <a:lnTo>
                  <a:pt x="284" y="740"/>
                </a:lnTo>
                <a:lnTo>
                  <a:pt x="285" y="740"/>
                </a:lnTo>
                <a:lnTo>
                  <a:pt x="287" y="740"/>
                </a:lnTo>
                <a:lnTo>
                  <a:pt x="289" y="740"/>
                </a:lnTo>
                <a:lnTo>
                  <a:pt x="291" y="742"/>
                </a:lnTo>
                <a:close/>
                <a:moveTo>
                  <a:pt x="288" y="699"/>
                </a:moveTo>
                <a:cubicBezTo>
                  <a:pt x="290" y="700"/>
                  <a:pt x="295" y="704"/>
                  <a:pt x="297" y="705"/>
                </a:cubicBezTo>
                <a:lnTo>
                  <a:pt x="296" y="705"/>
                </a:lnTo>
                <a:lnTo>
                  <a:pt x="295" y="705"/>
                </a:lnTo>
                <a:lnTo>
                  <a:pt x="294" y="704"/>
                </a:lnTo>
                <a:lnTo>
                  <a:pt x="293" y="704"/>
                </a:lnTo>
                <a:lnTo>
                  <a:pt x="292" y="703"/>
                </a:lnTo>
                <a:lnTo>
                  <a:pt x="291" y="702"/>
                </a:lnTo>
                <a:lnTo>
                  <a:pt x="289" y="701"/>
                </a:lnTo>
                <a:lnTo>
                  <a:pt x="288" y="699"/>
                </a:lnTo>
                <a:close/>
                <a:moveTo>
                  <a:pt x="291" y="675"/>
                </a:moveTo>
                <a:cubicBezTo>
                  <a:pt x="296" y="678"/>
                  <a:pt x="305" y="684"/>
                  <a:pt x="307" y="688"/>
                </a:cubicBezTo>
                <a:lnTo>
                  <a:pt x="302" y="688"/>
                </a:lnTo>
                <a:cubicBezTo>
                  <a:pt x="298" y="685"/>
                  <a:pt x="294" y="680"/>
                  <a:pt x="293" y="678"/>
                </a:cubicBezTo>
                <a:lnTo>
                  <a:pt x="293" y="677"/>
                </a:lnTo>
                <a:lnTo>
                  <a:pt x="292" y="676"/>
                </a:lnTo>
                <a:lnTo>
                  <a:pt x="291" y="675"/>
                </a:lnTo>
                <a:close/>
                <a:moveTo>
                  <a:pt x="306" y="655"/>
                </a:moveTo>
                <a:lnTo>
                  <a:pt x="305" y="656"/>
                </a:lnTo>
                <a:lnTo>
                  <a:pt x="303" y="654"/>
                </a:lnTo>
                <a:lnTo>
                  <a:pt x="306" y="655"/>
                </a:lnTo>
                <a:close/>
                <a:moveTo>
                  <a:pt x="317" y="723"/>
                </a:moveTo>
                <a:cubicBezTo>
                  <a:pt x="313" y="722"/>
                  <a:pt x="309" y="721"/>
                  <a:pt x="309" y="721"/>
                </a:cubicBezTo>
                <a:cubicBezTo>
                  <a:pt x="303" y="721"/>
                  <a:pt x="301" y="718"/>
                  <a:pt x="297" y="712"/>
                </a:cubicBezTo>
                <a:lnTo>
                  <a:pt x="300" y="713"/>
                </a:lnTo>
                <a:lnTo>
                  <a:pt x="302" y="714"/>
                </a:lnTo>
                <a:lnTo>
                  <a:pt x="304" y="714"/>
                </a:lnTo>
                <a:lnTo>
                  <a:pt x="305" y="715"/>
                </a:lnTo>
                <a:lnTo>
                  <a:pt x="307" y="715"/>
                </a:lnTo>
                <a:cubicBezTo>
                  <a:pt x="312" y="716"/>
                  <a:pt x="313" y="718"/>
                  <a:pt x="315" y="720"/>
                </a:cubicBezTo>
                <a:lnTo>
                  <a:pt x="316" y="721"/>
                </a:lnTo>
                <a:lnTo>
                  <a:pt x="317" y="723"/>
                </a:lnTo>
                <a:close/>
                <a:moveTo>
                  <a:pt x="308" y="697"/>
                </a:moveTo>
                <a:lnTo>
                  <a:pt x="310" y="698"/>
                </a:lnTo>
                <a:lnTo>
                  <a:pt x="312" y="698"/>
                </a:lnTo>
                <a:lnTo>
                  <a:pt x="313" y="699"/>
                </a:lnTo>
                <a:lnTo>
                  <a:pt x="314" y="699"/>
                </a:lnTo>
                <a:cubicBezTo>
                  <a:pt x="315" y="700"/>
                  <a:pt x="317" y="703"/>
                  <a:pt x="318" y="704"/>
                </a:cubicBezTo>
                <a:lnTo>
                  <a:pt x="319" y="706"/>
                </a:lnTo>
                <a:lnTo>
                  <a:pt x="318" y="706"/>
                </a:lnTo>
                <a:lnTo>
                  <a:pt x="317" y="706"/>
                </a:lnTo>
                <a:lnTo>
                  <a:pt x="317" y="706"/>
                </a:lnTo>
                <a:cubicBezTo>
                  <a:pt x="316" y="706"/>
                  <a:pt x="313" y="703"/>
                  <a:pt x="312" y="702"/>
                </a:cubicBezTo>
                <a:lnTo>
                  <a:pt x="310" y="700"/>
                </a:lnTo>
                <a:lnTo>
                  <a:pt x="308" y="697"/>
                </a:lnTo>
                <a:close/>
                <a:moveTo>
                  <a:pt x="321" y="727"/>
                </a:moveTo>
                <a:cubicBezTo>
                  <a:pt x="322" y="728"/>
                  <a:pt x="324" y="730"/>
                  <a:pt x="324" y="730"/>
                </a:cubicBezTo>
                <a:lnTo>
                  <a:pt x="324" y="730"/>
                </a:lnTo>
                <a:lnTo>
                  <a:pt x="325" y="731"/>
                </a:lnTo>
                <a:lnTo>
                  <a:pt x="325" y="731"/>
                </a:lnTo>
                <a:lnTo>
                  <a:pt x="325" y="731"/>
                </a:lnTo>
                <a:lnTo>
                  <a:pt x="325" y="731"/>
                </a:lnTo>
                <a:lnTo>
                  <a:pt x="325" y="732"/>
                </a:lnTo>
                <a:lnTo>
                  <a:pt x="324" y="732"/>
                </a:lnTo>
                <a:lnTo>
                  <a:pt x="324" y="732"/>
                </a:lnTo>
                <a:cubicBezTo>
                  <a:pt x="323" y="732"/>
                  <a:pt x="314" y="730"/>
                  <a:pt x="311" y="729"/>
                </a:cubicBezTo>
                <a:lnTo>
                  <a:pt x="310" y="728"/>
                </a:lnTo>
                <a:lnTo>
                  <a:pt x="310" y="728"/>
                </a:lnTo>
                <a:lnTo>
                  <a:pt x="309" y="727"/>
                </a:lnTo>
                <a:lnTo>
                  <a:pt x="309" y="727"/>
                </a:lnTo>
                <a:lnTo>
                  <a:pt x="308" y="727"/>
                </a:lnTo>
                <a:lnTo>
                  <a:pt x="308" y="726"/>
                </a:lnTo>
                <a:lnTo>
                  <a:pt x="308" y="726"/>
                </a:lnTo>
                <a:lnTo>
                  <a:pt x="308" y="726"/>
                </a:lnTo>
                <a:lnTo>
                  <a:pt x="308" y="726"/>
                </a:lnTo>
                <a:lnTo>
                  <a:pt x="308" y="725"/>
                </a:lnTo>
                <a:lnTo>
                  <a:pt x="309" y="725"/>
                </a:lnTo>
                <a:lnTo>
                  <a:pt x="310" y="725"/>
                </a:lnTo>
                <a:cubicBezTo>
                  <a:pt x="311" y="725"/>
                  <a:pt x="319" y="726"/>
                  <a:pt x="321" y="727"/>
                </a:cubicBezTo>
                <a:close/>
                <a:moveTo>
                  <a:pt x="320" y="711"/>
                </a:moveTo>
                <a:lnTo>
                  <a:pt x="321" y="711"/>
                </a:lnTo>
                <a:lnTo>
                  <a:pt x="322" y="711"/>
                </a:lnTo>
                <a:lnTo>
                  <a:pt x="322" y="712"/>
                </a:lnTo>
                <a:lnTo>
                  <a:pt x="324" y="714"/>
                </a:lnTo>
                <a:lnTo>
                  <a:pt x="325" y="716"/>
                </a:lnTo>
                <a:lnTo>
                  <a:pt x="324" y="716"/>
                </a:lnTo>
                <a:lnTo>
                  <a:pt x="322" y="714"/>
                </a:lnTo>
                <a:lnTo>
                  <a:pt x="321" y="713"/>
                </a:lnTo>
                <a:lnTo>
                  <a:pt x="320" y="711"/>
                </a:lnTo>
                <a:close/>
                <a:moveTo>
                  <a:pt x="328" y="686"/>
                </a:moveTo>
                <a:cubicBezTo>
                  <a:pt x="332" y="694"/>
                  <a:pt x="334" y="696"/>
                  <a:pt x="334" y="695"/>
                </a:cubicBezTo>
                <a:cubicBezTo>
                  <a:pt x="334" y="696"/>
                  <a:pt x="329" y="688"/>
                  <a:pt x="328" y="686"/>
                </a:cubicBezTo>
                <a:close/>
                <a:moveTo>
                  <a:pt x="328" y="671"/>
                </a:moveTo>
                <a:lnTo>
                  <a:pt x="329" y="672"/>
                </a:lnTo>
                <a:lnTo>
                  <a:pt x="331" y="674"/>
                </a:lnTo>
                <a:lnTo>
                  <a:pt x="329" y="673"/>
                </a:lnTo>
                <a:lnTo>
                  <a:pt x="328" y="671"/>
                </a:lnTo>
                <a:close/>
                <a:moveTo>
                  <a:pt x="335" y="710"/>
                </a:moveTo>
                <a:lnTo>
                  <a:pt x="333" y="710"/>
                </a:lnTo>
                <a:lnTo>
                  <a:pt x="332" y="710"/>
                </a:lnTo>
                <a:lnTo>
                  <a:pt x="331" y="709"/>
                </a:lnTo>
                <a:lnTo>
                  <a:pt x="330" y="708"/>
                </a:lnTo>
                <a:lnTo>
                  <a:pt x="329" y="707"/>
                </a:lnTo>
                <a:lnTo>
                  <a:pt x="328" y="704"/>
                </a:lnTo>
                <a:lnTo>
                  <a:pt x="329" y="704"/>
                </a:lnTo>
                <a:lnTo>
                  <a:pt x="330" y="705"/>
                </a:lnTo>
                <a:lnTo>
                  <a:pt x="331" y="705"/>
                </a:lnTo>
                <a:lnTo>
                  <a:pt x="332" y="706"/>
                </a:lnTo>
                <a:lnTo>
                  <a:pt x="333" y="708"/>
                </a:lnTo>
                <a:lnTo>
                  <a:pt x="335" y="710"/>
                </a:lnTo>
                <a:close/>
                <a:moveTo>
                  <a:pt x="332" y="678"/>
                </a:moveTo>
                <a:lnTo>
                  <a:pt x="333" y="678"/>
                </a:lnTo>
                <a:lnTo>
                  <a:pt x="334" y="679"/>
                </a:lnTo>
                <a:lnTo>
                  <a:pt x="335" y="680"/>
                </a:lnTo>
                <a:lnTo>
                  <a:pt x="336" y="681"/>
                </a:lnTo>
                <a:lnTo>
                  <a:pt x="338" y="684"/>
                </a:lnTo>
                <a:lnTo>
                  <a:pt x="336" y="684"/>
                </a:lnTo>
                <a:lnTo>
                  <a:pt x="336" y="683"/>
                </a:lnTo>
                <a:lnTo>
                  <a:pt x="335" y="683"/>
                </a:lnTo>
                <a:lnTo>
                  <a:pt x="334" y="681"/>
                </a:lnTo>
                <a:lnTo>
                  <a:pt x="332" y="678"/>
                </a:lnTo>
                <a:close/>
                <a:moveTo>
                  <a:pt x="334" y="656"/>
                </a:moveTo>
                <a:lnTo>
                  <a:pt x="331" y="656"/>
                </a:lnTo>
                <a:lnTo>
                  <a:pt x="330" y="656"/>
                </a:lnTo>
                <a:lnTo>
                  <a:pt x="328" y="655"/>
                </a:lnTo>
                <a:lnTo>
                  <a:pt x="327" y="655"/>
                </a:lnTo>
                <a:lnTo>
                  <a:pt x="327" y="655"/>
                </a:lnTo>
                <a:lnTo>
                  <a:pt x="326" y="654"/>
                </a:lnTo>
                <a:lnTo>
                  <a:pt x="325" y="653"/>
                </a:lnTo>
                <a:lnTo>
                  <a:pt x="325" y="652"/>
                </a:lnTo>
                <a:lnTo>
                  <a:pt x="323" y="650"/>
                </a:lnTo>
                <a:lnTo>
                  <a:pt x="326" y="651"/>
                </a:lnTo>
                <a:lnTo>
                  <a:pt x="328" y="651"/>
                </a:lnTo>
                <a:lnTo>
                  <a:pt x="330" y="652"/>
                </a:lnTo>
                <a:lnTo>
                  <a:pt x="331" y="652"/>
                </a:lnTo>
                <a:lnTo>
                  <a:pt x="331" y="652"/>
                </a:lnTo>
                <a:lnTo>
                  <a:pt x="332" y="653"/>
                </a:lnTo>
                <a:lnTo>
                  <a:pt x="332" y="654"/>
                </a:lnTo>
                <a:lnTo>
                  <a:pt x="333" y="655"/>
                </a:lnTo>
                <a:lnTo>
                  <a:pt x="334" y="656"/>
                </a:lnTo>
                <a:close/>
                <a:moveTo>
                  <a:pt x="324" y="681"/>
                </a:moveTo>
                <a:lnTo>
                  <a:pt x="323" y="681"/>
                </a:lnTo>
                <a:lnTo>
                  <a:pt x="323" y="681"/>
                </a:lnTo>
                <a:lnTo>
                  <a:pt x="321" y="679"/>
                </a:lnTo>
                <a:lnTo>
                  <a:pt x="319" y="677"/>
                </a:lnTo>
                <a:lnTo>
                  <a:pt x="321" y="677"/>
                </a:lnTo>
                <a:lnTo>
                  <a:pt x="322" y="677"/>
                </a:lnTo>
                <a:lnTo>
                  <a:pt x="323" y="678"/>
                </a:lnTo>
                <a:lnTo>
                  <a:pt x="324" y="681"/>
                </a:lnTo>
                <a:close/>
                <a:moveTo>
                  <a:pt x="316" y="673"/>
                </a:moveTo>
                <a:lnTo>
                  <a:pt x="315" y="672"/>
                </a:lnTo>
                <a:lnTo>
                  <a:pt x="315" y="670"/>
                </a:lnTo>
                <a:lnTo>
                  <a:pt x="313" y="668"/>
                </a:lnTo>
                <a:lnTo>
                  <a:pt x="313" y="667"/>
                </a:lnTo>
                <a:lnTo>
                  <a:pt x="312" y="666"/>
                </a:lnTo>
                <a:lnTo>
                  <a:pt x="314" y="666"/>
                </a:lnTo>
                <a:lnTo>
                  <a:pt x="315" y="667"/>
                </a:lnTo>
                <a:lnTo>
                  <a:pt x="316" y="667"/>
                </a:lnTo>
                <a:lnTo>
                  <a:pt x="317" y="668"/>
                </a:lnTo>
                <a:lnTo>
                  <a:pt x="318" y="670"/>
                </a:lnTo>
                <a:lnTo>
                  <a:pt x="319" y="673"/>
                </a:lnTo>
                <a:lnTo>
                  <a:pt x="316" y="673"/>
                </a:lnTo>
                <a:close/>
                <a:moveTo>
                  <a:pt x="314" y="614"/>
                </a:moveTo>
                <a:lnTo>
                  <a:pt x="314" y="614"/>
                </a:lnTo>
                <a:lnTo>
                  <a:pt x="314" y="614"/>
                </a:lnTo>
                <a:lnTo>
                  <a:pt x="313" y="614"/>
                </a:lnTo>
                <a:lnTo>
                  <a:pt x="312" y="613"/>
                </a:lnTo>
                <a:lnTo>
                  <a:pt x="309" y="611"/>
                </a:lnTo>
                <a:lnTo>
                  <a:pt x="314" y="614"/>
                </a:lnTo>
                <a:close/>
                <a:moveTo>
                  <a:pt x="314" y="627"/>
                </a:moveTo>
                <a:cubicBezTo>
                  <a:pt x="309" y="624"/>
                  <a:pt x="306" y="622"/>
                  <a:pt x="306" y="622"/>
                </a:cubicBezTo>
                <a:cubicBezTo>
                  <a:pt x="304" y="622"/>
                  <a:pt x="303" y="619"/>
                  <a:pt x="301" y="616"/>
                </a:cubicBezTo>
                <a:lnTo>
                  <a:pt x="300" y="614"/>
                </a:lnTo>
                <a:lnTo>
                  <a:pt x="298" y="611"/>
                </a:lnTo>
                <a:cubicBezTo>
                  <a:pt x="306" y="616"/>
                  <a:pt x="312" y="620"/>
                  <a:pt x="313" y="621"/>
                </a:cubicBezTo>
                <a:cubicBezTo>
                  <a:pt x="316" y="623"/>
                  <a:pt x="318" y="624"/>
                  <a:pt x="318" y="624"/>
                </a:cubicBezTo>
                <a:lnTo>
                  <a:pt x="318" y="624"/>
                </a:lnTo>
                <a:lnTo>
                  <a:pt x="318" y="624"/>
                </a:lnTo>
                <a:lnTo>
                  <a:pt x="318" y="624"/>
                </a:lnTo>
                <a:lnTo>
                  <a:pt x="318" y="624"/>
                </a:lnTo>
                <a:lnTo>
                  <a:pt x="317" y="624"/>
                </a:lnTo>
                <a:lnTo>
                  <a:pt x="317" y="624"/>
                </a:lnTo>
                <a:cubicBezTo>
                  <a:pt x="317" y="625"/>
                  <a:pt x="315" y="625"/>
                  <a:pt x="315" y="626"/>
                </a:cubicBezTo>
                <a:lnTo>
                  <a:pt x="315" y="626"/>
                </a:lnTo>
                <a:lnTo>
                  <a:pt x="314" y="626"/>
                </a:lnTo>
                <a:lnTo>
                  <a:pt x="314" y="627"/>
                </a:lnTo>
                <a:close/>
                <a:moveTo>
                  <a:pt x="286" y="628"/>
                </a:moveTo>
                <a:lnTo>
                  <a:pt x="285" y="627"/>
                </a:lnTo>
                <a:lnTo>
                  <a:pt x="285" y="626"/>
                </a:lnTo>
                <a:lnTo>
                  <a:pt x="284" y="626"/>
                </a:lnTo>
                <a:lnTo>
                  <a:pt x="284" y="626"/>
                </a:lnTo>
                <a:lnTo>
                  <a:pt x="284" y="625"/>
                </a:lnTo>
                <a:lnTo>
                  <a:pt x="284" y="625"/>
                </a:lnTo>
                <a:lnTo>
                  <a:pt x="284" y="625"/>
                </a:lnTo>
                <a:lnTo>
                  <a:pt x="285" y="626"/>
                </a:lnTo>
                <a:lnTo>
                  <a:pt x="286" y="626"/>
                </a:lnTo>
                <a:lnTo>
                  <a:pt x="287" y="627"/>
                </a:lnTo>
                <a:lnTo>
                  <a:pt x="289" y="628"/>
                </a:lnTo>
                <a:lnTo>
                  <a:pt x="291" y="629"/>
                </a:lnTo>
                <a:lnTo>
                  <a:pt x="294" y="630"/>
                </a:lnTo>
                <a:lnTo>
                  <a:pt x="295" y="632"/>
                </a:lnTo>
                <a:lnTo>
                  <a:pt x="296" y="633"/>
                </a:lnTo>
                <a:lnTo>
                  <a:pt x="296" y="634"/>
                </a:lnTo>
                <a:lnTo>
                  <a:pt x="297" y="634"/>
                </a:lnTo>
                <a:lnTo>
                  <a:pt x="297" y="635"/>
                </a:lnTo>
                <a:lnTo>
                  <a:pt x="297" y="635"/>
                </a:lnTo>
                <a:lnTo>
                  <a:pt x="297" y="635"/>
                </a:lnTo>
                <a:lnTo>
                  <a:pt x="297" y="635"/>
                </a:lnTo>
                <a:lnTo>
                  <a:pt x="296" y="634"/>
                </a:lnTo>
                <a:lnTo>
                  <a:pt x="295" y="633"/>
                </a:lnTo>
                <a:lnTo>
                  <a:pt x="293" y="632"/>
                </a:lnTo>
                <a:lnTo>
                  <a:pt x="291" y="631"/>
                </a:lnTo>
                <a:lnTo>
                  <a:pt x="289" y="630"/>
                </a:lnTo>
                <a:lnTo>
                  <a:pt x="286" y="628"/>
                </a:lnTo>
                <a:close/>
                <a:moveTo>
                  <a:pt x="290" y="622"/>
                </a:moveTo>
                <a:cubicBezTo>
                  <a:pt x="276" y="614"/>
                  <a:pt x="276" y="613"/>
                  <a:pt x="274" y="610"/>
                </a:cubicBezTo>
                <a:lnTo>
                  <a:pt x="274" y="609"/>
                </a:lnTo>
                <a:lnTo>
                  <a:pt x="273" y="608"/>
                </a:lnTo>
                <a:lnTo>
                  <a:pt x="276" y="610"/>
                </a:lnTo>
                <a:lnTo>
                  <a:pt x="279" y="612"/>
                </a:lnTo>
                <a:lnTo>
                  <a:pt x="281" y="613"/>
                </a:lnTo>
                <a:lnTo>
                  <a:pt x="283" y="615"/>
                </a:lnTo>
                <a:lnTo>
                  <a:pt x="285" y="616"/>
                </a:lnTo>
                <a:cubicBezTo>
                  <a:pt x="288" y="618"/>
                  <a:pt x="289" y="619"/>
                  <a:pt x="289" y="619"/>
                </a:cubicBezTo>
                <a:lnTo>
                  <a:pt x="289" y="619"/>
                </a:lnTo>
                <a:lnTo>
                  <a:pt x="290" y="620"/>
                </a:lnTo>
                <a:lnTo>
                  <a:pt x="290" y="620"/>
                </a:lnTo>
                <a:lnTo>
                  <a:pt x="290" y="620"/>
                </a:lnTo>
                <a:lnTo>
                  <a:pt x="290" y="621"/>
                </a:lnTo>
                <a:lnTo>
                  <a:pt x="290" y="621"/>
                </a:lnTo>
                <a:lnTo>
                  <a:pt x="290" y="622"/>
                </a:lnTo>
                <a:close/>
                <a:moveTo>
                  <a:pt x="262" y="589"/>
                </a:moveTo>
                <a:cubicBezTo>
                  <a:pt x="270" y="597"/>
                  <a:pt x="277" y="604"/>
                  <a:pt x="278" y="604"/>
                </a:cubicBezTo>
                <a:lnTo>
                  <a:pt x="278" y="605"/>
                </a:lnTo>
                <a:lnTo>
                  <a:pt x="279" y="605"/>
                </a:lnTo>
                <a:lnTo>
                  <a:pt x="279" y="605"/>
                </a:lnTo>
                <a:lnTo>
                  <a:pt x="279" y="605"/>
                </a:lnTo>
                <a:lnTo>
                  <a:pt x="279" y="605"/>
                </a:lnTo>
                <a:lnTo>
                  <a:pt x="278" y="605"/>
                </a:lnTo>
                <a:lnTo>
                  <a:pt x="277" y="604"/>
                </a:lnTo>
                <a:lnTo>
                  <a:pt x="277" y="603"/>
                </a:lnTo>
                <a:cubicBezTo>
                  <a:pt x="275" y="602"/>
                  <a:pt x="268" y="597"/>
                  <a:pt x="266" y="596"/>
                </a:cubicBezTo>
                <a:lnTo>
                  <a:pt x="266" y="595"/>
                </a:lnTo>
                <a:cubicBezTo>
                  <a:pt x="265" y="593"/>
                  <a:pt x="262" y="589"/>
                  <a:pt x="262" y="589"/>
                </a:cubicBezTo>
                <a:close/>
                <a:moveTo>
                  <a:pt x="262" y="589"/>
                </a:moveTo>
                <a:lnTo>
                  <a:pt x="261" y="587"/>
                </a:lnTo>
                <a:lnTo>
                  <a:pt x="260" y="587"/>
                </a:lnTo>
                <a:lnTo>
                  <a:pt x="260" y="587"/>
                </a:lnTo>
                <a:lnTo>
                  <a:pt x="262" y="589"/>
                </a:lnTo>
                <a:close/>
                <a:moveTo>
                  <a:pt x="260" y="587"/>
                </a:moveTo>
                <a:lnTo>
                  <a:pt x="259" y="587"/>
                </a:lnTo>
                <a:lnTo>
                  <a:pt x="257" y="589"/>
                </a:lnTo>
                <a:cubicBezTo>
                  <a:pt x="253" y="584"/>
                  <a:pt x="249" y="579"/>
                  <a:pt x="249" y="579"/>
                </a:cubicBezTo>
                <a:lnTo>
                  <a:pt x="248" y="579"/>
                </a:lnTo>
                <a:lnTo>
                  <a:pt x="248" y="578"/>
                </a:lnTo>
                <a:lnTo>
                  <a:pt x="248" y="578"/>
                </a:lnTo>
                <a:cubicBezTo>
                  <a:pt x="247" y="577"/>
                  <a:pt x="251" y="580"/>
                  <a:pt x="253" y="581"/>
                </a:cubicBezTo>
                <a:lnTo>
                  <a:pt x="254" y="583"/>
                </a:lnTo>
                <a:lnTo>
                  <a:pt x="257" y="584"/>
                </a:lnTo>
                <a:lnTo>
                  <a:pt x="259" y="586"/>
                </a:lnTo>
                <a:lnTo>
                  <a:pt x="260" y="587"/>
                </a:lnTo>
                <a:close/>
                <a:moveTo>
                  <a:pt x="240" y="549"/>
                </a:moveTo>
                <a:lnTo>
                  <a:pt x="240" y="549"/>
                </a:lnTo>
                <a:lnTo>
                  <a:pt x="241" y="549"/>
                </a:lnTo>
                <a:lnTo>
                  <a:pt x="242" y="550"/>
                </a:lnTo>
                <a:lnTo>
                  <a:pt x="245" y="553"/>
                </a:lnTo>
                <a:lnTo>
                  <a:pt x="244" y="554"/>
                </a:lnTo>
                <a:lnTo>
                  <a:pt x="243" y="555"/>
                </a:lnTo>
                <a:lnTo>
                  <a:pt x="243" y="554"/>
                </a:lnTo>
                <a:lnTo>
                  <a:pt x="241" y="553"/>
                </a:lnTo>
                <a:lnTo>
                  <a:pt x="239" y="551"/>
                </a:lnTo>
                <a:lnTo>
                  <a:pt x="240" y="549"/>
                </a:lnTo>
                <a:close/>
                <a:moveTo>
                  <a:pt x="238" y="545"/>
                </a:moveTo>
                <a:lnTo>
                  <a:pt x="235" y="549"/>
                </a:lnTo>
                <a:lnTo>
                  <a:pt x="235" y="549"/>
                </a:lnTo>
                <a:lnTo>
                  <a:pt x="235" y="548"/>
                </a:lnTo>
                <a:lnTo>
                  <a:pt x="238" y="545"/>
                </a:lnTo>
                <a:close/>
                <a:moveTo>
                  <a:pt x="230" y="575"/>
                </a:moveTo>
                <a:lnTo>
                  <a:pt x="226" y="579"/>
                </a:lnTo>
                <a:lnTo>
                  <a:pt x="228" y="576"/>
                </a:lnTo>
                <a:lnTo>
                  <a:pt x="229" y="575"/>
                </a:lnTo>
                <a:lnTo>
                  <a:pt x="229" y="575"/>
                </a:lnTo>
                <a:lnTo>
                  <a:pt x="230" y="575"/>
                </a:lnTo>
                <a:close/>
                <a:moveTo>
                  <a:pt x="227" y="549"/>
                </a:moveTo>
                <a:cubicBezTo>
                  <a:pt x="224" y="551"/>
                  <a:pt x="221" y="556"/>
                  <a:pt x="220" y="557"/>
                </a:cubicBezTo>
                <a:cubicBezTo>
                  <a:pt x="227" y="549"/>
                  <a:pt x="227" y="549"/>
                  <a:pt x="227" y="549"/>
                </a:cubicBezTo>
                <a:lnTo>
                  <a:pt x="227" y="549"/>
                </a:lnTo>
                <a:lnTo>
                  <a:pt x="227" y="549"/>
                </a:lnTo>
                <a:close/>
                <a:moveTo>
                  <a:pt x="224" y="589"/>
                </a:moveTo>
                <a:lnTo>
                  <a:pt x="223" y="593"/>
                </a:lnTo>
                <a:lnTo>
                  <a:pt x="222" y="595"/>
                </a:lnTo>
                <a:lnTo>
                  <a:pt x="222" y="595"/>
                </a:lnTo>
                <a:lnTo>
                  <a:pt x="220" y="593"/>
                </a:lnTo>
                <a:lnTo>
                  <a:pt x="223" y="590"/>
                </a:lnTo>
                <a:lnTo>
                  <a:pt x="224" y="589"/>
                </a:lnTo>
                <a:lnTo>
                  <a:pt x="224" y="589"/>
                </a:lnTo>
                <a:lnTo>
                  <a:pt x="224" y="589"/>
                </a:lnTo>
                <a:close/>
                <a:moveTo>
                  <a:pt x="218" y="579"/>
                </a:moveTo>
                <a:lnTo>
                  <a:pt x="219" y="581"/>
                </a:lnTo>
                <a:lnTo>
                  <a:pt x="219" y="581"/>
                </a:lnTo>
                <a:lnTo>
                  <a:pt x="217" y="583"/>
                </a:lnTo>
                <a:lnTo>
                  <a:pt x="217" y="582"/>
                </a:lnTo>
                <a:lnTo>
                  <a:pt x="217" y="581"/>
                </a:lnTo>
                <a:lnTo>
                  <a:pt x="218" y="579"/>
                </a:lnTo>
                <a:close/>
                <a:moveTo>
                  <a:pt x="224" y="678"/>
                </a:moveTo>
                <a:lnTo>
                  <a:pt x="223" y="678"/>
                </a:lnTo>
                <a:lnTo>
                  <a:pt x="222" y="677"/>
                </a:lnTo>
                <a:lnTo>
                  <a:pt x="221" y="677"/>
                </a:lnTo>
                <a:lnTo>
                  <a:pt x="220" y="676"/>
                </a:lnTo>
                <a:lnTo>
                  <a:pt x="219" y="676"/>
                </a:lnTo>
                <a:lnTo>
                  <a:pt x="217" y="676"/>
                </a:lnTo>
                <a:lnTo>
                  <a:pt x="216" y="676"/>
                </a:lnTo>
                <a:lnTo>
                  <a:pt x="216" y="673"/>
                </a:lnTo>
                <a:lnTo>
                  <a:pt x="216" y="671"/>
                </a:lnTo>
                <a:lnTo>
                  <a:pt x="216" y="669"/>
                </a:lnTo>
                <a:lnTo>
                  <a:pt x="216" y="667"/>
                </a:lnTo>
                <a:lnTo>
                  <a:pt x="216" y="666"/>
                </a:lnTo>
                <a:lnTo>
                  <a:pt x="216" y="665"/>
                </a:lnTo>
                <a:lnTo>
                  <a:pt x="216" y="664"/>
                </a:lnTo>
                <a:lnTo>
                  <a:pt x="216" y="663"/>
                </a:lnTo>
                <a:lnTo>
                  <a:pt x="216" y="663"/>
                </a:lnTo>
                <a:lnTo>
                  <a:pt x="216" y="663"/>
                </a:lnTo>
                <a:cubicBezTo>
                  <a:pt x="216" y="662"/>
                  <a:pt x="219" y="667"/>
                  <a:pt x="219" y="668"/>
                </a:cubicBezTo>
                <a:lnTo>
                  <a:pt x="220" y="670"/>
                </a:lnTo>
                <a:lnTo>
                  <a:pt x="221" y="672"/>
                </a:lnTo>
                <a:lnTo>
                  <a:pt x="222" y="674"/>
                </a:lnTo>
                <a:lnTo>
                  <a:pt x="223" y="676"/>
                </a:lnTo>
                <a:lnTo>
                  <a:pt x="224" y="678"/>
                </a:lnTo>
                <a:close/>
                <a:moveTo>
                  <a:pt x="214" y="636"/>
                </a:moveTo>
                <a:lnTo>
                  <a:pt x="213" y="635"/>
                </a:lnTo>
                <a:lnTo>
                  <a:pt x="214" y="633"/>
                </a:lnTo>
                <a:lnTo>
                  <a:pt x="215" y="631"/>
                </a:lnTo>
                <a:lnTo>
                  <a:pt x="215" y="630"/>
                </a:lnTo>
                <a:lnTo>
                  <a:pt x="215" y="630"/>
                </a:lnTo>
                <a:lnTo>
                  <a:pt x="215" y="630"/>
                </a:lnTo>
                <a:lnTo>
                  <a:pt x="215" y="631"/>
                </a:lnTo>
                <a:lnTo>
                  <a:pt x="215" y="632"/>
                </a:lnTo>
                <a:lnTo>
                  <a:pt x="214" y="634"/>
                </a:lnTo>
                <a:lnTo>
                  <a:pt x="214" y="636"/>
                </a:lnTo>
                <a:close/>
                <a:moveTo>
                  <a:pt x="209" y="629"/>
                </a:moveTo>
                <a:lnTo>
                  <a:pt x="209" y="628"/>
                </a:lnTo>
                <a:lnTo>
                  <a:pt x="209" y="627"/>
                </a:lnTo>
                <a:lnTo>
                  <a:pt x="208" y="626"/>
                </a:lnTo>
                <a:lnTo>
                  <a:pt x="208" y="625"/>
                </a:lnTo>
                <a:lnTo>
                  <a:pt x="208" y="624"/>
                </a:lnTo>
                <a:lnTo>
                  <a:pt x="208" y="622"/>
                </a:lnTo>
                <a:lnTo>
                  <a:pt x="210" y="624"/>
                </a:lnTo>
                <a:lnTo>
                  <a:pt x="210" y="625"/>
                </a:lnTo>
                <a:lnTo>
                  <a:pt x="211" y="625"/>
                </a:lnTo>
                <a:lnTo>
                  <a:pt x="210" y="626"/>
                </a:lnTo>
                <a:lnTo>
                  <a:pt x="210" y="627"/>
                </a:lnTo>
                <a:lnTo>
                  <a:pt x="209" y="629"/>
                </a:lnTo>
                <a:close/>
                <a:moveTo>
                  <a:pt x="209" y="648"/>
                </a:moveTo>
                <a:lnTo>
                  <a:pt x="210" y="650"/>
                </a:lnTo>
                <a:lnTo>
                  <a:pt x="211" y="651"/>
                </a:lnTo>
                <a:lnTo>
                  <a:pt x="211" y="652"/>
                </a:lnTo>
                <a:lnTo>
                  <a:pt x="211" y="653"/>
                </a:lnTo>
                <a:lnTo>
                  <a:pt x="212" y="654"/>
                </a:lnTo>
                <a:lnTo>
                  <a:pt x="212" y="654"/>
                </a:lnTo>
                <a:lnTo>
                  <a:pt x="212" y="655"/>
                </a:lnTo>
                <a:lnTo>
                  <a:pt x="212" y="656"/>
                </a:lnTo>
                <a:lnTo>
                  <a:pt x="212" y="657"/>
                </a:lnTo>
                <a:lnTo>
                  <a:pt x="212" y="659"/>
                </a:lnTo>
                <a:lnTo>
                  <a:pt x="212" y="662"/>
                </a:lnTo>
                <a:lnTo>
                  <a:pt x="212" y="664"/>
                </a:lnTo>
                <a:lnTo>
                  <a:pt x="212" y="666"/>
                </a:lnTo>
                <a:lnTo>
                  <a:pt x="212" y="668"/>
                </a:lnTo>
                <a:lnTo>
                  <a:pt x="212" y="669"/>
                </a:lnTo>
                <a:lnTo>
                  <a:pt x="212" y="669"/>
                </a:lnTo>
                <a:lnTo>
                  <a:pt x="212" y="669"/>
                </a:lnTo>
                <a:lnTo>
                  <a:pt x="212" y="669"/>
                </a:lnTo>
                <a:lnTo>
                  <a:pt x="211" y="668"/>
                </a:lnTo>
                <a:lnTo>
                  <a:pt x="210" y="667"/>
                </a:lnTo>
                <a:lnTo>
                  <a:pt x="210" y="666"/>
                </a:lnTo>
                <a:lnTo>
                  <a:pt x="208" y="664"/>
                </a:lnTo>
                <a:lnTo>
                  <a:pt x="207" y="661"/>
                </a:lnTo>
                <a:cubicBezTo>
                  <a:pt x="207" y="659"/>
                  <a:pt x="208" y="655"/>
                  <a:pt x="208" y="654"/>
                </a:cubicBezTo>
                <a:cubicBezTo>
                  <a:pt x="208" y="652"/>
                  <a:pt x="209" y="648"/>
                  <a:pt x="209" y="648"/>
                </a:cubicBezTo>
                <a:close/>
                <a:moveTo>
                  <a:pt x="203" y="654"/>
                </a:moveTo>
                <a:lnTo>
                  <a:pt x="202" y="652"/>
                </a:lnTo>
                <a:lnTo>
                  <a:pt x="201" y="651"/>
                </a:lnTo>
                <a:lnTo>
                  <a:pt x="200" y="650"/>
                </a:lnTo>
                <a:cubicBezTo>
                  <a:pt x="197" y="646"/>
                  <a:pt x="197" y="643"/>
                  <a:pt x="197" y="642"/>
                </a:cubicBezTo>
                <a:cubicBezTo>
                  <a:pt x="196" y="641"/>
                  <a:pt x="198" y="636"/>
                  <a:pt x="199" y="634"/>
                </a:cubicBezTo>
                <a:lnTo>
                  <a:pt x="200" y="632"/>
                </a:lnTo>
                <a:cubicBezTo>
                  <a:pt x="205" y="636"/>
                  <a:pt x="206" y="640"/>
                  <a:pt x="206" y="642"/>
                </a:cubicBezTo>
                <a:cubicBezTo>
                  <a:pt x="206" y="643"/>
                  <a:pt x="204" y="648"/>
                  <a:pt x="204" y="649"/>
                </a:cubicBezTo>
                <a:lnTo>
                  <a:pt x="204" y="651"/>
                </a:lnTo>
                <a:lnTo>
                  <a:pt x="203" y="652"/>
                </a:lnTo>
                <a:lnTo>
                  <a:pt x="203" y="654"/>
                </a:lnTo>
                <a:close/>
                <a:moveTo>
                  <a:pt x="195" y="714"/>
                </a:moveTo>
                <a:lnTo>
                  <a:pt x="195" y="718"/>
                </a:lnTo>
                <a:lnTo>
                  <a:pt x="198" y="720"/>
                </a:lnTo>
                <a:lnTo>
                  <a:pt x="199" y="722"/>
                </a:lnTo>
                <a:lnTo>
                  <a:pt x="200" y="723"/>
                </a:lnTo>
                <a:lnTo>
                  <a:pt x="199" y="723"/>
                </a:lnTo>
                <a:lnTo>
                  <a:pt x="198" y="722"/>
                </a:lnTo>
                <a:lnTo>
                  <a:pt x="197" y="722"/>
                </a:lnTo>
                <a:lnTo>
                  <a:pt x="194" y="722"/>
                </a:lnTo>
                <a:lnTo>
                  <a:pt x="194" y="722"/>
                </a:lnTo>
                <a:lnTo>
                  <a:pt x="194" y="721"/>
                </a:lnTo>
                <a:lnTo>
                  <a:pt x="193" y="722"/>
                </a:lnTo>
                <a:lnTo>
                  <a:pt x="193" y="722"/>
                </a:lnTo>
                <a:lnTo>
                  <a:pt x="193" y="722"/>
                </a:lnTo>
                <a:lnTo>
                  <a:pt x="193" y="721"/>
                </a:lnTo>
                <a:lnTo>
                  <a:pt x="193" y="721"/>
                </a:lnTo>
                <a:lnTo>
                  <a:pt x="193" y="720"/>
                </a:lnTo>
                <a:lnTo>
                  <a:pt x="192" y="719"/>
                </a:lnTo>
                <a:lnTo>
                  <a:pt x="192" y="717"/>
                </a:lnTo>
                <a:lnTo>
                  <a:pt x="191" y="715"/>
                </a:lnTo>
                <a:lnTo>
                  <a:pt x="190" y="712"/>
                </a:lnTo>
                <a:lnTo>
                  <a:pt x="190" y="710"/>
                </a:lnTo>
                <a:lnTo>
                  <a:pt x="190" y="708"/>
                </a:lnTo>
                <a:lnTo>
                  <a:pt x="190" y="708"/>
                </a:lnTo>
                <a:lnTo>
                  <a:pt x="190" y="708"/>
                </a:lnTo>
                <a:lnTo>
                  <a:pt x="191" y="708"/>
                </a:lnTo>
                <a:lnTo>
                  <a:pt x="192" y="710"/>
                </a:lnTo>
                <a:lnTo>
                  <a:pt x="193" y="712"/>
                </a:lnTo>
                <a:lnTo>
                  <a:pt x="195" y="714"/>
                </a:lnTo>
                <a:close/>
                <a:moveTo>
                  <a:pt x="190" y="697"/>
                </a:moveTo>
                <a:lnTo>
                  <a:pt x="190" y="697"/>
                </a:lnTo>
                <a:lnTo>
                  <a:pt x="190" y="697"/>
                </a:lnTo>
                <a:lnTo>
                  <a:pt x="190" y="697"/>
                </a:lnTo>
                <a:close/>
                <a:moveTo>
                  <a:pt x="190" y="697"/>
                </a:moveTo>
                <a:lnTo>
                  <a:pt x="190" y="698"/>
                </a:lnTo>
                <a:lnTo>
                  <a:pt x="191" y="700"/>
                </a:lnTo>
                <a:lnTo>
                  <a:pt x="191" y="700"/>
                </a:lnTo>
                <a:lnTo>
                  <a:pt x="190" y="698"/>
                </a:lnTo>
                <a:lnTo>
                  <a:pt x="190" y="697"/>
                </a:lnTo>
                <a:close/>
                <a:moveTo>
                  <a:pt x="191" y="700"/>
                </a:moveTo>
                <a:lnTo>
                  <a:pt x="191" y="701"/>
                </a:lnTo>
                <a:lnTo>
                  <a:pt x="191" y="701"/>
                </a:lnTo>
                <a:lnTo>
                  <a:pt x="191" y="701"/>
                </a:lnTo>
                <a:lnTo>
                  <a:pt x="191" y="700"/>
                </a:lnTo>
                <a:close/>
                <a:moveTo>
                  <a:pt x="195" y="673"/>
                </a:moveTo>
                <a:lnTo>
                  <a:pt x="195" y="675"/>
                </a:lnTo>
                <a:lnTo>
                  <a:pt x="197" y="677"/>
                </a:lnTo>
                <a:lnTo>
                  <a:pt x="198" y="678"/>
                </a:lnTo>
                <a:lnTo>
                  <a:pt x="198" y="678"/>
                </a:lnTo>
                <a:lnTo>
                  <a:pt x="198" y="681"/>
                </a:lnTo>
                <a:cubicBezTo>
                  <a:pt x="193" y="674"/>
                  <a:pt x="192" y="672"/>
                  <a:pt x="193" y="670"/>
                </a:cubicBezTo>
                <a:lnTo>
                  <a:pt x="193" y="669"/>
                </a:lnTo>
                <a:lnTo>
                  <a:pt x="193" y="668"/>
                </a:lnTo>
                <a:lnTo>
                  <a:pt x="193" y="667"/>
                </a:lnTo>
                <a:lnTo>
                  <a:pt x="193" y="665"/>
                </a:lnTo>
                <a:lnTo>
                  <a:pt x="193" y="664"/>
                </a:lnTo>
                <a:lnTo>
                  <a:pt x="193" y="662"/>
                </a:lnTo>
                <a:lnTo>
                  <a:pt x="196" y="664"/>
                </a:lnTo>
                <a:lnTo>
                  <a:pt x="197" y="666"/>
                </a:lnTo>
                <a:lnTo>
                  <a:pt x="198" y="667"/>
                </a:lnTo>
                <a:lnTo>
                  <a:pt x="199" y="668"/>
                </a:lnTo>
                <a:lnTo>
                  <a:pt x="199" y="669"/>
                </a:lnTo>
                <a:lnTo>
                  <a:pt x="199" y="670"/>
                </a:lnTo>
                <a:lnTo>
                  <a:pt x="199" y="671"/>
                </a:lnTo>
                <a:lnTo>
                  <a:pt x="198" y="672"/>
                </a:lnTo>
                <a:lnTo>
                  <a:pt x="195" y="673"/>
                </a:lnTo>
                <a:close/>
                <a:moveTo>
                  <a:pt x="195" y="694"/>
                </a:moveTo>
                <a:cubicBezTo>
                  <a:pt x="203" y="700"/>
                  <a:pt x="197" y="702"/>
                  <a:pt x="199" y="702"/>
                </a:cubicBezTo>
                <a:lnTo>
                  <a:pt x="199" y="703"/>
                </a:lnTo>
                <a:lnTo>
                  <a:pt x="199" y="703"/>
                </a:lnTo>
                <a:cubicBezTo>
                  <a:pt x="199" y="704"/>
                  <a:pt x="196" y="696"/>
                  <a:pt x="195" y="694"/>
                </a:cubicBezTo>
                <a:close/>
                <a:moveTo>
                  <a:pt x="198" y="689"/>
                </a:moveTo>
                <a:lnTo>
                  <a:pt x="199" y="690"/>
                </a:lnTo>
                <a:lnTo>
                  <a:pt x="198" y="691"/>
                </a:lnTo>
                <a:lnTo>
                  <a:pt x="198" y="690"/>
                </a:lnTo>
                <a:lnTo>
                  <a:pt x="196" y="689"/>
                </a:lnTo>
                <a:lnTo>
                  <a:pt x="193" y="687"/>
                </a:lnTo>
                <a:lnTo>
                  <a:pt x="193" y="685"/>
                </a:lnTo>
                <a:lnTo>
                  <a:pt x="192" y="683"/>
                </a:lnTo>
                <a:lnTo>
                  <a:pt x="192" y="681"/>
                </a:lnTo>
                <a:lnTo>
                  <a:pt x="191" y="680"/>
                </a:lnTo>
                <a:lnTo>
                  <a:pt x="191" y="680"/>
                </a:lnTo>
                <a:lnTo>
                  <a:pt x="191" y="679"/>
                </a:lnTo>
                <a:cubicBezTo>
                  <a:pt x="191" y="679"/>
                  <a:pt x="194" y="683"/>
                  <a:pt x="194" y="684"/>
                </a:cubicBezTo>
                <a:lnTo>
                  <a:pt x="195" y="685"/>
                </a:lnTo>
                <a:lnTo>
                  <a:pt x="196" y="686"/>
                </a:lnTo>
                <a:lnTo>
                  <a:pt x="197" y="688"/>
                </a:lnTo>
                <a:lnTo>
                  <a:pt x="198" y="689"/>
                </a:lnTo>
                <a:close/>
                <a:moveTo>
                  <a:pt x="198" y="661"/>
                </a:moveTo>
                <a:lnTo>
                  <a:pt x="197" y="660"/>
                </a:lnTo>
                <a:lnTo>
                  <a:pt x="195" y="659"/>
                </a:lnTo>
                <a:lnTo>
                  <a:pt x="194" y="659"/>
                </a:lnTo>
                <a:lnTo>
                  <a:pt x="193" y="658"/>
                </a:lnTo>
                <a:lnTo>
                  <a:pt x="193" y="658"/>
                </a:lnTo>
                <a:lnTo>
                  <a:pt x="193" y="657"/>
                </a:lnTo>
                <a:lnTo>
                  <a:pt x="193" y="656"/>
                </a:lnTo>
                <a:lnTo>
                  <a:pt x="194" y="654"/>
                </a:lnTo>
                <a:lnTo>
                  <a:pt x="194" y="651"/>
                </a:lnTo>
                <a:lnTo>
                  <a:pt x="196" y="654"/>
                </a:lnTo>
                <a:cubicBezTo>
                  <a:pt x="200" y="659"/>
                  <a:pt x="201" y="661"/>
                  <a:pt x="200" y="661"/>
                </a:cubicBezTo>
                <a:lnTo>
                  <a:pt x="201" y="661"/>
                </a:lnTo>
                <a:lnTo>
                  <a:pt x="201" y="662"/>
                </a:lnTo>
                <a:lnTo>
                  <a:pt x="201" y="662"/>
                </a:lnTo>
                <a:lnTo>
                  <a:pt x="201" y="662"/>
                </a:lnTo>
                <a:lnTo>
                  <a:pt x="198" y="661"/>
                </a:lnTo>
                <a:close/>
                <a:moveTo>
                  <a:pt x="195" y="614"/>
                </a:moveTo>
                <a:lnTo>
                  <a:pt x="195" y="615"/>
                </a:lnTo>
                <a:lnTo>
                  <a:pt x="194" y="616"/>
                </a:lnTo>
                <a:lnTo>
                  <a:pt x="194" y="618"/>
                </a:lnTo>
                <a:lnTo>
                  <a:pt x="194" y="619"/>
                </a:lnTo>
                <a:lnTo>
                  <a:pt x="193" y="620"/>
                </a:lnTo>
                <a:lnTo>
                  <a:pt x="193" y="620"/>
                </a:lnTo>
                <a:lnTo>
                  <a:pt x="193" y="621"/>
                </a:lnTo>
                <a:lnTo>
                  <a:pt x="193" y="621"/>
                </a:lnTo>
                <a:lnTo>
                  <a:pt x="193" y="621"/>
                </a:lnTo>
                <a:cubicBezTo>
                  <a:pt x="192" y="623"/>
                  <a:pt x="194" y="615"/>
                  <a:pt x="196" y="610"/>
                </a:cubicBezTo>
                <a:lnTo>
                  <a:pt x="196" y="607"/>
                </a:lnTo>
                <a:lnTo>
                  <a:pt x="196" y="609"/>
                </a:lnTo>
                <a:lnTo>
                  <a:pt x="196" y="610"/>
                </a:lnTo>
                <a:lnTo>
                  <a:pt x="196" y="611"/>
                </a:lnTo>
                <a:lnTo>
                  <a:pt x="195" y="612"/>
                </a:lnTo>
                <a:lnTo>
                  <a:pt x="195" y="614"/>
                </a:lnTo>
                <a:close/>
                <a:moveTo>
                  <a:pt x="195" y="598"/>
                </a:moveTo>
                <a:cubicBezTo>
                  <a:pt x="193" y="602"/>
                  <a:pt x="191" y="611"/>
                  <a:pt x="188" y="623"/>
                </a:cubicBezTo>
                <a:lnTo>
                  <a:pt x="187" y="624"/>
                </a:lnTo>
                <a:lnTo>
                  <a:pt x="186" y="624"/>
                </a:lnTo>
                <a:lnTo>
                  <a:pt x="185" y="625"/>
                </a:lnTo>
                <a:lnTo>
                  <a:pt x="184" y="626"/>
                </a:lnTo>
                <a:lnTo>
                  <a:pt x="184" y="627"/>
                </a:lnTo>
                <a:lnTo>
                  <a:pt x="184" y="629"/>
                </a:lnTo>
                <a:lnTo>
                  <a:pt x="185" y="630"/>
                </a:lnTo>
                <a:lnTo>
                  <a:pt x="185" y="631"/>
                </a:lnTo>
                <a:lnTo>
                  <a:pt x="185" y="633"/>
                </a:lnTo>
                <a:lnTo>
                  <a:pt x="186" y="634"/>
                </a:lnTo>
                <a:cubicBezTo>
                  <a:pt x="186" y="633"/>
                  <a:pt x="182" y="644"/>
                  <a:pt x="180" y="655"/>
                </a:cubicBezTo>
                <a:cubicBezTo>
                  <a:pt x="179" y="638"/>
                  <a:pt x="183" y="618"/>
                  <a:pt x="195" y="598"/>
                </a:cubicBezTo>
                <a:close/>
                <a:moveTo>
                  <a:pt x="183" y="703"/>
                </a:moveTo>
                <a:cubicBezTo>
                  <a:pt x="185" y="709"/>
                  <a:pt x="185" y="711"/>
                  <a:pt x="185" y="710"/>
                </a:cubicBezTo>
                <a:lnTo>
                  <a:pt x="185" y="710"/>
                </a:lnTo>
                <a:cubicBezTo>
                  <a:pt x="185" y="710"/>
                  <a:pt x="183" y="702"/>
                  <a:pt x="183" y="702"/>
                </a:cubicBezTo>
                <a:lnTo>
                  <a:pt x="183" y="702"/>
                </a:lnTo>
                <a:lnTo>
                  <a:pt x="183" y="702"/>
                </a:lnTo>
                <a:lnTo>
                  <a:pt x="183" y="702"/>
                </a:lnTo>
                <a:lnTo>
                  <a:pt x="183" y="703"/>
                </a:lnTo>
                <a:close/>
                <a:moveTo>
                  <a:pt x="183" y="673"/>
                </a:moveTo>
                <a:cubicBezTo>
                  <a:pt x="183" y="676"/>
                  <a:pt x="184" y="691"/>
                  <a:pt x="184" y="689"/>
                </a:cubicBezTo>
                <a:cubicBezTo>
                  <a:pt x="182" y="684"/>
                  <a:pt x="182" y="675"/>
                  <a:pt x="182" y="671"/>
                </a:cubicBezTo>
                <a:cubicBezTo>
                  <a:pt x="182" y="664"/>
                  <a:pt x="183" y="657"/>
                  <a:pt x="183" y="657"/>
                </a:cubicBezTo>
                <a:lnTo>
                  <a:pt x="183" y="657"/>
                </a:lnTo>
                <a:lnTo>
                  <a:pt x="183" y="657"/>
                </a:lnTo>
                <a:lnTo>
                  <a:pt x="183" y="657"/>
                </a:lnTo>
                <a:cubicBezTo>
                  <a:pt x="184" y="657"/>
                  <a:pt x="184" y="659"/>
                  <a:pt x="184" y="659"/>
                </a:cubicBezTo>
                <a:cubicBezTo>
                  <a:pt x="184" y="661"/>
                  <a:pt x="183" y="669"/>
                  <a:pt x="183" y="673"/>
                </a:cubicBezTo>
                <a:close/>
                <a:moveTo>
                  <a:pt x="177" y="675"/>
                </a:moveTo>
                <a:cubicBezTo>
                  <a:pt x="177" y="677"/>
                  <a:pt x="177" y="681"/>
                  <a:pt x="177" y="682"/>
                </a:cubicBezTo>
                <a:cubicBezTo>
                  <a:pt x="177" y="692"/>
                  <a:pt x="178" y="710"/>
                  <a:pt x="187" y="724"/>
                </a:cubicBezTo>
                <a:cubicBezTo>
                  <a:pt x="187" y="727"/>
                  <a:pt x="195" y="745"/>
                  <a:pt x="197" y="748"/>
                </a:cubicBezTo>
                <a:cubicBezTo>
                  <a:pt x="184" y="731"/>
                  <a:pt x="175" y="708"/>
                  <a:pt x="175" y="690"/>
                </a:cubicBezTo>
                <a:cubicBezTo>
                  <a:pt x="175" y="685"/>
                  <a:pt x="176" y="678"/>
                  <a:pt x="177" y="675"/>
                </a:cubicBezTo>
                <a:close/>
                <a:moveTo>
                  <a:pt x="202" y="740"/>
                </a:moveTo>
                <a:cubicBezTo>
                  <a:pt x="198" y="736"/>
                  <a:pt x="195" y="728"/>
                  <a:pt x="195" y="726"/>
                </a:cubicBezTo>
                <a:lnTo>
                  <a:pt x="197" y="726"/>
                </a:lnTo>
                <a:lnTo>
                  <a:pt x="199" y="727"/>
                </a:lnTo>
                <a:lnTo>
                  <a:pt x="200" y="727"/>
                </a:lnTo>
                <a:lnTo>
                  <a:pt x="201" y="728"/>
                </a:lnTo>
                <a:lnTo>
                  <a:pt x="201" y="729"/>
                </a:lnTo>
                <a:lnTo>
                  <a:pt x="202" y="729"/>
                </a:lnTo>
                <a:lnTo>
                  <a:pt x="202" y="730"/>
                </a:lnTo>
                <a:lnTo>
                  <a:pt x="202" y="731"/>
                </a:lnTo>
                <a:lnTo>
                  <a:pt x="203" y="733"/>
                </a:lnTo>
                <a:lnTo>
                  <a:pt x="203" y="734"/>
                </a:lnTo>
                <a:lnTo>
                  <a:pt x="203" y="736"/>
                </a:lnTo>
                <a:lnTo>
                  <a:pt x="204" y="738"/>
                </a:lnTo>
                <a:lnTo>
                  <a:pt x="202" y="740"/>
                </a:lnTo>
                <a:close/>
                <a:moveTo>
                  <a:pt x="205" y="683"/>
                </a:moveTo>
                <a:lnTo>
                  <a:pt x="207" y="685"/>
                </a:lnTo>
                <a:lnTo>
                  <a:pt x="208" y="686"/>
                </a:lnTo>
                <a:lnTo>
                  <a:pt x="209" y="687"/>
                </a:lnTo>
                <a:lnTo>
                  <a:pt x="211" y="687"/>
                </a:lnTo>
                <a:lnTo>
                  <a:pt x="211" y="688"/>
                </a:lnTo>
                <a:lnTo>
                  <a:pt x="212" y="688"/>
                </a:lnTo>
                <a:lnTo>
                  <a:pt x="213" y="689"/>
                </a:lnTo>
                <a:lnTo>
                  <a:pt x="213" y="689"/>
                </a:lnTo>
                <a:lnTo>
                  <a:pt x="214" y="690"/>
                </a:lnTo>
                <a:cubicBezTo>
                  <a:pt x="214" y="690"/>
                  <a:pt x="215" y="694"/>
                  <a:pt x="215" y="695"/>
                </a:cubicBezTo>
                <a:lnTo>
                  <a:pt x="215" y="696"/>
                </a:lnTo>
                <a:lnTo>
                  <a:pt x="216" y="698"/>
                </a:lnTo>
                <a:lnTo>
                  <a:pt x="216" y="700"/>
                </a:lnTo>
                <a:lnTo>
                  <a:pt x="217" y="703"/>
                </a:lnTo>
                <a:lnTo>
                  <a:pt x="216" y="703"/>
                </a:lnTo>
                <a:cubicBezTo>
                  <a:pt x="212" y="702"/>
                  <a:pt x="207" y="695"/>
                  <a:pt x="206" y="693"/>
                </a:cubicBezTo>
                <a:lnTo>
                  <a:pt x="205" y="692"/>
                </a:lnTo>
                <a:lnTo>
                  <a:pt x="204" y="691"/>
                </a:lnTo>
                <a:lnTo>
                  <a:pt x="204" y="690"/>
                </a:lnTo>
                <a:lnTo>
                  <a:pt x="204" y="689"/>
                </a:lnTo>
                <a:lnTo>
                  <a:pt x="204" y="688"/>
                </a:lnTo>
                <a:lnTo>
                  <a:pt x="204" y="686"/>
                </a:lnTo>
                <a:lnTo>
                  <a:pt x="205" y="684"/>
                </a:lnTo>
                <a:lnTo>
                  <a:pt x="205" y="683"/>
                </a:lnTo>
                <a:close/>
                <a:moveTo>
                  <a:pt x="220" y="721"/>
                </a:moveTo>
                <a:cubicBezTo>
                  <a:pt x="218" y="719"/>
                  <a:pt x="216" y="717"/>
                  <a:pt x="214" y="716"/>
                </a:cubicBezTo>
                <a:cubicBezTo>
                  <a:pt x="210" y="713"/>
                  <a:pt x="206" y="709"/>
                  <a:pt x="205" y="708"/>
                </a:cubicBezTo>
                <a:lnTo>
                  <a:pt x="206" y="708"/>
                </a:lnTo>
                <a:lnTo>
                  <a:pt x="207" y="708"/>
                </a:lnTo>
                <a:lnTo>
                  <a:pt x="208" y="708"/>
                </a:lnTo>
                <a:lnTo>
                  <a:pt x="209" y="708"/>
                </a:lnTo>
                <a:lnTo>
                  <a:pt x="209" y="708"/>
                </a:lnTo>
                <a:cubicBezTo>
                  <a:pt x="210" y="708"/>
                  <a:pt x="212" y="711"/>
                  <a:pt x="213" y="713"/>
                </a:cubicBezTo>
                <a:lnTo>
                  <a:pt x="215" y="714"/>
                </a:lnTo>
                <a:lnTo>
                  <a:pt x="216" y="716"/>
                </a:lnTo>
                <a:lnTo>
                  <a:pt x="218" y="718"/>
                </a:lnTo>
                <a:lnTo>
                  <a:pt x="220" y="721"/>
                </a:lnTo>
                <a:close/>
                <a:moveTo>
                  <a:pt x="207" y="731"/>
                </a:moveTo>
                <a:lnTo>
                  <a:pt x="209" y="737"/>
                </a:lnTo>
                <a:lnTo>
                  <a:pt x="208" y="737"/>
                </a:lnTo>
                <a:lnTo>
                  <a:pt x="208" y="737"/>
                </a:lnTo>
                <a:lnTo>
                  <a:pt x="207" y="737"/>
                </a:lnTo>
                <a:lnTo>
                  <a:pt x="207" y="736"/>
                </a:lnTo>
                <a:lnTo>
                  <a:pt x="207" y="734"/>
                </a:lnTo>
                <a:lnTo>
                  <a:pt x="207" y="731"/>
                </a:lnTo>
                <a:close/>
                <a:moveTo>
                  <a:pt x="216" y="746"/>
                </a:moveTo>
                <a:lnTo>
                  <a:pt x="220" y="746"/>
                </a:lnTo>
                <a:lnTo>
                  <a:pt x="222" y="748"/>
                </a:lnTo>
                <a:lnTo>
                  <a:pt x="223" y="750"/>
                </a:lnTo>
                <a:lnTo>
                  <a:pt x="224" y="751"/>
                </a:lnTo>
                <a:lnTo>
                  <a:pt x="225" y="752"/>
                </a:lnTo>
                <a:lnTo>
                  <a:pt x="224" y="752"/>
                </a:lnTo>
                <a:lnTo>
                  <a:pt x="224" y="752"/>
                </a:lnTo>
                <a:lnTo>
                  <a:pt x="222" y="751"/>
                </a:lnTo>
                <a:lnTo>
                  <a:pt x="220" y="750"/>
                </a:lnTo>
                <a:lnTo>
                  <a:pt x="217" y="748"/>
                </a:lnTo>
                <a:lnTo>
                  <a:pt x="216" y="746"/>
                </a:lnTo>
                <a:close/>
                <a:moveTo>
                  <a:pt x="228" y="764"/>
                </a:moveTo>
                <a:lnTo>
                  <a:pt x="227" y="764"/>
                </a:lnTo>
                <a:lnTo>
                  <a:pt x="226" y="763"/>
                </a:lnTo>
                <a:lnTo>
                  <a:pt x="226" y="763"/>
                </a:lnTo>
                <a:lnTo>
                  <a:pt x="225" y="762"/>
                </a:lnTo>
                <a:lnTo>
                  <a:pt x="225" y="762"/>
                </a:lnTo>
                <a:lnTo>
                  <a:pt x="225" y="762"/>
                </a:lnTo>
                <a:cubicBezTo>
                  <a:pt x="224" y="762"/>
                  <a:pt x="231" y="764"/>
                  <a:pt x="234" y="765"/>
                </a:cubicBezTo>
                <a:lnTo>
                  <a:pt x="233" y="765"/>
                </a:lnTo>
                <a:lnTo>
                  <a:pt x="231" y="765"/>
                </a:lnTo>
                <a:lnTo>
                  <a:pt x="230" y="764"/>
                </a:lnTo>
                <a:lnTo>
                  <a:pt x="229" y="764"/>
                </a:lnTo>
                <a:lnTo>
                  <a:pt x="228" y="764"/>
                </a:lnTo>
                <a:close/>
                <a:moveTo>
                  <a:pt x="232" y="748"/>
                </a:moveTo>
                <a:cubicBezTo>
                  <a:pt x="249" y="751"/>
                  <a:pt x="251" y="755"/>
                  <a:pt x="255" y="759"/>
                </a:cubicBezTo>
                <a:lnTo>
                  <a:pt x="255" y="760"/>
                </a:lnTo>
                <a:lnTo>
                  <a:pt x="256" y="761"/>
                </a:lnTo>
                <a:cubicBezTo>
                  <a:pt x="244" y="756"/>
                  <a:pt x="238" y="755"/>
                  <a:pt x="237" y="754"/>
                </a:cubicBezTo>
                <a:lnTo>
                  <a:pt x="237" y="754"/>
                </a:lnTo>
                <a:lnTo>
                  <a:pt x="236" y="754"/>
                </a:lnTo>
                <a:lnTo>
                  <a:pt x="236" y="754"/>
                </a:lnTo>
                <a:lnTo>
                  <a:pt x="236" y="754"/>
                </a:lnTo>
                <a:lnTo>
                  <a:pt x="235" y="754"/>
                </a:lnTo>
                <a:lnTo>
                  <a:pt x="235" y="753"/>
                </a:lnTo>
                <a:lnTo>
                  <a:pt x="235" y="753"/>
                </a:lnTo>
                <a:lnTo>
                  <a:pt x="235" y="753"/>
                </a:lnTo>
                <a:lnTo>
                  <a:pt x="235" y="753"/>
                </a:lnTo>
                <a:cubicBezTo>
                  <a:pt x="236" y="753"/>
                  <a:pt x="234" y="750"/>
                  <a:pt x="232" y="748"/>
                </a:cubicBezTo>
                <a:close/>
                <a:moveTo>
                  <a:pt x="246" y="739"/>
                </a:moveTo>
                <a:lnTo>
                  <a:pt x="249" y="741"/>
                </a:lnTo>
                <a:lnTo>
                  <a:pt x="251" y="742"/>
                </a:lnTo>
                <a:lnTo>
                  <a:pt x="253" y="742"/>
                </a:lnTo>
                <a:lnTo>
                  <a:pt x="254" y="743"/>
                </a:lnTo>
                <a:lnTo>
                  <a:pt x="254" y="743"/>
                </a:lnTo>
                <a:lnTo>
                  <a:pt x="255" y="743"/>
                </a:lnTo>
                <a:lnTo>
                  <a:pt x="255" y="743"/>
                </a:lnTo>
                <a:lnTo>
                  <a:pt x="256" y="744"/>
                </a:lnTo>
                <a:lnTo>
                  <a:pt x="254" y="746"/>
                </a:lnTo>
                <a:cubicBezTo>
                  <a:pt x="250" y="743"/>
                  <a:pt x="247" y="740"/>
                  <a:pt x="246" y="739"/>
                </a:cubicBezTo>
                <a:close/>
                <a:moveTo>
                  <a:pt x="255" y="755"/>
                </a:moveTo>
                <a:lnTo>
                  <a:pt x="257" y="755"/>
                </a:lnTo>
                <a:lnTo>
                  <a:pt x="258" y="755"/>
                </a:lnTo>
                <a:lnTo>
                  <a:pt x="259" y="756"/>
                </a:lnTo>
                <a:lnTo>
                  <a:pt x="260" y="756"/>
                </a:lnTo>
                <a:lnTo>
                  <a:pt x="259" y="757"/>
                </a:lnTo>
                <a:lnTo>
                  <a:pt x="258" y="758"/>
                </a:lnTo>
                <a:lnTo>
                  <a:pt x="257" y="758"/>
                </a:lnTo>
                <a:lnTo>
                  <a:pt x="255" y="755"/>
                </a:lnTo>
                <a:close/>
                <a:moveTo>
                  <a:pt x="254" y="736"/>
                </a:moveTo>
                <a:cubicBezTo>
                  <a:pt x="250" y="732"/>
                  <a:pt x="245" y="726"/>
                  <a:pt x="243" y="723"/>
                </a:cubicBezTo>
                <a:cubicBezTo>
                  <a:pt x="241" y="721"/>
                  <a:pt x="238" y="716"/>
                  <a:pt x="237" y="715"/>
                </a:cubicBezTo>
                <a:lnTo>
                  <a:pt x="239" y="716"/>
                </a:lnTo>
                <a:lnTo>
                  <a:pt x="240" y="716"/>
                </a:lnTo>
                <a:lnTo>
                  <a:pt x="241" y="717"/>
                </a:lnTo>
                <a:cubicBezTo>
                  <a:pt x="246" y="718"/>
                  <a:pt x="247" y="721"/>
                  <a:pt x="252" y="726"/>
                </a:cubicBezTo>
                <a:lnTo>
                  <a:pt x="253" y="727"/>
                </a:lnTo>
                <a:lnTo>
                  <a:pt x="255" y="729"/>
                </a:lnTo>
                <a:lnTo>
                  <a:pt x="257" y="731"/>
                </a:lnTo>
                <a:lnTo>
                  <a:pt x="259" y="733"/>
                </a:lnTo>
                <a:lnTo>
                  <a:pt x="260" y="735"/>
                </a:lnTo>
                <a:lnTo>
                  <a:pt x="262" y="736"/>
                </a:lnTo>
                <a:lnTo>
                  <a:pt x="263" y="738"/>
                </a:lnTo>
                <a:lnTo>
                  <a:pt x="264" y="738"/>
                </a:lnTo>
                <a:lnTo>
                  <a:pt x="265" y="739"/>
                </a:lnTo>
                <a:lnTo>
                  <a:pt x="265" y="740"/>
                </a:lnTo>
                <a:lnTo>
                  <a:pt x="265" y="740"/>
                </a:lnTo>
                <a:lnTo>
                  <a:pt x="265" y="740"/>
                </a:lnTo>
                <a:lnTo>
                  <a:pt x="265" y="740"/>
                </a:lnTo>
                <a:lnTo>
                  <a:pt x="264" y="740"/>
                </a:lnTo>
                <a:lnTo>
                  <a:pt x="263" y="739"/>
                </a:lnTo>
                <a:lnTo>
                  <a:pt x="261" y="739"/>
                </a:lnTo>
                <a:lnTo>
                  <a:pt x="259" y="738"/>
                </a:lnTo>
                <a:lnTo>
                  <a:pt x="257" y="737"/>
                </a:lnTo>
                <a:lnTo>
                  <a:pt x="254" y="736"/>
                </a:lnTo>
                <a:close/>
                <a:moveTo>
                  <a:pt x="261" y="725"/>
                </a:moveTo>
                <a:cubicBezTo>
                  <a:pt x="271" y="728"/>
                  <a:pt x="275" y="730"/>
                  <a:pt x="276" y="730"/>
                </a:cubicBezTo>
                <a:cubicBezTo>
                  <a:pt x="279" y="730"/>
                  <a:pt x="280" y="732"/>
                  <a:pt x="282" y="734"/>
                </a:cubicBezTo>
                <a:lnTo>
                  <a:pt x="283" y="735"/>
                </a:lnTo>
                <a:lnTo>
                  <a:pt x="284" y="736"/>
                </a:lnTo>
                <a:lnTo>
                  <a:pt x="282" y="736"/>
                </a:lnTo>
                <a:lnTo>
                  <a:pt x="280" y="736"/>
                </a:lnTo>
                <a:lnTo>
                  <a:pt x="278" y="736"/>
                </a:lnTo>
                <a:lnTo>
                  <a:pt x="276" y="736"/>
                </a:lnTo>
                <a:lnTo>
                  <a:pt x="275" y="736"/>
                </a:lnTo>
                <a:lnTo>
                  <a:pt x="274" y="736"/>
                </a:lnTo>
                <a:lnTo>
                  <a:pt x="273" y="736"/>
                </a:lnTo>
                <a:lnTo>
                  <a:pt x="272" y="736"/>
                </a:lnTo>
                <a:lnTo>
                  <a:pt x="272" y="736"/>
                </a:lnTo>
                <a:lnTo>
                  <a:pt x="271" y="736"/>
                </a:lnTo>
                <a:lnTo>
                  <a:pt x="271" y="737"/>
                </a:lnTo>
                <a:lnTo>
                  <a:pt x="271" y="737"/>
                </a:lnTo>
                <a:lnTo>
                  <a:pt x="271" y="737"/>
                </a:lnTo>
                <a:lnTo>
                  <a:pt x="272" y="738"/>
                </a:lnTo>
                <a:cubicBezTo>
                  <a:pt x="273" y="740"/>
                  <a:pt x="286" y="746"/>
                  <a:pt x="291" y="748"/>
                </a:cubicBezTo>
                <a:lnTo>
                  <a:pt x="293" y="748"/>
                </a:lnTo>
                <a:lnTo>
                  <a:pt x="294" y="748"/>
                </a:lnTo>
                <a:lnTo>
                  <a:pt x="295" y="749"/>
                </a:lnTo>
                <a:lnTo>
                  <a:pt x="296" y="749"/>
                </a:lnTo>
                <a:lnTo>
                  <a:pt x="297" y="750"/>
                </a:lnTo>
                <a:lnTo>
                  <a:pt x="298" y="752"/>
                </a:lnTo>
                <a:cubicBezTo>
                  <a:pt x="278" y="749"/>
                  <a:pt x="276" y="745"/>
                  <a:pt x="261" y="725"/>
                </a:cubicBezTo>
                <a:close/>
                <a:moveTo>
                  <a:pt x="294" y="732"/>
                </a:moveTo>
                <a:lnTo>
                  <a:pt x="296" y="732"/>
                </a:lnTo>
                <a:lnTo>
                  <a:pt x="298" y="732"/>
                </a:lnTo>
                <a:lnTo>
                  <a:pt x="299" y="732"/>
                </a:lnTo>
                <a:lnTo>
                  <a:pt x="299" y="732"/>
                </a:lnTo>
                <a:lnTo>
                  <a:pt x="300" y="732"/>
                </a:lnTo>
                <a:lnTo>
                  <a:pt x="300" y="733"/>
                </a:lnTo>
                <a:lnTo>
                  <a:pt x="301" y="734"/>
                </a:lnTo>
                <a:lnTo>
                  <a:pt x="303" y="736"/>
                </a:lnTo>
                <a:lnTo>
                  <a:pt x="305" y="738"/>
                </a:lnTo>
                <a:lnTo>
                  <a:pt x="303" y="738"/>
                </a:lnTo>
                <a:lnTo>
                  <a:pt x="301" y="738"/>
                </a:lnTo>
                <a:lnTo>
                  <a:pt x="300" y="738"/>
                </a:lnTo>
                <a:lnTo>
                  <a:pt x="299" y="738"/>
                </a:lnTo>
                <a:lnTo>
                  <a:pt x="298" y="737"/>
                </a:lnTo>
                <a:lnTo>
                  <a:pt x="298" y="737"/>
                </a:lnTo>
                <a:lnTo>
                  <a:pt x="297" y="736"/>
                </a:lnTo>
                <a:lnTo>
                  <a:pt x="296" y="734"/>
                </a:lnTo>
                <a:lnTo>
                  <a:pt x="294" y="732"/>
                </a:lnTo>
                <a:close/>
                <a:moveTo>
                  <a:pt x="303" y="742"/>
                </a:moveTo>
                <a:lnTo>
                  <a:pt x="305" y="743"/>
                </a:lnTo>
                <a:lnTo>
                  <a:pt x="306" y="743"/>
                </a:lnTo>
                <a:lnTo>
                  <a:pt x="308" y="743"/>
                </a:lnTo>
                <a:lnTo>
                  <a:pt x="308" y="744"/>
                </a:lnTo>
                <a:lnTo>
                  <a:pt x="309" y="744"/>
                </a:lnTo>
                <a:lnTo>
                  <a:pt x="310" y="745"/>
                </a:lnTo>
                <a:lnTo>
                  <a:pt x="311" y="746"/>
                </a:lnTo>
                <a:lnTo>
                  <a:pt x="312" y="748"/>
                </a:lnTo>
                <a:lnTo>
                  <a:pt x="310" y="747"/>
                </a:lnTo>
                <a:lnTo>
                  <a:pt x="309" y="747"/>
                </a:lnTo>
                <a:lnTo>
                  <a:pt x="308" y="747"/>
                </a:lnTo>
                <a:lnTo>
                  <a:pt x="307" y="747"/>
                </a:lnTo>
                <a:lnTo>
                  <a:pt x="306" y="746"/>
                </a:lnTo>
                <a:lnTo>
                  <a:pt x="305" y="745"/>
                </a:lnTo>
                <a:lnTo>
                  <a:pt x="304" y="744"/>
                </a:lnTo>
                <a:lnTo>
                  <a:pt x="303" y="742"/>
                </a:lnTo>
                <a:close/>
                <a:moveTo>
                  <a:pt x="332" y="745"/>
                </a:moveTo>
                <a:lnTo>
                  <a:pt x="330" y="744"/>
                </a:lnTo>
                <a:lnTo>
                  <a:pt x="328" y="744"/>
                </a:lnTo>
                <a:lnTo>
                  <a:pt x="327" y="744"/>
                </a:lnTo>
                <a:cubicBezTo>
                  <a:pt x="323" y="744"/>
                  <a:pt x="321" y="741"/>
                  <a:pt x="318" y="737"/>
                </a:cubicBezTo>
                <a:lnTo>
                  <a:pt x="317" y="736"/>
                </a:lnTo>
                <a:lnTo>
                  <a:pt x="315" y="734"/>
                </a:lnTo>
                <a:cubicBezTo>
                  <a:pt x="322" y="736"/>
                  <a:pt x="327" y="736"/>
                  <a:pt x="327" y="736"/>
                </a:cubicBezTo>
                <a:cubicBezTo>
                  <a:pt x="330" y="736"/>
                  <a:pt x="331" y="738"/>
                  <a:pt x="334" y="740"/>
                </a:cubicBezTo>
                <a:lnTo>
                  <a:pt x="335" y="741"/>
                </a:lnTo>
                <a:lnTo>
                  <a:pt x="332" y="745"/>
                </a:lnTo>
                <a:close/>
                <a:moveTo>
                  <a:pt x="344" y="721"/>
                </a:moveTo>
                <a:lnTo>
                  <a:pt x="342" y="720"/>
                </a:lnTo>
                <a:lnTo>
                  <a:pt x="340" y="720"/>
                </a:lnTo>
                <a:lnTo>
                  <a:pt x="339" y="720"/>
                </a:lnTo>
                <a:lnTo>
                  <a:pt x="338" y="719"/>
                </a:lnTo>
                <a:lnTo>
                  <a:pt x="338" y="719"/>
                </a:lnTo>
                <a:lnTo>
                  <a:pt x="337" y="718"/>
                </a:lnTo>
                <a:lnTo>
                  <a:pt x="336" y="716"/>
                </a:lnTo>
                <a:lnTo>
                  <a:pt x="335" y="714"/>
                </a:lnTo>
                <a:lnTo>
                  <a:pt x="337" y="715"/>
                </a:lnTo>
                <a:lnTo>
                  <a:pt x="338" y="715"/>
                </a:lnTo>
                <a:lnTo>
                  <a:pt x="339" y="716"/>
                </a:lnTo>
                <a:lnTo>
                  <a:pt x="340" y="716"/>
                </a:lnTo>
                <a:lnTo>
                  <a:pt x="341" y="716"/>
                </a:lnTo>
                <a:lnTo>
                  <a:pt x="341" y="717"/>
                </a:lnTo>
                <a:lnTo>
                  <a:pt x="343" y="719"/>
                </a:lnTo>
                <a:lnTo>
                  <a:pt x="344" y="721"/>
                </a:lnTo>
                <a:close/>
                <a:moveTo>
                  <a:pt x="341" y="763"/>
                </a:moveTo>
                <a:lnTo>
                  <a:pt x="339" y="761"/>
                </a:lnTo>
                <a:lnTo>
                  <a:pt x="337" y="759"/>
                </a:lnTo>
                <a:lnTo>
                  <a:pt x="336" y="758"/>
                </a:lnTo>
                <a:lnTo>
                  <a:pt x="336" y="757"/>
                </a:lnTo>
                <a:lnTo>
                  <a:pt x="336" y="757"/>
                </a:lnTo>
                <a:lnTo>
                  <a:pt x="338" y="756"/>
                </a:lnTo>
                <a:lnTo>
                  <a:pt x="340" y="755"/>
                </a:lnTo>
                <a:lnTo>
                  <a:pt x="343" y="755"/>
                </a:lnTo>
                <a:lnTo>
                  <a:pt x="345" y="755"/>
                </a:lnTo>
                <a:lnTo>
                  <a:pt x="346" y="755"/>
                </a:lnTo>
                <a:lnTo>
                  <a:pt x="347" y="755"/>
                </a:lnTo>
                <a:lnTo>
                  <a:pt x="347" y="755"/>
                </a:lnTo>
                <a:lnTo>
                  <a:pt x="348" y="755"/>
                </a:lnTo>
                <a:lnTo>
                  <a:pt x="348" y="756"/>
                </a:lnTo>
                <a:lnTo>
                  <a:pt x="349" y="757"/>
                </a:lnTo>
                <a:lnTo>
                  <a:pt x="347" y="760"/>
                </a:lnTo>
                <a:lnTo>
                  <a:pt x="345" y="762"/>
                </a:lnTo>
                <a:lnTo>
                  <a:pt x="344" y="763"/>
                </a:lnTo>
                <a:lnTo>
                  <a:pt x="343" y="764"/>
                </a:lnTo>
                <a:lnTo>
                  <a:pt x="342" y="764"/>
                </a:lnTo>
                <a:lnTo>
                  <a:pt x="342" y="764"/>
                </a:lnTo>
                <a:lnTo>
                  <a:pt x="341" y="763"/>
                </a:lnTo>
                <a:close/>
                <a:moveTo>
                  <a:pt x="351" y="703"/>
                </a:moveTo>
                <a:lnTo>
                  <a:pt x="354" y="705"/>
                </a:lnTo>
                <a:lnTo>
                  <a:pt x="351" y="704"/>
                </a:lnTo>
                <a:lnTo>
                  <a:pt x="350" y="704"/>
                </a:lnTo>
                <a:lnTo>
                  <a:pt x="349" y="704"/>
                </a:lnTo>
                <a:lnTo>
                  <a:pt x="349" y="704"/>
                </a:lnTo>
                <a:lnTo>
                  <a:pt x="348" y="703"/>
                </a:lnTo>
                <a:lnTo>
                  <a:pt x="349" y="703"/>
                </a:lnTo>
                <a:lnTo>
                  <a:pt x="351" y="703"/>
                </a:lnTo>
                <a:close/>
                <a:moveTo>
                  <a:pt x="353" y="785"/>
                </a:moveTo>
                <a:lnTo>
                  <a:pt x="357" y="783"/>
                </a:lnTo>
                <a:lnTo>
                  <a:pt x="357" y="783"/>
                </a:lnTo>
                <a:lnTo>
                  <a:pt x="356" y="784"/>
                </a:lnTo>
                <a:lnTo>
                  <a:pt x="355" y="784"/>
                </a:lnTo>
                <a:lnTo>
                  <a:pt x="353" y="785"/>
                </a:lnTo>
                <a:lnTo>
                  <a:pt x="353" y="785"/>
                </a:lnTo>
                <a:close/>
                <a:moveTo>
                  <a:pt x="361" y="757"/>
                </a:moveTo>
                <a:lnTo>
                  <a:pt x="361" y="756"/>
                </a:lnTo>
                <a:lnTo>
                  <a:pt x="361" y="755"/>
                </a:lnTo>
                <a:lnTo>
                  <a:pt x="362" y="755"/>
                </a:lnTo>
                <a:lnTo>
                  <a:pt x="365" y="755"/>
                </a:lnTo>
                <a:lnTo>
                  <a:pt x="361" y="757"/>
                </a:lnTo>
                <a:close/>
                <a:moveTo>
                  <a:pt x="362" y="751"/>
                </a:moveTo>
                <a:lnTo>
                  <a:pt x="363" y="749"/>
                </a:lnTo>
                <a:lnTo>
                  <a:pt x="364" y="748"/>
                </a:lnTo>
                <a:lnTo>
                  <a:pt x="365" y="747"/>
                </a:lnTo>
                <a:lnTo>
                  <a:pt x="366" y="748"/>
                </a:lnTo>
                <a:lnTo>
                  <a:pt x="368" y="748"/>
                </a:lnTo>
                <a:lnTo>
                  <a:pt x="369" y="749"/>
                </a:lnTo>
                <a:lnTo>
                  <a:pt x="371" y="748"/>
                </a:lnTo>
                <a:lnTo>
                  <a:pt x="372" y="748"/>
                </a:lnTo>
                <a:lnTo>
                  <a:pt x="373" y="747"/>
                </a:lnTo>
                <a:lnTo>
                  <a:pt x="374" y="746"/>
                </a:lnTo>
                <a:lnTo>
                  <a:pt x="374" y="745"/>
                </a:lnTo>
                <a:lnTo>
                  <a:pt x="374" y="744"/>
                </a:lnTo>
                <a:lnTo>
                  <a:pt x="373" y="742"/>
                </a:lnTo>
                <a:lnTo>
                  <a:pt x="373" y="742"/>
                </a:lnTo>
                <a:lnTo>
                  <a:pt x="374" y="742"/>
                </a:lnTo>
                <a:lnTo>
                  <a:pt x="376" y="744"/>
                </a:lnTo>
                <a:lnTo>
                  <a:pt x="375" y="745"/>
                </a:lnTo>
                <a:lnTo>
                  <a:pt x="374" y="747"/>
                </a:lnTo>
                <a:lnTo>
                  <a:pt x="373" y="748"/>
                </a:lnTo>
                <a:lnTo>
                  <a:pt x="372" y="749"/>
                </a:lnTo>
                <a:lnTo>
                  <a:pt x="372" y="750"/>
                </a:lnTo>
                <a:lnTo>
                  <a:pt x="371" y="751"/>
                </a:lnTo>
                <a:lnTo>
                  <a:pt x="370" y="751"/>
                </a:lnTo>
                <a:lnTo>
                  <a:pt x="370" y="752"/>
                </a:lnTo>
                <a:lnTo>
                  <a:pt x="369" y="752"/>
                </a:lnTo>
                <a:lnTo>
                  <a:pt x="368" y="752"/>
                </a:lnTo>
                <a:lnTo>
                  <a:pt x="367" y="752"/>
                </a:lnTo>
                <a:lnTo>
                  <a:pt x="365" y="752"/>
                </a:lnTo>
                <a:lnTo>
                  <a:pt x="364" y="751"/>
                </a:lnTo>
                <a:lnTo>
                  <a:pt x="362" y="751"/>
                </a:lnTo>
                <a:close/>
                <a:moveTo>
                  <a:pt x="373" y="742"/>
                </a:moveTo>
                <a:lnTo>
                  <a:pt x="373" y="741"/>
                </a:lnTo>
                <a:lnTo>
                  <a:pt x="373" y="741"/>
                </a:lnTo>
                <a:lnTo>
                  <a:pt x="373" y="742"/>
                </a:lnTo>
                <a:close/>
                <a:moveTo>
                  <a:pt x="379" y="740"/>
                </a:moveTo>
                <a:lnTo>
                  <a:pt x="376" y="739"/>
                </a:lnTo>
                <a:lnTo>
                  <a:pt x="379" y="739"/>
                </a:lnTo>
                <a:lnTo>
                  <a:pt x="379" y="740"/>
                </a:lnTo>
                <a:close/>
                <a:moveTo>
                  <a:pt x="383" y="762"/>
                </a:moveTo>
                <a:cubicBezTo>
                  <a:pt x="382" y="761"/>
                  <a:pt x="381" y="761"/>
                  <a:pt x="381" y="761"/>
                </a:cubicBezTo>
                <a:lnTo>
                  <a:pt x="381" y="761"/>
                </a:lnTo>
                <a:lnTo>
                  <a:pt x="381" y="761"/>
                </a:lnTo>
                <a:lnTo>
                  <a:pt x="381" y="761"/>
                </a:lnTo>
                <a:lnTo>
                  <a:pt x="381" y="761"/>
                </a:lnTo>
                <a:lnTo>
                  <a:pt x="381" y="761"/>
                </a:lnTo>
                <a:cubicBezTo>
                  <a:pt x="382" y="761"/>
                  <a:pt x="394" y="752"/>
                  <a:pt x="405" y="741"/>
                </a:cubicBezTo>
                <a:cubicBezTo>
                  <a:pt x="396" y="751"/>
                  <a:pt x="388" y="759"/>
                  <a:pt x="383" y="762"/>
                </a:cubicBezTo>
                <a:close/>
                <a:moveTo>
                  <a:pt x="406" y="745"/>
                </a:moveTo>
                <a:cubicBezTo>
                  <a:pt x="416" y="732"/>
                  <a:pt x="423" y="721"/>
                  <a:pt x="428" y="710"/>
                </a:cubicBezTo>
                <a:cubicBezTo>
                  <a:pt x="423" y="724"/>
                  <a:pt x="415" y="735"/>
                  <a:pt x="406" y="745"/>
                </a:cubicBezTo>
                <a:close/>
                <a:moveTo>
                  <a:pt x="428" y="685"/>
                </a:moveTo>
                <a:lnTo>
                  <a:pt x="429" y="685"/>
                </a:lnTo>
                <a:lnTo>
                  <a:pt x="431" y="686"/>
                </a:lnTo>
                <a:lnTo>
                  <a:pt x="428" y="688"/>
                </a:lnTo>
                <a:lnTo>
                  <a:pt x="427" y="689"/>
                </a:lnTo>
                <a:lnTo>
                  <a:pt x="427" y="688"/>
                </a:lnTo>
                <a:lnTo>
                  <a:pt x="428" y="685"/>
                </a:lnTo>
                <a:close/>
                <a:moveTo>
                  <a:pt x="432" y="658"/>
                </a:moveTo>
                <a:lnTo>
                  <a:pt x="432" y="661"/>
                </a:lnTo>
                <a:lnTo>
                  <a:pt x="431" y="661"/>
                </a:lnTo>
                <a:lnTo>
                  <a:pt x="432" y="658"/>
                </a:lnTo>
                <a:close/>
                <a:moveTo>
                  <a:pt x="435" y="678"/>
                </a:moveTo>
                <a:lnTo>
                  <a:pt x="434" y="678"/>
                </a:lnTo>
                <a:lnTo>
                  <a:pt x="432" y="678"/>
                </a:lnTo>
                <a:lnTo>
                  <a:pt x="432" y="676"/>
                </a:lnTo>
                <a:lnTo>
                  <a:pt x="433" y="676"/>
                </a:lnTo>
                <a:lnTo>
                  <a:pt x="434" y="675"/>
                </a:lnTo>
                <a:lnTo>
                  <a:pt x="435" y="675"/>
                </a:lnTo>
                <a:lnTo>
                  <a:pt x="435" y="675"/>
                </a:lnTo>
                <a:lnTo>
                  <a:pt x="435" y="678"/>
                </a:lnTo>
                <a:close/>
                <a:moveTo>
                  <a:pt x="444" y="609"/>
                </a:moveTo>
                <a:lnTo>
                  <a:pt x="444" y="611"/>
                </a:lnTo>
                <a:lnTo>
                  <a:pt x="445" y="612"/>
                </a:lnTo>
                <a:lnTo>
                  <a:pt x="445" y="613"/>
                </a:lnTo>
                <a:lnTo>
                  <a:pt x="445" y="613"/>
                </a:lnTo>
                <a:lnTo>
                  <a:pt x="445" y="614"/>
                </a:lnTo>
                <a:lnTo>
                  <a:pt x="445" y="615"/>
                </a:lnTo>
                <a:lnTo>
                  <a:pt x="444" y="615"/>
                </a:lnTo>
                <a:lnTo>
                  <a:pt x="444" y="616"/>
                </a:lnTo>
                <a:cubicBezTo>
                  <a:pt x="444" y="616"/>
                  <a:pt x="443" y="622"/>
                  <a:pt x="443" y="624"/>
                </a:cubicBezTo>
                <a:cubicBezTo>
                  <a:pt x="443" y="620"/>
                  <a:pt x="443" y="609"/>
                  <a:pt x="443" y="608"/>
                </a:cubicBezTo>
                <a:lnTo>
                  <a:pt x="444" y="608"/>
                </a:lnTo>
                <a:lnTo>
                  <a:pt x="444" y="608"/>
                </a:lnTo>
                <a:lnTo>
                  <a:pt x="444" y="608"/>
                </a:lnTo>
                <a:lnTo>
                  <a:pt x="444" y="609"/>
                </a:lnTo>
                <a:lnTo>
                  <a:pt x="444" y="609"/>
                </a:lnTo>
                <a:close/>
                <a:moveTo>
                  <a:pt x="445" y="640"/>
                </a:moveTo>
                <a:cubicBezTo>
                  <a:pt x="444" y="632"/>
                  <a:pt x="443" y="629"/>
                  <a:pt x="443" y="630"/>
                </a:cubicBezTo>
                <a:lnTo>
                  <a:pt x="443" y="629"/>
                </a:lnTo>
                <a:lnTo>
                  <a:pt x="443" y="629"/>
                </a:lnTo>
                <a:lnTo>
                  <a:pt x="444" y="629"/>
                </a:lnTo>
                <a:lnTo>
                  <a:pt x="444" y="629"/>
                </a:lnTo>
                <a:lnTo>
                  <a:pt x="444" y="631"/>
                </a:lnTo>
                <a:lnTo>
                  <a:pt x="445" y="632"/>
                </a:lnTo>
                <a:lnTo>
                  <a:pt x="445" y="633"/>
                </a:lnTo>
                <a:lnTo>
                  <a:pt x="445" y="634"/>
                </a:lnTo>
                <a:lnTo>
                  <a:pt x="445" y="635"/>
                </a:lnTo>
                <a:lnTo>
                  <a:pt x="446" y="635"/>
                </a:lnTo>
                <a:lnTo>
                  <a:pt x="446" y="636"/>
                </a:lnTo>
                <a:lnTo>
                  <a:pt x="445" y="638"/>
                </a:lnTo>
                <a:lnTo>
                  <a:pt x="445" y="640"/>
                </a:lnTo>
                <a:close/>
                <a:moveTo>
                  <a:pt x="713" y="188"/>
                </a:moveTo>
                <a:lnTo>
                  <a:pt x="709" y="182"/>
                </a:lnTo>
                <a:lnTo>
                  <a:pt x="706" y="179"/>
                </a:lnTo>
                <a:lnTo>
                  <a:pt x="708" y="181"/>
                </a:lnTo>
                <a:lnTo>
                  <a:pt x="710" y="183"/>
                </a:lnTo>
                <a:lnTo>
                  <a:pt x="711" y="184"/>
                </a:lnTo>
                <a:lnTo>
                  <a:pt x="711" y="185"/>
                </a:lnTo>
                <a:lnTo>
                  <a:pt x="712" y="185"/>
                </a:lnTo>
                <a:lnTo>
                  <a:pt x="712" y="186"/>
                </a:lnTo>
                <a:lnTo>
                  <a:pt x="712" y="187"/>
                </a:lnTo>
                <a:lnTo>
                  <a:pt x="713" y="188"/>
                </a:lnTo>
                <a:close/>
                <a:moveTo>
                  <a:pt x="709" y="206"/>
                </a:moveTo>
                <a:cubicBezTo>
                  <a:pt x="696" y="187"/>
                  <a:pt x="688" y="178"/>
                  <a:pt x="687" y="176"/>
                </a:cubicBezTo>
                <a:cubicBezTo>
                  <a:pt x="686" y="175"/>
                  <a:pt x="685" y="174"/>
                  <a:pt x="685" y="174"/>
                </a:cubicBezTo>
                <a:lnTo>
                  <a:pt x="685" y="174"/>
                </a:lnTo>
                <a:lnTo>
                  <a:pt x="685" y="174"/>
                </a:lnTo>
                <a:lnTo>
                  <a:pt x="686" y="174"/>
                </a:lnTo>
                <a:lnTo>
                  <a:pt x="686" y="174"/>
                </a:lnTo>
                <a:lnTo>
                  <a:pt x="686" y="174"/>
                </a:lnTo>
                <a:lnTo>
                  <a:pt x="686" y="175"/>
                </a:lnTo>
                <a:lnTo>
                  <a:pt x="687" y="175"/>
                </a:lnTo>
                <a:lnTo>
                  <a:pt x="689" y="175"/>
                </a:lnTo>
                <a:lnTo>
                  <a:pt x="690" y="174"/>
                </a:lnTo>
                <a:lnTo>
                  <a:pt x="689" y="172"/>
                </a:lnTo>
                <a:cubicBezTo>
                  <a:pt x="688" y="171"/>
                  <a:pt x="705" y="199"/>
                  <a:pt x="709" y="206"/>
                </a:cubicBezTo>
                <a:close/>
                <a:moveTo>
                  <a:pt x="672" y="214"/>
                </a:moveTo>
                <a:cubicBezTo>
                  <a:pt x="669" y="209"/>
                  <a:pt x="667" y="207"/>
                  <a:pt x="667" y="207"/>
                </a:cubicBezTo>
                <a:lnTo>
                  <a:pt x="667" y="206"/>
                </a:lnTo>
                <a:lnTo>
                  <a:pt x="667" y="206"/>
                </a:lnTo>
                <a:cubicBezTo>
                  <a:pt x="668" y="206"/>
                  <a:pt x="701" y="250"/>
                  <a:pt x="706" y="259"/>
                </a:cubicBezTo>
                <a:lnTo>
                  <a:pt x="706" y="259"/>
                </a:lnTo>
                <a:lnTo>
                  <a:pt x="705" y="259"/>
                </a:lnTo>
                <a:lnTo>
                  <a:pt x="705" y="259"/>
                </a:lnTo>
                <a:lnTo>
                  <a:pt x="705" y="260"/>
                </a:lnTo>
                <a:cubicBezTo>
                  <a:pt x="704" y="260"/>
                  <a:pt x="703" y="262"/>
                  <a:pt x="703" y="263"/>
                </a:cubicBezTo>
                <a:cubicBezTo>
                  <a:pt x="703" y="264"/>
                  <a:pt x="704" y="265"/>
                  <a:pt x="704" y="266"/>
                </a:cubicBezTo>
                <a:lnTo>
                  <a:pt x="704" y="266"/>
                </a:lnTo>
                <a:lnTo>
                  <a:pt x="704" y="266"/>
                </a:lnTo>
                <a:lnTo>
                  <a:pt x="704" y="266"/>
                </a:lnTo>
                <a:lnTo>
                  <a:pt x="704" y="266"/>
                </a:lnTo>
                <a:lnTo>
                  <a:pt x="704" y="266"/>
                </a:lnTo>
                <a:lnTo>
                  <a:pt x="704" y="266"/>
                </a:lnTo>
                <a:cubicBezTo>
                  <a:pt x="704" y="267"/>
                  <a:pt x="702" y="264"/>
                  <a:pt x="701" y="262"/>
                </a:cubicBezTo>
                <a:cubicBezTo>
                  <a:pt x="698" y="257"/>
                  <a:pt x="685" y="236"/>
                  <a:pt x="672" y="214"/>
                </a:cubicBezTo>
                <a:close/>
                <a:moveTo>
                  <a:pt x="658" y="357"/>
                </a:moveTo>
                <a:lnTo>
                  <a:pt x="659" y="358"/>
                </a:lnTo>
                <a:lnTo>
                  <a:pt x="660" y="359"/>
                </a:lnTo>
                <a:lnTo>
                  <a:pt x="661" y="360"/>
                </a:lnTo>
                <a:lnTo>
                  <a:pt x="662" y="362"/>
                </a:lnTo>
                <a:lnTo>
                  <a:pt x="660" y="359"/>
                </a:lnTo>
                <a:lnTo>
                  <a:pt x="659" y="357"/>
                </a:lnTo>
                <a:lnTo>
                  <a:pt x="658" y="357"/>
                </a:lnTo>
                <a:lnTo>
                  <a:pt x="658" y="357"/>
                </a:lnTo>
                <a:lnTo>
                  <a:pt x="658" y="357"/>
                </a:lnTo>
                <a:close/>
                <a:moveTo>
                  <a:pt x="661" y="369"/>
                </a:moveTo>
                <a:lnTo>
                  <a:pt x="660" y="370"/>
                </a:lnTo>
                <a:lnTo>
                  <a:pt x="659" y="369"/>
                </a:lnTo>
                <a:lnTo>
                  <a:pt x="661" y="369"/>
                </a:lnTo>
                <a:close/>
                <a:moveTo>
                  <a:pt x="649" y="328"/>
                </a:moveTo>
                <a:cubicBezTo>
                  <a:pt x="656" y="339"/>
                  <a:pt x="659" y="346"/>
                  <a:pt x="659" y="345"/>
                </a:cubicBezTo>
                <a:lnTo>
                  <a:pt x="659" y="345"/>
                </a:lnTo>
                <a:cubicBezTo>
                  <a:pt x="659" y="346"/>
                  <a:pt x="653" y="335"/>
                  <a:pt x="649" y="328"/>
                </a:cubicBezTo>
                <a:close/>
                <a:moveTo>
                  <a:pt x="653" y="384"/>
                </a:moveTo>
                <a:lnTo>
                  <a:pt x="654" y="382"/>
                </a:lnTo>
                <a:lnTo>
                  <a:pt x="655" y="382"/>
                </a:lnTo>
                <a:lnTo>
                  <a:pt x="657" y="380"/>
                </a:lnTo>
                <a:lnTo>
                  <a:pt x="658" y="381"/>
                </a:lnTo>
                <a:lnTo>
                  <a:pt x="658" y="381"/>
                </a:lnTo>
                <a:lnTo>
                  <a:pt x="656" y="382"/>
                </a:lnTo>
                <a:lnTo>
                  <a:pt x="653" y="384"/>
                </a:lnTo>
                <a:close/>
                <a:moveTo>
                  <a:pt x="650" y="343"/>
                </a:moveTo>
                <a:lnTo>
                  <a:pt x="650" y="342"/>
                </a:lnTo>
                <a:lnTo>
                  <a:pt x="650" y="342"/>
                </a:lnTo>
                <a:lnTo>
                  <a:pt x="650" y="342"/>
                </a:lnTo>
                <a:lnTo>
                  <a:pt x="651" y="344"/>
                </a:lnTo>
                <a:lnTo>
                  <a:pt x="653" y="347"/>
                </a:lnTo>
                <a:lnTo>
                  <a:pt x="654" y="349"/>
                </a:lnTo>
                <a:lnTo>
                  <a:pt x="654" y="350"/>
                </a:lnTo>
                <a:lnTo>
                  <a:pt x="654" y="350"/>
                </a:lnTo>
                <a:lnTo>
                  <a:pt x="653" y="350"/>
                </a:lnTo>
                <a:lnTo>
                  <a:pt x="652" y="348"/>
                </a:lnTo>
                <a:lnTo>
                  <a:pt x="651" y="346"/>
                </a:lnTo>
                <a:lnTo>
                  <a:pt x="650" y="343"/>
                </a:lnTo>
                <a:close/>
                <a:moveTo>
                  <a:pt x="650" y="342"/>
                </a:moveTo>
                <a:lnTo>
                  <a:pt x="649" y="341"/>
                </a:lnTo>
                <a:lnTo>
                  <a:pt x="649" y="341"/>
                </a:lnTo>
                <a:lnTo>
                  <a:pt x="650" y="342"/>
                </a:lnTo>
                <a:close/>
                <a:moveTo>
                  <a:pt x="652" y="307"/>
                </a:moveTo>
                <a:lnTo>
                  <a:pt x="651" y="308"/>
                </a:lnTo>
                <a:lnTo>
                  <a:pt x="651" y="308"/>
                </a:lnTo>
                <a:lnTo>
                  <a:pt x="651" y="309"/>
                </a:lnTo>
                <a:lnTo>
                  <a:pt x="651" y="310"/>
                </a:lnTo>
                <a:lnTo>
                  <a:pt x="652" y="311"/>
                </a:lnTo>
                <a:lnTo>
                  <a:pt x="652" y="313"/>
                </a:lnTo>
                <a:lnTo>
                  <a:pt x="652" y="314"/>
                </a:lnTo>
                <a:lnTo>
                  <a:pt x="651" y="316"/>
                </a:lnTo>
                <a:lnTo>
                  <a:pt x="650" y="317"/>
                </a:lnTo>
                <a:cubicBezTo>
                  <a:pt x="641" y="303"/>
                  <a:pt x="634" y="293"/>
                  <a:pt x="632" y="291"/>
                </a:cubicBezTo>
                <a:cubicBezTo>
                  <a:pt x="631" y="288"/>
                  <a:pt x="630" y="287"/>
                  <a:pt x="630" y="287"/>
                </a:cubicBezTo>
                <a:lnTo>
                  <a:pt x="630" y="287"/>
                </a:lnTo>
                <a:lnTo>
                  <a:pt x="630" y="287"/>
                </a:lnTo>
                <a:cubicBezTo>
                  <a:pt x="630" y="287"/>
                  <a:pt x="632" y="289"/>
                  <a:pt x="633" y="290"/>
                </a:cubicBezTo>
                <a:cubicBezTo>
                  <a:pt x="636" y="292"/>
                  <a:pt x="646" y="302"/>
                  <a:pt x="652" y="307"/>
                </a:cubicBezTo>
                <a:close/>
                <a:moveTo>
                  <a:pt x="647" y="366"/>
                </a:moveTo>
                <a:lnTo>
                  <a:pt x="648" y="368"/>
                </a:lnTo>
                <a:lnTo>
                  <a:pt x="648" y="370"/>
                </a:lnTo>
                <a:lnTo>
                  <a:pt x="649" y="371"/>
                </a:lnTo>
                <a:lnTo>
                  <a:pt x="649" y="370"/>
                </a:lnTo>
                <a:lnTo>
                  <a:pt x="648" y="369"/>
                </a:lnTo>
                <a:lnTo>
                  <a:pt x="647" y="366"/>
                </a:lnTo>
                <a:close/>
                <a:moveTo>
                  <a:pt x="619" y="424"/>
                </a:moveTo>
                <a:lnTo>
                  <a:pt x="618" y="424"/>
                </a:lnTo>
                <a:lnTo>
                  <a:pt x="617" y="424"/>
                </a:lnTo>
                <a:lnTo>
                  <a:pt x="616" y="424"/>
                </a:lnTo>
                <a:lnTo>
                  <a:pt x="615" y="423"/>
                </a:lnTo>
                <a:lnTo>
                  <a:pt x="615" y="423"/>
                </a:lnTo>
                <a:lnTo>
                  <a:pt x="615" y="422"/>
                </a:lnTo>
                <a:lnTo>
                  <a:pt x="614" y="421"/>
                </a:lnTo>
                <a:lnTo>
                  <a:pt x="614" y="419"/>
                </a:lnTo>
                <a:lnTo>
                  <a:pt x="614" y="416"/>
                </a:lnTo>
                <a:lnTo>
                  <a:pt x="616" y="418"/>
                </a:lnTo>
                <a:lnTo>
                  <a:pt x="618" y="420"/>
                </a:lnTo>
                <a:lnTo>
                  <a:pt x="619" y="421"/>
                </a:lnTo>
                <a:lnTo>
                  <a:pt x="620" y="421"/>
                </a:lnTo>
                <a:lnTo>
                  <a:pt x="620" y="422"/>
                </a:lnTo>
                <a:lnTo>
                  <a:pt x="619" y="423"/>
                </a:lnTo>
                <a:lnTo>
                  <a:pt x="619" y="424"/>
                </a:lnTo>
                <a:close/>
                <a:moveTo>
                  <a:pt x="615" y="409"/>
                </a:moveTo>
                <a:cubicBezTo>
                  <a:pt x="618" y="407"/>
                  <a:pt x="619" y="408"/>
                  <a:pt x="621" y="408"/>
                </a:cubicBezTo>
                <a:lnTo>
                  <a:pt x="619" y="409"/>
                </a:lnTo>
                <a:lnTo>
                  <a:pt x="617" y="410"/>
                </a:lnTo>
                <a:lnTo>
                  <a:pt x="617" y="411"/>
                </a:lnTo>
                <a:lnTo>
                  <a:pt x="617" y="412"/>
                </a:lnTo>
                <a:lnTo>
                  <a:pt x="615" y="409"/>
                </a:lnTo>
                <a:close/>
                <a:moveTo>
                  <a:pt x="612" y="496"/>
                </a:moveTo>
                <a:cubicBezTo>
                  <a:pt x="613" y="491"/>
                  <a:pt x="615" y="487"/>
                  <a:pt x="615" y="486"/>
                </a:cubicBezTo>
                <a:lnTo>
                  <a:pt x="612" y="496"/>
                </a:lnTo>
                <a:close/>
                <a:moveTo>
                  <a:pt x="615" y="486"/>
                </a:moveTo>
                <a:cubicBezTo>
                  <a:pt x="616" y="483"/>
                  <a:pt x="617" y="479"/>
                  <a:pt x="618" y="477"/>
                </a:cubicBezTo>
                <a:lnTo>
                  <a:pt x="616" y="484"/>
                </a:lnTo>
                <a:lnTo>
                  <a:pt x="615" y="486"/>
                </a:lnTo>
                <a:close/>
                <a:moveTo>
                  <a:pt x="615" y="522"/>
                </a:moveTo>
                <a:lnTo>
                  <a:pt x="614" y="524"/>
                </a:lnTo>
                <a:lnTo>
                  <a:pt x="615" y="522"/>
                </a:lnTo>
                <a:lnTo>
                  <a:pt x="615" y="521"/>
                </a:lnTo>
                <a:lnTo>
                  <a:pt x="615" y="522"/>
                </a:lnTo>
                <a:lnTo>
                  <a:pt x="615" y="522"/>
                </a:lnTo>
                <a:close/>
                <a:moveTo>
                  <a:pt x="534" y="200"/>
                </a:moveTo>
                <a:cubicBezTo>
                  <a:pt x="527" y="194"/>
                  <a:pt x="521" y="184"/>
                  <a:pt x="519" y="179"/>
                </a:cubicBezTo>
                <a:lnTo>
                  <a:pt x="522" y="177"/>
                </a:lnTo>
                <a:lnTo>
                  <a:pt x="525" y="178"/>
                </a:lnTo>
                <a:lnTo>
                  <a:pt x="527" y="180"/>
                </a:lnTo>
                <a:lnTo>
                  <a:pt x="528" y="180"/>
                </a:lnTo>
                <a:lnTo>
                  <a:pt x="529" y="181"/>
                </a:lnTo>
                <a:lnTo>
                  <a:pt x="529" y="181"/>
                </a:lnTo>
                <a:lnTo>
                  <a:pt x="529" y="182"/>
                </a:lnTo>
                <a:lnTo>
                  <a:pt x="530" y="184"/>
                </a:lnTo>
                <a:lnTo>
                  <a:pt x="530" y="186"/>
                </a:lnTo>
                <a:lnTo>
                  <a:pt x="529" y="186"/>
                </a:lnTo>
                <a:lnTo>
                  <a:pt x="528" y="185"/>
                </a:lnTo>
                <a:lnTo>
                  <a:pt x="527" y="185"/>
                </a:lnTo>
                <a:lnTo>
                  <a:pt x="527" y="185"/>
                </a:lnTo>
                <a:lnTo>
                  <a:pt x="526" y="185"/>
                </a:lnTo>
                <a:lnTo>
                  <a:pt x="526" y="185"/>
                </a:lnTo>
                <a:lnTo>
                  <a:pt x="526" y="185"/>
                </a:lnTo>
                <a:lnTo>
                  <a:pt x="526" y="186"/>
                </a:lnTo>
                <a:cubicBezTo>
                  <a:pt x="526" y="188"/>
                  <a:pt x="533" y="197"/>
                  <a:pt x="535" y="200"/>
                </a:cubicBezTo>
                <a:cubicBezTo>
                  <a:pt x="536" y="201"/>
                  <a:pt x="537" y="203"/>
                  <a:pt x="537" y="203"/>
                </a:cubicBezTo>
                <a:lnTo>
                  <a:pt x="537" y="203"/>
                </a:lnTo>
                <a:cubicBezTo>
                  <a:pt x="537" y="203"/>
                  <a:pt x="535" y="201"/>
                  <a:pt x="534" y="200"/>
                </a:cubicBezTo>
                <a:close/>
                <a:moveTo>
                  <a:pt x="496" y="196"/>
                </a:moveTo>
                <a:cubicBezTo>
                  <a:pt x="498" y="197"/>
                  <a:pt x="501" y="198"/>
                  <a:pt x="502" y="198"/>
                </a:cubicBezTo>
                <a:cubicBezTo>
                  <a:pt x="504" y="198"/>
                  <a:pt x="508" y="200"/>
                  <a:pt x="509" y="201"/>
                </a:cubicBezTo>
                <a:cubicBezTo>
                  <a:pt x="516" y="210"/>
                  <a:pt x="541" y="230"/>
                  <a:pt x="549" y="236"/>
                </a:cubicBezTo>
                <a:cubicBezTo>
                  <a:pt x="552" y="239"/>
                  <a:pt x="555" y="241"/>
                  <a:pt x="554" y="241"/>
                </a:cubicBezTo>
                <a:lnTo>
                  <a:pt x="555" y="241"/>
                </a:lnTo>
                <a:lnTo>
                  <a:pt x="554" y="241"/>
                </a:lnTo>
                <a:cubicBezTo>
                  <a:pt x="554" y="240"/>
                  <a:pt x="553" y="240"/>
                  <a:pt x="550" y="238"/>
                </a:cubicBezTo>
                <a:cubicBezTo>
                  <a:pt x="542" y="232"/>
                  <a:pt x="533" y="226"/>
                  <a:pt x="529" y="224"/>
                </a:cubicBezTo>
                <a:cubicBezTo>
                  <a:pt x="512" y="214"/>
                  <a:pt x="504" y="207"/>
                  <a:pt x="496" y="196"/>
                </a:cubicBezTo>
                <a:close/>
                <a:moveTo>
                  <a:pt x="528" y="169"/>
                </a:moveTo>
                <a:lnTo>
                  <a:pt x="526" y="170"/>
                </a:lnTo>
                <a:lnTo>
                  <a:pt x="524" y="171"/>
                </a:lnTo>
                <a:lnTo>
                  <a:pt x="524" y="171"/>
                </a:lnTo>
                <a:lnTo>
                  <a:pt x="523" y="171"/>
                </a:lnTo>
                <a:lnTo>
                  <a:pt x="522" y="171"/>
                </a:lnTo>
                <a:lnTo>
                  <a:pt x="521" y="171"/>
                </a:lnTo>
                <a:lnTo>
                  <a:pt x="524" y="169"/>
                </a:lnTo>
                <a:lnTo>
                  <a:pt x="525" y="167"/>
                </a:lnTo>
                <a:lnTo>
                  <a:pt x="526" y="167"/>
                </a:lnTo>
                <a:lnTo>
                  <a:pt x="527" y="167"/>
                </a:lnTo>
                <a:lnTo>
                  <a:pt x="528" y="168"/>
                </a:lnTo>
                <a:lnTo>
                  <a:pt x="528" y="169"/>
                </a:lnTo>
                <a:close/>
                <a:moveTo>
                  <a:pt x="508" y="185"/>
                </a:moveTo>
                <a:lnTo>
                  <a:pt x="509" y="185"/>
                </a:lnTo>
                <a:lnTo>
                  <a:pt x="510" y="184"/>
                </a:lnTo>
                <a:lnTo>
                  <a:pt x="511" y="183"/>
                </a:lnTo>
                <a:lnTo>
                  <a:pt x="513" y="183"/>
                </a:lnTo>
                <a:lnTo>
                  <a:pt x="514" y="182"/>
                </a:lnTo>
                <a:lnTo>
                  <a:pt x="515" y="181"/>
                </a:lnTo>
                <a:cubicBezTo>
                  <a:pt x="517" y="188"/>
                  <a:pt x="521" y="193"/>
                  <a:pt x="521" y="193"/>
                </a:cubicBezTo>
                <a:lnTo>
                  <a:pt x="521" y="194"/>
                </a:lnTo>
                <a:lnTo>
                  <a:pt x="521" y="194"/>
                </a:lnTo>
                <a:lnTo>
                  <a:pt x="521" y="194"/>
                </a:lnTo>
                <a:lnTo>
                  <a:pt x="521" y="194"/>
                </a:lnTo>
                <a:lnTo>
                  <a:pt x="520" y="193"/>
                </a:lnTo>
                <a:lnTo>
                  <a:pt x="519" y="193"/>
                </a:lnTo>
                <a:cubicBezTo>
                  <a:pt x="518" y="192"/>
                  <a:pt x="510" y="186"/>
                  <a:pt x="508" y="185"/>
                </a:cubicBezTo>
                <a:close/>
                <a:moveTo>
                  <a:pt x="538" y="214"/>
                </a:moveTo>
                <a:cubicBezTo>
                  <a:pt x="525" y="204"/>
                  <a:pt x="518" y="199"/>
                  <a:pt x="515" y="198"/>
                </a:cubicBezTo>
                <a:cubicBezTo>
                  <a:pt x="512" y="196"/>
                  <a:pt x="510" y="194"/>
                  <a:pt x="509" y="191"/>
                </a:cubicBezTo>
                <a:cubicBezTo>
                  <a:pt x="520" y="198"/>
                  <a:pt x="564" y="234"/>
                  <a:pt x="564" y="234"/>
                </a:cubicBezTo>
                <a:lnTo>
                  <a:pt x="564" y="235"/>
                </a:lnTo>
                <a:cubicBezTo>
                  <a:pt x="565" y="236"/>
                  <a:pt x="552" y="226"/>
                  <a:pt x="538" y="214"/>
                </a:cubicBezTo>
                <a:close/>
                <a:moveTo>
                  <a:pt x="527" y="174"/>
                </a:moveTo>
                <a:lnTo>
                  <a:pt x="532" y="172"/>
                </a:lnTo>
                <a:lnTo>
                  <a:pt x="533" y="173"/>
                </a:lnTo>
                <a:lnTo>
                  <a:pt x="534" y="174"/>
                </a:lnTo>
                <a:lnTo>
                  <a:pt x="535" y="175"/>
                </a:lnTo>
                <a:lnTo>
                  <a:pt x="536" y="176"/>
                </a:lnTo>
                <a:lnTo>
                  <a:pt x="536" y="177"/>
                </a:lnTo>
                <a:lnTo>
                  <a:pt x="537" y="178"/>
                </a:lnTo>
                <a:lnTo>
                  <a:pt x="537" y="178"/>
                </a:lnTo>
                <a:lnTo>
                  <a:pt x="537" y="178"/>
                </a:lnTo>
                <a:cubicBezTo>
                  <a:pt x="537" y="179"/>
                  <a:pt x="530" y="175"/>
                  <a:pt x="527" y="174"/>
                </a:cubicBezTo>
                <a:close/>
                <a:moveTo>
                  <a:pt x="637" y="197"/>
                </a:moveTo>
                <a:lnTo>
                  <a:pt x="637" y="197"/>
                </a:lnTo>
                <a:lnTo>
                  <a:pt x="637" y="198"/>
                </a:lnTo>
                <a:lnTo>
                  <a:pt x="637" y="198"/>
                </a:lnTo>
                <a:cubicBezTo>
                  <a:pt x="638" y="199"/>
                  <a:pt x="632" y="191"/>
                  <a:pt x="628" y="187"/>
                </a:cubicBezTo>
                <a:lnTo>
                  <a:pt x="629" y="187"/>
                </a:lnTo>
                <a:lnTo>
                  <a:pt x="629" y="187"/>
                </a:lnTo>
                <a:lnTo>
                  <a:pt x="630" y="188"/>
                </a:lnTo>
                <a:lnTo>
                  <a:pt x="631" y="188"/>
                </a:lnTo>
                <a:lnTo>
                  <a:pt x="631" y="190"/>
                </a:lnTo>
                <a:lnTo>
                  <a:pt x="633" y="191"/>
                </a:lnTo>
                <a:lnTo>
                  <a:pt x="634" y="194"/>
                </a:lnTo>
                <a:lnTo>
                  <a:pt x="637" y="197"/>
                </a:lnTo>
                <a:close/>
                <a:moveTo>
                  <a:pt x="658" y="255"/>
                </a:moveTo>
                <a:cubicBezTo>
                  <a:pt x="648" y="241"/>
                  <a:pt x="637" y="228"/>
                  <a:pt x="632" y="222"/>
                </a:cubicBezTo>
                <a:cubicBezTo>
                  <a:pt x="626" y="215"/>
                  <a:pt x="622" y="210"/>
                  <a:pt x="622" y="209"/>
                </a:cubicBezTo>
                <a:lnTo>
                  <a:pt x="624" y="209"/>
                </a:lnTo>
                <a:lnTo>
                  <a:pt x="625" y="208"/>
                </a:lnTo>
                <a:lnTo>
                  <a:pt x="625" y="208"/>
                </a:lnTo>
                <a:lnTo>
                  <a:pt x="625" y="207"/>
                </a:lnTo>
                <a:cubicBezTo>
                  <a:pt x="625" y="204"/>
                  <a:pt x="619" y="198"/>
                  <a:pt x="618" y="198"/>
                </a:cubicBezTo>
                <a:lnTo>
                  <a:pt x="618" y="197"/>
                </a:lnTo>
                <a:lnTo>
                  <a:pt x="618" y="196"/>
                </a:lnTo>
                <a:lnTo>
                  <a:pt x="618" y="196"/>
                </a:lnTo>
                <a:lnTo>
                  <a:pt x="618" y="196"/>
                </a:lnTo>
                <a:lnTo>
                  <a:pt x="618" y="195"/>
                </a:lnTo>
                <a:lnTo>
                  <a:pt x="618" y="195"/>
                </a:lnTo>
                <a:lnTo>
                  <a:pt x="618" y="195"/>
                </a:lnTo>
                <a:lnTo>
                  <a:pt x="618" y="195"/>
                </a:lnTo>
                <a:lnTo>
                  <a:pt x="618" y="195"/>
                </a:lnTo>
                <a:cubicBezTo>
                  <a:pt x="623" y="198"/>
                  <a:pt x="653" y="245"/>
                  <a:pt x="658" y="255"/>
                </a:cubicBezTo>
                <a:close/>
                <a:moveTo>
                  <a:pt x="644" y="191"/>
                </a:moveTo>
                <a:cubicBezTo>
                  <a:pt x="639" y="184"/>
                  <a:pt x="638" y="183"/>
                  <a:pt x="637" y="180"/>
                </a:cubicBezTo>
                <a:cubicBezTo>
                  <a:pt x="640" y="184"/>
                  <a:pt x="643" y="189"/>
                  <a:pt x="644" y="191"/>
                </a:cubicBezTo>
                <a:close/>
                <a:moveTo>
                  <a:pt x="637" y="166"/>
                </a:moveTo>
                <a:lnTo>
                  <a:pt x="638" y="167"/>
                </a:lnTo>
                <a:lnTo>
                  <a:pt x="639" y="168"/>
                </a:lnTo>
                <a:lnTo>
                  <a:pt x="639" y="168"/>
                </a:lnTo>
                <a:lnTo>
                  <a:pt x="640" y="168"/>
                </a:lnTo>
                <a:lnTo>
                  <a:pt x="640" y="169"/>
                </a:lnTo>
                <a:lnTo>
                  <a:pt x="641" y="169"/>
                </a:lnTo>
                <a:lnTo>
                  <a:pt x="641" y="170"/>
                </a:lnTo>
                <a:lnTo>
                  <a:pt x="642" y="172"/>
                </a:lnTo>
                <a:lnTo>
                  <a:pt x="644" y="174"/>
                </a:lnTo>
                <a:lnTo>
                  <a:pt x="646" y="177"/>
                </a:lnTo>
                <a:lnTo>
                  <a:pt x="645" y="177"/>
                </a:lnTo>
                <a:lnTo>
                  <a:pt x="645" y="176"/>
                </a:lnTo>
                <a:lnTo>
                  <a:pt x="645" y="176"/>
                </a:lnTo>
                <a:lnTo>
                  <a:pt x="644" y="175"/>
                </a:lnTo>
                <a:lnTo>
                  <a:pt x="643" y="174"/>
                </a:lnTo>
                <a:lnTo>
                  <a:pt x="642" y="173"/>
                </a:lnTo>
                <a:lnTo>
                  <a:pt x="641" y="171"/>
                </a:lnTo>
                <a:lnTo>
                  <a:pt x="639" y="169"/>
                </a:lnTo>
                <a:lnTo>
                  <a:pt x="637" y="166"/>
                </a:lnTo>
                <a:close/>
                <a:moveTo>
                  <a:pt x="660" y="184"/>
                </a:moveTo>
                <a:lnTo>
                  <a:pt x="660" y="187"/>
                </a:lnTo>
                <a:cubicBezTo>
                  <a:pt x="653" y="178"/>
                  <a:pt x="650" y="173"/>
                  <a:pt x="650" y="173"/>
                </a:cubicBezTo>
                <a:lnTo>
                  <a:pt x="650" y="173"/>
                </a:lnTo>
                <a:lnTo>
                  <a:pt x="650" y="173"/>
                </a:lnTo>
                <a:cubicBezTo>
                  <a:pt x="650" y="172"/>
                  <a:pt x="657" y="180"/>
                  <a:pt x="660" y="184"/>
                </a:cubicBezTo>
                <a:close/>
                <a:moveTo>
                  <a:pt x="661" y="205"/>
                </a:moveTo>
                <a:lnTo>
                  <a:pt x="661" y="206"/>
                </a:lnTo>
                <a:lnTo>
                  <a:pt x="661" y="206"/>
                </a:lnTo>
                <a:lnTo>
                  <a:pt x="661" y="207"/>
                </a:lnTo>
                <a:lnTo>
                  <a:pt x="661" y="207"/>
                </a:lnTo>
                <a:lnTo>
                  <a:pt x="660" y="207"/>
                </a:lnTo>
                <a:lnTo>
                  <a:pt x="660" y="206"/>
                </a:lnTo>
                <a:lnTo>
                  <a:pt x="659" y="205"/>
                </a:lnTo>
                <a:lnTo>
                  <a:pt x="658" y="203"/>
                </a:lnTo>
                <a:lnTo>
                  <a:pt x="657" y="201"/>
                </a:lnTo>
                <a:lnTo>
                  <a:pt x="655" y="198"/>
                </a:lnTo>
                <a:lnTo>
                  <a:pt x="654" y="196"/>
                </a:lnTo>
                <a:lnTo>
                  <a:pt x="654" y="195"/>
                </a:lnTo>
                <a:lnTo>
                  <a:pt x="653" y="194"/>
                </a:lnTo>
                <a:lnTo>
                  <a:pt x="653" y="194"/>
                </a:lnTo>
                <a:lnTo>
                  <a:pt x="653" y="194"/>
                </a:lnTo>
                <a:cubicBezTo>
                  <a:pt x="653" y="193"/>
                  <a:pt x="658" y="202"/>
                  <a:pt x="661" y="205"/>
                </a:cubicBezTo>
                <a:close/>
                <a:moveTo>
                  <a:pt x="670" y="236"/>
                </a:moveTo>
                <a:cubicBezTo>
                  <a:pt x="667" y="233"/>
                  <a:pt x="664" y="227"/>
                  <a:pt x="661" y="223"/>
                </a:cubicBezTo>
                <a:cubicBezTo>
                  <a:pt x="658" y="219"/>
                  <a:pt x="652" y="209"/>
                  <a:pt x="648" y="204"/>
                </a:cubicBezTo>
                <a:cubicBezTo>
                  <a:pt x="650" y="207"/>
                  <a:pt x="654" y="211"/>
                  <a:pt x="654" y="212"/>
                </a:cubicBezTo>
                <a:cubicBezTo>
                  <a:pt x="661" y="220"/>
                  <a:pt x="667" y="228"/>
                  <a:pt x="670" y="236"/>
                </a:cubicBezTo>
                <a:close/>
                <a:moveTo>
                  <a:pt x="682" y="216"/>
                </a:moveTo>
                <a:lnTo>
                  <a:pt x="680" y="214"/>
                </a:lnTo>
                <a:lnTo>
                  <a:pt x="679" y="212"/>
                </a:lnTo>
                <a:lnTo>
                  <a:pt x="677" y="209"/>
                </a:lnTo>
                <a:lnTo>
                  <a:pt x="675" y="208"/>
                </a:lnTo>
                <a:cubicBezTo>
                  <a:pt x="666" y="196"/>
                  <a:pt x="666" y="195"/>
                  <a:pt x="666" y="193"/>
                </a:cubicBezTo>
                <a:lnTo>
                  <a:pt x="666" y="193"/>
                </a:lnTo>
                <a:lnTo>
                  <a:pt x="666" y="192"/>
                </a:lnTo>
                <a:lnTo>
                  <a:pt x="666" y="191"/>
                </a:lnTo>
                <a:lnTo>
                  <a:pt x="682" y="216"/>
                </a:lnTo>
                <a:close/>
                <a:moveTo>
                  <a:pt x="670" y="166"/>
                </a:moveTo>
                <a:cubicBezTo>
                  <a:pt x="679" y="177"/>
                  <a:pt x="679" y="178"/>
                  <a:pt x="683" y="182"/>
                </a:cubicBezTo>
                <a:cubicBezTo>
                  <a:pt x="683" y="184"/>
                  <a:pt x="699" y="206"/>
                  <a:pt x="702" y="210"/>
                </a:cubicBezTo>
                <a:lnTo>
                  <a:pt x="703" y="211"/>
                </a:lnTo>
                <a:lnTo>
                  <a:pt x="704" y="212"/>
                </a:lnTo>
                <a:lnTo>
                  <a:pt x="704" y="212"/>
                </a:lnTo>
                <a:lnTo>
                  <a:pt x="704" y="213"/>
                </a:lnTo>
                <a:lnTo>
                  <a:pt x="704" y="213"/>
                </a:lnTo>
                <a:lnTo>
                  <a:pt x="705" y="214"/>
                </a:lnTo>
                <a:lnTo>
                  <a:pt x="705" y="214"/>
                </a:lnTo>
                <a:lnTo>
                  <a:pt x="705" y="214"/>
                </a:lnTo>
                <a:lnTo>
                  <a:pt x="705" y="215"/>
                </a:lnTo>
                <a:lnTo>
                  <a:pt x="704" y="216"/>
                </a:lnTo>
                <a:lnTo>
                  <a:pt x="704" y="216"/>
                </a:lnTo>
                <a:lnTo>
                  <a:pt x="704" y="217"/>
                </a:lnTo>
                <a:lnTo>
                  <a:pt x="704" y="218"/>
                </a:lnTo>
                <a:cubicBezTo>
                  <a:pt x="702" y="215"/>
                  <a:pt x="698" y="210"/>
                  <a:pt x="697" y="209"/>
                </a:cubicBezTo>
                <a:cubicBezTo>
                  <a:pt x="683" y="190"/>
                  <a:pt x="667" y="169"/>
                  <a:pt x="668" y="167"/>
                </a:cubicBezTo>
                <a:lnTo>
                  <a:pt x="668" y="166"/>
                </a:lnTo>
                <a:lnTo>
                  <a:pt x="668" y="166"/>
                </a:lnTo>
                <a:lnTo>
                  <a:pt x="668" y="166"/>
                </a:lnTo>
                <a:lnTo>
                  <a:pt x="668" y="166"/>
                </a:lnTo>
                <a:lnTo>
                  <a:pt x="668" y="166"/>
                </a:lnTo>
                <a:lnTo>
                  <a:pt x="669" y="166"/>
                </a:lnTo>
                <a:lnTo>
                  <a:pt x="669" y="166"/>
                </a:lnTo>
                <a:lnTo>
                  <a:pt x="669" y="166"/>
                </a:lnTo>
                <a:lnTo>
                  <a:pt x="670" y="166"/>
                </a:lnTo>
                <a:close/>
                <a:moveTo>
                  <a:pt x="657" y="297"/>
                </a:moveTo>
                <a:cubicBezTo>
                  <a:pt x="653" y="291"/>
                  <a:pt x="648" y="284"/>
                  <a:pt x="646" y="281"/>
                </a:cubicBezTo>
                <a:cubicBezTo>
                  <a:pt x="641" y="273"/>
                  <a:pt x="634" y="263"/>
                  <a:pt x="628" y="254"/>
                </a:cubicBezTo>
                <a:lnTo>
                  <a:pt x="629" y="254"/>
                </a:lnTo>
                <a:cubicBezTo>
                  <a:pt x="634" y="256"/>
                  <a:pt x="659" y="299"/>
                  <a:pt x="657" y="297"/>
                </a:cubicBezTo>
                <a:close/>
                <a:moveTo>
                  <a:pt x="638" y="255"/>
                </a:moveTo>
                <a:lnTo>
                  <a:pt x="640" y="259"/>
                </a:lnTo>
                <a:lnTo>
                  <a:pt x="639" y="257"/>
                </a:lnTo>
                <a:lnTo>
                  <a:pt x="638" y="256"/>
                </a:lnTo>
                <a:lnTo>
                  <a:pt x="636" y="254"/>
                </a:lnTo>
                <a:lnTo>
                  <a:pt x="636" y="253"/>
                </a:lnTo>
                <a:lnTo>
                  <a:pt x="635" y="252"/>
                </a:lnTo>
                <a:lnTo>
                  <a:pt x="635" y="252"/>
                </a:lnTo>
                <a:lnTo>
                  <a:pt x="635" y="252"/>
                </a:lnTo>
                <a:lnTo>
                  <a:pt x="636" y="253"/>
                </a:lnTo>
                <a:lnTo>
                  <a:pt x="638" y="255"/>
                </a:lnTo>
                <a:close/>
                <a:moveTo>
                  <a:pt x="596" y="197"/>
                </a:moveTo>
                <a:cubicBezTo>
                  <a:pt x="589" y="192"/>
                  <a:pt x="584" y="182"/>
                  <a:pt x="585" y="184"/>
                </a:cubicBezTo>
                <a:lnTo>
                  <a:pt x="585" y="184"/>
                </a:lnTo>
                <a:cubicBezTo>
                  <a:pt x="584" y="182"/>
                  <a:pt x="592" y="192"/>
                  <a:pt x="596" y="197"/>
                </a:cubicBezTo>
                <a:close/>
                <a:moveTo>
                  <a:pt x="577" y="166"/>
                </a:moveTo>
                <a:lnTo>
                  <a:pt x="579" y="167"/>
                </a:lnTo>
                <a:lnTo>
                  <a:pt x="580" y="168"/>
                </a:lnTo>
                <a:lnTo>
                  <a:pt x="582" y="168"/>
                </a:lnTo>
                <a:lnTo>
                  <a:pt x="583" y="169"/>
                </a:lnTo>
                <a:lnTo>
                  <a:pt x="584" y="171"/>
                </a:lnTo>
                <a:lnTo>
                  <a:pt x="585" y="173"/>
                </a:lnTo>
                <a:lnTo>
                  <a:pt x="586" y="174"/>
                </a:lnTo>
                <a:lnTo>
                  <a:pt x="586" y="175"/>
                </a:lnTo>
                <a:lnTo>
                  <a:pt x="586" y="175"/>
                </a:lnTo>
                <a:lnTo>
                  <a:pt x="586" y="174"/>
                </a:lnTo>
                <a:lnTo>
                  <a:pt x="584" y="173"/>
                </a:lnTo>
                <a:lnTo>
                  <a:pt x="583" y="172"/>
                </a:lnTo>
                <a:lnTo>
                  <a:pt x="580" y="169"/>
                </a:lnTo>
                <a:lnTo>
                  <a:pt x="577" y="166"/>
                </a:lnTo>
                <a:close/>
                <a:moveTo>
                  <a:pt x="594" y="207"/>
                </a:moveTo>
                <a:lnTo>
                  <a:pt x="597" y="211"/>
                </a:lnTo>
                <a:lnTo>
                  <a:pt x="597" y="211"/>
                </a:lnTo>
                <a:lnTo>
                  <a:pt x="595" y="210"/>
                </a:lnTo>
                <a:lnTo>
                  <a:pt x="593" y="207"/>
                </a:lnTo>
                <a:lnTo>
                  <a:pt x="591" y="206"/>
                </a:lnTo>
                <a:lnTo>
                  <a:pt x="590" y="205"/>
                </a:lnTo>
                <a:lnTo>
                  <a:pt x="590" y="205"/>
                </a:lnTo>
                <a:lnTo>
                  <a:pt x="592" y="205"/>
                </a:lnTo>
                <a:lnTo>
                  <a:pt x="594" y="207"/>
                </a:lnTo>
                <a:close/>
                <a:moveTo>
                  <a:pt x="594" y="174"/>
                </a:moveTo>
                <a:cubicBezTo>
                  <a:pt x="600" y="177"/>
                  <a:pt x="600" y="177"/>
                  <a:pt x="601" y="179"/>
                </a:cubicBezTo>
                <a:lnTo>
                  <a:pt x="603" y="180"/>
                </a:lnTo>
                <a:lnTo>
                  <a:pt x="604" y="182"/>
                </a:lnTo>
                <a:lnTo>
                  <a:pt x="602" y="181"/>
                </a:lnTo>
                <a:lnTo>
                  <a:pt x="600" y="181"/>
                </a:lnTo>
                <a:lnTo>
                  <a:pt x="599" y="180"/>
                </a:lnTo>
                <a:lnTo>
                  <a:pt x="598" y="180"/>
                </a:lnTo>
                <a:lnTo>
                  <a:pt x="598" y="179"/>
                </a:lnTo>
                <a:lnTo>
                  <a:pt x="597" y="178"/>
                </a:lnTo>
                <a:lnTo>
                  <a:pt x="596" y="177"/>
                </a:lnTo>
                <a:lnTo>
                  <a:pt x="595" y="176"/>
                </a:lnTo>
                <a:lnTo>
                  <a:pt x="594" y="174"/>
                </a:lnTo>
                <a:close/>
                <a:moveTo>
                  <a:pt x="605" y="209"/>
                </a:moveTo>
                <a:lnTo>
                  <a:pt x="603" y="207"/>
                </a:lnTo>
                <a:lnTo>
                  <a:pt x="603" y="206"/>
                </a:lnTo>
                <a:lnTo>
                  <a:pt x="602" y="205"/>
                </a:lnTo>
                <a:lnTo>
                  <a:pt x="605" y="209"/>
                </a:lnTo>
                <a:close/>
                <a:moveTo>
                  <a:pt x="606" y="223"/>
                </a:moveTo>
                <a:lnTo>
                  <a:pt x="604" y="220"/>
                </a:lnTo>
                <a:lnTo>
                  <a:pt x="603" y="219"/>
                </a:lnTo>
                <a:lnTo>
                  <a:pt x="603" y="219"/>
                </a:lnTo>
                <a:cubicBezTo>
                  <a:pt x="610" y="222"/>
                  <a:pt x="614" y="231"/>
                  <a:pt x="613" y="229"/>
                </a:cubicBezTo>
                <a:lnTo>
                  <a:pt x="613" y="229"/>
                </a:lnTo>
                <a:lnTo>
                  <a:pt x="613" y="228"/>
                </a:lnTo>
                <a:lnTo>
                  <a:pt x="612" y="228"/>
                </a:lnTo>
                <a:lnTo>
                  <a:pt x="612" y="227"/>
                </a:lnTo>
                <a:lnTo>
                  <a:pt x="611" y="227"/>
                </a:lnTo>
                <a:lnTo>
                  <a:pt x="610" y="226"/>
                </a:lnTo>
                <a:lnTo>
                  <a:pt x="609" y="225"/>
                </a:lnTo>
                <a:lnTo>
                  <a:pt x="608" y="224"/>
                </a:lnTo>
                <a:lnTo>
                  <a:pt x="607" y="223"/>
                </a:lnTo>
                <a:lnTo>
                  <a:pt x="606" y="223"/>
                </a:lnTo>
                <a:close/>
                <a:moveTo>
                  <a:pt x="611" y="189"/>
                </a:moveTo>
                <a:lnTo>
                  <a:pt x="611" y="191"/>
                </a:lnTo>
                <a:lnTo>
                  <a:pt x="611" y="192"/>
                </a:lnTo>
                <a:lnTo>
                  <a:pt x="609" y="191"/>
                </a:lnTo>
                <a:lnTo>
                  <a:pt x="606" y="189"/>
                </a:lnTo>
                <a:lnTo>
                  <a:pt x="606" y="189"/>
                </a:lnTo>
                <a:lnTo>
                  <a:pt x="606" y="189"/>
                </a:lnTo>
                <a:lnTo>
                  <a:pt x="608" y="189"/>
                </a:lnTo>
                <a:lnTo>
                  <a:pt x="611" y="189"/>
                </a:lnTo>
                <a:close/>
                <a:moveTo>
                  <a:pt x="602" y="235"/>
                </a:moveTo>
                <a:lnTo>
                  <a:pt x="601" y="233"/>
                </a:lnTo>
                <a:lnTo>
                  <a:pt x="600" y="232"/>
                </a:lnTo>
                <a:lnTo>
                  <a:pt x="598" y="231"/>
                </a:lnTo>
                <a:lnTo>
                  <a:pt x="601" y="232"/>
                </a:lnTo>
                <a:lnTo>
                  <a:pt x="602" y="233"/>
                </a:lnTo>
                <a:lnTo>
                  <a:pt x="602" y="234"/>
                </a:lnTo>
                <a:lnTo>
                  <a:pt x="602" y="235"/>
                </a:lnTo>
                <a:close/>
                <a:moveTo>
                  <a:pt x="617" y="278"/>
                </a:moveTo>
                <a:lnTo>
                  <a:pt x="617" y="278"/>
                </a:lnTo>
                <a:lnTo>
                  <a:pt x="617" y="279"/>
                </a:lnTo>
                <a:lnTo>
                  <a:pt x="617" y="279"/>
                </a:lnTo>
                <a:lnTo>
                  <a:pt x="617" y="279"/>
                </a:lnTo>
                <a:cubicBezTo>
                  <a:pt x="616" y="280"/>
                  <a:pt x="607" y="268"/>
                  <a:pt x="601" y="259"/>
                </a:cubicBezTo>
                <a:lnTo>
                  <a:pt x="603" y="261"/>
                </a:lnTo>
                <a:cubicBezTo>
                  <a:pt x="610" y="266"/>
                  <a:pt x="610" y="267"/>
                  <a:pt x="612" y="270"/>
                </a:cubicBezTo>
                <a:lnTo>
                  <a:pt x="612" y="271"/>
                </a:lnTo>
                <a:lnTo>
                  <a:pt x="613" y="272"/>
                </a:lnTo>
                <a:lnTo>
                  <a:pt x="614" y="274"/>
                </a:lnTo>
                <a:lnTo>
                  <a:pt x="615" y="276"/>
                </a:lnTo>
                <a:lnTo>
                  <a:pt x="617" y="278"/>
                </a:lnTo>
                <a:close/>
                <a:moveTo>
                  <a:pt x="614" y="247"/>
                </a:moveTo>
                <a:lnTo>
                  <a:pt x="617" y="249"/>
                </a:lnTo>
                <a:lnTo>
                  <a:pt x="618" y="251"/>
                </a:lnTo>
                <a:lnTo>
                  <a:pt x="620" y="253"/>
                </a:lnTo>
                <a:lnTo>
                  <a:pt x="621" y="254"/>
                </a:lnTo>
                <a:lnTo>
                  <a:pt x="621" y="255"/>
                </a:lnTo>
                <a:lnTo>
                  <a:pt x="622" y="256"/>
                </a:lnTo>
                <a:lnTo>
                  <a:pt x="622" y="256"/>
                </a:lnTo>
                <a:lnTo>
                  <a:pt x="622" y="255"/>
                </a:lnTo>
                <a:lnTo>
                  <a:pt x="621" y="255"/>
                </a:lnTo>
                <a:lnTo>
                  <a:pt x="620" y="253"/>
                </a:lnTo>
                <a:lnTo>
                  <a:pt x="618" y="252"/>
                </a:lnTo>
                <a:lnTo>
                  <a:pt x="616" y="249"/>
                </a:lnTo>
                <a:lnTo>
                  <a:pt x="614" y="247"/>
                </a:lnTo>
                <a:close/>
                <a:moveTo>
                  <a:pt x="623" y="179"/>
                </a:moveTo>
                <a:lnTo>
                  <a:pt x="624" y="181"/>
                </a:lnTo>
                <a:lnTo>
                  <a:pt x="624" y="181"/>
                </a:lnTo>
                <a:lnTo>
                  <a:pt x="622" y="178"/>
                </a:lnTo>
                <a:lnTo>
                  <a:pt x="621" y="177"/>
                </a:lnTo>
                <a:lnTo>
                  <a:pt x="621" y="178"/>
                </a:lnTo>
                <a:lnTo>
                  <a:pt x="623" y="179"/>
                </a:lnTo>
                <a:close/>
                <a:moveTo>
                  <a:pt x="623" y="172"/>
                </a:moveTo>
                <a:lnTo>
                  <a:pt x="625" y="172"/>
                </a:lnTo>
                <a:lnTo>
                  <a:pt x="626" y="175"/>
                </a:lnTo>
                <a:lnTo>
                  <a:pt x="624" y="173"/>
                </a:lnTo>
                <a:lnTo>
                  <a:pt x="623" y="172"/>
                </a:lnTo>
                <a:close/>
                <a:moveTo>
                  <a:pt x="626" y="161"/>
                </a:moveTo>
                <a:cubicBezTo>
                  <a:pt x="621" y="158"/>
                  <a:pt x="618" y="155"/>
                  <a:pt x="618" y="155"/>
                </a:cubicBezTo>
                <a:lnTo>
                  <a:pt x="618" y="155"/>
                </a:lnTo>
                <a:cubicBezTo>
                  <a:pt x="618" y="154"/>
                  <a:pt x="624" y="160"/>
                  <a:pt x="626" y="161"/>
                </a:cubicBezTo>
                <a:close/>
                <a:moveTo>
                  <a:pt x="620" y="165"/>
                </a:moveTo>
                <a:lnTo>
                  <a:pt x="618" y="164"/>
                </a:lnTo>
                <a:lnTo>
                  <a:pt x="616" y="163"/>
                </a:lnTo>
                <a:cubicBezTo>
                  <a:pt x="613" y="162"/>
                  <a:pt x="611" y="160"/>
                  <a:pt x="610" y="158"/>
                </a:cubicBezTo>
                <a:lnTo>
                  <a:pt x="613" y="160"/>
                </a:lnTo>
                <a:lnTo>
                  <a:pt x="615" y="161"/>
                </a:lnTo>
                <a:lnTo>
                  <a:pt x="617" y="162"/>
                </a:lnTo>
                <a:lnTo>
                  <a:pt x="618" y="163"/>
                </a:lnTo>
                <a:lnTo>
                  <a:pt x="619" y="163"/>
                </a:lnTo>
                <a:lnTo>
                  <a:pt x="619" y="164"/>
                </a:lnTo>
                <a:lnTo>
                  <a:pt x="619" y="164"/>
                </a:lnTo>
                <a:lnTo>
                  <a:pt x="620" y="165"/>
                </a:lnTo>
                <a:lnTo>
                  <a:pt x="620" y="165"/>
                </a:lnTo>
                <a:close/>
                <a:moveTo>
                  <a:pt x="612" y="149"/>
                </a:moveTo>
                <a:lnTo>
                  <a:pt x="615" y="155"/>
                </a:lnTo>
                <a:cubicBezTo>
                  <a:pt x="607" y="151"/>
                  <a:pt x="601" y="149"/>
                  <a:pt x="601" y="148"/>
                </a:cubicBezTo>
                <a:lnTo>
                  <a:pt x="600" y="148"/>
                </a:lnTo>
                <a:lnTo>
                  <a:pt x="600" y="148"/>
                </a:lnTo>
                <a:lnTo>
                  <a:pt x="600" y="148"/>
                </a:lnTo>
                <a:lnTo>
                  <a:pt x="600" y="148"/>
                </a:lnTo>
                <a:lnTo>
                  <a:pt x="600" y="148"/>
                </a:lnTo>
                <a:lnTo>
                  <a:pt x="601" y="148"/>
                </a:lnTo>
                <a:lnTo>
                  <a:pt x="602" y="148"/>
                </a:lnTo>
                <a:lnTo>
                  <a:pt x="603" y="148"/>
                </a:lnTo>
                <a:lnTo>
                  <a:pt x="605" y="148"/>
                </a:lnTo>
                <a:lnTo>
                  <a:pt x="607" y="148"/>
                </a:lnTo>
                <a:lnTo>
                  <a:pt x="609" y="149"/>
                </a:lnTo>
                <a:lnTo>
                  <a:pt x="612" y="149"/>
                </a:lnTo>
                <a:close/>
                <a:moveTo>
                  <a:pt x="612" y="174"/>
                </a:moveTo>
                <a:lnTo>
                  <a:pt x="609" y="176"/>
                </a:lnTo>
                <a:cubicBezTo>
                  <a:pt x="606" y="175"/>
                  <a:pt x="600" y="169"/>
                  <a:pt x="598" y="168"/>
                </a:cubicBezTo>
                <a:cubicBezTo>
                  <a:pt x="593" y="163"/>
                  <a:pt x="587" y="158"/>
                  <a:pt x="585" y="158"/>
                </a:cubicBezTo>
                <a:lnTo>
                  <a:pt x="584" y="158"/>
                </a:lnTo>
                <a:lnTo>
                  <a:pt x="583" y="158"/>
                </a:lnTo>
                <a:lnTo>
                  <a:pt x="583" y="158"/>
                </a:lnTo>
                <a:lnTo>
                  <a:pt x="582" y="159"/>
                </a:lnTo>
                <a:lnTo>
                  <a:pt x="581" y="159"/>
                </a:lnTo>
                <a:lnTo>
                  <a:pt x="580" y="158"/>
                </a:lnTo>
                <a:lnTo>
                  <a:pt x="578" y="157"/>
                </a:lnTo>
                <a:lnTo>
                  <a:pt x="577" y="156"/>
                </a:lnTo>
                <a:lnTo>
                  <a:pt x="576" y="155"/>
                </a:lnTo>
                <a:cubicBezTo>
                  <a:pt x="587" y="157"/>
                  <a:pt x="606" y="166"/>
                  <a:pt x="612" y="174"/>
                </a:cubicBezTo>
                <a:close/>
                <a:moveTo>
                  <a:pt x="578" y="187"/>
                </a:moveTo>
                <a:cubicBezTo>
                  <a:pt x="568" y="181"/>
                  <a:pt x="557" y="172"/>
                  <a:pt x="550" y="165"/>
                </a:cubicBezTo>
                <a:cubicBezTo>
                  <a:pt x="570" y="171"/>
                  <a:pt x="570" y="173"/>
                  <a:pt x="573" y="179"/>
                </a:cubicBezTo>
                <a:cubicBezTo>
                  <a:pt x="575" y="181"/>
                  <a:pt x="578" y="186"/>
                  <a:pt x="578" y="187"/>
                </a:cubicBezTo>
                <a:close/>
                <a:moveTo>
                  <a:pt x="567" y="195"/>
                </a:moveTo>
                <a:lnTo>
                  <a:pt x="566" y="194"/>
                </a:lnTo>
                <a:lnTo>
                  <a:pt x="564" y="193"/>
                </a:lnTo>
                <a:lnTo>
                  <a:pt x="563" y="192"/>
                </a:lnTo>
                <a:lnTo>
                  <a:pt x="562" y="191"/>
                </a:lnTo>
                <a:lnTo>
                  <a:pt x="561" y="190"/>
                </a:lnTo>
                <a:lnTo>
                  <a:pt x="561" y="190"/>
                </a:lnTo>
                <a:lnTo>
                  <a:pt x="562" y="190"/>
                </a:lnTo>
                <a:lnTo>
                  <a:pt x="563" y="191"/>
                </a:lnTo>
                <a:lnTo>
                  <a:pt x="565" y="192"/>
                </a:lnTo>
                <a:lnTo>
                  <a:pt x="566" y="193"/>
                </a:lnTo>
                <a:lnTo>
                  <a:pt x="567" y="195"/>
                </a:lnTo>
                <a:close/>
                <a:moveTo>
                  <a:pt x="549" y="148"/>
                </a:moveTo>
                <a:lnTo>
                  <a:pt x="551" y="146"/>
                </a:lnTo>
                <a:lnTo>
                  <a:pt x="550" y="147"/>
                </a:lnTo>
                <a:lnTo>
                  <a:pt x="549" y="148"/>
                </a:lnTo>
                <a:lnTo>
                  <a:pt x="549" y="148"/>
                </a:lnTo>
                <a:lnTo>
                  <a:pt x="549" y="148"/>
                </a:lnTo>
                <a:close/>
                <a:moveTo>
                  <a:pt x="551" y="146"/>
                </a:moveTo>
                <a:lnTo>
                  <a:pt x="552" y="146"/>
                </a:lnTo>
                <a:lnTo>
                  <a:pt x="553" y="146"/>
                </a:lnTo>
                <a:lnTo>
                  <a:pt x="553" y="146"/>
                </a:lnTo>
                <a:lnTo>
                  <a:pt x="552" y="146"/>
                </a:lnTo>
                <a:lnTo>
                  <a:pt x="551" y="146"/>
                </a:lnTo>
                <a:close/>
                <a:moveTo>
                  <a:pt x="560" y="181"/>
                </a:moveTo>
                <a:lnTo>
                  <a:pt x="561" y="182"/>
                </a:lnTo>
                <a:lnTo>
                  <a:pt x="561" y="182"/>
                </a:lnTo>
                <a:cubicBezTo>
                  <a:pt x="562" y="182"/>
                  <a:pt x="556" y="178"/>
                  <a:pt x="557" y="179"/>
                </a:cubicBezTo>
                <a:lnTo>
                  <a:pt x="558" y="180"/>
                </a:lnTo>
                <a:lnTo>
                  <a:pt x="558" y="180"/>
                </a:lnTo>
                <a:lnTo>
                  <a:pt x="559" y="181"/>
                </a:lnTo>
                <a:lnTo>
                  <a:pt x="560" y="181"/>
                </a:lnTo>
                <a:close/>
                <a:moveTo>
                  <a:pt x="557" y="179"/>
                </a:moveTo>
                <a:lnTo>
                  <a:pt x="556" y="179"/>
                </a:lnTo>
                <a:lnTo>
                  <a:pt x="555" y="178"/>
                </a:lnTo>
                <a:lnTo>
                  <a:pt x="553" y="178"/>
                </a:lnTo>
                <a:lnTo>
                  <a:pt x="552" y="179"/>
                </a:lnTo>
                <a:lnTo>
                  <a:pt x="552" y="180"/>
                </a:lnTo>
                <a:lnTo>
                  <a:pt x="551" y="181"/>
                </a:lnTo>
                <a:lnTo>
                  <a:pt x="551" y="181"/>
                </a:lnTo>
                <a:lnTo>
                  <a:pt x="550" y="181"/>
                </a:lnTo>
                <a:lnTo>
                  <a:pt x="550" y="181"/>
                </a:lnTo>
                <a:cubicBezTo>
                  <a:pt x="548" y="181"/>
                  <a:pt x="542" y="176"/>
                  <a:pt x="536" y="170"/>
                </a:cubicBezTo>
                <a:lnTo>
                  <a:pt x="538" y="169"/>
                </a:lnTo>
                <a:lnTo>
                  <a:pt x="539" y="168"/>
                </a:lnTo>
                <a:lnTo>
                  <a:pt x="540" y="168"/>
                </a:lnTo>
                <a:lnTo>
                  <a:pt x="541" y="167"/>
                </a:lnTo>
                <a:lnTo>
                  <a:pt x="543" y="166"/>
                </a:lnTo>
                <a:cubicBezTo>
                  <a:pt x="550" y="173"/>
                  <a:pt x="557" y="179"/>
                  <a:pt x="557" y="179"/>
                </a:cubicBezTo>
                <a:close/>
                <a:moveTo>
                  <a:pt x="549" y="188"/>
                </a:moveTo>
                <a:cubicBezTo>
                  <a:pt x="544" y="185"/>
                  <a:pt x="543" y="184"/>
                  <a:pt x="543" y="184"/>
                </a:cubicBezTo>
                <a:cubicBezTo>
                  <a:pt x="542" y="183"/>
                  <a:pt x="551" y="189"/>
                  <a:pt x="555" y="192"/>
                </a:cubicBezTo>
                <a:lnTo>
                  <a:pt x="556" y="193"/>
                </a:lnTo>
                <a:lnTo>
                  <a:pt x="556" y="194"/>
                </a:lnTo>
                <a:lnTo>
                  <a:pt x="556" y="194"/>
                </a:lnTo>
                <a:lnTo>
                  <a:pt x="555" y="193"/>
                </a:lnTo>
                <a:lnTo>
                  <a:pt x="554" y="192"/>
                </a:lnTo>
                <a:lnTo>
                  <a:pt x="552" y="191"/>
                </a:lnTo>
                <a:lnTo>
                  <a:pt x="549" y="188"/>
                </a:lnTo>
                <a:close/>
                <a:moveTo>
                  <a:pt x="533" y="166"/>
                </a:moveTo>
                <a:lnTo>
                  <a:pt x="530" y="164"/>
                </a:lnTo>
                <a:lnTo>
                  <a:pt x="535" y="162"/>
                </a:lnTo>
                <a:lnTo>
                  <a:pt x="537" y="163"/>
                </a:lnTo>
                <a:lnTo>
                  <a:pt x="539" y="163"/>
                </a:lnTo>
                <a:lnTo>
                  <a:pt x="540" y="163"/>
                </a:lnTo>
                <a:lnTo>
                  <a:pt x="540" y="163"/>
                </a:lnTo>
                <a:lnTo>
                  <a:pt x="540" y="163"/>
                </a:lnTo>
                <a:lnTo>
                  <a:pt x="539" y="164"/>
                </a:lnTo>
                <a:lnTo>
                  <a:pt x="537" y="164"/>
                </a:lnTo>
                <a:lnTo>
                  <a:pt x="535" y="165"/>
                </a:lnTo>
                <a:lnTo>
                  <a:pt x="533" y="166"/>
                </a:lnTo>
                <a:close/>
                <a:moveTo>
                  <a:pt x="550" y="196"/>
                </a:moveTo>
                <a:lnTo>
                  <a:pt x="548" y="194"/>
                </a:lnTo>
                <a:lnTo>
                  <a:pt x="545" y="193"/>
                </a:lnTo>
                <a:lnTo>
                  <a:pt x="543" y="192"/>
                </a:lnTo>
                <a:lnTo>
                  <a:pt x="542" y="191"/>
                </a:lnTo>
                <a:cubicBezTo>
                  <a:pt x="538" y="189"/>
                  <a:pt x="537" y="188"/>
                  <a:pt x="536" y="186"/>
                </a:cubicBezTo>
                <a:lnTo>
                  <a:pt x="536" y="185"/>
                </a:lnTo>
                <a:cubicBezTo>
                  <a:pt x="539" y="187"/>
                  <a:pt x="541" y="189"/>
                  <a:pt x="544" y="191"/>
                </a:cubicBezTo>
                <a:cubicBezTo>
                  <a:pt x="546" y="193"/>
                  <a:pt x="550" y="195"/>
                  <a:pt x="550" y="196"/>
                </a:cubicBezTo>
                <a:close/>
                <a:moveTo>
                  <a:pt x="585" y="227"/>
                </a:moveTo>
                <a:cubicBezTo>
                  <a:pt x="571" y="219"/>
                  <a:pt x="556" y="209"/>
                  <a:pt x="546" y="199"/>
                </a:cubicBezTo>
                <a:cubicBezTo>
                  <a:pt x="569" y="211"/>
                  <a:pt x="572" y="214"/>
                  <a:pt x="585" y="227"/>
                </a:cubicBezTo>
                <a:close/>
                <a:moveTo>
                  <a:pt x="587" y="211"/>
                </a:moveTo>
                <a:cubicBezTo>
                  <a:pt x="597" y="221"/>
                  <a:pt x="600" y="225"/>
                  <a:pt x="600" y="225"/>
                </a:cubicBezTo>
                <a:lnTo>
                  <a:pt x="600" y="225"/>
                </a:lnTo>
                <a:lnTo>
                  <a:pt x="600" y="225"/>
                </a:lnTo>
                <a:cubicBezTo>
                  <a:pt x="600" y="226"/>
                  <a:pt x="594" y="222"/>
                  <a:pt x="593" y="221"/>
                </a:cubicBezTo>
                <a:lnTo>
                  <a:pt x="591" y="220"/>
                </a:lnTo>
                <a:lnTo>
                  <a:pt x="589" y="219"/>
                </a:lnTo>
                <a:lnTo>
                  <a:pt x="588" y="218"/>
                </a:lnTo>
                <a:lnTo>
                  <a:pt x="586" y="216"/>
                </a:lnTo>
                <a:cubicBezTo>
                  <a:pt x="579" y="209"/>
                  <a:pt x="574" y="204"/>
                  <a:pt x="574" y="204"/>
                </a:cubicBezTo>
                <a:lnTo>
                  <a:pt x="573" y="204"/>
                </a:lnTo>
                <a:lnTo>
                  <a:pt x="573" y="203"/>
                </a:lnTo>
                <a:lnTo>
                  <a:pt x="573" y="203"/>
                </a:lnTo>
                <a:lnTo>
                  <a:pt x="573" y="203"/>
                </a:lnTo>
                <a:lnTo>
                  <a:pt x="573" y="204"/>
                </a:lnTo>
                <a:lnTo>
                  <a:pt x="574" y="204"/>
                </a:lnTo>
                <a:lnTo>
                  <a:pt x="575" y="205"/>
                </a:lnTo>
                <a:lnTo>
                  <a:pt x="577" y="206"/>
                </a:lnTo>
                <a:lnTo>
                  <a:pt x="579" y="207"/>
                </a:lnTo>
                <a:lnTo>
                  <a:pt x="581" y="208"/>
                </a:lnTo>
                <a:lnTo>
                  <a:pt x="584" y="210"/>
                </a:lnTo>
                <a:lnTo>
                  <a:pt x="587" y="211"/>
                </a:lnTo>
                <a:close/>
                <a:moveTo>
                  <a:pt x="600" y="252"/>
                </a:moveTo>
                <a:lnTo>
                  <a:pt x="599" y="250"/>
                </a:lnTo>
                <a:lnTo>
                  <a:pt x="597" y="249"/>
                </a:lnTo>
                <a:lnTo>
                  <a:pt x="596" y="249"/>
                </a:lnTo>
                <a:lnTo>
                  <a:pt x="595" y="248"/>
                </a:lnTo>
                <a:lnTo>
                  <a:pt x="595" y="247"/>
                </a:lnTo>
                <a:lnTo>
                  <a:pt x="594" y="246"/>
                </a:lnTo>
                <a:lnTo>
                  <a:pt x="594" y="245"/>
                </a:lnTo>
                <a:lnTo>
                  <a:pt x="593" y="244"/>
                </a:lnTo>
                <a:lnTo>
                  <a:pt x="593" y="242"/>
                </a:lnTo>
                <a:lnTo>
                  <a:pt x="592" y="240"/>
                </a:lnTo>
                <a:cubicBezTo>
                  <a:pt x="594" y="242"/>
                  <a:pt x="600" y="251"/>
                  <a:pt x="600" y="252"/>
                </a:cubicBezTo>
                <a:close/>
                <a:moveTo>
                  <a:pt x="625" y="312"/>
                </a:moveTo>
                <a:cubicBezTo>
                  <a:pt x="616" y="299"/>
                  <a:pt x="609" y="291"/>
                  <a:pt x="607" y="288"/>
                </a:cubicBezTo>
                <a:cubicBezTo>
                  <a:pt x="602" y="283"/>
                  <a:pt x="601" y="280"/>
                  <a:pt x="598" y="271"/>
                </a:cubicBezTo>
                <a:cubicBezTo>
                  <a:pt x="608" y="284"/>
                  <a:pt x="619" y="300"/>
                  <a:pt x="625" y="312"/>
                </a:cubicBezTo>
                <a:close/>
                <a:moveTo>
                  <a:pt x="606" y="376"/>
                </a:moveTo>
                <a:lnTo>
                  <a:pt x="608" y="379"/>
                </a:lnTo>
                <a:lnTo>
                  <a:pt x="609" y="381"/>
                </a:lnTo>
                <a:lnTo>
                  <a:pt x="610" y="382"/>
                </a:lnTo>
                <a:lnTo>
                  <a:pt x="610" y="383"/>
                </a:lnTo>
                <a:lnTo>
                  <a:pt x="609" y="383"/>
                </a:lnTo>
                <a:lnTo>
                  <a:pt x="609" y="384"/>
                </a:lnTo>
                <a:lnTo>
                  <a:pt x="608" y="381"/>
                </a:lnTo>
                <a:lnTo>
                  <a:pt x="607" y="380"/>
                </a:lnTo>
                <a:lnTo>
                  <a:pt x="607" y="379"/>
                </a:lnTo>
                <a:lnTo>
                  <a:pt x="607" y="378"/>
                </a:lnTo>
                <a:lnTo>
                  <a:pt x="607" y="378"/>
                </a:lnTo>
                <a:lnTo>
                  <a:pt x="606" y="376"/>
                </a:lnTo>
                <a:close/>
                <a:moveTo>
                  <a:pt x="609" y="399"/>
                </a:moveTo>
                <a:lnTo>
                  <a:pt x="605" y="400"/>
                </a:lnTo>
                <a:lnTo>
                  <a:pt x="606" y="397"/>
                </a:lnTo>
                <a:lnTo>
                  <a:pt x="606" y="395"/>
                </a:lnTo>
                <a:lnTo>
                  <a:pt x="606" y="393"/>
                </a:lnTo>
                <a:lnTo>
                  <a:pt x="606" y="393"/>
                </a:lnTo>
                <a:lnTo>
                  <a:pt x="606" y="393"/>
                </a:lnTo>
                <a:lnTo>
                  <a:pt x="607" y="393"/>
                </a:lnTo>
                <a:lnTo>
                  <a:pt x="607" y="395"/>
                </a:lnTo>
                <a:lnTo>
                  <a:pt x="608" y="397"/>
                </a:lnTo>
                <a:lnTo>
                  <a:pt x="609" y="399"/>
                </a:lnTo>
                <a:close/>
                <a:moveTo>
                  <a:pt x="606" y="408"/>
                </a:moveTo>
                <a:lnTo>
                  <a:pt x="603" y="410"/>
                </a:lnTo>
                <a:lnTo>
                  <a:pt x="604" y="408"/>
                </a:lnTo>
                <a:lnTo>
                  <a:pt x="606" y="408"/>
                </a:lnTo>
                <a:close/>
                <a:moveTo>
                  <a:pt x="607" y="412"/>
                </a:moveTo>
                <a:lnTo>
                  <a:pt x="605" y="415"/>
                </a:lnTo>
                <a:lnTo>
                  <a:pt x="604" y="416"/>
                </a:lnTo>
                <a:lnTo>
                  <a:pt x="603" y="417"/>
                </a:lnTo>
                <a:lnTo>
                  <a:pt x="602" y="417"/>
                </a:lnTo>
                <a:lnTo>
                  <a:pt x="602" y="416"/>
                </a:lnTo>
                <a:lnTo>
                  <a:pt x="601" y="415"/>
                </a:lnTo>
                <a:lnTo>
                  <a:pt x="599" y="414"/>
                </a:lnTo>
                <a:cubicBezTo>
                  <a:pt x="602" y="414"/>
                  <a:pt x="607" y="412"/>
                  <a:pt x="607" y="412"/>
                </a:cubicBezTo>
                <a:close/>
                <a:moveTo>
                  <a:pt x="609" y="426"/>
                </a:moveTo>
                <a:lnTo>
                  <a:pt x="607" y="431"/>
                </a:lnTo>
                <a:lnTo>
                  <a:pt x="603" y="430"/>
                </a:lnTo>
                <a:lnTo>
                  <a:pt x="606" y="425"/>
                </a:lnTo>
                <a:lnTo>
                  <a:pt x="609" y="426"/>
                </a:lnTo>
                <a:close/>
                <a:moveTo>
                  <a:pt x="606" y="435"/>
                </a:moveTo>
                <a:lnTo>
                  <a:pt x="606" y="437"/>
                </a:lnTo>
                <a:lnTo>
                  <a:pt x="606" y="437"/>
                </a:lnTo>
                <a:lnTo>
                  <a:pt x="606" y="436"/>
                </a:lnTo>
                <a:lnTo>
                  <a:pt x="605" y="435"/>
                </a:lnTo>
                <a:lnTo>
                  <a:pt x="603" y="434"/>
                </a:lnTo>
                <a:lnTo>
                  <a:pt x="606" y="435"/>
                </a:lnTo>
                <a:close/>
                <a:moveTo>
                  <a:pt x="609" y="450"/>
                </a:moveTo>
                <a:cubicBezTo>
                  <a:pt x="610" y="445"/>
                  <a:pt x="611" y="440"/>
                  <a:pt x="611" y="440"/>
                </a:cubicBezTo>
                <a:lnTo>
                  <a:pt x="611" y="439"/>
                </a:lnTo>
                <a:lnTo>
                  <a:pt x="612" y="438"/>
                </a:lnTo>
                <a:lnTo>
                  <a:pt x="612" y="438"/>
                </a:lnTo>
                <a:lnTo>
                  <a:pt x="612" y="437"/>
                </a:lnTo>
                <a:lnTo>
                  <a:pt x="612" y="437"/>
                </a:lnTo>
                <a:lnTo>
                  <a:pt x="613" y="437"/>
                </a:lnTo>
                <a:lnTo>
                  <a:pt x="613" y="437"/>
                </a:lnTo>
                <a:lnTo>
                  <a:pt x="614" y="437"/>
                </a:lnTo>
                <a:lnTo>
                  <a:pt x="615" y="438"/>
                </a:lnTo>
                <a:lnTo>
                  <a:pt x="614" y="441"/>
                </a:lnTo>
                <a:lnTo>
                  <a:pt x="614" y="443"/>
                </a:lnTo>
                <a:lnTo>
                  <a:pt x="613" y="445"/>
                </a:lnTo>
                <a:lnTo>
                  <a:pt x="613" y="447"/>
                </a:lnTo>
                <a:lnTo>
                  <a:pt x="612" y="448"/>
                </a:lnTo>
                <a:cubicBezTo>
                  <a:pt x="612" y="452"/>
                  <a:pt x="611" y="452"/>
                  <a:pt x="610" y="454"/>
                </a:cubicBezTo>
                <a:cubicBezTo>
                  <a:pt x="609" y="454"/>
                  <a:pt x="606" y="458"/>
                  <a:pt x="605" y="460"/>
                </a:cubicBezTo>
                <a:lnTo>
                  <a:pt x="606" y="459"/>
                </a:lnTo>
                <a:lnTo>
                  <a:pt x="606" y="458"/>
                </a:lnTo>
                <a:lnTo>
                  <a:pt x="606" y="457"/>
                </a:lnTo>
                <a:lnTo>
                  <a:pt x="607" y="457"/>
                </a:lnTo>
                <a:lnTo>
                  <a:pt x="607" y="455"/>
                </a:lnTo>
                <a:lnTo>
                  <a:pt x="607" y="454"/>
                </a:lnTo>
                <a:lnTo>
                  <a:pt x="608" y="452"/>
                </a:lnTo>
                <a:lnTo>
                  <a:pt x="609" y="450"/>
                </a:lnTo>
                <a:close/>
                <a:moveTo>
                  <a:pt x="613" y="430"/>
                </a:moveTo>
                <a:lnTo>
                  <a:pt x="614" y="427"/>
                </a:lnTo>
                <a:lnTo>
                  <a:pt x="616" y="428"/>
                </a:lnTo>
                <a:lnTo>
                  <a:pt x="615" y="429"/>
                </a:lnTo>
                <a:lnTo>
                  <a:pt x="613" y="430"/>
                </a:lnTo>
                <a:close/>
                <a:moveTo>
                  <a:pt x="613" y="398"/>
                </a:moveTo>
                <a:lnTo>
                  <a:pt x="612" y="395"/>
                </a:lnTo>
                <a:lnTo>
                  <a:pt x="611" y="392"/>
                </a:lnTo>
                <a:lnTo>
                  <a:pt x="610" y="391"/>
                </a:lnTo>
                <a:lnTo>
                  <a:pt x="610" y="390"/>
                </a:lnTo>
                <a:lnTo>
                  <a:pt x="610" y="389"/>
                </a:lnTo>
                <a:lnTo>
                  <a:pt x="611" y="389"/>
                </a:lnTo>
                <a:lnTo>
                  <a:pt x="613" y="388"/>
                </a:lnTo>
                <a:lnTo>
                  <a:pt x="615" y="391"/>
                </a:lnTo>
                <a:lnTo>
                  <a:pt x="617" y="393"/>
                </a:lnTo>
                <a:lnTo>
                  <a:pt x="618" y="395"/>
                </a:lnTo>
                <a:lnTo>
                  <a:pt x="618" y="396"/>
                </a:lnTo>
                <a:lnTo>
                  <a:pt x="619" y="396"/>
                </a:lnTo>
                <a:lnTo>
                  <a:pt x="618" y="397"/>
                </a:lnTo>
                <a:lnTo>
                  <a:pt x="617" y="397"/>
                </a:lnTo>
                <a:lnTo>
                  <a:pt x="615" y="397"/>
                </a:lnTo>
                <a:lnTo>
                  <a:pt x="613" y="398"/>
                </a:lnTo>
                <a:close/>
                <a:moveTo>
                  <a:pt x="617" y="386"/>
                </a:moveTo>
                <a:lnTo>
                  <a:pt x="619" y="388"/>
                </a:lnTo>
                <a:lnTo>
                  <a:pt x="621" y="389"/>
                </a:lnTo>
                <a:lnTo>
                  <a:pt x="621" y="390"/>
                </a:lnTo>
                <a:lnTo>
                  <a:pt x="621" y="391"/>
                </a:lnTo>
                <a:lnTo>
                  <a:pt x="620" y="390"/>
                </a:lnTo>
                <a:lnTo>
                  <a:pt x="619" y="389"/>
                </a:lnTo>
                <a:lnTo>
                  <a:pt x="618" y="387"/>
                </a:lnTo>
                <a:lnTo>
                  <a:pt x="617" y="386"/>
                </a:lnTo>
                <a:close/>
                <a:moveTo>
                  <a:pt x="618" y="348"/>
                </a:moveTo>
                <a:cubicBezTo>
                  <a:pt x="616" y="343"/>
                  <a:pt x="614" y="338"/>
                  <a:pt x="614" y="337"/>
                </a:cubicBezTo>
                <a:lnTo>
                  <a:pt x="613" y="336"/>
                </a:lnTo>
                <a:lnTo>
                  <a:pt x="613" y="336"/>
                </a:lnTo>
                <a:lnTo>
                  <a:pt x="613" y="335"/>
                </a:lnTo>
                <a:lnTo>
                  <a:pt x="613" y="335"/>
                </a:lnTo>
                <a:lnTo>
                  <a:pt x="613" y="335"/>
                </a:lnTo>
                <a:lnTo>
                  <a:pt x="613" y="334"/>
                </a:lnTo>
                <a:cubicBezTo>
                  <a:pt x="613" y="334"/>
                  <a:pt x="615" y="337"/>
                  <a:pt x="616" y="339"/>
                </a:cubicBezTo>
                <a:cubicBezTo>
                  <a:pt x="617" y="342"/>
                  <a:pt x="625" y="355"/>
                  <a:pt x="629" y="361"/>
                </a:cubicBezTo>
                <a:lnTo>
                  <a:pt x="629" y="362"/>
                </a:lnTo>
                <a:lnTo>
                  <a:pt x="629" y="363"/>
                </a:lnTo>
                <a:lnTo>
                  <a:pt x="629" y="364"/>
                </a:lnTo>
                <a:lnTo>
                  <a:pt x="629" y="364"/>
                </a:lnTo>
                <a:lnTo>
                  <a:pt x="628" y="365"/>
                </a:lnTo>
                <a:lnTo>
                  <a:pt x="628" y="365"/>
                </a:lnTo>
                <a:lnTo>
                  <a:pt x="628" y="365"/>
                </a:lnTo>
                <a:lnTo>
                  <a:pt x="628" y="365"/>
                </a:lnTo>
                <a:lnTo>
                  <a:pt x="628" y="365"/>
                </a:lnTo>
                <a:lnTo>
                  <a:pt x="627" y="365"/>
                </a:lnTo>
                <a:lnTo>
                  <a:pt x="627" y="364"/>
                </a:lnTo>
                <a:lnTo>
                  <a:pt x="626" y="363"/>
                </a:lnTo>
                <a:lnTo>
                  <a:pt x="626" y="362"/>
                </a:lnTo>
                <a:cubicBezTo>
                  <a:pt x="625" y="359"/>
                  <a:pt x="619" y="351"/>
                  <a:pt x="618" y="348"/>
                </a:cubicBezTo>
                <a:close/>
                <a:moveTo>
                  <a:pt x="626" y="390"/>
                </a:moveTo>
                <a:lnTo>
                  <a:pt x="627" y="389"/>
                </a:lnTo>
                <a:lnTo>
                  <a:pt x="629" y="392"/>
                </a:lnTo>
                <a:lnTo>
                  <a:pt x="626" y="393"/>
                </a:lnTo>
                <a:lnTo>
                  <a:pt x="625" y="394"/>
                </a:lnTo>
                <a:lnTo>
                  <a:pt x="625" y="394"/>
                </a:lnTo>
                <a:lnTo>
                  <a:pt x="625" y="392"/>
                </a:lnTo>
                <a:lnTo>
                  <a:pt x="626" y="390"/>
                </a:lnTo>
                <a:close/>
                <a:moveTo>
                  <a:pt x="619" y="268"/>
                </a:moveTo>
                <a:lnTo>
                  <a:pt x="616" y="262"/>
                </a:lnTo>
                <a:cubicBezTo>
                  <a:pt x="633" y="278"/>
                  <a:pt x="649" y="295"/>
                  <a:pt x="649" y="296"/>
                </a:cubicBezTo>
                <a:lnTo>
                  <a:pt x="650" y="297"/>
                </a:lnTo>
                <a:lnTo>
                  <a:pt x="649" y="297"/>
                </a:lnTo>
                <a:lnTo>
                  <a:pt x="649" y="297"/>
                </a:lnTo>
                <a:cubicBezTo>
                  <a:pt x="650" y="298"/>
                  <a:pt x="635" y="285"/>
                  <a:pt x="619" y="268"/>
                </a:cubicBezTo>
                <a:close/>
                <a:moveTo>
                  <a:pt x="671" y="328"/>
                </a:moveTo>
                <a:cubicBezTo>
                  <a:pt x="669" y="332"/>
                  <a:pt x="668" y="332"/>
                  <a:pt x="668" y="333"/>
                </a:cubicBezTo>
                <a:lnTo>
                  <a:pt x="667" y="334"/>
                </a:lnTo>
                <a:lnTo>
                  <a:pt x="666" y="335"/>
                </a:lnTo>
                <a:lnTo>
                  <a:pt x="665" y="337"/>
                </a:lnTo>
                <a:lnTo>
                  <a:pt x="664" y="335"/>
                </a:lnTo>
                <a:cubicBezTo>
                  <a:pt x="663" y="329"/>
                  <a:pt x="661" y="323"/>
                  <a:pt x="661" y="323"/>
                </a:cubicBezTo>
                <a:cubicBezTo>
                  <a:pt x="660" y="318"/>
                  <a:pt x="659" y="315"/>
                  <a:pt x="659" y="315"/>
                </a:cubicBezTo>
                <a:lnTo>
                  <a:pt x="659" y="314"/>
                </a:lnTo>
                <a:lnTo>
                  <a:pt x="659" y="314"/>
                </a:lnTo>
                <a:lnTo>
                  <a:pt x="660" y="314"/>
                </a:lnTo>
                <a:cubicBezTo>
                  <a:pt x="660" y="314"/>
                  <a:pt x="663" y="318"/>
                  <a:pt x="664" y="319"/>
                </a:cubicBezTo>
                <a:cubicBezTo>
                  <a:pt x="665" y="321"/>
                  <a:pt x="670" y="327"/>
                  <a:pt x="671" y="328"/>
                </a:cubicBezTo>
                <a:close/>
                <a:moveTo>
                  <a:pt x="670" y="352"/>
                </a:moveTo>
                <a:lnTo>
                  <a:pt x="672" y="352"/>
                </a:lnTo>
                <a:lnTo>
                  <a:pt x="673" y="352"/>
                </a:lnTo>
                <a:lnTo>
                  <a:pt x="674" y="351"/>
                </a:lnTo>
                <a:lnTo>
                  <a:pt x="675" y="350"/>
                </a:lnTo>
                <a:lnTo>
                  <a:pt x="676" y="349"/>
                </a:lnTo>
                <a:lnTo>
                  <a:pt x="675" y="347"/>
                </a:lnTo>
                <a:lnTo>
                  <a:pt x="673" y="346"/>
                </a:lnTo>
                <a:lnTo>
                  <a:pt x="672" y="345"/>
                </a:lnTo>
                <a:lnTo>
                  <a:pt x="672" y="344"/>
                </a:lnTo>
                <a:lnTo>
                  <a:pt x="672" y="343"/>
                </a:lnTo>
                <a:lnTo>
                  <a:pt x="672" y="343"/>
                </a:lnTo>
                <a:lnTo>
                  <a:pt x="673" y="342"/>
                </a:lnTo>
                <a:lnTo>
                  <a:pt x="674" y="340"/>
                </a:lnTo>
                <a:lnTo>
                  <a:pt x="676" y="338"/>
                </a:lnTo>
                <a:cubicBezTo>
                  <a:pt x="678" y="343"/>
                  <a:pt x="679" y="348"/>
                  <a:pt x="679" y="348"/>
                </a:cubicBezTo>
                <a:lnTo>
                  <a:pt x="679" y="349"/>
                </a:lnTo>
                <a:lnTo>
                  <a:pt x="679" y="350"/>
                </a:lnTo>
                <a:lnTo>
                  <a:pt x="678" y="351"/>
                </a:lnTo>
                <a:cubicBezTo>
                  <a:pt x="678" y="353"/>
                  <a:pt x="675" y="355"/>
                  <a:pt x="674" y="355"/>
                </a:cubicBezTo>
                <a:lnTo>
                  <a:pt x="673" y="356"/>
                </a:lnTo>
                <a:lnTo>
                  <a:pt x="672" y="357"/>
                </a:lnTo>
                <a:lnTo>
                  <a:pt x="671" y="354"/>
                </a:lnTo>
                <a:lnTo>
                  <a:pt x="670" y="352"/>
                </a:lnTo>
                <a:lnTo>
                  <a:pt x="669" y="350"/>
                </a:lnTo>
                <a:lnTo>
                  <a:pt x="668" y="349"/>
                </a:lnTo>
                <a:lnTo>
                  <a:pt x="668" y="349"/>
                </a:lnTo>
                <a:lnTo>
                  <a:pt x="668" y="349"/>
                </a:lnTo>
                <a:lnTo>
                  <a:pt x="668" y="349"/>
                </a:lnTo>
                <a:lnTo>
                  <a:pt x="669" y="350"/>
                </a:lnTo>
                <a:lnTo>
                  <a:pt x="669" y="351"/>
                </a:lnTo>
                <a:lnTo>
                  <a:pt x="670" y="352"/>
                </a:lnTo>
                <a:close/>
                <a:moveTo>
                  <a:pt x="632" y="233"/>
                </a:moveTo>
                <a:cubicBezTo>
                  <a:pt x="677" y="285"/>
                  <a:pt x="687" y="310"/>
                  <a:pt x="687" y="314"/>
                </a:cubicBezTo>
                <a:lnTo>
                  <a:pt x="687" y="314"/>
                </a:lnTo>
                <a:lnTo>
                  <a:pt x="687" y="314"/>
                </a:lnTo>
                <a:lnTo>
                  <a:pt x="687" y="314"/>
                </a:lnTo>
                <a:lnTo>
                  <a:pt x="687" y="315"/>
                </a:lnTo>
                <a:lnTo>
                  <a:pt x="686" y="315"/>
                </a:lnTo>
                <a:lnTo>
                  <a:pt x="686" y="315"/>
                </a:lnTo>
                <a:lnTo>
                  <a:pt x="686" y="315"/>
                </a:lnTo>
                <a:cubicBezTo>
                  <a:pt x="685" y="315"/>
                  <a:pt x="682" y="311"/>
                  <a:pt x="681" y="308"/>
                </a:cubicBezTo>
                <a:cubicBezTo>
                  <a:pt x="681" y="300"/>
                  <a:pt x="667" y="281"/>
                  <a:pt x="656" y="267"/>
                </a:cubicBezTo>
                <a:cubicBezTo>
                  <a:pt x="647" y="255"/>
                  <a:pt x="636" y="241"/>
                  <a:pt x="632" y="233"/>
                </a:cubicBezTo>
                <a:close/>
                <a:moveTo>
                  <a:pt x="687" y="343"/>
                </a:moveTo>
                <a:lnTo>
                  <a:pt x="687" y="343"/>
                </a:lnTo>
                <a:lnTo>
                  <a:pt x="688" y="342"/>
                </a:lnTo>
                <a:lnTo>
                  <a:pt x="689" y="341"/>
                </a:lnTo>
                <a:lnTo>
                  <a:pt x="689" y="341"/>
                </a:lnTo>
                <a:lnTo>
                  <a:pt x="689" y="340"/>
                </a:lnTo>
                <a:lnTo>
                  <a:pt x="689" y="340"/>
                </a:lnTo>
                <a:lnTo>
                  <a:pt x="688" y="341"/>
                </a:lnTo>
                <a:lnTo>
                  <a:pt x="687" y="342"/>
                </a:lnTo>
                <a:lnTo>
                  <a:pt x="686" y="343"/>
                </a:lnTo>
                <a:lnTo>
                  <a:pt x="687" y="343"/>
                </a:lnTo>
                <a:close/>
                <a:moveTo>
                  <a:pt x="689" y="340"/>
                </a:moveTo>
                <a:lnTo>
                  <a:pt x="689" y="339"/>
                </a:lnTo>
                <a:lnTo>
                  <a:pt x="689" y="338"/>
                </a:lnTo>
                <a:cubicBezTo>
                  <a:pt x="690" y="334"/>
                  <a:pt x="687" y="327"/>
                  <a:pt x="687" y="326"/>
                </a:cubicBezTo>
                <a:lnTo>
                  <a:pt x="687" y="326"/>
                </a:lnTo>
                <a:lnTo>
                  <a:pt x="687" y="327"/>
                </a:lnTo>
                <a:lnTo>
                  <a:pt x="688" y="327"/>
                </a:lnTo>
                <a:lnTo>
                  <a:pt x="688" y="327"/>
                </a:lnTo>
                <a:cubicBezTo>
                  <a:pt x="689" y="327"/>
                  <a:pt x="689" y="333"/>
                  <a:pt x="690" y="339"/>
                </a:cubicBezTo>
                <a:lnTo>
                  <a:pt x="689" y="340"/>
                </a:lnTo>
                <a:close/>
                <a:moveTo>
                  <a:pt x="686" y="343"/>
                </a:moveTo>
                <a:lnTo>
                  <a:pt x="686" y="343"/>
                </a:lnTo>
                <a:lnTo>
                  <a:pt x="686" y="344"/>
                </a:lnTo>
                <a:lnTo>
                  <a:pt x="685" y="343"/>
                </a:lnTo>
                <a:lnTo>
                  <a:pt x="686" y="343"/>
                </a:lnTo>
                <a:close/>
                <a:moveTo>
                  <a:pt x="691" y="346"/>
                </a:moveTo>
                <a:lnTo>
                  <a:pt x="688" y="348"/>
                </a:lnTo>
                <a:lnTo>
                  <a:pt x="690" y="346"/>
                </a:lnTo>
                <a:lnTo>
                  <a:pt x="691" y="345"/>
                </a:lnTo>
                <a:lnTo>
                  <a:pt x="691" y="346"/>
                </a:lnTo>
                <a:close/>
                <a:moveTo>
                  <a:pt x="657" y="232"/>
                </a:moveTo>
                <a:cubicBezTo>
                  <a:pt x="656" y="230"/>
                  <a:pt x="656" y="228"/>
                  <a:pt x="656" y="228"/>
                </a:cubicBezTo>
                <a:lnTo>
                  <a:pt x="656" y="228"/>
                </a:lnTo>
                <a:lnTo>
                  <a:pt x="656" y="228"/>
                </a:lnTo>
                <a:lnTo>
                  <a:pt x="656" y="228"/>
                </a:lnTo>
                <a:cubicBezTo>
                  <a:pt x="660" y="226"/>
                  <a:pt x="703" y="296"/>
                  <a:pt x="698" y="300"/>
                </a:cubicBezTo>
                <a:lnTo>
                  <a:pt x="698" y="301"/>
                </a:lnTo>
                <a:lnTo>
                  <a:pt x="698" y="301"/>
                </a:lnTo>
                <a:lnTo>
                  <a:pt x="698" y="301"/>
                </a:lnTo>
                <a:lnTo>
                  <a:pt x="697" y="301"/>
                </a:lnTo>
                <a:cubicBezTo>
                  <a:pt x="697" y="301"/>
                  <a:pt x="695" y="297"/>
                  <a:pt x="694" y="294"/>
                </a:cubicBezTo>
                <a:cubicBezTo>
                  <a:pt x="690" y="285"/>
                  <a:pt x="675" y="256"/>
                  <a:pt x="657" y="232"/>
                </a:cubicBezTo>
                <a:close/>
                <a:moveTo>
                  <a:pt x="672" y="224"/>
                </a:moveTo>
                <a:cubicBezTo>
                  <a:pt x="677" y="232"/>
                  <a:pt x="681" y="237"/>
                  <a:pt x="681" y="237"/>
                </a:cubicBezTo>
                <a:lnTo>
                  <a:pt x="681" y="238"/>
                </a:lnTo>
                <a:lnTo>
                  <a:pt x="682" y="239"/>
                </a:lnTo>
                <a:lnTo>
                  <a:pt x="682" y="239"/>
                </a:lnTo>
                <a:lnTo>
                  <a:pt x="682" y="239"/>
                </a:lnTo>
                <a:lnTo>
                  <a:pt x="682" y="239"/>
                </a:lnTo>
                <a:lnTo>
                  <a:pt x="681" y="238"/>
                </a:lnTo>
                <a:lnTo>
                  <a:pt x="681" y="237"/>
                </a:lnTo>
                <a:lnTo>
                  <a:pt x="680" y="236"/>
                </a:lnTo>
                <a:lnTo>
                  <a:pt x="679" y="235"/>
                </a:lnTo>
                <a:lnTo>
                  <a:pt x="678" y="233"/>
                </a:lnTo>
                <a:lnTo>
                  <a:pt x="677" y="232"/>
                </a:lnTo>
                <a:lnTo>
                  <a:pt x="675" y="230"/>
                </a:lnTo>
                <a:lnTo>
                  <a:pt x="672" y="224"/>
                </a:lnTo>
                <a:close/>
                <a:moveTo>
                  <a:pt x="700" y="314"/>
                </a:moveTo>
                <a:lnTo>
                  <a:pt x="700" y="317"/>
                </a:lnTo>
                <a:lnTo>
                  <a:pt x="700" y="319"/>
                </a:lnTo>
                <a:lnTo>
                  <a:pt x="701" y="320"/>
                </a:lnTo>
                <a:lnTo>
                  <a:pt x="700" y="321"/>
                </a:lnTo>
                <a:lnTo>
                  <a:pt x="700" y="321"/>
                </a:lnTo>
                <a:cubicBezTo>
                  <a:pt x="700" y="322"/>
                  <a:pt x="698" y="316"/>
                  <a:pt x="698" y="315"/>
                </a:cubicBezTo>
                <a:lnTo>
                  <a:pt x="697" y="313"/>
                </a:lnTo>
                <a:lnTo>
                  <a:pt x="700" y="314"/>
                </a:lnTo>
                <a:close/>
                <a:moveTo>
                  <a:pt x="678" y="163"/>
                </a:moveTo>
                <a:lnTo>
                  <a:pt x="685" y="166"/>
                </a:lnTo>
                <a:lnTo>
                  <a:pt x="686" y="168"/>
                </a:lnTo>
                <a:lnTo>
                  <a:pt x="687" y="169"/>
                </a:lnTo>
                <a:lnTo>
                  <a:pt x="688" y="170"/>
                </a:lnTo>
                <a:lnTo>
                  <a:pt x="688" y="171"/>
                </a:lnTo>
                <a:lnTo>
                  <a:pt x="688" y="171"/>
                </a:lnTo>
                <a:lnTo>
                  <a:pt x="688" y="171"/>
                </a:lnTo>
                <a:lnTo>
                  <a:pt x="688" y="171"/>
                </a:lnTo>
                <a:lnTo>
                  <a:pt x="687" y="170"/>
                </a:lnTo>
                <a:lnTo>
                  <a:pt x="686" y="169"/>
                </a:lnTo>
                <a:lnTo>
                  <a:pt x="684" y="168"/>
                </a:lnTo>
                <a:lnTo>
                  <a:pt x="683" y="166"/>
                </a:lnTo>
                <a:lnTo>
                  <a:pt x="681" y="165"/>
                </a:lnTo>
                <a:lnTo>
                  <a:pt x="678" y="163"/>
                </a:lnTo>
                <a:close/>
                <a:moveTo>
                  <a:pt x="694" y="160"/>
                </a:moveTo>
                <a:cubicBezTo>
                  <a:pt x="699" y="165"/>
                  <a:pt x="700" y="167"/>
                  <a:pt x="700" y="167"/>
                </a:cubicBezTo>
                <a:lnTo>
                  <a:pt x="700" y="167"/>
                </a:lnTo>
                <a:cubicBezTo>
                  <a:pt x="700" y="167"/>
                  <a:pt x="695" y="163"/>
                  <a:pt x="694" y="162"/>
                </a:cubicBezTo>
                <a:cubicBezTo>
                  <a:pt x="689" y="157"/>
                  <a:pt x="682" y="151"/>
                  <a:pt x="682" y="151"/>
                </a:cubicBezTo>
                <a:lnTo>
                  <a:pt x="681" y="151"/>
                </a:lnTo>
                <a:cubicBezTo>
                  <a:pt x="680" y="149"/>
                  <a:pt x="677" y="148"/>
                  <a:pt x="674" y="146"/>
                </a:cubicBezTo>
                <a:lnTo>
                  <a:pt x="673" y="145"/>
                </a:lnTo>
                <a:lnTo>
                  <a:pt x="672" y="144"/>
                </a:lnTo>
                <a:lnTo>
                  <a:pt x="671" y="143"/>
                </a:lnTo>
                <a:lnTo>
                  <a:pt x="670" y="143"/>
                </a:lnTo>
                <a:lnTo>
                  <a:pt x="667" y="143"/>
                </a:lnTo>
                <a:lnTo>
                  <a:pt x="666" y="143"/>
                </a:lnTo>
                <a:lnTo>
                  <a:pt x="665" y="144"/>
                </a:lnTo>
                <a:lnTo>
                  <a:pt x="665" y="145"/>
                </a:lnTo>
                <a:lnTo>
                  <a:pt x="666" y="147"/>
                </a:lnTo>
                <a:lnTo>
                  <a:pt x="667" y="150"/>
                </a:lnTo>
                <a:cubicBezTo>
                  <a:pt x="663" y="147"/>
                  <a:pt x="657" y="143"/>
                  <a:pt x="654" y="141"/>
                </a:cubicBezTo>
                <a:cubicBezTo>
                  <a:pt x="649" y="137"/>
                  <a:pt x="641" y="131"/>
                  <a:pt x="638" y="129"/>
                </a:cubicBezTo>
                <a:cubicBezTo>
                  <a:pt x="656" y="133"/>
                  <a:pt x="681" y="146"/>
                  <a:pt x="694" y="160"/>
                </a:cubicBezTo>
                <a:close/>
                <a:moveTo>
                  <a:pt x="614" y="128"/>
                </a:moveTo>
                <a:cubicBezTo>
                  <a:pt x="617" y="128"/>
                  <a:pt x="620" y="127"/>
                  <a:pt x="620" y="127"/>
                </a:cubicBezTo>
                <a:cubicBezTo>
                  <a:pt x="624" y="127"/>
                  <a:pt x="629" y="130"/>
                  <a:pt x="634" y="132"/>
                </a:cubicBezTo>
                <a:cubicBezTo>
                  <a:pt x="624" y="129"/>
                  <a:pt x="613" y="128"/>
                  <a:pt x="612" y="128"/>
                </a:cubicBezTo>
                <a:lnTo>
                  <a:pt x="611" y="128"/>
                </a:lnTo>
                <a:lnTo>
                  <a:pt x="611" y="128"/>
                </a:lnTo>
                <a:lnTo>
                  <a:pt x="611" y="128"/>
                </a:lnTo>
                <a:lnTo>
                  <a:pt x="611" y="128"/>
                </a:lnTo>
                <a:lnTo>
                  <a:pt x="611" y="128"/>
                </a:lnTo>
                <a:lnTo>
                  <a:pt x="611" y="128"/>
                </a:lnTo>
                <a:lnTo>
                  <a:pt x="612" y="128"/>
                </a:lnTo>
                <a:lnTo>
                  <a:pt x="612" y="128"/>
                </a:lnTo>
                <a:lnTo>
                  <a:pt x="613" y="128"/>
                </a:lnTo>
                <a:lnTo>
                  <a:pt x="614" y="128"/>
                </a:lnTo>
                <a:close/>
                <a:moveTo>
                  <a:pt x="575" y="129"/>
                </a:moveTo>
                <a:cubicBezTo>
                  <a:pt x="588" y="125"/>
                  <a:pt x="599" y="124"/>
                  <a:pt x="605" y="124"/>
                </a:cubicBezTo>
                <a:lnTo>
                  <a:pt x="607" y="124"/>
                </a:lnTo>
                <a:lnTo>
                  <a:pt x="608" y="124"/>
                </a:lnTo>
                <a:lnTo>
                  <a:pt x="608" y="124"/>
                </a:lnTo>
                <a:lnTo>
                  <a:pt x="609" y="124"/>
                </a:lnTo>
                <a:lnTo>
                  <a:pt x="609" y="124"/>
                </a:lnTo>
                <a:lnTo>
                  <a:pt x="610" y="124"/>
                </a:lnTo>
                <a:lnTo>
                  <a:pt x="610" y="124"/>
                </a:lnTo>
                <a:lnTo>
                  <a:pt x="610" y="124"/>
                </a:lnTo>
                <a:lnTo>
                  <a:pt x="610" y="124"/>
                </a:lnTo>
                <a:lnTo>
                  <a:pt x="610" y="124"/>
                </a:lnTo>
                <a:lnTo>
                  <a:pt x="609" y="124"/>
                </a:lnTo>
                <a:cubicBezTo>
                  <a:pt x="608" y="124"/>
                  <a:pt x="597" y="127"/>
                  <a:pt x="591" y="129"/>
                </a:cubicBezTo>
                <a:cubicBezTo>
                  <a:pt x="578" y="131"/>
                  <a:pt x="574" y="132"/>
                  <a:pt x="574" y="133"/>
                </a:cubicBezTo>
                <a:lnTo>
                  <a:pt x="573" y="133"/>
                </a:lnTo>
                <a:lnTo>
                  <a:pt x="573" y="133"/>
                </a:lnTo>
                <a:lnTo>
                  <a:pt x="573" y="133"/>
                </a:lnTo>
                <a:lnTo>
                  <a:pt x="573" y="133"/>
                </a:lnTo>
                <a:lnTo>
                  <a:pt x="574" y="132"/>
                </a:lnTo>
                <a:cubicBezTo>
                  <a:pt x="574" y="132"/>
                  <a:pt x="575" y="130"/>
                  <a:pt x="575" y="129"/>
                </a:cubicBezTo>
                <a:close/>
                <a:moveTo>
                  <a:pt x="651" y="144"/>
                </a:moveTo>
                <a:lnTo>
                  <a:pt x="651" y="144"/>
                </a:lnTo>
                <a:lnTo>
                  <a:pt x="651" y="144"/>
                </a:lnTo>
                <a:lnTo>
                  <a:pt x="651" y="144"/>
                </a:lnTo>
                <a:lnTo>
                  <a:pt x="651" y="144"/>
                </a:lnTo>
                <a:lnTo>
                  <a:pt x="651" y="144"/>
                </a:lnTo>
                <a:close/>
                <a:moveTo>
                  <a:pt x="651" y="144"/>
                </a:moveTo>
                <a:cubicBezTo>
                  <a:pt x="651" y="145"/>
                  <a:pt x="654" y="150"/>
                  <a:pt x="654" y="150"/>
                </a:cubicBezTo>
                <a:lnTo>
                  <a:pt x="654" y="151"/>
                </a:lnTo>
                <a:lnTo>
                  <a:pt x="653" y="151"/>
                </a:lnTo>
                <a:lnTo>
                  <a:pt x="651" y="150"/>
                </a:lnTo>
                <a:lnTo>
                  <a:pt x="650" y="150"/>
                </a:lnTo>
                <a:lnTo>
                  <a:pt x="649" y="149"/>
                </a:lnTo>
                <a:lnTo>
                  <a:pt x="649" y="149"/>
                </a:lnTo>
                <a:lnTo>
                  <a:pt x="648" y="147"/>
                </a:lnTo>
                <a:lnTo>
                  <a:pt x="647" y="146"/>
                </a:lnTo>
                <a:lnTo>
                  <a:pt x="646" y="144"/>
                </a:lnTo>
                <a:lnTo>
                  <a:pt x="644" y="142"/>
                </a:lnTo>
                <a:lnTo>
                  <a:pt x="643" y="141"/>
                </a:lnTo>
                <a:lnTo>
                  <a:pt x="641" y="140"/>
                </a:lnTo>
                <a:lnTo>
                  <a:pt x="640" y="140"/>
                </a:lnTo>
                <a:lnTo>
                  <a:pt x="639" y="141"/>
                </a:lnTo>
                <a:lnTo>
                  <a:pt x="638" y="142"/>
                </a:lnTo>
                <a:lnTo>
                  <a:pt x="637" y="143"/>
                </a:lnTo>
                <a:lnTo>
                  <a:pt x="638" y="145"/>
                </a:lnTo>
                <a:lnTo>
                  <a:pt x="639" y="147"/>
                </a:lnTo>
                <a:cubicBezTo>
                  <a:pt x="620" y="142"/>
                  <a:pt x="607" y="141"/>
                  <a:pt x="599" y="141"/>
                </a:cubicBezTo>
                <a:cubicBezTo>
                  <a:pt x="597" y="141"/>
                  <a:pt x="593" y="141"/>
                  <a:pt x="592" y="141"/>
                </a:cubicBezTo>
                <a:cubicBezTo>
                  <a:pt x="590" y="141"/>
                  <a:pt x="587" y="141"/>
                  <a:pt x="586" y="141"/>
                </a:cubicBezTo>
                <a:cubicBezTo>
                  <a:pt x="582" y="141"/>
                  <a:pt x="576" y="141"/>
                  <a:pt x="573" y="140"/>
                </a:cubicBezTo>
                <a:cubicBezTo>
                  <a:pt x="585" y="135"/>
                  <a:pt x="600" y="133"/>
                  <a:pt x="607" y="133"/>
                </a:cubicBezTo>
                <a:cubicBezTo>
                  <a:pt x="627" y="133"/>
                  <a:pt x="644" y="141"/>
                  <a:pt x="649" y="143"/>
                </a:cubicBezTo>
                <a:cubicBezTo>
                  <a:pt x="650" y="144"/>
                  <a:pt x="651" y="144"/>
                  <a:pt x="651" y="144"/>
                </a:cubicBezTo>
                <a:lnTo>
                  <a:pt x="651" y="144"/>
                </a:lnTo>
                <a:close/>
                <a:moveTo>
                  <a:pt x="591" y="150"/>
                </a:moveTo>
                <a:cubicBezTo>
                  <a:pt x="593" y="153"/>
                  <a:pt x="596" y="155"/>
                  <a:pt x="595" y="155"/>
                </a:cubicBezTo>
                <a:cubicBezTo>
                  <a:pt x="594" y="154"/>
                  <a:pt x="580" y="149"/>
                  <a:pt x="571" y="148"/>
                </a:cubicBezTo>
                <a:lnTo>
                  <a:pt x="572" y="148"/>
                </a:lnTo>
                <a:cubicBezTo>
                  <a:pt x="574" y="147"/>
                  <a:pt x="577" y="147"/>
                  <a:pt x="578" y="147"/>
                </a:cubicBezTo>
                <a:cubicBezTo>
                  <a:pt x="580" y="146"/>
                  <a:pt x="587" y="148"/>
                  <a:pt x="591" y="150"/>
                </a:cubicBezTo>
                <a:close/>
                <a:moveTo>
                  <a:pt x="595" y="155"/>
                </a:moveTo>
                <a:cubicBezTo>
                  <a:pt x="596" y="156"/>
                  <a:pt x="597" y="157"/>
                  <a:pt x="597" y="156"/>
                </a:cubicBezTo>
                <a:lnTo>
                  <a:pt x="597" y="156"/>
                </a:lnTo>
                <a:cubicBezTo>
                  <a:pt x="598" y="156"/>
                  <a:pt x="595" y="155"/>
                  <a:pt x="595" y="155"/>
                </a:cubicBezTo>
                <a:close/>
                <a:moveTo>
                  <a:pt x="570" y="156"/>
                </a:moveTo>
                <a:lnTo>
                  <a:pt x="573" y="159"/>
                </a:lnTo>
                <a:lnTo>
                  <a:pt x="570" y="158"/>
                </a:lnTo>
                <a:lnTo>
                  <a:pt x="569" y="158"/>
                </a:lnTo>
                <a:lnTo>
                  <a:pt x="568" y="158"/>
                </a:lnTo>
                <a:lnTo>
                  <a:pt x="568" y="157"/>
                </a:lnTo>
                <a:lnTo>
                  <a:pt x="568" y="157"/>
                </a:lnTo>
                <a:lnTo>
                  <a:pt x="570" y="156"/>
                </a:lnTo>
                <a:close/>
                <a:moveTo>
                  <a:pt x="560" y="155"/>
                </a:moveTo>
                <a:lnTo>
                  <a:pt x="558" y="155"/>
                </a:lnTo>
                <a:lnTo>
                  <a:pt x="557" y="155"/>
                </a:lnTo>
                <a:lnTo>
                  <a:pt x="556" y="154"/>
                </a:lnTo>
                <a:lnTo>
                  <a:pt x="556" y="154"/>
                </a:lnTo>
                <a:lnTo>
                  <a:pt x="555" y="154"/>
                </a:lnTo>
                <a:lnTo>
                  <a:pt x="556" y="154"/>
                </a:lnTo>
                <a:cubicBezTo>
                  <a:pt x="556" y="153"/>
                  <a:pt x="561" y="153"/>
                  <a:pt x="562" y="153"/>
                </a:cubicBezTo>
                <a:lnTo>
                  <a:pt x="564" y="153"/>
                </a:lnTo>
                <a:lnTo>
                  <a:pt x="565" y="153"/>
                </a:lnTo>
                <a:lnTo>
                  <a:pt x="567" y="153"/>
                </a:lnTo>
                <a:lnTo>
                  <a:pt x="564" y="154"/>
                </a:lnTo>
                <a:lnTo>
                  <a:pt x="562" y="155"/>
                </a:lnTo>
                <a:lnTo>
                  <a:pt x="561" y="155"/>
                </a:lnTo>
                <a:lnTo>
                  <a:pt x="560" y="156"/>
                </a:lnTo>
                <a:lnTo>
                  <a:pt x="560" y="156"/>
                </a:lnTo>
                <a:lnTo>
                  <a:pt x="560" y="155"/>
                </a:lnTo>
                <a:lnTo>
                  <a:pt x="560" y="155"/>
                </a:lnTo>
                <a:close/>
                <a:moveTo>
                  <a:pt x="566" y="139"/>
                </a:moveTo>
                <a:lnTo>
                  <a:pt x="565" y="140"/>
                </a:lnTo>
                <a:lnTo>
                  <a:pt x="565" y="140"/>
                </a:lnTo>
                <a:lnTo>
                  <a:pt x="566" y="139"/>
                </a:lnTo>
                <a:close/>
                <a:moveTo>
                  <a:pt x="545" y="142"/>
                </a:moveTo>
                <a:cubicBezTo>
                  <a:pt x="548" y="140"/>
                  <a:pt x="552" y="139"/>
                  <a:pt x="552" y="138"/>
                </a:cubicBezTo>
                <a:cubicBezTo>
                  <a:pt x="556" y="136"/>
                  <a:pt x="561" y="134"/>
                  <a:pt x="563" y="134"/>
                </a:cubicBezTo>
                <a:cubicBezTo>
                  <a:pt x="549" y="141"/>
                  <a:pt x="543" y="144"/>
                  <a:pt x="543" y="143"/>
                </a:cubicBezTo>
                <a:lnTo>
                  <a:pt x="543" y="143"/>
                </a:lnTo>
                <a:lnTo>
                  <a:pt x="543" y="143"/>
                </a:lnTo>
                <a:cubicBezTo>
                  <a:pt x="543" y="143"/>
                  <a:pt x="545" y="142"/>
                  <a:pt x="545" y="142"/>
                </a:cubicBezTo>
                <a:close/>
                <a:moveTo>
                  <a:pt x="541" y="154"/>
                </a:moveTo>
                <a:lnTo>
                  <a:pt x="538" y="156"/>
                </a:lnTo>
                <a:lnTo>
                  <a:pt x="537" y="156"/>
                </a:lnTo>
                <a:lnTo>
                  <a:pt x="536" y="157"/>
                </a:lnTo>
                <a:lnTo>
                  <a:pt x="535" y="157"/>
                </a:lnTo>
                <a:lnTo>
                  <a:pt x="535" y="156"/>
                </a:lnTo>
                <a:lnTo>
                  <a:pt x="538" y="154"/>
                </a:lnTo>
                <a:lnTo>
                  <a:pt x="540" y="153"/>
                </a:lnTo>
                <a:lnTo>
                  <a:pt x="541" y="152"/>
                </a:lnTo>
                <a:lnTo>
                  <a:pt x="541" y="151"/>
                </a:lnTo>
                <a:lnTo>
                  <a:pt x="541" y="151"/>
                </a:lnTo>
                <a:lnTo>
                  <a:pt x="541" y="152"/>
                </a:lnTo>
                <a:lnTo>
                  <a:pt x="541" y="152"/>
                </a:lnTo>
                <a:lnTo>
                  <a:pt x="541" y="153"/>
                </a:lnTo>
                <a:lnTo>
                  <a:pt x="541" y="154"/>
                </a:lnTo>
                <a:close/>
                <a:moveTo>
                  <a:pt x="522" y="157"/>
                </a:moveTo>
                <a:lnTo>
                  <a:pt x="522" y="158"/>
                </a:lnTo>
                <a:lnTo>
                  <a:pt x="522" y="157"/>
                </a:lnTo>
                <a:lnTo>
                  <a:pt x="523" y="157"/>
                </a:lnTo>
                <a:lnTo>
                  <a:pt x="524" y="156"/>
                </a:lnTo>
                <a:lnTo>
                  <a:pt x="524" y="156"/>
                </a:lnTo>
                <a:lnTo>
                  <a:pt x="522" y="157"/>
                </a:lnTo>
                <a:close/>
                <a:moveTo>
                  <a:pt x="522" y="158"/>
                </a:moveTo>
                <a:cubicBezTo>
                  <a:pt x="522" y="159"/>
                  <a:pt x="519" y="162"/>
                  <a:pt x="516" y="164"/>
                </a:cubicBezTo>
                <a:cubicBezTo>
                  <a:pt x="513" y="166"/>
                  <a:pt x="500" y="176"/>
                  <a:pt x="491" y="185"/>
                </a:cubicBezTo>
                <a:cubicBezTo>
                  <a:pt x="502" y="172"/>
                  <a:pt x="517" y="161"/>
                  <a:pt x="522" y="158"/>
                </a:cubicBezTo>
                <a:close/>
                <a:moveTo>
                  <a:pt x="524" y="156"/>
                </a:moveTo>
                <a:cubicBezTo>
                  <a:pt x="529" y="153"/>
                  <a:pt x="535" y="150"/>
                  <a:pt x="535" y="150"/>
                </a:cubicBezTo>
                <a:lnTo>
                  <a:pt x="535" y="150"/>
                </a:lnTo>
                <a:lnTo>
                  <a:pt x="536" y="150"/>
                </a:lnTo>
                <a:lnTo>
                  <a:pt x="536" y="150"/>
                </a:lnTo>
                <a:cubicBezTo>
                  <a:pt x="536" y="150"/>
                  <a:pt x="529" y="154"/>
                  <a:pt x="524" y="156"/>
                </a:cubicBezTo>
                <a:close/>
                <a:moveTo>
                  <a:pt x="491" y="200"/>
                </a:moveTo>
                <a:lnTo>
                  <a:pt x="493" y="202"/>
                </a:lnTo>
                <a:lnTo>
                  <a:pt x="494" y="203"/>
                </a:lnTo>
                <a:lnTo>
                  <a:pt x="495" y="204"/>
                </a:lnTo>
                <a:lnTo>
                  <a:pt x="495" y="205"/>
                </a:lnTo>
                <a:lnTo>
                  <a:pt x="495" y="205"/>
                </a:lnTo>
                <a:lnTo>
                  <a:pt x="494" y="205"/>
                </a:lnTo>
                <a:lnTo>
                  <a:pt x="492" y="204"/>
                </a:lnTo>
                <a:lnTo>
                  <a:pt x="489" y="203"/>
                </a:lnTo>
                <a:lnTo>
                  <a:pt x="491" y="200"/>
                </a:lnTo>
                <a:close/>
                <a:moveTo>
                  <a:pt x="473" y="216"/>
                </a:moveTo>
                <a:lnTo>
                  <a:pt x="476" y="217"/>
                </a:lnTo>
                <a:lnTo>
                  <a:pt x="476" y="219"/>
                </a:lnTo>
                <a:lnTo>
                  <a:pt x="476" y="221"/>
                </a:lnTo>
                <a:lnTo>
                  <a:pt x="476" y="222"/>
                </a:lnTo>
                <a:lnTo>
                  <a:pt x="475" y="223"/>
                </a:lnTo>
                <a:lnTo>
                  <a:pt x="474" y="222"/>
                </a:lnTo>
                <a:lnTo>
                  <a:pt x="473" y="220"/>
                </a:lnTo>
                <a:lnTo>
                  <a:pt x="471" y="217"/>
                </a:lnTo>
                <a:lnTo>
                  <a:pt x="473" y="216"/>
                </a:lnTo>
                <a:lnTo>
                  <a:pt x="473" y="216"/>
                </a:lnTo>
                <a:close/>
                <a:moveTo>
                  <a:pt x="472" y="234"/>
                </a:moveTo>
                <a:lnTo>
                  <a:pt x="467" y="229"/>
                </a:lnTo>
                <a:lnTo>
                  <a:pt x="470" y="230"/>
                </a:lnTo>
                <a:lnTo>
                  <a:pt x="472" y="232"/>
                </a:lnTo>
                <a:lnTo>
                  <a:pt x="474" y="233"/>
                </a:lnTo>
                <a:lnTo>
                  <a:pt x="476" y="235"/>
                </a:lnTo>
                <a:lnTo>
                  <a:pt x="477" y="235"/>
                </a:lnTo>
                <a:lnTo>
                  <a:pt x="478" y="236"/>
                </a:lnTo>
                <a:lnTo>
                  <a:pt x="478" y="236"/>
                </a:lnTo>
                <a:lnTo>
                  <a:pt x="477" y="236"/>
                </a:lnTo>
                <a:lnTo>
                  <a:pt x="476" y="236"/>
                </a:lnTo>
                <a:lnTo>
                  <a:pt x="475" y="235"/>
                </a:lnTo>
                <a:lnTo>
                  <a:pt x="472" y="234"/>
                </a:lnTo>
                <a:close/>
                <a:moveTo>
                  <a:pt x="481" y="218"/>
                </a:moveTo>
                <a:lnTo>
                  <a:pt x="484" y="220"/>
                </a:lnTo>
                <a:lnTo>
                  <a:pt x="485" y="220"/>
                </a:lnTo>
                <a:lnTo>
                  <a:pt x="487" y="221"/>
                </a:lnTo>
                <a:lnTo>
                  <a:pt x="487" y="221"/>
                </a:lnTo>
                <a:lnTo>
                  <a:pt x="487" y="222"/>
                </a:lnTo>
                <a:cubicBezTo>
                  <a:pt x="490" y="226"/>
                  <a:pt x="499" y="232"/>
                  <a:pt x="497" y="231"/>
                </a:cubicBezTo>
                <a:cubicBezTo>
                  <a:pt x="497" y="230"/>
                  <a:pt x="485" y="225"/>
                  <a:pt x="479" y="224"/>
                </a:cubicBezTo>
                <a:lnTo>
                  <a:pt x="479" y="223"/>
                </a:lnTo>
                <a:lnTo>
                  <a:pt x="480" y="221"/>
                </a:lnTo>
                <a:lnTo>
                  <a:pt x="480" y="220"/>
                </a:lnTo>
                <a:lnTo>
                  <a:pt x="481" y="218"/>
                </a:lnTo>
                <a:close/>
                <a:moveTo>
                  <a:pt x="497" y="231"/>
                </a:moveTo>
                <a:lnTo>
                  <a:pt x="497" y="231"/>
                </a:lnTo>
                <a:lnTo>
                  <a:pt x="498" y="231"/>
                </a:lnTo>
                <a:lnTo>
                  <a:pt x="498" y="231"/>
                </a:lnTo>
                <a:lnTo>
                  <a:pt x="498" y="231"/>
                </a:lnTo>
                <a:lnTo>
                  <a:pt x="498" y="231"/>
                </a:lnTo>
                <a:lnTo>
                  <a:pt x="498" y="231"/>
                </a:lnTo>
                <a:lnTo>
                  <a:pt x="497" y="231"/>
                </a:lnTo>
                <a:lnTo>
                  <a:pt x="497" y="231"/>
                </a:lnTo>
                <a:close/>
                <a:moveTo>
                  <a:pt x="509" y="247"/>
                </a:moveTo>
                <a:cubicBezTo>
                  <a:pt x="498" y="241"/>
                  <a:pt x="494" y="238"/>
                  <a:pt x="495" y="238"/>
                </a:cubicBezTo>
                <a:lnTo>
                  <a:pt x="495" y="238"/>
                </a:lnTo>
                <a:cubicBezTo>
                  <a:pt x="495" y="238"/>
                  <a:pt x="504" y="244"/>
                  <a:pt x="509" y="247"/>
                </a:cubicBezTo>
                <a:close/>
                <a:moveTo>
                  <a:pt x="521" y="270"/>
                </a:moveTo>
                <a:lnTo>
                  <a:pt x="522" y="271"/>
                </a:lnTo>
                <a:lnTo>
                  <a:pt x="523" y="271"/>
                </a:lnTo>
                <a:lnTo>
                  <a:pt x="524" y="272"/>
                </a:lnTo>
                <a:lnTo>
                  <a:pt x="525" y="272"/>
                </a:lnTo>
                <a:cubicBezTo>
                  <a:pt x="530" y="273"/>
                  <a:pt x="531" y="277"/>
                  <a:pt x="535" y="287"/>
                </a:cubicBezTo>
                <a:lnTo>
                  <a:pt x="536" y="289"/>
                </a:lnTo>
                <a:lnTo>
                  <a:pt x="537" y="292"/>
                </a:lnTo>
                <a:lnTo>
                  <a:pt x="538" y="294"/>
                </a:lnTo>
                <a:cubicBezTo>
                  <a:pt x="536" y="292"/>
                  <a:pt x="534" y="290"/>
                  <a:pt x="534" y="290"/>
                </a:cubicBezTo>
                <a:cubicBezTo>
                  <a:pt x="530" y="287"/>
                  <a:pt x="525" y="279"/>
                  <a:pt x="521" y="270"/>
                </a:cubicBezTo>
                <a:close/>
                <a:moveTo>
                  <a:pt x="537" y="256"/>
                </a:moveTo>
                <a:lnTo>
                  <a:pt x="539" y="260"/>
                </a:lnTo>
                <a:lnTo>
                  <a:pt x="537" y="258"/>
                </a:lnTo>
                <a:lnTo>
                  <a:pt x="535" y="256"/>
                </a:lnTo>
                <a:lnTo>
                  <a:pt x="533" y="254"/>
                </a:lnTo>
                <a:lnTo>
                  <a:pt x="532" y="253"/>
                </a:lnTo>
                <a:lnTo>
                  <a:pt x="532" y="253"/>
                </a:lnTo>
                <a:lnTo>
                  <a:pt x="532" y="253"/>
                </a:lnTo>
                <a:lnTo>
                  <a:pt x="533" y="253"/>
                </a:lnTo>
                <a:lnTo>
                  <a:pt x="534" y="254"/>
                </a:lnTo>
                <a:lnTo>
                  <a:pt x="537" y="256"/>
                </a:lnTo>
                <a:close/>
                <a:moveTo>
                  <a:pt x="513" y="226"/>
                </a:moveTo>
                <a:cubicBezTo>
                  <a:pt x="501" y="219"/>
                  <a:pt x="495" y="216"/>
                  <a:pt x="493" y="215"/>
                </a:cubicBezTo>
                <a:cubicBezTo>
                  <a:pt x="490" y="214"/>
                  <a:pt x="489" y="212"/>
                  <a:pt x="487" y="209"/>
                </a:cubicBezTo>
                <a:cubicBezTo>
                  <a:pt x="508" y="216"/>
                  <a:pt x="526" y="229"/>
                  <a:pt x="540" y="239"/>
                </a:cubicBezTo>
                <a:lnTo>
                  <a:pt x="543" y="241"/>
                </a:lnTo>
                <a:lnTo>
                  <a:pt x="545" y="243"/>
                </a:lnTo>
                <a:lnTo>
                  <a:pt x="547" y="244"/>
                </a:lnTo>
                <a:lnTo>
                  <a:pt x="548" y="245"/>
                </a:lnTo>
                <a:lnTo>
                  <a:pt x="549" y="246"/>
                </a:lnTo>
                <a:lnTo>
                  <a:pt x="550" y="246"/>
                </a:lnTo>
                <a:lnTo>
                  <a:pt x="551" y="247"/>
                </a:lnTo>
                <a:lnTo>
                  <a:pt x="551" y="248"/>
                </a:lnTo>
                <a:lnTo>
                  <a:pt x="551" y="248"/>
                </a:lnTo>
                <a:lnTo>
                  <a:pt x="551" y="249"/>
                </a:lnTo>
                <a:lnTo>
                  <a:pt x="551" y="250"/>
                </a:lnTo>
                <a:lnTo>
                  <a:pt x="551" y="252"/>
                </a:lnTo>
                <a:cubicBezTo>
                  <a:pt x="549" y="250"/>
                  <a:pt x="516" y="228"/>
                  <a:pt x="513" y="226"/>
                </a:cubicBezTo>
                <a:close/>
                <a:moveTo>
                  <a:pt x="548" y="267"/>
                </a:moveTo>
                <a:cubicBezTo>
                  <a:pt x="568" y="295"/>
                  <a:pt x="569" y="298"/>
                  <a:pt x="573" y="307"/>
                </a:cubicBezTo>
                <a:cubicBezTo>
                  <a:pt x="574" y="310"/>
                  <a:pt x="576" y="314"/>
                  <a:pt x="576" y="316"/>
                </a:cubicBezTo>
                <a:cubicBezTo>
                  <a:pt x="569" y="307"/>
                  <a:pt x="548" y="273"/>
                  <a:pt x="548" y="267"/>
                </a:cubicBezTo>
                <a:close/>
                <a:moveTo>
                  <a:pt x="570" y="327"/>
                </a:moveTo>
                <a:lnTo>
                  <a:pt x="569" y="325"/>
                </a:lnTo>
                <a:lnTo>
                  <a:pt x="568" y="323"/>
                </a:lnTo>
                <a:lnTo>
                  <a:pt x="568" y="322"/>
                </a:lnTo>
                <a:lnTo>
                  <a:pt x="567" y="321"/>
                </a:lnTo>
                <a:lnTo>
                  <a:pt x="567" y="320"/>
                </a:lnTo>
                <a:lnTo>
                  <a:pt x="566" y="319"/>
                </a:lnTo>
                <a:lnTo>
                  <a:pt x="566" y="319"/>
                </a:lnTo>
                <a:lnTo>
                  <a:pt x="566" y="318"/>
                </a:lnTo>
                <a:lnTo>
                  <a:pt x="566" y="318"/>
                </a:lnTo>
                <a:cubicBezTo>
                  <a:pt x="566" y="317"/>
                  <a:pt x="572" y="327"/>
                  <a:pt x="576" y="332"/>
                </a:cubicBezTo>
                <a:lnTo>
                  <a:pt x="576" y="332"/>
                </a:lnTo>
                <a:lnTo>
                  <a:pt x="576" y="333"/>
                </a:lnTo>
                <a:lnTo>
                  <a:pt x="576" y="334"/>
                </a:lnTo>
                <a:lnTo>
                  <a:pt x="576" y="335"/>
                </a:lnTo>
                <a:lnTo>
                  <a:pt x="576" y="335"/>
                </a:lnTo>
                <a:lnTo>
                  <a:pt x="576" y="336"/>
                </a:lnTo>
                <a:lnTo>
                  <a:pt x="576" y="337"/>
                </a:lnTo>
                <a:lnTo>
                  <a:pt x="576" y="337"/>
                </a:lnTo>
                <a:lnTo>
                  <a:pt x="576" y="337"/>
                </a:lnTo>
                <a:lnTo>
                  <a:pt x="576" y="337"/>
                </a:lnTo>
                <a:cubicBezTo>
                  <a:pt x="576" y="338"/>
                  <a:pt x="574" y="334"/>
                  <a:pt x="573" y="332"/>
                </a:cubicBezTo>
                <a:lnTo>
                  <a:pt x="572" y="329"/>
                </a:lnTo>
                <a:lnTo>
                  <a:pt x="570" y="327"/>
                </a:lnTo>
                <a:close/>
                <a:moveTo>
                  <a:pt x="568" y="256"/>
                </a:moveTo>
                <a:lnTo>
                  <a:pt x="578" y="268"/>
                </a:lnTo>
                <a:lnTo>
                  <a:pt x="580" y="271"/>
                </a:lnTo>
                <a:cubicBezTo>
                  <a:pt x="574" y="264"/>
                  <a:pt x="572" y="262"/>
                  <a:pt x="572" y="262"/>
                </a:cubicBezTo>
                <a:cubicBezTo>
                  <a:pt x="570" y="261"/>
                  <a:pt x="569" y="259"/>
                  <a:pt x="568" y="256"/>
                </a:cubicBezTo>
                <a:close/>
                <a:moveTo>
                  <a:pt x="576" y="365"/>
                </a:moveTo>
                <a:cubicBezTo>
                  <a:pt x="569" y="348"/>
                  <a:pt x="565" y="340"/>
                  <a:pt x="564" y="339"/>
                </a:cubicBezTo>
                <a:cubicBezTo>
                  <a:pt x="563" y="337"/>
                  <a:pt x="563" y="337"/>
                  <a:pt x="563" y="337"/>
                </a:cubicBezTo>
                <a:lnTo>
                  <a:pt x="563" y="337"/>
                </a:lnTo>
                <a:lnTo>
                  <a:pt x="563" y="337"/>
                </a:lnTo>
                <a:lnTo>
                  <a:pt x="563" y="336"/>
                </a:lnTo>
                <a:lnTo>
                  <a:pt x="563" y="336"/>
                </a:lnTo>
                <a:lnTo>
                  <a:pt x="563" y="336"/>
                </a:lnTo>
                <a:lnTo>
                  <a:pt x="563" y="336"/>
                </a:lnTo>
                <a:lnTo>
                  <a:pt x="563" y="336"/>
                </a:lnTo>
                <a:cubicBezTo>
                  <a:pt x="564" y="336"/>
                  <a:pt x="565" y="336"/>
                  <a:pt x="565" y="336"/>
                </a:cubicBezTo>
                <a:cubicBezTo>
                  <a:pt x="581" y="363"/>
                  <a:pt x="581" y="365"/>
                  <a:pt x="581" y="371"/>
                </a:cubicBezTo>
                <a:lnTo>
                  <a:pt x="581" y="371"/>
                </a:lnTo>
                <a:lnTo>
                  <a:pt x="581" y="372"/>
                </a:lnTo>
                <a:lnTo>
                  <a:pt x="581" y="373"/>
                </a:lnTo>
                <a:lnTo>
                  <a:pt x="581" y="373"/>
                </a:lnTo>
                <a:cubicBezTo>
                  <a:pt x="581" y="371"/>
                  <a:pt x="577" y="366"/>
                  <a:pt x="576" y="365"/>
                </a:cubicBezTo>
                <a:close/>
                <a:moveTo>
                  <a:pt x="534" y="192"/>
                </a:moveTo>
                <a:cubicBezTo>
                  <a:pt x="535" y="193"/>
                  <a:pt x="537" y="195"/>
                  <a:pt x="538" y="197"/>
                </a:cubicBezTo>
                <a:cubicBezTo>
                  <a:pt x="542" y="202"/>
                  <a:pt x="556" y="215"/>
                  <a:pt x="584" y="231"/>
                </a:cubicBezTo>
                <a:lnTo>
                  <a:pt x="583" y="232"/>
                </a:lnTo>
                <a:lnTo>
                  <a:pt x="583" y="233"/>
                </a:lnTo>
                <a:lnTo>
                  <a:pt x="583" y="234"/>
                </a:lnTo>
                <a:lnTo>
                  <a:pt x="583" y="235"/>
                </a:lnTo>
                <a:lnTo>
                  <a:pt x="583" y="236"/>
                </a:lnTo>
                <a:lnTo>
                  <a:pt x="584" y="238"/>
                </a:lnTo>
                <a:cubicBezTo>
                  <a:pt x="581" y="236"/>
                  <a:pt x="577" y="233"/>
                  <a:pt x="576" y="232"/>
                </a:cubicBezTo>
                <a:cubicBezTo>
                  <a:pt x="561" y="220"/>
                  <a:pt x="543" y="205"/>
                  <a:pt x="534" y="192"/>
                </a:cubicBezTo>
                <a:close/>
                <a:moveTo>
                  <a:pt x="584" y="255"/>
                </a:moveTo>
                <a:lnTo>
                  <a:pt x="585" y="256"/>
                </a:lnTo>
                <a:lnTo>
                  <a:pt x="585" y="256"/>
                </a:lnTo>
                <a:lnTo>
                  <a:pt x="586" y="257"/>
                </a:lnTo>
                <a:lnTo>
                  <a:pt x="586" y="257"/>
                </a:lnTo>
                <a:lnTo>
                  <a:pt x="587" y="257"/>
                </a:lnTo>
                <a:lnTo>
                  <a:pt x="587" y="258"/>
                </a:lnTo>
                <a:lnTo>
                  <a:pt x="587" y="259"/>
                </a:lnTo>
                <a:lnTo>
                  <a:pt x="587" y="261"/>
                </a:lnTo>
                <a:lnTo>
                  <a:pt x="588" y="263"/>
                </a:lnTo>
                <a:lnTo>
                  <a:pt x="589" y="266"/>
                </a:lnTo>
                <a:lnTo>
                  <a:pt x="588" y="265"/>
                </a:lnTo>
                <a:cubicBezTo>
                  <a:pt x="586" y="263"/>
                  <a:pt x="585" y="260"/>
                  <a:pt x="584" y="255"/>
                </a:cubicBezTo>
                <a:close/>
                <a:moveTo>
                  <a:pt x="594" y="311"/>
                </a:moveTo>
                <a:lnTo>
                  <a:pt x="596" y="314"/>
                </a:lnTo>
                <a:lnTo>
                  <a:pt x="598" y="316"/>
                </a:lnTo>
                <a:lnTo>
                  <a:pt x="598" y="316"/>
                </a:lnTo>
                <a:cubicBezTo>
                  <a:pt x="591" y="306"/>
                  <a:pt x="585" y="297"/>
                  <a:pt x="585" y="299"/>
                </a:cubicBezTo>
                <a:lnTo>
                  <a:pt x="585" y="298"/>
                </a:lnTo>
                <a:lnTo>
                  <a:pt x="585" y="298"/>
                </a:lnTo>
                <a:cubicBezTo>
                  <a:pt x="585" y="298"/>
                  <a:pt x="591" y="306"/>
                  <a:pt x="594" y="311"/>
                </a:cubicBezTo>
                <a:close/>
                <a:moveTo>
                  <a:pt x="598" y="316"/>
                </a:moveTo>
                <a:lnTo>
                  <a:pt x="599" y="317"/>
                </a:lnTo>
                <a:lnTo>
                  <a:pt x="600" y="318"/>
                </a:lnTo>
                <a:cubicBezTo>
                  <a:pt x="602" y="321"/>
                  <a:pt x="602" y="321"/>
                  <a:pt x="603" y="323"/>
                </a:cubicBezTo>
                <a:lnTo>
                  <a:pt x="603" y="323"/>
                </a:lnTo>
                <a:lnTo>
                  <a:pt x="601" y="321"/>
                </a:lnTo>
                <a:lnTo>
                  <a:pt x="599" y="318"/>
                </a:lnTo>
                <a:lnTo>
                  <a:pt x="598" y="316"/>
                </a:lnTo>
                <a:close/>
                <a:moveTo>
                  <a:pt x="600" y="389"/>
                </a:moveTo>
                <a:lnTo>
                  <a:pt x="599" y="388"/>
                </a:lnTo>
                <a:lnTo>
                  <a:pt x="598" y="387"/>
                </a:lnTo>
                <a:lnTo>
                  <a:pt x="598" y="385"/>
                </a:lnTo>
                <a:lnTo>
                  <a:pt x="596" y="383"/>
                </a:lnTo>
                <a:lnTo>
                  <a:pt x="595" y="382"/>
                </a:lnTo>
                <a:lnTo>
                  <a:pt x="594" y="381"/>
                </a:lnTo>
                <a:lnTo>
                  <a:pt x="593" y="380"/>
                </a:lnTo>
                <a:lnTo>
                  <a:pt x="593" y="375"/>
                </a:lnTo>
                <a:lnTo>
                  <a:pt x="594" y="377"/>
                </a:lnTo>
                <a:lnTo>
                  <a:pt x="596" y="378"/>
                </a:lnTo>
                <a:lnTo>
                  <a:pt x="597" y="380"/>
                </a:lnTo>
                <a:lnTo>
                  <a:pt x="598" y="380"/>
                </a:lnTo>
                <a:lnTo>
                  <a:pt x="598" y="381"/>
                </a:lnTo>
                <a:lnTo>
                  <a:pt x="599" y="382"/>
                </a:lnTo>
                <a:lnTo>
                  <a:pt x="599" y="382"/>
                </a:lnTo>
                <a:lnTo>
                  <a:pt x="599" y="383"/>
                </a:lnTo>
                <a:lnTo>
                  <a:pt x="600" y="383"/>
                </a:lnTo>
                <a:lnTo>
                  <a:pt x="600" y="384"/>
                </a:lnTo>
                <a:lnTo>
                  <a:pt x="600" y="386"/>
                </a:lnTo>
                <a:lnTo>
                  <a:pt x="600" y="387"/>
                </a:lnTo>
                <a:lnTo>
                  <a:pt x="600" y="389"/>
                </a:lnTo>
                <a:close/>
                <a:moveTo>
                  <a:pt x="595" y="408"/>
                </a:moveTo>
                <a:lnTo>
                  <a:pt x="597" y="410"/>
                </a:lnTo>
                <a:lnTo>
                  <a:pt x="594" y="410"/>
                </a:lnTo>
                <a:lnTo>
                  <a:pt x="592" y="410"/>
                </a:lnTo>
                <a:lnTo>
                  <a:pt x="591" y="410"/>
                </a:lnTo>
                <a:lnTo>
                  <a:pt x="590" y="410"/>
                </a:lnTo>
                <a:lnTo>
                  <a:pt x="589" y="410"/>
                </a:lnTo>
                <a:lnTo>
                  <a:pt x="589" y="410"/>
                </a:lnTo>
                <a:lnTo>
                  <a:pt x="589" y="410"/>
                </a:lnTo>
                <a:lnTo>
                  <a:pt x="590" y="409"/>
                </a:lnTo>
                <a:lnTo>
                  <a:pt x="591" y="409"/>
                </a:lnTo>
                <a:lnTo>
                  <a:pt x="592" y="409"/>
                </a:lnTo>
                <a:lnTo>
                  <a:pt x="593" y="408"/>
                </a:lnTo>
                <a:lnTo>
                  <a:pt x="595" y="408"/>
                </a:lnTo>
                <a:close/>
                <a:moveTo>
                  <a:pt x="588" y="385"/>
                </a:moveTo>
                <a:cubicBezTo>
                  <a:pt x="588" y="382"/>
                  <a:pt x="588" y="380"/>
                  <a:pt x="588" y="380"/>
                </a:cubicBezTo>
                <a:lnTo>
                  <a:pt x="588" y="380"/>
                </a:lnTo>
                <a:lnTo>
                  <a:pt x="588" y="379"/>
                </a:lnTo>
                <a:lnTo>
                  <a:pt x="588" y="379"/>
                </a:lnTo>
                <a:lnTo>
                  <a:pt x="588" y="379"/>
                </a:lnTo>
                <a:cubicBezTo>
                  <a:pt x="588" y="379"/>
                  <a:pt x="588" y="380"/>
                  <a:pt x="588" y="381"/>
                </a:cubicBezTo>
                <a:cubicBezTo>
                  <a:pt x="589" y="383"/>
                  <a:pt x="595" y="395"/>
                  <a:pt x="600" y="401"/>
                </a:cubicBezTo>
                <a:lnTo>
                  <a:pt x="599" y="402"/>
                </a:lnTo>
                <a:lnTo>
                  <a:pt x="598" y="402"/>
                </a:lnTo>
                <a:lnTo>
                  <a:pt x="598" y="402"/>
                </a:lnTo>
                <a:lnTo>
                  <a:pt x="597" y="402"/>
                </a:lnTo>
                <a:lnTo>
                  <a:pt x="597" y="403"/>
                </a:lnTo>
                <a:lnTo>
                  <a:pt x="596" y="402"/>
                </a:lnTo>
                <a:lnTo>
                  <a:pt x="596" y="402"/>
                </a:lnTo>
                <a:lnTo>
                  <a:pt x="596" y="402"/>
                </a:lnTo>
                <a:lnTo>
                  <a:pt x="595" y="402"/>
                </a:lnTo>
                <a:lnTo>
                  <a:pt x="595" y="401"/>
                </a:lnTo>
                <a:lnTo>
                  <a:pt x="595" y="400"/>
                </a:lnTo>
                <a:lnTo>
                  <a:pt x="594" y="399"/>
                </a:lnTo>
                <a:cubicBezTo>
                  <a:pt x="594" y="397"/>
                  <a:pt x="590" y="388"/>
                  <a:pt x="588" y="385"/>
                </a:cubicBezTo>
                <a:close/>
                <a:moveTo>
                  <a:pt x="605" y="558"/>
                </a:moveTo>
                <a:lnTo>
                  <a:pt x="606" y="558"/>
                </a:lnTo>
                <a:lnTo>
                  <a:pt x="607" y="557"/>
                </a:lnTo>
                <a:lnTo>
                  <a:pt x="610" y="555"/>
                </a:lnTo>
                <a:cubicBezTo>
                  <a:pt x="598" y="574"/>
                  <a:pt x="586" y="588"/>
                  <a:pt x="573" y="601"/>
                </a:cubicBezTo>
                <a:lnTo>
                  <a:pt x="573" y="601"/>
                </a:lnTo>
                <a:lnTo>
                  <a:pt x="573" y="601"/>
                </a:lnTo>
                <a:lnTo>
                  <a:pt x="573" y="601"/>
                </a:lnTo>
                <a:cubicBezTo>
                  <a:pt x="573" y="601"/>
                  <a:pt x="575" y="598"/>
                  <a:pt x="577" y="596"/>
                </a:cubicBezTo>
                <a:cubicBezTo>
                  <a:pt x="581" y="591"/>
                  <a:pt x="595" y="574"/>
                  <a:pt x="605" y="558"/>
                </a:cubicBezTo>
                <a:close/>
                <a:moveTo>
                  <a:pt x="663" y="591"/>
                </a:moveTo>
                <a:cubicBezTo>
                  <a:pt x="651" y="617"/>
                  <a:pt x="613" y="660"/>
                  <a:pt x="583" y="681"/>
                </a:cubicBezTo>
                <a:cubicBezTo>
                  <a:pt x="632" y="633"/>
                  <a:pt x="646" y="614"/>
                  <a:pt x="654" y="603"/>
                </a:cubicBezTo>
                <a:cubicBezTo>
                  <a:pt x="656" y="598"/>
                  <a:pt x="660" y="593"/>
                  <a:pt x="663" y="591"/>
                </a:cubicBezTo>
                <a:close/>
                <a:moveTo>
                  <a:pt x="651" y="589"/>
                </a:moveTo>
                <a:lnTo>
                  <a:pt x="650" y="595"/>
                </a:lnTo>
                <a:lnTo>
                  <a:pt x="648" y="596"/>
                </a:lnTo>
                <a:lnTo>
                  <a:pt x="646" y="598"/>
                </a:lnTo>
                <a:lnTo>
                  <a:pt x="645" y="599"/>
                </a:lnTo>
                <a:lnTo>
                  <a:pt x="644" y="599"/>
                </a:lnTo>
                <a:lnTo>
                  <a:pt x="643" y="600"/>
                </a:lnTo>
                <a:lnTo>
                  <a:pt x="643" y="600"/>
                </a:lnTo>
                <a:lnTo>
                  <a:pt x="643" y="599"/>
                </a:lnTo>
                <a:lnTo>
                  <a:pt x="644" y="599"/>
                </a:lnTo>
                <a:lnTo>
                  <a:pt x="645" y="597"/>
                </a:lnTo>
                <a:lnTo>
                  <a:pt x="646" y="596"/>
                </a:lnTo>
                <a:lnTo>
                  <a:pt x="647" y="594"/>
                </a:lnTo>
                <a:lnTo>
                  <a:pt x="649" y="591"/>
                </a:lnTo>
                <a:lnTo>
                  <a:pt x="651" y="589"/>
                </a:lnTo>
                <a:close/>
                <a:moveTo>
                  <a:pt x="709" y="522"/>
                </a:moveTo>
                <a:cubicBezTo>
                  <a:pt x="709" y="524"/>
                  <a:pt x="709" y="528"/>
                  <a:pt x="709" y="529"/>
                </a:cubicBezTo>
                <a:cubicBezTo>
                  <a:pt x="708" y="533"/>
                  <a:pt x="707" y="538"/>
                  <a:pt x="706" y="540"/>
                </a:cubicBezTo>
                <a:lnTo>
                  <a:pt x="706" y="538"/>
                </a:lnTo>
                <a:lnTo>
                  <a:pt x="706" y="537"/>
                </a:lnTo>
                <a:lnTo>
                  <a:pt x="705" y="535"/>
                </a:lnTo>
                <a:lnTo>
                  <a:pt x="704" y="535"/>
                </a:lnTo>
                <a:lnTo>
                  <a:pt x="705" y="533"/>
                </a:lnTo>
                <a:lnTo>
                  <a:pt x="705" y="532"/>
                </a:lnTo>
                <a:lnTo>
                  <a:pt x="705" y="531"/>
                </a:lnTo>
                <a:lnTo>
                  <a:pt x="705" y="530"/>
                </a:lnTo>
                <a:cubicBezTo>
                  <a:pt x="706" y="528"/>
                  <a:pt x="707" y="523"/>
                  <a:pt x="707" y="522"/>
                </a:cubicBezTo>
                <a:lnTo>
                  <a:pt x="707" y="521"/>
                </a:lnTo>
                <a:lnTo>
                  <a:pt x="707" y="520"/>
                </a:lnTo>
                <a:lnTo>
                  <a:pt x="706" y="519"/>
                </a:lnTo>
                <a:lnTo>
                  <a:pt x="709" y="522"/>
                </a:lnTo>
                <a:close/>
                <a:moveTo>
                  <a:pt x="682" y="642"/>
                </a:moveTo>
                <a:cubicBezTo>
                  <a:pt x="689" y="634"/>
                  <a:pt x="696" y="623"/>
                  <a:pt x="700" y="616"/>
                </a:cubicBezTo>
                <a:cubicBezTo>
                  <a:pt x="715" y="598"/>
                  <a:pt x="719" y="587"/>
                  <a:pt x="720" y="585"/>
                </a:cubicBezTo>
                <a:lnTo>
                  <a:pt x="720" y="585"/>
                </a:lnTo>
                <a:lnTo>
                  <a:pt x="720" y="584"/>
                </a:lnTo>
                <a:lnTo>
                  <a:pt x="720" y="584"/>
                </a:lnTo>
                <a:lnTo>
                  <a:pt x="720" y="584"/>
                </a:lnTo>
                <a:lnTo>
                  <a:pt x="720" y="584"/>
                </a:lnTo>
                <a:lnTo>
                  <a:pt x="721" y="584"/>
                </a:lnTo>
                <a:lnTo>
                  <a:pt x="721" y="584"/>
                </a:lnTo>
                <a:lnTo>
                  <a:pt x="721" y="584"/>
                </a:lnTo>
                <a:lnTo>
                  <a:pt x="721" y="584"/>
                </a:lnTo>
                <a:lnTo>
                  <a:pt x="721" y="584"/>
                </a:lnTo>
                <a:lnTo>
                  <a:pt x="721" y="584"/>
                </a:lnTo>
                <a:cubicBezTo>
                  <a:pt x="717" y="594"/>
                  <a:pt x="689" y="640"/>
                  <a:pt x="682" y="642"/>
                </a:cubicBezTo>
                <a:close/>
                <a:moveTo>
                  <a:pt x="716" y="611"/>
                </a:moveTo>
                <a:lnTo>
                  <a:pt x="715" y="612"/>
                </a:lnTo>
                <a:lnTo>
                  <a:pt x="715" y="613"/>
                </a:lnTo>
                <a:lnTo>
                  <a:pt x="714" y="614"/>
                </a:lnTo>
                <a:lnTo>
                  <a:pt x="714" y="614"/>
                </a:lnTo>
                <a:cubicBezTo>
                  <a:pt x="713" y="617"/>
                  <a:pt x="708" y="623"/>
                  <a:pt x="705" y="626"/>
                </a:cubicBezTo>
                <a:cubicBezTo>
                  <a:pt x="709" y="622"/>
                  <a:pt x="714" y="615"/>
                  <a:pt x="716" y="611"/>
                </a:cubicBezTo>
                <a:close/>
                <a:moveTo>
                  <a:pt x="636" y="681"/>
                </a:moveTo>
                <a:cubicBezTo>
                  <a:pt x="625" y="691"/>
                  <a:pt x="626" y="690"/>
                  <a:pt x="625" y="690"/>
                </a:cubicBezTo>
                <a:lnTo>
                  <a:pt x="624" y="690"/>
                </a:lnTo>
                <a:cubicBezTo>
                  <a:pt x="627" y="687"/>
                  <a:pt x="631" y="683"/>
                  <a:pt x="632" y="683"/>
                </a:cubicBezTo>
                <a:cubicBezTo>
                  <a:pt x="640" y="675"/>
                  <a:pt x="646" y="668"/>
                  <a:pt x="651" y="660"/>
                </a:cubicBezTo>
                <a:cubicBezTo>
                  <a:pt x="661" y="649"/>
                  <a:pt x="666" y="645"/>
                  <a:pt x="666" y="645"/>
                </a:cubicBezTo>
                <a:lnTo>
                  <a:pt x="667" y="644"/>
                </a:lnTo>
                <a:lnTo>
                  <a:pt x="667" y="644"/>
                </a:lnTo>
                <a:lnTo>
                  <a:pt x="667" y="645"/>
                </a:lnTo>
                <a:lnTo>
                  <a:pt x="667" y="645"/>
                </a:lnTo>
                <a:cubicBezTo>
                  <a:pt x="667" y="646"/>
                  <a:pt x="651" y="666"/>
                  <a:pt x="636" y="681"/>
                </a:cubicBezTo>
                <a:close/>
                <a:moveTo>
                  <a:pt x="636" y="688"/>
                </a:moveTo>
                <a:lnTo>
                  <a:pt x="635" y="688"/>
                </a:lnTo>
                <a:lnTo>
                  <a:pt x="635" y="688"/>
                </a:lnTo>
                <a:lnTo>
                  <a:pt x="635" y="688"/>
                </a:lnTo>
                <a:lnTo>
                  <a:pt x="636" y="687"/>
                </a:lnTo>
                <a:lnTo>
                  <a:pt x="638" y="685"/>
                </a:lnTo>
                <a:lnTo>
                  <a:pt x="641" y="682"/>
                </a:lnTo>
                <a:lnTo>
                  <a:pt x="642" y="681"/>
                </a:lnTo>
                <a:lnTo>
                  <a:pt x="642" y="681"/>
                </a:lnTo>
                <a:lnTo>
                  <a:pt x="642" y="682"/>
                </a:lnTo>
                <a:lnTo>
                  <a:pt x="641" y="683"/>
                </a:lnTo>
                <a:lnTo>
                  <a:pt x="640" y="684"/>
                </a:lnTo>
                <a:lnTo>
                  <a:pt x="638" y="685"/>
                </a:lnTo>
                <a:lnTo>
                  <a:pt x="637" y="687"/>
                </a:lnTo>
                <a:lnTo>
                  <a:pt x="636" y="688"/>
                </a:lnTo>
                <a:close/>
                <a:moveTo>
                  <a:pt x="656" y="635"/>
                </a:moveTo>
                <a:cubicBezTo>
                  <a:pt x="646" y="648"/>
                  <a:pt x="636" y="659"/>
                  <a:pt x="624" y="667"/>
                </a:cubicBezTo>
                <a:cubicBezTo>
                  <a:pt x="649" y="643"/>
                  <a:pt x="663" y="625"/>
                  <a:pt x="664" y="623"/>
                </a:cubicBezTo>
                <a:lnTo>
                  <a:pt x="664" y="623"/>
                </a:lnTo>
                <a:lnTo>
                  <a:pt x="664" y="623"/>
                </a:lnTo>
                <a:lnTo>
                  <a:pt x="664" y="623"/>
                </a:lnTo>
                <a:lnTo>
                  <a:pt x="664" y="623"/>
                </a:lnTo>
                <a:cubicBezTo>
                  <a:pt x="664" y="623"/>
                  <a:pt x="664" y="623"/>
                  <a:pt x="664" y="624"/>
                </a:cubicBezTo>
                <a:cubicBezTo>
                  <a:pt x="663" y="625"/>
                  <a:pt x="659" y="631"/>
                  <a:pt x="656" y="635"/>
                </a:cubicBezTo>
                <a:close/>
                <a:moveTo>
                  <a:pt x="672" y="626"/>
                </a:moveTo>
                <a:cubicBezTo>
                  <a:pt x="671" y="629"/>
                  <a:pt x="658" y="646"/>
                  <a:pt x="656" y="647"/>
                </a:cubicBezTo>
                <a:lnTo>
                  <a:pt x="661" y="637"/>
                </a:lnTo>
                <a:lnTo>
                  <a:pt x="663" y="634"/>
                </a:lnTo>
                <a:lnTo>
                  <a:pt x="665" y="631"/>
                </a:lnTo>
                <a:lnTo>
                  <a:pt x="667" y="629"/>
                </a:lnTo>
                <a:lnTo>
                  <a:pt x="669" y="627"/>
                </a:lnTo>
                <a:lnTo>
                  <a:pt x="670" y="625"/>
                </a:lnTo>
                <a:lnTo>
                  <a:pt x="671" y="624"/>
                </a:lnTo>
                <a:lnTo>
                  <a:pt x="672" y="623"/>
                </a:lnTo>
                <a:lnTo>
                  <a:pt x="672" y="623"/>
                </a:lnTo>
                <a:lnTo>
                  <a:pt x="672" y="623"/>
                </a:lnTo>
                <a:lnTo>
                  <a:pt x="672" y="623"/>
                </a:lnTo>
                <a:lnTo>
                  <a:pt x="672" y="623"/>
                </a:lnTo>
                <a:lnTo>
                  <a:pt x="672" y="624"/>
                </a:lnTo>
                <a:lnTo>
                  <a:pt x="672" y="625"/>
                </a:lnTo>
                <a:lnTo>
                  <a:pt x="672" y="626"/>
                </a:lnTo>
                <a:close/>
                <a:moveTo>
                  <a:pt x="634" y="672"/>
                </a:moveTo>
                <a:cubicBezTo>
                  <a:pt x="637" y="667"/>
                  <a:pt x="645" y="660"/>
                  <a:pt x="644" y="661"/>
                </a:cubicBezTo>
                <a:lnTo>
                  <a:pt x="644" y="661"/>
                </a:lnTo>
                <a:lnTo>
                  <a:pt x="644" y="661"/>
                </a:lnTo>
                <a:lnTo>
                  <a:pt x="641" y="664"/>
                </a:lnTo>
                <a:cubicBezTo>
                  <a:pt x="631" y="675"/>
                  <a:pt x="629" y="677"/>
                  <a:pt x="629" y="677"/>
                </a:cubicBezTo>
                <a:cubicBezTo>
                  <a:pt x="629" y="677"/>
                  <a:pt x="634" y="671"/>
                  <a:pt x="634" y="672"/>
                </a:cubicBezTo>
                <a:close/>
                <a:moveTo>
                  <a:pt x="657" y="672"/>
                </a:moveTo>
                <a:cubicBezTo>
                  <a:pt x="664" y="665"/>
                  <a:pt x="671" y="657"/>
                  <a:pt x="673" y="655"/>
                </a:cubicBezTo>
                <a:cubicBezTo>
                  <a:pt x="677" y="651"/>
                  <a:pt x="679" y="648"/>
                  <a:pt x="679" y="649"/>
                </a:cubicBezTo>
                <a:lnTo>
                  <a:pt x="679" y="649"/>
                </a:lnTo>
                <a:cubicBezTo>
                  <a:pt x="679" y="648"/>
                  <a:pt x="675" y="654"/>
                  <a:pt x="672" y="657"/>
                </a:cubicBezTo>
                <a:lnTo>
                  <a:pt x="672" y="657"/>
                </a:lnTo>
                <a:lnTo>
                  <a:pt x="673" y="657"/>
                </a:lnTo>
                <a:lnTo>
                  <a:pt x="673" y="657"/>
                </a:lnTo>
                <a:lnTo>
                  <a:pt x="673" y="657"/>
                </a:lnTo>
                <a:cubicBezTo>
                  <a:pt x="672" y="658"/>
                  <a:pt x="644" y="687"/>
                  <a:pt x="644" y="687"/>
                </a:cubicBezTo>
                <a:lnTo>
                  <a:pt x="644" y="687"/>
                </a:lnTo>
                <a:cubicBezTo>
                  <a:pt x="642" y="688"/>
                  <a:pt x="650" y="680"/>
                  <a:pt x="657" y="672"/>
                </a:cubicBezTo>
                <a:close/>
                <a:moveTo>
                  <a:pt x="676" y="634"/>
                </a:moveTo>
                <a:lnTo>
                  <a:pt x="678" y="634"/>
                </a:lnTo>
                <a:lnTo>
                  <a:pt x="676" y="637"/>
                </a:lnTo>
                <a:lnTo>
                  <a:pt x="674" y="639"/>
                </a:lnTo>
                <a:lnTo>
                  <a:pt x="674" y="640"/>
                </a:lnTo>
                <a:lnTo>
                  <a:pt x="674" y="639"/>
                </a:lnTo>
                <a:lnTo>
                  <a:pt x="675" y="637"/>
                </a:lnTo>
                <a:lnTo>
                  <a:pt x="676" y="634"/>
                </a:lnTo>
                <a:close/>
                <a:moveTo>
                  <a:pt x="693" y="644"/>
                </a:moveTo>
                <a:cubicBezTo>
                  <a:pt x="691" y="646"/>
                  <a:pt x="682" y="656"/>
                  <a:pt x="678" y="662"/>
                </a:cubicBezTo>
                <a:cubicBezTo>
                  <a:pt x="679" y="660"/>
                  <a:pt x="691" y="646"/>
                  <a:pt x="693" y="644"/>
                </a:cubicBezTo>
                <a:close/>
                <a:moveTo>
                  <a:pt x="678" y="662"/>
                </a:moveTo>
                <a:cubicBezTo>
                  <a:pt x="672" y="669"/>
                  <a:pt x="659" y="683"/>
                  <a:pt x="655" y="687"/>
                </a:cubicBezTo>
                <a:lnTo>
                  <a:pt x="655" y="687"/>
                </a:lnTo>
                <a:lnTo>
                  <a:pt x="654" y="687"/>
                </a:lnTo>
                <a:lnTo>
                  <a:pt x="654" y="687"/>
                </a:lnTo>
                <a:lnTo>
                  <a:pt x="653" y="687"/>
                </a:lnTo>
                <a:lnTo>
                  <a:pt x="653" y="687"/>
                </a:lnTo>
                <a:lnTo>
                  <a:pt x="653" y="687"/>
                </a:lnTo>
                <a:lnTo>
                  <a:pt x="652" y="687"/>
                </a:lnTo>
                <a:lnTo>
                  <a:pt x="652" y="687"/>
                </a:lnTo>
                <a:lnTo>
                  <a:pt x="652" y="687"/>
                </a:lnTo>
                <a:lnTo>
                  <a:pt x="652" y="687"/>
                </a:lnTo>
                <a:lnTo>
                  <a:pt x="652" y="687"/>
                </a:lnTo>
                <a:lnTo>
                  <a:pt x="652" y="687"/>
                </a:lnTo>
                <a:cubicBezTo>
                  <a:pt x="652" y="687"/>
                  <a:pt x="654" y="685"/>
                  <a:pt x="655" y="685"/>
                </a:cubicBezTo>
                <a:cubicBezTo>
                  <a:pt x="657" y="683"/>
                  <a:pt x="670" y="671"/>
                  <a:pt x="678" y="662"/>
                </a:cubicBezTo>
                <a:close/>
                <a:moveTo>
                  <a:pt x="691" y="576"/>
                </a:moveTo>
                <a:cubicBezTo>
                  <a:pt x="693" y="566"/>
                  <a:pt x="694" y="564"/>
                  <a:pt x="696" y="562"/>
                </a:cubicBezTo>
                <a:cubicBezTo>
                  <a:pt x="696" y="560"/>
                  <a:pt x="699" y="554"/>
                  <a:pt x="700" y="551"/>
                </a:cubicBezTo>
                <a:cubicBezTo>
                  <a:pt x="700" y="557"/>
                  <a:pt x="697" y="565"/>
                  <a:pt x="691" y="576"/>
                </a:cubicBezTo>
                <a:close/>
                <a:moveTo>
                  <a:pt x="702" y="563"/>
                </a:moveTo>
                <a:cubicBezTo>
                  <a:pt x="701" y="568"/>
                  <a:pt x="696" y="585"/>
                  <a:pt x="694" y="588"/>
                </a:cubicBezTo>
                <a:cubicBezTo>
                  <a:pt x="695" y="585"/>
                  <a:pt x="697" y="579"/>
                  <a:pt x="697" y="577"/>
                </a:cubicBezTo>
                <a:cubicBezTo>
                  <a:pt x="699" y="572"/>
                  <a:pt x="702" y="565"/>
                  <a:pt x="702" y="563"/>
                </a:cubicBezTo>
                <a:close/>
                <a:moveTo>
                  <a:pt x="707" y="584"/>
                </a:moveTo>
                <a:cubicBezTo>
                  <a:pt x="701" y="608"/>
                  <a:pt x="694" y="616"/>
                  <a:pt x="688" y="624"/>
                </a:cubicBezTo>
                <a:cubicBezTo>
                  <a:pt x="686" y="625"/>
                  <a:pt x="684" y="628"/>
                  <a:pt x="683" y="629"/>
                </a:cubicBezTo>
                <a:lnTo>
                  <a:pt x="682" y="630"/>
                </a:lnTo>
                <a:lnTo>
                  <a:pt x="681" y="630"/>
                </a:lnTo>
                <a:lnTo>
                  <a:pt x="680" y="631"/>
                </a:lnTo>
                <a:lnTo>
                  <a:pt x="680" y="631"/>
                </a:lnTo>
                <a:lnTo>
                  <a:pt x="680" y="630"/>
                </a:lnTo>
                <a:lnTo>
                  <a:pt x="679" y="630"/>
                </a:lnTo>
                <a:cubicBezTo>
                  <a:pt x="679" y="629"/>
                  <a:pt x="682" y="624"/>
                  <a:pt x="682" y="623"/>
                </a:cubicBezTo>
                <a:lnTo>
                  <a:pt x="683" y="622"/>
                </a:lnTo>
                <a:lnTo>
                  <a:pt x="684" y="620"/>
                </a:lnTo>
                <a:lnTo>
                  <a:pt x="685" y="618"/>
                </a:lnTo>
                <a:cubicBezTo>
                  <a:pt x="700" y="595"/>
                  <a:pt x="707" y="583"/>
                  <a:pt x="708" y="581"/>
                </a:cubicBezTo>
                <a:cubicBezTo>
                  <a:pt x="709" y="580"/>
                  <a:pt x="709" y="579"/>
                  <a:pt x="709" y="579"/>
                </a:cubicBezTo>
                <a:lnTo>
                  <a:pt x="709" y="579"/>
                </a:lnTo>
                <a:lnTo>
                  <a:pt x="709" y="579"/>
                </a:lnTo>
                <a:cubicBezTo>
                  <a:pt x="709" y="579"/>
                  <a:pt x="709" y="580"/>
                  <a:pt x="708" y="581"/>
                </a:cubicBezTo>
                <a:cubicBezTo>
                  <a:pt x="708" y="582"/>
                  <a:pt x="708" y="584"/>
                  <a:pt x="707" y="584"/>
                </a:cubicBezTo>
                <a:close/>
                <a:moveTo>
                  <a:pt x="712" y="584"/>
                </a:moveTo>
                <a:cubicBezTo>
                  <a:pt x="711" y="586"/>
                  <a:pt x="714" y="576"/>
                  <a:pt x="716" y="566"/>
                </a:cubicBezTo>
                <a:lnTo>
                  <a:pt x="716" y="567"/>
                </a:lnTo>
                <a:lnTo>
                  <a:pt x="717" y="569"/>
                </a:lnTo>
                <a:lnTo>
                  <a:pt x="717" y="570"/>
                </a:lnTo>
                <a:lnTo>
                  <a:pt x="717" y="571"/>
                </a:lnTo>
                <a:lnTo>
                  <a:pt x="718" y="571"/>
                </a:lnTo>
                <a:lnTo>
                  <a:pt x="718" y="572"/>
                </a:lnTo>
                <a:lnTo>
                  <a:pt x="718" y="573"/>
                </a:lnTo>
                <a:lnTo>
                  <a:pt x="718" y="573"/>
                </a:lnTo>
                <a:cubicBezTo>
                  <a:pt x="718" y="574"/>
                  <a:pt x="716" y="576"/>
                  <a:pt x="716" y="576"/>
                </a:cubicBezTo>
                <a:lnTo>
                  <a:pt x="715" y="577"/>
                </a:lnTo>
                <a:lnTo>
                  <a:pt x="715" y="579"/>
                </a:lnTo>
                <a:lnTo>
                  <a:pt x="714" y="580"/>
                </a:lnTo>
                <a:lnTo>
                  <a:pt x="713" y="582"/>
                </a:lnTo>
                <a:lnTo>
                  <a:pt x="712" y="584"/>
                </a:lnTo>
                <a:close/>
                <a:moveTo>
                  <a:pt x="715" y="535"/>
                </a:moveTo>
                <a:lnTo>
                  <a:pt x="712" y="538"/>
                </a:lnTo>
                <a:lnTo>
                  <a:pt x="712" y="536"/>
                </a:lnTo>
                <a:lnTo>
                  <a:pt x="713" y="535"/>
                </a:lnTo>
                <a:lnTo>
                  <a:pt x="714" y="534"/>
                </a:lnTo>
                <a:lnTo>
                  <a:pt x="715" y="533"/>
                </a:lnTo>
                <a:lnTo>
                  <a:pt x="716" y="531"/>
                </a:lnTo>
                <a:lnTo>
                  <a:pt x="715" y="534"/>
                </a:lnTo>
                <a:lnTo>
                  <a:pt x="715" y="535"/>
                </a:lnTo>
                <a:lnTo>
                  <a:pt x="715" y="535"/>
                </a:lnTo>
                <a:close/>
                <a:moveTo>
                  <a:pt x="714" y="541"/>
                </a:moveTo>
                <a:lnTo>
                  <a:pt x="714" y="545"/>
                </a:lnTo>
                <a:lnTo>
                  <a:pt x="712" y="545"/>
                </a:lnTo>
                <a:lnTo>
                  <a:pt x="710" y="545"/>
                </a:lnTo>
                <a:lnTo>
                  <a:pt x="711" y="547"/>
                </a:lnTo>
                <a:cubicBezTo>
                  <a:pt x="711" y="549"/>
                  <a:pt x="712" y="552"/>
                  <a:pt x="711" y="553"/>
                </a:cubicBezTo>
                <a:cubicBezTo>
                  <a:pt x="712" y="559"/>
                  <a:pt x="707" y="566"/>
                  <a:pt x="704" y="570"/>
                </a:cubicBezTo>
                <a:lnTo>
                  <a:pt x="704" y="571"/>
                </a:lnTo>
                <a:lnTo>
                  <a:pt x="703" y="572"/>
                </a:lnTo>
                <a:cubicBezTo>
                  <a:pt x="706" y="561"/>
                  <a:pt x="708" y="553"/>
                  <a:pt x="708" y="551"/>
                </a:cubicBezTo>
                <a:cubicBezTo>
                  <a:pt x="709" y="545"/>
                  <a:pt x="711" y="543"/>
                  <a:pt x="714" y="541"/>
                </a:cubicBezTo>
                <a:close/>
                <a:moveTo>
                  <a:pt x="703" y="519"/>
                </a:moveTo>
                <a:lnTo>
                  <a:pt x="703" y="520"/>
                </a:lnTo>
                <a:lnTo>
                  <a:pt x="703" y="521"/>
                </a:lnTo>
                <a:lnTo>
                  <a:pt x="704" y="521"/>
                </a:lnTo>
                <a:lnTo>
                  <a:pt x="704" y="522"/>
                </a:lnTo>
                <a:cubicBezTo>
                  <a:pt x="704" y="529"/>
                  <a:pt x="699" y="540"/>
                  <a:pt x="696" y="547"/>
                </a:cubicBezTo>
                <a:cubicBezTo>
                  <a:pt x="694" y="551"/>
                  <a:pt x="690" y="561"/>
                  <a:pt x="690" y="564"/>
                </a:cubicBezTo>
                <a:cubicBezTo>
                  <a:pt x="690" y="566"/>
                  <a:pt x="688" y="570"/>
                  <a:pt x="686" y="573"/>
                </a:cubicBezTo>
                <a:cubicBezTo>
                  <a:pt x="691" y="558"/>
                  <a:pt x="694" y="545"/>
                  <a:pt x="695" y="540"/>
                </a:cubicBezTo>
                <a:cubicBezTo>
                  <a:pt x="698" y="529"/>
                  <a:pt x="700" y="523"/>
                  <a:pt x="703" y="519"/>
                </a:cubicBezTo>
                <a:close/>
                <a:moveTo>
                  <a:pt x="687" y="594"/>
                </a:moveTo>
                <a:cubicBezTo>
                  <a:pt x="683" y="603"/>
                  <a:pt x="681" y="607"/>
                  <a:pt x="681" y="607"/>
                </a:cubicBezTo>
                <a:lnTo>
                  <a:pt x="680" y="607"/>
                </a:lnTo>
                <a:lnTo>
                  <a:pt x="680" y="607"/>
                </a:lnTo>
                <a:lnTo>
                  <a:pt x="680" y="607"/>
                </a:lnTo>
                <a:cubicBezTo>
                  <a:pt x="679" y="606"/>
                  <a:pt x="684" y="597"/>
                  <a:pt x="687" y="594"/>
                </a:cubicBezTo>
                <a:close/>
                <a:moveTo>
                  <a:pt x="580" y="697"/>
                </a:moveTo>
                <a:cubicBezTo>
                  <a:pt x="600" y="679"/>
                  <a:pt x="610" y="672"/>
                  <a:pt x="613" y="670"/>
                </a:cubicBezTo>
                <a:cubicBezTo>
                  <a:pt x="617" y="668"/>
                  <a:pt x="617" y="667"/>
                  <a:pt x="617" y="665"/>
                </a:cubicBezTo>
                <a:lnTo>
                  <a:pt x="617" y="665"/>
                </a:lnTo>
                <a:lnTo>
                  <a:pt x="617" y="664"/>
                </a:lnTo>
                <a:lnTo>
                  <a:pt x="617" y="664"/>
                </a:lnTo>
                <a:lnTo>
                  <a:pt x="617" y="663"/>
                </a:lnTo>
                <a:lnTo>
                  <a:pt x="617" y="663"/>
                </a:lnTo>
                <a:lnTo>
                  <a:pt x="616" y="663"/>
                </a:lnTo>
                <a:lnTo>
                  <a:pt x="616" y="663"/>
                </a:lnTo>
                <a:lnTo>
                  <a:pt x="616" y="663"/>
                </a:lnTo>
                <a:lnTo>
                  <a:pt x="615" y="663"/>
                </a:lnTo>
                <a:lnTo>
                  <a:pt x="615" y="663"/>
                </a:lnTo>
                <a:lnTo>
                  <a:pt x="615" y="663"/>
                </a:lnTo>
                <a:lnTo>
                  <a:pt x="615" y="663"/>
                </a:lnTo>
                <a:lnTo>
                  <a:pt x="615" y="663"/>
                </a:lnTo>
                <a:cubicBezTo>
                  <a:pt x="615" y="663"/>
                  <a:pt x="623" y="655"/>
                  <a:pt x="627" y="650"/>
                </a:cubicBezTo>
                <a:cubicBezTo>
                  <a:pt x="648" y="631"/>
                  <a:pt x="668" y="609"/>
                  <a:pt x="683" y="584"/>
                </a:cubicBezTo>
                <a:cubicBezTo>
                  <a:pt x="673" y="617"/>
                  <a:pt x="591" y="697"/>
                  <a:pt x="580" y="697"/>
                </a:cubicBezTo>
                <a:close/>
                <a:moveTo>
                  <a:pt x="546" y="706"/>
                </a:moveTo>
                <a:lnTo>
                  <a:pt x="548" y="708"/>
                </a:lnTo>
                <a:lnTo>
                  <a:pt x="549" y="708"/>
                </a:lnTo>
                <a:lnTo>
                  <a:pt x="548" y="709"/>
                </a:lnTo>
                <a:lnTo>
                  <a:pt x="547" y="710"/>
                </a:lnTo>
                <a:lnTo>
                  <a:pt x="546" y="710"/>
                </a:lnTo>
                <a:lnTo>
                  <a:pt x="545" y="711"/>
                </a:lnTo>
                <a:lnTo>
                  <a:pt x="544" y="711"/>
                </a:lnTo>
                <a:lnTo>
                  <a:pt x="543" y="710"/>
                </a:lnTo>
                <a:lnTo>
                  <a:pt x="542" y="710"/>
                </a:lnTo>
                <a:lnTo>
                  <a:pt x="540" y="709"/>
                </a:lnTo>
                <a:lnTo>
                  <a:pt x="540" y="709"/>
                </a:lnTo>
                <a:lnTo>
                  <a:pt x="540" y="709"/>
                </a:lnTo>
                <a:lnTo>
                  <a:pt x="541" y="708"/>
                </a:lnTo>
                <a:lnTo>
                  <a:pt x="543" y="707"/>
                </a:lnTo>
                <a:lnTo>
                  <a:pt x="546" y="706"/>
                </a:lnTo>
                <a:close/>
                <a:moveTo>
                  <a:pt x="541" y="698"/>
                </a:moveTo>
                <a:lnTo>
                  <a:pt x="544" y="696"/>
                </a:lnTo>
                <a:lnTo>
                  <a:pt x="546" y="695"/>
                </a:lnTo>
                <a:lnTo>
                  <a:pt x="547" y="694"/>
                </a:lnTo>
                <a:lnTo>
                  <a:pt x="547" y="694"/>
                </a:lnTo>
                <a:lnTo>
                  <a:pt x="546" y="695"/>
                </a:lnTo>
                <a:lnTo>
                  <a:pt x="545" y="696"/>
                </a:lnTo>
                <a:lnTo>
                  <a:pt x="543" y="698"/>
                </a:lnTo>
                <a:lnTo>
                  <a:pt x="541" y="698"/>
                </a:lnTo>
                <a:close/>
                <a:moveTo>
                  <a:pt x="551" y="682"/>
                </a:moveTo>
                <a:lnTo>
                  <a:pt x="553" y="681"/>
                </a:lnTo>
                <a:lnTo>
                  <a:pt x="554" y="681"/>
                </a:lnTo>
                <a:lnTo>
                  <a:pt x="555" y="680"/>
                </a:lnTo>
                <a:lnTo>
                  <a:pt x="556" y="679"/>
                </a:lnTo>
                <a:lnTo>
                  <a:pt x="558" y="678"/>
                </a:lnTo>
                <a:cubicBezTo>
                  <a:pt x="543" y="689"/>
                  <a:pt x="536" y="693"/>
                  <a:pt x="536" y="693"/>
                </a:cubicBezTo>
                <a:lnTo>
                  <a:pt x="535" y="693"/>
                </a:lnTo>
                <a:lnTo>
                  <a:pt x="535" y="693"/>
                </a:lnTo>
                <a:cubicBezTo>
                  <a:pt x="535" y="693"/>
                  <a:pt x="545" y="686"/>
                  <a:pt x="551" y="682"/>
                </a:cubicBezTo>
                <a:close/>
                <a:moveTo>
                  <a:pt x="523" y="686"/>
                </a:moveTo>
                <a:lnTo>
                  <a:pt x="520" y="684"/>
                </a:lnTo>
                <a:lnTo>
                  <a:pt x="519" y="683"/>
                </a:lnTo>
                <a:lnTo>
                  <a:pt x="518" y="682"/>
                </a:lnTo>
                <a:lnTo>
                  <a:pt x="518" y="681"/>
                </a:lnTo>
                <a:lnTo>
                  <a:pt x="518" y="681"/>
                </a:lnTo>
                <a:cubicBezTo>
                  <a:pt x="524" y="679"/>
                  <a:pt x="537" y="672"/>
                  <a:pt x="537" y="671"/>
                </a:cubicBezTo>
                <a:lnTo>
                  <a:pt x="538" y="671"/>
                </a:lnTo>
                <a:lnTo>
                  <a:pt x="538" y="671"/>
                </a:lnTo>
                <a:lnTo>
                  <a:pt x="538" y="671"/>
                </a:lnTo>
                <a:lnTo>
                  <a:pt x="539" y="671"/>
                </a:lnTo>
                <a:cubicBezTo>
                  <a:pt x="539" y="671"/>
                  <a:pt x="536" y="673"/>
                  <a:pt x="535" y="674"/>
                </a:cubicBezTo>
                <a:cubicBezTo>
                  <a:pt x="534" y="676"/>
                  <a:pt x="526" y="684"/>
                  <a:pt x="523" y="686"/>
                </a:cubicBezTo>
                <a:close/>
                <a:moveTo>
                  <a:pt x="522" y="656"/>
                </a:moveTo>
                <a:lnTo>
                  <a:pt x="521" y="657"/>
                </a:lnTo>
                <a:lnTo>
                  <a:pt x="520" y="658"/>
                </a:lnTo>
                <a:lnTo>
                  <a:pt x="520" y="658"/>
                </a:lnTo>
                <a:lnTo>
                  <a:pt x="520" y="658"/>
                </a:lnTo>
                <a:cubicBezTo>
                  <a:pt x="519" y="658"/>
                  <a:pt x="529" y="651"/>
                  <a:pt x="532" y="650"/>
                </a:cubicBezTo>
                <a:cubicBezTo>
                  <a:pt x="523" y="656"/>
                  <a:pt x="522" y="656"/>
                  <a:pt x="522" y="656"/>
                </a:cubicBezTo>
                <a:lnTo>
                  <a:pt x="522" y="656"/>
                </a:lnTo>
                <a:close/>
                <a:moveTo>
                  <a:pt x="555" y="636"/>
                </a:moveTo>
                <a:cubicBezTo>
                  <a:pt x="575" y="620"/>
                  <a:pt x="582" y="615"/>
                  <a:pt x="582" y="615"/>
                </a:cubicBezTo>
                <a:lnTo>
                  <a:pt x="582" y="615"/>
                </a:lnTo>
                <a:cubicBezTo>
                  <a:pt x="583" y="616"/>
                  <a:pt x="540" y="652"/>
                  <a:pt x="524" y="660"/>
                </a:cubicBezTo>
                <a:cubicBezTo>
                  <a:pt x="529" y="656"/>
                  <a:pt x="537" y="651"/>
                  <a:pt x="540" y="648"/>
                </a:cubicBezTo>
                <a:cubicBezTo>
                  <a:pt x="545" y="644"/>
                  <a:pt x="552" y="639"/>
                  <a:pt x="555" y="636"/>
                </a:cubicBezTo>
                <a:close/>
                <a:moveTo>
                  <a:pt x="517" y="637"/>
                </a:moveTo>
                <a:cubicBezTo>
                  <a:pt x="529" y="625"/>
                  <a:pt x="545" y="612"/>
                  <a:pt x="557" y="603"/>
                </a:cubicBezTo>
                <a:lnTo>
                  <a:pt x="558" y="602"/>
                </a:lnTo>
                <a:lnTo>
                  <a:pt x="559" y="601"/>
                </a:lnTo>
                <a:lnTo>
                  <a:pt x="560" y="601"/>
                </a:lnTo>
                <a:lnTo>
                  <a:pt x="561" y="600"/>
                </a:lnTo>
                <a:lnTo>
                  <a:pt x="562" y="599"/>
                </a:lnTo>
                <a:cubicBezTo>
                  <a:pt x="550" y="613"/>
                  <a:pt x="531" y="630"/>
                  <a:pt x="517" y="637"/>
                </a:cubicBezTo>
                <a:close/>
                <a:moveTo>
                  <a:pt x="543" y="652"/>
                </a:moveTo>
                <a:lnTo>
                  <a:pt x="542" y="653"/>
                </a:lnTo>
                <a:lnTo>
                  <a:pt x="541" y="654"/>
                </a:lnTo>
                <a:lnTo>
                  <a:pt x="540" y="655"/>
                </a:lnTo>
                <a:lnTo>
                  <a:pt x="539" y="655"/>
                </a:lnTo>
                <a:cubicBezTo>
                  <a:pt x="531" y="664"/>
                  <a:pt x="522" y="670"/>
                  <a:pt x="508" y="674"/>
                </a:cubicBezTo>
                <a:lnTo>
                  <a:pt x="505" y="671"/>
                </a:lnTo>
                <a:lnTo>
                  <a:pt x="505" y="671"/>
                </a:lnTo>
                <a:lnTo>
                  <a:pt x="506" y="671"/>
                </a:lnTo>
                <a:lnTo>
                  <a:pt x="507" y="671"/>
                </a:lnTo>
                <a:cubicBezTo>
                  <a:pt x="515" y="671"/>
                  <a:pt x="539" y="656"/>
                  <a:pt x="543" y="652"/>
                </a:cubicBezTo>
                <a:close/>
                <a:moveTo>
                  <a:pt x="542" y="680"/>
                </a:moveTo>
                <a:lnTo>
                  <a:pt x="539" y="683"/>
                </a:lnTo>
                <a:lnTo>
                  <a:pt x="538" y="684"/>
                </a:lnTo>
                <a:lnTo>
                  <a:pt x="537" y="685"/>
                </a:lnTo>
                <a:lnTo>
                  <a:pt x="537" y="685"/>
                </a:lnTo>
                <a:lnTo>
                  <a:pt x="536" y="685"/>
                </a:lnTo>
                <a:lnTo>
                  <a:pt x="535" y="686"/>
                </a:lnTo>
                <a:lnTo>
                  <a:pt x="535" y="686"/>
                </a:lnTo>
                <a:lnTo>
                  <a:pt x="537" y="685"/>
                </a:lnTo>
                <a:lnTo>
                  <a:pt x="538" y="683"/>
                </a:lnTo>
                <a:lnTo>
                  <a:pt x="540" y="682"/>
                </a:lnTo>
                <a:lnTo>
                  <a:pt x="542" y="680"/>
                </a:lnTo>
                <a:close/>
                <a:moveTo>
                  <a:pt x="535" y="686"/>
                </a:moveTo>
                <a:lnTo>
                  <a:pt x="534" y="686"/>
                </a:lnTo>
                <a:lnTo>
                  <a:pt x="533" y="687"/>
                </a:lnTo>
                <a:lnTo>
                  <a:pt x="533" y="687"/>
                </a:lnTo>
                <a:lnTo>
                  <a:pt x="533" y="687"/>
                </a:lnTo>
                <a:lnTo>
                  <a:pt x="533" y="687"/>
                </a:lnTo>
                <a:lnTo>
                  <a:pt x="533" y="687"/>
                </a:lnTo>
                <a:lnTo>
                  <a:pt x="534" y="686"/>
                </a:lnTo>
                <a:lnTo>
                  <a:pt x="535" y="686"/>
                </a:lnTo>
                <a:close/>
                <a:moveTo>
                  <a:pt x="538" y="704"/>
                </a:moveTo>
                <a:lnTo>
                  <a:pt x="535" y="705"/>
                </a:lnTo>
                <a:lnTo>
                  <a:pt x="536" y="704"/>
                </a:lnTo>
                <a:lnTo>
                  <a:pt x="537" y="704"/>
                </a:lnTo>
                <a:lnTo>
                  <a:pt x="538" y="704"/>
                </a:lnTo>
                <a:lnTo>
                  <a:pt x="538" y="704"/>
                </a:lnTo>
                <a:lnTo>
                  <a:pt x="538" y="704"/>
                </a:lnTo>
                <a:close/>
                <a:moveTo>
                  <a:pt x="535" y="705"/>
                </a:moveTo>
                <a:cubicBezTo>
                  <a:pt x="535" y="705"/>
                  <a:pt x="529" y="705"/>
                  <a:pt x="532" y="705"/>
                </a:cubicBezTo>
                <a:lnTo>
                  <a:pt x="535" y="705"/>
                </a:lnTo>
                <a:lnTo>
                  <a:pt x="535" y="705"/>
                </a:lnTo>
                <a:close/>
                <a:moveTo>
                  <a:pt x="559" y="689"/>
                </a:moveTo>
                <a:cubicBezTo>
                  <a:pt x="568" y="680"/>
                  <a:pt x="600" y="655"/>
                  <a:pt x="603" y="653"/>
                </a:cubicBezTo>
                <a:cubicBezTo>
                  <a:pt x="601" y="655"/>
                  <a:pt x="598" y="658"/>
                  <a:pt x="597" y="659"/>
                </a:cubicBezTo>
                <a:cubicBezTo>
                  <a:pt x="586" y="670"/>
                  <a:pt x="571" y="683"/>
                  <a:pt x="559" y="689"/>
                </a:cubicBezTo>
                <a:close/>
                <a:moveTo>
                  <a:pt x="601" y="647"/>
                </a:moveTo>
                <a:cubicBezTo>
                  <a:pt x="607" y="641"/>
                  <a:pt x="613" y="635"/>
                  <a:pt x="618" y="630"/>
                </a:cubicBezTo>
                <a:cubicBezTo>
                  <a:pt x="623" y="625"/>
                  <a:pt x="630" y="618"/>
                  <a:pt x="634" y="615"/>
                </a:cubicBezTo>
                <a:cubicBezTo>
                  <a:pt x="623" y="626"/>
                  <a:pt x="606" y="643"/>
                  <a:pt x="601" y="647"/>
                </a:cubicBezTo>
                <a:close/>
                <a:moveTo>
                  <a:pt x="632" y="622"/>
                </a:moveTo>
                <a:cubicBezTo>
                  <a:pt x="627" y="630"/>
                  <a:pt x="619" y="638"/>
                  <a:pt x="614" y="644"/>
                </a:cubicBezTo>
                <a:cubicBezTo>
                  <a:pt x="613" y="644"/>
                  <a:pt x="612" y="645"/>
                  <a:pt x="612" y="645"/>
                </a:cubicBezTo>
                <a:cubicBezTo>
                  <a:pt x="611" y="645"/>
                  <a:pt x="622" y="635"/>
                  <a:pt x="632" y="622"/>
                </a:cubicBezTo>
                <a:close/>
                <a:moveTo>
                  <a:pt x="612" y="645"/>
                </a:moveTo>
                <a:lnTo>
                  <a:pt x="612" y="645"/>
                </a:lnTo>
                <a:lnTo>
                  <a:pt x="611" y="645"/>
                </a:lnTo>
                <a:lnTo>
                  <a:pt x="611" y="645"/>
                </a:lnTo>
                <a:lnTo>
                  <a:pt x="611" y="645"/>
                </a:lnTo>
                <a:lnTo>
                  <a:pt x="611" y="645"/>
                </a:lnTo>
                <a:lnTo>
                  <a:pt x="612" y="645"/>
                </a:lnTo>
                <a:lnTo>
                  <a:pt x="612" y="645"/>
                </a:lnTo>
                <a:close/>
                <a:moveTo>
                  <a:pt x="595" y="677"/>
                </a:moveTo>
                <a:lnTo>
                  <a:pt x="593" y="679"/>
                </a:lnTo>
                <a:lnTo>
                  <a:pt x="591" y="680"/>
                </a:lnTo>
                <a:lnTo>
                  <a:pt x="590" y="681"/>
                </a:lnTo>
                <a:lnTo>
                  <a:pt x="590" y="681"/>
                </a:lnTo>
                <a:lnTo>
                  <a:pt x="590" y="681"/>
                </a:lnTo>
                <a:lnTo>
                  <a:pt x="592" y="679"/>
                </a:lnTo>
                <a:lnTo>
                  <a:pt x="595" y="677"/>
                </a:lnTo>
                <a:close/>
                <a:moveTo>
                  <a:pt x="646" y="625"/>
                </a:moveTo>
                <a:lnTo>
                  <a:pt x="655" y="613"/>
                </a:lnTo>
                <a:lnTo>
                  <a:pt x="656" y="613"/>
                </a:lnTo>
                <a:lnTo>
                  <a:pt x="656" y="613"/>
                </a:lnTo>
                <a:lnTo>
                  <a:pt x="656" y="614"/>
                </a:lnTo>
                <a:lnTo>
                  <a:pt x="657" y="614"/>
                </a:lnTo>
                <a:lnTo>
                  <a:pt x="657" y="614"/>
                </a:lnTo>
                <a:lnTo>
                  <a:pt x="657" y="614"/>
                </a:lnTo>
                <a:lnTo>
                  <a:pt x="657" y="614"/>
                </a:lnTo>
                <a:cubicBezTo>
                  <a:pt x="657" y="614"/>
                  <a:pt x="654" y="617"/>
                  <a:pt x="653" y="618"/>
                </a:cubicBezTo>
                <a:lnTo>
                  <a:pt x="651" y="620"/>
                </a:lnTo>
                <a:lnTo>
                  <a:pt x="649" y="622"/>
                </a:lnTo>
                <a:lnTo>
                  <a:pt x="646" y="625"/>
                </a:lnTo>
                <a:close/>
                <a:moveTo>
                  <a:pt x="662" y="607"/>
                </a:moveTo>
                <a:cubicBezTo>
                  <a:pt x="663" y="601"/>
                  <a:pt x="666" y="596"/>
                  <a:pt x="669" y="591"/>
                </a:cubicBezTo>
                <a:cubicBezTo>
                  <a:pt x="671" y="587"/>
                  <a:pt x="678" y="575"/>
                  <a:pt x="682" y="565"/>
                </a:cubicBezTo>
                <a:cubicBezTo>
                  <a:pt x="680" y="576"/>
                  <a:pt x="670" y="603"/>
                  <a:pt x="662" y="607"/>
                </a:cubicBezTo>
                <a:close/>
                <a:moveTo>
                  <a:pt x="671" y="558"/>
                </a:moveTo>
                <a:cubicBezTo>
                  <a:pt x="672" y="555"/>
                  <a:pt x="673" y="552"/>
                  <a:pt x="674" y="552"/>
                </a:cubicBezTo>
                <a:lnTo>
                  <a:pt x="674" y="551"/>
                </a:lnTo>
                <a:cubicBezTo>
                  <a:pt x="669" y="569"/>
                  <a:pt x="662" y="582"/>
                  <a:pt x="661" y="582"/>
                </a:cubicBezTo>
                <a:lnTo>
                  <a:pt x="661" y="582"/>
                </a:lnTo>
                <a:lnTo>
                  <a:pt x="660" y="582"/>
                </a:lnTo>
                <a:lnTo>
                  <a:pt x="660" y="582"/>
                </a:lnTo>
                <a:lnTo>
                  <a:pt x="660" y="582"/>
                </a:lnTo>
                <a:cubicBezTo>
                  <a:pt x="660" y="582"/>
                  <a:pt x="665" y="569"/>
                  <a:pt x="671" y="558"/>
                </a:cubicBezTo>
                <a:close/>
                <a:moveTo>
                  <a:pt x="631" y="605"/>
                </a:moveTo>
                <a:cubicBezTo>
                  <a:pt x="627" y="611"/>
                  <a:pt x="625" y="614"/>
                  <a:pt x="625" y="614"/>
                </a:cubicBezTo>
                <a:cubicBezTo>
                  <a:pt x="624" y="615"/>
                  <a:pt x="629" y="608"/>
                  <a:pt x="631" y="605"/>
                </a:cubicBezTo>
                <a:close/>
                <a:moveTo>
                  <a:pt x="631" y="605"/>
                </a:moveTo>
                <a:cubicBezTo>
                  <a:pt x="636" y="598"/>
                  <a:pt x="638" y="595"/>
                  <a:pt x="638" y="596"/>
                </a:cubicBezTo>
                <a:cubicBezTo>
                  <a:pt x="639" y="594"/>
                  <a:pt x="633" y="602"/>
                  <a:pt x="631" y="605"/>
                </a:cubicBezTo>
                <a:close/>
                <a:moveTo>
                  <a:pt x="570" y="663"/>
                </a:moveTo>
                <a:cubicBezTo>
                  <a:pt x="563" y="669"/>
                  <a:pt x="560" y="671"/>
                  <a:pt x="560" y="671"/>
                </a:cubicBezTo>
                <a:lnTo>
                  <a:pt x="560" y="671"/>
                </a:lnTo>
                <a:lnTo>
                  <a:pt x="560" y="671"/>
                </a:lnTo>
                <a:cubicBezTo>
                  <a:pt x="559" y="671"/>
                  <a:pt x="569" y="661"/>
                  <a:pt x="576" y="654"/>
                </a:cubicBezTo>
                <a:cubicBezTo>
                  <a:pt x="590" y="641"/>
                  <a:pt x="615" y="617"/>
                  <a:pt x="628" y="602"/>
                </a:cubicBezTo>
                <a:cubicBezTo>
                  <a:pt x="609" y="629"/>
                  <a:pt x="593" y="645"/>
                  <a:pt x="570" y="663"/>
                </a:cubicBezTo>
                <a:close/>
                <a:moveTo>
                  <a:pt x="619" y="596"/>
                </a:moveTo>
                <a:lnTo>
                  <a:pt x="618" y="597"/>
                </a:lnTo>
                <a:lnTo>
                  <a:pt x="619" y="596"/>
                </a:lnTo>
                <a:lnTo>
                  <a:pt x="620" y="595"/>
                </a:lnTo>
                <a:lnTo>
                  <a:pt x="621" y="594"/>
                </a:lnTo>
                <a:lnTo>
                  <a:pt x="622" y="593"/>
                </a:lnTo>
                <a:lnTo>
                  <a:pt x="619" y="596"/>
                </a:lnTo>
                <a:close/>
                <a:moveTo>
                  <a:pt x="618" y="597"/>
                </a:moveTo>
                <a:cubicBezTo>
                  <a:pt x="613" y="603"/>
                  <a:pt x="608" y="608"/>
                  <a:pt x="609" y="607"/>
                </a:cubicBezTo>
                <a:cubicBezTo>
                  <a:pt x="608" y="608"/>
                  <a:pt x="616" y="599"/>
                  <a:pt x="618" y="597"/>
                </a:cubicBezTo>
                <a:close/>
                <a:moveTo>
                  <a:pt x="545" y="640"/>
                </a:moveTo>
                <a:cubicBezTo>
                  <a:pt x="550" y="636"/>
                  <a:pt x="558" y="629"/>
                  <a:pt x="560" y="628"/>
                </a:cubicBezTo>
                <a:cubicBezTo>
                  <a:pt x="556" y="631"/>
                  <a:pt x="547" y="638"/>
                  <a:pt x="545" y="640"/>
                </a:cubicBezTo>
                <a:close/>
                <a:moveTo>
                  <a:pt x="560" y="628"/>
                </a:moveTo>
                <a:cubicBezTo>
                  <a:pt x="571" y="619"/>
                  <a:pt x="585" y="604"/>
                  <a:pt x="591" y="598"/>
                </a:cubicBezTo>
                <a:cubicBezTo>
                  <a:pt x="599" y="588"/>
                  <a:pt x="607" y="581"/>
                  <a:pt x="613" y="578"/>
                </a:cubicBezTo>
                <a:cubicBezTo>
                  <a:pt x="602" y="595"/>
                  <a:pt x="594" y="601"/>
                  <a:pt x="567" y="622"/>
                </a:cubicBezTo>
                <a:lnTo>
                  <a:pt x="566" y="623"/>
                </a:lnTo>
                <a:lnTo>
                  <a:pt x="564" y="625"/>
                </a:lnTo>
                <a:lnTo>
                  <a:pt x="562" y="626"/>
                </a:lnTo>
                <a:lnTo>
                  <a:pt x="560" y="628"/>
                </a:lnTo>
                <a:lnTo>
                  <a:pt x="560" y="628"/>
                </a:lnTo>
                <a:close/>
                <a:moveTo>
                  <a:pt x="587" y="544"/>
                </a:moveTo>
                <a:lnTo>
                  <a:pt x="588" y="543"/>
                </a:lnTo>
                <a:lnTo>
                  <a:pt x="586" y="545"/>
                </a:lnTo>
                <a:lnTo>
                  <a:pt x="586" y="546"/>
                </a:lnTo>
                <a:lnTo>
                  <a:pt x="586" y="546"/>
                </a:lnTo>
                <a:lnTo>
                  <a:pt x="587" y="544"/>
                </a:lnTo>
                <a:close/>
                <a:moveTo>
                  <a:pt x="574" y="540"/>
                </a:moveTo>
                <a:lnTo>
                  <a:pt x="572" y="543"/>
                </a:lnTo>
                <a:lnTo>
                  <a:pt x="570" y="545"/>
                </a:lnTo>
                <a:lnTo>
                  <a:pt x="569" y="547"/>
                </a:lnTo>
                <a:lnTo>
                  <a:pt x="568" y="548"/>
                </a:lnTo>
                <a:lnTo>
                  <a:pt x="568" y="549"/>
                </a:lnTo>
                <a:lnTo>
                  <a:pt x="567" y="549"/>
                </a:lnTo>
                <a:lnTo>
                  <a:pt x="567" y="549"/>
                </a:lnTo>
                <a:lnTo>
                  <a:pt x="567" y="549"/>
                </a:lnTo>
                <a:lnTo>
                  <a:pt x="566" y="549"/>
                </a:lnTo>
                <a:lnTo>
                  <a:pt x="566" y="549"/>
                </a:lnTo>
                <a:lnTo>
                  <a:pt x="565" y="547"/>
                </a:lnTo>
                <a:cubicBezTo>
                  <a:pt x="572" y="532"/>
                  <a:pt x="575" y="527"/>
                  <a:pt x="576" y="527"/>
                </a:cubicBezTo>
                <a:lnTo>
                  <a:pt x="576" y="527"/>
                </a:lnTo>
                <a:lnTo>
                  <a:pt x="576" y="527"/>
                </a:lnTo>
                <a:lnTo>
                  <a:pt x="576" y="527"/>
                </a:lnTo>
                <a:lnTo>
                  <a:pt x="576" y="527"/>
                </a:lnTo>
                <a:cubicBezTo>
                  <a:pt x="576" y="528"/>
                  <a:pt x="576" y="531"/>
                  <a:pt x="575" y="531"/>
                </a:cubicBezTo>
                <a:cubicBezTo>
                  <a:pt x="575" y="534"/>
                  <a:pt x="574" y="539"/>
                  <a:pt x="574" y="540"/>
                </a:cubicBezTo>
                <a:close/>
                <a:moveTo>
                  <a:pt x="562" y="546"/>
                </a:moveTo>
                <a:lnTo>
                  <a:pt x="561" y="548"/>
                </a:lnTo>
                <a:lnTo>
                  <a:pt x="560" y="548"/>
                </a:lnTo>
                <a:lnTo>
                  <a:pt x="560" y="548"/>
                </a:lnTo>
                <a:lnTo>
                  <a:pt x="562" y="546"/>
                </a:lnTo>
                <a:close/>
                <a:moveTo>
                  <a:pt x="567" y="555"/>
                </a:moveTo>
                <a:cubicBezTo>
                  <a:pt x="571" y="553"/>
                  <a:pt x="575" y="549"/>
                  <a:pt x="575" y="548"/>
                </a:cubicBezTo>
                <a:lnTo>
                  <a:pt x="576" y="548"/>
                </a:lnTo>
                <a:lnTo>
                  <a:pt x="576" y="548"/>
                </a:lnTo>
                <a:lnTo>
                  <a:pt x="576" y="548"/>
                </a:lnTo>
                <a:cubicBezTo>
                  <a:pt x="577" y="547"/>
                  <a:pt x="574" y="552"/>
                  <a:pt x="573" y="553"/>
                </a:cubicBezTo>
                <a:lnTo>
                  <a:pt x="571" y="555"/>
                </a:lnTo>
                <a:lnTo>
                  <a:pt x="570" y="558"/>
                </a:lnTo>
                <a:lnTo>
                  <a:pt x="568" y="561"/>
                </a:lnTo>
                <a:lnTo>
                  <a:pt x="566" y="561"/>
                </a:lnTo>
                <a:lnTo>
                  <a:pt x="564" y="562"/>
                </a:lnTo>
                <a:lnTo>
                  <a:pt x="562" y="563"/>
                </a:lnTo>
                <a:lnTo>
                  <a:pt x="561" y="564"/>
                </a:lnTo>
                <a:lnTo>
                  <a:pt x="560" y="564"/>
                </a:lnTo>
                <a:lnTo>
                  <a:pt x="560" y="565"/>
                </a:lnTo>
                <a:lnTo>
                  <a:pt x="560" y="564"/>
                </a:lnTo>
                <a:lnTo>
                  <a:pt x="560" y="564"/>
                </a:lnTo>
                <a:lnTo>
                  <a:pt x="560" y="563"/>
                </a:lnTo>
                <a:lnTo>
                  <a:pt x="562" y="562"/>
                </a:lnTo>
                <a:lnTo>
                  <a:pt x="563" y="560"/>
                </a:lnTo>
                <a:lnTo>
                  <a:pt x="565" y="558"/>
                </a:lnTo>
                <a:lnTo>
                  <a:pt x="567" y="555"/>
                </a:lnTo>
                <a:close/>
                <a:moveTo>
                  <a:pt x="592" y="552"/>
                </a:moveTo>
                <a:lnTo>
                  <a:pt x="591" y="553"/>
                </a:lnTo>
                <a:lnTo>
                  <a:pt x="591" y="555"/>
                </a:lnTo>
                <a:lnTo>
                  <a:pt x="591" y="556"/>
                </a:lnTo>
                <a:lnTo>
                  <a:pt x="590" y="557"/>
                </a:lnTo>
                <a:lnTo>
                  <a:pt x="591" y="558"/>
                </a:lnTo>
                <a:lnTo>
                  <a:pt x="592" y="559"/>
                </a:lnTo>
                <a:lnTo>
                  <a:pt x="593" y="561"/>
                </a:lnTo>
                <a:lnTo>
                  <a:pt x="592" y="562"/>
                </a:lnTo>
                <a:cubicBezTo>
                  <a:pt x="583" y="575"/>
                  <a:pt x="582" y="575"/>
                  <a:pt x="577" y="578"/>
                </a:cubicBezTo>
                <a:cubicBezTo>
                  <a:pt x="575" y="579"/>
                  <a:pt x="564" y="586"/>
                  <a:pt x="555" y="592"/>
                </a:cubicBezTo>
                <a:cubicBezTo>
                  <a:pt x="555" y="593"/>
                  <a:pt x="579" y="569"/>
                  <a:pt x="592" y="552"/>
                </a:cubicBezTo>
                <a:close/>
                <a:moveTo>
                  <a:pt x="520" y="597"/>
                </a:moveTo>
                <a:lnTo>
                  <a:pt x="519" y="598"/>
                </a:lnTo>
                <a:lnTo>
                  <a:pt x="518" y="599"/>
                </a:lnTo>
                <a:cubicBezTo>
                  <a:pt x="508" y="607"/>
                  <a:pt x="500" y="613"/>
                  <a:pt x="491" y="619"/>
                </a:cubicBezTo>
                <a:cubicBezTo>
                  <a:pt x="498" y="613"/>
                  <a:pt x="508" y="606"/>
                  <a:pt x="520" y="597"/>
                </a:cubicBezTo>
                <a:close/>
                <a:moveTo>
                  <a:pt x="491" y="626"/>
                </a:moveTo>
                <a:cubicBezTo>
                  <a:pt x="512" y="614"/>
                  <a:pt x="524" y="603"/>
                  <a:pt x="533" y="594"/>
                </a:cubicBezTo>
                <a:cubicBezTo>
                  <a:pt x="540" y="588"/>
                  <a:pt x="549" y="580"/>
                  <a:pt x="556" y="575"/>
                </a:cubicBezTo>
                <a:cubicBezTo>
                  <a:pt x="514" y="617"/>
                  <a:pt x="492" y="628"/>
                  <a:pt x="489" y="628"/>
                </a:cubicBezTo>
                <a:lnTo>
                  <a:pt x="489" y="628"/>
                </a:lnTo>
                <a:lnTo>
                  <a:pt x="489" y="628"/>
                </a:lnTo>
                <a:lnTo>
                  <a:pt x="489" y="628"/>
                </a:lnTo>
                <a:lnTo>
                  <a:pt x="489" y="628"/>
                </a:lnTo>
                <a:lnTo>
                  <a:pt x="489" y="628"/>
                </a:lnTo>
                <a:cubicBezTo>
                  <a:pt x="489" y="628"/>
                  <a:pt x="490" y="626"/>
                  <a:pt x="491" y="626"/>
                </a:cubicBezTo>
                <a:close/>
                <a:moveTo>
                  <a:pt x="487" y="631"/>
                </a:moveTo>
                <a:lnTo>
                  <a:pt x="484" y="633"/>
                </a:lnTo>
                <a:lnTo>
                  <a:pt x="482" y="635"/>
                </a:lnTo>
                <a:lnTo>
                  <a:pt x="480" y="636"/>
                </a:lnTo>
                <a:lnTo>
                  <a:pt x="478" y="638"/>
                </a:lnTo>
                <a:lnTo>
                  <a:pt x="477" y="638"/>
                </a:lnTo>
                <a:lnTo>
                  <a:pt x="476" y="639"/>
                </a:lnTo>
                <a:lnTo>
                  <a:pt x="476" y="639"/>
                </a:lnTo>
                <a:lnTo>
                  <a:pt x="476" y="639"/>
                </a:lnTo>
                <a:lnTo>
                  <a:pt x="475" y="639"/>
                </a:lnTo>
                <a:lnTo>
                  <a:pt x="475" y="638"/>
                </a:lnTo>
                <a:lnTo>
                  <a:pt x="475" y="637"/>
                </a:lnTo>
                <a:lnTo>
                  <a:pt x="475" y="636"/>
                </a:lnTo>
                <a:lnTo>
                  <a:pt x="476" y="635"/>
                </a:lnTo>
                <a:lnTo>
                  <a:pt x="477" y="634"/>
                </a:lnTo>
                <a:cubicBezTo>
                  <a:pt x="479" y="632"/>
                  <a:pt x="486" y="631"/>
                  <a:pt x="487" y="631"/>
                </a:cubicBezTo>
                <a:close/>
                <a:moveTo>
                  <a:pt x="456" y="643"/>
                </a:moveTo>
                <a:cubicBezTo>
                  <a:pt x="452" y="637"/>
                  <a:pt x="452" y="636"/>
                  <a:pt x="451" y="634"/>
                </a:cubicBezTo>
                <a:lnTo>
                  <a:pt x="452" y="634"/>
                </a:lnTo>
                <a:lnTo>
                  <a:pt x="453" y="634"/>
                </a:lnTo>
                <a:lnTo>
                  <a:pt x="453" y="634"/>
                </a:lnTo>
                <a:lnTo>
                  <a:pt x="454" y="635"/>
                </a:lnTo>
                <a:lnTo>
                  <a:pt x="454" y="636"/>
                </a:lnTo>
                <a:lnTo>
                  <a:pt x="454" y="638"/>
                </a:lnTo>
                <a:lnTo>
                  <a:pt x="456" y="641"/>
                </a:lnTo>
                <a:lnTo>
                  <a:pt x="456" y="643"/>
                </a:lnTo>
                <a:close/>
                <a:moveTo>
                  <a:pt x="463" y="620"/>
                </a:moveTo>
                <a:cubicBezTo>
                  <a:pt x="460" y="620"/>
                  <a:pt x="457" y="621"/>
                  <a:pt x="456" y="621"/>
                </a:cubicBezTo>
                <a:lnTo>
                  <a:pt x="456" y="621"/>
                </a:lnTo>
                <a:lnTo>
                  <a:pt x="455" y="621"/>
                </a:lnTo>
                <a:lnTo>
                  <a:pt x="454" y="621"/>
                </a:lnTo>
                <a:lnTo>
                  <a:pt x="454" y="621"/>
                </a:lnTo>
                <a:cubicBezTo>
                  <a:pt x="453" y="622"/>
                  <a:pt x="460" y="618"/>
                  <a:pt x="464" y="617"/>
                </a:cubicBezTo>
                <a:lnTo>
                  <a:pt x="463" y="620"/>
                </a:lnTo>
                <a:close/>
                <a:moveTo>
                  <a:pt x="471" y="636"/>
                </a:moveTo>
                <a:lnTo>
                  <a:pt x="471" y="638"/>
                </a:lnTo>
                <a:lnTo>
                  <a:pt x="471" y="639"/>
                </a:lnTo>
                <a:lnTo>
                  <a:pt x="471" y="640"/>
                </a:lnTo>
                <a:lnTo>
                  <a:pt x="472" y="642"/>
                </a:lnTo>
                <a:lnTo>
                  <a:pt x="469" y="642"/>
                </a:lnTo>
                <a:lnTo>
                  <a:pt x="467" y="641"/>
                </a:lnTo>
                <a:lnTo>
                  <a:pt x="466" y="641"/>
                </a:lnTo>
                <a:lnTo>
                  <a:pt x="465" y="641"/>
                </a:lnTo>
                <a:lnTo>
                  <a:pt x="465" y="640"/>
                </a:lnTo>
                <a:lnTo>
                  <a:pt x="466" y="640"/>
                </a:lnTo>
                <a:lnTo>
                  <a:pt x="467" y="639"/>
                </a:lnTo>
                <a:lnTo>
                  <a:pt x="469" y="638"/>
                </a:lnTo>
                <a:lnTo>
                  <a:pt x="471" y="636"/>
                </a:lnTo>
                <a:close/>
                <a:moveTo>
                  <a:pt x="471" y="658"/>
                </a:moveTo>
                <a:lnTo>
                  <a:pt x="470" y="656"/>
                </a:lnTo>
                <a:lnTo>
                  <a:pt x="472" y="655"/>
                </a:lnTo>
                <a:lnTo>
                  <a:pt x="474" y="654"/>
                </a:lnTo>
                <a:lnTo>
                  <a:pt x="475" y="653"/>
                </a:lnTo>
                <a:lnTo>
                  <a:pt x="476" y="652"/>
                </a:lnTo>
                <a:lnTo>
                  <a:pt x="477" y="652"/>
                </a:lnTo>
                <a:lnTo>
                  <a:pt x="478" y="651"/>
                </a:lnTo>
                <a:lnTo>
                  <a:pt x="479" y="652"/>
                </a:lnTo>
                <a:lnTo>
                  <a:pt x="479" y="652"/>
                </a:lnTo>
                <a:lnTo>
                  <a:pt x="480" y="653"/>
                </a:lnTo>
                <a:lnTo>
                  <a:pt x="481" y="654"/>
                </a:lnTo>
                <a:lnTo>
                  <a:pt x="481" y="655"/>
                </a:lnTo>
                <a:lnTo>
                  <a:pt x="483" y="656"/>
                </a:lnTo>
                <a:cubicBezTo>
                  <a:pt x="481" y="658"/>
                  <a:pt x="476" y="659"/>
                  <a:pt x="475" y="659"/>
                </a:cubicBezTo>
                <a:lnTo>
                  <a:pt x="474" y="659"/>
                </a:lnTo>
                <a:lnTo>
                  <a:pt x="472" y="659"/>
                </a:lnTo>
                <a:lnTo>
                  <a:pt x="471" y="658"/>
                </a:lnTo>
                <a:close/>
                <a:moveTo>
                  <a:pt x="482" y="649"/>
                </a:moveTo>
                <a:cubicBezTo>
                  <a:pt x="500" y="645"/>
                  <a:pt x="515" y="631"/>
                  <a:pt x="516" y="630"/>
                </a:cubicBezTo>
                <a:cubicBezTo>
                  <a:pt x="516" y="630"/>
                  <a:pt x="509" y="638"/>
                  <a:pt x="504" y="644"/>
                </a:cubicBezTo>
                <a:lnTo>
                  <a:pt x="504" y="647"/>
                </a:lnTo>
                <a:cubicBezTo>
                  <a:pt x="494" y="653"/>
                  <a:pt x="489" y="654"/>
                  <a:pt x="488" y="654"/>
                </a:cubicBezTo>
                <a:lnTo>
                  <a:pt x="487" y="654"/>
                </a:lnTo>
                <a:lnTo>
                  <a:pt x="486" y="654"/>
                </a:lnTo>
                <a:lnTo>
                  <a:pt x="486" y="654"/>
                </a:lnTo>
                <a:cubicBezTo>
                  <a:pt x="484" y="653"/>
                  <a:pt x="483" y="651"/>
                  <a:pt x="483" y="651"/>
                </a:cubicBezTo>
                <a:lnTo>
                  <a:pt x="483" y="650"/>
                </a:lnTo>
                <a:lnTo>
                  <a:pt x="482" y="650"/>
                </a:lnTo>
                <a:lnTo>
                  <a:pt x="482" y="649"/>
                </a:lnTo>
                <a:close/>
                <a:moveTo>
                  <a:pt x="516" y="630"/>
                </a:moveTo>
                <a:lnTo>
                  <a:pt x="516" y="630"/>
                </a:lnTo>
                <a:lnTo>
                  <a:pt x="516" y="630"/>
                </a:lnTo>
                <a:lnTo>
                  <a:pt x="516" y="630"/>
                </a:lnTo>
                <a:lnTo>
                  <a:pt x="517" y="630"/>
                </a:lnTo>
                <a:lnTo>
                  <a:pt x="517" y="630"/>
                </a:lnTo>
                <a:lnTo>
                  <a:pt x="516" y="630"/>
                </a:lnTo>
                <a:lnTo>
                  <a:pt x="516" y="630"/>
                </a:lnTo>
                <a:lnTo>
                  <a:pt x="516" y="630"/>
                </a:lnTo>
                <a:lnTo>
                  <a:pt x="516" y="630"/>
                </a:lnTo>
                <a:close/>
                <a:moveTo>
                  <a:pt x="492" y="671"/>
                </a:moveTo>
                <a:lnTo>
                  <a:pt x="494" y="670"/>
                </a:lnTo>
                <a:lnTo>
                  <a:pt x="491" y="671"/>
                </a:lnTo>
                <a:lnTo>
                  <a:pt x="489" y="672"/>
                </a:lnTo>
                <a:lnTo>
                  <a:pt x="488" y="673"/>
                </a:lnTo>
                <a:lnTo>
                  <a:pt x="488" y="673"/>
                </a:lnTo>
                <a:lnTo>
                  <a:pt x="488" y="673"/>
                </a:lnTo>
                <a:lnTo>
                  <a:pt x="489" y="672"/>
                </a:lnTo>
                <a:lnTo>
                  <a:pt x="490" y="672"/>
                </a:lnTo>
                <a:lnTo>
                  <a:pt x="492" y="671"/>
                </a:lnTo>
                <a:close/>
                <a:moveTo>
                  <a:pt x="495" y="690"/>
                </a:moveTo>
                <a:lnTo>
                  <a:pt x="492" y="686"/>
                </a:lnTo>
                <a:lnTo>
                  <a:pt x="492" y="686"/>
                </a:lnTo>
                <a:lnTo>
                  <a:pt x="493" y="687"/>
                </a:lnTo>
                <a:lnTo>
                  <a:pt x="495" y="688"/>
                </a:lnTo>
                <a:lnTo>
                  <a:pt x="497" y="689"/>
                </a:lnTo>
                <a:lnTo>
                  <a:pt x="495" y="690"/>
                </a:lnTo>
                <a:close/>
                <a:moveTo>
                  <a:pt x="492" y="677"/>
                </a:moveTo>
                <a:lnTo>
                  <a:pt x="495" y="676"/>
                </a:lnTo>
                <a:lnTo>
                  <a:pt x="497" y="675"/>
                </a:lnTo>
                <a:lnTo>
                  <a:pt x="497" y="675"/>
                </a:lnTo>
                <a:lnTo>
                  <a:pt x="498" y="675"/>
                </a:lnTo>
                <a:lnTo>
                  <a:pt x="498" y="676"/>
                </a:lnTo>
                <a:lnTo>
                  <a:pt x="497" y="676"/>
                </a:lnTo>
                <a:lnTo>
                  <a:pt x="496" y="677"/>
                </a:lnTo>
                <a:lnTo>
                  <a:pt x="496" y="677"/>
                </a:lnTo>
                <a:lnTo>
                  <a:pt x="494" y="677"/>
                </a:lnTo>
                <a:lnTo>
                  <a:pt x="492" y="677"/>
                </a:lnTo>
                <a:close/>
                <a:moveTo>
                  <a:pt x="507" y="666"/>
                </a:moveTo>
                <a:lnTo>
                  <a:pt x="506" y="666"/>
                </a:lnTo>
                <a:lnTo>
                  <a:pt x="504" y="667"/>
                </a:lnTo>
                <a:lnTo>
                  <a:pt x="503" y="668"/>
                </a:lnTo>
                <a:lnTo>
                  <a:pt x="501" y="669"/>
                </a:lnTo>
                <a:lnTo>
                  <a:pt x="499" y="667"/>
                </a:lnTo>
                <a:cubicBezTo>
                  <a:pt x="510" y="660"/>
                  <a:pt x="513" y="658"/>
                  <a:pt x="513" y="658"/>
                </a:cubicBezTo>
                <a:lnTo>
                  <a:pt x="513" y="658"/>
                </a:lnTo>
                <a:cubicBezTo>
                  <a:pt x="513" y="658"/>
                  <a:pt x="512" y="660"/>
                  <a:pt x="511" y="660"/>
                </a:cubicBezTo>
                <a:cubicBezTo>
                  <a:pt x="510" y="661"/>
                  <a:pt x="507" y="665"/>
                  <a:pt x="507" y="666"/>
                </a:cubicBezTo>
                <a:close/>
                <a:moveTo>
                  <a:pt x="510" y="686"/>
                </a:moveTo>
                <a:cubicBezTo>
                  <a:pt x="517" y="691"/>
                  <a:pt x="518" y="691"/>
                  <a:pt x="518" y="691"/>
                </a:cubicBezTo>
                <a:lnTo>
                  <a:pt x="518" y="691"/>
                </a:lnTo>
                <a:lnTo>
                  <a:pt x="518" y="691"/>
                </a:lnTo>
                <a:lnTo>
                  <a:pt x="518" y="691"/>
                </a:lnTo>
                <a:lnTo>
                  <a:pt x="517" y="692"/>
                </a:lnTo>
                <a:lnTo>
                  <a:pt x="517" y="693"/>
                </a:lnTo>
                <a:lnTo>
                  <a:pt x="517" y="694"/>
                </a:lnTo>
                <a:lnTo>
                  <a:pt x="515" y="694"/>
                </a:lnTo>
                <a:lnTo>
                  <a:pt x="514" y="694"/>
                </a:lnTo>
                <a:lnTo>
                  <a:pt x="513" y="695"/>
                </a:lnTo>
                <a:lnTo>
                  <a:pt x="512" y="695"/>
                </a:lnTo>
                <a:lnTo>
                  <a:pt x="511" y="695"/>
                </a:lnTo>
                <a:lnTo>
                  <a:pt x="510" y="696"/>
                </a:lnTo>
                <a:lnTo>
                  <a:pt x="508" y="693"/>
                </a:lnTo>
                <a:lnTo>
                  <a:pt x="506" y="692"/>
                </a:lnTo>
                <a:lnTo>
                  <a:pt x="505" y="691"/>
                </a:lnTo>
                <a:lnTo>
                  <a:pt x="505" y="690"/>
                </a:lnTo>
                <a:lnTo>
                  <a:pt x="505" y="690"/>
                </a:lnTo>
                <a:lnTo>
                  <a:pt x="506" y="689"/>
                </a:lnTo>
                <a:lnTo>
                  <a:pt x="507" y="688"/>
                </a:lnTo>
                <a:lnTo>
                  <a:pt x="510" y="686"/>
                </a:lnTo>
                <a:close/>
                <a:moveTo>
                  <a:pt x="513" y="699"/>
                </a:moveTo>
                <a:cubicBezTo>
                  <a:pt x="516" y="698"/>
                  <a:pt x="521" y="696"/>
                  <a:pt x="521" y="697"/>
                </a:cubicBezTo>
                <a:lnTo>
                  <a:pt x="520" y="698"/>
                </a:lnTo>
                <a:lnTo>
                  <a:pt x="517" y="698"/>
                </a:lnTo>
                <a:lnTo>
                  <a:pt x="516" y="700"/>
                </a:lnTo>
                <a:lnTo>
                  <a:pt x="517" y="701"/>
                </a:lnTo>
                <a:lnTo>
                  <a:pt x="516" y="702"/>
                </a:lnTo>
                <a:lnTo>
                  <a:pt x="515" y="701"/>
                </a:lnTo>
                <a:lnTo>
                  <a:pt x="513" y="699"/>
                </a:lnTo>
                <a:close/>
                <a:moveTo>
                  <a:pt x="520" y="703"/>
                </a:moveTo>
                <a:lnTo>
                  <a:pt x="522" y="704"/>
                </a:lnTo>
                <a:lnTo>
                  <a:pt x="523" y="705"/>
                </a:lnTo>
                <a:lnTo>
                  <a:pt x="524" y="706"/>
                </a:lnTo>
                <a:lnTo>
                  <a:pt x="525" y="706"/>
                </a:lnTo>
                <a:lnTo>
                  <a:pt x="525" y="706"/>
                </a:lnTo>
                <a:lnTo>
                  <a:pt x="525" y="707"/>
                </a:lnTo>
                <a:lnTo>
                  <a:pt x="524" y="707"/>
                </a:lnTo>
                <a:lnTo>
                  <a:pt x="523" y="707"/>
                </a:lnTo>
                <a:lnTo>
                  <a:pt x="521" y="706"/>
                </a:lnTo>
                <a:lnTo>
                  <a:pt x="518" y="706"/>
                </a:lnTo>
                <a:lnTo>
                  <a:pt x="520" y="703"/>
                </a:lnTo>
                <a:close/>
                <a:moveTo>
                  <a:pt x="520" y="710"/>
                </a:moveTo>
                <a:lnTo>
                  <a:pt x="533" y="710"/>
                </a:lnTo>
                <a:lnTo>
                  <a:pt x="535" y="711"/>
                </a:lnTo>
                <a:lnTo>
                  <a:pt x="534" y="712"/>
                </a:lnTo>
                <a:lnTo>
                  <a:pt x="533" y="713"/>
                </a:lnTo>
                <a:lnTo>
                  <a:pt x="533" y="714"/>
                </a:lnTo>
                <a:lnTo>
                  <a:pt x="534" y="715"/>
                </a:lnTo>
                <a:lnTo>
                  <a:pt x="534" y="715"/>
                </a:lnTo>
                <a:lnTo>
                  <a:pt x="535" y="715"/>
                </a:lnTo>
                <a:lnTo>
                  <a:pt x="536" y="715"/>
                </a:lnTo>
                <a:lnTo>
                  <a:pt x="538" y="715"/>
                </a:lnTo>
                <a:lnTo>
                  <a:pt x="539" y="715"/>
                </a:lnTo>
                <a:lnTo>
                  <a:pt x="540" y="715"/>
                </a:lnTo>
                <a:lnTo>
                  <a:pt x="542" y="715"/>
                </a:lnTo>
                <a:lnTo>
                  <a:pt x="543" y="715"/>
                </a:lnTo>
                <a:lnTo>
                  <a:pt x="544" y="714"/>
                </a:lnTo>
                <a:cubicBezTo>
                  <a:pt x="553" y="718"/>
                  <a:pt x="557" y="720"/>
                  <a:pt x="556" y="720"/>
                </a:cubicBezTo>
                <a:lnTo>
                  <a:pt x="557" y="720"/>
                </a:lnTo>
                <a:lnTo>
                  <a:pt x="557" y="720"/>
                </a:lnTo>
                <a:lnTo>
                  <a:pt x="557" y="720"/>
                </a:lnTo>
                <a:lnTo>
                  <a:pt x="558" y="720"/>
                </a:lnTo>
                <a:lnTo>
                  <a:pt x="558" y="720"/>
                </a:lnTo>
                <a:cubicBezTo>
                  <a:pt x="558" y="720"/>
                  <a:pt x="557" y="720"/>
                  <a:pt x="556" y="720"/>
                </a:cubicBezTo>
                <a:cubicBezTo>
                  <a:pt x="552" y="720"/>
                  <a:pt x="533" y="718"/>
                  <a:pt x="520" y="710"/>
                </a:cubicBezTo>
                <a:close/>
                <a:moveTo>
                  <a:pt x="559" y="715"/>
                </a:moveTo>
                <a:lnTo>
                  <a:pt x="556" y="715"/>
                </a:lnTo>
                <a:lnTo>
                  <a:pt x="554" y="714"/>
                </a:lnTo>
                <a:lnTo>
                  <a:pt x="553" y="714"/>
                </a:lnTo>
                <a:lnTo>
                  <a:pt x="553" y="714"/>
                </a:lnTo>
                <a:lnTo>
                  <a:pt x="554" y="714"/>
                </a:lnTo>
                <a:lnTo>
                  <a:pt x="555" y="713"/>
                </a:lnTo>
                <a:lnTo>
                  <a:pt x="557" y="713"/>
                </a:lnTo>
                <a:lnTo>
                  <a:pt x="560" y="712"/>
                </a:lnTo>
                <a:lnTo>
                  <a:pt x="561" y="713"/>
                </a:lnTo>
                <a:lnTo>
                  <a:pt x="559" y="715"/>
                </a:lnTo>
                <a:close/>
                <a:moveTo>
                  <a:pt x="565" y="713"/>
                </a:moveTo>
                <a:lnTo>
                  <a:pt x="567" y="714"/>
                </a:lnTo>
                <a:lnTo>
                  <a:pt x="564" y="716"/>
                </a:lnTo>
                <a:lnTo>
                  <a:pt x="563" y="716"/>
                </a:lnTo>
                <a:lnTo>
                  <a:pt x="564" y="715"/>
                </a:lnTo>
                <a:lnTo>
                  <a:pt x="565" y="713"/>
                </a:lnTo>
                <a:close/>
                <a:moveTo>
                  <a:pt x="565" y="705"/>
                </a:moveTo>
                <a:lnTo>
                  <a:pt x="569" y="703"/>
                </a:lnTo>
                <a:lnTo>
                  <a:pt x="568" y="704"/>
                </a:lnTo>
                <a:lnTo>
                  <a:pt x="567" y="704"/>
                </a:lnTo>
                <a:lnTo>
                  <a:pt x="565" y="705"/>
                </a:lnTo>
                <a:close/>
                <a:moveTo>
                  <a:pt x="584" y="701"/>
                </a:moveTo>
                <a:lnTo>
                  <a:pt x="585" y="700"/>
                </a:lnTo>
                <a:lnTo>
                  <a:pt x="586" y="700"/>
                </a:lnTo>
                <a:lnTo>
                  <a:pt x="586" y="700"/>
                </a:lnTo>
                <a:lnTo>
                  <a:pt x="585" y="701"/>
                </a:lnTo>
                <a:lnTo>
                  <a:pt x="583" y="703"/>
                </a:lnTo>
                <a:lnTo>
                  <a:pt x="581" y="706"/>
                </a:lnTo>
                <a:cubicBezTo>
                  <a:pt x="575" y="708"/>
                  <a:pt x="572" y="708"/>
                  <a:pt x="572" y="708"/>
                </a:cubicBezTo>
                <a:lnTo>
                  <a:pt x="572" y="708"/>
                </a:lnTo>
                <a:lnTo>
                  <a:pt x="572" y="708"/>
                </a:lnTo>
                <a:cubicBezTo>
                  <a:pt x="571" y="708"/>
                  <a:pt x="576" y="705"/>
                  <a:pt x="577" y="704"/>
                </a:cubicBezTo>
                <a:lnTo>
                  <a:pt x="579" y="704"/>
                </a:lnTo>
                <a:lnTo>
                  <a:pt x="580" y="703"/>
                </a:lnTo>
                <a:lnTo>
                  <a:pt x="582" y="702"/>
                </a:lnTo>
                <a:lnTo>
                  <a:pt x="584" y="701"/>
                </a:lnTo>
                <a:close/>
                <a:moveTo>
                  <a:pt x="592" y="708"/>
                </a:moveTo>
                <a:lnTo>
                  <a:pt x="591" y="709"/>
                </a:lnTo>
                <a:lnTo>
                  <a:pt x="590" y="709"/>
                </a:lnTo>
                <a:lnTo>
                  <a:pt x="589" y="709"/>
                </a:lnTo>
                <a:lnTo>
                  <a:pt x="588" y="709"/>
                </a:lnTo>
                <a:lnTo>
                  <a:pt x="586" y="709"/>
                </a:lnTo>
                <a:lnTo>
                  <a:pt x="589" y="709"/>
                </a:lnTo>
                <a:lnTo>
                  <a:pt x="591" y="708"/>
                </a:lnTo>
                <a:lnTo>
                  <a:pt x="592" y="708"/>
                </a:lnTo>
                <a:lnTo>
                  <a:pt x="593" y="708"/>
                </a:lnTo>
                <a:lnTo>
                  <a:pt x="594" y="707"/>
                </a:lnTo>
                <a:lnTo>
                  <a:pt x="594" y="708"/>
                </a:lnTo>
                <a:lnTo>
                  <a:pt x="593" y="708"/>
                </a:lnTo>
                <a:lnTo>
                  <a:pt x="593" y="708"/>
                </a:lnTo>
                <a:lnTo>
                  <a:pt x="592" y="708"/>
                </a:lnTo>
                <a:close/>
                <a:moveTo>
                  <a:pt x="602" y="710"/>
                </a:moveTo>
                <a:lnTo>
                  <a:pt x="605" y="708"/>
                </a:lnTo>
                <a:lnTo>
                  <a:pt x="607" y="707"/>
                </a:lnTo>
                <a:lnTo>
                  <a:pt x="608" y="706"/>
                </a:lnTo>
                <a:lnTo>
                  <a:pt x="608" y="706"/>
                </a:lnTo>
                <a:lnTo>
                  <a:pt x="608" y="706"/>
                </a:lnTo>
                <a:lnTo>
                  <a:pt x="608" y="706"/>
                </a:lnTo>
                <a:lnTo>
                  <a:pt x="609" y="707"/>
                </a:lnTo>
                <a:lnTo>
                  <a:pt x="607" y="709"/>
                </a:lnTo>
                <a:lnTo>
                  <a:pt x="606" y="710"/>
                </a:lnTo>
                <a:lnTo>
                  <a:pt x="606" y="710"/>
                </a:lnTo>
                <a:lnTo>
                  <a:pt x="605" y="710"/>
                </a:lnTo>
                <a:lnTo>
                  <a:pt x="602" y="710"/>
                </a:lnTo>
                <a:close/>
                <a:moveTo>
                  <a:pt x="597" y="705"/>
                </a:moveTo>
                <a:lnTo>
                  <a:pt x="595" y="703"/>
                </a:lnTo>
                <a:lnTo>
                  <a:pt x="592" y="704"/>
                </a:lnTo>
                <a:lnTo>
                  <a:pt x="591" y="704"/>
                </a:lnTo>
                <a:lnTo>
                  <a:pt x="591" y="703"/>
                </a:lnTo>
                <a:cubicBezTo>
                  <a:pt x="596" y="699"/>
                  <a:pt x="596" y="698"/>
                  <a:pt x="596" y="699"/>
                </a:cubicBezTo>
                <a:lnTo>
                  <a:pt x="596" y="699"/>
                </a:lnTo>
                <a:cubicBezTo>
                  <a:pt x="596" y="698"/>
                  <a:pt x="599" y="698"/>
                  <a:pt x="601" y="698"/>
                </a:cubicBezTo>
                <a:lnTo>
                  <a:pt x="603" y="697"/>
                </a:lnTo>
                <a:lnTo>
                  <a:pt x="606" y="697"/>
                </a:lnTo>
                <a:lnTo>
                  <a:pt x="609" y="697"/>
                </a:lnTo>
                <a:cubicBezTo>
                  <a:pt x="600" y="704"/>
                  <a:pt x="599" y="705"/>
                  <a:pt x="599" y="704"/>
                </a:cubicBezTo>
                <a:lnTo>
                  <a:pt x="599" y="705"/>
                </a:lnTo>
                <a:lnTo>
                  <a:pt x="599" y="704"/>
                </a:lnTo>
                <a:lnTo>
                  <a:pt x="599" y="704"/>
                </a:lnTo>
                <a:lnTo>
                  <a:pt x="598" y="705"/>
                </a:lnTo>
                <a:lnTo>
                  <a:pt x="598" y="705"/>
                </a:lnTo>
                <a:lnTo>
                  <a:pt x="597" y="705"/>
                </a:lnTo>
                <a:close/>
                <a:moveTo>
                  <a:pt x="603" y="694"/>
                </a:moveTo>
                <a:cubicBezTo>
                  <a:pt x="615" y="685"/>
                  <a:pt x="623" y="676"/>
                  <a:pt x="623" y="676"/>
                </a:cubicBezTo>
                <a:cubicBezTo>
                  <a:pt x="623" y="677"/>
                  <a:pt x="615" y="688"/>
                  <a:pt x="614" y="692"/>
                </a:cubicBezTo>
                <a:lnTo>
                  <a:pt x="612" y="692"/>
                </a:lnTo>
                <a:lnTo>
                  <a:pt x="611" y="692"/>
                </a:lnTo>
                <a:lnTo>
                  <a:pt x="610" y="692"/>
                </a:lnTo>
                <a:cubicBezTo>
                  <a:pt x="610" y="692"/>
                  <a:pt x="606" y="693"/>
                  <a:pt x="603" y="694"/>
                </a:cubicBezTo>
                <a:close/>
                <a:moveTo>
                  <a:pt x="623" y="676"/>
                </a:moveTo>
                <a:cubicBezTo>
                  <a:pt x="625" y="675"/>
                  <a:pt x="626" y="673"/>
                  <a:pt x="626" y="673"/>
                </a:cubicBezTo>
                <a:lnTo>
                  <a:pt x="626" y="673"/>
                </a:lnTo>
                <a:cubicBezTo>
                  <a:pt x="626" y="673"/>
                  <a:pt x="623" y="676"/>
                  <a:pt x="623" y="676"/>
                </a:cubicBezTo>
                <a:close/>
                <a:moveTo>
                  <a:pt x="617" y="698"/>
                </a:moveTo>
                <a:lnTo>
                  <a:pt x="619" y="695"/>
                </a:lnTo>
                <a:lnTo>
                  <a:pt x="620" y="695"/>
                </a:lnTo>
                <a:lnTo>
                  <a:pt x="618" y="697"/>
                </a:lnTo>
                <a:lnTo>
                  <a:pt x="616" y="699"/>
                </a:lnTo>
                <a:lnTo>
                  <a:pt x="616" y="699"/>
                </a:lnTo>
                <a:lnTo>
                  <a:pt x="617" y="698"/>
                </a:lnTo>
                <a:close/>
                <a:moveTo>
                  <a:pt x="624" y="699"/>
                </a:moveTo>
                <a:lnTo>
                  <a:pt x="621" y="701"/>
                </a:lnTo>
                <a:lnTo>
                  <a:pt x="624" y="698"/>
                </a:lnTo>
                <a:lnTo>
                  <a:pt x="626" y="696"/>
                </a:lnTo>
                <a:lnTo>
                  <a:pt x="628" y="695"/>
                </a:lnTo>
                <a:lnTo>
                  <a:pt x="629" y="694"/>
                </a:lnTo>
                <a:lnTo>
                  <a:pt x="630" y="693"/>
                </a:lnTo>
                <a:lnTo>
                  <a:pt x="630" y="693"/>
                </a:lnTo>
                <a:cubicBezTo>
                  <a:pt x="631" y="693"/>
                  <a:pt x="625" y="698"/>
                  <a:pt x="624" y="699"/>
                </a:cubicBezTo>
                <a:close/>
                <a:moveTo>
                  <a:pt x="630" y="707"/>
                </a:moveTo>
                <a:cubicBezTo>
                  <a:pt x="636" y="702"/>
                  <a:pt x="641" y="697"/>
                  <a:pt x="641" y="697"/>
                </a:cubicBezTo>
                <a:cubicBezTo>
                  <a:pt x="646" y="693"/>
                  <a:pt x="648" y="692"/>
                  <a:pt x="648" y="692"/>
                </a:cubicBezTo>
                <a:lnTo>
                  <a:pt x="648" y="691"/>
                </a:lnTo>
                <a:lnTo>
                  <a:pt x="649" y="691"/>
                </a:lnTo>
                <a:lnTo>
                  <a:pt x="649" y="691"/>
                </a:lnTo>
                <a:lnTo>
                  <a:pt x="650" y="691"/>
                </a:lnTo>
                <a:lnTo>
                  <a:pt x="650" y="691"/>
                </a:lnTo>
                <a:lnTo>
                  <a:pt x="651" y="691"/>
                </a:lnTo>
                <a:lnTo>
                  <a:pt x="651" y="692"/>
                </a:lnTo>
                <a:lnTo>
                  <a:pt x="652" y="692"/>
                </a:lnTo>
                <a:cubicBezTo>
                  <a:pt x="641" y="705"/>
                  <a:pt x="638" y="705"/>
                  <a:pt x="634" y="706"/>
                </a:cubicBezTo>
                <a:lnTo>
                  <a:pt x="633" y="706"/>
                </a:lnTo>
                <a:lnTo>
                  <a:pt x="632" y="707"/>
                </a:lnTo>
                <a:lnTo>
                  <a:pt x="630" y="707"/>
                </a:lnTo>
                <a:close/>
                <a:moveTo>
                  <a:pt x="651" y="699"/>
                </a:moveTo>
                <a:lnTo>
                  <a:pt x="654" y="696"/>
                </a:lnTo>
                <a:lnTo>
                  <a:pt x="658" y="692"/>
                </a:lnTo>
                <a:lnTo>
                  <a:pt x="660" y="692"/>
                </a:lnTo>
                <a:lnTo>
                  <a:pt x="661" y="691"/>
                </a:lnTo>
                <a:lnTo>
                  <a:pt x="661" y="691"/>
                </a:lnTo>
                <a:lnTo>
                  <a:pt x="662" y="691"/>
                </a:lnTo>
                <a:lnTo>
                  <a:pt x="663" y="692"/>
                </a:lnTo>
                <a:lnTo>
                  <a:pt x="664" y="692"/>
                </a:lnTo>
                <a:lnTo>
                  <a:pt x="664" y="692"/>
                </a:lnTo>
                <a:lnTo>
                  <a:pt x="664" y="692"/>
                </a:lnTo>
                <a:lnTo>
                  <a:pt x="664" y="692"/>
                </a:lnTo>
                <a:cubicBezTo>
                  <a:pt x="665" y="692"/>
                  <a:pt x="657" y="696"/>
                  <a:pt x="651" y="699"/>
                </a:cubicBezTo>
                <a:close/>
                <a:moveTo>
                  <a:pt x="690" y="654"/>
                </a:moveTo>
                <a:cubicBezTo>
                  <a:pt x="703" y="638"/>
                  <a:pt x="708" y="632"/>
                  <a:pt x="708" y="632"/>
                </a:cubicBezTo>
                <a:lnTo>
                  <a:pt x="708" y="632"/>
                </a:lnTo>
                <a:cubicBezTo>
                  <a:pt x="709" y="631"/>
                  <a:pt x="694" y="651"/>
                  <a:pt x="686" y="662"/>
                </a:cubicBezTo>
                <a:cubicBezTo>
                  <a:pt x="677" y="673"/>
                  <a:pt x="669" y="685"/>
                  <a:pt x="667" y="687"/>
                </a:cubicBezTo>
                <a:cubicBezTo>
                  <a:pt x="665" y="687"/>
                  <a:pt x="664" y="688"/>
                  <a:pt x="664" y="688"/>
                </a:cubicBezTo>
                <a:lnTo>
                  <a:pt x="663" y="688"/>
                </a:lnTo>
                <a:lnTo>
                  <a:pt x="663" y="688"/>
                </a:lnTo>
                <a:lnTo>
                  <a:pt x="663" y="688"/>
                </a:lnTo>
                <a:lnTo>
                  <a:pt x="663" y="688"/>
                </a:lnTo>
                <a:lnTo>
                  <a:pt x="663" y="688"/>
                </a:lnTo>
                <a:lnTo>
                  <a:pt x="663" y="687"/>
                </a:lnTo>
                <a:lnTo>
                  <a:pt x="663" y="687"/>
                </a:lnTo>
                <a:lnTo>
                  <a:pt x="663" y="687"/>
                </a:lnTo>
                <a:cubicBezTo>
                  <a:pt x="663" y="687"/>
                  <a:pt x="665" y="685"/>
                  <a:pt x="666" y="684"/>
                </a:cubicBezTo>
                <a:cubicBezTo>
                  <a:pt x="668" y="681"/>
                  <a:pt x="681" y="666"/>
                  <a:pt x="690" y="654"/>
                </a:cubicBezTo>
                <a:close/>
                <a:moveTo>
                  <a:pt x="685" y="678"/>
                </a:moveTo>
                <a:lnTo>
                  <a:pt x="685" y="676"/>
                </a:lnTo>
                <a:cubicBezTo>
                  <a:pt x="698" y="660"/>
                  <a:pt x="703" y="651"/>
                  <a:pt x="705" y="648"/>
                </a:cubicBezTo>
                <a:cubicBezTo>
                  <a:pt x="708" y="643"/>
                  <a:pt x="712" y="638"/>
                  <a:pt x="720" y="630"/>
                </a:cubicBezTo>
                <a:cubicBezTo>
                  <a:pt x="717" y="644"/>
                  <a:pt x="694" y="670"/>
                  <a:pt x="685" y="678"/>
                </a:cubicBezTo>
                <a:close/>
                <a:moveTo>
                  <a:pt x="729" y="566"/>
                </a:moveTo>
                <a:lnTo>
                  <a:pt x="728" y="565"/>
                </a:lnTo>
                <a:lnTo>
                  <a:pt x="728" y="563"/>
                </a:lnTo>
                <a:lnTo>
                  <a:pt x="728" y="561"/>
                </a:lnTo>
                <a:lnTo>
                  <a:pt x="728" y="559"/>
                </a:lnTo>
                <a:lnTo>
                  <a:pt x="728" y="558"/>
                </a:lnTo>
                <a:lnTo>
                  <a:pt x="728" y="557"/>
                </a:lnTo>
                <a:lnTo>
                  <a:pt x="728" y="557"/>
                </a:lnTo>
                <a:lnTo>
                  <a:pt x="728" y="557"/>
                </a:lnTo>
                <a:lnTo>
                  <a:pt x="728" y="557"/>
                </a:lnTo>
                <a:lnTo>
                  <a:pt x="728" y="558"/>
                </a:lnTo>
                <a:lnTo>
                  <a:pt x="728" y="559"/>
                </a:lnTo>
                <a:lnTo>
                  <a:pt x="729" y="561"/>
                </a:lnTo>
                <a:lnTo>
                  <a:pt x="729" y="563"/>
                </a:lnTo>
                <a:lnTo>
                  <a:pt x="729" y="566"/>
                </a:lnTo>
                <a:close/>
                <a:moveTo>
                  <a:pt x="730" y="568"/>
                </a:moveTo>
                <a:cubicBezTo>
                  <a:pt x="731" y="574"/>
                  <a:pt x="731" y="582"/>
                  <a:pt x="731" y="586"/>
                </a:cubicBezTo>
                <a:cubicBezTo>
                  <a:pt x="731" y="600"/>
                  <a:pt x="729" y="616"/>
                  <a:pt x="724" y="628"/>
                </a:cubicBezTo>
                <a:lnTo>
                  <a:pt x="724" y="626"/>
                </a:lnTo>
                <a:lnTo>
                  <a:pt x="723" y="624"/>
                </a:lnTo>
                <a:lnTo>
                  <a:pt x="722" y="623"/>
                </a:lnTo>
                <a:lnTo>
                  <a:pt x="721" y="623"/>
                </a:lnTo>
                <a:lnTo>
                  <a:pt x="719" y="624"/>
                </a:lnTo>
                <a:lnTo>
                  <a:pt x="717" y="626"/>
                </a:lnTo>
                <a:lnTo>
                  <a:pt x="718" y="624"/>
                </a:lnTo>
                <a:lnTo>
                  <a:pt x="719" y="623"/>
                </a:lnTo>
                <a:lnTo>
                  <a:pt x="719" y="622"/>
                </a:lnTo>
                <a:lnTo>
                  <a:pt x="719" y="621"/>
                </a:lnTo>
                <a:cubicBezTo>
                  <a:pt x="726" y="618"/>
                  <a:pt x="728" y="597"/>
                  <a:pt x="728" y="588"/>
                </a:cubicBezTo>
                <a:cubicBezTo>
                  <a:pt x="728" y="585"/>
                  <a:pt x="727" y="582"/>
                  <a:pt x="727" y="581"/>
                </a:cubicBezTo>
                <a:cubicBezTo>
                  <a:pt x="728" y="577"/>
                  <a:pt x="730" y="571"/>
                  <a:pt x="730" y="568"/>
                </a:cubicBezTo>
                <a:close/>
                <a:moveTo>
                  <a:pt x="718" y="521"/>
                </a:moveTo>
                <a:cubicBezTo>
                  <a:pt x="722" y="533"/>
                  <a:pt x="723" y="543"/>
                  <a:pt x="723" y="551"/>
                </a:cubicBezTo>
                <a:lnTo>
                  <a:pt x="721" y="552"/>
                </a:lnTo>
                <a:lnTo>
                  <a:pt x="720" y="553"/>
                </a:lnTo>
                <a:lnTo>
                  <a:pt x="719" y="554"/>
                </a:lnTo>
                <a:lnTo>
                  <a:pt x="719" y="554"/>
                </a:lnTo>
                <a:lnTo>
                  <a:pt x="719" y="554"/>
                </a:lnTo>
                <a:lnTo>
                  <a:pt x="719" y="553"/>
                </a:lnTo>
                <a:cubicBezTo>
                  <a:pt x="719" y="552"/>
                  <a:pt x="719" y="549"/>
                  <a:pt x="719" y="548"/>
                </a:cubicBezTo>
                <a:cubicBezTo>
                  <a:pt x="719" y="545"/>
                  <a:pt x="720" y="540"/>
                  <a:pt x="720" y="538"/>
                </a:cubicBezTo>
                <a:cubicBezTo>
                  <a:pt x="720" y="534"/>
                  <a:pt x="719" y="528"/>
                  <a:pt x="718" y="526"/>
                </a:cubicBezTo>
                <a:lnTo>
                  <a:pt x="715" y="526"/>
                </a:lnTo>
                <a:lnTo>
                  <a:pt x="713" y="528"/>
                </a:lnTo>
                <a:lnTo>
                  <a:pt x="713" y="525"/>
                </a:lnTo>
                <a:lnTo>
                  <a:pt x="714" y="523"/>
                </a:lnTo>
                <a:lnTo>
                  <a:pt x="715" y="521"/>
                </a:lnTo>
                <a:lnTo>
                  <a:pt x="716" y="520"/>
                </a:lnTo>
                <a:lnTo>
                  <a:pt x="717" y="520"/>
                </a:lnTo>
                <a:lnTo>
                  <a:pt x="717" y="520"/>
                </a:lnTo>
                <a:lnTo>
                  <a:pt x="718" y="521"/>
                </a:lnTo>
                <a:close/>
                <a:moveTo>
                  <a:pt x="697" y="485"/>
                </a:moveTo>
                <a:cubicBezTo>
                  <a:pt x="704" y="492"/>
                  <a:pt x="710" y="505"/>
                  <a:pt x="711" y="508"/>
                </a:cubicBezTo>
                <a:cubicBezTo>
                  <a:pt x="706" y="502"/>
                  <a:pt x="705" y="499"/>
                  <a:pt x="705" y="499"/>
                </a:cubicBezTo>
                <a:cubicBezTo>
                  <a:pt x="704" y="498"/>
                  <a:pt x="700" y="493"/>
                  <a:pt x="697" y="489"/>
                </a:cubicBezTo>
                <a:lnTo>
                  <a:pt x="697" y="485"/>
                </a:lnTo>
                <a:close/>
                <a:moveTo>
                  <a:pt x="711" y="508"/>
                </a:moveTo>
                <a:lnTo>
                  <a:pt x="711" y="509"/>
                </a:lnTo>
                <a:lnTo>
                  <a:pt x="712" y="510"/>
                </a:lnTo>
                <a:lnTo>
                  <a:pt x="712" y="511"/>
                </a:lnTo>
                <a:lnTo>
                  <a:pt x="712" y="511"/>
                </a:lnTo>
                <a:lnTo>
                  <a:pt x="712" y="510"/>
                </a:lnTo>
                <a:lnTo>
                  <a:pt x="712" y="509"/>
                </a:lnTo>
                <a:lnTo>
                  <a:pt x="711" y="508"/>
                </a:lnTo>
                <a:close/>
                <a:moveTo>
                  <a:pt x="712" y="511"/>
                </a:moveTo>
                <a:cubicBezTo>
                  <a:pt x="714" y="514"/>
                  <a:pt x="714" y="517"/>
                  <a:pt x="714" y="516"/>
                </a:cubicBezTo>
                <a:lnTo>
                  <a:pt x="714" y="517"/>
                </a:lnTo>
                <a:cubicBezTo>
                  <a:pt x="714" y="517"/>
                  <a:pt x="713" y="512"/>
                  <a:pt x="712" y="511"/>
                </a:cubicBezTo>
                <a:close/>
                <a:moveTo>
                  <a:pt x="680" y="555"/>
                </a:moveTo>
                <a:cubicBezTo>
                  <a:pt x="684" y="543"/>
                  <a:pt x="687" y="531"/>
                  <a:pt x="688" y="525"/>
                </a:cubicBezTo>
                <a:cubicBezTo>
                  <a:pt x="691" y="515"/>
                  <a:pt x="693" y="508"/>
                  <a:pt x="696" y="504"/>
                </a:cubicBezTo>
                <a:cubicBezTo>
                  <a:pt x="697" y="505"/>
                  <a:pt x="697" y="507"/>
                  <a:pt x="697" y="508"/>
                </a:cubicBezTo>
                <a:cubicBezTo>
                  <a:pt x="697" y="519"/>
                  <a:pt x="682" y="552"/>
                  <a:pt x="680" y="555"/>
                </a:cubicBezTo>
                <a:close/>
                <a:moveTo>
                  <a:pt x="675" y="535"/>
                </a:moveTo>
                <a:cubicBezTo>
                  <a:pt x="677" y="527"/>
                  <a:pt x="678" y="524"/>
                  <a:pt x="679" y="522"/>
                </a:cubicBezTo>
                <a:cubicBezTo>
                  <a:pt x="680" y="521"/>
                  <a:pt x="681" y="516"/>
                  <a:pt x="682" y="514"/>
                </a:cubicBezTo>
                <a:cubicBezTo>
                  <a:pt x="681" y="517"/>
                  <a:pt x="677" y="530"/>
                  <a:pt x="675" y="535"/>
                </a:cubicBezTo>
                <a:close/>
                <a:moveTo>
                  <a:pt x="682" y="514"/>
                </a:moveTo>
                <a:cubicBezTo>
                  <a:pt x="682" y="514"/>
                  <a:pt x="683" y="510"/>
                  <a:pt x="683" y="512"/>
                </a:cubicBezTo>
                <a:lnTo>
                  <a:pt x="683" y="512"/>
                </a:lnTo>
                <a:cubicBezTo>
                  <a:pt x="683" y="511"/>
                  <a:pt x="682" y="513"/>
                  <a:pt x="682" y="513"/>
                </a:cubicBezTo>
                <a:lnTo>
                  <a:pt x="682" y="514"/>
                </a:lnTo>
                <a:lnTo>
                  <a:pt x="682" y="514"/>
                </a:lnTo>
                <a:close/>
                <a:moveTo>
                  <a:pt x="689" y="497"/>
                </a:moveTo>
                <a:lnTo>
                  <a:pt x="689" y="493"/>
                </a:lnTo>
                <a:lnTo>
                  <a:pt x="689" y="493"/>
                </a:lnTo>
                <a:lnTo>
                  <a:pt x="689" y="493"/>
                </a:lnTo>
                <a:lnTo>
                  <a:pt x="689" y="494"/>
                </a:lnTo>
                <a:lnTo>
                  <a:pt x="689" y="497"/>
                </a:lnTo>
                <a:close/>
                <a:moveTo>
                  <a:pt x="692" y="478"/>
                </a:moveTo>
                <a:lnTo>
                  <a:pt x="691" y="479"/>
                </a:lnTo>
                <a:lnTo>
                  <a:pt x="690" y="480"/>
                </a:lnTo>
                <a:lnTo>
                  <a:pt x="690" y="480"/>
                </a:lnTo>
                <a:lnTo>
                  <a:pt x="689" y="480"/>
                </a:lnTo>
                <a:lnTo>
                  <a:pt x="689" y="479"/>
                </a:lnTo>
                <a:lnTo>
                  <a:pt x="688" y="478"/>
                </a:lnTo>
                <a:lnTo>
                  <a:pt x="686" y="477"/>
                </a:lnTo>
                <a:lnTo>
                  <a:pt x="684" y="475"/>
                </a:lnTo>
                <a:lnTo>
                  <a:pt x="681" y="472"/>
                </a:lnTo>
                <a:cubicBezTo>
                  <a:pt x="679" y="469"/>
                  <a:pt x="677" y="465"/>
                  <a:pt x="677" y="465"/>
                </a:cubicBezTo>
                <a:lnTo>
                  <a:pt x="677" y="465"/>
                </a:lnTo>
                <a:lnTo>
                  <a:pt x="677" y="465"/>
                </a:lnTo>
                <a:lnTo>
                  <a:pt x="678" y="465"/>
                </a:lnTo>
                <a:cubicBezTo>
                  <a:pt x="678" y="464"/>
                  <a:pt x="687" y="473"/>
                  <a:pt x="692" y="478"/>
                </a:cubicBezTo>
                <a:close/>
                <a:moveTo>
                  <a:pt x="675" y="477"/>
                </a:moveTo>
                <a:lnTo>
                  <a:pt x="679" y="480"/>
                </a:lnTo>
                <a:lnTo>
                  <a:pt x="678" y="482"/>
                </a:lnTo>
                <a:lnTo>
                  <a:pt x="677" y="483"/>
                </a:lnTo>
                <a:lnTo>
                  <a:pt x="676" y="484"/>
                </a:lnTo>
                <a:lnTo>
                  <a:pt x="675" y="485"/>
                </a:lnTo>
                <a:lnTo>
                  <a:pt x="674" y="486"/>
                </a:lnTo>
                <a:lnTo>
                  <a:pt x="674" y="486"/>
                </a:lnTo>
                <a:lnTo>
                  <a:pt x="674" y="486"/>
                </a:lnTo>
                <a:lnTo>
                  <a:pt x="674" y="485"/>
                </a:lnTo>
                <a:lnTo>
                  <a:pt x="674" y="484"/>
                </a:lnTo>
                <a:lnTo>
                  <a:pt x="674" y="482"/>
                </a:lnTo>
                <a:lnTo>
                  <a:pt x="675" y="480"/>
                </a:lnTo>
                <a:lnTo>
                  <a:pt x="675" y="477"/>
                </a:lnTo>
                <a:close/>
                <a:moveTo>
                  <a:pt x="666" y="458"/>
                </a:moveTo>
                <a:lnTo>
                  <a:pt x="666" y="460"/>
                </a:lnTo>
                <a:lnTo>
                  <a:pt x="664" y="458"/>
                </a:lnTo>
                <a:lnTo>
                  <a:pt x="664" y="457"/>
                </a:lnTo>
                <a:lnTo>
                  <a:pt x="664" y="456"/>
                </a:lnTo>
                <a:lnTo>
                  <a:pt x="664" y="456"/>
                </a:lnTo>
                <a:lnTo>
                  <a:pt x="666" y="458"/>
                </a:lnTo>
                <a:close/>
                <a:moveTo>
                  <a:pt x="667" y="479"/>
                </a:moveTo>
                <a:cubicBezTo>
                  <a:pt x="666" y="481"/>
                  <a:pt x="666" y="483"/>
                  <a:pt x="666" y="484"/>
                </a:cubicBezTo>
                <a:cubicBezTo>
                  <a:pt x="665" y="487"/>
                  <a:pt x="663" y="493"/>
                  <a:pt x="663" y="496"/>
                </a:cubicBezTo>
                <a:cubicBezTo>
                  <a:pt x="662" y="497"/>
                  <a:pt x="660" y="499"/>
                  <a:pt x="660" y="500"/>
                </a:cubicBezTo>
                <a:lnTo>
                  <a:pt x="660" y="500"/>
                </a:lnTo>
                <a:lnTo>
                  <a:pt x="660" y="500"/>
                </a:lnTo>
                <a:lnTo>
                  <a:pt x="659" y="501"/>
                </a:lnTo>
                <a:lnTo>
                  <a:pt x="659" y="501"/>
                </a:lnTo>
                <a:lnTo>
                  <a:pt x="659" y="501"/>
                </a:lnTo>
                <a:lnTo>
                  <a:pt x="659" y="501"/>
                </a:lnTo>
                <a:lnTo>
                  <a:pt x="659" y="501"/>
                </a:lnTo>
                <a:cubicBezTo>
                  <a:pt x="658" y="502"/>
                  <a:pt x="662" y="491"/>
                  <a:pt x="667" y="479"/>
                </a:cubicBezTo>
                <a:close/>
                <a:moveTo>
                  <a:pt x="679" y="494"/>
                </a:moveTo>
                <a:cubicBezTo>
                  <a:pt x="679" y="496"/>
                  <a:pt x="678" y="496"/>
                  <a:pt x="678" y="497"/>
                </a:cubicBezTo>
                <a:cubicBezTo>
                  <a:pt x="678" y="498"/>
                  <a:pt x="670" y="519"/>
                  <a:pt x="641" y="583"/>
                </a:cubicBezTo>
                <a:lnTo>
                  <a:pt x="639" y="584"/>
                </a:lnTo>
                <a:lnTo>
                  <a:pt x="638" y="585"/>
                </a:lnTo>
                <a:lnTo>
                  <a:pt x="636" y="586"/>
                </a:lnTo>
                <a:lnTo>
                  <a:pt x="635" y="587"/>
                </a:lnTo>
                <a:cubicBezTo>
                  <a:pt x="640" y="582"/>
                  <a:pt x="654" y="548"/>
                  <a:pt x="662" y="529"/>
                </a:cubicBezTo>
                <a:cubicBezTo>
                  <a:pt x="670" y="510"/>
                  <a:pt x="677" y="493"/>
                  <a:pt x="679" y="492"/>
                </a:cubicBezTo>
                <a:lnTo>
                  <a:pt x="679" y="492"/>
                </a:lnTo>
                <a:lnTo>
                  <a:pt x="679" y="492"/>
                </a:lnTo>
                <a:lnTo>
                  <a:pt x="679" y="492"/>
                </a:lnTo>
                <a:lnTo>
                  <a:pt x="679" y="493"/>
                </a:lnTo>
                <a:lnTo>
                  <a:pt x="679" y="493"/>
                </a:lnTo>
                <a:lnTo>
                  <a:pt x="679" y="494"/>
                </a:lnTo>
                <a:close/>
                <a:moveTo>
                  <a:pt x="635" y="587"/>
                </a:moveTo>
                <a:cubicBezTo>
                  <a:pt x="635" y="587"/>
                  <a:pt x="631" y="590"/>
                  <a:pt x="632" y="589"/>
                </a:cubicBezTo>
                <a:lnTo>
                  <a:pt x="632" y="589"/>
                </a:lnTo>
                <a:lnTo>
                  <a:pt x="632" y="589"/>
                </a:lnTo>
                <a:lnTo>
                  <a:pt x="633" y="588"/>
                </a:lnTo>
                <a:lnTo>
                  <a:pt x="635" y="588"/>
                </a:lnTo>
                <a:lnTo>
                  <a:pt x="635" y="587"/>
                </a:lnTo>
                <a:lnTo>
                  <a:pt x="635" y="587"/>
                </a:lnTo>
                <a:close/>
                <a:moveTo>
                  <a:pt x="629" y="542"/>
                </a:moveTo>
                <a:cubicBezTo>
                  <a:pt x="630" y="539"/>
                  <a:pt x="642" y="509"/>
                  <a:pt x="648" y="497"/>
                </a:cubicBezTo>
                <a:cubicBezTo>
                  <a:pt x="645" y="513"/>
                  <a:pt x="639" y="532"/>
                  <a:pt x="629" y="542"/>
                </a:cubicBezTo>
                <a:close/>
                <a:moveTo>
                  <a:pt x="644" y="542"/>
                </a:moveTo>
                <a:cubicBezTo>
                  <a:pt x="646" y="537"/>
                  <a:pt x="647" y="535"/>
                  <a:pt x="647" y="534"/>
                </a:cubicBezTo>
                <a:cubicBezTo>
                  <a:pt x="647" y="532"/>
                  <a:pt x="650" y="525"/>
                  <a:pt x="655" y="517"/>
                </a:cubicBezTo>
                <a:cubicBezTo>
                  <a:pt x="652" y="525"/>
                  <a:pt x="647" y="535"/>
                  <a:pt x="644" y="542"/>
                </a:cubicBezTo>
                <a:close/>
                <a:moveTo>
                  <a:pt x="648" y="439"/>
                </a:moveTo>
                <a:lnTo>
                  <a:pt x="647" y="436"/>
                </a:lnTo>
                <a:lnTo>
                  <a:pt x="650" y="439"/>
                </a:lnTo>
                <a:lnTo>
                  <a:pt x="652" y="440"/>
                </a:lnTo>
                <a:lnTo>
                  <a:pt x="653" y="441"/>
                </a:lnTo>
                <a:lnTo>
                  <a:pt x="652" y="441"/>
                </a:lnTo>
                <a:lnTo>
                  <a:pt x="651" y="440"/>
                </a:lnTo>
                <a:lnTo>
                  <a:pt x="648" y="439"/>
                </a:lnTo>
                <a:close/>
                <a:moveTo>
                  <a:pt x="645" y="434"/>
                </a:moveTo>
                <a:lnTo>
                  <a:pt x="643" y="435"/>
                </a:lnTo>
                <a:lnTo>
                  <a:pt x="641" y="434"/>
                </a:lnTo>
                <a:lnTo>
                  <a:pt x="640" y="433"/>
                </a:lnTo>
                <a:lnTo>
                  <a:pt x="639" y="432"/>
                </a:lnTo>
                <a:lnTo>
                  <a:pt x="638" y="431"/>
                </a:lnTo>
                <a:lnTo>
                  <a:pt x="637" y="431"/>
                </a:lnTo>
                <a:lnTo>
                  <a:pt x="637" y="430"/>
                </a:lnTo>
                <a:lnTo>
                  <a:pt x="636" y="429"/>
                </a:lnTo>
                <a:lnTo>
                  <a:pt x="636" y="428"/>
                </a:lnTo>
                <a:lnTo>
                  <a:pt x="636" y="427"/>
                </a:lnTo>
                <a:lnTo>
                  <a:pt x="636" y="427"/>
                </a:lnTo>
                <a:lnTo>
                  <a:pt x="636" y="427"/>
                </a:lnTo>
                <a:cubicBezTo>
                  <a:pt x="636" y="425"/>
                  <a:pt x="642" y="431"/>
                  <a:pt x="645" y="434"/>
                </a:cubicBezTo>
                <a:close/>
                <a:moveTo>
                  <a:pt x="637" y="456"/>
                </a:moveTo>
                <a:lnTo>
                  <a:pt x="640" y="449"/>
                </a:lnTo>
                <a:lnTo>
                  <a:pt x="642" y="450"/>
                </a:lnTo>
                <a:cubicBezTo>
                  <a:pt x="637" y="462"/>
                  <a:pt x="631" y="478"/>
                  <a:pt x="631" y="477"/>
                </a:cubicBezTo>
                <a:cubicBezTo>
                  <a:pt x="633" y="472"/>
                  <a:pt x="637" y="458"/>
                  <a:pt x="637" y="456"/>
                </a:cubicBezTo>
                <a:close/>
                <a:moveTo>
                  <a:pt x="631" y="477"/>
                </a:moveTo>
                <a:cubicBezTo>
                  <a:pt x="625" y="492"/>
                  <a:pt x="622" y="501"/>
                  <a:pt x="622" y="500"/>
                </a:cubicBezTo>
                <a:lnTo>
                  <a:pt x="622" y="500"/>
                </a:lnTo>
                <a:cubicBezTo>
                  <a:pt x="622" y="501"/>
                  <a:pt x="628" y="485"/>
                  <a:pt x="631" y="477"/>
                </a:cubicBezTo>
                <a:close/>
                <a:moveTo>
                  <a:pt x="623" y="458"/>
                </a:moveTo>
                <a:lnTo>
                  <a:pt x="623" y="456"/>
                </a:lnTo>
                <a:lnTo>
                  <a:pt x="623" y="455"/>
                </a:lnTo>
                <a:lnTo>
                  <a:pt x="623" y="454"/>
                </a:lnTo>
                <a:lnTo>
                  <a:pt x="624" y="453"/>
                </a:lnTo>
                <a:cubicBezTo>
                  <a:pt x="623" y="451"/>
                  <a:pt x="626" y="447"/>
                  <a:pt x="628" y="445"/>
                </a:cubicBezTo>
                <a:cubicBezTo>
                  <a:pt x="627" y="457"/>
                  <a:pt x="627" y="459"/>
                  <a:pt x="626" y="463"/>
                </a:cubicBezTo>
                <a:lnTo>
                  <a:pt x="625" y="463"/>
                </a:lnTo>
                <a:lnTo>
                  <a:pt x="625" y="462"/>
                </a:lnTo>
                <a:lnTo>
                  <a:pt x="625" y="460"/>
                </a:lnTo>
                <a:lnTo>
                  <a:pt x="623" y="458"/>
                </a:lnTo>
                <a:close/>
                <a:moveTo>
                  <a:pt x="625" y="463"/>
                </a:moveTo>
                <a:lnTo>
                  <a:pt x="625" y="465"/>
                </a:lnTo>
                <a:lnTo>
                  <a:pt x="625" y="465"/>
                </a:lnTo>
                <a:lnTo>
                  <a:pt x="625" y="464"/>
                </a:lnTo>
                <a:lnTo>
                  <a:pt x="625" y="463"/>
                </a:lnTo>
                <a:close/>
                <a:moveTo>
                  <a:pt x="624" y="433"/>
                </a:moveTo>
                <a:lnTo>
                  <a:pt x="627" y="435"/>
                </a:lnTo>
                <a:lnTo>
                  <a:pt x="629" y="436"/>
                </a:lnTo>
                <a:lnTo>
                  <a:pt x="629" y="437"/>
                </a:lnTo>
                <a:lnTo>
                  <a:pt x="629" y="437"/>
                </a:lnTo>
                <a:lnTo>
                  <a:pt x="628" y="438"/>
                </a:lnTo>
                <a:lnTo>
                  <a:pt x="626" y="438"/>
                </a:lnTo>
                <a:lnTo>
                  <a:pt x="624" y="437"/>
                </a:lnTo>
                <a:lnTo>
                  <a:pt x="623" y="436"/>
                </a:lnTo>
                <a:lnTo>
                  <a:pt x="623" y="435"/>
                </a:lnTo>
                <a:lnTo>
                  <a:pt x="624" y="433"/>
                </a:lnTo>
                <a:close/>
                <a:moveTo>
                  <a:pt x="622" y="441"/>
                </a:moveTo>
                <a:lnTo>
                  <a:pt x="625" y="442"/>
                </a:lnTo>
                <a:lnTo>
                  <a:pt x="624" y="442"/>
                </a:lnTo>
                <a:lnTo>
                  <a:pt x="622" y="445"/>
                </a:lnTo>
                <a:lnTo>
                  <a:pt x="622" y="445"/>
                </a:lnTo>
                <a:lnTo>
                  <a:pt x="622" y="445"/>
                </a:lnTo>
                <a:lnTo>
                  <a:pt x="622" y="444"/>
                </a:lnTo>
                <a:lnTo>
                  <a:pt x="622" y="441"/>
                </a:lnTo>
                <a:close/>
                <a:moveTo>
                  <a:pt x="621" y="556"/>
                </a:moveTo>
                <a:lnTo>
                  <a:pt x="622" y="557"/>
                </a:lnTo>
                <a:lnTo>
                  <a:pt x="624" y="557"/>
                </a:lnTo>
                <a:lnTo>
                  <a:pt x="625" y="557"/>
                </a:lnTo>
                <a:cubicBezTo>
                  <a:pt x="623" y="561"/>
                  <a:pt x="619" y="569"/>
                  <a:pt x="617" y="572"/>
                </a:cubicBezTo>
                <a:cubicBezTo>
                  <a:pt x="613" y="573"/>
                  <a:pt x="609" y="575"/>
                  <a:pt x="609" y="575"/>
                </a:cubicBezTo>
                <a:lnTo>
                  <a:pt x="609" y="575"/>
                </a:lnTo>
                <a:lnTo>
                  <a:pt x="609" y="575"/>
                </a:lnTo>
                <a:lnTo>
                  <a:pt x="609" y="575"/>
                </a:lnTo>
                <a:lnTo>
                  <a:pt x="609" y="575"/>
                </a:lnTo>
                <a:lnTo>
                  <a:pt x="609" y="574"/>
                </a:lnTo>
                <a:lnTo>
                  <a:pt x="609" y="574"/>
                </a:lnTo>
                <a:lnTo>
                  <a:pt x="610" y="573"/>
                </a:lnTo>
                <a:cubicBezTo>
                  <a:pt x="611" y="572"/>
                  <a:pt x="618" y="562"/>
                  <a:pt x="621" y="556"/>
                </a:cubicBezTo>
                <a:close/>
                <a:moveTo>
                  <a:pt x="614" y="404"/>
                </a:moveTo>
                <a:lnTo>
                  <a:pt x="614" y="403"/>
                </a:lnTo>
                <a:lnTo>
                  <a:pt x="614" y="403"/>
                </a:lnTo>
                <a:lnTo>
                  <a:pt x="614" y="403"/>
                </a:lnTo>
                <a:lnTo>
                  <a:pt x="614" y="402"/>
                </a:lnTo>
                <a:lnTo>
                  <a:pt x="614" y="402"/>
                </a:lnTo>
                <a:cubicBezTo>
                  <a:pt x="613" y="402"/>
                  <a:pt x="618" y="401"/>
                  <a:pt x="621" y="400"/>
                </a:cubicBezTo>
                <a:lnTo>
                  <a:pt x="623" y="399"/>
                </a:lnTo>
                <a:lnTo>
                  <a:pt x="626" y="398"/>
                </a:lnTo>
                <a:lnTo>
                  <a:pt x="625" y="399"/>
                </a:lnTo>
                <a:lnTo>
                  <a:pt x="624" y="399"/>
                </a:lnTo>
                <a:lnTo>
                  <a:pt x="622" y="401"/>
                </a:lnTo>
                <a:cubicBezTo>
                  <a:pt x="619" y="402"/>
                  <a:pt x="615" y="404"/>
                  <a:pt x="614" y="404"/>
                </a:cubicBezTo>
                <a:close/>
                <a:moveTo>
                  <a:pt x="626" y="408"/>
                </a:moveTo>
                <a:lnTo>
                  <a:pt x="628" y="407"/>
                </a:lnTo>
                <a:lnTo>
                  <a:pt x="628" y="407"/>
                </a:lnTo>
                <a:lnTo>
                  <a:pt x="629" y="406"/>
                </a:lnTo>
                <a:lnTo>
                  <a:pt x="630" y="406"/>
                </a:lnTo>
                <a:lnTo>
                  <a:pt x="632" y="406"/>
                </a:lnTo>
                <a:lnTo>
                  <a:pt x="631" y="406"/>
                </a:lnTo>
                <a:lnTo>
                  <a:pt x="630" y="407"/>
                </a:lnTo>
                <a:lnTo>
                  <a:pt x="629" y="407"/>
                </a:lnTo>
                <a:lnTo>
                  <a:pt x="627" y="408"/>
                </a:lnTo>
                <a:lnTo>
                  <a:pt x="626" y="408"/>
                </a:lnTo>
                <a:close/>
                <a:moveTo>
                  <a:pt x="627" y="402"/>
                </a:moveTo>
                <a:lnTo>
                  <a:pt x="626" y="403"/>
                </a:lnTo>
                <a:lnTo>
                  <a:pt x="626" y="403"/>
                </a:lnTo>
                <a:lnTo>
                  <a:pt x="626" y="403"/>
                </a:lnTo>
                <a:lnTo>
                  <a:pt x="627" y="402"/>
                </a:lnTo>
                <a:lnTo>
                  <a:pt x="629" y="401"/>
                </a:lnTo>
                <a:lnTo>
                  <a:pt x="632" y="398"/>
                </a:lnTo>
                <a:lnTo>
                  <a:pt x="633" y="398"/>
                </a:lnTo>
                <a:lnTo>
                  <a:pt x="632" y="399"/>
                </a:lnTo>
                <a:lnTo>
                  <a:pt x="632" y="399"/>
                </a:lnTo>
                <a:lnTo>
                  <a:pt x="630" y="400"/>
                </a:lnTo>
                <a:lnTo>
                  <a:pt x="627" y="402"/>
                </a:lnTo>
                <a:close/>
                <a:moveTo>
                  <a:pt x="635" y="391"/>
                </a:moveTo>
                <a:lnTo>
                  <a:pt x="634" y="389"/>
                </a:lnTo>
                <a:lnTo>
                  <a:pt x="635" y="389"/>
                </a:lnTo>
                <a:lnTo>
                  <a:pt x="635" y="388"/>
                </a:lnTo>
                <a:lnTo>
                  <a:pt x="636" y="388"/>
                </a:lnTo>
                <a:lnTo>
                  <a:pt x="636" y="387"/>
                </a:lnTo>
                <a:cubicBezTo>
                  <a:pt x="636" y="385"/>
                  <a:pt x="633" y="379"/>
                  <a:pt x="633" y="378"/>
                </a:cubicBezTo>
                <a:lnTo>
                  <a:pt x="632" y="376"/>
                </a:lnTo>
                <a:lnTo>
                  <a:pt x="637" y="374"/>
                </a:lnTo>
                <a:cubicBezTo>
                  <a:pt x="637" y="377"/>
                  <a:pt x="637" y="380"/>
                  <a:pt x="637" y="383"/>
                </a:cubicBezTo>
                <a:cubicBezTo>
                  <a:pt x="638" y="385"/>
                  <a:pt x="638" y="388"/>
                  <a:pt x="638" y="389"/>
                </a:cubicBezTo>
                <a:lnTo>
                  <a:pt x="636" y="390"/>
                </a:lnTo>
                <a:lnTo>
                  <a:pt x="635" y="391"/>
                </a:lnTo>
                <a:close/>
                <a:moveTo>
                  <a:pt x="642" y="399"/>
                </a:moveTo>
                <a:lnTo>
                  <a:pt x="642" y="399"/>
                </a:lnTo>
                <a:lnTo>
                  <a:pt x="642" y="398"/>
                </a:lnTo>
                <a:lnTo>
                  <a:pt x="642" y="397"/>
                </a:lnTo>
                <a:lnTo>
                  <a:pt x="642" y="397"/>
                </a:lnTo>
                <a:lnTo>
                  <a:pt x="643" y="397"/>
                </a:lnTo>
                <a:lnTo>
                  <a:pt x="643" y="396"/>
                </a:lnTo>
                <a:lnTo>
                  <a:pt x="643" y="396"/>
                </a:lnTo>
                <a:lnTo>
                  <a:pt x="643" y="396"/>
                </a:lnTo>
                <a:lnTo>
                  <a:pt x="644" y="396"/>
                </a:lnTo>
                <a:lnTo>
                  <a:pt x="644" y="395"/>
                </a:lnTo>
                <a:lnTo>
                  <a:pt x="645" y="395"/>
                </a:lnTo>
                <a:lnTo>
                  <a:pt x="647" y="394"/>
                </a:lnTo>
                <a:lnTo>
                  <a:pt x="648" y="393"/>
                </a:lnTo>
                <a:lnTo>
                  <a:pt x="650" y="391"/>
                </a:lnTo>
                <a:lnTo>
                  <a:pt x="652" y="390"/>
                </a:lnTo>
                <a:lnTo>
                  <a:pt x="655" y="388"/>
                </a:lnTo>
                <a:lnTo>
                  <a:pt x="655" y="389"/>
                </a:lnTo>
                <a:lnTo>
                  <a:pt x="654" y="390"/>
                </a:lnTo>
                <a:lnTo>
                  <a:pt x="653" y="391"/>
                </a:lnTo>
                <a:cubicBezTo>
                  <a:pt x="650" y="394"/>
                  <a:pt x="643" y="400"/>
                  <a:pt x="642" y="399"/>
                </a:cubicBezTo>
                <a:close/>
                <a:moveTo>
                  <a:pt x="653" y="395"/>
                </a:moveTo>
                <a:cubicBezTo>
                  <a:pt x="659" y="391"/>
                  <a:pt x="663" y="385"/>
                  <a:pt x="665" y="383"/>
                </a:cubicBezTo>
                <a:lnTo>
                  <a:pt x="666" y="382"/>
                </a:lnTo>
                <a:lnTo>
                  <a:pt x="667" y="381"/>
                </a:lnTo>
                <a:lnTo>
                  <a:pt x="668" y="381"/>
                </a:lnTo>
                <a:cubicBezTo>
                  <a:pt x="676" y="376"/>
                  <a:pt x="682" y="372"/>
                  <a:pt x="689" y="365"/>
                </a:cubicBezTo>
                <a:lnTo>
                  <a:pt x="690" y="366"/>
                </a:lnTo>
                <a:lnTo>
                  <a:pt x="692" y="366"/>
                </a:lnTo>
                <a:cubicBezTo>
                  <a:pt x="681" y="380"/>
                  <a:pt x="668" y="390"/>
                  <a:pt x="653" y="395"/>
                </a:cubicBezTo>
                <a:close/>
                <a:moveTo>
                  <a:pt x="692" y="366"/>
                </a:moveTo>
                <a:lnTo>
                  <a:pt x="692" y="366"/>
                </a:lnTo>
                <a:lnTo>
                  <a:pt x="693" y="365"/>
                </a:lnTo>
                <a:lnTo>
                  <a:pt x="694" y="363"/>
                </a:lnTo>
                <a:lnTo>
                  <a:pt x="693" y="364"/>
                </a:lnTo>
                <a:lnTo>
                  <a:pt x="692" y="365"/>
                </a:lnTo>
                <a:lnTo>
                  <a:pt x="692" y="366"/>
                </a:lnTo>
                <a:close/>
                <a:moveTo>
                  <a:pt x="694" y="363"/>
                </a:moveTo>
                <a:lnTo>
                  <a:pt x="694" y="362"/>
                </a:lnTo>
                <a:lnTo>
                  <a:pt x="695" y="360"/>
                </a:lnTo>
                <a:lnTo>
                  <a:pt x="695" y="359"/>
                </a:lnTo>
                <a:lnTo>
                  <a:pt x="695" y="358"/>
                </a:lnTo>
                <a:lnTo>
                  <a:pt x="696" y="357"/>
                </a:lnTo>
                <a:lnTo>
                  <a:pt x="697" y="355"/>
                </a:lnTo>
                <a:lnTo>
                  <a:pt x="699" y="354"/>
                </a:lnTo>
                <a:cubicBezTo>
                  <a:pt x="701" y="351"/>
                  <a:pt x="702" y="350"/>
                  <a:pt x="702" y="350"/>
                </a:cubicBezTo>
                <a:lnTo>
                  <a:pt x="702" y="350"/>
                </a:lnTo>
                <a:cubicBezTo>
                  <a:pt x="703" y="350"/>
                  <a:pt x="699" y="356"/>
                  <a:pt x="698" y="358"/>
                </a:cubicBezTo>
                <a:lnTo>
                  <a:pt x="696" y="360"/>
                </a:lnTo>
                <a:lnTo>
                  <a:pt x="694" y="363"/>
                </a:lnTo>
                <a:close/>
                <a:moveTo>
                  <a:pt x="697" y="342"/>
                </a:moveTo>
                <a:lnTo>
                  <a:pt x="696" y="338"/>
                </a:lnTo>
                <a:lnTo>
                  <a:pt x="697" y="337"/>
                </a:lnTo>
                <a:lnTo>
                  <a:pt x="699" y="337"/>
                </a:lnTo>
                <a:lnTo>
                  <a:pt x="699" y="336"/>
                </a:lnTo>
                <a:lnTo>
                  <a:pt x="700" y="336"/>
                </a:lnTo>
                <a:lnTo>
                  <a:pt x="701" y="336"/>
                </a:lnTo>
                <a:lnTo>
                  <a:pt x="702" y="336"/>
                </a:lnTo>
                <a:lnTo>
                  <a:pt x="702" y="335"/>
                </a:lnTo>
                <a:lnTo>
                  <a:pt x="703" y="334"/>
                </a:lnTo>
                <a:lnTo>
                  <a:pt x="703" y="332"/>
                </a:lnTo>
                <a:lnTo>
                  <a:pt x="704" y="329"/>
                </a:lnTo>
                <a:lnTo>
                  <a:pt x="707" y="326"/>
                </a:lnTo>
                <a:lnTo>
                  <a:pt x="708" y="324"/>
                </a:lnTo>
                <a:lnTo>
                  <a:pt x="709" y="323"/>
                </a:lnTo>
                <a:lnTo>
                  <a:pt x="709" y="323"/>
                </a:lnTo>
                <a:lnTo>
                  <a:pt x="710" y="324"/>
                </a:lnTo>
                <a:lnTo>
                  <a:pt x="711" y="326"/>
                </a:lnTo>
                <a:cubicBezTo>
                  <a:pt x="704" y="340"/>
                  <a:pt x="702" y="340"/>
                  <a:pt x="699" y="341"/>
                </a:cubicBezTo>
                <a:lnTo>
                  <a:pt x="699" y="341"/>
                </a:lnTo>
                <a:lnTo>
                  <a:pt x="698" y="342"/>
                </a:lnTo>
                <a:lnTo>
                  <a:pt x="697" y="342"/>
                </a:lnTo>
                <a:close/>
                <a:moveTo>
                  <a:pt x="709" y="305"/>
                </a:moveTo>
                <a:lnTo>
                  <a:pt x="711" y="304"/>
                </a:lnTo>
                <a:lnTo>
                  <a:pt x="711" y="303"/>
                </a:lnTo>
                <a:lnTo>
                  <a:pt x="712" y="302"/>
                </a:lnTo>
                <a:lnTo>
                  <a:pt x="711" y="301"/>
                </a:lnTo>
                <a:lnTo>
                  <a:pt x="711" y="299"/>
                </a:lnTo>
                <a:lnTo>
                  <a:pt x="711" y="297"/>
                </a:lnTo>
                <a:cubicBezTo>
                  <a:pt x="718" y="300"/>
                  <a:pt x="713" y="306"/>
                  <a:pt x="715" y="305"/>
                </a:cubicBezTo>
                <a:lnTo>
                  <a:pt x="715" y="306"/>
                </a:lnTo>
                <a:cubicBezTo>
                  <a:pt x="715" y="308"/>
                  <a:pt x="713" y="311"/>
                  <a:pt x="712" y="312"/>
                </a:cubicBezTo>
                <a:cubicBezTo>
                  <a:pt x="712" y="309"/>
                  <a:pt x="710" y="305"/>
                  <a:pt x="709" y="305"/>
                </a:cubicBezTo>
                <a:close/>
                <a:moveTo>
                  <a:pt x="713" y="269"/>
                </a:moveTo>
                <a:lnTo>
                  <a:pt x="712" y="270"/>
                </a:lnTo>
                <a:lnTo>
                  <a:pt x="712" y="273"/>
                </a:lnTo>
                <a:lnTo>
                  <a:pt x="711" y="269"/>
                </a:lnTo>
                <a:lnTo>
                  <a:pt x="710" y="267"/>
                </a:lnTo>
                <a:lnTo>
                  <a:pt x="710" y="265"/>
                </a:lnTo>
                <a:lnTo>
                  <a:pt x="709" y="264"/>
                </a:lnTo>
                <a:lnTo>
                  <a:pt x="709" y="264"/>
                </a:lnTo>
                <a:lnTo>
                  <a:pt x="710" y="264"/>
                </a:lnTo>
                <a:lnTo>
                  <a:pt x="710" y="265"/>
                </a:lnTo>
                <a:lnTo>
                  <a:pt x="711" y="266"/>
                </a:lnTo>
                <a:lnTo>
                  <a:pt x="711" y="267"/>
                </a:lnTo>
                <a:lnTo>
                  <a:pt x="713" y="269"/>
                </a:lnTo>
                <a:close/>
                <a:moveTo>
                  <a:pt x="720" y="297"/>
                </a:moveTo>
                <a:lnTo>
                  <a:pt x="719" y="295"/>
                </a:lnTo>
                <a:lnTo>
                  <a:pt x="718" y="294"/>
                </a:lnTo>
                <a:lnTo>
                  <a:pt x="718" y="293"/>
                </a:lnTo>
                <a:lnTo>
                  <a:pt x="718" y="292"/>
                </a:lnTo>
                <a:lnTo>
                  <a:pt x="720" y="294"/>
                </a:lnTo>
                <a:lnTo>
                  <a:pt x="720" y="295"/>
                </a:lnTo>
                <a:lnTo>
                  <a:pt x="720" y="296"/>
                </a:lnTo>
                <a:lnTo>
                  <a:pt x="720" y="297"/>
                </a:lnTo>
                <a:close/>
                <a:moveTo>
                  <a:pt x="714" y="280"/>
                </a:moveTo>
                <a:lnTo>
                  <a:pt x="714" y="279"/>
                </a:lnTo>
                <a:lnTo>
                  <a:pt x="715" y="277"/>
                </a:lnTo>
                <a:lnTo>
                  <a:pt x="715" y="277"/>
                </a:lnTo>
                <a:lnTo>
                  <a:pt x="716" y="276"/>
                </a:lnTo>
                <a:lnTo>
                  <a:pt x="716" y="276"/>
                </a:lnTo>
                <a:lnTo>
                  <a:pt x="716" y="275"/>
                </a:lnTo>
                <a:lnTo>
                  <a:pt x="717" y="276"/>
                </a:lnTo>
                <a:lnTo>
                  <a:pt x="717" y="276"/>
                </a:lnTo>
                <a:lnTo>
                  <a:pt x="718" y="277"/>
                </a:lnTo>
                <a:lnTo>
                  <a:pt x="718" y="278"/>
                </a:lnTo>
                <a:lnTo>
                  <a:pt x="719" y="280"/>
                </a:lnTo>
                <a:lnTo>
                  <a:pt x="720" y="282"/>
                </a:lnTo>
                <a:lnTo>
                  <a:pt x="721" y="284"/>
                </a:lnTo>
                <a:lnTo>
                  <a:pt x="722" y="287"/>
                </a:lnTo>
                <a:lnTo>
                  <a:pt x="721" y="289"/>
                </a:lnTo>
                <a:lnTo>
                  <a:pt x="714" y="280"/>
                </a:lnTo>
                <a:close/>
                <a:moveTo>
                  <a:pt x="721" y="311"/>
                </a:moveTo>
                <a:lnTo>
                  <a:pt x="722" y="309"/>
                </a:lnTo>
                <a:lnTo>
                  <a:pt x="723" y="309"/>
                </a:lnTo>
                <a:lnTo>
                  <a:pt x="722" y="312"/>
                </a:lnTo>
                <a:lnTo>
                  <a:pt x="722" y="313"/>
                </a:lnTo>
                <a:lnTo>
                  <a:pt x="722" y="313"/>
                </a:lnTo>
                <a:lnTo>
                  <a:pt x="721" y="312"/>
                </a:lnTo>
                <a:lnTo>
                  <a:pt x="721" y="311"/>
                </a:lnTo>
                <a:close/>
                <a:moveTo>
                  <a:pt x="723" y="247"/>
                </a:moveTo>
                <a:cubicBezTo>
                  <a:pt x="719" y="240"/>
                  <a:pt x="716" y="236"/>
                  <a:pt x="715" y="235"/>
                </a:cubicBezTo>
                <a:cubicBezTo>
                  <a:pt x="712" y="231"/>
                  <a:pt x="712" y="228"/>
                  <a:pt x="712" y="223"/>
                </a:cubicBezTo>
                <a:lnTo>
                  <a:pt x="712" y="222"/>
                </a:lnTo>
                <a:cubicBezTo>
                  <a:pt x="718" y="231"/>
                  <a:pt x="718" y="232"/>
                  <a:pt x="720" y="234"/>
                </a:cubicBezTo>
                <a:cubicBezTo>
                  <a:pt x="720" y="235"/>
                  <a:pt x="723" y="240"/>
                  <a:pt x="724" y="242"/>
                </a:cubicBezTo>
                <a:lnTo>
                  <a:pt x="723" y="247"/>
                </a:lnTo>
                <a:close/>
                <a:moveTo>
                  <a:pt x="729" y="257"/>
                </a:moveTo>
                <a:lnTo>
                  <a:pt x="729" y="254"/>
                </a:lnTo>
                <a:lnTo>
                  <a:pt x="729" y="253"/>
                </a:lnTo>
                <a:lnTo>
                  <a:pt x="730" y="253"/>
                </a:lnTo>
                <a:lnTo>
                  <a:pt x="730" y="254"/>
                </a:lnTo>
                <a:lnTo>
                  <a:pt x="731" y="257"/>
                </a:lnTo>
                <a:lnTo>
                  <a:pt x="729" y="257"/>
                </a:lnTo>
                <a:close/>
                <a:moveTo>
                  <a:pt x="741" y="254"/>
                </a:moveTo>
                <a:lnTo>
                  <a:pt x="741" y="253"/>
                </a:lnTo>
                <a:lnTo>
                  <a:pt x="741" y="253"/>
                </a:lnTo>
                <a:lnTo>
                  <a:pt x="742" y="252"/>
                </a:lnTo>
                <a:lnTo>
                  <a:pt x="742" y="252"/>
                </a:lnTo>
                <a:lnTo>
                  <a:pt x="742" y="251"/>
                </a:lnTo>
                <a:lnTo>
                  <a:pt x="741" y="251"/>
                </a:lnTo>
                <a:lnTo>
                  <a:pt x="741" y="250"/>
                </a:lnTo>
                <a:lnTo>
                  <a:pt x="741" y="249"/>
                </a:lnTo>
                <a:lnTo>
                  <a:pt x="740" y="247"/>
                </a:lnTo>
                <a:lnTo>
                  <a:pt x="739" y="246"/>
                </a:lnTo>
                <a:lnTo>
                  <a:pt x="739" y="244"/>
                </a:lnTo>
                <a:lnTo>
                  <a:pt x="738" y="241"/>
                </a:lnTo>
                <a:lnTo>
                  <a:pt x="739" y="242"/>
                </a:lnTo>
                <a:lnTo>
                  <a:pt x="740" y="242"/>
                </a:lnTo>
                <a:lnTo>
                  <a:pt x="742" y="241"/>
                </a:lnTo>
                <a:lnTo>
                  <a:pt x="742" y="239"/>
                </a:lnTo>
                <a:cubicBezTo>
                  <a:pt x="736" y="227"/>
                  <a:pt x="737" y="224"/>
                  <a:pt x="736" y="223"/>
                </a:cubicBezTo>
                <a:cubicBezTo>
                  <a:pt x="737" y="221"/>
                  <a:pt x="734" y="217"/>
                  <a:pt x="727" y="209"/>
                </a:cubicBezTo>
                <a:lnTo>
                  <a:pt x="724" y="200"/>
                </a:lnTo>
                <a:cubicBezTo>
                  <a:pt x="734" y="213"/>
                  <a:pt x="743" y="232"/>
                  <a:pt x="743" y="246"/>
                </a:cubicBezTo>
                <a:cubicBezTo>
                  <a:pt x="743" y="250"/>
                  <a:pt x="742" y="255"/>
                  <a:pt x="741" y="259"/>
                </a:cubicBezTo>
                <a:lnTo>
                  <a:pt x="740" y="258"/>
                </a:lnTo>
                <a:lnTo>
                  <a:pt x="741" y="257"/>
                </a:lnTo>
                <a:lnTo>
                  <a:pt x="741" y="256"/>
                </a:lnTo>
                <a:lnTo>
                  <a:pt x="741" y="254"/>
                </a:lnTo>
                <a:close/>
                <a:moveTo>
                  <a:pt x="250" y="309"/>
                </a:moveTo>
                <a:cubicBezTo>
                  <a:pt x="250" y="307"/>
                  <a:pt x="250" y="302"/>
                  <a:pt x="250" y="301"/>
                </a:cubicBezTo>
                <a:cubicBezTo>
                  <a:pt x="251" y="298"/>
                  <a:pt x="251" y="294"/>
                  <a:pt x="251" y="294"/>
                </a:cubicBezTo>
                <a:lnTo>
                  <a:pt x="250" y="293"/>
                </a:lnTo>
                <a:lnTo>
                  <a:pt x="248" y="293"/>
                </a:lnTo>
                <a:lnTo>
                  <a:pt x="248" y="293"/>
                </a:lnTo>
                <a:lnTo>
                  <a:pt x="248" y="293"/>
                </a:lnTo>
                <a:lnTo>
                  <a:pt x="247" y="294"/>
                </a:lnTo>
                <a:lnTo>
                  <a:pt x="247" y="294"/>
                </a:lnTo>
                <a:lnTo>
                  <a:pt x="247" y="294"/>
                </a:lnTo>
                <a:lnTo>
                  <a:pt x="247" y="294"/>
                </a:lnTo>
                <a:lnTo>
                  <a:pt x="247" y="296"/>
                </a:lnTo>
                <a:lnTo>
                  <a:pt x="244" y="295"/>
                </a:lnTo>
                <a:lnTo>
                  <a:pt x="242" y="294"/>
                </a:lnTo>
                <a:lnTo>
                  <a:pt x="241" y="293"/>
                </a:lnTo>
                <a:lnTo>
                  <a:pt x="241" y="293"/>
                </a:lnTo>
                <a:lnTo>
                  <a:pt x="241" y="292"/>
                </a:lnTo>
                <a:lnTo>
                  <a:pt x="241" y="291"/>
                </a:lnTo>
                <a:cubicBezTo>
                  <a:pt x="244" y="293"/>
                  <a:pt x="246" y="294"/>
                  <a:pt x="247" y="294"/>
                </a:cubicBezTo>
                <a:lnTo>
                  <a:pt x="247" y="294"/>
                </a:lnTo>
                <a:lnTo>
                  <a:pt x="248" y="293"/>
                </a:lnTo>
                <a:lnTo>
                  <a:pt x="248" y="293"/>
                </a:lnTo>
                <a:lnTo>
                  <a:pt x="248" y="293"/>
                </a:lnTo>
                <a:cubicBezTo>
                  <a:pt x="250" y="290"/>
                  <a:pt x="233" y="278"/>
                  <a:pt x="212" y="273"/>
                </a:cubicBezTo>
                <a:lnTo>
                  <a:pt x="210" y="270"/>
                </a:lnTo>
                <a:lnTo>
                  <a:pt x="209" y="270"/>
                </a:lnTo>
                <a:lnTo>
                  <a:pt x="207" y="271"/>
                </a:lnTo>
                <a:cubicBezTo>
                  <a:pt x="207" y="271"/>
                  <a:pt x="205" y="272"/>
                  <a:pt x="204" y="271"/>
                </a:cubicBezTo>
                <a:cubicBezTo>
                  <a:pt x="202" y="272"/>
                  <a:pt x="196" y="271"/>
                  <a:pt x="192" y="270"/>
                </a:cubicBezTo>
                <a:cubicBezTo>
                  <a:pt x="185" y="269"/>
                  <a:pt x="170" y="268"/>
                  <a:pt x="161" y="268"/>
                </a:cubicBezTo>
                <a:cubicBezTo>
                  <a:pt x="117" y="259"/>
                  <a:pt x="41" y="317"/>
                  <a:pt x="14" y="371"/>
                </a:cubicBezTo>
                <a:lnTo>
                  <a:pt x="14" y="372"/>
                </a:lnTo>
                <a:cubicBezTo>
                  <a:pt x="14" y="373"/>
                  <a:pt x="14" y="374"/>
                  <a:pt x="14" y="374"/>
                </a:cubicBezTo>
                <a:cubicBezTo>
                  <a:pt x="14" y="374"/>
                  <a:pt x="14" y="375"/>
                  <a:pt x="14" y="375"/>
                </a:cubicBezTo>
                <a:cubicBezTo>
                  <a:pt x="13" y="375"/>
                  <a:pt x="10" y="384"/>
                  <a:pt x="7" y="396"/>
                </a:cubicBezTo>
                <a:cubicBezTo>
                  <a:pt x="2" y="397"/>
                  <a:pt x="0" y="408"/>
                  <a:pt x="0" y="415"/>
                </a:cubicBezTo>
                <a:cubicBezTo>
                  <a:pt x="-1" y="435"/>
                  <a:pt x="10" y="469"/>
                  <a:pt x="19" y="482"/>
                </a:cubicBezTo>
                <a:lnTo>
                  <a:pt x="19" y="483"/>
                </a:lnTo>
                <a:lnTo>
                  <a:pt x="19" y="483"/>
                </a:lnTo>
                <a:lnTo>
                  <a:pt x="19" y="484"/>
                </a:lnTo>
                <a:cubicBezTo>
                  <a:pt x="16" y="495"/>
                  <a:pt x="54" y="534"/>
                  <a:pt x="116" y="532"/>
                </a:cubicBezTo>
                <a:lnTo>
                  <a:pt x="119" y="532"/>
                </a:lnTo>
                <a:lnTo>
                  <a:pt x="123" y="532"/>
                </a:lnTo>
                <a:lnTo>
                  <a:pt x="127" y="532"/>
                </a:lnTo>
                <a:lnTo>
                  <a:pt x="131" y="532"/>
                </a:lnTo>
                <a:lnTo>
                  <a:pt x="135" y="531"/>
                </a:lnTo>
                <a:lnTo>
                  <a:pt x="137" y="533"/>
                </a:lnTo>
                <a:lnTo>
                  <a:pt x="138" y="533"/>
                </a:lnTo>
                <a:lnTo>
                  <a:pt x="139" y="532"/>
                </a:lnTo>
                <a:lnTo>
                  <a:pt x="139" y="532"/>
                </a:lnTo>
                <a:lnTo>
                  <a:pt x="139" y="531"/>
                </a:lnTo>
                <a:lnTo>
                  <a:pt x="139" y="531"/>
                </a:lnTo>
                <a:lnTo>
                  <a:pt x="139" y="531"/>
                </a:lnTo>
                <a:lnTo>
                  <a:pt x="140" y="531"/>
                </a:lnTo>
                <a:lnTo>
                  <a:pt x="140" y="531"/>
                </a:lnTo>
                <a:lnTo>
                  <a:pt x="141" y="530"/>
                </a:lnTo>
                <a:lnTo>
                  <a:pt x="143" y="530"/>
                </a:lnTo>
                <a:lnTo>
                  <a:pt x="145" y="530"/>
                </a:lnTo>
                <a:lnTo>
                  <a:pt x="148" y="529"/>
                </a:lnTo>
                <a:lnTo>
                  <a:pt x="149" y="530"/>
                </a:lnTo>
                <a:lnTo>
                  <a:pt x="149" y="532"/>
                </a:lnTo>
                <a:lnTo>
                  <a:pt x="149" y="533"/>
                </a:lnTo>
                <a:lnTo>
                  <a:pt x="149" y="535"/>
                </a:lnTo>
                <a:lnTo>
                  <a:pt x="150" y="536"/>
                </a:lnTo>
                <a:lnTo>
                  <a:pt x="150" y="537"/>
                </a:lnTo>
                <a:lnTo>
                  <a:pt x="151" y="538"/>
                </a:lnTo>
                <a:lnTo>
                  <a:pt x="151" y="538"/>
                </a:lnTo>
                <a:lnTo>
                  <a:pt x="152" y="538"/>
                </a:lnTo>
                <a:cubicBezTo>
                  <a:pt x="155" y="535"/>
                  <a:pt x="155" y="529"/>
                  <a:pt x="155" y="530"/>
                </a:cubicBezTo>
                <a:lnTo>
                  <a:pt x="155" y="529"/>
                </a:lnTo>
                <a:lnTo>
                  <a:pt x="155" y="529"/>
                </a:lnTo>
                <a:lnTo>
                  <a:pt x="155" y="528"/>
                </a:lnTo>
                <a:lnTo>
                  <a:pt x="156" y="528"/>
                </a:lnTo>
                <a:cubicBezTo>
                  <a:pt x="156" y="528"/>
                  <a:pt x="158" y="527"/>
                  <a:pt x="159" y="527"/>
                </a:cubicBezTo>
                <a:cubicBezTo>
                  <a:pt x="161" y="527"/>
                  <a:pt x="170" y="525"/>
                  <a:pt x="173" y="524"/>
                </a:cubicBezTo>
                <a:lnTo>
                  <a:pt x="175" y="524"/>
                </a:lnTo>
                <a:lnTo>
                  <a:pt x="177" y="523"/>
                </a:lnTo>
                <a:lnTo>
                  <a:pt x="177" y="523"/>
                </a:lnTo>
                <a:lnTo>
                  <a:pt x="180" y="522"/>
                </a:lnTo>
                <a:lnTo>
                  <a:pt x="182" y="521"/>
                </a:lnTo>
                <a:lnTo>
                  <a:pt x="183" y="521"/>
                </a:lnTo>
                <a:lnTo>
                  <a:pt x="184" y="520"/>
                </a:lnTo>
                <a:lnTo>
                  <a:pt x="185" y="520"/>
                </a:lnTo>
                <a:lnTo>
                  <a:pt x="185" y="520"/>
                </a:lnTo>
                <a:lnTo>
                  <a:pt x="186" y="521"/>
                </a:lnTo>
                <a:lnTo>
                  <a:pt x="186" y="522"/>
                </a:lnTo>
                <a:lnTo>
                  <a:pt x="187" y="523"/>
                </a:lnTo>
                <a:lnTo>
                  <a:pt x="189" y="524"/>
                </a:lnTo>
                <a:lnTo>
                  <a:pt x="190" y="525"/>
                </a:lnTo>
                <a:lnTo>
                  <a:pt x="191" y="525"/>
                </a:lnTo>
                <a:lnTo>
                  <a:pt x="192" y="524"/>
                </a:lnTo>
                <a:lnTo>
                  <a:pt x="193" y="522"/>
                </a:lnTo>
                <a:lnTo>
                  <a:pt x="194" y="521"/>
                </a:lnTo>
                <a:lnTo>
                  <a:pt x="195" y="520"/>
                </a:lnTo>
                <a:lnTo>
                  <a:pt x="198" y="519"/>
                </a:lnTo>
                <a:lnTo>
                  <a:pt x="199" y="517"/>
                </a:lnTo>
                <a:lnTo>
                  <a:pt x="200" y="515"/>
                </a:lnTo>
                <a:lnTo>
                  <a:pt x="200" y="514"/>
                </a:lnTo>
                <a:lnTo>
                  <a:pt x="201" y="513"/>
                </a:lnTo>
                <a:lnTo>
                  <a:pt x="202" y="513"/>
                </a:lnTo>
                <a:lnTo>
                  <a:pt x="202" y="512"/>
                </a:lnTo>
                <a:lnTo>
                  <a:pt x="203" y="512"/>
                </a:lnTo>
                <a:lnTo>
                  <a:pt x="203" y="513"/>
                </a:lnTo>
                <a:lnTo>
                  <a:pt x="203" y="513"/>
                </a:lnTo>
                <a:lnTo>
                  <a:pt x="204" y="513"/>
                </a:lnTo>
                <a:lnTo>
                  <a:pt x="204" y="514"/>
                </a:lnTo>
                <a:lnTo>
                  <a:pt x="205" y="514"/>
                </a:lnTo>
                <a:lnTo>
                  <a:pt x="205" y="515"/>
                </a:lnTo>
                <a:lnTo>
                  <a:pt x="205" y="515"/>
                </a:lnTo>
                <a:lnTo>
                  <a:pt x="206" y="515"/>
                </a:lnTo>
                <a:lnTo>
                  <a:pt x="206" y="515"/>
                </a:lnTo>
                <a:lnTo>
                  <a:pt x="207" y="515"/>
                </a:lnTo>
                <a:lnTo>
                  <a:pt x="207" y="515"/>
                </a:lnTo>
                <a:lnTo>
                  <a:pt x="208" y="514"/>
                </a:lnTo>
                <a:lnTo>
                  <a:pt x="208" y="513"/>
                </a:lnTo>
                <a:lnTo>
                  <a:pt x="209" y="511"/>
                </a:lnTo>
                <a:lnTo>
                  <a:pt x="210" y="509"/>
                </a:lnTo>
                <a:lnTo>
                  <a:pt x="211" y="508"/>
                </a:lnTo>
                <a:lnTo>
                  <a:pt x="213" y="508"/>
                </a:lnTo>
                <a:lnTo>
                  <a:pt x="214" y="507"/>
                </a:lnTo>
                <a:lnTo>
                  <a:pt x="214" y="506"/>
                </a:lnTo>
                <a:lnTo>
                  <a:pt x="215" y="506"/>
                </a:lnTo>
                <a:lnTo>
                  <a:pt x="215" y="506"/>
                </a:lnTo>
                <a:lnTo>
                  <a:pt x="216" y="507"/>
                </a:lnTo>
                <a:lnTo>
                  <a:pt x="216" y="508"/>
                </a:lnTo>
                <a:lnTo>
                  <a:pt x="217" y="509"/>
                </a:lnTo>
                <a:lnTo>
                  <a:pt x="218" y="511"/>
                </a:lnTo>
                <a:lnTo>
                  <a:pt x="219" y="513"/>
                </a:lnTo>
                <a:lnTo>
                  <a:pt x="220" y="516"/>
                </a:lnTo>
                <a:lnTo>
                  <a:pt x="221" y="517"/>
                </a:lnTo>
                <a:lnTo>
                  <a:pt x="223" y="517"/>
                </a:lnTo>
                <a:lnTo>
                  <a:pt x="224" y="516"/>
                </a:lnTo>
                <a:lnTo>
                  <a:pt x="224" y="514"/>
                </a:lnTo>
                <a:lnTo>
                  <a:pt x="224" y="512"/>
                </a:lnTo>
                <a:lnTo>
                  <a:pt x="223" y="511"/>
                </a:lnTo>
                <a:lnTo>
                  <a:pt x="223" y="510"/>
                </a:lnTo>
                <a:lnTo>
                  <a:pt x="222" y="509"/>
                </a:lnTo>
                <a:lnTo>
                  <a:pt x="222" y="508"/>
                </a:lnTo>
                <a:lnTo>
                  <a:pt x="221" y="507"/>
                </a:lnTo>
                <a:lnTo>
                  <a:pt x="221" y="505"/>
                </a:lnTo>
                <a:lnTo>
                  <a:pt x="220" y="504"/>
                </a:lnTo>
                <a:lnTo>
                  <a:pt x="220" y="503"/>
                </a:lnTo>
                <a:cubicBezTo>
                  <a:pt x="223" y="501"/>
                  <a:pt x="242" y="488"/>
                  <a:pt x="242" y="486"/>
                </a:cubicBezTo>
                <a:lnTo>
                  <a:pt x="243" y="485"/>
                </a:lnTo>
                <a:lnTo>
                  <a:pt x="241" y="483"/>
                </a:lnTo>
                <a:lnTo>
                  <a:pt x="240" y="483"/>
                </a:lnTo>
                <a:cubicBezTo>
                  <a:pt x="234" y="490"/>
                  <a:pt x="224" y="496"/>
                  <a:pt x="219" y="499"/>
                </a:cubicBezTo>
                <a:cubicBezTo>
                  <a:pt x="217" y="494"/>
                  <a:pt x="217" y="494"/>
                  <a:pt x="217" y="493"/>
                </a:cubicBezTo>
                <a:lnTo>
                  <a:pt x="217" y="492"/>
                </a:lnTo>
                <a:lnTo>
                  <a:pt x="217" y="490"/>
                </a:lnTo>
                <a:lnTo>
                  <a:pt x="218" y="488"/>
                </a:lnTo>
                <a:lnTo>
                  <a:pt x="218" y="487"/>
                </a:lnTo>
                <a:lnTo>
                  <a:pt x="217" y="485"/>
                </a:lnTo>
                <a:lnTo>
                  <a:pt x="216" y="485"/>
                </a:lnTo>
                <a:lnTo>
                  <a:pt x="215" y="485"/>
                </a:lnTo>
                <a:lnTo>
                  <a:pt x="215" y="484"/>
                </a:lnTo>
                <a:lnTo>
                  <a:pt x="215" y="484"/>
                </a:lnTo>
                <a:lnTo>
                  <a:pt x="215" y="483"/>
                </a:lnTo>
                <a:lnTo>
                  <a:pt x="215" y="483"/>
                </a:lnTo>
                <a:lnTo>
                  <a:pt x="215" y="482"/>
                </a:lnTo>
                <a:lnTo>
                  <a:pt x="215" y="482"/>
                </a:lnTo>
                <a:lnTo>
                  <a:pt x="215" y="482"/>
                </a:lnTo>
                <a:lnTo>
                  <a:pt x="215" y="482"/>
                </a:lnTo>
                <a:lnTo>
                  <a:pt x="215" y="481"/>
                </a:lnTo>
                <a:lnTo>
                  <a:pt x="216" y="481"/>
                </a:lnTo>
                <a:lnTo>
                  <a:pt x="216" y="480"/>
                </a:lnTo>
                <a:lnTo>
                  <a:pt x="217" y="479"/>
                </a:lnTo>
                <a:cubicBezTo>
                  <a:pt x="218" y="478"/>
                  <a:pt x="226" y="469"/>
                  <a:pt x="230" y="464"/>
                </a:cubicBezTo>
                <a:lnTo>
                  <a:pt x="230" y="462"/>
                </a:lnTo>
                <a:lnTo>
                  <a:pt x="230" y="461"/>
                </a:lnTo>
                <a:lnTo>
                  <a:pt x="230" y="461"/>
                </a:lnTo>
                <a:lnTo>
                  <a:pt x="229" y="460"/>
                </a:lnTo>
                <a:lnTo>
                  <a:pt x="229" y="460"/>
                </a:lnTo>
                <a:lnTo>
                  <a:pt x="229" y="460"/>
                </a:lnTo>
                <a:lnTo>
                  <a:pt x="228" y="460"/>
                </a:lnTo>
                <a:cubicBezTo>
                  <a:pt x="227" y="459"/>
                  <a:pt x="223" y="465"/>
                  <a:pt x="221" y="467"/>
                </a:cubicBezTo>
                <a:lnTo>
                  <a:pt x="220" y="469"/>
                </a:lnTo>
                <a:lnTo>
                  <a:pt x="218" y="471"/>
                </a:lnTo>
                <a:lnTo>
                  <a:pt x="217" y="473"/>
                </a:lnTo>
                <a:lnTo>
                  <a:pt x="215" y="475"/>
                </a:lnTo>
                <a:cubicBezTo>
                  <a:pt x="218" y="449"/>
                  <a:pt x="221" y="421"/>
                  <a:pt x="222" y="409"/>
                </a:cubicBezTo>
                <a:cubicBezTo>
                  <a:pt x="227" y="359"/>
                  <a:pt x="231" y="334"/>
                  <a:pt x="244" y="326"/>
                </a:cubicBezTo>
                <a:lnTo>
                  <a:pt x="243" y="327"/>
                </a:lnTo>
                <a:lnTo>
                  <a:pt x="244" y="329"/>
                </a:lnTo>
                <a:lnTo>
                  <a:pt x="245" y="330"/>
                </a:lnTo>
                <a:cubicBezTo>
                  <a:pt x="251" y="328"/>
                  <a:pt x="259" y="301"/>
                  <a:pt x="259" y="297"/>
                </a:cubicBezTo>
                <a:lnTo>
                  <a:pt x="259" y="296"/>
                </a:lnTo>
                <a:lnTo>
                  <a:pt x="258" y="295"/>
                </a:lnTo>
                <a:lnTo>
                  <a:pt x="258" y="294"/>
                </a:lnTo>
                <a:lnTo>
                  <a:pt x="258" y="294"/>
                </a:lnTo>
                <a:lnTo>
                  <a:pt x="257" y="294"/>
                </a:lnTo>
                <a:lnTo>
                  <a:pt x="257" y="294"/>
                </a:lnTo>
                <a:lnTo>
                  <a:pt x="256" y="294"/>
                </a:lnTo>
                <a:lnTo>
                  <a:pt x="256" y="294"/>
                </a:lnTo>
                <a:cubicBezTo>
                  <a:pt x="255" y="295"/>
                  <a:pt x="254" y="300"/>
                  <a:pt x="253" y="301"/>
                </a:cubicBezTo>
                <a:lnTo>
                  <a:pt x="253" y="303"/>
                </a:lnTo>
                <a:lnTo>
                  <a:pt x="252" y="304"/>
                </a:lnTo>
                <a:lnTo>
                  <a:pt x="251" y="306"/>
                </a:lnTo>
                <a:lnTo>
                  <a:pt x="251" y="308"/>
                </a:lnTo>
                <a:lnTo>
                  <a:pt x="250" y="309"/>
                </a:lnTo>
                <a:close/>
                <a:moveTo>
                  <a:pt x="214" y="290"/>
                </a:moveTo>
                <a:lnTo>
                  <a:pt x="214" y="288"/>
                </a:lnTo>
                <a:lnTo>
                  <a:pt x="214" y="287"/>
                </a:lnTo>
                <a:lnTo>
                  <a:pt x="215" y="287"/>
                </a:lnTo>
                <a:lnTo>
                  <a:pt x="218" y="288"/>
                </a:lnTo>
                <a:cubicBezTo>
                  <a:pt x="214" y="298"/>
                  <a:pt x="213" y="304"/>
                  <a:pt x="213" y="304"/>
                </a:cubicBezTo>
                <a:lnTo>
                  <a:pt x="213" y="304"/>
                </a:lnTo>
                <a:lnTo>
                  <a:pt x="213" y="304"/>
                </a:lnTo>
                <a:lnTo>
                  <a:pt x="213" y="304"/>
                </a:lnTo>
                <a:cubicBezTo>
                  <a:pt x="213" y="304"/>
                  <a:pt x="214" y="294"/>
                  <a:pt x="214" y="290"/>
                </a:cubicBezTo>
                <a:close/>
                <a:moveTo>
                  <a:pt x="217" y="304"/>
                </a:moveTo>
                <a:lnTo>
                  <a:pt x="216" y="307"/>
                </a:lnTo>
                <a:lnTo>
                  <a:pt x="216" y="309"/>
                </a:lnTo>
                <a:lnTo>
                  <a:pt x="215" y="311"/>
                </a:lnTo>
                <a:lnTo>
                  <a:pt x="215" y="311"/>
                </a:lnTo>
                <a:lnTo>
                  <a:pt x="215" y="311"/>
                </a:lnTo>
                <a:lnTo>
                  <a:pt x="215" y="312"/>
                </a:lnTo>
                <a:lnTo>
                  <a:pt x="217" y="304"/>
                </a:lnTo>
                <a:close/>
                <a:moveTo>
                  <a:pt x="211" y="288"/>
                </a:moveTo>
                <a:lnTo>
                  <a:pt x="210" y="289"/>
                </a:lnTo>
                <a:lnTo>
                  <a:pt x="210" y="290"/>
                </a:lnTo>
                <a:lnTo>
                  <a:pt x="209" y="291"/>
                </a:lnTo>
                <a:lnTo>
                  <a:pt x="209" y="293"/>
                </a:lnTo>
                <a:lnTo>
                  <a:pt x="208" y="294"/>
                </a:lnTo>
                <a:cubicBezTo>
                  <a:pt x="210" y="289"/>
                  <a:pt x="210" y="285"/>
                  <a:pt x="210" y="285"/>
                </a:cubicBezTo>
                <a:lnTo>
                  <a:pt x="210" y="285"/>
                </a:lnTo>
                <a:lnTo>
                  <a:pt x="210" y="285"/>
                </a:lnTo>
                <a:lnTo>
                  <a:pt x="210" y="285"/>
                </a:lnTo>
                <a:lnTo>
                  <a:pt x="210" y="285"/>
                </a:lnTo>
                <a:lnTo>
                  <a:pt x="210" y="286"/>
                </a:lnTo>
                <a:lnTo>
                  <a:pt x="211" y="288"/>
                </a:lnTo>
                <a:close/>
                <a:moveTo>
                  <a:pt x="207" y="277"/>
                </a:moveTo>
                <a:lnTo>
                  <a:pt x="205" y="279"/>
                </a:lnTo>
                <a:lnTo>
                  <a:pt x="205" y="279"/>
                </a:lnTo>
                <a:lnTo>
                  <a:pt x="207" y="277"/>
                </a:lnTo>
                <a:close/>
                <a:moveTo>
                  <a:pt x="189" y="365"/>
                </a:moveTo>
                <a:lnTo>
                  <a:pt x="188" y="363"/>
                </a:lnTo>
                <a:lnTo>
                  <a:pt x="186" y="363"/>
                </a:lnTo>
                <a:lnTo>
                  <a:pt x="185" y="365"/>
                </a:lnTo>
                <a:cubicBezTo>
                  <a:pt x="189" y="345"/>
                  <a:pt x="194" y="326"/>
                  <a:pt x="195" y="321"/>
                </a:cubicBezTo>
                <a:cubicBezTo>
                  <a:pt x="198" y="308"/>
                  <a:pt x="199" y="303"/>
                  <a:pt x="200" y="303"/>
                </a:cubicBezTo>
                <a:lnTo>
                  <a:pt x="200" y="303"/>
                </a:lnTo>
                <a:lnTo>
                  <a:pt x="200" y="303"/>
                </a:lnTo>
                <a:cubicBezTo>
                  <a:pt x="200" y="302"/>
                  <a:pt x="198" y="310"/>
                  <a:pt x="198" y="314"/>
                </a:cubicBezTo>
                <a:cubicBezTo>
                  <a:pt x="196" y="323"/>
                  <a:pt x="191" y="348"/>
                  <a:pt x="189" y="365"/>
                </a:cubicBezTo>
                <a:close/>
                <a:moveTo>
                  <a:pt x="192" y="496"/>
                </a:moveTo>
                <a:lnTo>
                  <a:pt x="191" y="496"/>
                </a:lnTo>
                <a:lnTo>
                  <a:pt x="188" y="497"/>
                </a:lnTo>
                <a:lnTo>
                  <a:pt x="187" y="498"/>
                </a:lnTo>
                <a:cubicBezTo>
                  <a:pt x="188" y="488"/>
                  <a:pt x="189" y="476"/>
                  <a:pt x="189" y="472"/>
                </a:cubicBezTo>
                <a:cubicBezTo>
                  <a:pt x="190" y="470"/>
                  <a:pt x="190" y="468"/>
                  <a:pt x="190" y="468"/>
                </a:cubicBezTo>
                <a:lnTo>
                  <a:pt x="190" y="468"/>
                </a:lnTo>
                <a:lnTo>
                  <a:pt x="190" y="468"/>
                </a:lnTo>
                <a:lnTo>
                  <a:pt x="190" y="468"/>
                </a:lnTo>
                <a:cubicBezTo>
                  <a:pt x="190" y="468"/>
                  <a:pt x="191" y="477"/>
                  <a:pt x="191" y="486"/>
                </a:cubicBezTo>
                <a:lnTo>
                  <a:pt x="191" y="488"/>
                </a:lnTo>
                <a:lnTo>
                  <a:pt x="192" y="491"/>
                </a:lnTo>
                <a:lnTo>
                  <a:pt x="192" y="493"/>
                </a:lnTo>
                <a:lnTo>
                  <a:pt x="192" y="496"/>
                </a:lnTo>
                <a:close/>
                <a:moveTo>
                  <a:pt x="169" y="324"/>
                </a:moveTo>
                <a:cubicBezTo>
                  <a:pt x="171" y="317"/>
                  <a:pt x="172" y="314"/>
                  <a:pt x="172" y="315"/>
                </a:cubicBezTo>
                <a:cubicBezTo>
                  <a:pt x="172" y="315"/>
                  <a:pt x="160" y="362"/>
                  <a:pt x="160" y="360"/>
                </a:cubicBezTo>
                <a:cubicBezTo>
                  <a:pt x="159" y="363"/>
                  <a:pt x="164" y="344"/>
                  <a:pt x="169" y="324"/>
                </a:cubicBezTo>
                <a:close/>
                <a:moveTo>
                  <a:pt x="170" y="383"/>
                </a:moveTo>
                <a:cubicBezTo>
                  <a:pt x="170" y="393"/>
                  <a:pt x="169" y="425"/>
                  <a:pt x="169" y="423"/>
                </a:cubicBezTo>
                <a:lnTo>
                  <a:pt x="169" y="423"/>
                </a:lnTo>
                <a:lnTo>
                  <a:pt x="169" y="423"/>
                </a:lnTo>
                <a:cubicBezTo>
                  <a:pt x="169" y="424"/>
                  <a:pt x="169" y="405"/>
                  <a:pt x="170" y="383"/>
                </a:cubicBezTo>
                <a:close/>
                <a:moveTo>
                  <a:pt x="165" y="472"/>
                </a:moveTo>
                <a:cubicBezTo>
                  <a:pt x="165" y="471"/>
                  <a:pt x="165" y="469"/>
                  <a:pt x="165" y="469"/>
                </a:cubicBezTo>
                <a:cubicBezTo>
                  <a:pt x="165" y="467"/>
                  <a:pt x="165" y="462"/>
                  <a:pt x="165" y="461"/>
                </a:cubicBezTo>
                <a:cubicBezTo>
                  <a:pt x="166" y="457"/>
                  <a:pt x="166" y="449"/>
                  <a:pt x="166" y="446"/>
                </a:cubicBezTo>
                <a:cubicBezTo>
                  <a:pt x="166" y="452"/>
                  <a:pt x="166" y="468"/>
                  <a:pt x="165" y="472"/>
                </a:cubicBezTo>
                <a:close/>
                <a:moveTo>
                  <a:pt x="162" y="450"/>
                </a:moveTo>
                <a:cubicBezTo>
                  <a:pt x="162" y="447"/>
                  <a:pt x="162" y="441"/>
                  <a:pt x="162" y="440"/>
                </a:cubicBezTo>
                <a:cubicBezTo>
                  <a:pt x="162" y="424"/>
                  <a:pt x="164" y="404"/>
                  <a:pt x="165" y="391"/>
                </a:cubicBezTo>
                <a:cubicBezTo>
                  <a:pt x="165" y="396"/>
                  <a:pt x="164" y="406"/>
                  <a:pt x="164" y="412"/>
                </a:cubicBezTo>
                <a:cubicBezTo>
                  <a:pt x="164" y="425"/>
                  <a:pt x="163" y="441"/>
                  <a:pt x="162" y="450"/>
                </a:cubicBezTo>
                <a:close/>
                <a:moveTo>
                  <a:pt x="164" y="360"/>
                </a:moveTo>
                <a:cubicBezTo>
                  <a:pt x="167" y="348"/>
                  <a:pt x="168" y="345"/>
                  <a:pt x="168" y="345"/>
                </a:cubicBezTo>
                <a:lnTo>
                  <a:pt x="168" y="345"/>
                </a:lnTo>
                <a:cubicBezTo>
                  <a:pt x="168" y="345"/>
                  <a:pt x="168" y="347"/>
                  <a:pt x="168" y="347"/>
                </a:cubicBezTo>
                <a:lnTo>
                  <a:pt x="167" y="348"/>
                </a:lnTo>
                <a:lnTo>
                  <a:pt x="167" y="349"/>
                </a:lnTo>
                <a:lnTo>
                  <a:pt x="167" y="350"/>
                </a:lnTo>
                <a:cubicBezTo>
                  <a:pt x="164" y="362"/>
                  <a:pt x="163" y="365"/>
                  <a:pt x="163" y="365"/>
                </a:cubicBezTo>
                <a:lnTo>
                  <a:pt x="163" y="365"/>
                </a:lnTo>
                <a:cubicBezTo>
                  <a:pt x="163" y="365"/>
                  <a:pt x="164" y="360"/>
                  <a:pt x="164" y="360"/>
                </a:cubicBezTo>
                <a:close/>
                <a:moveTo>
                  <a:pt x="151" y="368"/>
                </a:moveTo>
                <a:lnTo>
                  <a:pt x="150" y="366"/>
                </a:lnTo>
                <a:lnTo>
                  <a:pt x="150" y="364"/>
                </a:lnTo>
                <a:lnTo>
                  <a:pt x="150" y="363"/>
                </a:lnTo>
                <a:lnTo>
                  <a:pt x="148" y="362"/>
                </a:lnTo>
                <a:lnTo>
                  <a:pt x="146" y="361"/>
                </a:lnTo>
                <a:cubicBezTo>
                  <a:pt x="148" y="357"/>
                  <a:pt x="150" y="350"/>
                  <a:pt x="150" y="347"/>
                </a:cubicBezTo>
                <a:cubicBezTo>
                  <a:pt x="155" y="331"/>
                  <a:pt x="161" y="313"/>
                  <a:pt x="167" y="300"/>
                </a:cubicBezTo>
                <a:cubicBezTo>
                  <a:pt x="165" y="313"/>
                  <a:pt x="161" y="330"/>
                  <a:pt x="157" y="342"/>
                </a:cubicBezTo>
                <a:cubicBezTo>
                  <a:pt x="155" y="350"/>
                  <a:pt x="152" y="361"/>
                  <a:pt x="151" y="368"/>
                </a:cubicBezTo>
                <a:close/>
                <a:moveTo>
                  <a:pt x="171" y="304"/>
                </a:moveTo>
                <a:cubicBezTo>
                  <a:pt x="172" y="296"/>
                  <a:pt x="173" y="292"/>
                  <a:pt x="173" y="291"/>
                </a:cubicBezTo>
                <a:cubicBezTo>
                  <a:pt x="172" y="287"/>
                  <a:pt x="174" y="285"/>
                  <a:pt x="177" y="280"/>
                </a:cubicBezTo>
                <a:cubicBezTo>
                  <a:pt x="178" y="285"/>
                  <a:pt x="177" y="286"/>
                  <a:pt x="176" y="290"/>
                </a:cubicBezTo>
                <a:cubicBezTo>
                  <a:pt x="175" y="291"/>
                  <a:pt x="172" y="300"/>
                  <a:pt x="171" y="304"/>
                </a:cubicBezTo>
                <a:close/>
                <a:moveTo>
                  <a:pt x="183" y="281"/>
                </a:moveTo>
                <a:lnTo>
                  <a:pt x="183" y="280"/>
                </a:lnTo>
                <a:cubicBezTo>
                  <a:pt x="190" y="280"/>
                  <a:pt x="194" y="281"/>
                  <a:pt x="194" y="281"/>
                </a:cubicBezTo>
                <a:lnTo>
                  <a:pt x="195" y="281"/>
                </a:lnTo>
                <a:lnTo>
                  <a:pt x="195" y="281"/>
                </a:lnTo>
                <a:lnTo>
                  <a:pt x="196" y="282"/>
                </a:lnTo>
                <a:lnTo>
                  <a:pt x="196" y="282"/>
                </a:lnTo>
                <a:cubicBezTo>
                  <a:pt x="196" y="283"/>
                  <a:pt x="194" y="286"/>
                  <a:pt x="193" y="286"/>
                </a:cubicBezTo>
                <a:lnTo>
                  <a:pt x="193" y="287"/>
                </a:lnTo>
                <a:lnTo>
                  <a:pt x="192" y="288"/>
                </a:lnTo>
                <a:lnTo>
                  <a:pt x="191" y="290"/>
                </a:lnTo>
                <a:lnTo>
                  <a:pt x="190" y="289"/>
                </a:lnTo>
                <a:lnTo>
                  <a:pt x="189" y="289"/>
                </a:lnTo>
                <a:lnTo>
                  <a:pt x="188" y="290"/>
                </a:lnTo>
                <a:cubicBezTo>
                  <a:pt x="186" y="291"/>
                  <a:pt x="184" y="297"/>
                  <a:pt x="183" y="299"/>
                </a:cubicBezTo>
                <a:lnTo>
                  <a:pt x="183" y="300"/>
                </a:lnTo>
                <a:lnTo>
                  <a:pt x="182" y="300"/>
                </a:lnTo>
                <a:lnTo>
                  <a:pt x="181" y="300"/>
                </a:lnTo>
                <a:lnTo>
                  <a:pt x="180" y="301"/>
                </a:lnTo>
                <a:lnTo>
                  <a:pt x="180" y="301"/>
                </a:lnTo>
                <a:lnTo>
                  <a:pt x="179" y="303"/>
                </a:lnTo>
                <a:lnTo>
                  <a:pt x="179" y="304"/>
                </a:lnTo>
                <a:lnTo>
                  <a:pt x="179" y="306"/>
                </a:lnTo>
                <a:lnTo>
                  <a:pt x="178" y="307"/>
                </a:lnTo>
                <a:lnTo>
                  <a:pt x="177" y="309"/>
                </a:lnTo>
                <a:cubicBezTo>
                  <a:pt x="180" y="299"/>
                  <a:pt x="180" y="293"/>
                  <a:pt x="180" y="291"/>
                </a:cubicBezTo>
                <a:cubicBezTo>
                  <a:pt x="181" y="288"/>
                  <a:pt x="181" y="285"/>
                  <a:pt x="183" y="281"/>
                </a:cubicBezTo>
                <a:close/>
                <a:moveTo>
                  <a:pt x="183" y="404"/>
                </a:moveTo>
                <a:cubicBezTo>
                  <a:pt x="183" y="395"/>
                  <a:pt x="183" y="387"/>
                  <a:pt x="183" y="385"/>
                </a:cubicBezTo>
                <a:cubicBezTo>
                  <a:pt x="183" y="373"/>
                  <a:pt x="184" y="373"/>
                  <a:pt x="186" y="371"/>
                </a:cubicBezTo>
                <a:cubicBezTo>
                  <a:pt x="186" y="375"/>
                  <a:pt x="187" y="378"/>
                  <a:pt x="187" y="379"/>
                </a:cubicBezTo>
                <a:cubicBezTo>
                  <a:pt x="187" y="381"/>
                  <a:pt x="186" y="385"/>
                  <a:pt x="186" y="388"/>
                </a:cubicBezTo>
                <a:cubicBezTo>
                  <a:pt x="185" y="391"/>
                  <a:pt x="183" y="400"/>
                  <a:pt x="183" y="404"/>
                </a:cubicBezTo>
                <a:close/>
                <a:moveTo>
                  <a:pt x="192" y="295"/>
                </a:moveTo>
                <a:cubicBezTo>
                  <a:pt x="195" y="289"/>
                  <a:pt x="201" y="282"/>
                  <a:pt x="201" y="282"/>
                </a:cubicBezTo>
                <a:lnTo>
                  <a:pt x="203" y="282"/>
                </a:lnTo>
                <a:cubicBezTo>
                  <a:pt x="193" y="301"/>
                  <a:pt x="190" y="316"/>
                  <a:pt x="190" y="316"/>
                </a:cubicBezTo>
                <a:lnTo>
                  <a:pt x="190" y="317"/>
                </a:lnTo>
                <a:lnTo>
                  <a:pt x="190" y="317"/>
                </a:lnTo>
                <a:lnTo>
                  <a:pt x="190" y="316"/>
                </a:lnTo>
                <a:lnTo>
                  <a:pt x="190" y="316"/>
                </a:lnTo>
                <a:cubicBezTo>
                  <a:pt x="190" y="316"/>
                  <a:pt x="191" y="305"/>
                  <a:pt x="192" y="295"/>
                </a:cubicBezTo>
                <a:close/>
                <a:moveTo>
                  <a:pt x="202" y="275"/>
                </a:moveTo>
                <a:lnTo>
                  <a:pt x="200" y="278"/>
                </a:lnTo>
                <a:cubicBezTo>
                  <a:pt x="190" y="276"/>
                  <a:pt x="185" y="276"/>
                  <a:pt x="184" y="276"/>
                </a:cubicBezTo>
                <a:lnTo>
                  <a:pt x="183" y="276"/>
                </a:lnTo>
                <a:lnTo>
                  <a:pt x="183" y="276"/>
                </a:lnTo>
                <a:lnTo>
                  <a:pt x="182" y="276"/>
                </a:lnTo>
                <a:lnTo>
                  <a:pt x="182" y="276"/>
                </a:lnTo>
                <a:lnTo>
                  <a:pt x="182" y="276"/>
                </a:lnTo>
                <a:lnTo>
                  <a:pt x="182" y="276"/>
                </a:lnTo>
                <a:lnTo>
                  <a:pt x="182" y="276"/>
                </a:lnTo>
                <a:cubicBezTo>
                  <a:pt x="182" y="276"/>
                  <a:pt x="183" y="275"/>
                  <a:pt x="183" y="274"/>
                </a:cubicBezTo>
                <a:lnTo>
                  <a:pt x="183" y="274"/>
                </a:lnTo>
                <a:lnTo>
                  <a:pt x="183" y="273"/>
                </a:lnTo>
                <a:cubicBezTo>
                  <a:pt x="186" y="273"/>
                  <a:pt x="191" y="274"/>
                  <a:pt x="195" y="274"/>
                </a:cubicBezTo>
                <a:cubicBezTo>
                  <a:pt x="197" y="274"/>
                  <a:pt x="201" y="275"/>
                  <a:pt x="202" y="275"/>
                </a:cubicBezTo>
                <a:close/>
                <a:moveTo>
                  <a:pt x="166" y="272"/>
                </a:moveTo>
                <a:cubicBezTo>
                  <a:pt x="170" y="272"/>
                  <a:pt x="176" y="272"/>
                  <a:pt x="178" y="273"/>
                </a:cubicBezTo>
                <a:lnTo>
                  <a:pt x="178" y="274"/>
                </a:lnTo>
                <a:lnTo>
                  <a:pt x="177" y="275"/>
                </a:lnTo>
                <a:lnTo>
                  <a:pt x="177" y="275"/>
                </a:lnTo>
                <a:lnTo>
                  <a:pt x="176" y="276"/>
                </a:lnTo>
                <a:lnTo>
                  <a:pt x="176" y="276"/>
                </a:lnTo>
                <a:lnTo>
                  <a:pt x="176" y="276"/>
                </a:lnTo>
                <a:lnTo>
                  <a:pt x="176" y="276"/>
                </a:lnTo>
                <a:lnTo>
                  <a:pt x="175" y="276"/>
                </a:lnTo>
                <a:lnTo>
                  <a:pt x="174" y="276"/>
                </a:lnTo>
                <a:lnTo>
                  <a:pt x="173" y="276"/>
                </a:lnTo>
                <a:lnTo>
                  <a:pt x="171" y="277"/>
                </a:lnTo>
                <a:lnTo>
                  <a:pt x="169" y="277"/>
                </a:lnTo>
                <a:lnTo>
                  <a:pt x="166" y="277"/>
                </a:lnTo>
                <a:lnTo>
                  <a:pt x="166" y="272"/>
                </a:lnTo>
                <a:close/>
                <a:moveTo>
                  <a:pt x="166" y="281"/>
                </a:moveTo>
                <a:cubicBezTo>
                  <a:pt x="168" y="280"/>
                  <a:pt x="173" y="280"/>
                  <a:pt x="173" y="280"/>
                </a:cubicBezTo>
                <a:cubicBezTo>
                  <a:pt x="167" y="290"/>
                  <a:pt x="164" y="296"/>
                  <a:pt x="164" y="297"/>
                </a:cubicBezTo>
                <a:lnTo>
                  <a:pt x="164" y="297"/>
                </a:lnTo>
                <a:lnTo>
                  <a:pt x="163" y="297"/>
                </a:lnTo>
                <a:lnTo>
                  <a:pt x="163" y="297"/>
                </a:lnTo>
                <a:lnTo>
                  <a:pt x="164" y="297"/>
                </a:lnTo>
                <a:lnTo>
                  <a:pt x="164" y="296"/>
                </a:lnTo>
                <a:cubicBezTo>
                  <a:pt x="164" y="295"/>
                  <a:pt x="166" y="285"/>
                  <a:pt x="166" y="281"/>
                </a:cubicBezTo>
                <a:close/>
                <a:moveTo>
                  <a:pt x="161" y="272"/>
                </a:moveTo>
                <a:lnTo>
                  <a:pt x="159" y="274"/>
                </a:lnTo>
                <a:lnTo>
                  <a:pt x="158" y="275"/>
                </a:lnTo>
                <a:lnTo>
                  <a:pt x="157" y="276"/>
                </a:lnTo>
                <a:lnTo>
                  <a:pt x="156" y="277"/>
                </a:lnTo>
                <a:lnTo>
                  <a:pt x="155" y="278"/>
                </a:lnTo>
                <a:lnTo>
                  <a:pt x="155" y="278"/>
                </a:lnTo>
                <a:lnTo>
                  <a:pt x="155" y="278"/>
                </a:lnTo>
                <a:lnTo>
                  <a:pt x="154" y="279"/>
                </a:lnTo>
                <a:lnTo>
                  <a:pt x="153" y="279"/>
                </a:lnTo>
                <a:lnTo>
                  <a:pt x="153" y="279"/>
                </a:lnTo>
                <a:lnTo>
                  <a:pt x="152" y="279"/>
                </a:lnTo>
                <a:lnTo>
                  <a:pt x="151" y="280"/>
                </a:lnTo>
                <a:lnTo>
                  <a:pt x="149" y="280"/>
                </a:lnTo>
                <a:lnTo>
                  <a:pt x="148" y="281"/>
                </a:lnTo>
                <a:lnTo>
                  <a:pt x="145" y="281"/>
                </a:lnTo>
                <a:lnTo>
                  <a:pt x="145" y="277"/>
                </a:lnTo>
                <a:lnTo>
                  <a:pt x="144" y="275"/>
                </a:lnTo>
                <a:lnTo>
                  <a:pt x="142" y="275"/>
                </a:lnTo>
                <a:cubicBezTo>
                  <a:pt x="137" y="280"/>
                  <a:pt x="134" y="284"/>
                  <a:pt x="134" y="284"/>
                </a:cubicBezTo>
                <a:lnTo>
                  <a:pt x="133" y="285"/>
                </a:lnTo>
                <a:lnTo>
                  <a:pt x="133" y="286"/>
                </a:lnTo>
                <a:lnTo>
                  <a:pt x="133" y="286"/>
                </a:lnTo>
                <a:lnTo>
                  <a:pt x="132" y="285"/>
                </a:lnTo>
                <a:lnTo>
                  <a:pt x="132" y="285"/>
                </a:lnTo>
                <a:lnTo>
                  <a:pt x="132" y="284"/>
                </a:lnTo>
                <a:lnTo>
                  <a:pt x="132" y="282"/>
                </a:lnTo>
                <a:lnTo>
                  <a:pt x="132" y="280"/>
                </a:lnTo>
                <a:lnTo>
                  <a:pt x="132" y="278"/>
                </a:lnTo>
                <a:lnTo>
                  <a:pt x="132" y="275"/>
                </a:lnTo>
                <a:cubicBezTo>
                  <a:pt x="143" y="272"/>
                  <a:pt x="151" y="272"/>
                  <a:pt x="161" y="272"/>
                </a:cubicBezTo>
                <a:close/>
                <a:moveTo>
                  <a:pt x="135" y="320"/>
                </a:moveTo>
                <a:cubicBezTo>
                  <a:pt x="129" y="338"/>
                  <a:pt x="125" y="346"/>
                  <a:pt x="125" y="346"/>
                </a:cubicBezTo>
                <a:lnTo>
                  <a:pt x="124" y="346"/>
                </a:lnTo>
                <a:lnTo>
                  <a:pt x="124" y="346"/>
                </a:lnTo>
                <a:lnTo>
                  <a:pt x="124" y="346"/>
                </a:lnTo>
                <a:lnTo>
                  <a:pt x="124" y="346"/>
                </a:lnTo>
                <a:lnTo>
                  <a:pt x="124" y="345"/>
                </a:lnTo>
                <a:lnTo>
                  <a:pt x="124" y="345"/>
                </a:lnTo>
                <a:cubicBezTo>
                  <a:pt x="124" y="341"/>
                  <a:pt x="132" y="312"/>
                  <a:pt x="139" y="300"/>
                </a:cubicBezTo>
                <a:cubicBezTo>
                  <a:pt x="137" y="311"/>
                  <a:pt x="136" y="315"/>
                  <a:pt x="136" y="317"/>
                </a:cubicBezTo>
                <a:lnTo>
                  <a:pt x="135" y="318"/>
                </a:lnTo>
                <a:lnTo>
                  <a:pt x="135" y="319"/>
                </a:lnTo>
                <a:lnTo>
                  <a:pt x="135" y="319"/>
                </a:lnTo>
                <a:lnTo>
                  <a:pt x="135" y="320"/>
                </a:lnTo>
                <a:close/>
                <a:moveTo>
                  <a:pt x="131" y="363"/>
                </a:moveTo>
                <a:lnTo>
                  <a:pt x="131" y="361"/>
                </a:lnTo>
                <a:lnTo>
                  <a:pt x="131" y="360"/>
                </a:lnTo>
                <a:lnTo>
                  <a:pt x="131" y="359"/>
                </a:lnTo>
                <a:lnTo>
                  <a:pt x="130" y="357"/>
                </a:lnTo>
                <a:lnTo>
                  <a:pt x="130" y="356"/>
                </a:lnTo>
                <a:lnTo>
                  <a:pt x="130" y="354"/>
                </a:lnTo>
                <a:lnTo>
                  <a:pt x="130" y="353"/>
                </a:lnTo>
                <a:cubicBezTo>
                  <a:pt x="132" y="346"/>
                  <a:pt x="134" y="339"/>
                  <a:pt x="135" y="337"/>
                </a:cubicBezTo>
                <a:cubicBezTo>
                  <a:pt x="136" y="333"/>
                  <a:pt x="137" y="331"/>
                  <a:pt x="137" y="331"/>
                </a:cubicBezTo>
                <a:lnTo>
                  <a:pt x="137" y="331"/>
                </a:lnTo>
                <a:lnTo>
                  <a:pt x="137" y="331"/>
                </a:lnTo>
                <a:cubicBezTo>
                  <a:pt x="137" y="331"/>
                  <a:pt x="135" y="338"/>
                  <a:pt x="134" y="344"/>
                </a:cubicBezTo>
                <a:cubicBezTo>
                  <a:pt x="134" y="348"/>
                  <a:pt x="132" y="359"/>
                  <a:pt x="131" y="363"/>
                </a:cubicBezTo>
                <a:close/>
                <a:moveTo>
                  <a:pt x="113" y="364"/>
                </a:moveTo>
                <a:lnTo>
                  <a:pt x="113" y="364"/>
                </a:lnTo>
                <a:lnTo>
                  <a:pt x="113" y="365"/>
                </a:lnTo>
                <a:lnTo>
                  <a:pt x="113" y="365"/>
                </a:lnTo>
                <a:lnTo>
                  <a:pt x="113" y="365"/>
                </a:lnTo>
                <a:lnTo>
                  <a:pt x="113" y="364"/>
                </a:lnTo>
                <a:lnTo>
                  <a:pt x="113" y="362"/>
                </a:lnTo>
                <a:cubicBezTo>
                  <a:pt x="117" y="347"/>
                  <a:pt x="121" y="341"/>
                  <a:pt x="120" y="341"/>
                </a:cubicBezTo>
                <a:lnTo>
                  <a:pt x="120" y="341"/>
                </a:lnTo>
                <a:lnTo>
                  <a:pt x="120" y="341"/>
                </a:lnTo>
                <a:cubicBezTo>
                  <a:pt x="121" y="340"/>
                  <a:pt x="116" y="354"/>
                  <a:pt x="113" y="364"/>
                </a:cubicBezTo>
                <a:close/>
                <a:moveTo>
                  <a:pt x="116" y="422"/>
                </a:moveTo>
                <a:cubicBezTo>
                  <a:pt x="116" y="419"/>
                  <a:pt x="116" y="417"/>
                  <a:pt x="116" y="415"/>
                </a:cubicBezTo>
                <a:lnTo>
                  <a:pt x="116" y="414"/>
                </a:lnTo>
                <a:lnTo>
                  <a:pt x="115" y="413"/>
                </a:lnTo>
                <a:lnTo>
                  <a:pt x="115" y="411"/>
                </a:lnTo>
                <a:lnTo>
                  <a:pt x="115" y="410"/>
                </a:lnTo>
                <a:lnTo>
                  <a:pt x="115" y="409"/>
                </a:lnTo>
                <a:lnTo>
                  <a:pt x="115" y="409"/>
                </a:lnTo>
                <a:lnTo>
                  <a:pt x="116" y="408"/>
                </a:lnTo>
                <a:lnTo>
                  <a:pt x="116" y="408"/>
                </a:lnTo>
                <a:lnTo>
                  <a:pt x="116" y="408"/>
                </a:lnTo>
                <a:lnTo>
                  <a:pt x="116" y="407"/>
                </a:lnTo>
                <a:lnTo>
                  <a:pt x="116" y="407"/>
                </a:lnTo>
                <a:lnTo>
                  <a:pt x="116" y="407"/>
                </a:lnTo>
                <a:lnTo>
                  <a:pt x="116" y="407"/>
                </a:lnTo>
                <a:cubicBezTo>
                  <a:pt x="116" y="405"/>
                  <a:pt x="116" y="415"/>
                  <a:pt x="116" y="422"/>
                </a:cubicBezTo>
                <a:close/>
                <a:moveTo>
                  <a:pt x="114" y="472"/>
                </a:moveTo>
                <a:cubicBezTo>
                  <a:pt x="114" y="476"/>
                  <a:pt x="113" y="480"/>
                  <a:pt x="113" y="480"/>
                </a:cubicBezTo>
                <a:lnTo>
                  <a:pt x="113" y="480"/>
                </a:lnTo>
                <a:lnTo>
                  <a:pt x="113" y="480"/>
                </a:lnTo>
                <a:cubicBezTo>
                  <a:pt x="112" y="481"/>
                  <a:pt x="112" y="470"/>
                  <a:pt x="112" y="460"/>
                </a:cubicBezTo>
                <a:lnTo>
                  <a:pt x="112" y="460"/>
                </a:lnTo>
                <a:lnTo>
                  <a:pt x="112" y="460"/>
                </a:lnTo>
                <a:lnTo>
                  <a:pt x="112" y="460"/>
                </a:lnTo>
                <a:cubicBezTo>
                  <a:pt x="112" y="459"/>
                  <a:pt x="113" y="462"/>
                  <a:pt x="113" y="463"/>
                </a:cubicBezTo>
                <a:lnTo>
                  <a:pt x="113" y="465"/>
                </a:lnTo>
                <a:lnTo>
                  <a:pt x="113" y="467"/>
                </a:lnTo>
                <a:lnTo>
                  <a:pt x="114" y="469"/>
                </a:lnTo>
                <a:lnTo>
                  <a:pt x="114" y="472"/>
                </a:lnTo>
                <a:close/>
                <a:moveTo>
                  <a:pt x="118" y="332"/>
                </a:moveTo>
                <a:lnTo>
                  <a:pt x="118" y="332"/>
                </a:lnTo>
                <a:lnTo>
                  <a:pt x="118" y="332"/>
                </a:lnTo>
                <a:lnTo>
                  <a:pt x="118" y="332"/>
                </a:lnTo>
                <a:lnTo>
                  <a:pt x="118" y="332"/>
                </a:lnTo>
                <a:close/>
                <a:moveTo>
                  <a:pt x="118" y="332"/>
                </a:moveTo>
                <a:cubicBezTo>
                  <a:pt x="118" y="330"/>
                  <a:pt x="121" y="320"/>
                  <a:pt x="123" y="318"/>
                </a:cubicBezTo>
                <a:cubicBezTo>
                  <a:pt x="120" y="326"/>
                  <a:pt x="119" y="332"/>
                  <a:pt x="118" y="332"/>
                </a:cubicBezTo>
                <a:close/>
                <a:moveTo>
                  <a:pt x="118" y="332"/>
                </a:moveTo>
                <a:cubicBezTo>
                  <a:pt x="118" y="334"/>
                  <a:pt x="118" y="334"/>
                  <a:pt x="118" y="334"/>
                </a:cubicBezTo>
                <a:lnTo>
                  <a:pt x="118" y="334"/>
                </a:lnTo>
                <a:cubicBezTo>
                  <a:pt x="118" y="334"/>
                  <a:pt x="118" y="332"/>
                  <a:pt x="118" y="332"/>
                </a:cubicBezTo>
                <a:lnTo>
                  <a:pt x="118" y="332"/>
                </a:lnTo>
                <a:lnTo>
                  <a:pt x="118" y="332"/>
                </a:lnTo>
                <a:lnTo>
                  <a:pt x="118" y="332"/>
                </a:lnTo>
                <a:close/>
                <a:moveTo>
                  <a:pt x="113" y="334"/>
                </a:moveTo>
                <a:lnTo>
                  <a:pt x="111" y="333"/>
                </a:lnTo>
                <a:cubicBezTo>
                  <a:pt x="115" y="316"/>
                  <a:pt x="122" y="299"/>
                  <a:pt x="124" y="299"/>
                </a:cubicBezTo>
                <a:lnTo>
                  <a:pt x="124" y="299"/>
                </a:lnTo>
                <a:lnTo>
                  <a:pt x="124" y="299"/>
                </a:lnTo>
                <a:lnTo>
                  <a:pt x="124" y="299"/>
                </a:lnTo>
                <a:lnTo>
                  <a:pt x="124" y="299"/>
                </a:lnTo>
                <a:lnTo>
                  <a:pt x="125" y="299"/>
                </a:lnTo>
                <a:lnTo>
                  <a:pt x="125" y="299"/>
                </a:lnTo>
                <a:lnTo>
                  <a:pt x="125" y="300"/>
                </a:lnTo>
                <a:lnTo>
                  <a:pt x="125" y="300"/>
                </a:lnTo>
                <a:cubicBezTo>
                  <a:pt x="120" y="309"/>
                  <a:pt x="116" y="323"/>
                  <a:pt x="114" y="331"/>
                </a:cubicBezTo>
                <a:lnTo>
                  <a:pt x="114" y="332"/>
                </a:lnTo>
                <a:lnTo>
                  <a:pt x="114" y="333"/>
                </a:lnTo>
                <a:lnTo>
                  <a:pt x="113" y="334"/>
                </a:lnTo>
                <a:close/>
                <a:moveTo>
                  <a:pt x="127" y="318"/>
                </a:moveTo>
                <a:lnTo>
                  <a:pt x="127" y="317"/>
                </a:lnTo>
                <a:lnTo>
                  <a:pt x="127" y="315"/>
                </a:lnTo>
                <a:lnTo>
                  <a:pt x="127" y="314"/>
                </a:lnTo>
                <a:lnTo>
                  <a:pt x="127" y="313"/>
                </a:lnTo>
                <a:cubicBezTo>
                  <a:pt x="129" y="301"/>
                  <a:pt x="133" y="288"/>
                  <a:pt x="141" y="287"/>
                </a:cubicBezTo>
                <a:lnTo>
                  <a:pt x="141" y="292"/>
                </a:lnTo>
                <a:cubicBezTo>
                  <a:pt x="135" y="300"/>
                  <a:pt x="130" y="310"/>
                  <a:pt x="127" y="318"/>
                </a:cubicBezTo>
                <a:close/>
                <a:moveTo>
                  <a:pt x="157" y="282"/>
                </a:moveTo>
                <a:cubicBezTo>
                  <a:pt x="157" y="282"/>
                  <a:pt x="158" y="282"/>
                  <a:pt x="158" y="282"/>
                </a:cubicBezTo>
                <a:lnTo>
                  <a:pt x="158" y="282"/>
                </a:lnTo>
                <a:lnTo>
                  <a:pt x="159" y="282"/>
                </a:lnTo>
                <a:lnTo>
                  <a:pt x="159" y="282"/>
                </a:lnTo>
                <a:lnTo>
                  <a:pt x="159" y="282"/>
                </a:lnTo>
                <a:lnTo>
                  <a:pt x="159" y="282"/>
                </a:lnTo>
                <a:lnTo>
                  <a:pt x="159" y="282"/>
                </a:lnTo>
                <a:lnTo>
                  <a:pt x="159" y="282"/>
                </a:lnTo>
                <a:lnTo>
                  <a:pt x="159" y="282"/>
                </a:lnTo>
                <a:lnTo>
                  <a:pt x="159" y="282"/>
                </a:lnTo>
                <a:cubicBezTo>
                  <a:pt x="159" y="282"/>
                  <a:pt x="159" y="283"/>
                  <a:pt x="158" y="284"/>
                </a:cubicBezTo>
                <a:cubicBezTo>
                  <a:pt x="156" y="286"/>
                  <a:pt x="147" y="308"/>
                  <a:pt x="138" y="346"/>
                </a:cubicBezTo>
                <a:cubicBezTo>
                  <a:pt x="140" y="336"/>
                  <a:pt x="141" y="327"/>
                  <a:pt x="142" y="323"/>
                </a:cubicBezTo>
                <a:cubicBezTo>
                  <a:pt x="144" y="304"/>
                  <a:pt x="147" y="297"/>
                  <a:pt x="157" y="282"/>
                </a:cubicBezTo>
                <a:close/>
                <a:moveTo>
                  <a:pt x="145" y="290"/>
                </a:moveTo>
                <a:lnTo>
                  <a:pt x="145" y="287"/>
                </a:lnTo>
                <a:lnTo>
                  <a:pt x="145" y="286"/>
                </a:lnTo>
                <a:lnTo>
                  <a:pt x="145" y="285"/>
                </a:lnTo>
                <a:lnTo>
                  <a:pt x="146" y="285"/>
                </a:lnTo>
                <a:lnTo>
                  <a:pt x="147" y="284"/>
                </a:lnTo>
                <a:lnTo>
                  <a:pt x="149" y="284"/>
                </a:lnTo>
                <a:lnTo>
                  <a:pt x="152" y="283"/>
                </a:lnTo>
                <a:cubicBezTo>
                  <a:pt x="147" y="291"/>
                  <a:pt x="145" y="293"/>
                  <a:pt x="145" y="293"/>
                </a:cubicBezTo>
                <a:lnTo>
                  <a:pt x="145" y="293"/>
                </a:lnTo>
                <a:lnTo>
                  <a:pt x="145" y="293"/>
                </a:lnTo>
                <a:lnTo>
                  <a:pt x="145" y="293"/>
                </a:lnTo>
                <a:lnTo>
                  <a:pt x="146" y="292"/>
                </a:lnTo>
                <a:lnTo>
                  <a:pt x="146" y="292"/>
                </a:lnTo>
                <a:lnTo>
                  <a:pt x="146" y="291"/>
                </a:lnTo>
                <a:lnTo>
                  <a:pt x="146" y="291"/>
                </a:lnTo>
                <a:lnTo>
                  <a:pt x="146" y="290"/>
                </a:lnTo>
                <a:lnTo>
                  <a:pt x="145" y="290"/>
                </a:lnTo>
                <a:close/>
                <a:moveTo>
                  <a:pt x="128" y="287"/>
                </a:moveTo>
                <a:lnTo>
                  <a:pt x="127" y="287"/>
                </a:lnTo>
                <a:lnTo>
                  <a:pt x="125" y="287"/>
                </a:lnTo>
                <a:lnTo>
                  <a:pt x="124" y="288"/>
                </a:lnTo>
                <a:lnTo>
                  <a:pt x="123" y="288"/>
                </a:lnTo>
                <a:lnTo>
                  <a:pt x="122" y="289"/>
                </a:lnTo>
                <a:lnTo>
                  <a:pt x="120" y="290"/>
                </a:lnTo>
                <a:lnTo>
                  <a:pt x="120" y="291"/>
                </a:lnTo>
                <a:lnTo>
                  <a:pt x="121" y="292"/>
                </a:lnTo>
                <a:lnTo>
                  <a:pt x="124" y="292"/>
                </a:lnTo>
                <a:cubicBezTo>
                  <a:pt x="119" y="299"/>
                  <a:pt x="115" y="308"/>
                  <a:pt x="113" y="315"/>
                </a:cubicBezTo>
                <a:lnTo>
                  <a:pt x="113" y="312"/>
                </a:lnTo>
                <a:lnTo>
                  <a:pt x="114" y="309"/>
                </a:lnTo>
                <a:lnTo>
                  <a:pt x="114" y="307"/>
                </a:lnTo>
                <a:lnTo>
                  <a:pt x="114" y="305"/>
                </a:lnTo>
                <a:cubicBezTo>
                  <a:pt x="114" y="302"/>
                  <a:pt x="113" y="300"/>
                  <a:pt x="113" y="300"/>
                </a:cubicBezTo>
                <a:lnTo>
                  <a:pt x="113" y="300"/>
                </a:lnTo>
                <a:cubicBezTo>
                  <a:pt x="113" y="299"/>
                  <a:pt x="114" y="298"/>
                  <a:pt x="114" y="298"/>
                </a:cubicBezTo>
                <a:cubicBezTo>
                  <a:pt x="119" y="288"/>
                  <a:pt x="127" y="278"/>
                  <a:pt x="127" y="279"/>
                </a:cubicBezTo>
                <a:lnTo>
                  <a:pt x="127" y="279"/>
                </a:lnTo>
                <a:lnTo>
                  <a:pt x="127" y="279"/>
                </a:lnTo>
                <a:lnTo>
                  <a:pt x="127" y="279"/>
                </a:lnTo>
                <a:lnTo>
                  <a:pt x="128" y="279"/>
                </a:lnTo>
                <a:lnTo>
                  <a:pt x="128" y="279"/>
                </a:lnTo>
                <a:lnTo>
                  <a:pt x="128" y="280"/>
                </a:lnTo>
                <a:lnTo>
                  <a:pt x="128" y="280"/>
                </a:lnTo>
                <a:lnTo>
                  <a:pt x="128" y="281"/>
                </a:lnTo>
                <a:lnTo>
                  <a:pt x="128" y="282"/>
                </a:lnTo>
                <a:lnTo>
                  <a:pt x="128" y="282"/>
                </a:lnTo>
                <a:lnTo>
                  <a:pt x="128" y="283"/>
                </a:lnTo>
                <a:lnTo>
                  <a:pt x="128" y="284"/>
                </a:lnTo>
                <a:lnTo>
                  <a:pt x="128" y="284"/>
                </a:lnTo>
                <a:lnTo>
                  <a:pt x="128" y="285"/>
                </a:lnTo>
                <a:lnTo>
                  <a:pt x="128" y="286"/>
                </a:lnTo>
                <a:lnTo>
                  <a:pt x="128" y="287"/>
                </a:lnTo>
                <a:close/>
                <a:moveTo>
                  <a:pt x="103" y="290"/>
                </a:moveTo>
                <a:lnTo>
                  <a:pt x="105" y="289"/>
                </a:lnTo>
                <a:lnTo>
                  <a:pt x="107" y="288"/>
                </a:lnTo>
                <a:lnTo>
                  <a:pt x="109" y="288"/>
                </a:lnTo>
                <a:lnTo>
                  <a:pt x="111" y="287"/>
                </a:lnTo>
                <a:lnTo>
                  <a:pt x="112" y="287"/>
                </a:lnTo>
                <a:lnTo>
                  <a:pt x="113" y="287"/>
                </a:lnTo>
                <a:lnTo>
                  <a:pt x="114" y="287"/>
                </a:lnTo>
                <a:lnTo>
                  <a:pt x="115" y="286"/>
                </a:lnTo>
                <a:lnTo>
                  <a:pt x="115" y="286"/>
                </a:lnTo>
                <a:lnTo>
                  <a:pt x="115" y="285"/>
                </a:lnTo>
                <a:lnTo>
                  <a:pt x="115" y="284"/>
                </a:lnTo>
                <a:lnTo>
                  <a:pt x="113" y="283"/>
                </a:lnTo>
                <a:cubicBezTo>
                  <a:pt x="113" y="283"/>
                  <a:pt x="104" y="285"/>
                  <a:pt x="104" y="285"/>
                </a:cubicBezTo>
                <a:cubicBezTo>
                  <a:pt x="106" y="284"/>
                  <a:pt x="113" y="280"/>
                  <a:pt x="125" y="276"/>
                </a:cubicBezTo>
                <a:cubicBezTo>
                  <a:pt x="117" y="285"/>
                  <a:pt x="114" y="291"/>
                  <a:pt x="113" y="291"/>
                </a:cubicBezTo>
                <a:lnTo>
                  <a:pt x="113" y="292"/>
                </a:lnTo>
                <a:lnTo>
                  <a:pt x="113" y="292"/>
                </a:lnTo>
                <a:lnTo>
                  <a:pt x="113" y="292"/>
                </a:lnTo>
                <a:lnTo>
                  <a:pt x="113" y="292"/>
                </a:lnTo>
                <a:lnTo>
                  <a:pt x="113" y="292"/>
                </a:lnTo>
                <a:lnTo>
                  <a:pt x="112" y="292"/>
                </a:lnTo>
                <a:lnTo>
                  <a:pt x="112" y="291"/>
                </a:lnTo>
                <a:lnTo>
                  <a:pt x="112" y="291"/>
                </a:lnTo>
                <a:lnTo>
                  <a:pt x="112" y="289"/>
                </a:lnTo>
                <a:lnTo>
                  <a:pt x="111" y="289"/>
                </a:lnTo>
                <a:lnTo>
                  <a:pt x="110" y="289"/>
                </a:lnTo>
                <a:cubicBezTo>
                  <a:pt x="108" y="290"/>
                  <a:pt x="103" y="295"/>
                  <a:pt x="103" y="295"/>
                </a:cubicBezTo>
                <a:lnTo>
                  <a:pt x="100" y="295"/>
                </a:lnTo>
                <a:cubicBezTo>
                  <a:pt x="95" y="300"/>
                  <a:pt x="93" y="303"/>
                  <a:pt x="93" y="303"/>
                </a:cubicBezTo>
                <a:lnTo>
                  <a:pt x="93" y="304"/>
                </a:lnTo>
                <a:lnTo>
                  <a:pt x="92" y="304"/>
                </a:lnTo>
                <a:lnTo>
                  <a:pt x="92" y="303"/>
                </a:lnTo>
                <a:lnTo>
                  <a:pt x="92" y="302"/>
                </a:lnTo>
                <a:lnTo>
                  <a:pt x="92" y="301"/>
                </a:lnTo>
                <a:lnTo>
                  <a:pt x="92" y="298"/>
                </a:lnTo>
                <a:lnTo>
                  <a:pt x="92" y="296"/>
                </a:lnTo>
                <a:cubicBezTo>
                  <a:pt x="90" y="296"/>
                  <a:pt x="98" y="290"/>
                  <a:pt x="103" y="290"/>
                </a:cubicBezTo>
                <a:close/>
                <a:moveTo>
                  <a:pt x="77" y="441"/>
                </a:moveTo>
                <a:cubicBezTo>
                  <a:pt x="78" y="431"/>
                  <a:pt x="80" y="427"/>
                  <a:pt x="80" y="427"/>
                </a:cubicBezTo>
                <a:lnTo>
                  <a:pt x="80" y="427"/>
                </a:lnTo>
                <a:lnTo>
                  <a:pt x="80" y="427"/>
                </a:lnTo>
                <a:lnTo>
                  <a:pt x="80" y="427"/>
                </a:lnTo>
                <a:cubicBezTo>
                  <a:pt x="80" y="427"/>
                  <a:pt x="80" y="429"/>
                  <a:pt x="80" y="430"/>
                </a:cubicBezTo>
                <a:cubicBezTo>
                  <a:pt x="81" y="440"/>
                  <a:pt x="77" y="480"/>
                  <a:pt x="75" y="487"/>
                </a:cubicBezTo>
                <a:cubicBezTo>
                  <a:pt x="74" y="483"/>
                  <a:pt x="74" y="477"/>
                  <a:pt x="74" y="473"/>
                </a:cubicBezTo>
                <a:cubicBezTo>
                  <a:pt x="74" y="466"/>
                  <a:pt x="75" y="452"/>
                  <a:pt x="77" y="441"/>
                </a:cubicBezTo>
                <a:close/>
                <a:moveTo>
                  <a:pt x="74" y="433"/>
                </a:moveTo>
                <a:cubicBezTo>
                  <a:pt x="75" y="423"/>
                  <a:pt x="76" y="411"/>
                  <a:pt x="78" y="402"/>
                </a:cubicBezTo>
                <a:lnTo>
                  <a:pt x="78" y="403"/>
                </a:lnTo>
                <a:lnTo>
                  <a:pt x="78" y="404"/>
                </a:lnTo>
                <a:lnTo>
                  <a:pt x="78" y="405"/>
                </a:lnTo>
                <a:lnTo>
                  <a:pt x="78" y="406"/>
                </a:lnTo>
                <a:cubicBezTo>
                  <a:pt x="79" y="407"/>
                  <a:pt x="79" y="408"/>
                  <a:pt x="79" y="409"/>
                </a:cubicBezTo>
                <a:cubicBezTo>
                  <a:pt x="79" y="410"/>
                  <a:pt x="78" y="412"/>
                  <a:pt x="78" y="414"/>
                </a:cubicBezTo>
                <a:cubicBezTo>
                  <a:pt x="77" y="416"/>
                  <a:pt x="75" y="427"/>
                  <a:pt x="74" y="433"/>
                </a:cubicBezTo>
                <a:close/>
                <a:moveTo>
                  <a:pt x="78" y="492"/>
                </a:moveTo>
                <a:cubicBezTo>
                  <a:pt x="81" y="479"/>
                  <a:pt x="82" y="470"/>
                  <a:pt x="82" y="470"/>
                </a:cubicBezTo>
                <a:lnTo>
                  <a:pt x="82" y="470"/>
                </a:lnTo>
                <a:lnTo>
                  <a:pt x="82" y="470"/>
                </a:lnTo>
                <a:lnTo>
                  <a:pt x="82" y="470"/>
                </a:lnTo>
                <a:lnTo>
                  <a:pt x="82" y="470"/>
                </a:lnTo>
                <a:lnTo>
                  <a:pt x="82" y="471"/>
                </a:lnTo>
                <a:cubicBezTo>
                  <a:pt x="82" y="471"/>
                  <a:pt x="83" y="482"/>
                  <a:pt x="83" y="487"/>
                </a:cubicBezTo>
                <a:cubicBezTo>
                  <a:pt x="83" y="489"/>
                  <a:pt x="82" y="497"/>
                  <a:pt x="81" y="499"/>
                </a:cubicBezTo>
                <a:cubicBezTo>
                  <a:pt x="81" y="502"/>
                  <a:pt x="80" y="505"/>
                  <a:pt x="80" y="505"/>
                </a:cubicBezTo>
                <a:cubicBezTo>
                  <a:pt x="78" y="501"/>
                  <a:pt x="77" y="498"/>
                  <a:pt x="77" y="497"/>
                </a:cubicBezTo>
                <a:lnTo>
                  <a:pt x="77" y="496"/>
                </a:lnTo>
                <a:lnTo>
                  <a:pt x="77" y="496"/>
                </a:lnTo>
                <a:lnTo>
                  <a:pt x="77" y="495"/>
                </a:lnTo>
                <a:lnTo>
                  <a:pt x="78" y="494"/>
                </a:lnTo>
                <a:lnTo>
                  <a:pt x="78" y="493"/>
                </a:lnTo>
                <a:lnTo>
                  <a:pt x="78" y="492"/>
                </a:lnTo>
                <a:close/>
                <a:moveTo>
                  <a:pt x="83" y="411"/>
                </a:moveTo>
                <a:lnTo>
                  <a:pt x="83" y="411"/>
                </a:lnTo>
                <a:lnTo>
                  <a:pt x="83" y="410"/>
                </a:lnTo>
                <a:lnTo>
                  <a:pt x="83" y="410"/>
                </a:lnTo>
                <a:lnTo>
                  <a:pt x="83" y="409"/>
                </a:lnTo>
                <a:lnTo>
                  <a:pt x="83" y="409"/>
                </a:lnTo>
                <a:lnTo>
                  <a:pt x="83" y="408"/>
                </a:lnTo>
                <a:cubicBezTo>
                  <a:pt x="83" y="408"/>
                  <a:pt x="84" y="401"/>
                  <a:pt x="85" y="397"/>
                </a:cubicBezTo>
                <a:cubicBezTo>
                  <a:pt x="84" y="402"/>
                  <a:pt x="83" y="409"/>
                  <a:pt x="83" y="411"/>
                </a:cubicBezTo>
                <a:close/>
                <a:moveTo>
                  <a:pt x="85" y="501"/>
                </a:moveTo>
                <a:lnTo>
                  <a:pt x="85" y="505"/>
                </a:lnTo>
                <a:lnTo>
                  <a:pt x="84" y="507"/>
                </a:lnTo>
                <a:lnTo>
                  <a:pt x="84" y="507"/>
                </a:lnTo>
                <a:lnTo>
                  <a:pt x="83" y="507"/>
                </a:lnTo>
                <a:lnTo>
                  <a:pt x="83" y="507"/>
                </a:lnTo>
                <a:lnTo>
                  <a:pt x="84" y="505"/>
                </a:lnTo>
                <a:lnTo>
                  <a:pt x="85" y="503"/>
                </a:lnTo>
                <a:lnTo>
                  <a:pt x="85" y="501"/>
                </a:lnTo>
                <a:close/>
                <a:moveTo>
                  <a:pt x="79" y="388"/>
                </a:moveTo>
                <a:cubicBezTo>
                  <a:pt x="74" y="390"/>
                  <a:pt x="72" y="412"/>
                  <a:pt x="71" y="420"/>
                </a:cubicBezTo>
                <a:cubicBezTo>
                  <a:pt x="71" y="423"/>
                  <a:pt x="71" y="426"/>
                  <a:pt x="71" y="426"/>
                </a:cubicBezTo>
                <a:lnTo>
                  <a:pt x="71" y="426"/>
                </a:lnTo>
                <a:lnTo>
                  <a:pt x="70" y="426"/>
                </a:lnTo>
                <a:lnTo>
                  <a:pt x="70" y="425"/>
                </a:lnTo>
                <a:cubicBezTo>
                  <a:pt x="70" y="427"/>
                  <a:pt x="70" y="411"/>
                  <a:pt x="70" y="401"/>
                </a:cubicBezTo>
                <a:cubicBezTo>
                  <a:pt x="69" y="382"/>
                  <a:pt x="72" y="378"/>
                  <a:pt x="75" y="372"/>
                </a:cubicBezTo>
                <a:cubicBezTo>
                  <a:pt x="77" y="368"/>
                  <a:pt x="82" y="356"/>
                  <a:pt x="86" y="341"/>
                </a:cubicBezTo>
                <a:cubicBezTo>
                  <a:pt x="86" y="351"/>
                  <a:pt x="83" y="365"/>
                  <a:pt x="82" y="374"/>
                </a:cubicBezTo>
                <a:cubicBezTo>
                  <a:pt x="81" y="379"/>
                  <a:pt x="80" y="385"/>
                  <a:pt x="79" y="388"/>
                </a:cubicBezTo>
                <a:close/>
                <a:moveTo>
                  <a:pt x="54" y="389"/>
                </a:moveTo>
                <a:cubicBezTo>
                  <a:pt x="58" y="382"/>
                  <a:pt x="60" y="376"/>
                  <a:pt x="61" y="374"/>
                </a:cubicBezTo>
                <a:lnTo>
                  <a:pt x="61" y="374"/>
                </a:lnTo>
                <a:lnTo>
                  <a:pt x="62" y="373"/>
                </a:lnTo>
                <a:lnTo>
                  <a:pt x="62" y="372"/>
                </a:lnTo>
                <a:lnTo>
                  <a:pt x="62" y="372"/>
                </a:lnTo>
                <a:lnTo>
                  <a:pt x="62" y="371"/>
                </a:lnTo>
                <a:lnTo>
                  <a:pt x="62" y="371"/>
                </a:lnTo>
                <a:lnTo>
                  <a:pt x="63" y="371"/>
                </a:lnTo>
                <a:lnTo>
                  <a:pt x="63" y="371"/>
                </a:lnTo>
                <a:lnTo>
                  <a:pt x="63" y="372"/>
                </a:lnTo>
                <a:cubicBezTo>
                  <a:pt x="63" y="373"/>
                  <a:pt x="62" y="377"/>
                  <a:pt x="62" y="379"/>
                </a:cubicBezTo>
                <a:lnTo>
                  <a:pt x="62" y="381"/>
                </a:lnTo>
                <a:lnTo>
                  <a:pt x="61" y="383"/>
                </a:lnTo>
                <a:lnTo>
                  <a:pt x="61" y="385"/>
                </a:lnTo>
                <a:lnTo>
                  <a:pt x="61" y="388"/>
                </a:lnTo>
                <a:lnTo>
                  <a:pt x="60" y="391"/>
                </a:lnTo>
                <a:cubicBezTo>
                  <a:pt x="59" y="406"/>
                  <a:pt x="57" y="411"/>
                  <a:pt x="57" y="412"/>
                </a:cubicBezTo>
                <a:lnTo>
                  <a:pt x="57" y="412"/>
                </a:lnTo>
                <a:lnTo>
                  <a:pt x="57" y="412"/>
                </a:lnTo>
                <a:lnTo>
                  <a:pt x="57" y="412"/>
                </a:lnTo>
                <a:cubicBezTo>
                  <a:pt x="57" y="412"/>
                  <a:pt x="57" y="407"/>
                  <a:pt x="56" y="405"/>
                </a:cubicBezTo>
                <a:cubicBezTo>
                  <a:pt x="56" y="399"/>
                  <a:pt x="56" y="390"/>
                  <a:pt x="55" y="389"/>
                </a:cubicBezTo>
                <a:lnTo>
                  <a:pt x="55" y="389"/>
                </a:lnTo>
                <a:lnTo>
                  <a:pt x="54" y="389"/>
                </a:lnTo>
                <a:close/>
                <a:moveTo>
                  <a:pt x="42" y="473"/>
                </a:moveTo>
                <a:lnTo>
                  <a:pt x="42" y="472"/>
                </a:lnTo>
                <a:lnTo>
                  <a:pt x="42" y="470"/>
                </a:lnTo>
                <a:lnTo>
                  <a:pt x="42" y="470"/>
                </a:lnTo>
                <a:cubicBezTo>
                  <a:pt x="42" y="471"/>
                  <a:pt x="44" y="485"/>
                  <a:pt x="45" y="489"/>
                </a:cubicBezTo>
                <a:lnTo>
                  <a:pt x="45" y="488"/>
                </a:lnTo>
                <a:lnTo>
                  <a:pt x="44" y="487"/>
                </a:lnTo>
                <a:lnTo>
                  <a:pt x="44" y="486"/>
                </a:lnTo>
                <a:lnTo>
                  <a:pt x="44" y="484"/>
                </a:lnTo>
                <a:cubicBezTo>
                  <a:pt x="43" y="481"/>
                  <a:pt x="42" y="475"/>
                  <a:pt x="42" y="473"/>
                </a:cubicBezTo>
                <a:close/>
                <a:moveTo>
                  <a:pt x="42" y="470"/>
                </a:moveTo>
                <a:cubicBezTo>
                  <a:pt x="42" y="469"/>
                  <a:pt x="43" y="466"/>
                  <a:pt x="42" y="467"/>
                </a:cubicBezTo>
                <a:lnTo>
                  <a:pt x="42" y="466"/>
                </a:lnTo>
                <a:lnTo>
                  <a:pt x="42" y="466"/>
                </a:lnTo>
                <a:lnTo>
                  <a:pt x="42" y="466"/>
                </a:lnTo>
                <a:lnTo>
                  <a:pt x="42" y="466"/>
                </a:lnTo>
                <a:cubicBezTo>
                  <a:pt x="42" y="466"/>
                  <a:pt x="42" y="468"/>
                  <a:pt x="42" y="469"/>
                </a:cubicBezTo>
                <a:lnTo>
                  <a:pt x="42" y="469"/>
                </a:lnTo>
                <a:lnTo>
                  <a:pt x="42" y="470"/>
                </a:lnTo>
                <a:close/>
                <a:moveTo>
                  <a:pt x="45" y="489"/>
                </a:moveTo>
                <a:lnTo>
                  <a:pt x="45" y="490"/>
                </a:lnTo>
                <a:lnTo>
                  <a:pt x="45" y="489"/>
                </a:lnTo>
                <a:lnTo>
                  <a:pt x="45" y="489"/>
                </a:lnTo>
                <a:close/>
                <a:moveTo>
                  <a:pt x="34" y="402"/>
                </a:moveTo>
                <a:cubicBezTo>
                  <a:pt x="33" y="400"/>
                  <a:pt x="33" y="396"/>
                  <a:pt x="33" y="395"/>
                </a:cubicBezTo>
                <a:cubicBezTo>
                  <a:pt x="32" y="392"/>
                  <a:pt x="32" y="387"/>
                  <a:pt x="32" y="385"/>
                </a:cubicBezTo>
                <a:cubicBezTo>
                  <a:pt x="32" y="377"/>
                  <a:pt x="35" y="366"/>
                  <a:pt x="41" y="356"/>
                </a:cubicBezTo>
                <a:cubicBezTo>
                  <a:pt x="41" y="358"/>
                  <a:pt x="42" y="360"/>
                  <a:pt x="41" y="361"/>
                </a:cubicBezTo>
                <a:cubicBezTo>
                  <a:pt x="42" y="363"/>
                  <a:pt x="41" y="366"/>
                  <a:pt x="40" y="368"/>
                </a:cubicBezTo>
                <a:cubicBezTo>
                  <a:pt x="39" y="372"/>
                  <a:pt x="36" y="387"/>
                  <a:pt x="34" y="402"/>
                </a:cubicBezTo>
                <a:close/>
                <a:moveTo>
                  <a:pt x="38" y="473"/>
                </a:moveTo>
                <a:lnTo>
                  <a:pt x="38" y="475"/>
                </a:lnTo>
                <a:lnTo>
                  <a:pt x="38" y="474"/>
                </a:lnTo>
                <a:lnTo>
                  <a:pt x="37" y="473"/>
                </a:lnTo>
                <a:lnTo>
                  <a:pt x="37" y="472"/>
                </a:lnTo>
                <a:cubicBezTo>
                  <a:pt x="36" y="465"/>
                  <a:pt x="36" y="456"/>
                  <a:pt x="36" y="451"/>
                </a:cubicBezTo>
                <a:cubicBezTo>
                  <a:pt x="36" y="448"/>
                  <a:pt x="36" y="447"/>
                  <a:pt x="36" y="447"/>
                </a:cubicBezTo>
                <a:lnTo>
                  <a:pt x="36" y="447"/>
                </a:lnTo>
                <a:cubicBezTo>
                  <a:pt x="36" y="447"/>
                  <a:pt x="36" y="449"/>
                  <a:pt x="36" y="450"/>
                </a:cubicBezTo>
                <a:cubicBezTo>
                  <a:pt x="36" y="453"/>
                  <a:pt x="37" y="466"/>
                  <a:pt x="38" y="473"/>
                </a:cubicBezTo>
                <a:close/>
                <a:moveTo>
                  <a:pt x="40" y="454"/>
                </a:moveTo>
                <a:lnTo>
                  <a:pt x="40" y="445"/>
                </a:lnTo>
                <a:cubicBezTo>
                  <a:pt x="40" y="436"/>
                  <a:pt x="41" y="430"/>
                  <a:pt x="41" y="430"/>
                </a:cubicBezTo>
                <a:lnTo>
                  <a:pt x="41" y="430"/>
                </a:lnTo>
                <a:lnTo>
                  <a:pt x="41" y="430"/>
                </a:lnTo>
                <a:lnTo>
                  <a:pt x="41" y="430"/>
                </a:lnTo>
                <a:lnTo>
                  <a:pt x="41" y="430"/>
                </a:lnTo>
                <a:lnTo>
                  <a:pt x="41" y="430"/>
                </a:lnTo>
                <a:lnTo>
                  <a:pt x="41" y="431"/>
                </a:lnTo>
                <a:lnTo>
                  <a:pt x="41" y="432"/>
                </a:lnTo>
                <a:lnTo>
                  <a:pt x="41" y="433"/>
                </a:lnTo>
                <a:cubicBezTo>
                  <a:pt x="41" y="435"/>
                  <a:pt x="40" y="448"/>
                  <a:pt x="40" y="454"/>
                </a:cubicBezTo>
                <a:close/>
                <a:moveTo>
                  <a:pt x="41" y="384"/>
                </a:moveTo>
                <a:lnTo>
                  <a:pt x="41" y="381"/>
                </a:lnTo>
                <a:lnTo>
                  <a:pt x="42" y="379"/>
                </a:lnTo>
                <a:lnTo>
                  <a:pt x="42" y="379"/>
                </a:lnTo>
                <a:lnTo>
                  <a:pt x="42" y="380"/>
                </a:lnTo>
                <a:lnTo>
                  <a:pt x="41" y="384"/>
                </a:lnTo>
                <a:close/>
                <a:moveTo>
                  <a:pt x="42" y="379"/>
                </a:moveTo>
                <a:lnTo>
                  <a:pt x="42" y="378"/>
                </a:lnTo>
                <a:lnTo>
                  <a:pt x="42" y="377"/>
                </a:lnTo>
                <a:lnTo>
                  <a:pt x="42" y="377"/>
                </a:lnTo>
                <a:lnTo>
                  <a:pt x="42" y="378"/>
                </a:lnTo>
                <a:lnTo>
                  <a:pt x="42" y="379"/>
                </a:lnTo>
                <a:lnTo>
                  <a:pt x="42" y="379"/>
                </a:lnTo>
                <a:close/>
                <a:moveTo>
                  <a:pt x="45" y="419"/>
                </a:moveTo>
                <a:lnTo>
                  <a:pt x="45" y="417"/>
                </a:lnTo>
                <a:cubicBezTo>
                  <a:pt x="45" y="397"/>
                  <a:pt x="59" y="339"/>
                  <a:pt x="60" y="338"/>
                </a:cubicBezTo>
                <a:lnTo>
                  <a:pt x="60" y="338"/>
                </a:lnTo>
                <a:lnTo>
                  <a:pt x="60" y="338"/>
                </a:lnTo>
                <a:lnTo>
                  <a:pt x="60" y="339"/>
                </a:lnTo>
                <a:cubicBezTo>
                  <a:pt x="61" y="338"/>
                  <a:pt x="56" y="363"/>
                  <a:pt x="51" y="388"/>
                </a:cubicBezTo>
                <a:lnTo>
                  <a:pt x="51" y="388"/>
                </a:lnTo>
                <a:cubicBezTo>
                  <a:pt x="52" y="389"/>
                  <a:pt x="52" y="389"/>
                  <a:pt x="52" y="389"/>
                </a:cubicBezTo>
                <a:cubicBezTo>
                  <a:pt x="52" y="390"/>
                  <a:pt x="52" y="390"/>
                  <a:pt x="51" y="390"/>
                </a:cubicBezTo>
                <a:cubicBezTo>
                  <a:pt x="51" y="391"/>
                  <a:pt x="47" y="401"/>
                  <a:pt x="45" y="419"/>
                </a:cubicBezTo>
                <a:close/>
                <a:moveTo>
                  <a:pt x="56" y="340"/>
                </a:moveTo>
                <a:cubicBezTo>
                  <a:pt x="53" y="349"/>
                  <a:pt x="51" y="355"/>
                  <a:pt x="51" y="355"/>
                </a:cubicBezTo>
                <a:lnTo>
                  <a:pt x="51" y="356"/>
                </a:lnTo>
                <a:lnTo>
                  <a:pt x="51" y="356"/>
                </a:lnTo>
                <a:lnTo>
                  <a:pt x="51" y="356"/>
                </a:lnTo>
                <a:lnTo>
                  <a:pt x="51" y="356"/>
                </a:lnTo>
                <a:lnTo>
                  <a:pt x="51" y="356"/>
                </a:lnTo>
                <a:lnTo>
                  <a:pt x="51" y="355"/>
                </a:lnTo>
                <a:lnTo>
                  <a:pt x="51" y="354"/>
                </a:lnTo>
                <a:lnTo>
                  <a:pt x="51" y="353"/>
                </a:lnTo>
                <a:lnTo>
                  <a:pt x="51" y="352"/>
                </a:lnTo>
                <a:lnTo>
                  <a:pt x="51" y="351"/>
                </a:lnTo>
                <a:lnTo>
                  <a:pt x="51" y="349"/>
                </a:lnTo>
                <a:lnTo>
                  <a:pt x="51" y="347"/>
                </a:lnTo>
                <a:lnTo>
                  <a:pt x="51" y="346"/>
                </a:lnTo>
                <a:lnTo>
                  <a:pt x="51" y="346"/>
                </a:lnTo>
                <a:lnTo>
                  <a:pt x="52" y="345"/>
                </a:lnTo>
                <a:lnTo>
                  <a:pt x="52" y="344"/>
                </a:lnTo>
                <a:lnTo>
                  <a:pt x="53" y="341"/>
                </a:lnTo>
                <a:lnTo>
                  <a:pt x="56" y="340"/>
                </a:lnTo>
                <a:close/>
                <a:moveTo>
                  <a:pt x="55" y="336"/>
                </a:moveTo>
                <a:lnTo>
                  <a:pt x="56" y="336"/>
                </a:lnTo>
                <a:lnTo>
                  <a:pt x="56" y="335"/>
                </a:lnTo>
                <a:lnTo>
                  <a:pt x="57" y="334"/>
                </a:lnTo>
                <a:lnTo>
                  <a:pt x="57" y="333"/>
                </a:lnTo>
                <a:cubicBezTo>
                  <a:pt x="59" y="331"/>
                  <a:pt x="62" y="325"/>
                  <a:pt x="64" y="324"/>
                </a:cubicBezTo>
                <a:cubicBezTo>
                  <a:pt x="62" y="328"/>
                  <a:pt x="58" y="334"/>
                  <a:pt x="57" y="335"/>
                </a:cubicBezTo>
                <a:lnTo>
                  <a:pt x="55" y="336"/>
                </a:lnTo>
                <a:close/>
                <a:moveTo>
                  <a:pt x="68" y="330"/>
                </a:moveTo>
                <a:lnTo>
                  <a:pt x="68" y="331"/>
                </a:lnTo>
                <a:lnTo>
                  <a:pt x="68" y="332"/>
                </a:lnTo>
                <a:lnTo>
                  <a:pt x="68" y="333"/>
                </a:lnTo>
                <a:cubicBezTo>
                  <a:pt x="68" y="342"/>
                  <a:pt x="62" y="359"/>
                  <a:pt x="59" y="367"/>
                </a:cubicBezTo>
                <a:lnTo>
                  <a:pt x="59" y="368"/>
                </a:lnTo>
                <a:lnTo>
                  <a:pt x="59" y="368"/>
                </a:lnTo>
                <a:lnTo>
                  <a:pt x="59" y="369"/>
                </a:lnTo>
                <a:lnTo>
                  <a:pt x="58" y="370"/>
                </a:lnTo>
                <a:cubicBezTo>
                  <a:pt x="59" y="368"/>
                  <a:pt x="59" y="365"/>
                  <a:pt x="59" y="365"/>
                </a:cubicBezTo>
                <a:cubicBezTo>
                  <a:pt x="61" y="354"/>
                  <a:pt x="65" y="338"/>
                  <a:pt x="68" y="330"/>
                </a:cubicBezTo>
                <a:close/>
                <a:moveTo>
                  <a:pt x="52" y="400"/>
                </a:moveTo>
                <a:cubicBezTo>
                  <a:pt x="53" y="411"/>
                  <a:pt x="54" y="427"/>
                  <a:pt x="54" y="437"/>
                </a:cubicBezTo>
                <a:cubicBezTo>
                  <a:pt x="54" y="454"/>
                  <a:pt x="52" y="474"/>
                  <a:pt x="49" y="485"/>
                </a:cubicBezTo>
                <a:cubicBezTo>
                  <a:pt x="47" y="474"/>
                  <a:pt x="46" y="459"/>
                  <a:pt x="46" y="452"/>
                </a:cubicBezTo>
                <a:cubicBezTo>
                  <a:pt x="46" y="422"/>
                  <a:pt x="52" y="399"/>
                  <a:pt x="52" y="400"/>
                </a:cubicBezTo>
                <a:close/>
                <a:moveTo>
                  <a:pt x="54" y="481"/>
                </a:moveTo>
                <a:cubicBezTo>
                  <a:pt x="56" y="475"/>
                  <a:pt x="56" y="472"/>
                  <a:pt x="56" y="473"/>
                </a:cubicBezTo>
                <a:lnTo>
                  <a:pt x="56" y="473"/>
                </a:lnTo>
                <a:cubicBezTo>
                  <a:pt x="56" y="472"/>
                  <a:pt x="56" y="482"/>
                  <a:pt x="57" y="487"/>
                </a:cubicBezTo>
                <a:cubicBezTo>
                  <a:pt x="56" y="491"/>
                  <a:pt x="55" y="495"/>
                  <a:pt x="54" y="496"/>
                </a:cubicBezTo>
                <a:lnTo>
                  <a:pt x="53" y="495"/>
                </a:lnTo>
                <a:lnTo>
                  <a:pt x="52" y="495"/>
                </a:lnTo>
                <a:lnTo>
                  <a:pt x="52" y="494"/>
                </a:lnTo>
                <a:lnTo>
                  <a:pt x="51" y="494"/>
                </a:lnTo>
                <a:lnTo>
                  <a:pt x="51" y="494"/>
                </a:lnTo>
                <a:lnTo>
                  <a:pt x="51" y="493"/>
                </a:lnTo>
                <a:lnTo>
                  <a:pt x="51" y="493"/>
                </a:lnTo>
                <a:lnTo>
                  <a:pt x="51" y="492"/>
                </a:lnTo>
                <a:lnTo>
                  <a:pt x="52" y="491"/>
                </a:lnTo>
                <a:lnTo>
                  <a:pt x="52" y="490"/>
                </a:lnTo>
                <a:lnTo>
                  <a:pt x="52" y="488"/>
                </a:lnTo>
                <a:lnTo>
                  <a:pt x="53" y="486"/>
                </a:lnTo>
                <a:lnTo>
                  <a:pt x="54" y="484"/>
                </a:lnTo>
                <a:lnTo>
                  <a:pt x="54" y="481"/>
                </a:lnTo>
                <a:close/>
                <a:moveTo>
                  <a:pt x="65" y="402"/>
                </a:moveTo>
                <a:cubicBezTo>
                  <a:pt x="65" y="407"/>
                  <a:pt x="65" y="415"/>
                  <a:pt x="65" y="419"/>
                </a:cubicBezTo>
                <a:cubicBezTo>
                  <a:pt x="65" y="437"/>
                  <a:pt x="63" y="460"/>
                  <a:pt x="60" y="476"/>
                </a:cubicBezTo>
                <a:cubicBezTo>
                  <a:pt x="60" y="470"/>
                  <a:pt x="60" y="460"/>
                  <a:pt x="60" y="456"/>
                </a:cubicBezTo>
                <a:cubicBezTo>
                  <a:pt x="60" y="438"/>
                  <a:pt x="62" y="417"/>
                  <a:pt x="65" y="402"/>
                </a:cubicBezTo>
                <a:close/>
                <a:moveTo>
                  <a:pt x="64" y="479"/>
                </a:moveTo>
                <a:cubicBezTo>
                  <a:pt x="66" y="468"/>
                  <a:pt x="67" y="458"/>
                  <a:pt x="67" y="456"/>
                </a:cubicBezTo>
                <a:cubicBezTo>
                  <a:pt x="67" y="455"/>
                  <a:pt x="67" y="454"/>
                  <a:pt x="67" y="454"/>
                </a:cubicBezTo>
                <a:lnTo>
                  <a:pt x="67" y="454"/>
                </a:lnTo>
                <a:cubicBezTo>
                  <a:pt x="67" y="453"/>
                  <a:pt x="68" y="456"/>
                  <a:pt x="68" y="457"/>
                </a:cubicBezTo>
                <a:lnTo>
                  <a:pt x="68" y="458"/>
                </a:lnTo>
                <a:lnTo>
                  <a:pt x="68" y="459"/>
                </a:lnTo>
                <a:lnTo>
                  <a:pt x="68" y="459"/>
                </a:lnTo>
                <a:lnTo>
                  <a:pt x="68" y="460"/>
                </a:lnTo>
                <a:cubicBezTo>
                  <a:pt x="68" y="464"/>
                  <a:pt x="69" y="470"/>
                  <a:pt x="69" y="473"/>
                </a:cubicBezTo>
                <a:cubicBezTo>
                  <a:pt x="69" y="480"/>
                  <a:pt x="67" y="492"/>
                  <a:pt x="64" y="503"/>
                </a:cubicBezTo>
                <a:cubicBezTo>
                  <a:pt x="62" y="495"/>
                  <a:pt x="62" y="490"/>
                  <a:pt x="62" y="489"/>
                </a:cubicBezTo>
                <a:cubicBezTo>
                  <a:pt x="62" y="487"/>
                  <a:pt x="62" y="484"/>
                  <a:pt x="63" y="483"/>
                </a:cubicBezTo>
                <a:lnTo>
                  <a:pt x="63" y="482"/>
                </a:lnTo>
                <a:lnTo>
                  <a:pt x="63" y="481"/>
                </a:lnTo>
                <a:lnTo>
                  <a:pt x="63" y="480"/>
                </a:lnTo>
                <a:lnTo>
                  <a:pt x="64" y="479"/>
                </a:lnTo>
                <a:close/>
                <a:moveTo>
                  <a:pt x="72" y="501"/>
                </a:moveTo>
                <a:lnTo>
                  <a:pt x="71" y="502"/>
                </a:lnTo>
                <a:lnTo>
                  <a:pt x="70" y="505"/>
                </a:lnTo>
                <a:lnTo>
                  <a:pt x="70" y="506"/>
                </a:lnTo>
                <a:lnTo>
                  <a:pt x="68" y="505"/>
                </a:lnTo>
                <a:cubicBezTo>
                  <a:pt x="71" y="497"/>
                  <a:pt x="71" y="492"/>
                  <a:pt x="71" y="492"/>
                </a:cubicBezTo>
                <a:lnTo>
                  <a:pt x="71" y="492"/>
                </a:lnTo>
                <a:lnTo>
                  <a:pt x="71" y="492"/>
                </a:lnTo>
                <a:lnTo>
                  <a:pt x="71" y="492"/>
                </a:lnTo>
                <a:cubicBezTo>
                  <a:pt x="71" y="493"/>
                  <a:pt x="72" y="499"/>
                  <a:pt x="72" y="501"/>
                </a:cubicBezTo>
                <a:close/>
                <a:moveTo>
                  <a:pt x="82" y="334"/>
                </a:moveTo>
                <a:cubicBezTo>
                  <a:pt x="84" y="328"/>
                  <a:pt x="86" y="324"/>
                  <a:pt x="86" y="325"/>
                </a:cubicBezTo>
                <a:lnTo>
                  <a:pt x="86" y="324"/>
                </a:lnTo>
                <a:lnTo>
                  <a:pt x="86" y="325"/>
                </a:lnTo>
                <a:lnTo>
                  <a:pt x="86" y="325"/>
                </a:lnTo>
                <a:lnTo>
                  <a:pt x="86" y="326"/>
                </a:lnTo>
                <a:lnTo>
                  <a:pt x="86" y="328"/>
                </a:lnTo>
                <a:lnTo>
                  <a:pt x="86" y="330"/>
                </a:lnTo>
                <a:lnTo>
                  <a:pt x="85" y="332"/>
                </a:lnTo>
                <a:lnTo>
                  <a:pt x="82" y="334"/>
                </a:lnTo>
                <a:close/>
                <a:moveTo>
                  <a:pt x="83" y="340"/>
                </a:moveTo>
                <a:cubicBezTo>
                  <a:pt x="80" y="349"/>
                  <a:pt x="76" y="360"/>
                  <a:pt x="73" y="367"/>
                </a:cubicBezTo>
                <a:lnTo>
                  <a:pt x="73" y="365"/>
                </a:lnTo>
                <a:cubicBezTo>
                  <a:pt x="77" y="349"/>
                  <a:pt x="79" y="344"/>
                  <a:pt x="83" y="340"/>
                </a:cubicBezTo>
                <a:close/>
                <a:moveTo>
                  <a:pt x="72" y="350"/>
                </a:moveTo>
                <a:cubicBezTo>
                  <a:pt x="72" y="348"/>
                  <a:pt x="72" y="346"/>
                  <a:pt x="72" y="345"/>
                </a:cubicBezTo>
                <a:cubicBezTo>
                  <a:pt x="72" y="337"/>
                  <a:pt x="75" y="326"/>
                  <a:pt x="84" y="317"/>
                </a:cubicBezTo>
                <a:lnTo>
                  <a:pt x="84" y="317"/>
                </a:lnTo>
                <a:lnTo>
                  <a:pt x="84" y="317"/>
                </a:lnTo>
                <a:lnTo>
                  <a:pt x="85" y="317"/>
                </a:lnTo>
                <a:lnTo>
                  <a:pt x="85" y="317"/>
                </a:lnTo>
                <a:lnTo>
                  <a:pt x="85" y="317"/>
                </a:lnTo>
                <a:lnTo>
                  <a:pt x="85" y="317"/>
                </a:lnTo>
                <a:lnTo>
                  <a:pt x="85" y="317"/>
                </a:lnTo>
                <a:lnTo>
                  <a:pt x="85" y="318"/>
                </a:lnTo>
                <a:cubicBezTo>
                  <a:pt x="85" y="318"/>
                  <a:pt x="84" y="319"/>
                  <a:pt x="84" y="320"/>
                </a:cubicBezTo>
                <a:cubicBezTo>
                  <a:pt x="83" y="321"/>
                  <a:pt x="77" y="335"/>
                  <a:pt x="72" y="350"/>
                </a:cubicBezTo>
                <a:close/>
                <a:moveTo>
                  <a:pt x="95" y="476"/>
                </a:moveTo>
                <a:cubicBezTo>
                  <a:pt x="92" y="491"/>
                  <a:pt x="90" y="496"/>
                  <a:pt x="89" y="496"/>
                </a:cubicBezTo>
                <a:lnTo>
                  <a:pt x="89" y="497"/>
                </a:lnTo>
                <a:lnTo>
                  <a:pt x="89" y="497"/>
                </a:lnTo>
                <a:lnTo>
                  <a:pt x="89" y="496"/>
                </a:lnTo>
                <a:cubicBezTo>
                  <a:pt x="88" y="496"/>
                  <a:pt x="88" y="491"/>
                  <a:pt x="88" y="490"/>
                </a:cubicBezTo>
                <a:cubicBezTo>
                  <a:pt x="91" y="474"/>
                  <a:pt x="92" y="462"/>
                  <a:pt x="92" y="459"/>
                </a:cubicBezTo>
                <a:lnTo>
                  <a:pt x="92" y="459"/>
                </a:lnTo>
                <a:lnTo>
                  <a:pt x="92" y="458"/>
                </a:lnTo>
                <a:lnTo>
                  <a:pt x="92" y="458"/>
                </a:lnTo>
                <a:lnTo>
                  <a:pt x="92" y="458"/>
                </a:lnTo>
                <a:lnTo>
                  <a:pt x="92" y="457"/>
                </a:lnTo>
                <a:lnTo>
                  <a:pt x="92" y="457"/>
                </a:lnTo>
                <a:cubicBezTo>
                  <a:pt x="92" y="457"/>
                  <a:pt x="93" y="460"/>
                  <a:pt x="93" y="461"/>
                </a:cubicBezTo>
                <a:cubicBezTo>
                  <a:pt x="93" y="463"/>
                  <a:pt x="94" y="472"/>
                  <a:pt x="95" y="476"/>
                </a:cubicBezTo>
                <a:close/>
                <a:moveTo>
                  <a:pt x="86" y="472"/>
                </a:moveTo>
                <a:cubicBezTo>
                  <a:pt x="86" y="464"/>
                  <a:pt x="85" y="453"/>
                  <a:pt x="85" y="447"/>
                </a:cubicBezTo>
                <a:cubicBezTo>
                  <a:pt x="85" y="431"/>
                  <a:pt x="87" y="412"/>
                  <a:pt x="89" y="398"/>
                </a:cubicBezTo>
                <a:cubicBezTo>
                  <a:pt x="90" y="422"/>
                  <a:pt x="89" y="451"/>
                  <a:pt x="86" y="472"/>
                </a:cubicBezTo>
                <a:close/>
                <a:moveTo>
                  <a:pt x="109" y="307"/>
                </a:moveTo>
                <a:cubicBezTo>
                  <a:pt x="109" y="335"/>
                  <a:pt x="107" y="337"/>
                  <a:pt x="104" y="340"/>
                </a:cubicBezTo>
                <a:cubicBezTo>
                  <a:pt x="102" y="342"/>
                  <a:pt x="98" y="348"/>
                  <a:pt x="96" y="355"/>
                </a:cubicBezTo>
                <a:cubicBezTo>
                  <a:pt x="98" y="344"/>
                  <a:pt x="100" y="336"/>
                  <a:pt x="100" y="333"/>
                </a:cubicBezTo>
                <a:cubicBezTo>
                  <a:pt x="101" y="326"/>
                  <a:pt x="103" y="320"/>
                  <a:pt x="109" y="307"/>
                </a:cubicBezTo>
                <a:close/>
                <a:moveTo>
                  <a:pt x="103" y="310"/>
                </a:moveTo>
                <a:lnTo>
                  <a:pt x="103" y="309"/>
                </a:lnTo>
                <a:lnTo>
                  <a:pt x="103" y="308"/>
                </a:lnTo>
                <a:lnTo>
                  <a:pt x="103" y="306"/>
                </a:lnTo>
                <a:lnTo>
                  <a:pt x="103" y="305"/>
                </a:lnTo>
                <a:cubicBezTo>
                  <a:pt x="103" y="302"/>
                  <a:pt x="106" y="298"/>
                  <a:pt x="109" y="295"/>
                </a:cubicBezTo>
                <a:lnTo>
                  <a:pt x="109" y="296"/>
                </a:lnTo>
                <a:lnTo>
                  <a:pt x="109" y="296"/>
                </a:lnTo>
                <a:lnTo>
                  <a:pt x="109" y="297"/>
                </a:lnTo>
                <a:cubicBezTo>
                  <a:pt x="109" y="298"/>
                  <a:pt x="108" y="300"/>
                  <a:pt x="107" y="302"/>
                </a:cubicBezTo>
                <a:lnTo>
                  <a:pt x="106" y="304"/>
                </a:lnTo>
                <a:lnTo>
                  <a:pt x="105" y="306"/>
                </a:lnTo>
                <a:lnTo>
                  <a:pt x="104" y="308"/>
                </a:lnTo>
                <a:lnTo>
                  <a:pt x="103" y="310"/>
                </a:lnTo>
                <a:close/>
                <a:moveTo>
                  <a:pt x="104" y="351"/>
                </a:moveTo>
                <a:cubicBezTo>
                  <a:pt x="103" y="358"/>
                  <a:pt x="102" y="364"/>
                  <a:pt x="101" y="365"/>
                </a:cubicBezTo>
                <a:cubicBezTo>
                  <a:pt x="100" y="371"/>
                  <a:pt x="100" y="373"/>
                  <a:pt x="98" y="380"/>
                </a:cubicBezTo>
                <a:cubicBezTo>
                  <a:pt x="98" y="382"/>
                  <a:pt x="96" y="389"/>
                  <a:pt x="96" y="391"/>
                </a:cubicBezTo>
                <a:cubicBezTo>
                  <a:pt x="96" y="377"/>
                  <a:pt x="99" y="362"/>
                  <a:pt x="104" y="351"/>
                </a:cubicBezTo>
                <a:close/>
                <a:moveTo>
                  <a:pt x="99" y="313"/>
                </a:moveTo>
                <a:cubicBezTo>
                  <a:pt x="98" y="323"/>
                  <a:pt x="97" y="324"/>
                  <a:pt x="96" y="328"/>
                </a:cubicBezTo>
                <a:cubicBezTo>
                  <a:pt x="96" y="329"/>
                  <a:pt x="93" y="336"/>
                  <a:pt x="93" y="340"/>
                </a:cubicBezTo>
                <a:cubicBezTo>
                  <a:pt x="93" y="332"/>
                  <a:pt x="96" y="319"/>
                  <a:pt x="99" y="313"/>
                </a:cubicBezTo>
                <a:close/>
                <a:moveTo>
                  <a:pt x="92" y="319"/>
                </a:moveTo>
                <a:lnTo>
                  <a:pt x="92" y="318"/>
                </a:lnTo>
                <a:lnTo>
                  <a:pt x="92" y="317"/>
                </a:lnTo>
                <a:lnTo>
                  <a:pt x="92" y="316"/>
                </a:lnTo>
                <a:lnTo>
                  <a:pt x="92" y="315"/>
                </a:lnTo>
                <a:cubicBezTo>
                  <a:pt x="91" y="313"/>
                  <a:pt x="94" y="307"/>
                  <a:pt x="99" y="302"/>
                </a:cubicBezTo>
                <a:cubicBezTo>
                  <a:pt x="95" y="311"/>
                  <a:pt x="92" y="322"/>
                  <a:pt x="91" y="325"/>
                </a:cubicBezTo>
                <a:lnTo>
                  <a:pt x="91" y="325"/>
                </a:lnTo>
                <a:lnTo>
                  <a:pt x="91" y="326"/>
                </a:lnTo>
                <a:lnTo>
                  <a:pt x="91" y="326"/>
                </a:lnTo>
                <a:lnTo>
                  <a:pt x="91" y="327"/>
                </a:lnTo>
                <a:lnTo>
                  <a:pt x="91" y="327"/>
                </a:lnTo>
                <a:lnTo>
                  <a:pt x="91" y="327"/>
                </a:lnTo>
                <a:lnTo>
                  <a:pt x="91" y="327"/>
                </a:lnTo>
                <a:lnTo>
                  <a:pt x="91" y="327"/>
                </a:lnTo>
                <a:cubicBezTo>
                  <a:pt x="91" y="327"/>
                  <a:pt x="91" y="321"/>
                  <a:pt x="92" y="319"/>
                </a:cubicBezTo>
                <a:close/>
                <a:moveTo>
                  <a:pt x="93" y="503"/>
                </a:moveTo>
                <a:cubicBezTo>
                  <a:pt x="95" y="496"/>
                  <a:pt x="96" y="491"/>
                  <a:pt x="96" y="492"/>
                </a:cubicBezTo>
                <a:cubicBezTo>
                  <a:pt x="95" y="499"/>
                  <a:pt x="93" y="508"/>
                  <a:pt x="92" y="514"/>
                </a:cubicBezTo>
                <a:lnTo>
                  <a:pt x="91" y="511"/>
                </a:lnTo>
                <a:lnTo>
                  <a:pt x="91" y="509"/>
                </a:lnTo>
                <a:lnTo>
                  <a:pt x="91" y="508"/>
                </a:lnTo>
                <a:lnTo>
                  <a:pt x="91" y="507"/>
                </a:lnTo>
                <a:lnTo>
                  <a:pt x="91" y="506"/>
                </a:lnTo>
                <a:lnTo>
                  <a:pt x="91" y="506"/>
                </a:lnTo>
                <a:lnTo>
                  <a:pt x="91" y="505"/>
                </a:lnTo>
                <a:lnTo>
                  <a:pt x="92" y="504"/>
                </a:lnTo>
                <a:lnTo>
                  <a:pt x="93" y="503"/>
                </a:lnTo>
                <a:close/>
                <a:moveTo>
                  <a:pt x="96" y="492"/>
                </a:moveTo>
                <a:lnTo>
                  <a:pt x="96" y="491"/>
                </a:lnTo>
                <a:lnTo>
                  <a:pt x="96" y="491"/>
                </a:lnTo>
                <a:lnTo>
                  <a:pt x="96" y="491"/>
                </a:lnTo>
                <a:lnTo>
                  <a:pt x="96" y="491"/>
                </a:lnTo>
                <a:lnTo>
                  <a:pt x="96" y="491"/>
                </a:lnTo>
                <a:lnTo>
                  <a:pt x="96" y="492"/>
                </a:lnTo>
                <a:lnTo>
                  <a:pt x="96" y="492"/>
                </a:lnTo>
                <a:close/>
                <a:moveTo>
                  <a:pt x="98" y="506"/>
                </a:moveTo>
                <a:lnTo>
                  <a:pt x="98" y="509"/>
                </a:lnTo>
                <a:lnTo>
                  <a:pt x="99" y="511"/>
                </a:lnTo>
                <a:lnTo>
                  <a:pt x="99" y="513"/>
                </a:lnTo>
                <a:lnTo>
                  <a:pt x="99" y="514"/>
                </a:lnTo>
                <a:lnTo>
                  <a:pt x="99" y="514"/>
                </a:lnTo>
                <a:lnTo>
                  <a:pt x="98" y="514"/>
                </a:lnTo>
                <a:lnTo>
                  <a:pt x="97" y="514"/>
                </a:lnTo>
                <a:lnTo>
                  <a:pt x="96" y="514"/>
                </a:lnTo>
                <a:cubicBezTo>
                  <a:pt x="97" y="512"/>
                  <a:pt x="98" y="507"/>
                  <a:pt x="98" y="506"/>
                </a:cubicBezTo>
                <a:close/>
                <a:moveTo>
                  <a:pt x="97" y="442"/>
                </a:moveTo>
                <a:cubicBezTo>
                  <a:pt x="96" y="424"/>
                  <a:pt x="96" y="408"/>
                  <a:pt x="96" y="399"/>
                </a:cubicBezTo>
                <a:lnTo>
                  <a:pt x="99" y="398"/>
                </a:lnTo>
                <a:cubicBezTo>
                  <a:pt x="100" y="394"/>
                  <a:pt x="101" y="388"/>
                  <a:pt x="102" y="386"/>
                </a:cubicBezTo>
                <a:cubicBezTo>
                  <a:pt x="103" y="382"/>
                  <a:pt x="104" y="377"/>
                  <a:pt x="104" y="375"/>
                </a:cubicBezTo>
                <a:lnTo>
                  <a:pt x="104" y="373"/>
                </a:lnTo>
                <a:lnTo>
                  <a:pt x="105" y="370"/>
                </a:lnTo>
                <a:lnTo>
                  <a:pt x="105" y="368"/>
                </a:lnTo>
                <a:lnTo>
                  <a:pt x="106" y="366"/>
                </a:lnTo>
                <a:cubicBezTo>
                  <a:pt x="108" y="359"/>
                  <a:pt x="108" y="356"/>
                  <a:pt x="108" y="356"/>
                </a:cubicBezTo>
                <a:lnTo>
                  <a:pt x="108" y="356"/>
                </a:lnTo>
                <a:cubicBezTo>
                  <a:pt x="108" y="356"/>
                  <a:pt x="108" y="360"/>
                  <a:pt x="107" y="362"/>
                </a:cubicBezTo>
                <a:cubicBezTo>
                  <a:pt x="105" y="375"/>
                  <a:pt x="99" y="416"/>
                  <a:pt x="97" y="442"/>
                </a:cubicBezTo>
                <a:close/>
                <a:moveTo>
                  <a:pt x="105" y="452"/>
                </a:moveTo>
                <a:lnTo>
                  <a:pt x="105" y="448"/>
                </a:lnTo>
                <a:lnTo>
                  <a:pt x="106" y="445"/>
                </a:lnTo>
                <a:lnTo>
                  <a:pt x="106" y="442"/>
                </a:lnTo>
                <a:cubicBezTo>
                  <a:pt x="108" y="424"/>
                  <a:pt x="108" y="417"/>
                  <a:pt x="108" y="417"/>
                </a:cubicBezTo>
                <a:lnTo>
                  <a:pt x="108" y="417"/>
                </a:lnTo>
                <a:cubicBezTo>
                  <a:pt x="108" y="417"/>
                  <a:pt x="108" y="419"/>
                  <a:pt x="108" y="419"/>
                </a:cubicBezTo>
                <a:cubicBezTo>
                  <a:pt x="108" y="420"/>
                  <a:pt x="108" y="425"/>
                  <a:pt x="108" y="427"/>
                </a:cubicBezTo>
                <a:cubicBezTo>
                  <a:pt x="108" y="431"/>
                  <a:pt x="108" y="443"/>
                  <a:pt x="108" y="448"/>
                </a:cubicBezTo>
                <a:cubicBezTo>
                  <a:pt x="108" y="462"/>
                  <a:pt x="109" y="485"/>
                  <a:pt x="110" y="496"/>
                </a:cubicBezTo>
                <a:cubicBezTo>
                  <a:pt x="110" y="498"/>
                  <a:pt x="108" y="507"/>
                  <a:pt x="107" y="511"/>
                </a:cubicBezTo>
                <a:cubicBezTo>
                  <a:pt x="103" y="503"/>
                  <a:pt x="102" y="493"/>
                  <a:pt x="102" y="487"/>
                </a:cubicBezTo>
                <a:cubicBezTo>
                  <a:pt x="102" y="482"/>
                  <a:pt x="103" y="473"/>
                  <a:pt x="104" y="468"/>
                </a:cubicBezTo>
                <a:cubicBezTo>
                  <a:pt x="104" y="464"/>
                  <a:pt x="105" y="456"/>
                  <a:pt x="105" y="452"/>
                </a:cubicBezTo>
                <a:close/>
                <a:moveTo>
                  <a:pt x="92" y="378"/>
                </a:moveTo>
                <a:lnTo>
                  <a:pt x="89" y="379"/>
                </a:lnTo>
                <a:lnTo>
                  <a:pt x="90" y="376"/>
                </a:lnTo>
                <a:lnTo>
                  <a:pt x="91" y="374"/>
                </a:lnTo>
                <a:lnTo>
                  <a:pt x="91" y="372"/>
                </a:lnTo>
                <a:lnTo>
                  <a:pt x="92" y="370"/>
                </a:lnTo>
                <a:lnTo>
                  <a:pt x="92" y="369"/>
                </a:lnTo>
                <a:lnTo>
                  <a:pt x="92" y="368"/>
                </a:lnTo>
                <a:lnTo>
                  <a:pt x="93" y="367"/>
                </a:lnTo>
                <a:lnTo>
                  <a:pt x="93" y="367"/>
                </a:lnTo>
                <a:lnTo>
                  <a:pt x="93" y="366"/>
                </a:lnTo>
                <a:lnTo>
                  <a:pt x="93" y="367"/>
                </a:lnTo>
                <a:lnTo>
                  <a:pt x="93" y="367"/>
                </a:lnTo>
                <a:lnTo>
                  <a:pt x="93" y="368"/>
                </a:lnTo>
                <a:lnTo>
                  <a:pt x="93" y="369"/>
                </a:lnTo>
                <a:cubicBezTo>
                  <a:pt x="92" y="371"/>
                  <a:pt x="92" y="377"/>
                  <a:pt x="92" y="378"/>
                </a:cubicBezTo>
                <a:close/>
                <a:moveTo>
                  <a:pt x="89" y="379"/>
                </a:moveTo>
                <a:cubicBezTo>
                  <a:pt x="87" y="387"/>
                  <a:pt x="86" y="392"/>
                  <a:pt x="86" y="391"/>
                </a:cubicBezTo>
                <a:lnTo>
                  <a:pt x="86" y="391"/>
                </a:lnTo>
                <a:cubicBezTo>
                  <a:pt x="86" y="392"/>
                  <a:pt x="88" y="383"/>
                  <a:pt x="89" y="379"/>
                </a:cubicBezTo>
                <a:close/>
                <a:moveTo>
                  <a:pt x="87" y="299"/>
                </a:moveTo>
                <a:cubicBezTo>
                  <a:pt x="89" y="303"/>
                  <a:pt x="88" y="309"/>
                  <a:pt x="88" y="310"/>
                </a:cubicBezTo>
                <a:lnTo>
                  <a:pt x="87" y="313"/>
                </a:lnTo>
                <a:lnTo>
                  <a:pt x="87" y="313"/>
                </a:lnTo>
                <a:lnTo>
                  <a:pt x="85" y="312"/>
                </a:lnTo>
                <a:lnTo>
                  <a:pt x="85" y="311"/>
                </a:lnTo>
                <a:lnTo>
                  <a:pt x="84" y="311"/>
                </a:lnTo>
                <a:lnTo>
                  <a:pt x="83" y="312"/>
                </a:lnTo>
                <a:cubicBezTo>
                  <a:pt x="80" y="314"/>
                  <a:pt x="74" y="326"/>
                  <a:pt x="73" y="327"/>
                </a:cubicBezTo>
                <a:cubicBezTo>
                  <a:pt x="73" y="312"/>
                  <a:pt x="81" y="303"/>
                  <a:pt x="87" y="299"/>
                </a:cubicBezTo>
                <a:close/>
                <a:moveTo>
                  <a:pt x="76" y="304"/>
                </a:moveTo>
                <a:lnTo>
                  <a:pt x="77" y="303"/>
                </a:lnTo>
                <a:lnTo>
                  <a:pt x="78" y="302"/>
                </a:lnTo>
                <a:lnTo>
                  <a:pt x="79" y="302"/>
                </a:lnTo>
                <a:lnTo>
                  <a:pt x="79" y="302"/>
                </a:lnTo>
                <a:lnTo>
                  <a:pt x="79" y="302"/>
                </a:lnTo>
                <a:lnTo>
                  <a:pt x="79" y="302"/>
                </a:lnTo>
                <a:cubicBezTo>
                  <a:pt x="78" y="302"/>
                  <a:pt x="72" y="310"/>
                  <a:pt x="71" y="314"/>
                </a:cubicBezTo>
                <a:cubicBezTo>
                  <a:pt x="63" y="314"/>
                  <a:pt x="53" y="333"/>
                  <a:pt x="51" y="336"/>
                </a:cubicBezTo>
                <a:lnTo>
                  <a:pt x="51" y="335"/>
                </a:lnTo>
                <a:lnTo>
                  <a:pt x="50" y="334"/>
                </a:lnTo>
                <a:lnTo>
                  <a:pt x="50" y="333"/>
                </a:lnTo>
                <a:lnTo>
                  <a:pt x="50" y="331"/>
                </a:lnTo>
                <a:lnTo>
                  <a:pt x="49" y="330"/>
                </a:lnTo>
                <a:cubicBezTo>
                  <a:pt x="57" y="321"/>
                  <a:pt x="67" y="312"/>
                  <a:pt x="76" y="304"/>
                </a:cubicBezTo>
                <a:close/>
                <a:moveTo>
                  <a:pt x="47" y="340"/>
                </a:moveTo>
                <a:cubicBezTo>
                  <a:pt x="41" y="342"/>
                  <a:pt x="39" y="346"/>
                  <a:pt x="38" y="347"/>
                </a:cubicBezTo>
                <a:lnTo>
                  <a:pt x="37" y="348"/>
                </a:lnTo>
                <a:lnTo>
                  <a:pt x="38" y="345"/>
                </a:lnTo>
                <a:lnTo>
                  <a:pt x="40" y="343"/>
                </a:lnTo>
                <a:cubicBezTo>
                  <a:pt x="43" y="338"/>
                  <a:pt x="45" y="335"/>
                  <a:pt x="45" y="335"/>
                </a:cubicBezTo>
                <a:lnTo>
                  <a:pt x="45" y="335"/>
                </a:lnTo>
                <a:lnTo>
                  <a:pt x="46" y="334"/>
                </a:lnTo>
                <a:lnTo>
                  <a:pt x="46" y="335"/>
                </a:lnTo>
                <a:cubicBezTo>
                  <a:pt x="47" y="335"/>
                  <a:pt x="47" y="339"/>
                  <a:pt x="47" y="340"/>
                </a:cubicBezTo>
                <a:close/>
                <a:moveTo>
                  <a:pt x="32" y="361"/>
                </a:moveTo>
                <a:cubicBezTo>
                  <a:pt x="32" y="361"/>
                  <a:pt x="35" y="358"/>
                  <a:pt x="35" y="357"/>
                </a:cubicBezTo>
                <a:cubicBezTo>
                  <a:pt x="40" y="352"/>
                  <a:pt x="47" y="345"/>
                  <a:pt x="47" y="345"/>
                </a:cubicBezTo>
                <a:lnTo>
                  <a:pt x="47" y="345"/>
                </a:lnTo>
                <a:lnTo>
                  <a:pt x="46" y="348"/>
                </a:lnTo>
                <a:lnTo>
                  <a:pt x="45" y="350"/>
                </a:lnTo>
                <a:lnTo>
                  <a:pt x="45" y="351"/>
                </a:lnTo>
                <a:lnTo>
                  <a:pt x="45" y="352"/>
                </a:lnTo>
                <a:lnTo>
                  <a:pt x="45" y="352"/>
                </a:lnTo>
                <a:lnTo>
                  <a:pt x="44" y="352"/>
                </a:lnTo>
                <a:lnTo>
                  <a:pt x="44" y="352"/>
                </a:lnTo>
                <a:lnTo>
                  <a:pt x="44" y="351"/>
                </a:lnTo>
                <a:lnTo>
                  <a:pt x="42" y="350"/>
                </a:lnTo>
                <a:cubicBezTo>
                  <a:pt x="36" y="356"/>
                  <a:pt x="31" y="368"/>
                  <a:pt x="29" y="375"/>
                </a:cubicBezTo>
                <a:lnTo>
                  <a:pt x="29" y="375"/>
                </a:lnTo>
                <a:lnTo>
                  <a:pt x="29" y="374"/>
                </a:lnTo>
                <a:cubicBezTo>
                  <a:pt x="29" y="370"/>
                  <a:pt x="32" y="360"/>
                  <a:pt x="32" y="361"/>
                </a:cubicBezTo>
                <a:close/>
                <a:moveTo>
                  <a:pt x="22" y="368"/>
                </a:moveTo>
                <a:cubicBezTo>
                  <a:pt x="14" y="387"/>
                  <a:pt x="10" y="408"/>
                  <a:pt x="10" y="425"/>
                </a:cubicBezTo>
                <a:cubicBezTo>
                  <a:pt x="10" y="434"/>
                  <a:pt x="11" y="446"/>
                  <a:pt x="13" y="453"/>
                </a:cubicBezTo>
                <a:cubicBezTo>
                  <a:pt x="9" y="447"/>
                  <a:pt x="7" y="433"/>
                  <a:pt x="7" y="424"/>
                </a:cubicBezTo>
                <a:cubicBezTo>
                  <a:pt x="7" y="406"/>
                  <a:pt x="13" y="381"/>
                  <a:pt x="22" y="368"/>
                </a:cubicBezTo>
                <a:close/>
                <a:moveTo>
                  <a:pt x="24" y="381"/>
                </a:moveTo>
                <a:cubicBezTo>
                  <a:pt x="22" y="395"/>
                  <a:pt x="22" y="398"/>
                  <a:pt x="22" y="398"/>
                </a:cubicBezTo>
                <a:cubicBezTo>
                  <a:pt x="22" y="398"/>
                  <a:pt x="22" y="395"/>
                  <a:pt x="21" y="394"/>
                </a:cubicBezTo>
                <a:lnTo>
                  <a:pt x="21" y="394"/>
                </a:lnTo>
                <a:lnTo>
                  <a:pt x="20" y="394"/>
                </a:lnTo>
                <a:cubicBezTo>
                  <a:pt x="21" y="390"/>
                  <a:pt x="23" y="384"/>
                  <a:pt x="24" y="381"/>
                </a:cubicBezTo>
                <a:close/>
                <a:moveTo>
                  <a:pt x="13" y="461"/>
                </a:moveTo>
                <a:lnTo>
                  <a:pt x="16" y="465"/>
                </a:lnTo>
                <a:lnTo>
                  <a:pt x="16" y="466"/>
                </a:lnTo>
                <a:lnTo>
                  <a:pt x="16" y="467"/>
                </a:lnTo>
                <a:lnTo>
                  <a:pt x="16" y="468"/>
                </a:lnTo>
                <a:lnTo>
                  <a:pt x="16" y="469"/>
                </a:lnTo>
                <a:lnTo>
                  <a:pt x="16" y="469"/>
                </a:lnTo>
                <a:lnTo>
                  <a:pt x="16" y="469"/>
                </a:lnTo>
                <a:lnTo>
                  <a:pt x="15" y="468"/>
                </a:lnTo>
                <a:lnTo>
                  <a:pt x="15" y="467"/>
                </a:lnTo>
                <a:lnTo>
                  <a:pt x="14" y="464"/>
                </a:lnTo>
                <a:lnTo>
                  <a:pt x="13" y="461"/>
                </a:lnTo>
                <a:close/>
                <a:moveTo>
                  <a:pt x="19" y="402"/>
                </a:moveTo>
                <a:cubicBezTo>
                  <a:pt x="22" y="411"/>
                  <a:pt x="22" y="426"/>
                  <a:pt x="22" y="432"/>
                </a:cubicBezTo>
                <a:cubicBezTo>
                  <a:pt x="22" y="444"/>
                  <a:pt x="21" y="454"/>
                  <a:pt x="20" y="455"/>
                </a:cubicBezTo>
                <a:lnTo>
                  <a:pt x="20" y="455"/>
                </a:lnTo>
                <a:lnTo>
                  <a:pt x="19" y="455"/>
                </a:lnTo>
                <a:lnTo>
                  <a:pt x="19" y="455"/>
                </a:lnTo>
                <a:lnTo>
                  <a:pt x="19" y="455"/>
                </a:lnTo>
                <a:cubicBezTo>
                  <a:pt x="18" y="456"/>
                  <a:pt x="17" y="443"/>
                  <a:pt x="17" y="430"/>
                </a:cubicBezTo>
                <a:lnTo>
                  <a:pt x="18" y="428"/>
                </a:lnTo>
                <a:cubicBezTo>
                  <a:pt x="17" y="425"/>
                  <a:pt x="17" y="419"/>
                  <a:pt x="17" y="418"/>
                </a:cubicBezTo>
                <a:cubicBezTo>
                  <a:pt x="17" y="409"/>
                  <a:pt x="19" y="401"/>
                  <a:pt x="19" y="401"/>
                </a:cubicBezTo>
                <a:lnTo>
                  <a:pt x="19" y="401"/>
                </a:lnTo>
                <a:lnTo>
                  <a:pt x="19" y="401"/>
                </a:lnTo>
                <a:lnTo>
                  <a:pt x="19" y="401"/>
                </a:lnTo>
                <a:lnTo>
                  <a:pt x="19" y="402"/>
                </a:lnTo>
                <a:lnTo>
                  <a:pt x="19" y="402"/>
                </a:lnTo>
                <a:close/>
                <a:moveTo>
                  <a:pt x="18" y="473"/>
                </a:moveTo>
                <a:lnTo>
                  <a:pt x="19" y="473"/>
                </a:lnTo>
                <a:lnTo>
                  <a:pt x="20" y="473"/>
                </a:lnTo>
                <a:lnTo>
                  <a:pt x="22" y="473"/>
                </a:lnTo>
                <a:lnTo>
                  <a:pt x="22" y="473"/>
                </a:lnTo>
                <a:lnTo>
                  <a:pt x="23" y="474"/>
                </a:lnTo>
                <a:cubicBezTo>
                  <a:pt x="23" y="474"/>
                  <a:pt x="23" y="475"/>
                  <a:pt x="23" y="476"/>
                </a:cubicBezTo>
                <a:lnTo>
                  <a:pt x="24" y="478"/>
                </a:lnTo>
                <a:lnTo>
                  <a:pt x="24" y="479"/>
                </a:lnTo>
                <a:lnTo>
                  <a:pt x="25" y="482"/>
                </a:lnTo>
                <a:lnTo>
                  <a:pt x="25" y="484"/>
                </a:lnTo>
                <a:cubicBezTo>
                  <a:pt x="20" y="478"/>
                  <a:pt x="19" y="474"/>
                  <a:pt x="18" y="474"/>
                </a:cubicBezTo>
                <a:lnTo>
                  <a:pt x="18" y="473"/>
                </a:lnTo>
                <a:close/>
                <a:moveTo>
                  <a:pt x="34" y="493"/>
                </a:moveTo>
                <a:lnTo>
                  <a:pt x="33" y="492"/>
                </a:lnTo>
                <a:lnTo>
                  <a:pt x="32" y="492"/>
                </a:lnTo>
                <a:lnTo>
                  <a:pt x="31" y="491"/>
                </a:lnTo>
                <a:lnTo>
                  <a:pt x="31" y="491"/>
                </a:lnTo>
                <a:cubicBezTo>
                  <a:pt x="30" y="490"/>
                  <a:pt x="29" y="484"/>
                  <a:pt x="28" y="482"/>
                </a:cubicBezTo>
                <a:lnTo>
                  <a:pt x="30" y="485"/>
                </a:lnTo>
                <a:lnTo>
                  <a:pt x="31" y="487"/>
                </a:lnTo>
                <a:lnTo>
                  <a:pt x="32" y="489"/>
                </a:lnTo>
                <a:lnTo>
                  <a:pt x="33" y="490"/>
                </a:lnTo>
                <a:lnTo>
                  <a:pt x="34" y="491"/>
                </a:lnTo>
                <a:lnTo>
                  <a:pt x="34" y="491"/>
                </a:lnTo>
                <a:lnTo>
                  <a:pt x="34" y="491"/>
                </a:lnTo>
                <a:lnTo>
                  <a:pt x="34" y="492"/>
                </a:lnTo>
                <a:lnTo>
                  <a:pt x="34" y="493"/>
                </a:lnTo>
                <a:close/>
                <a:moveTo>
                  <a:pt x="29" y="475"/>
                </a:moveTo>
                <a:lnTo>
                  <a:pt x="29" y="474"/>
                </a:lnTo>
                <a:lnTo>
                  <a:pt x="29" y="474"/>
                </a:lnTo>
                <a:cubicBezTo>
                  <a:pt x="28" y="472"/>
                  <a:pt x="27" y="469"/>
                  <a:pt x="27" y="467"/>
                </a:cubicBezTo>
                <a:cubicBezTo>
                  <a:pt x="26" y="464"/>
                  <a:pt x="29" y="457"/>
                  <a:pt x="32" y="453"/>
                </a:cubicBezTo>
                <a:cubicBezTo>
                  <a:pt x="32" y="466"/>
                  <a:pt x="34" y="475"/>
                  <a:pt x="34" y="477"/>
                </a:cubicBezTo>
                <a:lnTo>
                  <a:pt x="34" y="477"/>
                </a:lnTo>
                <a:lnTo>
                  <a:pt x="34" y="478"/>
                </a:lnTo>
                <a:lnTo>
                  <a:pt x="34" y="479"/>
                </a:lnTo>
                <a:lnTo>
                  <a:pt x="34" y="479"/>
                </a:lnTo>
                <a:lnTo>
                  <a:pt x="34" y="479"/>
                </a:lnTo>
                <a:lnTo>
                  <a:pt x="34" y="479"/>
                </a:lnTo>
                <a:lnTo>
                  <a:pt x="34" y="480"/>
                </a:lnTo>
                <a:cubicBezTo>
                  <a:pt x="34" y="480"/>
                  <a:pt x="32" y="478"/>
                  <a:pt x="32" y="478"/>
                </a:cubicBezTo>
                <a:lnTo>
                  <a:pt x="32" y="477"/>
                </a:lnTo>
                <a:lnTo>
                  <a:pt x="31" y="477"/>
                </a:lnTo>
                <a:lnTo>
                  <a:pt x="30" y="476"/>
                </a:lnTo>
                <a:lnTo>
                  <a:pt x="29" y="475"/>
                </a:lnTo>
                <a:close/>
                <a:moveTo>
                  <a:pt x="42" y="502"/>
                </a:moveTo>
                <a:lnTo>
                  <a:pt x="43" y="506"/>
                </a:lnTo>
                <a:lnTo>
                  <a:pt x="46" y="504"/>
                </a:lnTo>
                <a:lnTo>
                  <a:pt x="46" y="505"/>
                </a:lnTo>
                <a:lnTo>
                  <a:pt x="47" y="507"/>
                </a:lnTo>
                <a:lnTo>
                  <a:pt x="47" y="508"/>
                </a:lnTo>
                <a:lnTo>
                  <a:pt x="48" y="509"/>
                </a:lnTo>
                <a:lnTo>
                  <a:pt x="48" y="510"/>
                </a:lnTo>
                <a:lnTo>
                  <a:pt x="49" y="511"/>
                </a:lnTo>
                <a:lnTo>
                  <a:pt x="49" y="512"/>
                </a:lnTo>
                <a:cubicBezTo>
                  <a:pt x="42" y="507"/>
                  <a:pt x="35" y="501"/>
                  <a:pt x="35" y="501"/>
                </a:cubicBezTo>
                <a:lnTo>
                  <a:pt x="35" y="500"/>
                </a:lnTo>
                <a:lnTo>
                  <a:pt x="35" y="500"/>
                </a:lnTo>
                <a:lnTo>
                  <a:pt x="36" y="500"/>
                </a:lnTo>
                <a:lnTo>
                  <a:pt x="36" y="500"/>
                </a:lnTo>
                <a:lnTo>
                  <a:pt x="37" y="500"/>
                </a:lnTo>
                <a:lnTo>
                  <a:pt x="38" y="501"/>
                </a:lnTo>
                <a:lnTo>
                  <a:pt x="40" y="501"/>
                </a:lnTo>
                <a:lnTo>
                  <a:pt x="42" y="502"/>
                </a:lnTo>
                <a:close/>
                <a:moveTo>
                  <a:pt x="50" y="504"/>
                </a:moveTo>
                <a:lnTo>
                  <a:pt x="49" y="502"/>
                </a:lnTo>
                <a:lnTo>
                  <a:pt x="49" y="501"/>
                </a:lnTo>
                <a:lnTo>
                  <a:pt x="48" y="500"/>
                </a:lnTo>
                <a:lnTo>
                  <a:pt x="48" y="500"/>
                </a:lnTo>
                <a:lnTo>
                  <a:pt x="49" y="501"/>
                </a:lnTo>
                <a:lnTo>
                  <a:pt x="50" y="504"/>
                </a:lnTo>
                <a:close/>
                <a:moveTo>
                  <a:pt x="50" y="504"/>
                </a:moveTo>
                <a:lnTo>
                  <a:pt x="52" y="507"/>
                </a:lnTo>
                <a:lnTo>
                  <a:pt x="54" y="506"/>
                </a:lnTo>
                <a:lnTo>
                  <a:pt x="55" y="505"/>
                </a:lnTo>
                <a:lnTo>
                  <a:pt x="55" y="505"/>
                </a:lnTo>
                <a:lnTo>
                  <a:pt x="55" y="504"/>
                </a:lnTo>
                <a:lnTo>
                  <a:pt x="55" y="504"/>
                </a:lnTo>
                <a:lnTo>
                  <a:pt x="56" y="505"/>
                </a:lnTo>
                <a:lnTo>
                  <a:pt x="58" y="506"/>
                </a:lnTo>
                <a:lnTo>
                  <a:pt x="60" y="507"/>
                </a:lnTo>
                <a:lnTo>
                  <a:pt x="62" y="510"/>
                </a:lnTo>
                <a:lnTo>
                  <a:pt x="61" y="511"/>
                </a:lnTo>
                <a:lnTo>
                  <a:pt x="60" y="512"/>
                </a:lnTo>
                <a:lnTo>
                  <a:pt x="60" y="513"/>
                </a:lnTo>
                <a:lnTo>
                  <a:pt x="59" y="514"/>
                </a:lnTo>
                <a:lnTo>
                  <a:pt x="59" y="515"/>
                </a:lnTo>
                <a:lnTo>
                  <a:pt x="58" y="515"/>
                </a:lnTo>
                <a:lnTo>
                  <a:pt x="58" y="515"/>
                </a:lnTo>
                <a:lnTo>
                  <a:pt x="57" y="515"/>
                </a:lnTo>
                <a:lnTo>
                  <a:pt x="57" y="515"/>
                </a:lnTo>
                <a:cubicBezTo>
                  <a:pt x="56" y="516"/>
                  <a:pt x="51" y="508"/>
                  <a:pt x="50" y="504"/>
                </a:cubicBezTo>
                <a:close/>
                <a:moveTo>
                  <a:pt x="62" y="519"/>
                </a:moveTo>
                <a:lnTo>
                  <a:pt x="63" y="516"/>
                </a:lnTo>
                <a:lnTo>
                  <a:pt x="64" y="518"/>
                </a:lnTo>
                <a:lnTo>
                  <a:pt x="64" y="520"/>
                </a:lnTo>
                <a:lnTo>
                  <a:pt x="63" y="519"/>
                </a:lnTo>
                <a:lnTo>
                  <a:pt x="62" y="519"/>
                </a:lnTo>
                <a:close/>
                <a:moveTo>
                  <a:pt x="66" y="510"/>
                </a:moveTo>
                <a:lnTo>
                  <a:pt x="66" y="510"/>
                </a:lnTo>
                <a:lnTo>
                  <a:pt x="68" y="510"/>
                </a:lnTo>
                <a:lnTo>
                  <a:pt x="67" y="513"/>
                </a:lnTo>
                <a:lnTo>
                  <a:pt x="67" y="514"/>
                </a:lnTo>
                <a:lnTo>
                  <a:pt x="67" y="515"/>
                </a:lnTo>
                <a:lnTo>
                  <a:pt x="66" y="513"/>
                </a:lnTo>
                <a:lnTo>
                  <a:pt x="66" y="510"/>
                </a:lnTo>
                <a:close/>
                <a:moveTo>
                  <a:pt x="103" y="528"/>
                </a:moveTo>
                <a:cubicBezTo>
                  <a:pt x="85" y="527"/>
                  <a:pt x="75" y="523"/>
                  <a:pt x="72" y="522"/>
                </a:cubicBezTo>
                <a:cubicBezTo>
                  <a:pt x="70" y="521"/>
                  <a:pt x="68" y="521"/>
                  <a:pt x="68" y="521"/>
                </a:cubicBezTo>
                <a:lnTo>
                  <a:pt x="69" y="518"/>
                </a:lnTo>
                <a:lnTo>
                  <a:pt x="70" y="515"/>
                </a:lnTo>
                <a:lnTo>
                  <a:pt x="71" y="514"/>
                </a:lnTo>
                <a:lnTo>
                  <a:pt x="72" y="513"/>
                </a:lnTo>
                <a:lnTo>
                  <a:pt x="72" y="512"/>
                </a:lnTo>
                <a:lnTo>
                  <a:pt x="72" y="512"/>
                </a:lnTo>
                <a:lnTo>
                  <a:pt x="73" y="512"/>
                </a:lnTo>
                <a:lnTo>
                  <a:pt x="74" y="512"/>
                </a:lnTo>
                <a:lnTo>
                  <a:pt x="74" y="515"/>
                </a:lnTo>
                <a:lnTo>
                  <a:pt x="75" y="517"/>
                </a:lnTo>
                <a:lnTo>
                  <a:pt x="75" y="518"/>
                </a:lnTo>
                <a:lnTo>
                  <a:pt x="75" y="519"/>
                </a:lnTo>
                <a:lnTo>
                  <a:pt x="75" y="521"/>
                </a:lnTo>
                <a:lnTo>
                  <a:pt x="76" y="521"/>
                </a:lnTo>
                <a:lnTo>
                  <a:pt x="76" y="522"/>
                </a:lnTo>
                <a:lnTo>
                  <a:pt x="76" y="523"/>
                </a:lnTo>
                <a:lnTo>
                  <a:pt x="77" y="523"/>
                </a:lnTo>
                <a:lnTo>
                  <a:pt x="79" y="521"/>
                </a:lnTo>
                <a:lnTo>
                  <a:pt x="80" y="518"/>
                </a:lnTo>
                <a:lnTo>
                  <a:pt x="81" y="517"/>
                </a:lnTo>
                <a:lnTo>
                  <a:pt x="81" y="516"/>
                </a:lnTo>
                <a:lnTo>
                  <a:pt x="81" y="515"/>
                </a:lnTo>
                <a:lnTo>
                  <a:pt x="82" y="515"/>
                </a:lnTo>
                <a:lnTo>
                  <a:pt x="83" y="516"/>
                </a:lnTo>
                <a:lnTo>
                  <a:pt x="85" y="517"/>
                </a:lnTo>
                <a:lnTo>
                  <a:pt x="88" y="518"/>
                </a:lnTo>
                <a:lnTo>
                  <a:pt x="89" y="520"/>
                </a:lnTo>
                <a:lnTo>
                  <a:pt x="89" y="521"/>
                </a:lnTo>
                <a:lnTo>
                  <a:pt x="90" y="523"/>
                </a:lnTo>
                <a:lnTo>
                  <a:pt x="90" y="524"/>
                </a:lnTo>
                <a:lnTo>
                  <a:pt x="91" y="524"/>
                </a:lnTo>
                <a:lnTo>
                  <a:pt x="92" y="525"/>
                </a:lnTo>
                <a:lnTo>
                  <a:pt x="93" y="525"/>
                </a:lnTo>
                <a:lnTo>
                  <a:pt x="93" y="524"/>
                </a:lnTo>
                <a:lnTo>
                  <a:pt x="94" y="522"/>
                </a:lnTo>
                <a:lnTo>
                  <a:pt x="94" y="521"/>
                </a:lnTo>
                <a:lnTo>
                  <a:pt x="95" y="519"/>
                </a:lnTo>
                <a:lnTo>
                  <a:pt x="98" y="520"/>
                </a:lnTo>
                <a:lnTo>
                  <a:pt x="99" y="520"/>
                </a:lnTo>
                <a:lnTo>
                  <a:pt x="100" y="521"/>
                </a:lnTo>
                <a:lnTo>
                  <a:pt x="101" y="522"/>
                </a:lnTo>
                <a:lnTo>
                  <a:pt x="101" y="522"/>
                </a:lnTo>
                <a:lnTo>
                  <a:pt x="101" y="524"/>
                </a:lnTo>
                <a:lnTo>
                  <a:pt x="102" y="526"/>
                </a:lnTo>
                <a:lnTo>
                  <a:pt x="103" y="528"/>
                </a:lnTo>
                <a:close/>
                <a:moveTo>
                  <a:pt x="103" y="528"/>
                </a:moveTo>
                <a:lnTo>
                  <a:pt x="106" y="525"/>
                </a:lnTo>
                <a:lnTo>
                  <a:pt x="107" y="526"/>
                </a:lnTo>
                <a:lnTo>
                  <a:pt x="109" y="527"/>
                </a:lnTo>
                <a:lnTo>
                  <a:pt x="109" y="528"/>
                </a:lnTo>
                <a:lnTo>
                  <a:pt x="110" y="528"/>
                </a:lnTo>
                <a:lnTo>
                  <a:pt x="109" y="528"/>
                </a:lnTo>
                <a:lnTo>
                  <a:pt x="108" y="528"/>
                </a:lnTo>
                <a:lnTo>
                  <a:pt x="106" y="528"/>
                </a:lnTo>
                <a:lnTo>
                  <a:pt x="103" y="528"/>
                </a:lnTo>
                <a:close/>
                <a:moveTo>
                  <a:pt x="110" y="515"/>
                </a:moveTo>
                <a:lnTo>
                  <a:pt x="111" y="513"/>
                </a:lnTo>
                <a:lnTo>
                  <a:pt x="111" y="512"/>
                </a:lnTo>
                <a:lnTo>
                  <a:pt x="111" y="510"/>
                </a:lnTo>
                <a:lnTo>
                  <a:pt x="112" y="508"/>
                </a:lnTo>
                <a:lnTo>
                  <a:pt x="112" y="507"/>
                </a:lnTo>
                <a:lnTo>
                  <a:pt x="113" y="510"/>
                </a:lnTo>
                <a:lnTo>
                  <a:pt x="113" y="512"/>
                </a:lnTo>
                <a:lnTo>
                  <a:pt x="113" y="514"/>
                </a:lnTo>
                <a:lnTo>
                  <a:pt x="113" y="514"/>
                </a:lnTo>
                <a:lnTo>
                  <a:pt x="113" y="515"/>
                </a:lnTo>
                <a:lnTo>
                  <a:pt x="112" y="515"/>
                </a:lnTo>
                <a:lnTo>
                  <a:pt x="111" y="515"/>
                </a:lnTo>
                <a:lnTo>
                  <a:pt x="110" y="515"/>
                </a:lnTo>
                <a:close/>
                <a:moveTo>
                  <a:pt x="113" y="528"/>
                </a:moveTo>
                <a:lnTo>
                  <a:pt x="114" y="528"/>
                </a:lnTo>
                <a:lnTo>
                  <a:pt x="115" y="526"/>
                </a:lnTo>
                <a:lnTo>
                  <a:pt x="116" y="528"/>
                </a:lnTo>
                <a:lnTo>
                  <a:pt x="113" y="528"/>
                </a:lnTo>
                <a:close/>
                <a:moveTo>
                  <a:pt x="116" y="509"/>
                </a:moveTo>
                <a:lnTo>
                  <a:pt x="116" y="507"/>
                </a:lnTo>
                <a:lnTo>
                  <a:pt x="116" y="506"/>
                </a:lnTo>
                <a:lnTo>
                  <a:pt x="116" y="504"/>
                </a:lnTo>
                <a:cubicBezTo>
                  <a:pt x="115" y="500"/>
                  <a:pt x="115" y="497"/>
                  <a:pt x="115" y="496"/>
                </a:cubicBezTo>
                <a:cubicBezTo>
                  <a:pt x="115" y="495"/>
                  <a:pt x="115" y="491"/>
                  <a:pt x="116" y="489"/>
                </a:cubicBezTo>
                <a:lnTo>
                  <a:pt x="116" y="488"/>
                </a:lnTo>
                <a:lnTo>
                  <a:pt x="116" y="486"/>
                </a:lnTo>
                <a:lnTo>
                  <a:pt x="117" y="488"/>
                </a:lnTo>
                <a:lnTo>
                  <a:pt x="117" y="490"/>
                </a:lnTo>
                <a:lnTo>
                  <a:pt x="117" y="492"/>
                </a:lnTo>
                <a:lnTo>
                  <a:pt x="117" y="493"/>
                </a:lnTo>
                <a:lnTo>
                  <a:pt x="118" y="494"/>
                </a:lnTo>
                <a:cubicBezTo>
                  <a:pt x="118" y="497"/>
                  <a:pt x="118" y="500"/>
                  <a:pt x="118" y="500"/>
                </a:cubicBezTo>
                <a:cubicBezTo>
                  <a:pt x="119" y="502"/>
                  <a:pt x="117" y="507"/>
                  <a:pt x="116" y="509"/>
                </a:cubicBezTo>
                <a:close/>
                <a:moveTo>
                  <a:pt x="119" y="525"/>
                </a:moveTo>
                <a:lnTo>
                  <a:pt x="118" y="521"/>
                </a:lnTo>
                <a:lnTo>
                  <a:pt x="119" y="519"/>
                </a:lnTo>
                <a:lnTo>
                  <a:pt x="120" y="518"/>
                </a:lnTo>
                <a:lnTo>
                  <a:pt x="121" y="518"/>
                </a:lnTo>
                <a:lnTo>
                  <a:pt x="121" y="519"/>
                </a:lnTo>
                <a:lnTo>
                  <a:pt x="121" y="520"/>
                </a:lnTo>
                <a:lnTo>
                  <a:pt x="121" y="521"/>
                </a:lnTo>
                <a:lnTo>
                  <a:pt x="120" y="523"/>
                </a:lnTo>
                <a:lnTo>
                  <a:pt x="119" y="525"/>
                </a:lnTo>
                <a:close/>
                <a:moveTo>
                  <a:pt x="119" y="389"/>
                </a:moveTo>
                <a:lnTo>
                  <a:pt x="116" y="386"/>
                </a:lnTo>
                <a:lnTo>
                  <a:pt x="117" y="381"/>
                </a:lnTo>
                <a:cubicBezTo>
                  <a:pt x="122" y="379"/>
                  <a:pt x="124" y="373"/>
                  <a:pt x="125" y="372"/>
                </a:cubicBezTo>
                <a:cubicBezTo>
                  <a:pt x="123" y="373"/>
                  <a:pt x="120" y="411"/>
                  <a:pt x="121" y="450"/>
                </a:cubicBezTo>
                <a:cubicBezTo>
                  <a:pt x="121" y="463"/>
                  <a:pt x="121" y="469"/>
                  <a:pt x="120" y="468"/>
                </a:cubicBezTo>
                <a:cubicBezTo>
                  <a:pt x="120" y="469"/>
                  <a:pt x="120" y="463"/>
                  <a:pt x="120" y="459"/>
                </a:cubicBezTo>
                <a:cubicBezTo>
                  <a:pt x="120" y="446"/>
                  <a:pt x="120" y="411"/>
                  <a:pt x="119" y="389"/>
                </a:cubicBezTo>
                <a:close/>
                <a:moveTo>
                  <a:pt x="125" y="372"/>
                </a:moveTo>
                <a:cubicBezTo>
                  <a:pt x="125" y="371"/>
                  <a:pt x="125" y="370"/>
                  <a:pt x="125" y="370"/>
                </a:cubicBezTo>
                <a:lnTo>
                  <a:pt x="125" y="370"/>
                </a:lnTo>
                <a:lnTo>
                  <a:pt x="125" y="370"/>
                </a:lnTo>
                <a:cubicBezTo>
                  <a:pt x="125" y="370"/>
                  <a:pt x="125" y="372"/>
                  <a:pt x="125" y="372"/>
                </a:cubicBezTo>
                <a:close/>
                <a:moveTo>
                  <a:pt x="123" y="528"/>
                </a:moveTo>
                <a:cubicBezTo>
                  <a:pt x="125" y="522"/>
                  <a:pt x="126" y="519"/>
                  <a:pt x="126" y="519"/>
                </a:cubicBezTo>
                <a:lnTo>
                  <a:pt x="127" y="519"/>
                </a:lnTo>
                <a:lnTo>
                  <a:pt x="127" y="519"/>
                </a:lnTo>
                <a:lnTo>
                  <a:pt x="127" y="519"/>
                </a:lnTo>
                <a:lnTo>
                  <a:pt x="127" y="519"/>
                </a:lnTo>
                <a:lnTo>
                  <a:pt x="128" y="520"/>
                </a:lnTo>
                <a:lnTo>
                  <a:pt x="128" y="520"/>
                </a:lnTo>
                <a:lnTo>
                  <a:pt x="128" y="521"/>
                </a:lnTo>
                <a:lnTo>
                  <a:pt x="129" y="522"/>
                </a:lnTo>
                <a:lnTo>
                  <a:pt x="129" y="522"/>
                </a:lnTo>
                <a:lnTo>
                  <a:pt x="130" y="523"/>
                </a:lnTo>
                <a:lnTo>
                  <a:pt x="131" y="523"/>
                </a:lnTo>
                <a:lnTo>
                  <a:pt x="131" y="523"/>
                </a:lnTo>
                <a:lnTo>
                  <a:pt x="132" y="523"/>
                </a:lnTo>
                <a:lnTo>
                  <a:pt x="133" y="524"/>
                </a:lnTo>
                <a:lnTo>
                  <a:pt x="134" y="527"/>
                </a:lnTo>
                <a:cubicBezTo>
                  <a:pt x="130" y="528"/>
                  <a:pt x="124" y="528"/>
                  <a:pt x="123" y="528"/>
                </a:cubicBezTo>
                <a:close/>
                <a:moveTo>
                  <a:pt x="133" y="509"/>
                </a:moveTo>
                <a:cubicBezTo>
                  <a:pt x="130" y="497"/>
                  <a:pt x="129" y="482"/>
                  <a:pt x="129" y="471"/>
                </a:cubicBezTo>
                <a:cubicBezTo>
                  <a:pt x="129" y="460"/>
                  <a:pt x="130" y="446"/>
                  <a:pt x="131" y="436"/>
                </a:cubicBezTo>
                <a:cubicBezTo>
                  <a:pt x="131" y="459"/>
                  <a:pt x="134" y="474"/>
                  <a:pt x="135" y="481"/>
                </a:cubicBezTo>
                <a:cubicBezTo>
                  <a:pt x="136" y="487"/>
                  <a:pt x="137" y="492"/>
                  <a:pt x="137" y="495"/>
                </a:cubicBezTo>
                <a:cubicBezTo>
                  <a:pt x="137" y="499"/>
                  <a:pt x="135" y="505"/>
                  <a:pt x="133" y="509"/>
                </a:cubicBezTo>
                <a:close/>
                <a:moveTo>
                  <a:pt x="136" y="521"/>
                </a:moveTo>
                <a:lnTo>
                  <a:pt x="136" y="524"/>
                </a:lnTo>
                <a:lnTo>
                  <a:pt x="137" y="524"/>
                </a:lnTo>
                <a:lnTo>
                  <a:pt x="136" y="521"/>
                </a:lnTo>
                <a:close/>
                <a:moveTo>
                  <a:pt x="133" y="385"/>
                </a:moveTo>
                <a:cubicBezTo>
                  <a:pt x="135" y="377"/>
                  <a:pt x="139" y="362"/>
                  <a:pt x="140" y="359"/>
                </a:cubicBezTo>
                <a:lnTo>
                  <a:pt x="139" y="359"/>
                </a:lnTo>
                <a:lnTo>
                  <a:pt x="139" y="360"/>
                </a:lnTo>
                <a:cubicBezTo>
                  <a:pt x="139" y="361"/>
                  <a:pt x="140" y="363"/>
                  <a:pt x="140" y="364"/>
                </a:cubicBezTo>
                <a:lnTo>
                  <a:pt x="142" y="363"/>
                </a:lnTo>
                <a:lnTo>
                  <a:pt x="142" y="365"/>
                </a:lnTo>
                <a:lnTo>
                  <a:pt x="141" y="367"/>
                </a:lnTo>
                <a:cubicBezTo>
                  <a:pt x="135" y="385"/>
                  <a:pt x="133" y="397"/>
                  <a:pt x="133" y="399"/>
                </a:cubicBezTo>
                <a:lnTo>
                  <a:pt x="133" y="399"/>
                </a:lnTo>
                <a:lnTo>
                  <a:pt x="133" y="399"/>
                </a:lnTo>
                <a:lnTo>
                  <a:pt x="133" y="399"/>
                </a:lnTo>
                <a:lnTo>
                  <a:pt x="133" y="399"/>
                </a:lnTo>
                <a:lnTo>
                  <a:pt x="133" y="399"/>
                </a:lnTo>
                <a:lnTo>
                  <a:pt x="133" y="399"/>
                </a:lnTo>
                <a:lnTo>
                  <a:pt x="133" y="399"/>
                </a:lnTo>
                <a:lnTo>
                  <a:pt x="133" y="398"/>
                </a:lnTo>
                <a:lnTo>
                  <a:pt x="133" y="398"/>
                </a:lnTo>
                <a:lnTo>
                  <a:pt x="133" y="397"/>
                </a:lnTo>
                <a:lnTo>
                  <a:pt x="133" y="397"/>
                </a:lnTo>
                <a:lnTo>
                  <a:pt x="133" y="396"/>
                </a:lnTo>
                <a:lnTo>
                  <a:pt x="133" y="395"/>
                </a:lnTo>
                <a:lnTo>
                  <a:pt x="133" y="394"/>
                </a:lnTo>
                <a:cubicBezTo>
                  <a:pt x="133" y="392"/>
                  <a:pt x="133" y="387"/>
                  <a:pt x="133" y="385"/>
                </a:cubicBezTo>
                <a:close/>
                <a:moveTo>
                  <a:pt x="140" y="359"/>
                </a:moveTo>
                <a:lnTo>
                  <a:pt x="140" y="357"/>
                </a:lnTo>
                <a:lnTo>
                  <a:pt x="140" y="356"/>
                </a:lnTo>
                <a:lnTo>
                  <a:pt x="140" y="354"/>
                </a:lnTo>
                <a:lnTo>
                  <a:pt x="141" y="354"/>
                </a:lnTo>
                <a:cubicBezTo>
                  <a:pt x="140" y="355"/>
                  <a:pt x="139" y="359"/>
                  <a:pt x="140" y="359"/>
                </a:cubicBezTo>
                <a:close/>
                <a:moveTo>
                  <a:pt x="141" y="354"/>
                </a:moveTo>
                <a:lnTo>
                  <a:pt x="141" y="353"/>
                </a:lnTo>
                <a:lnTo>
                  <a:pt x="141" y="351"/>
                </a:lnTo>
                <a:cubicBezTo>
                  <a:pt x="145" y="330"/>
                  <a:pt x="152" y="306"/>
                  <a:pt x="160" y="290"/>
                </a:cubicBezTo>
                <a:cubicBezTo>
                  <a:pt x="155" y="317"/>
                  <a:pt x="147" y="336"/>
                  <a:pt x="144" y="345"/>
                </a:cubicBezTo>
                <a:cubicBezTo>
                  <a:pt x="142" y="348"/>
                  <a:pt x="141" y="353"/>
                  <a:pt x="141" y="354"/>
                </a:cubicBezTo>
                <a:close/>
                <a:moveTo>
                  <a:pt x="139" y="441"/>
                </a:moveTo>
                <a:cubicBezTo>
                  <a:pt x="139" y="443"/>
                  <a:pt x="139" y="445"/>
                  <a:pt x="139" y="445"/>
                </a:cubicBezTo>
                <a:lnTo>
                  <a:pt x="139" y="445"/>
                </a:lnTo>
                <a:cubicBezTo>
                  <a:pt x="139" y="445"/>
                  <a:pt x="139" y="443"/>
                  <a:pt x="139" y="442"/>
                </a:cubicBezTo>
                <a:cubicBezTo>
                  <a:pt x="138" y="434"/>
                  <a:pt x="140" y="404"/>
                  <a:pt x="143" y="388"/>
                </a:cubicBezTo>
                <a:cubicBezTo>
                  <a:pt x="143" y="404"/>
                  <a:pt x="141" y="420"/>
                  <a:pt x="140" y="434"/>
                </a:cubicBezTo>
                <a:cubicBezTo>
                  <a:pt x="140" y="437"/>
                  <a:pt x="139" y="440"/>
                  <a:pt x="139" y="441"/>
                </a:cubicBezTo>
                <a:close/>
                <a:moveTo>
                  <a:pt x="141" y="521"/>
                </a:moveTo>
                <a:lnTo>
                  <a:pt x="144" y="521"/>
                </a:lnTo>
                <a:lnTo>
                  <a:pt x="146" y="521"/>
                </a:lnTo>
                <a:lnTo>
                  <a:pt x="147" y="521"/>
                </a:lnTo>
                <a:lnTo>
                  <a:pt x="148" y="522"/>
                </a:lnTo>
                <a:lnTo>
                  <a:pt x="148" y="523"/>
                </a:lnTo>
                <a:lnTo>
                  <a:pt x="148" y="525"/>
                </a:lnTo>
                <a:lnTo>
                  <a:pt x="145" y="526"/>
                </a:lnTo>
                <a:lnTo>
                  <a:pt x="143" y="526"/>
                </a:lnTo>
                <a:lnTo>
                  <a:pt x="142" y="526"/>
                </a:lnTo>
                <a:lnTo>
                  <a:pt x="141" y="526"/>
                </a:lnTo>
                <a:lnTo>
                  <a:pt x="140" y="526"/>
                </a:lnTo>
                <a:lnTo>
                  <a:pt x="140" y="525"/>
                </a:lnTo>
                <a:lnTo>
                  <a:pt x="141" y="524"/>
                </a:lnTo>
                <a:lnTo>
                  <a:pt x="141" y="523"/>
                </a:lnTo>
                <a:lnTo>
                  <a:pt x="141" y="521"/>
                </a:lnTo>
                <a:close/>
                <a:moveTo>
                  <a:pt x="154" y="515"/>
                </a:moveTo>
                <a:lnTo>
                  <a:pt x="153" y="512"/>
                </a:lnTo>
                <a:lnTo>
                  <a:pt x="155" y="512"/>
                </a:lnTo>
                <a:lnTo>
                  <a:pt x="155" y="513"/>
                </a:lnTo>
                <a:lnTo>
                  <a:pt x="154" y="515"/>
                </a:lnTo>
                <a:close/>
                <a:moveTo>
                  <a:pt x="156" y="508"/>
                </a:moveTo>
                <a:lnTo>
                  <a:pt x="153" y="509"/>
                </a:lnTo>
                <a:lnTo>
                  <a:pt x="151" y="509"/>
                </a:lnTo>
                <a:lnTo>
                  <a:pt x="151" y="508"/>
                </a:lnTo>
                <a:lnTo>
                  <a:pt x="151" y="508"/>
                </a:lnTo>
                <a:cubicBezTo>
                  <a:pt x="149" y="490"/>
                  <a:pt x="148" y="466"/>
                  <a:pt x="148" y="457"/>
                </a:cubicBezTo>
                <a:cubicBezTo>
                  <a:pt x="148" y="410"/>
                  <a:pt x="155" y="377"/>
                  <a:pt x="156" y="376"/>
                </a:cubicBezTo>
                <a:lnTo>
                  <a:pt x="156" y="376"/>
                </a:lnTo>
                <a:lnTo>
                  <a:pt x="156" y="376"/>
                </a:lnTo>
                <a:lnTo>
                  <a:pt x="156" y="376"/>
                </a:lnTo>
                <a:lnTo>
                  <a:pt x="157" y="376"/>
                </a:lnTo>
                <a:lnTo>
                  <a:pt x="157" y="377"/>
                </a:lnTo>
                <a:lnTo>
                  <a:pt x="157" y="377"/>
                </a:lnTo>
                <a:cubicBezTo>
                  <a:pt x="157" y="379"/>
                  <a:pt x="155" y="387"/>
                  <a:pt x="155" y="392"/>
                </a:cubicBezTo>
                <a:lnTo>
                  <a:pt x="156" y="392"/>
                </a:lnTo>
                <a:cubicBezTo>
                  <a:pt x="153" y="403"/>
                  <a:pt x="153" y="417"/>
                  <a:pt x="153" y="423"/>
                </a:cubicBezTo>
                <a:cubicBezTo>
                  <a:pt x="153" y="434"/>
                  <a:pt x="155" y="447"/>
                  <a:pt x="156" y="455"/>
                </a:cubicBezTo>
                <a:cubicBezTo>
                  <a:pt x="157" y="463"/>
                  <a:pt x="158" y="476"/>
                  <a:pt x="158" y="483"/>
                </a:cubicBezTo>
                <a:cubicBezTo>
                  <a:pt x="158" y="490"/>
                  <a:pt x="157" y="503"/>
                  <a:pt x="156" y="508"/>
                </a:cubicBezTo>
                <a:close/>
                <a:moveTo>
                  <a:pt x="162" y="518"/>
                </a:moveTo>
                <a:lnTo>
                  <a:pt x="165" y="517"/>
                </a:lnTo>
                <a:lnTo>
                  <a:pt x="167" y="516"/>
                </a:lnTo>
                <a:lnTo>
                  <a:pt x="168" y="516"/>
                </a:lnTo>
                <a:lnTo>
                  <a:pt x="169" y="516"/>
                </a:lnTo>
                <a:lnTo>
                  <a:pt x="169" y="516"/>
                </a:lnTo>
                <a:lnTo>
                  <a:pt x="170" y="517"/>
                </a:lnTo>
                <a:lnTo>
                  <a:pt x="170" y="518"/>
                </a:lnTo>
                <a:lnTo>
                  <a:pt x="171" y="520"/>
                </a:lnTo>
                <a:cubicBezTo>
                  <a:pt x="162" y="522"/>
                  <a:pt x="158" y="523"/>
                  <a:pt x="158" y="523"/>
                </a:cubicBezTo>
                <a:lnTo>
                  <a:pt x="158" y="523"/>
                </a:lnTo>
                <a:lnTo>
                  <a:pt x="158" y="523"/>
                </a:lnTo>
                <a:lnTo>
                  <a:pt x="158" y="522"/>
                </a:lnTo>
                <a:lnTo>
                  <a:pt x="158" y="522"/>
                </a:lnTo>
                <a:lnTo>
                  <a:pt x="159" y="522"/>
                </a:lnTo>
                <a:lnTo>
                  <a:pt x="159" y="521"/>
                </a:lnTo>
                <a:lnTo>
                  <a:pt x="160" y="521"/>
                </a:lnTo>
                <a:lnTo>
                  <a:pt x="160" y="520"/>
                </a:lnTo>
                <a:lnTo>
                  <a:pt x="161" y="519"/>
                </a:lnTo>
                <a:lnTo>
                  <a:pt x="161" y="518"/>
                </a:lnTo>
                <a:lnTo>
                  <a:pt x="162" y="518"/>
                </a:lnTo>
                <a:close/>
                <a:moveTo>
                  <a:pt x="170" y="498"/>
                </a:moveTo>
                <a:lnTo>
                  <a:pt x="170" y="496"/>
                </a:lnTo>
                <a:lnTo>
                  <a:pt x="170" y="495"/>
                </a:lnTo>
                <a:lnTo>
                  <a:pt x="170" y="494"/>
                </a:lnTo>
                <a:lnTo>
                  <a:pt x="171" y="491"/>
                </a:lnTo>
                <a:lnTo>
                  <a:pt x="171" y="489"/>
                </a:lnTo>
                <a:lnTo>
                  <a:pt x="172" y="487"/>
                </a:lnTo>
                <a:lnTo>
                  <a:pt x="172" y="487"/>
                </a:lnTo>
                <a:lnTo>
                  <a:pt x="172" y="488"/>
                </a:lnTo>
                <a:lnTo>
                  <a:pt x="172" y="489"/>
                </a:lnTo>
                <a:lnTo>
                  <a:pt x="172" y="492"/>
                </a:lnTo>
                <a:lnTo>
                  <a:pt x="172" y="495"/>
                </a:lnTo>
                <a:lnTo>
                  <a:pt x="171" y="497"/>
                </a:lnTo>
                <a:lnTo>
                  <a:pt x="171" y="498"/>
                </a:lnTo>
                <a:lnTo>
                  <a:pt x="170" y="499"/>
                </a:lnTo>
                <a:lnTo>
                  <a:pt x="170" y="499"/>
                </a:lnTo>
                <a:lnTo>
                  <a:pt x="170" y="499"/>
                </a:lnTo>
                <a:lnTo>
                  <a:pt x="170" y="499"/>
                </a:lnTo>
                <a:lnTo>
                  <a:pt x="170" y="498"/>
                </a:lnTo>
                <a:close/>
                <a:moveTo>
                  <a:pt x="174" y="476"/>
                </a:moveTo>
                <a:cubicBezTo>
                  <a:pt x="174" y="476"/>
                  <a:pt x="173" y="465"/>
                  <a:pt x="173" y="465"/>
                </a:cubicBezTo>
                <a:lnTo>
                  <a:pt x="174" y="467"/>
                </a:lnTo>
                <a:lnTo>
                  <a:pt x="174" y="469"/>
                </a:lnTo>
                <a:lnTo>
                  <a:pt x="174" y="470"/>
                </a:lnTo>
                <a:lnTo>
                  <a:pt x="174" y="471"/>
                </a:lnTo>
                <a:lnTo>
                  <a:pt x="175" y="472"/>
                </a:lnTo>
                <a:lnTo>
                  <a:pt x="175" y="473"/>
                </a:lnTo>
                <a:lnTo>
                  <a:pt x="175" y="473"/>
                </a:lnTo>
                <a:lnTo>
                  <a:pt x="175" y="474"/>
                </a:lnTo>
                <a:lnTo>
                  <a:pt x="175" y="475"/>
                </a:lnTo>
                <a:lnTo>
                  <a:pt x="174" y="476"/>
                </a:lnTo>
                <a:close/>
                <a:moveTo>
                  <a:pt x="176" y="492"/>
                </a:moveTo>
                <a:lnTo>
                  <a:pt x="177" y="489"/>
                </a:lnTo>
                <a:lnTo>
                  <a:pt x="177" y="487"/>
                </a:lnTo>
                <a:lnTo>
                  <a:pt x="177" y="487"/>
                </a:lnTo>
                <a:lnTo>
                  <a:pt x="177" y="488"/>
                </a:lnTo>
                <a:cubicBezTo>
                  <a:pt x="178" y="492"/>
                  <a:pt x="178" y="500"/>
                  <a:pt x="178" y="499"/>
                </a:cubicBezTo>
                <a:lnTo>
                  <a:pt x="178" y="500"/>
                </a:lnTo>
                <a:lnTo>
                  <a:pt x="178" y="501"/>
                </a:lnTo>
                <a:lnTo>
                  <a:pt x="178" y="501"/>
                </a:lnTo>
                <a:cubicBezTo>
                  <a:pt x="178" y="502"/>
                  <a:pt x="177" y="495"/>
                  <a:pt x="176" y="492"/>
                </a:cubicBezTo>
                <a:close/>
                <a:moveTo>
                  <a:pt x="176" y="452"/>
                </a:moveTo>
                <a:cubicBezTo>
                  <a:pt x="176" y="443"/>
                  <a:pt x="175" y="435"/>
                  <a:pt x="175" y="432"/>
                </a:cubicBezTo>
                <a:cubicBezTo>
                  <a:pt x="175" y="425"/>
                  <a:pt x="176" y="420"/>
                  <a:pt x="177" y="417"/>
                </a:cubicBezTo>
                <a:cubicBezTo>
                  <a:pt x="178" y="412"/>
                  <a:pt x="179" y="402"/>
                  <a:pt x="178" y="390"/>
                </a:cubicBezTo>
                <a:lnTo>
                  <a:pt x="179" y="389"/>
                </a:lnTo>
                <a:lnTo>
                  <a:pt x="179" y="388"/>
                </a:lnTo>
                <a:lnTo>
                  <a:pt x="179" y="388"/>
                </a:lnTo>
                <a:lnTo>
                  <a:pt x="179" y="388"/>
                </a:lnTo>
                <a:lnTo>
                  <a:pt x="179" y="388"/>
                </a:lnTo>
                <a:lnTo>
                  <a:pt x="179" y="387"/>
                </a:lnTo>
                <a:lnTo>
                  <a:pt x="179" y="387"/>
                </a:lnTo>
                <a:cubicBezTo>
                  <a:pt x="180" y="387"/>
                  <a:pt x="180" y="391"/>
                  <a:pt x="180" y="392"/>
                </a:cubicBezTo>
                <a:cubicBezTo>
                  <a:pt x="180" y="405"/>
                  <a:pt x="177" y="444"/>
                  <a:pt x="176" y="452"/>
                </a:cubicBezTo>
                <a:close/>
                <a:moveTo>
                  <a:pt x="181" y="517"/>
                </a:moveTo>
                <a:lnTo>
                  <a:pt x="182" y="515"/>
                </a:lnTo>
                <a:lnTo>
                  <a:pt x="183" y="516"/>
                </a:lnTo>
                <a:lnTo>
                  <a:pt x="181" y="517"/>
                </a:lnTo>
                <a:close/>
                <a:moveTo>
                  <a:pt x="182" y="439"/>
                </a:moveTo>
                <a:cubicBezTo>
                  <a:pt x="182" y="422"/>
                  <a:pt x="183" y="413"/>
                  <a:pt x="183" y="411"/>
                </a:cubicBezTo>
                <a:cubicBezTo>
                  <a:pt x="183" y="408"/>
                  <a:pt x="183" y="407"/>
                  <a:pt x="183" y="407"/>
                </a:cubicBezTo>
                <a:lnTo>
                  <a:pt x="183" y="407"/>
                </a:lnTo>
                <a:lnTo>
                  <a:pt x="183" y="407"/>
                </a:lnTo>
                <a:lnTo>
                  <a:pt x="183" y="407"/>
                </a:lnTo>
                <a:lnTo>
                  <a:pt x="183" y="407"/>
                </a:lnTo>
                <a:lnTo>
                  <a:pt x="183" y="407"/>
                </a:lnTo>
                <a:lnTo>
                  <a:pt x="183" y="407"/>
                </a:lnTo>
                <a:lnTo>
                  <a:pt x="183" y="407"/>
                </a:lnTo>
                <a:cubicBezTo>
                  <a:pt x="183" y="408"/>
                  <a:pt x="184" y="408"/>
                  <a:pt x="184" y="408"/>
                </a:cubicBezTo>
                <a:lnTo>
                  <a:pt x="184" y="408"/>
                </a:lnTo>
                <a:lnTo>
                  <a:pt x="185" y="408"/>
                </a:lnTo>
                <a:lnTo>
                  <a:pt x="186" y="407"/>
                </a:lnTo>
                <a:lnTo>
                  <a:pt x="187" y="405"/>
                </a:lnTo>
                <a:cubicBezTo>
                  <a:pt x="185" y="466"/>
                  <a:pt x="183" y="490"/>
                  <a:pt x="182" y="491"/>
                </a:cubicBezTo>
                <a:lnTo>
                  <a:pt x="181" y="491"/>
                </a:lnTo>
                <a:lnTo>
                  <a:pt x="181" y="491"/>
                </a:lnTo>
                <a:lnTo>
                  <a:pt x="181" y="491"/>
                </a:lnTo>
                <a:cubicBezTo>
                  <a:pt x="181" y="491"/>
                  <a:pt x="180" y="481"/>
                  <a:pt x="180" y="475"/>
                </a:cubicBezTo>
                <a:cubicBezTo>
                  <a:pt x="180" y="467"/>
                  <a:pt x="181" y="448"/>
                  <a:pt x="182" y="439"/>
                </a:cubicBezTo>
                <a:close/>
                <a:moveTo>
                  <a:pt x="187" y="515"/>
                </a:moveTo>
                <a:lnTo>
                  <a:pt x="186" y="513"/>
                </a:lnTo>
                <a:lnTo>
                  <a:pt x="185" y="511"/>
                </a:lnTo>
                <a:lnTo>
                  <a:pt x="185" y="510"/>
                </a:lnTo>
                <a:lnTo>
                  <a:pt x="184" y="509"/>
                </a:lnTo>
                <a:lnTo>
                  <a:pt x="184" y="508"/>
                </a:lnTo>
                <a:lnTo>
                  <a:pt x="185" y="508"/>
                </a:lnTo>
                <a:lnTo>
                  <a:pt x="185" y="507"/>
                </a:lnTo>
                <a:lnTo>
                  <a:pt x="186" y="506"/>
                </a:lnTo>
                <a:lnTo>
                  <a:pt x="187" y="505"/>
                </a:lnTo>
                <a:lnTo>
                  <a:pt x="188" y="505"/>
                </a:lnTo>
                <a:lnTo>
                  <a:pt x="190" y="503"/>
                </a:lnTo>
                <a:lnTo>
                  <a:pt x="192" y="502"/>
                </a:lnTo>
                <a:lnTo>
                  <a:pt x="192" y="505"/>
                </a:lnTo>
                <a:lnTo>
                  <a:pt x="192" y="507"/>
                </a:lnTo>
                <a:lnTo>
                  <a:pt x="193" y="508"/>
                </a:lnTo>
                <a:lnTo>
                  <a:pt x="193" y="510"/>
                </a:lnTo>
                <a:lnTo>
                  <a:pt x="193" y="511"/>
                </a:lnTo>
                <a:lnTo>
                  <a:pt x="193" y="511"/>
                </a:lnTo>
                <a:lnTo>
                  <a:pt x="193" y="512"/>
                </a:lnTo>
                <a:lnTo>
                  <a:pt x="192" y="512"/>
                </a:lnTo>
                <a:lnTo>
                  <a:pt x="191" y="513"/>
                </a:lnTo>
                <a:lnTo>
                  <a:pt x="190" y="513"/>
                </a:lnTo>
                <a:lnTo>
                  <a:pt x="189" y="514"/>
                </a:lnTo>
                <a:lnTo>
                  <a:pt x="187" y="515"/>
                </a:lnTo>
                <a:close/>
                <a:moveTo>
                  <a:pt x="197" y="499"/>
                </a:moveTo>
                <a:lnTo>
                  <a:pt x="196" y="502"/>
                </a:lnTo>
                <a:lnTo>
                  <a:pt x="196" y="504"/>
                </a:lnTo>
                <a:lnTo>
                  <a:pt x="196" y="504"/>
                </a:lnTo>
                <a:lnTo>
                  <a:pt x="196" y="504"/>
                </a:lnTo>
                <a:lnTo>
                  <a:pt x="197" y="503"/>
                </a:lnTo>
                <a:lnTo>
                  <a:pt x="197" y="501"/>
                </a:lnTo>
                <a:lnTo>
                  <a:pt x="197" y="499"/>
                </a:lnTo>
                <a:close/>
                <a:moveTo>
                  <a:pt x="198" y="489"/>
                </a:moveTo>
                <a:lnTo>
                  <a:pt x="198" y="488"/>
                </a:lnTo>
                <a:lnTo>
                  <a:pt x="198" y="487"/>
                </a:lnTo>
                <a:lnTo>
                  <a:pt x="198" y="486"/>
                </a:lnTo>
                <a:cubicBezTo>
                  <a:pt x="195" y="479"/>
                  <a:pt x="194" y="471"/>
                  <a:pt x="194" y="455"/>
                </a:cubicBezTo>
                <a:cubicBezTo>
                  <a:pt x="194" y="444"/>
                  <a:pt x="195" y="416"/>
                  <a:pt x="196" y="391"/>
                </a:cubicBezTo>
                <a:lnTo>
                  <a:pt x="196" y="390"/>
                </a:lnTo>
                <a:lnTo>
                  <a:pt x="197" y="389"/>
                </a:lnTo>
                <a:lnTo>
                  <a:pt x="197" y="388"/>
                </a:lnTo>
                <a:lnTo>
                  <a:pt x="197" y="387"/>
                </a:lnTo>
                <a:lnTo>
                  <a:pt x="198" y="387"/>
                </a:lnTo>
                <a:lnTo>
                  <a:pt x="198" y="387"/>
                </a:lnTo>
                <a:lnTo>
                  <a:pt x="198" y="387"/>
                </a:lnTo>
                <a:lnTo>
                  <a:pt x="199" y="387"/>
                </a:lnTo>
                <a:cubicBezTo>
                  <a:pt x="200" y="387"/>
                  <a:pt x="201" y="403"/>
                  <a:pt x="201" y="414"/>
                </a:cubicBezTo>
                <a:cubicBezTo>
                  <a:pt x="201" y="441"/>
                  <a:pt x="199" y="483"/>
                  <a:pt x="198" y="489"/>
                </a:cubicBezTo>
                <a:close/>
                <a:moveTo>
                  <a:pt x="201" y="377"/>
                </a:moveTo>
                <a:cubicBezTo>
                  <a:pt x="200" y="376"/>
                  <a:pt x="200" y="376"/>
                  <a:pt x="200" y="376"/>
                </a:cubicBezTo>
                <a:lnTo>
                  <a:pt x="200" y="376"/>
                </a:lnTo>
                <a:lnTo>
                  <a:pt x="199" y="376"/>
                </a:lnTo>
                <a:lnTo>
                  <a:pt x="199" y="376"/>
                </a:lnTo>
                <a:lnTo>
                  <a:pt x="199" y="376"/>
                </a:lnTo>
                <a:lnTo>
                  <a:pt x="199" y="376"/>
                </a:lnTo>
                <a:cubicBezTo>
                  <a:pt x="199" y="376"/>
                  <a:pt x="200" y="374"/>
                  <a:pt x="200" y="374"/>
                </a:cubicBezTo>
                <a:cubicBezTo>
                  <a:pt x="201" y="372"/>
                  <a:pt x="205" y="358"/>
                  <a:pt x="207" y="346"/>
                </a:cubicBezTo>
                <a:cubicBezTo>
                  <a:pt x="208" y="344"/>
                  <a:pt x="209" y="341"/>
                  <a:pt x="209" y="341"/>
                </a:cubicBezTo>
                <a:cubicBezTo>
                  <a:pt x="210" y="339"/>
                  <a:pt x="210" y="338"/>
                  <a:pt x="210" y="339"/>
                </a:cubicBezTo>
                <a:lnTo>
                  <a:pt x="210" y="339"/>
                </a:lnTo>
                <a:lnTo>
                  <a:pt x="210" y="339"/>
                </a:lnTo>
                <a:cubicBezTo>
                  <a:pt x="211" y="338"/>
                  <a:pt x="209" y="346"/>
                  <a:pt x="207" y="354"/>
                </a:cubicBezTo>
                <a:cubicBezTo>
                  <a:pt x="206" y="359"/>
                  <a:pt x="202" y="372"/>
                  <a:pt x="201" y="377"/>
                </a:cubicBezTo>
                <a:close/>
                <a:moveTo>
                  <a:pt x="202" y="500"/>
                </a:moveTo>
                <a:lnTo>
                  <a:pt x="203" y="497"/>
                </a:lnTo>
                <a:lnTo>
                  <a:pt x="203" y="496"/>
                </a:lnTo>
                <a:lnTo>
                  <a:pt x="203" y="495"/>
                </a:lnTo>
                <a:lnTo>
                  <a:pt x="204" y="495"/>
                </a:lnTo>
                <a:lnTo>
                  <a:pt x="206" y="494"/>
                </a:lnTo>
                <a:lnTo>
                  <a:pt x="206" y="495"/>
                </a:lnTo>
                <a:lnTo>
                  <a:pt x="206" y="496"/>
                </a:lnTo>
                <a:lnTo>
                  <a:pt x="206" y="497"/>
                </a:lnTo>
                <a:lnTo>
                  <a:pt x="206" y="498"/>
                </a:lnTo>
                <a:lnTo>
                  <a:pt x="206" y="500"/>
                </a:lnTo>
                <a:lnTo>
                  <a:pt x="206" y="501"/>
                </a:lnTo>
                <a:lnTo>
                  <a:pt x="206" y="502"/>
                </a:lnTo>
                <a:lnTo>
                  <a:pt x="206" y="503"/>
                </a:lnTo>
                <a:lnTo>
                  <a:pt x="206" y="504"/>
                </a:lnTo>
                <a:lnTo>
                  <a:pt x="206" y="505"/>
                </a:lnTo>
                <a:lnTo>
                  <a:pt x="206" y="505"/>
                </a:lnTo>
                <a:lnTo>
                  <a:pt x="206" y="505"/>
                </a:lnTo>
                <a:lnTo>
                  <a:pt x="205" y="505"/>
                </a:lnTo>
                <a:cubicBezTo>
                  <a:pt x="205" y="506"/>
                  <a:pt x="203" y="501"/>
                  <a:pt x="202" y="500"/>
                </a:cubicBezTo>
                <a:close/>
                <a:moveTo>
                  <a:pt x="204" y="485"/>
                </a:moveTo>
                <a:cubicBezTo>
                  <a:pt x="205" y="478"/>
                  <a:pt x="205" y="472"/>
                  <a:pt x="205" y="470"/>
                </a:cubicBezTo>
                <a:cubicBezTo>
                  <a:pt x="205" y="465"/>
                  <a:pt x="205" y="459"/>
                  <a:pt x="206" y="451"/>
                </a:cubicBezTo>
                <a:cubicBezTo>
                  <a:pt x="206" y="457"/>
                  <a:pt x="206" y="465"/>
                  <a:pt x="206" y="466"/>
                </a:cubicBezTo>
                <a:cubicBezTo>
                  <a:pt x="206" y="473"/>
                  <a:pt x="206" y="478"/>
                  <a:pt x="206" y="479"/>
                </a:cubicBezTo>
                <a:lnTo>
                  <a:pt x="207" y="480"/>
                </a:lnTo>
                <a:lnTo>
                  <a:pt x="207" y="481"/>
                </a:lnTo>
                <a:lnTo>
                  <a:pt x="207" y="481"/>
                </a:lnTo>
                <a:lnTo>
                  <a:pt x="207" y="482"/>
                </a:lnTo>
                <a:cubicBezTo>
                  <a:pt x="207" y="483"/>
                  <a:pt x="206" y="484"/>
                  <a:pt x="205" y="485"/>
                </a:cubicBezTo>
                <a:lnTo>
                  <a:pt x="205" y="485"/>
                </a:lnTo>
                <a:lnTo>
                  <a:pt x="205" y="485"/>
                </a:lnTo>
                <a:lnTo>
                  <a:pt x="204" y="485"/>
                </a:lnTo>
                <a:close/>
                <a:moveTo>
                  <a:pt x="205" y="417"/>
                </a:moveTo>
                <a:lnTo>
                  <a:pt x="205" y="415"/>
                </a:lnTo>
                <a:lnTo>
                  <a:pt x="205" y="413"/>
                </a:lnTo>
                <a:lnTo>
                  <a:pt x="205" y="411"/>
                </a:lnTo>
                <a:cubicBezTo>
                  <a:pt x="205" y="401"/>
                  <a:pt x="204" y="395"/>
                  <a:pt x="204" y="393"/>
                </a:cubicBezTo>
                <a:cubicBezTo>
                  <a:pt x="204" y="391"/>
                  <a:pt x="204" y="389"/>
                  <a:pt x="204" y="388"/>
                </a:cubicBezTo>
                <a:cubicBezTo>
                  <a:pt x="203" y="383"/>
                  <a:pt x="208" y="363"/>
                  <a:pt x="220" y="320"/>
                </a:cubicBezTo>
                <a:lnTo>
                  <a:pt x="220" y="319"/>
                </a:lnTo>
                <a:lnTo>
                  <a:pt x="220" y="319"/>
                </a:lnTo>
                <a:lnTo>
                  <a:pt x="221" y="319"/>
                </a:lnTo>
                <a:lnTo>
                  <a:pt x="221" y="318"/>
                </a:lnTo>
                <a:lnTo>
                  <a:pt x="221" y="318"/>
                </a:lnTo>
                <a:lnTo>
                  <a:pt x="221" y="318"/>
                </a:lnTo>
                <a:lnTo>
                  <a:pt x="221" y="318"/>
                </a:lnTo>
                <a:lnTo>
                  <a:pt x="221" y="318"/>
                </a:lnTo>
                <a:lnTo>
                  <a:pt x="221" y="317"/>
                </a:lnTo>
                <a:lnTo>
                  <a:pt x="221" y="318"/>
                </a:lnTo>
                <a:lnTo>
                  <a:pt x="221" y="318"/>
                </a:lnTo>
                <a:cubicBezTo>
                  <a:pt x="221" y="318"/>
                  <a:pt x="221" y="320"/>
                  <a:pt x="221" y="321"/>
                </a:cubicBezTo>
                <a:cubicBezTo>
                  <a:pt x="220" y="324"/>
                  <a:pt x="217" y="338"/>
                  <a:pt x="216" y="348"/>
                </a:cubicBezTo>
                <a:lnTo>
                  <a:pt x="216" y="348"/>
                </a:lnTo>
                <a:cubicBezTo>
                  <a:pt x="215" y="348"/>
                  <a:pt x="215" y="348"/>
                  <a:pt x="215" y="348"/>
                </a:cubicBezTo>
                <a:lnTo>
                  <a:pt x="215" y="348"/>
                </a:lnTo>
                <a:lnTo>
                  <a:pt x="214" y="348"/>
                </a:lnTo>
                <a:lnTo>
                  <a:pt x="214" y="348"/>
                </a:lnTo>
                <a:cubicBezTo>
                  <a:pt x="213" y="346"/>
                  <a:pt x="211" y="362"/>
                  <a:pt x="205" y="417"/>
                </a:cubicBezTo>
                <a:close/>
                <a:moveTo>
                  <a:pt x="226" y="312"/>
                </a:moveTo>
                <a:cubicBezTo>
                  <a:pt x="226" y="314"/>
                  <a:pt x="224" y="326"/>
                  <a:pt x="221" y="339"/>
                </a:cubicBezTo>
                <a:cubicBezTo>
                  <a:pt x="222" y="335"/>
                  <a:pt x="222" y="332"/>
                  <a:pt x="223" y="331"/>
                </a:cubicBezTo>
                <a:cubicBezTo>
                  <a:pt x="224" y="325"/>
                  <a:pt x="225" y="318"/>
                  <a:pt x="226" y="312"/>
                </a:cubicBezTo>
                <a:close/>
                <a:moveTo>
                  <a:pt x="223" y="289"/>
                </a:moveTo>
                <a:lnTo>
                  <a:pt x="225" y="290"/>
                </a:lnTo>
                <a:cubicBezTo>
                  <a:pt x="223" y="296"/>
                  <a:pt x="222" y="300"/>
                  <a:pt x="222" y="300"/>
                </a:cubicBezTo>
                <a:lnTo>
                  <a:pt x="222" y="300"/>
                </a:lnTo>
                <a:lnTo>
                  <a:pt x="222" y="300"/>
                </a:lnTo>
                <a:lnTo>
                  <a:pt x="222" y="299"/>
                </a:lnTo>
                <a:cubicBezTo>
                  <a:pt x="222" y="299"/>
                  <a:pt x="223" y="291"/>
                  <a:pt x="223" y="289"/>
                </a:cubicBezTo>
                <a:close/>
                <a:moveTo>
                  <a:pt x="212" y="503"/>
                </a:moveTo>
                <a:cubicBezTo>
                  <a:pt x="211" y="504"/>
                  <a:pt x="212" y="499"/>
                  <a:pt x="213" y="497"/>
                </a:cubicBezTo>
                <a:lnTo>
                  <a:pt x="214" y="500"/>
                </a:lnTo>
                <a:lnTo>
                  <a:pt x="214" y="501"/>
                </a:lnTo>
                <a:lnTo>
                  <a:pt x="214" y="502"/>
                </a:lnTo>
                <a:lnTo>
                  <a:pt x="213" y="502"/>
                </a:lnTo>
                <a:lnTo>
                  <a:pt x="212" y="503"/>
                </a:lnTo>
                <a:close/>
                <a:moveTo>
                  <a:pt x="210" y="452"/>
                </a:moveTo>
                <a:cubicBezTo>
                  <a:pt x="210" y="405"/>
                  <a:pt x="211" y="404"/>
                  <a:pt x="216" y="389"/>
                </a:cubicBezTo>
                <a:cubicBezTo>
                  <a:pt x="217" y="385"/>
                  <a:pt x="221" y="372"/>
                  <a:pt x="224" y="363"/>
                </a:cubicBezTo>
                <a:cubicBezTo>
                  <a:pt x="222" y="378"/>
                  <a:pt x="220" y="397"/>
                  <a:pt x="220" y="400"/>
                </a:cubicBezTo>
                <a:cubicBezTo>
                  <a:pt x="216" y="442"/>
                  <a:pt x="214" y="452"/>
                  <a:pt x="214" y="453"/>
                </a:cubicBezTo>
                <a:lnTo>
                  <a:pt x="213" y="453"/>
                </a:lnTo>
                <a:lnTo>
                  <a:pt x="213" y="453"/>
                </a:lnTo>
                <a:lnTo>
                  <a:pt x="213" y="453"/>
                </a:lnTo>
                <a:lnTo>
                  <a:pt x="213" y="453"/>
                </a:lnTo>
                <a:lnTo>
                  <a:pt x="213" y="453"/>
                </a:lnTo>
                <a:lnTo>
                  <a:pt x="213" y="453"/>
                </a:lnTo>
                <a:lnTo>
                  <a:pt x="213" y="453"/>
                </a:lnTo>
                <a:lnTo>
                  <a:pt x="213" y="453"/>
                </a:lnTo>
                <a:lnTo>
                  <a:pt x="213" y="453"/>
                </a:lnTo>
                <a:lnTo>
                  <a:pt x="212" y="453"/>
                </a:lnTo>
                <a:lnTo>
                  <a:pt x="212" y="453"/>
                </a:lnTo>
                <a:cubicBezTo>
                  <a:pt x="212" y="452"/>
                  <a:pt x="211" y="452"/>
                  <a:pt x="211" y="452"/>
                </a:cubicBezTo>
                <a:lnTo>
                  <a:pt x="211" y="452"/>
                </a:lnTo>
                <a:lnTo>
                  <a:pt x="210" y="452"/>
                </a:lnTo>
                <a:lnTo>
                  <a:pt x="210" y="452"/>
                </a:lnTo>
                <a:lnTo>
                  <a:pt x="210" y="452"/>
                </a:lnTo>
                <a:lnTo>
                  <a:pt x="210" y="452"/>
                </a:lnTo>
                <a:close/>
                <a:moveTo>
                  <a:pt x="222" y="352"/>
                </a:moveTo>
                <a:cubicBezTo>
                  <a:pt x="230" y="319"/>
                  <a:pt x="234" y="306"/>
                  <a:pt x="234" y="306"/>
                </a:cubicBezTo>
                <a:lnTo>
                  <a:pt x="234" y="306"/>
                </a:lnTo>
                <a:lnTo>
                  <a:pt x="234" y="306"/>
                </a:lnTo>
                <a:lnTo>
                  <a:pt x="234" y="306"/>
                </a:lnTo>
                <a:cubicBezTo>
                  <a:pt x="234" y="307"/>
                  <a:pt x="231" y="322"/>
                  <a:pt x="228" y="336"/>
                </a:cubicBezTo>
                <a:lnTo>
                  <a:pt x="228" y="337"/>
                </a:lnTo>
                <a:lnTo>
                  <a:pt x="227" y="337"/>
                </a:lnTo>
                <a:lnTo>
                  <a:pt x="227" y="337"/>
                </a:lnTo>
                <a:lnTo>
                  <a:pt x="227" y="337"/>
                </a:lnTo>
                <a:cubicBezTo>
                  <a:pt x="227" y="337"/>
                  <a:pt x="226" y="341"/>
                  <a:pt x="225" y="343"/>
                </a:cubicBezTo>
                <a:lnTo>
                  <a:pt x="224" y="344"/>
                </a:lnTo>
                <a:lnTo>
                  <a:pt x="224" y="347"/>
                </a:lnTo>
                <a:lnTo>
                  <a:pt x="223" y="349"/>
                </a:lnTo>
                <a:lnTo>
                  <a:pt x="222" y="352"/>
                </a:lnTo>
                <a:close/>
                <a:moveTo>
                  <a:pt x="232" y="293"/>
                </a:moveTo>
                <a:lnTo>
                  <a:pt x="234" y="294"/>
                </a:lnTo>
                <a:lnTo>
                  <a:pt x="234" y="295"/>
                </a:lnTo>
                <a:lnTo>
                  <a:pt x="233" y="297"/>
                </a:lnTo>
                <a:lnTo>
                  <a:pt x="234" y="294"/>
                </a:lnTo>
                <a:lnTo>
                  <a:pt x="233" y="293"/>
                </a:lnTo>
                <a:lnTo>
                  <a:pt x="232" y="293"/>
                </a:lnTo>
                <a:close/>
                <a:moveTo>
                  <a:pt x="234" y="330"/>
                </a:moveTo>
                <a:lnTo>
                  <a:pt x="235" y="327"/>
                </a:lnTo>
                <a:lnTo>
                  <a:pt x="235" y="329"/>
                </a:lnTo>
                <a:lnTo>
                  <a:pt x="234" y="330"/>
                </a:lnTo>
                <a:close/>
                <a:moveTo>
                  <a:pt x="235" y="327"/>
                </a:moveTo>
                <a:lnTo>
                  <a:pt x="235" y="327"/>
                </a:lnTo>
                <a:lnTo>
                  <a:pt x="235" y="325"/>
                </a:lnTo>
                <a:lnTo>
                  <a:pt x="235" y="326"/>
                </a:lnTo>
                <a:lnTo>
                  <a:pt x="235" y="327"/>
                </a:lnTo>
                <a:close/>
                <a:moveTo>
                  <a:pt x="235" y="325"/>
                </a:moveTo>
                <a:lnTo>
                  <a:pt x="236" y="324"/>
                </a:lnTo>
                <a:lnTo>
                  <a:pt x="236" y="323"/>
                </a:lnTo>
                <a:lnTo>
                  <a:pt x="236" y="323"/>
                </a:lnTo>
                <a:lnTo>
                  <a:pt x="236" y="323"/>
                </a:lnTo>
                <a:lnTo>
                  <a:pt x="235" y="324"/>
                </a:lnTo>
                <a:lnTo>
                  <a:pt x="235" y="325"/>
                </a:lnTo>
                <a:close/>
                <a:moveTo>
                  <a:pt x="236" y="291"/>
                </a:moveTo>
                <a:lnTo>
                  <a:pt x="233" y="289"/>
                </a:lnTo>
                <a:lnTo>
                  <a:pt x="232" y="288"/>
                </a:lnTo>
                <a:lnTo>
                  <a:pt x="230" y="288"/>
                </a:lnTo>
                <a:lnTo>
                  <a:pt x="230" y="288"/>
                </a:lnTo>
                <a:lnTo>
                  <a:pt x="230" y="287"/>
                </a:lnTo>
                <a:lnTo>
                  <a:pt x="230" y="287"/>
                </a:lnTo>
                <a:lnTo>
                  <a:pt x="230" y="285"/>
                </a:lnTo>
                <a:lnTo>
                  <a:pt x="229" y="284"/>
                </a:lnTo>
                <a:cubicBezTo>
                  <a:pt x="231" y="285"/>
                  <a:pt x="235" y="287"/>
                  <a:pt x="236" y="288"/>
                </a:cubicBezTo>
                <a:lnTo>
                  <a:pt x="237" y="288"/>
                </a:lnTo>
                <a:lnTo>
                  <a:pt x="237" y="289"/>
                </a:lnTo>
                <a:lnTo>
                  <a:pt x="236" y="291"/>
                </a:lnTo>
                <a:close/>
                <a:moveTo>
                  <a:pt x="229" y="284"/>
                </a:moveTo>
                <a:lnTo>
                  <a:pt x="229" y="284"/>
                </a:lnTo>
                <a:lnTo>
                  <a:pt x="229" y="284"/>
                </a:lnTo>
                <a:lnTo>
                  <a:pt x="229" y="284"/>
                </a:lnTo>
                <a:close/>
                <a:moveTo>
                  <a:pt x="229" y="284"/>
                </a:moveTo>
                <a:lnTo>
                  <a:pt x="228" y="284"/>
                </a:lnTo>
                <a:lnTo>
                  <a:pt x="226" y="285"/>
                </a:lnTo>
                <a:lnTo>
                  <a:pt x="225" y="285"/>
                </a:lnTo>
                <a:lnTo>
                  <a:pt x="223" y="284"/>
                </a:lnTo>
                <a:lnTo>
                  <a:pt x="222" y="284"/>
                </a:lnTo>
                <a:lnTo>
                  <a:pt x="220" y="283"/>
                </a:lnTo>
                <a:lnTo>
                  <a:pt x="217" y="282"/>
                </a:lnTo>
                <a:lnTo>
                  <a:pt x="215" y="282"/>
                </a:lnTo>
                <a:lnTo>
                  <a:pt x="214" y="282"/>
                </a:lnTo>
                <a:lnTo>
                  <a:pt x="214" y="281"/>
                </a:lnTo>
                <a:lnTo>
                  <a:pt x="214" y="281"/>
                </a:lnTo>
                <a:lnTo>
                  <a:pt x="213" y="280"/>
                </a:lnTo>
                <a:lnTo>
                  <a:pt x="213" y="278"/>
                </a:lnTo>
                <a:cubicBezTo>
                  <a:pt x="221" y="280"/>
                  <a:pt x="229" y="284"/>
                  <a:pt x="229" y="284"/>
                </a:cubicBezTo>
                <a:close/>
                <a:moveTo>
                  <a:pt x="241" y="297"/>
                </a:moveTo>
                <a:lnTo>
                  <a:pt x="242" y="298"/>
                </a:lnTo>
                <a:lnTo>
                  <a:pt x="244" y="299"/>
                </a:lnTo>
                <a:lnTo>
                  <a:pt x="245" y="300"/>
                </a:lnTo>
                <a:cubicBezTo>
                  <a:pt x="243" y="305"/>
                  <a:pt x="241" y="311"/>
                  <a:pt x="241" y="312"/>
                </a:cubicBezTo>
                <a:lnTo>
                  <a:pt x="240" y="313"/>
                </a:lnTo>
                <a:lnTo>
                  <a:pt x="240" y="314"/>
                </a:lnTo>
                <a:lnTo>
                  <a:pt x="240" y="314"/>
                </a:lnTo>
                <a:lnTo>
                  <a:pt x="239" y="315"/>
                </a:lnTo>
                <a:lnTo>
                  <a:pt x="239" y="315"/>
                </a:lnTo>
                <a:lnTo>
                  <a:pt x="239" y="315"/>
                </a:lnTo>
                <a:lnTo>
                  <a:pt x="239" y="315"/>
                </a:lnTo>
                <a:lnTo>
                  <a:pt x="239" y="315"/>
                </a:lnTo>
                <a:cubicBezTo>
                  <a:pt x="239" y="315"/>
                  <a:pt x="239" y="310"/>
                  <a:pt x="240" y="309"/>
                </a:cubicBezTo>
                <a:lnTo>
                  <a:pt x="240" y="307"/>
                </a:lnTo>
                <a:lnTo>
                  <a:pt x="240" y="305"/>
                </a:lnTo>
                <a:lnTo>
                  <a:pt x="240" y="302"/>
                </a:lnTo>
                <a:lnTo>
                  <a:pt x="240" y="300"/>
                </a:lnTo>
                <a:lnTo>
                  <a:pt x="241" y="297"/>
                </a:lnTo>
                <a:close/>
                <a:moveTo>
                  <a:pt x="245" y="319"/>
                </a:moveTo>
                <a:lnTo>
                  <a:pt x="244" y="320"/>
                </a:lnTo>
                <a:lnTo>
                  <a:pt x="243" y="321"/>
                </a:lnTo>
                <a:lnTo>
                  <a:pt x="241" y="323"/>
                </a:lnTo>
                <a:lnTo>
                  <a:pt x="242" y="320"/>
                </a:lnTo>
                <a:lnTo>
                  <a:pt x="243" y="317"/>
                </a:lnTo>
                <a:lnTo>
                  <a:pt x="244" y="315"/>
                </a:lnTo>
                <a:lnTo>
                  <a:pt x="244" y="313"/>
                </a:lnTo>
                <a:lnTo>
                  <a:pt x="245" y="312"/>
                </a:lnTo>
                <a:lnTo>
                  <a:pt x="245" y="311"/>
                </a:lnTo>
                <a:lnTo>
                  <a:pt x="246" y="310"/>
                </a:lnTo>
                <a:lnTo>
                  <a:pt x="246" y="309"/>
                </a:lnTo>
                <a:lnTo>
                  <a:pt x="246" y="309"/>
                </a:lnTo>
                <a:lnTo>
                  <a:pt x="246" y="309"/>
                </a:lnTo>
                <a:lnTo>
                  <a:pt x="246" y="309"/>
                </a:lnTo>
                <a:lnTo>
                  <a:pt x="246" y="310"/>
                </a:lnTo>
                <a:lnTo>
                  <a:pt x="246" y="311"/>
                </a:lnTo>
                <a:lnTo>
                  <a:pt x="246" y="312"/>
                </a:lnTo>
                <a:lnTo>
                  <a:pt x="246" y="313"/>
                </a:lnTo>
                <a:lnTo>
                  <a:pt x="245" y="315"/>
                </a:lnTo>
                <a:lnTo>
                  <a:pt x="245" y="317"/>
                </a:lnTo>
                <a:lnTo>
                  <a:pt x="245" y="31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3" name="Freeform 139"/>
          <p:cNvSpPr>
            <a:spLocks noEditPoints="1"/>
          </p:cNvSpPr>
          <p:nvPr>
            <p:custDataLst>
              <p:tags r:id="rId19"/>
            </p:custDataLst>
          </p:nvPr>
        </p:nvSpPr>
        <p:spPr bwMode="auto">
          <a:xfrm>
            <a:off x="1164273" y="4084320"/>
            <a:ext cx="474980" cy="510540"/>
          </a:xfrm>
          <a:custGeom>
            <a:avLst/>
            <a:gdLst>
              <a:gd name="T0" fmla="*/ 420 w 613"/>
              <a:gd name="T1" fmla="*/ 403 h 806"/>
              <a:gd name="T2" fmla="*/ 227 w 613"/>
              <a:gd name="T3" fmla="*/ 755 h 806"/>
              <a:gd name="T4" fmla="*/ 280 w 613"/>
              <a:gd name="T5" fmla="*/ 148 h 806"/>
              <a:gd name="T6" fmla="*/ 151 w 613"/>
              <a:gd name="T7" fmla="*/ 168 h 806"/>
              <a:gd name="T8" fmla="*/ 81 w 613"/>
              <a:gd name="T9" fmla="*/ 228 h 806"/>
              <a:gd name="T10" fmla="*/ 62 w 613"/>
              <a:gd name="T11" fmla="*/ 197 h 806"/>
              <a:gd name="T12" fmla="*/ 214 w 613"/>
              <a:gd name="T13" fmla="*/ 56 h 806"/>
              <a:gd name="T14" fmla="*/ 121 w 613"/>
              <a:gd name="T15" fmla="*/ 113 h 806"/>
              <a:gd name="T16" fmla="*/ 110 w 613"/>
              <a:gd name="T17" fmla="*/ 128 h 806"/>
              <a:gd name="T18" fmla="*/ 243 w 613"/>
              <a:gd name="T19" fmla="*/ 139 h 806"/>
              <a:gd name="T20" fmla="*/ 175 w 613"/>
              <a:gd name="T21" fmla="*/ 106 h 806"/>
              <a:gd name="T22" fmla="*/ 161 w 613"/>
              <a:gd name="T23" fmla="*/ 74 h 806"/>
              <a:gd name="T24" fmla="*/ 178 w 613"/>
              <a:gd name="T25" fmla="*/ 124 h 806"/>
              <a:gd name="T26" fmla="*/ 238 w 613"/>
              <a:gd name="T27" fmla="*/ 85 h 806"/>
              <a:gd name="T28" fmla="*/ 154 w 613"/>
              <a:gd name="T29" fmla="*/ 42 h 806"/>
              <a:gd name="T30" fmla="*/ 83 w 613"/>
              <a:gd name="T31" fmla="*/ 88 h 806"/>
              <a:gd name="T32" fmla="*/ 75 w 613"/>
              <a:gd name="T33" fmla="*/ 77 h 806"/>
              <a:gd name="T34" fmla="*/ 103 w 613"/>
              <a:gd name="T35" fmla="*/ 187 h 806"/>
              <a:gd name="T36" fmla="*/ 185 w 613"/>
              <a:gd name="T37" fmla="*/ 150 h 806"/>
              <a:gd name="T38" fmla="*/ 270 w 613"/>
              <a:gd name="T39" fmla="*/ 124 h 806"/>
              <a:gd name="T40" fmla="*/ 192 w 613"/>
              <a:gd name="T41" fmla="*/ 26 h 806"/>
              <a:gd name="T42" fmla="*/ 65 w 613"/>
              <a:gd name="T43" fmla="*/ 151 h 806"/>
              <a:gd name="T44" fmla="*/ 64 w 613"/>
              <a:gd name="T45" fmla="*/ 225 h 806"/>
              <a:gd name="T46" fmla="*/ 110 w 613"/>
              <a:gd name="T47" fmla="*/ 268 h 806"/>
              <a:gd name="T48" fmla="*/ 147 w 613"/>
              <a:gd name="T49" fmla="*/ 233 h 806"/>
              <a:gd name="T50" fmla="*/ 243 w 613"/>
              <a:gd name="T51" fmla="*/ 223 h 806"/>
              <a:gd name="T52" fmla="*/ 294 w 613"/>
              <a:gd name="T53" fmla="*/ 191 h 806"/>
              <a:gd name="T54" fmla="*/ 238 w 613"/>
              <a:gd name="T55" fmla="*/ 708 h 806"/>
              <a:gd name="T56" fmla="*/ 239 w 613"/>
              <a:gd name="T57" fmla="*/ 650 h 806"/>
              <a:gd name="T58" fmla="*/ 213 w 613"/>
              <a:gd name="T59" fmla="*/ 702 h 806"/>
              <a:gd name="T60" fmla="*/ 80 w 613"/>
              <a:gd name="T61" fmla="*/ 696 h 806"/>
              <a:gd name="T62" fmla="*/ 136 w 613"/>
              <a:gd name="T63" fmla="*/ 632 h 806"/>
              <a:gd name="T64" fmla="*/ 81 w 613"/>
              <a:gd name="T65" fmla="*/ 691 h 806"/>
              <a:gd name="T66" fmla="*/ 151 w 613"/>
              <a:gd name="T67" fmla="*/ 698 h 806"/>
              <a:gd name="T68" fmla="*/ 167 w 613"/>
              <a:gd name="T69" fmla="*/ 603 h 806"/>
              <a:gd name="T70" fmla="*/ 85 w 613"/>
              <a:gd name="T71" fmla="*/ 573 h 806"/>
              <a:gd name="T72" fmla="*/ 66 w 613"/>
              <a:gd name="T73" fmla="*/ 636 h 806"/>
              <a:gd name="T74" fmla="*/ 41 w 613"/>
              <a:gd name="T75" fmla="*/ 689 h 806"/>
              <a:gd name="T76" fmla="*/ 102 w 613"/>
              <a:gd name="T77" fmla="*/ 724 h 806"/>
              <a:gd name="T78" fmla="*/ 201 w 613"/>
              <a:gd name="T79" fmla="*/ 690 h 806"/>
              <a:gd name="T80" fmla="*/ 280 w 613"/>
              <a:gd name="T81" fmla="*/ 649 h 806"/>
              <a:gd name="T82" fmla="*/ 492 w 613"/>
              <a:gd name="T83" fmla="*/ 308 h 806"/>
              <a:gd name="T84" fmla="*/ 360 w 613"/>
              <a:gd name="T85" fmla="*/ 187 h 806"/>
              <a:gd name="T86" fmla="*/ 521 w 613"/>
              <a:gd name="T87" fmla="*/ 221 h 806"/>
              <a:gd name="T88" fmla="*/ 458 w 613"/>
              <a:gd name="T89" fmla="*/ 280 h 806"/>
              <a:gd name="T90" fmla="*/ 387 w 613"/>
              <a:gd name="T91" fmla="*/ 173 h 806"/>
              <a:gd name="T92" fmla="*/ 450 w 613"/>
              <a:gd name="T93" fmla="*/ 423 h 806"/>
              <a:gd name="T94" fmla="*/ 515 w 613"/>
              <a:gd name="T95" fmla="*/ 338 h 806"/>
              <a:gd name="T96" fmla="*/ 418 w 613"/>
              <a:gd name="T97" fmla="*/ 137 h 806"/>
              <a:gd name="T98" fmla="*/ 320 w 613"/>
              <a:gd name="T99" fmla="*/ 248 h 806"/>
              <a:gd name="T100" fmla="*/ 426 w 613"/>
              <a:gd name="T101" fmla="*/ 242 h 806"/>
              <a:gd name="T102" fmla="*/ 544 w 613"/>
              <a:gd name="T103" fmla="*/ 532 h 806"/>
              <a:gd name="T104" fmla="*/ 513 w 613"/>
              <a:gd name="T105" fmla="*/ 605 h 806"/>
              <a:gd name="T106" fmla="*/ 423 w 613"/>
              <a:gd name="T107" fmla="*/ 683 h 806"/>
              <a:gd name="T108" fmla="*/ 376 w 613"/>
              <a:gd name="T109" fmla="*/ 691 h 806"/>
              <a:gd name="T110" fmla="*/ 429 w 613"/>
              <a:gd name="T111" fmla="*/ 536 h 806"/>
              <a:gd name="T112" fmla="*/ 329 w 613"/>
              <a:gd name="T113" fmla="*/ 644 h 806"/>
              <a:gd name="T114" fmla="*/ 388 w 613"/>
              <a:gd name="T115" fmla="*/ 700 h 806"/>
              <a:gd name="T116" fmla="*/ 471 w 613"/>
              <a:gd name="T117" fmla="*/ 693 h 806"/>
              <a:gd name="T118" fmla="*/ 534 w 613"/>
              <a:gd name="T119" fmla="*/ 498 h 806"/>
              <a:gd name="T120" fmla="*/ 480 w 613"/>
              <a:gd name="T121" fmla="*/ 445 h 806"/>
              <a:gd name="T122" fmla="*/ 495 w 613"/>
              <a:gd name="T123" fmla="*/ 386 h 806"/>
              <a:gd name="T124" fmla="*/ 561 w 613"/>
              <a:gd name="T125" fmla="*/ 24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8" h="804">
                <a:moveTo>
                  <a:pt x="722" y="191"/>
                </a:moveTo>
                <a:lnTo>
                  <a:pt x="722" y="191"/>
                </a:lnTo>
                <a:lnTo>
                  <a:pt x="722" y="190"/>
                </a:lnTo>
                <a:lnTo>
                  <a:pt x="722" y="189"/>
                </a:lnTo>
                <a:lnTo>
                  <a:pt x="722" y="189"/>
                </a:lnTo>
                <a:lnTo>
                  <a:pt x="722" y="189"/>
                </a:lnTo>
                <a:lnTo>
                  <a:pt x="721" y="188"/>
                </a:lnTo>
                <a:lnTo>
                  <a:pt x="721" y="188"/>
                </a:lnTo>
                <a:lnTo>
                  <a:pt x="721" y="188"/>
                </a:lnTo>
                <a:cubicBezTo>
                  <a:pt x="720" y="188"/>
                  <a:pt x="715" y="180"/>
                  <a:pt x="713" y="174"/>
                </a:cubicBezTo>
                <a:lnTo>
                  <a:pt x="712" y="172"/>
                </a:lnTo>
                <a:lnTo>
                  <a:pt x="710" y="172"/>
                </a:lnTo>
                <a:lnTo>
                  <a:pt x="708" y="173"/>
                </a:lnTo>
                <a:cubicBezTo>
                  <a:pt x="689" y="138"/>
                  <a:pt x="643" y="120"/>
                  <a:pt x="611" y="121"/>
                </a:cubicBezTo>
                <a:cubicBezTo>
                  <a:pt x="562" y="117"/>
                  <a:pt x="499" y="155"/>
                  <a:pt x="468" y="207"/>
                </a:cubicBezTo>
                <a:lnTo>
                  <a:pt x="466" y="207"/>
                </a:lnTo>
                <a:lnTo>
                  <a:pt x="464" y="207"/>
                </a:lnTo>
                <a:lnTo>
                  <a:pt x="462" y="207"/>
                </a:lnTo>
                <a:lnTo>
                  <a:pt x="461" y="207"/>
                </a:lnTo>
                <a:lnTo>
                  <a:pt x="460" y="207"/>
                </a:lnTo>
                <a:lnTo>
                  <a:pt x="459" y="208"/>
                </a:lnTo>
                <a:lnTo>
                  <a:pt x="459" y="209"/>
                </a:lnTo>
                <a:cubicBezTo>
                  <a:pt x="458" y="210"/>
                  <a:pt x="462" y="219"/>
                  <a:pt x="461" y="218"/>
                </a:cubicBezTo>
                <a:lnTo>
                  <a:pt x="461" y="218"/>
                </a:lnTo>
                <a:lnTo>
                  <a:pt x="461" y="219"/>
                </a:lnTo>
                <a:lnTo>
                  <a:pt x="460" y="221"/>
                </a:lnTo>
                <a:lnTo>
                  <a:pt x="458" y="221"/>
                </a:lnTo>
                <a:lnTo>
                  <a:pt x="457" y="222"/>
                </a:lnTo>
                <a:lnTo>
                  <a:pt x="457" y="223"/>
                </a:lnTo>
                <a:lnTo>
                  <a:pt x="456" y="225"/>
                </a:lnTo>
                <a:lnTo>
                  <a:pt x="457" y="227"/>
                </a:lnTo>
                <a:lnTo>
                  <a:pt x="456" y="228"/>
                </a:lnTo>
                <a:lnTo>
                  <a:pt x="455" y="228"/>
                </a:lnTo>
                <a:cubicBezTo>
                  <a:pt x="449" y="227"/>
                  <a:pt x="450" y="227"/>
                  <a:pt x="448" y="227"/>
                </a:cubicBezTo>
                <a:lnTo>
                  <a:pt x="448" y="227"/>
                </a:lnTo>
                <a:lnTo>
                  <a:pt x="447" y="227"/>
                </a:lnTo>
                <a:lnTo>
                  <a:pt x="447" y="227"/>
                </a:lnTo>
                <a:lnTo>
                  <a:pt x="447" y="227"/>
                </a:lnTo>
                <a:lnTo>
                  <a:pt x="447" y="226"/>
                </a:lnTo>
                <a:lnTo>
                  <a:pt x="447" y="226"/>
                </a:lnTo>
                <a:lnTo>
                  <a:pt x="447" y="226"/>
                </a:lnTo>
                <a:lnTo>
                  <a:pt x="447" y="226"/>
                </a:lnTo>
                <a:lnTo>
                  <a:pt x="447" y="226"/>
                </a:lnTo>
                <a:lnTo>
                  <a:pt x="447" y="225"/>
                </a:lnTo>
                <a:lnTo>
                  <a:pt x="448" y="225"/>
                </a:lnTo>
                <a:cubicBezTo>
                  <a:pt x="449" y="224"/>
                  <a:pt x="453" y="211"/>
                  <a:pt x="453" y="199"/>
                </a:cubicBezTo>
                <a:cubicBezTo>
                  <a:pt x="454" y="182"/>
                  <a:pt x="445" y="96"/>
                  <a:pt x="427" y="87"/>
                </a:cubicBezTo>
                <a:cubicBezTo>
                  <a:pt x="396" y="16"/>
                  <a:pt x="367" y="13"/>
                  <a:pt x="326" y="6"/>
                </a:cubicBezTo>
                <a:lnTo>
                  <a:pt x="326" y="5"/>
                </a:lnTo>
                <a:lnTo>
                  <a:pt x="326" y="5"/>
                </a:lnTo>
                <a:lnTo>
                  <a:pt x="326" y="4"/>
                </a:lnTo>
                <a:lnTo>
                  <a:pt x="325" y="3"/>
                </a:lnTo>
                <a:cubicBezTo>
                  <a:pt x="324" y="1"/>
                  <a:pt x="317" y="0"/>
                  <a:pt x="314" y="0"/>
                </a:cubicBezTo>
                <a:cubicBezTo>
                  <a:pt x="287" y="-1"/>
                  <a:pt x="224" y="25"/>
                  <a:pt x="219" y="44"/>
                </a:cubicBezTo>
                <a:cubicBezTo>
                  <a:pt x="198" y="57"/>
                  <a:pt x="177" y="110"/>
                  <a:pt x="178" y="127"/>
                </a:cubicBezTo>
                <a:lnTo>
                  <a:pt x="178" y="128"/>
                </a:lnTo>
                <a:lnTo>
                  <a:pt x="178" y="129"/>
                </a:lnTo>
                <a:lnTo>
                  <a:pt x="178" y="130"/>
                </a:lnTo>
                <a:lnTo>
                  <a:pt x="180" y="132"/>
                </a:lnTo>
                <a:lnTo>
                  <a:pt x="180" y="132"/>
                </a:lnTo>
                <a:lnTo>
                  <a:pt x="181" y="132"/>
                </a:lnTo>
                <a:lnTo>
                  <a:pt x="181" y="132"/>
                </a:lnTo>
                <a:lnTo>
                  <a:pt x="181" y="133"/>
                </a:lnTo>
                <a:cubicBezTo>
                  <a:pt x="180" y="136"/>
                  <a:pt x="179" y="148"/>
                  <a:pt x="179" y="149"/>
                </a:cubicBezTo>
                <a:cubicBezTo>
                  <a:pt x="178" y="194"/>
                  <a:pt x="221" y="257"/>
                  <a:pt x="254" y="280"/>
                </a:cubicBezTo>
                <a:lnTo>
                  <a:pt x="253" y="282"/>
                </a:lnTo>
                <a:lnTo>
                  <a:pt x="254" y="283"/>
                </a:lnTo>
                <a:lnTo>
                  <a:pt x="255" y="284"/>
                </a:lnTo>
                <a:lnTo>
                  <a:pt x="256" y="284"/>
                </a:lnTo>
                <a:lnTo>
                  <a:pt x="258" y="284"/>
                </a:lnTo>
                <a:lnTo>
                  <a:pt x="260" y="285"/>
                </a:lnTo>
                <a:lnTo>
                  <a:pt x="261" y="286"/>
                </a:lnTo>
                <a:lnTo>
                  <a:pt x="262" y="288"/>
                </a:lnTo>
                <a:lnTo>
                  <a:pt x="264" y="289"/>
                </a:lnTo>
                <a:lnTo>
                  <a:pt x="265" y="290"/>
                </a:lnTo>
                <a:lnTo>
                  <a:pt x="266" y="290"/>
                </a:lnTo>
                <a:lnTo>
                  <a:pt x="266" y="290"/>
                </a:lnTo>
                <a:lnTo>
                  <a:pt x="267" y="290"/>
                </a:lnTo>
                <a:lnTo>
                  <a:pt x="268" y="290"/>
                </a:lnTo>
                <a:lnTo>
                  <a:pt x="268" y="289"/>
                </a:lnTo>
                <a:lnTo>
                  <a:pt x="268" y="287"/>
                </a:lnTo>
                <a:lnTo>
                  <a:pt x="267" y="286"/>
                </a:lnTo>
                <a:lnTo>
                  <a:pt x="267" y="284"/>
                </a:lnTo>
                <a:lnTo>
                  <a:pt x="266" y="283"/>
                </a:lnTo>
                <a:lnTo>
                  <a:pt x="268" y="283"/>
                </a:lnTo>
                <a:lnTo>
                  <a:pt x="269" y="282"/>
                </a:lnTo>
                <a:lnTo>
                  <a:pt x="269" y="280"/>
                </a:lnTo>
                <a:lnTo>
                  <a:pt x="269" y="279"/>
                </a:lnTo>
                <a:lnTo>
                  <a:pt x="268" y="278"/>
                </a:lnTo>
                <a:cubicBezTo>
                  <a:pt x="270" y="277"/>
                  <a:pt x="274" y="275"/>
                  <a:pt x="274" y="275"/>
                </a:cubicBezTo>
                <a:lnTo>
                  <a:pt x="275" y="274"/>
                </a:lnTo>
                <a:lnTo>
                  <a:pt x="277" y="274"/>
                </a:lnTo>
                <a:lnTo>
                  <a:pt x="278" y="273"/>
                </a:lnTo>
                <a:lnTo>
                  <a:pt x="280" y="273"/>
                </a:lnTo>
                <a:lnTo>
                  <a:pt x="280" y="273"/>
                </a:lnTo>
                <a:lnTo>
                  <a:pt x="280" y="274"/>
                </a:lnTo>
                <a:lnTo>
                  <a:pt x="281" y="274"/>
                </a:lnTo>
                <a:lnTo>
                  <a:pt x="282" y="274"/>
                </a:lnTo>
                <a:cubicBezTo>
                  <a:pt x="286" y="275"/>
                  <a:pt x="297" y="265"/>
                  <a:pt x="298" y="263"/>
                </a:cubicBezTo>
                <a:cubicBezTo>
                  <a:pt x="309" y="257"/>
                  <a:pt x="317" y="252"/>
                  <a:pt x="321" y="250"/>
                </a:cubicBezTo>
                <a:cubicBezTo>
                  <a:pt x="329" y="245"/>
                  <a:pt x="336" y="241"/>
                  <a:pt x="345" y="238"/>
                </a:cubicBezTo>
                <a:cubicBezTo>
                  <a:pt x="350" y="240"/>
                  <a:pt x="357" y="240"/>
                  <a:pt x="360" y="240"/>
                </a:cubicBezTo>
                <a:cubicBezTo>
                  <a:pt x="378" y="240"/>
                  <a:pt x="394" y="232"/>
                  <a:pt x="395" y="228"/>
                </a:cubicBezTo>
                <a:cubicBezTo>
                  <a:pt x="406" y="230"/>
                  <a:pt x="416" y="231"/>
                  <a:pt x="423" y="232"/>
                </a:cubicBezTo>
                <a:lnTo>
                  <a:pt x="425" y="233"/>
                </a:lnTo>
                <a:lnTo>
                  <a:pt x="426" y="233"/>
                </a:lnTo>
                <a:lnTo>
                  <a:pt x="427" y="234"/>
                </a:lnTo>
                <a:lnTo>
                  <a:pt x="428" y="235"/>
                </a:lnTo>
                <a:lnTo>
                  <a:pt x="430" y="235"/>
                </a:lnTo>
                <a:lnTo>
                  <a:pt x="431" y="234"/>
                </a:lnTo>
                <a:lnTo>
                  <a:pt x="432" y="232"/>
                </a:lnTo>
                <a:lnTo>
                  <a:pt x="432" y="234"/>
                </a:lnTo>
                <a:lnTo>
                  <a:pt x="434" y="235"/>
                </a:lnTo>
                <a:lnTo>
                  <a:pt x="436" y="235"/>
                </a:lnTo>
                <a:lnTo>
                  <a:pt x="437" y="235"/>
                </a:lnTo>
                <a:lnTo>
                  <a:pt x="438" y="234"/>
                </a:lnTo>
                <a:lnTo>
                  <a:pt x="438" y="234"/>
                </a:lnTo>
                <a:lnTo>
                  <a:pt x="438" y="234"/>
                </a:lnTo>
                <a:lnTo>
                  <a:pt x="439" y="235"/>
                </a:lnTo>
                <a:lnTo>
                  <a:pt x="439" y="235"/>
                </a:lnTo>
                <a:lnTo>
                  <a:pt x="440" y="237"/>
                </a:lnTo>
                <a:lnTo>
                  <a:pt x="442" y="239"/>
                </a:lnTo>
                <a:lnTo>
                  <a:pt x="445" y="241"/>
                </a:lnTo>
                <a:cubicBezTo>
                  <a:pt x="451" y="241"/>
                  <a:pt x="464" y="245"/>
                  <a:pt x="464" y="245"/>
                </a:cubicBezTo>
                <a:cubicBezTo>
                  <a:pt x="463" y="245"/>
                  <a:pt x="456" y="241"/>
                  <a:pt x="454" y="239"/>
                </a:cubicBezTo>
                <a:lnTo>
                  <a:pt x="457" y="237"/>
                </a:lnTo>
                <a:cubicBezTo>
                  <a:pt x="468" y="240"/>
                  <a:pt x="470" y="242"/>
                  <a:pt x="473" y="244"/>
                </a:cubicBezTo>
                <a:lnTo>
                  <a:pt x="472" y="248"/>
                </a:lnTo>
                <a:cubicBezTo>
                  <a:pt x="470" y="246"/>
                  <a:pt x="468" y="246"/>
                  <a:pt x="468" y="246"/>
                </a:cubicBezTo>
                <a:lnTo>
                  <a:pt x="467" y="246"/>
                </a:lnTo>
                <a:lnTo>
                  <a:pt x="467" y="246"/>
                </a:lnTo>
                <a:lnTo>
                  <a:pt x="466" y="246"/>
                </a:lnTo>
                <a:lnTo>
                  <a:pt x="466" y="246"/>
                </a:lnTo>
                <a:cubicBezTo>
                  <a:pt x="498" y="258"/>
                  <a:pt x="528" y="296"/>
                  <a:pt x="540" y="312"/>
                </a:cubicBezTo>
                <a:cubicBezTo>
                  <a:pt x="544" y="316"/>
                  <a:pt x="547" y="320"/>
                  <a:pt x="548" y="321"/>
                </a:cubicBezTo>
                <a:lnTo>
                  <a:pt x="549" y="324"/>
                </a:lnTo>
                <a:lnTo>
                  <a:pt x="550" y="325"/>
                </a:lnTo>
                <a:lnTo>
                  <a:pt x="550" y="326"/>
                </a:lnTo>
                <a:lnTo>
                  <a:pt x="550" y="327"/>
                </a:lnTo>
                <a:lnTo>
                  <a:pt x="550" y="327"/>
                </a:lnTo>
                <a:lnTo>
                  <a:pt x="549" y="326"/>
                </a:lnTo>
                <a:lnTo>
                  <a:pt x="547" y="325"/>
                </a:lnTo>
                <a:lnTo>
                  <a:pt x="545" y="323"/>
                </a:lnTo>
                <a:lnTo>
                  <a:pt x="542" y="320"/>
                </a:lnTo>
                <a:cubicBezTo>
                  <a:pt x="558" y="332"/>
                  <a:pt x="578" y="372"/>
                  <a:pt x="577" y="398"/>
                </a:cubicBezTo>
                <a:lnTo>
                  <a:pt x="573" y="396"/>
                </a:lnTo>
                <a:lnTo>
                  <a:pt x="572" y="396"/>
                </a:lnTo>
                <a:lnTo>
                  <a:pt x="571" y="398"/>
                </a:lnTo>
                <a:lnTo>
                  <a:pt x="570" y="399"/>
                </a:lnTo>
                <a:lnTo>
                  <a:pt x="571" y="400"/>
                </a:lnTo>
                <a:lnTo>
                  <a:pt x="573" y="401"/>
                </a:lnTo>
                <a:lnTo>
                  <a:pt x="574" y="401"/>
                </a:lnTo>
                <a:lnTo>
                  <a:pt x="575" y="402"/>
                </a:lnTo>
                <a:lnTo>
                  <a:pt x="576" y="402"/>
                </a:lnTo>
                <a:lnTo>
                  <a:pt x="577" y="406"/>
                </a:lnTo>
                <a:lnTo>
                  <a:pt x="578" y="407"/>
                </a:lnTo>
                <a:lnTo>
                  <a:pt x="579" y="408"/>
                </a:lnTo>
                <a:lnTo>
                  <a:pt x="580" y="410"/>
                </a:lnTo>
                <a:lnTo>
                  <a:pt x="580" y="411"/>
                </a:lnTo>
                <a:lnTo>
                  <a:pt x="580" y="412"/>
                </a:lnTo>
                <a:lnTo>
                  <a:pt x="580" y="413"/>
                </a:lnTo>
                <a:lnTo>
                  <a:pt x="580" y="413"/>
                </a:lnTo>
                <a:lnTo>
                  <a:pt x="580" y="412"/>
                </a:lnTo>
                <a:lnTo>
                  <a:pt x="579" y="411"/>
                </a:lnTo>
                <a:lnTo>
                  <a:pt x="579" y="409"/>
                </a:lnTo>
                <a:lnTo>
                  <a:pt x="578" y="408"/>
                </a:lnTo>
                <a:lnTo>
                  <a:pt x="578" y="407"/>
                </a:lnTo>
                <a:lnTo>
                  <a:pt x="578" y="407"/>
                </a:lnTo>
                <a:lnTo>
                  <a:pt x="577" y="406"/>
                </a:lnTo>
                <a:cubicBezTo>
                  <a:pt x="578" y="405"/>
                  <a:pt x="575" y="413"/>
                  <a:pt x="574" y="416"/>
                </a:cubicBezTo>
                <a:lnTo>
                  <a:pt x="575" y="418"/>
                </a:lnTo>
                <a:lnTo>
                  <a:pt x="576" y="420"/>
                </a:lnTo>
                <a:lnTo>
                  <a:pt x="576" y="422"/>
                </a:lnTo>
                <a:lnTo>
                  <a:pt x="577" y="423"/>
                </a:lnTo>
                <a:lnTo>
                  <a:pt x="577" y="423"/>
                </a:lnTo>
                <a:lnTo>
                  <a:pt x="578" y="423"/>
                </a:lnTo>
                <a:cubicBezTo>
                  <a:pt x="587" y="417"/>
                  <a:pt x="584" y="414"/>
                  <a:pt x="585" y="414"/>
                </a:cubicBezTo>
                <a:lnTo>
                  <a:pt x="585" y="413"/>
                </a:lnTo>
                <a:lnTo>
                  <a:pt x="585" y="413"/>
                </a:lnTo>
                <a:lnTo>
                  <a:pt x="585" y="413"/>
                </a:lnTo>
                <a:lnTo>
                  <a:pt x="586" y="413"/>
                </a:lnTo>
                <a:cubicBezTo>
                  <a:pt x="585" y="414"/>
                  <a:pt x="590" y="414"/>
                  <a:pt x="589" y="414"/>
                </a:cubicBezTo>
                <a:lnTo>
                  <a:pt x="589" y="414"/>
                </a:lnTo>
                <a:lnTo>
                  <a:pt x="590" y="414"/>
                </a:lnTo>
                <a:lnTo>
                  <a:pt x="591" y="414"/>
                </a:lnTo>
                <a:lnTo>
                  <a:pt x="591" y="414"/>
                </a:lnTo>
                <a:lnTo>
                  <a:pt x="592" y="414"/>
                </a:lnTo>
                <a:lnTo>
                  <a:pt x="592" y="414"/>
                </a:lnTo>
                <a:lnTo>
                  <a:pt x="594" y="414"/>
                </a:lnTo>
                <a:lnTo>
                  <a:pt x="597" y="414"/>
                </a:lnTo>
                <a:lnTo>
                  <a:pt x="596" y="414"/>
                </a:lnTo>
                <a:lnTo>
                  <a:pt x="594" y="416"/>
                </a:lnTo>
                <a:lnTo>
                  <a:pt x="593" y="415"/>
                </a:lnTo>
                <a:lnTo>
                  <a:pt x="593" y="415"/>
                </a:lnTo>
                <a:lnTo>
                  <a:pt x="592" y="414"/>
                </a:lnTo>
                <a:lnTo>
                  <a:pt x="592" y="414"/>
                </a:lnTo>
                <a:lnTo>
                  <a:pt x="590" y="414"/>
                </a:lnTo>
                <a:lnTo>
                  <a:pt x="589" y="414"/>
                </a:lnTo>
                <a:cubicBezTo>
                  <a:pt x="583" y="414"/>
                  <a:pt x="573" y="444"/>
                  <a:pt x="566" y="468"/>
                </a:cubicBezTo>
                <a:cubicBezTo>
                  <a:pt x="560" y="489"/>
                  <a:pt x="549" y="522"/>
                  <a:pt x="541" y="540"/>
                </a:cubicBezTo>
                <a:cubicBezTo>
                  <a:pt x="568" y="501"/>
                  <a:pt x="572" y="482"/>
                  <a:pt x="573" y="477"/>
                </a:cubicBezTo>
                <a:cubicBezTo>
                  <a:pt x="573" y="476"/>
                  <a:pt x="573" y="475"/>
                  <a:pt x="573" y="475"/>
                </a:cubicBezTo>
                <a:lnTo>
                  <a:pt x="573" y="475"/>
                </a:lnTo>
                <a:lnTo>
                  <a:pt x="574" y="474"/>
                </a:lnTo>
                <a:lnTo>
                  <a:pt x="574" y="474"/>
                </a:lnTo>
                <a:lnTo>
                  <a:pt x="574" y="474"/>
                </a:lnTo>
                <a:cubicBezTo>
                  <a:pt x="574" y="474"/>
                  <a:pt x="575" y="475"/>
                  <a:pt x="576" y="476"/>
                </a:cubicBezTo>
                <a:cubicBezTo>
                  <a:pt x="577" y="477"/>
                  <a:pt x="579" y="478"/>
                  <a:pt x="579" y="478"/>
                </a:cubicBezTo>
                <a:cubicBezTo>
                  <a:pt x="572" y="524"/>
                  <a:pt x="517" y="590"/>
                  <a:pt x="483" y="608"/>
                </a:cubicBezTo>
                <a:lnTo>
                  <a:pt x="485" y="606"/>
                </a:lnTo>
                <a:lnTo>
                  <a:pt x="486" y="605"/>
                </a:lnTo>
                <a:lnTo>
                  <a:pt x="488" y="603"/>
                </a:lnTo>
                <a:lnTo>
                  <a:pt x="489" y="602"/>
                </a:lnTo>
                <a:lnTo>
                  <a:pt x="490" y="602"/>
                </a:lnTo>
                <a:lnTo>
                  <a:pt x="490" y="601"/>
                </a:lnTo>
                <a:lnTo>
                  <a:pt x="491" y="601"/>
                </a:lnTo>
                <a:lnTo>
                  <a:pt x="491" y="600"/>
                </a:lnTo>
                <a:lnTo>
                  <a:pt x="491" y="600"/>
                </a:lnTo>
                <a:lnTo>
                  <a:pt x="491" y="600"/>
                </a:lnTo>
                <a:lnTo>
                  <a:pt x="490" y="600"/>
                </a:lnTo>
                <a:lnTo>
                  <a:pt x="490" y="601"/>
                </a:lnTo>
                <a:cubicBezTo>
                  <a:pt x="489" y="601"/>
                  <a:pt x="482" y="603"/>
                  <a:pt x="480" y="603"/>
                </a:cubicBezTo>
                <a:lnTo>
                  <a:pt x="478" y="603"/>
                </a:lnTo>
                <a:lnTo>
                  <a:pt x="477" y="603"/>
                </a:lnTo>
                <a:lnTo>
                  <a:pt x="475" y="602"/>
                </a:lnTo>
                <a:lnTo>
                  <a:pt x="474" y="603"/>
                </a:lnTo>
                <a:lnTo>
                  <a:pt x="473" y="604"/>
                </a:lnTo>
                <a:lnTo>
                  <a:pt x="472" y="606"/>
                </a:lnTo>
                <a:lnTo>
                  <a:pt x="470" y="607"/>
                </a:lnTo>
                <a:lnTo>
                  <a:pt x="469" y="608"/>
                </a:lnTo>
                <a:lnTo>
                  <a:pt x="468" y="609"/>
                </a:lnTo>
                <a:lnTo>
                  <a:pt x="467" y="610"/>
                </a:lnTo>
                <a:lnTo>
                  <a:pt x="466" y="611"/>
                </a:lnTo>
                <a:cubicBezTo>
                  <a:pt x="460" y="614"/>
                  <a:pt x="456" y="616"/>
                  <a:pt x="455" y="617"/>
                </a:cubicBezTo>
                <a:lnTo>
                  <a:pt x="455" y="617"/>
                </a:lnTo>
                <a:lnTo>
                  <a:pt x="454" y="617"/>
                </a:lnTo>
                <a:lnTo>
                  <a:pt x="453" y="618"/>
                </a:lnTo>
                <a:lnTo>
                  <a:pt x="453" y="615"/>
                </a:lnTo>
                <a:lnTo>
                  <a:pt x="452" y="613"/>
                </a:lnTo>
                <a:lnTo>
                  <a:pt x="451" y="611"/>
                </a:lnTo>
                <a:lnTo>
                  <a:pt x="450" y="610"/>
                </a:lnTo>
                <a:lnTo>
                  <a:pt x="450" y="610"/>
                </a:lnTo>
                <a:lnTo>
                  <a:pt x="449" y="609"/>
                </a:lnTo>
                <a:lnTo>
                  <a:pt x="449" y="609"/>
                </a:lnTo>
                <a:lnTo>
                  <a:pt x="449" y="607"/>
                </a:lnTo>
                <a:cubicBezTo>
                  <a:pt x="447" y="599"/>
                  <a:pt x="445" y="595"/>
                  <a:pt x="444" y="594"/>
                </a:cubicBezTo>
                <a:lnTo>
                  <a:pt x="444" y="594"/>
                </a:lnTo>
                <a:lnTo>
                  <a:pt x="443" y="594"/>
                </a:lnTo>
                <a:lnTo>
                  <a:pt x="443" y="594"/>
                </a:lnTo>
                <a:lnTo>
                  <a:pt x="442" y="594"/>
                </a:lnTo>
                <a:lnTo>
                  <a:pt x="442" y="594"/>
                </a:lnTo>
                <a:lnTo>
                  <a:pt x="442" y="595"/>
                </a:lnTo>
                <a:cubicBezTo>
                  <a:pt x="440" y="596"/>
                  <a:pt x="438" y="609"/>
                  <a:pt x="438" y="617"/>
                </a:cubicBezTo>
                <a:lnTo>
                  <a:pt x="436" y="620"/>
                </a:lnTo>
                <a:lnTo>
                  <a:pt x="435" y="623"/>
                </a:lnTo>
                <a:lnTo>
                  <a:pt x="435" y="625"/>
                </a:lnTo>
                <a:lnTo>
                  <a:pt x="434" y="626"/>
                </a:lnTo>
                <a:lnTo>
                  <a:pt x="434" y="626"/>
                </a:lnTo>
                <a:lnTo>
                  <a:pt x="434" y="625"/>
                </a:lnTo>
                <a:lnTo>
                  <a:pt x="434" y="625"/>
                </a:lnTo>
                <a:lnTo>
                  <a:pt x="434" y="624"/>
                </a:lnTo>
                <a:lnTo>
                  <a:pt x="433" y="623"/>
                </a:lnTo>
                <a:lnTo>
                  <a:pt x="432" y="622"/>
                </a:lnTo>
                <a:lnTo>
                  <a:pt x="431" y="622"/>
                </a:lnTo>
                <a:lnTo>
                  <a:pt x="430" y="622"/>
                </a:lnTo>
                <a:lnTo>
                  <a:pt x="429" y="622"/>
                </a:lnTo>
                <a:lnTo>
                  <a:pt x="428" y="622"/>
                </a:lnTo>
                <a:lnTo>
                  <a:pt x="428" y="623"/>
                </a:lnTo>
                <a:lnTo>
                  <a:pt x="427" y="623"/>
                </a:lnTo>
                <a:lnTo>
                  <a:pt x="427" y="623"/>
                </a:lnTo>
                <a:lnTo>
                  <a:pt x="426" y="623"/>
                </a:lnTo>
                <a:lnTo>
                  <a:pt x="426" y="622"/>
                </a:lnTo>
                <a:lnTo>
                  <a:pt x="425" y="621"/>
                </a:lnTo>
                <a:lnTo>
                  <a:pt x="425" y="619"/>
                </a:lnTo>
                <a:lnTo>
                  <a:pt x="425" y="617"/>
                </a:lnTo>
                <a:lnTo>
                  <a:pt x="424" y="615"/>
                </a:lnTo>
                <a:lnTo>
                  <a:pt x="424" y="613"/>
                </a:lnTo>
                <a:lnTo>
                  <a:pt x="422" y="612"/>
                </a:lnTo>
                <a:lnTo>
                  <a:pt x="420" y="612"/>
                </a:lnTo>
                <a:lnTo>
                  <a:pt x="419" y="614"/>
                </a:lnTo>
                <a:lnTo>
                  <a:pt x="416" y="620"/>
                </a:lnTo>
                <a:cubicBezTo>
                  <a:pt x="401" y="617"/>
                  <a:pt x="393" y="617"/>
                  <a:pt x="389" y="617"/>
                </a:cubicBezTo>
                <a:cubicBezTo>
                  <a:pt x="387" y="617"/>
                  <a:pt x="385" y="617"/>
                  <a:pt x="384" y="617"/>
                </a:cubicBezTo>
                <a:cubicBezTo>
                  <a:pt x="383" y="617"/>
                  <a:pt x="381" y="617"/>
                  <a:pt x="380" y="617"/>
                </a:cubicBezTo>
                <a:cubicBezTo>
                  <a:pt x="379" y="617"/>
                  <a:pt x="375" y="617"/>
                  <a:pt x="374" y="617"/>
                </a:cubicBezTo>
                <a:cubicBezTo>
                  <a:pt x="370" y="620"/>
                  <a:pt x="364" y="620"/>
                  <a:pt x="364" y="620"/>
                </a:cubicBezTo>
                <a:lnTo>
                  <a:pt x="363" y="620"/>
                </a:lnTo>
                <a:lnTo>
                  <a:pt x="362" y="620"/>
                </a:lnTo>
                <a:lnTo>
                  <a:pt x="362" y="621"/>
                </a:lnTo>
                <a:lnTo>
                  <a:pt x="361" y="621"/>
                </a:lnTo>
                <a:lnTo>
                  <a:pt x="361" y="622"/>
                </a:lnTo>
                <a:lnTo>
                  <a:pt x="361" y="623"/>
                </a:lnTo>
                <a:cubicBezTo>
                  <a:pt x="342" y="619"/>
                  <a:pt x="342" y="617"/>
                  <a:pt x="342" y="616"/>
                </a:cubicBezTo>
                <a:lnTo>
                  <a:pt x="342" y="615"/>
                </a:lnTo>
                <a:lnTo>
                  <a:pt x="342" y="615"/>
                </a:lnTo>
                <a:lnTo>
                  <a:pt x="342" y="615"/>
                </a:lnTo>
                <a:lnTo>
                  <a:pt x="341" y="615"/>
                </a:lnTo>
                <a:cubicBezTo>
                  <a:pt x="341" y="614"/>
                  <a:pt x="339" y="614"/>
                  <a:pt x="339" y="614"/>
                </a:cubicBezTo>
                <a:cubicBezTo>
                  <a:pt x="337" y="615"/>
                  <a:pt x="334" y="615"/>
                  <a:pt x="333" y="615"/>
                </a:cubicBezTo>
                <a:cubicBezTo>
                  <a:pt x="327" y="615"/>
                  <a:pt x="317" y="609"/>
                  <a:pt x="308" y="603"/>
                </a:cubicBezTo>
                <a:cubicBezTo>
                  <a:pt x="303" y="600"/>
                  <a:pt x="293" y="594"/>
                  <a:pt x="287" y="591"/>
                </a:cubicBezTo>
                <a:cubicBezTo>
                  <a:pt x="287" y="591"/>
                  <a:pt x="293" y="595"/>
                  <a:pt x="294" y="596"/>
                </a:cubicBezTo>
                <a:cubicBezTo>
                  <a:pt x="300" y="601"/>
                  <a:pt x="308" y="606"/>
                  <a:pt x="308" y="606"/>
                </a:cubicBezTo>
                <a:lnTo>
                  <a:pt x="309" y="606"/>
                </a:lnTo>
                <a:cubicBezTo>
                  <a:pt x="307" y="607"/>
                  <a:pt x="307" y="608"/>
                  <a:pt x="307" y="609"/>
                </a:cubicBezTo>
                <a:cubicBezTo>
                  <a:pt x="307" y="610"/>
                  <a:pt x="308" y="610"/>
                  <a:pt x="308" y="611"/>
                </a:cubicBezTo>
                <a:lnTo>
                  <a:pt x="308" y="611"/>
                </a:lnTo>
                <a:lnTo>
                  <a:pt x="308" y="611"/>
                </a:lnTo>
                <a:lnTo>
                  <a:pt x="308" y="611"/>
                </a:lnTo>
                <a:cubicBezTo>
                  <a:pt x="308" y="611"/>
                  <a:pt x="307" y="610"/>
                  <a:pt x="307" y="610"/>
                </a:cubicBezTo>
                <a:cubicBezTo>
                  <a:pt x="311" y="612"/>
                  <a:pt x="281" y="591"/>
                  <a:pt x="269" y="584"/>
                </a:cubicBezTo>
                <a:cubicBezTo>
                  <a:pt x="267" y="583"/>
                  <a:pt x="266" y="581"/>
                  <a:pt x="265" y="579"/>
                </a:cubicBezTo>
                <a:lnTo>
                  <a:pt x="264" y="578"/>
                </a:lnTo>
                <a:lnTo>
                  <a:pt x="263" y="576"/>
                </a:lnTo>
                <a:lnTo>
                  <a:pt x="261" y="574"/>
                </a:lnTo>
                <a:lnTo>
                  <a:pt x="259" y="571"/>
                </a:lnTo>
                <a:lnTo>
                  <a:pt x="259" y="571"/>
                </a:lnTo>
                <a:lnTo>
                  <a:pt x="258" y="570"/>
                </a:lnTo>
                <a:lnTo>
                  <a:pt x="258" y="570"/>
                </a:lnTo>
                <a:lnTo>
                  <a:pt x="258" y="570"/>
                </a:lnTo>
                <a:lnTo>
                  <a:pt x="258" y="570"/>
                </a:lnTo>
                <a:cubicBezTo>
                  <a:pt x="258" y="570"/>
                  <a:pt x="259" y="571"/>
                  <a:pt x="259" y="571"/>
                </a:cubicBezTo>
                <a:cubicBezTo>
                  <a:pt x="257" y="570"/>
                  <a:pt x="266" y="576"/>
                  <a:pt x="269" y="578"/>
                </a:cubicBezTo>
                <a:cubicBezTo>
                  <a:pt x="259" y="568"/>
                  <a:pt x="253" y="554"/>
                  <a:pt x="254" y="555"/>
                </a:cubicBezTo>
                <a:lnTo>
                  <a:pt x="255" y="553"/>
                </a:lnTo>
                <a:lnTo>
                  <a:pt x="256" y="550"/>
                </a:lnTo>
                <a:lnTo>
                  <a:pt x="256" y="549"/>
                </a:lnTo>
                <a:lnTo>
                  <a:pt x="256" y="548"/>
                </a:lnTo>
                <a:lnTo>
                  <a:pt x="255" y="548"/>
                </a:lnTo>
                <a:lnTo>
                  <a:pt x="253" y="548"/>
                </a:lnTo>
                <a:lnTo>
                  <a:pt x="251" y="550"/>
                </a:lnTo>
                <a:lnTo>
                  <a:pt x="248" y="551"/>
                </a:lnTo>
                <a:lnTo>
                  <a:pt x="248" y="550"/>
                </a:lnTo>
                <a:cubicBezTo>
                  <a:pt x="247" y="548"/>
                  <a:pt x="245" y="544"/>
                  <a:pt x="244" y="544"/>
                </a:cubicBezTo>
                <a:cubicBezTo>
                  <a:pt x="251" y="537"/>
                  <a:pt x="255" y="531"/>
                  <a:pt x="255" y="531"/>
                </a:cubicBezTo>
                <a:lnTo>
                  <a:pt x="255" y="530"/>
                </a:lnTo>
                <a:lnTo>
                  <a:pt x="255" y="530"/>
                </a:lnTo>
                <a:lnTo>
                  <a:pt x="254" y="529"/>
                </a:lnTo>
                <a:cubicBezTo>
                  <a:pt x="254" y="528"/>
                  <a:pt x="243" y="535"/>
                  <a:pt x="239" y="539"/>
                </a:cubicBezTo>
                <a:lnTo>
                  <a:pt x="237" y="537"/>
                </a:lnTo>
                <a:lnTo>
                  <a:pt x="236" y="536"/>
                </a:lnTo>
                <a:lnTo>
                  <a:pt x="235" y="536"/>
                </a:lnTo>
                <a:lnTo>
                  <a:pt x="234" y="537"/>
                </a:lnTo>
                <a:lnTo>
                  <a:pt x="234" y="538"/>
                </a:lnTo>
                <a:lnTo>
                  <a:pt x="235" y="540"/>
                </a:lnTo>
                <a:cubicBezTo>
                  <a:pt x="222" y="542"/>
                  <a:pt x="211" y="564"/>
                  <a:pt x="204" y="577"/>
                </a:cubicBezTo>
                <a:lnTo>
                  <a:pt x="204" y="578"/>
                </a:lnTo>
                <a:lnTo>
                  <a:pt x="203" y="579"/>
                </a:lnTo>
                <a:lnTo>
                  <a:pt x="203" y="580"/>
                </a:lnTo>
                <a:cubicBezTo>
                  <a:pt x="202" y="582"/>
                  <a:pt x="199" y="585"/>
                  <a:pt x="198" y="587"/>
                </a:cubicBezTo>
                <a:cubicBezTo>
                  <a:pt x="189" y="598"/>
                  <a:pt x="173" y="625"/>
                  <a:pt x="174" y="655"/>
                </a:cubicBezTo>
                <a:lnTo>
                  <a:pt x="174" y="657"/>
                </a:lnTo>
                <a:lnTo>
                  <a:pt x="174" y="659"/>
                </a:lnTo>
                <a:lnTo>
                  <a:pt x="174" y="661"/>
                </a:lnTo>
                <a:lnTo>
                  <a:pt x="175" y="663"/>
                </a:lnTo>
                <a:cubicBezTo>
                  <a:pt x="171" y="675"/>
                  <a:pt x="170" y="691"/>
                  <a:pt x="170" y="694"/>
                </a:cubicBezTo>
                <a:cubicBezTo>
                  <a:pt x="170" y="767"/>
                  <a:pt x="271" y="805"/>
                  <a:pt x="306" y="804"/>
                </a:cubicBezTo>
                <a:cubicBezTo>
                  <a:pt x="315" y="805"/>
                  <a:pt x="323" y="802"/>
                  <a:pt x="324" y="800"/>
                </a:cubicBezTo>
                <a:lnTo>
                  <a:pt x="325" y="799"/>
                </a:lnTo>
                <a:lnTo>
                  <a:pt x="326" y="798"/>
                </a:lnTo>
                <a:lnTo>
                  <a:pt x="326" y="797"/>
                </a:lnTo>
                <a:cubicBezTo>
                  <a:pt x="343" y="795"/>
                  <a:pt x="373" y="784"/>
                  <a:pt x="376" y="772"/>
                </a:cubicBezTo>
                <a:cubicBezTo>
                  <a:pt x="379" y="770"/>
                  <a:pt x="384" y="767"/>
                  <a:pt x="386" y="766"/>
                </a:cubicBezTo>
                <a:cubicBezTo>
                  <a:pt x="412" y="757"/>
                  <a:pt x="440" y="711"/>
                  <a:pt x="444" y="682"/>
                </a:cubicBezTo>
                <a:cubicBezTo>
                  <a:pt x="446" y="675"/>
                  <a:pt x="449" y="664"/>
                  <a:pt x="451" y="658"/>
                </a:cubicBezTo>
                <a:lnTo>
                  <a:pt x="451" y="656"/>
                </a:lnTo>
                <a:lnTo>
                  <a:pt x="450" y="655"/>
                </a:lnTo>
                <a:lnTo>
                  <a:pt x="448" y="656"/>
                </a:lnTo>
                <a:lnTo>
                  <a:pt x="447" y="659"/>
                </a:lnTo>
                <a:lnTo>
                  <a:pt x="447" y="660"/>
                </a:lnTo>
                <a:lnTo>
                  <a:pt x="446" y="660"/>
                </a:lnTo>
                <a:lnTo>
                  <a:pt x="446" y="660"/>
                </a:lnTo>
                <a:lnTo>
                  <a:pt x="446" y="659"/>
                </a:lnTo>
                <a:cubicBezTo>
                  <a:pt x="448" y="653"/>
                  <a:pt x="449" y="647"/>
                  <a:pt x="449" y="646"/>
                </a:cubicBezTo>
                <a:lnTo>
                  <a:pt x="450" y="645"/>
                </a:lnTo>
                <a:lnTo>
                  <a:pt x="450" y="645"/>
                </a:lnTo>
                <a:lnTo>
                  <a:pt x="450" y="644"/>
                </a:lnTo>
                <a:lnTo>
                  <a:pt x="450" y="644"/>
                </a:lnTo>
                <a:lnTo>
                  <a:pt x="450" y="643"/>
                </a:lnTo>
                <a:lnTo>
                  <a:pt x="450" y="643"/>
                </a:lnTo>
                <a:lnTo>
                  <a:pt x="450" y="643"/>
                </a:lnTo>
                <a:lnTo>
                  <a:pt x="450" y="643"/>
                </a:lnTo>
                <a:cubicBezTo>
                  <a:pt x="451" y="643"/>
                  <a:pt x="451" y="645"/>
                  <a:pt x="452" y="646"/>
                </a:cubicBezTo>
                <a:cubicBezTo>
                  <a:pt x="453" y="649"/>
                  <a:pt x="462" y="664"/>
                  <a:pt x="471" y="674"/>
                </a:cubicBezTo>
                <a:lnTo>
                  <a:pt x="471" y="675"/>
                </a:lnTo>
                <a:lnTo>
                  <a:pt x="471" y="676"/>
                </a:lnTo>
                <a:lnTo>
                  <a:pt x="472" y="678"/>
                </a:lnTo>
                <a:cubicBezTo>
                  <a:pt x="473" y="681"/>
                  <a:pt x="481" y="685"/>
                  <a:pt x="483" y="685"/>
                </a:cubicBezTo>
                <a:lnTo>
                  <a:pt x="483" y="686"/>
                </a:lnTo>
                <a:lnTo>
                  <a:pt x="484" y="686"/>
                </a:lnTo>
                <a:lnTo>
                  <a:pt x="485" y="687"/>
                </a:lnTo>
                <a:lnTo>
                  <a:pt x="486" y="688"/>
                </a:lnTo>
                <a:lnTo>
                  <a:pt x="487" y="689"/>
                </a:lnTo>
                <a:lnTo>
                  <a:pt x="488" y="691"/>
                </a:lnTo>
                <a:lnTo>
                  <a:pt x="490" y="692"/>
                </a:lnTo>
                <a:lnTo>
                  <a:pt x="492" y="695"/>
                </a:lnTo>
                <a:lnTo>
                  <a:pt x="491" y="696"/>
                </a:lnTo>
                <a:lnTo>
                  <a:pt x="490" y="698"/>
                </a:lnTo>
                <a:lnTo>
                  <a:pt x="490" y="699"/>
                </a:lnTo>
                <a:lnTo>
                  <a:pt x="490" y="700"/>
                </a:lnTo>
                <a:lnTo>
                  <a:pt x="491" y="700"/>
                </a:lnTo>
                <a:lnTo>
                  <a:pt x="493" y="701"/>
                </a:lnTo>
                <a:lnTo>
                  <a:pt x="495" y="701"/>
                </a:lnTo>
                <a:lnTo>
                  <a:pt x="498" y="701"/>
                </a:lnTo>
                <a:cubicBezTo>
                  <a:pt x="514" y="716"/>
                  <a:pt x="535" y="725"/>
                  <a:pt x="552" y="725"/>
                </a:cubicBezTo>
                <a:cubicBezTo>
                  <a:pt x="559" y="725"/>
                  <a:pt x="568" y="723"/>
                  <a:pt x="573" y="722"/>
                </a:cubicBezTo>
                <a:lnTo>
                  <a:pt x="577" y="722"/>
                </a:lnTo>
                <a:lnTo>
                  <a:pt x="582" y="722"/>
                </a:lnTo>
                <a:lnTo>
                  <a:pt x="586" y="723"/>
                </a:lnTo>
                <a:lnTo>
                  <a:pt x="590" y="723"/>
                </a:lnTo>
                <a:cubicBezTo>
                  <a:pt x="660" y="725"/>
                  <a:pt x="738" y="661"/>
                  <a:pt x="734" y="582"/>
                </a:cubicBezTo>
                <a:cubicBezTo>
                  <a:pt x="736" y="561"/>
                  <a:pt x="725" y="523"/>
                  <a:pt x="718" y="507"/>
                </a:cubicBezTo>
                <a:cubicBezTo>
                  <a:pt x="718" y="498"/>
                  <a:pt x="711" y="488"/>
                  <a:pt x="706" y="483"/>
                </a:cubicBezTo>
                <a:lnTo>
                  <a:pt x="705" y="481"/>
                </a:lnTo>
                <a:lnTo>
                  <a:pt x="705" y="480"/>
                </a:lnTo>
                <a:lnTo>
                  <a:pt x="704" y="478"/>
                </a:lnTo>
                <a:lnTo>
                  <a:pt x="703" y="477"/>
                </a:lnTo>
                <a:lnTo>
                  <a:pt x="703" y="476"/>
                </a:lnTo>
                <a:lnTo>
                  <a:pt x="702" y="475"/>
                </a:lnTo>
                <a:lnTo>
                  <a:pt x="701" y="474"/>
                </a:lnTo>
                <a:lnTo>
                  <a:pt x="701" y="473"/>
                </a:lnTo>
                <a:lnTo>
                  <a:pt x="700" y="474"/>
                </a:lnTo>
                <a:lnTo>
                  <a:pt x="699" y="474"/>
                </a:lnTo>
                <a:cubicBezTo>
                  <a:pt x="697" y="473"/>
                  <a:pt x="694" y="470"/>
                  <a:pt x="693" y="469"/>
                </a:cubicBezTo>
                <a:cubicBezTo>
                  <a:pt x="689" y="466"/>
                  <a:pt x="682" y="459"/>
                  <a:pt x="676" y="456"/>
                </a:cubicBezTo>
                <a:lnTo>
                  <a:pt x="676" y="455"/>
                </a:lnTo>
                <a:lnTo>
                  <a:pt x="676" y="453"/>
                </a:lnTo>
                <a:lnTo>
                  <a:pt x="673" y="451"/>
                </a:lnTo>
                <a:lnTo>
                  <a:pt x="670" y="451"/>
                </a:lnTo>
                <a:cubicBezTo>
                  <a:pt x="663" y="446"/>
                  <a:pt x="663" y="446"/>
                  <a:pt x="663" y="446"/>
                </a:cubicBezTo>
                <a:lnTo>
                  <a:pt x="663" y="446"/>
                </a:lnTo>
                <a:lnTo>
                  <a:pt x="662" y="444"/>
                </a:lnTo>
                <a:lnTo>
                  <a:pt x="662" y="443"/>
                </a:lnTo>
                <a:lnTo>
                  <a:pt x="661" y="441"/>
                </a:lnTo>
                <a:lnTo>
                  <a:pt x="660" y="440"/>
                </a:lnTo>
                <a:lnTo>
                  <a:pt x="659" y="440"/>
                </a:lnTo>
                <a:cubicBezTo>
                  <a:pt x="656" y="440"/>
                  <a:pt x="654" y="437"/>
                  <a:pt x="652" y="435"/>
                </a:cubicBezTo>
                <a:cubicBezTo>
                  <a:pt x="650" y="432"/>
                  <a:pt x="640" y="424"/>
                  <a:pt x="632" y="419"/>
                </a:cubicBezTo>
                <a:lnTo>
                  <a:pt x="631" y="417"/>
                </a:lnTo>
                <a:lnTo>
                  <a:pt x="630" y="415"/>
                </a:lnTo>
                <a:lnTo>
                  <a:pt x="629" y="414"/>
                </a:lnTo>
                <a:lnTo>
                  <a:pt x="628" y="413"/>
                </a:lnTo>
                <a:lnTo>
                  <a:pt x="627" y="413"/>
                </a:lnTo>
                <a:lnTo>
                  <a:pt x="624" y="414"/>
                </a:lnTo>
                <a:cubicBezTo>
                  <a:pt x="621" y="413"/>
                  <a:pt x="620" y="413"/>
                  <a:pt x="620" y="413"/>
                </a:cubicBezTo>
                <a:lnTo>
                  <a:pt x="620" y="413"/>
                </a:lnTo>
                <a:lnTo>
                  <a:pt x="620" y="413"/>
                </a:lnTo>
                <a:lnTo>
                  <a:pt x="620" y="413"/>
                </a:lnTo>
                <a:lnTo>
                  <a:pt x="620" y="413"/>
                </a:lnTo>
                <a:lnTo>
                  <a:pt x="621" y="413"/>
                </a:lnTo>
                <a:lnTo>
                  <a:pt x="621" y="413"/>
                </a:lnTo>
                <a:cubicBezTo>
                  <a:pt x="623" y="414"/>
                  <a:pt x="636" y="410"/>
                  <a:pt x="646" y="402"/>
                </a:cubicBezTo>
                <a:cubicBezTo>
                  <a:pt x="681" y="393"/>
                  <a:pt x="709" y="359"/>
                  <a:pt x="708" y="344"/>
                </a:cubicBezTo>
                <a:lnTo>
                  <a:pt x="708" y="343"/>
                </a:lnTo>
                <a:cubicBezTo>
                  <a:pt x="711" y="341"/>
                  <a:pt x="715" y="336"/>
                  <a:pt x="716" y="334"/>
                </a:cubicBezTo>
                <a:lnTo>
                  <a:pt x="717" y="333"/>
                </a:lnTo>
                <a:lnTo>
                  <a:pt x="718" y="333"/>
                </a:lnTo>
                <a:lnTo>
                  <a:pt x="719" y="333"/>
                </a:lnTo>
                <a:lnTo>
                  <a:pt x="720" y="333"/>
                </a:lnTo>
                <a:lnTo>
                  <a:pt x="720" y="332"/>
                </a:lnTo>
                <a:lnTo>
                  <a:pt x="721" y="330"/>
                </a:lnTo>
                <a:lnTo>
                  <a:pt x="721" y="329"/>
                </a:lnTo>
                <a:lnTo>
                  <a:pt x="721" y="327"/>
                </a:lnTo>
                <a:lnTo>
                  <a:pt x="721" y="326"/>
                </a:lnTo>
                <a:cubicBezTo>
                  <a:pt x="729" y="313"/>
                  <a:pt x="735" y="297"/>
                  <a:pt x="738" y="286"/>
                </a:cubicBezTo>
                <a:cubicBezTo>
                  <a:pt x="741" y="275"/>
                  <a:pt x="741" y="270"/>
                  <a:pt x="741" y="269"/>
                </a:cubicBezTo>
                <a:cubicBezTo>
                  <a:pt x="741" y="267"/>
                  <a:pt x="741" y="267"/>
                  <a:pt x="741" y="267"/>
                </a:cubicBezTo>
                <a:cubicBezTo>
                  <a:pt x="746" y="264"/>
                  <a:pt x="748" y="255"/>
                  <a:pt x="748" y="249"/>
                </a:cubicBezTo>
                <a:cubicBezTo>
                  <a:pt x="749" y="234"/>
                  <a:pt x="736" y="208"/>
                  <a:pt x="722" y="191"/>
                </a:cubicBezTo>
                <a:close/>
                <a:moveTo>
                  <a:pt x="464" y="245"/>
                </a:moveTo>
                <a:lnTo>
                  <a:pt x="465" y="246"/>
                </a:lnTo>
                <a:lnTo>
                  <a:pt x="466" y="246"/>
                </a:lnTo>
                <a:lnTo>
                  <a:pt x="465" y="246"/>
                </a:lnTo>
                <a:lnTo>
                  <a:pt x="464" y="245"/>
                </a:lnTo>
                <a:lnTo>
                  <a:pt x="464" y="245"/>
                </a:lnTo>
                <a:close/>
                <a:moveTo>
                  <a:pt x="433" y="162"/>
                </a:moveTo>
                <a:lnTo>
                  <a:pt x="432" y="159"/>
                </a:lnTo>
                <a:lnTo>
                  <a:pt x="437" y="158"/>
                </a:lnTo>
                <a:lnTo>
                  <a:pt x="437" y="161"/>
                </a:lnTo>
                <a:lnTo>
                  <a:pt x="437" y="163"/>
                </a:lnTo>
                <a:lnTo>
                  <a:pt x="437" y="163"/>
                </a:lnTo>
                <a:lnTo>
                  <a:pt x="436" y="163"/>
                </a:lnTo>
                <a:lnTo>
                  <a:pt x="435" y="163"/>
                </a:lnTo>
                <a:lnTo>
                  <a:pt x="433" y="162"/>
                </a:lnTo>
                <a:close/>
                <a:moveTo>
                  <a:pt x="432" y="140"/>
                </a:moveTo>
                <a:lnTo>
                  <a:pt x="433" y="144"/>
                </a:lnTo>
                <a:lnTo>
                  <a:pt x="431" y="144"/>
                </a:lnTo>
                <a:lnTo>
                  <a:pt x="430" y="143"/>
                </a:lnTo>
                <a:lnTo>
                  <a:pt x="431" y="140"/>
                </a:lnTo>
                <a:lnTo>
                  <a:pt x="432" y="140"/>
                </a:lnTo>
                <a:close/>
                <a:moveTo>
                  <a:pt x="428" y="182"/>
                </a:moveTo>
                <a:lnTo>
                  <a:pt x="427" y="179"/>
                </a:lnTo>
                <a:lnTo>
                  <a:pt x="427" y="179"/>
                </a:lnTo>
                <a:lnTo>
                  <a:pt x="428" y="180"/>
                </a:lnTo>
                <a:lnTo>
                  <a:pt x="428" y="182"/>
                </a:lnTo>
                <a:close/>
                <a:moveTo>
                  <a:pt x="425" y="171"/>
                </a:moveTo>
                <a:lnTo>
                  <a:pt x="426" y="170"/>
                </a:lnTo>
                <a:lnTo>
                  <a:pt x="426" y="168"/>
                </a:lnTo>
                <a:lnTo>
                  <a:pt x="427" y="166"/>
                </a:lnTo>
                <a:lnTo>
                  <a:pt x="428" y="169"/>
                </a:lnTo>
                <a:lnTo>
                  <a:pt x="428" y="171"/>
                </a:lnTo>
                <a:lnTo>
                  <a:pt x="427" y="171"/>
                </a:lnTo>
                <a:lnTo>
                  <a:pt x="425" y="171"/>
                </a:lnTo>
                <a:close/>
                <a:moveTo>
                  <a:pt x="427" y="161"/>
                </a:moveTo>
                <a:lnTo>
                  <a:pt x="425" y="161"/>
                </a:lnTo>
                <a:lnTo>
                  <a:pt x="424" y="159"/>
                </a:lnTo>
                <a:lnTo>
                  <a:pt x="427" y="159"/>
                </a:lnTo>
                <a:lnTo>
                  <a:pt x="428" y="160"/>
                </a:lnTo>
                <a:lnTo>
                  <a:pt x="427" y="161"/>
                </a:lnTo>
                <a:close/>
                <a:moveTo>
                  <a:pt x="426" y="145"/>
                </a:moveTo>
                <a:lnTo>
                  <a:pt x="424" y="145"/>
                </a:lnTo>
                <a:lnTo>
                  <a:pt x="422" y="145"/>
                </a:lnTo>
                <a:lnTo>
                  <a:pt x="422" y="144"/>
                </a:lnTo>
                <a:lnTo>
                  <a:pt x="422" y="142"/>
                </a:lnTo>
                <a:lnTo>
                  <a:pt x="421" y="139"/>
                </a:lnTo>
                <a:lnTo>
                  <a:pt x="424" y="139"/>
                </a:lnTo>
                <a:lnTo>
                  <a:pt x="425" y="139"/>
                </a:lnTo>
                <a:lnTo>
                  <a:pt x="426" y="140"/>
                </a:lnTo>
                <a:lnTo>
                  <a:pt x="426" y="142"/>
                </a:lnTo>
                <a:lnTo>
                  <a:pt x="426" y="145"/>
                </a:lnTo>
                <a:close/>
                <a:moveTo>
                  <a:pt x="308" y="185"/>
                </a:moveTo>
                <a:lnTo>
                  <a:pt x="310" y="184"/>
                </a:lnTo>
                <a:lnTo>
                  <a:pt x="312" y="182"/>
                </a:lnTo>
                <a:lnTo>
                  <a:pt x="314" y="182"/>
                </a:lnTo>
                <a:lnTo>
                  <a:pt x="315" y="181"/>
                </a:lnTo>
                <a:lnTo>
                  <a:pt x="316" y="180"/>
                </a:lnTo>
                <a:lnTo>
                  <a:pt x="316" y="180"/>
                </a:lnTo>
                <a:lnTo>
                  <a:pt x="317" y="180"/>
                </a:lnTo>
                <a:lnTo>
                  <a:pt x="317" y="180"/>
                </a:lnTo>
                <a:lnTo>
                  <a:pt x="318" y="180"/>
                </a:lnTo>
                <a:cubicBezTo>
                  <a:pt x="309" y="185"/>
                  <a:pt x="308" y="185"/>
                  <a:pt x="308" y="185"/>
                </a:cubicBezTo>
                <a:lnTo>
                  <a:pt x="308" y="185"/>
                </a:lnTo>
                <a:lnTo>
                  <a:pt x="308" y="185"/>
                </a:lnTo>
                <a:lnTo>
                  <a:pt x="308" y="185"/>
                </a:lnTo>
                <a:close/>
                <a:moveTo>
                  <a:pt x="303" y="230"/>
                </a:moveTo>
                <a:lnTo>
                  <a:pt x="306" y="228"/>
                </a:lnTo>
                <a:lnTo>
                  <a:pt x="307" y="227"/>
                </a:lnTo>
                <a:lnTo>
                  <a:pt x="306" y="227"/>
                </a:lnTo>
                <a:lnTo>
                  <a:pt x="305" y="229"/>
                </a:lnTo>
                <a:lnTo>
                  <a:pt x="303" y="230"/>
                </a:lnTo>
                <a:close/>
                <a:moveTo>
                  <a:pt x="307" y="227"/>
                </a:moveTo>
                <a:lnTo>
                  <a:pt x="308" y="227"/>
                </a:lnTo>
                <a:lnTo>
                  <a:pt x="309" y="226"/>
                </a:lnTo>
                <a:lnTo>
                  <a:pt x="309" y="226"/>
                </a:lnTo>
                <a:lnTo>
                  <a:pt x="309" y="226"/>
                </a:lnTo>
                <a:lnTo>
                  <a:pt x="309" y="226"/>
                </a:lnTo>
                <a:lnTo>
                  <a:pt x="308" y="227"/>
                </a:lnTo>
                <a:lnTo>
                  <a:pt x="307" y="227"/>
                </a:lnTo>
                <a:close/>
                <a:moveTo>
                  <a:pt x="293" y="164"/>
                </a:moveTo>
                <a:lnTo>
                  <a:pt x="292" y="162"/>
                </a:lnTo>
                <a:lnTo>
                  <a:pt x="294" y="162"/>
                </a:lnTo>
                <a:lnTo>
                  <a:pt x="296" y="160"/>
                </a:lnTo>
                <a:lnTo>
                  <a:pt x="297" y="159"/>
                </a:lnTo>
                <a:lnTo>
                  <a:pt x="297" y="161"/>
                </a:lnTo>
                <a:lnTo>
                  <a:pt x="296" y="162"/>
                </a:lnTo>
                <a:lnTo>
                  <a:pt x="294" y="163"/>
                </a:lnTo>
                <a:lnTo>
                  <a:pt x="293" y="164"/>
                </a:lnTo>
                <a:close/>
                <a:moveTo>
                  <a:pt x="277" y="120"/>
                </a:moveTo>
                <a:lnTo>
                  <a:pt x="277" y="120"/>
                </a:lnTo>
                <a:lnTo>
                  <a:pt x="277" y="120"/>
                </a:lnTo>
                <a:cubicBezTo>
                  <a:pt x="275" y="120"/>
                  <a:pt x="282" y="116"/>
                  <a:pt x="286" y="113"/>
                </a:cubicBezTo>
                <a:lnTo>
                  <a:pt x="277" y="120"/>
                </a:lnTo>
                <a:close/>
                <a:moveTo>
                  <a:pt x="284" y="163"/>
                </a:moveTo>
                <a:lnTo>
                  <a:pt x="278" y="167"/>
                </a:lnTo>
                <a:lnTo>
                  <a:pt x="279" y="166"/>
                </a:lnTo>
                <a:lnTo>
                  <a:pt x="280" y="165"/>
                </a:lnTo>
                <a:lnTo>
                  <a:pt x="281" y="165"/>
                </a:lnTo>
                <a:lnTo>
                  <a:pt x="282" y="164"/>
                </a:lnTo>
                <a:lnTo>
                  <a:pt x="284" y="163"/>
                </a:lnTo>
                <a:close/>
                <a:moveTo>
                  <a:pt x="275" y="114"/>
                </a:moveTo>
                <a:lnTo>
                  <a:pt x="275" y="114"/>
                </a:lnTo>
                <a:lnTo>
                  <a:pt x="277" y="112"/>
                </a:lnTo>
                <a:lnTo>
                  <a:pt x="279" y="112"/>
                </a:lnTo>
                <a:lnTo>
                  <a:pt x="280" y="112"/>
                </a:lnTo>
                <a:lnTo>
                  <a:pt x="280" y="112"/>
                </a:lnTo>
                <a:lnTo>
                  <a:pt x="278" y="113"/>
                </a:lnTo>
                <a:lnTo>
                  <a:pt x="275" y="114"/>
                </a:lnTo>
                <a:close/>
                <a:moveTo>
                  <a:pt x="277" y="132"/>
                </a:moveTo>
                <a:lnTo>
                  <a:pt x="275" y="130"/>
                </a:lnTo>
                <a:lnTo>
                  <a:pt x="275" y="129"/>
                </a:lnTo>
                <a:lnTo>
                  <a:pt x="275" y="129"/>
                </a:lnTo>
                <a:lnTo>
                  <a:pt x="277" y="132"/>
                </a:lnTo>
                <a:lnTo>
                  <a:pt x="277" y="132"/>
                </a:lnTo>
                <a:close/>
                <a:moveTo>
                  <a:pt x="268" y="165"/>
                </a:moveTo>
                <a:lnTo>
                  <a:pt x="268" y="168"/>
                </a:lnTo>
                <a:lnTo>
                  <a:pt x="267" y="168"/>
                </a:lnTo>
                <a:lnTo>
                  <a:pt x="266" y="166"/>
                </a:lnTo>
                <a:lnTo>
                  <a:pt x="268" y="165"/>
                </a:lnTo>
                <a:close/>
                <a:moveTo>
                  <a:pt x="261" y="119"/>
                </a:moveTo>
                <a:lnTo>
                  <a:pt x="260" y="117"/>
                </a:lnTo>
                <a:lnTo>
                  <a:pt x="261" y="116"/>
                </a:lnTo>
                <a:lnTo>
                  <a:pt x="262" y="115"/>
                </a:lnTo>
                <a:lnTo>
                  <a:pt x="264" y="113"/>
                </a:lnTo>
                <a:lnTo>
                  <a:pt x="266" y="114"/>
                </a:lnTo>
                <a:lnTo>
                  <a:pt x="266" y="114"/>
                </a:lnTo>
                <a:lnTo>
                  <a:pt x="266" y="115"/>
                </a:lnTo>
                <a:lnTo>
                  <a:pt x="264" y="116"/>
                </a:lnTo>
                <a:lnTo>
                  <a:pt x="263" y="117"/>
                </a:lnTo>
                <a:lnTo>
                  <a:pt x="261" y="119"/>
                </a:lnTo>
                <a:close/>
                <a:moveTo>
                  <a:pt x="265" y="151"/>
                </a:moveTo>
                <a:lnTo>
                  <a:pt x="263" y="153"/>
                </a:lnTo>
                <a:lnTo>
                  <a:pt x="262" y="148"/>
                </a:lnTo>
                <a:lnTo>
                  <a:pt x="265" y="151"/>
                </a:lnTo>
                <a:close/>
                <a:moveTo>
                  <a:pt x="223" y="202"/>
                </a:moveTo>
                <a:lnTo>
                  <a:pt x="221" y="200"/>
                </a:lnTo>
                <a:lnTo>
                  <a:pt x="224" y="198"/>
                </a:lnTo>
                <a:lnTo>
                  <a:pt x="226" y="196"/>
                </a:lnTo>
                <a:lnTo>
                  <a:pt x="228" y="195"/>
                </a:lnTo>
                <a:lnTo>
                  <a:pt x="229" y="194"/>
                </a:lnTo>
                <a:lnTo>
                  <a:pt x="229" y="194"/>
                </a:lnTo>
                <a:lnTo>
                  <a:pt x="229" y="194"/>
                </a:lnTo>
                <a:lnTo>
                  <a:pt x="229" y="195"/>
                </a:lnTo>
                <a:lnTo>
                  <a:pt x="228" y="197"/>
                </a:lnTo>
                <a:lnTo>
                  <a:pt x="226" y="199"/>
                </a:lnTo>
                <a:lnTo>
                  <a:pt x="223" y="202"/>
                </a:lnTo>
                <a:close/>
                <a:moveTo>
                  <a:pt x="219" y="155"/>
                </a:moveTo>
                <a:lnTo>
                  <a:pt x="219" y="157"/>
                </a:lnTo>
                <a:cubicBezTo>
                  <a:pt x="213" y="165"/>
                  <a:pt x="210" y="167"/>
                  <a:pt x="210" y="167"/>
                </a:cubicBezTo>
                <a:lnTo>
                  <a:pt x="210" y="167"/>
                </a:lnTo>
                <a:lnTo>
                  <a:pt x="209" y="167"/>
                </a:lnTo>
                <a:cubicBezTo>
                  <a:pt x="209" y="167"/>
                  <a:pt x="216" y="158"/>
                  <a:pt x="219" y="155"/>
                </a:cubicBezTo>
                <a:close/>
                <a:moveTo>
                  <a:pt x="189" y="122"/>
                </a:moveTo>
                <a:lnTo>
                  <a:pt x="190" y="121"/>
                </a:lnTo>
                <a:lnTo>
                  <a:pt x="190" y="120"/>
                </a:lnTo>
                <a:lnTo>
                  <a:pt x="191" y="118"/>
                </a:lnTo>
                <a:lnTo>
                  <a:pt x="191" y="117"/>
                </a:lnTo>
                <a:lnTo>
                  <a:pt x="194" y="118"/>
                </a:lnTo>
                <a:lnTo>
                  <a:pt x="194" y="122"/>
                </a:lnTo>
                <a:lnTo>
                  <a:pt x="192" y="124"/>
                </a:lnTo>
                <a:lnTo>
                  <a:pt x="191" y="124"/>
                </a:lnTo>
                <a:lnTo>
                  <a:pt x="190" y="124"/>
                </a:lnTo>
                <a:lnTo>
                  <a:pt x="189" y="122"/>
                </a:lnTo>
                <a:close/>
                <a:moveTo>
                  <a:pt x="194" y="132"/>
                </a:moveTo>
                <a:lnTo>
                  <a:pt x="194" y="134"/>
                </a:lnTo>
                <a:lnTo>
                  <a:pt x="194" y="135"/>
                </a:lnTo>
                <a:lnTo>
                  <a:pt x="194" y="134"/>
                </a:lnTo>
                <a:lnTo>
                  <a:pt x="194" y="132"/>
                </a:lnTo>
                <a:lnTo>
                  <a:pt x="193" y="130"/>
                </a:lnTo>
                <a:lnTo>
                  <a:pt x="192" y="128"/>
                </a:lnTo>
                <a:lnTo>
                  <a:pt x="194" y="127"/>
                </a:lnTo>
                <a:lnTo>
                  <a:pt x="194" y="127"/>
                </a:lnTo>
                <a:lnTo>
                  <a:pt x="194" y="127"/>
                </a:lnTo>
                <a:lnTo>
                  <a:pt x="194" y="129"/>
                </a:lnTo>
                <a:lnTo>
                  <a:pt x="194" y="132"/>
                </a:lnTo>
                <a:close/>
                <a:moveTo>
                  <a:pt x="194" y="135"/>
                </a:moveTo>
                <a:lnTo>
                  <a:pt x="194" y="135"/>
                </a:lnTo>
                <a:lnTo>
                  <a:pt x="194" y="135"/>
                </a:lnTo>
                <a:lnTo>
                  <a:pt x="194" y="135"/>
                </a:lnTo>
                <a:lnTo>
                  <a:pt x="194" y="135"/>
                </a:lnTo>
                <a:close/>
                <a:moveTo>
                  <a:pt x="193" y="145"/>
                </a:moveTo>
                <a:lnTo>
                  <a:pt x="192" y="145"/>
                </a:lnTo>
                <a:lnTo>
                  <a:pt x="191" y="146"/>
                </a:lnTo>
                <a:lnTo>
                  <a:pt x="188" y="147"/>
                </a:lnTo>
                <a:lnTo>
                  <a:pt x="187" y="147"/>
                </a:lnTo>
                <a:lnTo>
                  <a:pt x="186" y="148"/>
                </a:lnTo>
                <a:cubicBezTo>
                  <a:pt x="186" y="146"/>
                  <a:pt x="186" y="142"/>
                  <a:pt x="186" y="142"/>
                </a:cubicBezTo>
                <a:lnTo>
                  <a:pt x="186" y="141"/>
                </a:lnTo>
                <a:lnTo>
                  <a:pt x="186" y="139"/>
                </a:lnTo>
                <a:lnTo>
                  <a:pt x="186" y="138"/>
                </a:lnTo>
                <a:lnTo>
                  <a:pt x="186" y="137"/>
                </a:lnTo>
                <a:lnTo>
                  <a:pt x="186" y="136"/>
                </a:lnTo>
                <a:lnTo>
                  <a:pt x="186" y="135"/>
                </a:lnTo>
                <a:lnTo>
                  <a:pt x="186" y="134"/>
                </a:lnTo>
                <a:lnTo>
                  <a:pt x="186" y="133"/>
                </a:lnTo>
                <a:lnTo>
                  <a:pt x="186" y="132"/>
                </a:lnTo>
                <a:lnTo>
                  <a:pt x="186" y="131"/>
                </a:lnTo>
                <a:lnTo>
                  <a:pt x="188" y="130"/>
                </a:lnTo>
                <a:lnTo>
                  <a:pt x="189" y="131"/>
                </a:lnTo>
                <a:lnTo>
                  <a:pt x="189" y="132"/>
                </a:lnTo>
                <a:lnTo>
                  <a:pt x="189" y="133"/>
                </a:lnTo>
                <a:lnTo>
                  <a:pt x="190" y="134"/>
                </a:lnTo>
                <a:cubicBezTo>
                  <a:pt x="191" y="138"/>
                  <a:pt x="193" y="143"/>
                  <a:pt x="193" y="145"/>
                </a:cubicBezTo>
                <a:close/>
                <a:moveTo>
                  <a:pt x="193" y="149"/>
                </a:moveTo>
                <a:lnTo>
                  <a:pt x="193" y="150"/>
                </a:lnTo>
                <a:lnTo>
                  <a:pt x="193" y="152"/>
                </a:lnTo>
                <a:lnTo>
                  <a:pt x="193" y="153"/>
                </a:lnTo>
                <a:lnTo>
                  <a:pt x="193" y="155"/>
                </a:lnTo>
                <a:lnTo>
                  <a:pt x="193" y="156"/>
                </a:lnTo>
                <a:lnTo>
                  <a:pt x="194" y="157"/>
                </a:lnTo>
                <a:lnTo>
                  <a:pt x="195" y="157"/>
                </a:lnTo>
                <a:cubicBezTo>
                  <a:pt x="193" y="160"/>
                  <a:pt x="192" y="165"/>
                  <a:pt x="191" y="168"/>
                </a:cubicBezTo>
                <a:cubicBezTo>
                  <a:pt x="188" y="158"/>
                  <a:pt x="187" y="154"/>
                  <a:pt x="187" y="153"/>
                </a:cubicBezTo>
                <a:lnTo>
                  <a:pt x="187" y="153"/>
                </a:lnTo>
                <a:lnTo>
                  <a:pt x="187" y="152"/>
                </a:lnTo>
                <a:lnTo>
                  <a:pt x="188" y="152"/>
                </a:lnTo>
                <a:lnTo>
                  <a:pt x="188" y="151"/>
                </a:lnTo>
                <a:lnTo>
                  <a:pt x="189" y="151"/>
                </a:lnTo>
                <a:lnTo>
                  <a:pt x="189" y="151"/>
                </a:lnTo>
                <a:lnTo>
                  <a:pt x="190" y="150"/>
                </a:lnTo>
                <a:lnTo>
                  <a:pt x="191" y="150"/>
                </a:lnTo>
                <a:lnTo>
                  <a:pt x="191" y="150"/>
                </a:lnTo>
                <a:lnTo>
                  <a:pt x="192" y="149"/>
                </a:lnTo>
                <a:lnTo>
                  <a:pt x="193" y="149"/>
                </a:lnTo>
                <a:close/>
                <a:moveTo>
                  <a:pt x="197" y="161"/>
                </a:moveTo>
                <a:cubicBezTo>
                  <a:pt x="197" y="163"/>
                  <a:pt x="200" y="174"/>
                  <a:pt x="201" y="175"/>
                </a:cubicBezTo>
                <a:lnTo>
                  <a:pt x="199" y="175"/>
                </a:lnTo>
                <a:lnTo>
                  <a:pt x="198" y="175"/>
                </a:lnTo>
                <a:lnTo>
                  <a:pt x="197" y="175"/>
                </a:lnTo>
                <a:lnTo>
                  <a:pt x="196" y="175"/>
                </a:lnTo>
                <a:lnTo>
                  <a:pt x="196" y="175"/>
                </a:lnTo>
                <a:lnTo>
                  <a:pt x="195" y="174"/>
                </a:lnTo>
                <a:lnTo>
                  <a:pt x="195" y="173"/>
                </a:lnTo>
                <a:lnTo>
                  <a:pt x="195" y="172"/>
                </a:lnTo>
                <a:lnTo>
                  <a:pt x="195" y="171"/>
                </a:lnTo>
                <a:cubicBezTo>
                  <a:pt x="194" y="169"/>
                  <a:pt x="197" y="163"/>
                  <a:pt x="197" y="161"/>
                </a:cubicBezTo>
                <a:close/>
                <a:moveTo>
                  <a:pt x="198" y="129"/>
                </a:moveTo>
                <a:lnTo>
                  <a:pt x="198" y="124"/>
                </a:lnTo>
                <a:lnTo>
                  <a:pt x="200" y="123"/>
                </a:lnTo>
                <a:lnTo>
                  <a:pt x="200" y="122"/>
                </a:lnTo>
                <a:lnTo>
                  <a:pt x="201" y="123"/>
                </a:lnTo>
                <a:lnTo>
                  <a:pt x="200" y="123"/>
                </a:lnTo>
                <a:lnTo>
                  <a:pt x="200" y="124"/>
                </a:lnTo>
                <a:lnTo>
                  <a:pt x="199" y="126"/>
                </a:lnTo>
                <a:lnTo>
                  <a:pt x="199" y="127"/>
                </a:lnTo>
                <a:lnTo>
                  <a:pt x="198" y="129"/>
                </a:lnTo>
                <a:close/>
                <a:moveTo>
                  <a:pt x="205" y="191"/>
                </a:moveTo>
                <a:lnTo>
                  <a:pt x="205" y="191"/>
                </a:lnTo>
                <a:lnTo>
                  <a:pt x="205" y="192"/>
                </a:lnTo>
                <a:lnTo>
                  <a:pt x="204" y="195"/>
                </a:lnTo>
                <a:lnTo>
                  <a:pt x="203" y="194"/>
                </a:lnTo>
                <a:lnTo>
                  <a:pt x="203" y="194"/>
                </a:lnTo>
                <a:lnTo>
                  <a:pt x="203" y="193"/>
                </a:lnTo>
                <a:lnTo>
                  <a:pt x="203" y="193"/>
                </a:lnTo>
                <a:cubicBezTo>
                  <a:pt x="202" y="192"/>
                  <a:pt x="199" y="185"/>
                  <a:pt x="196" y="179"/>
                </a:cubicBezTo>
                <a:lnTo>
                  <a:pt x="199" y="179"/>
                </a:lnTo>
                <a:lnTo>
                  <a:pt x="201" y="179"/>
                </a:lnTo>
                <a:lnTo>
                  <a:pt x="202" y="179"/>
                </a:lnTo>
                <a:lnTo>
                  <a:pt x="203" y="179"/>
                </a:lnTo>
                <a:lnTo>
                  <a:pt x="203" y="180"/>
                </a:lnTo>
                <a:lnTo>
                  <a:pt x="203" y="181"/>
                </a:lnTo>
                <a:lnTo>
                  <a:pt x="203" y="181"/>
                </a:lnTo>
                <a:lnTo>
                  <a:pt x="203" y="183"/>
                </a:lnTo>
                <a:lnTo>
                  <a:pt x="203" y="184"/>
                </a:lnTo>
                <a:lnTo>
                  <a:pt x="203" y="186"/>
                </a:lnTo>
                <a:lnTo>
                  <a:pt x="203" y="189"/>
                </a:lnTo>
                <a:lnTo>
                  <a:pt x="205" y="191"/>
                </a:lnTo>
                <a:close/>
                <a:moveTo>
                  <a:pt x="204" y="134"/>
                </a:moveTo>
                <a:cubicBezTo>
                  <a:pt x="208" y="126"/>
                  <a:pt x="215" y="119"/>
                  <a:pt x="215" y="119"/>
                </a:cubicBezTo>
                <a:lnTo>
                  <a:pt x="215" y="119"/>
                </a:lnTo>
                <a:lnTo>
                  <a:pt x="215" y="119"/>
                </a:lnTo>
                <a:cubicBezTo>
                  <a:pt x="216" y="118"/>
                  <a:pt x="209" y="128"/>
                  <a:pt x="204" y="134"/>
                </a:cubicBezTo>
                <a:close/>
                <a:moveTo>
                  <a:pt x="205" y="162"/>
                </a:moveTo>
                <a:lnTo>
                  <a:pt x="207" y="161"/>
                </a:lnTo>
                <a:lnTo>
                  <a:pt x="208" y="161"/>
                </a:lnTo>
                <a:lnTo>
                  <a:pt x="208" y="160"/>
                </a:lnTo>
                <a:lnTo>
                  <a:pt x="208" y="161"/>
                </a:lnTo>
                <a:lnTo>
                  <a:pt x="207" y="163"/>
                </a:lnTo>
                <a:lnTo>
                  <a:pt x="206" y="165"/>
                </a:lnTo>
                <a:lnTo>
                  <a:pt x="205" y="162"/>
                </a:lnTo>
                <a:close/>
                <a:moveTo>
                  <a:pt x="206" y="157"/>
                </a:moveTo>
                <a:lnTo>
                  <a:pt x="214" y="149"/>
                </a:lnTo>
                <a:lnTo>
                  <a:pt x="213" y="151"/>
                </a:lnTo>
                <a:lnTo>
                  <a:pt x="212" y="152"/>
                </a:lnTo>
                <a:lnTo>
                  <a:pt x="212" y="153"/>
                </a:lnTo>
                <a:lnTo>
                  <a:pt x="211" y="154"/>
                </a:lnTo>
                <a:lnTo>
                  <a:pt x="210" y="155"/>
                </a:lnTo>
                <a:lnTo>
                  <a:pt x="208" y="156"/>
                </a:lnTo>
                <a:lnTo>
                  <a:pt x="206" y="157"/>
                </a:lnTo>
                <a:close/>
                <a:moveTo>
                  <a:pt x="209" y="194"/>
                </a:moveTo>
                <a:lnTo>
                  <a:pt x="210" y="196"/>
                </a:lnTo>
                <a:lnTo>
                  <a:pt x="211" y="198"/>
                </a:lnTo>
                <a:lnTo>
                  <a:pt x="211" y="199"/>
                </a:lnTo>
                <a:lnTo>
                  <a:pt x="211" y="199"/>
                </a:lnTo>
                <a:lnTo>
                  <a:pt x="211" y="200"/>
                </a:lnTo>
                <a:lnTo>
                  <a:pt x="210" y="200"/>
                </a:lnTo>
                <a:lnTo>
                  <a:pt x="210" y="202"/>
                </a:lnTo>
                <a:lnTo>
                  <a:pt x="209" y="203"/>
                </a:lnTo>
                <a:lnTo>
                  <a:pt x="209" y="203"/>
                </a:lnTo>
                <a:lnTo>
                  <a:pt x="208" y="202"/>
                </a:lnTo>
                <a:lnTo>
                  <a:pt x="207" y="199"/>
                </a:lnTo>
                <a:lnTo>
                  <a:pt x="207" y="198"/>
                </a:lnTo>
                <a:lnTo>
                  <a:pt x="207" y="196"/>
                </a:lnTo>
                <a:lnTo>
                  <a:pt x="208" y="195"/>
                </a:lnTo>
                <a:lnTo>
                  <a:pt x="209" y="194"/>
                </a:lnTo>
                <a:close/>
                <a:moveTo>
                  <a:pt x="237" y="77"/>
                </a:moveTo>
                <a:lnTo>
                  <a:pt x="238" y="77"/>
                </a:lnTo>
                <a:lnTo>
                  <a:pt x="239" y="77"/>
                </a:lnTo>
                <a:lnTo>
                  <a:pt x="241" y="76"/>
                </a:lnTo>
                <a:lnTo>
                  <a:pt x="242" y="76"/>
                </a:lnTo>
                <a:lnTo>
                  <a:pt x="243" y="76"/>
                </a:lnTo>
                <a:lnTo>
                  <a:pt x="243" y="79"/>
                </a:lnTo>
                <a:lnTo>
                  <a:pt x="243" y="80"/>
                </a:lnTo>
                <a:lnTo>
                  <a:pt x="242" y="80"/>
                </a:lnTo>
                <a:lnTo>
                  <a:pt x="240" y="81"/>
                </a:lnTo>
                <a:lnTo>
                  <a:pt x="239" y="82"/>
                </a:lnTo>
                <a:cubicBezTo>
                  <a:pt x="235" y="85"/>
                  <a:pt x="234" y="85"/>
                  <a:pt x="232" y="86"/>
                </a:cubicBezTo>
                <a:lnTo>
                  <a:pt x="231" y="86"/>
                </a:lnTo>
                <a:lnTo>
                  <a:pt x="229" y="86"/>
                </a:lnTo>
                <a:lnTo>
                  <a:pt x="228" y="86"/>
                </a:lnTo>
                <a:cubicBezTo>
                  <a:pt x="228" y="84"/>
                  <a:pt x="236" y="77"/>
                  <a:pt x="237" y="77"/>
                </a:cubicBezTo>
                <a:close/>
                <a:moveTo>
                  <a:pt x="235" y="71"/>
                </a:moveTo>
                <a:lnTo>
                  <a:pt x="235" y="70"/>
                </a:lnTo>
                <a:lnTo>
                  <a:pt x="238" y="70"/>
                </a:lnTo>
                <a:lnTo>
                  <a:pt x="236" y="71"/>
                </a:lnTo>
                <a:lnTo>
                  <a:pt x="235" y="71"/>
                </a:lnTo>
                <a:close/>
                <a:moveTo>
                  <a:pt x="260" y="45"/>
                </a:moveTo>
                <a:lnTo>
                  <a:pt x="260" y="46"/>
                </a:lnTo>
                <a:lnTo>
                  <a:pt x="261" y="46"/>
                </a:lnTo>
                <a:lnTo>
                  <a:pt x="263" y="46"/>
                </a:lnTo>
                <a:lnTo>
                  <a:pt x="265" y="46"/>
                </a:lnTo>
                <a:lnTo>
                  <a:pt x="263" y="47"/>
                </a:lnTo>
                <a:lnTo>
                  <a:pt x="262" y="48"/>
                </a:lnTo>
                <a:lnTo>
                  <a:pt x="261" y="49"/>
                </a:lnTo>
                <a:lnTo>
                  <a:pt x="261" y="49"/>
                </a:lnTo>
                <a:lnTo>
                  <a:pt x="260" y="50"/>
                </a:lnTo>
                <a:lnTo>
                  <a:pt x="260" y="50"/>
                </a:lnTo>
                <a:lnTo>
                  <a:pt x="259" y="50"/>
                </a:lnTo>
                <a:lnTo>
                  <a:pt x="257" y="50"/>
                </a:lnTo>
                <a:lnTo>
                  <a:pt x="255" y="50"/>
                </a:lnTo>
                <a:lnTo>
                  <a:pt x="253" y="50"/>
                </a:lnTo>
                <a:lnTo>
                  <a:pt x="252" y="51"/>
                </a:lnTo>
                <a:lnTo>
                  <a:pt x="251" y="51"/>
                </a:lnTo>
                <a:lnTo>
                  <a:pt x="250" y="51"/>
                </a:lnTo>
                <a:lnTo>
                  <a:pt x="250" y="51"/>
                </a:lnTo>
                <a:lnTo>
                  <a:pt x="250" y="51"/>
                </a:lnTo>
                <a:lnTo>
                  <a:pt x="249" y="51"/>
                </a:lnTo>
                <a:cubicBezTo>
                  <a:pt x="249" y="51"/>
                  <a:pt x="255" y="48"/>
                  <a:pt x="257" y="46"/>
                </a:cubicBezTo>
                <a:lnTo>
                  <a:pt x="260" y="45"/>
                </a:lnTo>
                <a:close/>
                <a:moveTo>
                  <a:pt x="363" y="45"/>
                </a:moveTo>
                <a:cubicBezTo>
                  <a:pt x="360" y="46"/>
                  <a:pt x="355" y="46"/>
                  <a:pt x="352" y="46"/>
                </a:cubicBezTo>
                <a:cubicBezTo>
                  <a:pt x="350" y="46"/>
                  <a:pt x="345" y="47"/>
                  <a:pt x="344" y="47"/>
                </a:cubicBezTo>
                <a:cubicBezTo>
                  <a:pt x="349" y="45"/>
                  <a:pt x="361" y="43"/>
                  <a:pt x="362" y="44"/>
                </a:cubicBezTo>
                <a:lnTo>
                  <a:pt x="363" y="44"/>
                </a:lnTo>
                <a:lnTo>
                  <a:pt x="363" y="44"/>
                </a:lnTo>
                <a:lnTo>
                  <a:pt x="364" y="44"/>
                </a:lnTo>
                <a:lnTo>
                  <a:pt x="364" y="44"/>
                </a:lnTo>
                <a:lnTo>
                  <a:pt x="364" y="44"/>
                </a:lnTo>
                <a:lnTo>
                  <a:pt x="363" y="44"/>
                </a:lnTo>
                <a:lnTo>
                  <a:pt x="363" y="45"/>
                </a:lnTo>
                <a:close/>
                <a:moveTo>
                  <a:pt x="346" y="33"/>
                </a:moveTo>
                <a:lnTo>
                  <a:pt x="348" y="33"/>
                </a:lnTo>
                <a:lnTo>
                  <a:pt x="349" y="33"/>
                </a:lnTo>
                <a:lnTo>
                  <a:pt x="350" y="33"/>
                </a:lnTo>
                <a:lnTo>
                  <a:pt x="351" y="32"/>
                </a:lnTo>
                <a:lnTo>
                  <a:pt x="353" y="32"/>
                </a:lnTo>
                <a:lnTo>
                  <a:pt x="349" y="35"/>
                </a:lnTo>
                <a:lnTo>
                  <a:pt x="346" y="33"/>
                </a:lnTo>
                <a:close/>
                <a:moveTo>
                  <a:pt x="407" y="104"/>
                </a:moveTo>
                <a:lnTo>
                  <a:pt x="408" y="107"/>
                </a:lnTo>
                <a:lnTo>
                  <a:pt x="407" y="107"/>
                </a:lnTo>
                <a:lnTo>
                  <a:pt x="406" y="107"/>
                </a:lnTo>
                <a:lnTo>
                  <a:pt x="403" y="107"/>
                </a:lnTo>
                <a:lnTo>
                  <a:pt x="400" y="107"/>
                </a:lnTo>
                <a:lnTo>
                  <a:pt x="399" y="107"/>
                </a:lnTo>
                <a:lnTo>
                  <a:pt x="398" y="107"/>
                </a:lnTo>
                <a:lnTo>
                  <a:pt x="398" y="107"/>
                </a:lnTo>
                <a:lnTo>
                  <a:pt x="399" y="107"/>
                </a:lnTo>
                <a:lnTo>
                  <a:pt x="399" y="106"/>
                </a:lnTo>
                <a:lnTo>
                  <a:pt x="400" y="106"/>
                </a:lnTo>
                <a:lnTo>
                  <a:pt x="402" y="105"/>
                </a:lnTo>
                <a:lnTo>
                  <a:pt x="403" y="105"/>
                </a:lnTo>
                <a:lnTo>
                  <a:pt x="404" y="104"/>
                </a:lnTo>
                <a:lnTo>
                  <a:pt x="405" y="104"/>
                </a:lnTo>
                <a:lnTo>
                  <a:pt x="407" y="104"/>
                </a:lnTo>
                <a:close/>
                <a:moveTo>
                  <a:pt x="404" y="84"/>
                </a:moveTo>
                <a:lnTo>
                  <a:pt x="404" y="84"/>
                </a:lnTo>
                <a:lnTo>
                  <a:pt x="405" y="84"/>
                </a:lnTo>
                <a:lnTo>
                  <a:pt x="405" y="83"/>
                </a:lnTo>
                <a:lnTo>
                  <a:pt x="406" y="83"/>
                </a:lnTo>
                <a:lnTo>
                  <a:pt x="407" y="84"/>
                </a:lnTo>
                <a:lnTo>
                  <a:pt x="409" y="84"/>
                </a:lnTo>
                <a:lnTo>
                  <a:pt x="412" y="85"/>
                </a:lnTo>
                <a:lnTo>
                  <a:pt x="410" y="85"/>
                </a:lnTo>
                <a:lnTo>
                  <a:pt x="408" y="86"/>
                </a:lnTo>
                <a:lnTo>
                  <a:pt x="408" y="86"/>
                </a:lnTo>
                <a:lnTo>
                  <a:pt x="407" y="86"/>
                </a:lnTo>
                <a:lnTo>
                  <a:pt x="406" y="85"/>
                </a:lnTo>
                <a:lnTo>
                  <a:pt x="405" y="85"/>
                </a:lnTo>
                <a:lnTo>
                  <a:pt x="404" y="84"/>
                </a:lnTo>
                <a:close/>
                <a:moveTo>
                  <a:pt x="344" y="166"/>
                </a:moveTo>
                <a:cubicBezTo>
                  <a:pt x="350" y="163"/>
                  <a:pt x="355" y="161"/>
                  <a:pt x="355" y="161"/>
                </a:cubicBezTo>
                <a:cubicBezTo>
                  <a:pt x="359" y="159"/>
                  <a:pt x="359" y="159"/>
                  <a:pt x="360" y="159"/>
                </a:cubicBezTo>
                <a:lnTo>
                  <a:pt x="360" y="159"/>
                </a:lnTo>
                <a:lnTo>
                  <a:pt x="360" y="159"/>
                </a:lnTo>
                <a:lnTo>
                  <a:pt x="361" y="159"/>
                </a:lnTo>
                <a:lnTo>
                  <a:pt x="358" y="161"/>
                </a:lnTo>
                <a:lnTo>
                  <a:pt x="355" y="162"/>
                </a:lnTo>
                <a:lnTo>
                  <a:pt x="353" y="163"/>
                </a:lnTo>
                <a:lnTo>
                  <a:pt x="352" y="164"/>
                </a:lnTo>
                <a:lnTo>
                  <a:pt x="350" y="165"/>
                </a:lnTo>
                <a:cubicBezTo>
                  <a:pt x="347" y="167"/>
                  <a:pt x="346" y="167"/>
                  <a:pt x="345" y="167"/>
                </a:cubicBezTo>
                <a:lnTo>
                  <a:pt x="345" y="167"/>
                </a:lnTo>
                <a:lnTo>
                  <a:pt x="345" y="166"/>
                </a:lnTo>
                <a:lnTo>
                  <a:pt x="344" y="166"/>
                </a:lnTo>
                <a:close/>
                <a:moveTo>
                  <a:pt x="359" y="174"/>
                </a:moveTo>
                <a:lnTo>
                  <a:pt x="358" y="174"/>
                </a:lnTo>
                <a:lnTo>
                  <a:pt x="358" y="174"/>
                </a:lnTo>
                <a:lnTo>
                  <a:pt x="357" y="174"/>
                </a:lnTo>
                <a:lnTo>
                  <a:pt x="357" y="175"/>
                </a:lnTo>
                <a:lnTo>
                  <a:pt x="356" y="175"/>
                </a:lnTo>
                <a:lnTo>
                  <a:pt x="355" y="174"/>
                </a:lnTo>
                <a:lnTo>
                  <a:pt x="354" y="174"/>
                </a:lnTo>
                <a:lnTo>
                  <a:pt x="351" y="174"/>
                </a:lnTo>
                <a:lnTo>
                  <a:pt x="348" y="174"/>
                </a:lnTo>
                <a:lnTo>
                  <a:pt x="350" y="173"/>
                </a:lnTo>
                <a:lnTo>
                  <a:pt x="350" y="173"/>
                </a:lnTo>
                <a:lnTo>
                  <a:pt x="351" y="173"/>
                </a:lnTo>
                <a:lnTo>
                  <a:pt x="352" y="173"/>
                </a:lnTo>
                <a:lnTo>
                  <a:pt x="352" y="173"/>
                </a:lnTo>
                <a:lnTo>
                  <a:pt x="353" y="173"/>
                </a:lnTo>
                <a:lnTo>
                  <a:pt x="355" y="173"/>
                </a:lnTo>
                <a:lnTo>
                  <a:pt x="356" y="173"/>
                </a:lnTo>
                <a:lnTo>
                  <a:pt x="359" y="174"/>
                </a:lnTo>
                <a:close/>
                <a:moveTo>
                  <a:pt x="319" y="165"/>
                </a:moveTo>
                <a:cubicBezTo>
                  <a:pt x="322" y="164"/>
                  <a:pt x="326" y="162"/>
                  <a:pt x="328" y="162"/>
                </a:cubicBezTo>
                <a:cubicBezTo>
                  <a:pt x="330" y="160"/>
                  <a:pt x="334" y="158"/>
                  <a:pt x="335" y="158"/>
                </a:cubicBezTo>
                <a:lnTo>
                  <a:pt x="338" y="158"/>
                </a:lnTo>
                <a:lnTo>
                  <a:pt x="340" y="158"/>
                </a:lnTo>
                <a:lnTo>
                  <a:pt x="342" y="158"/>
                </a:lnTo>
                <a:lnTo>
                  <a:pt x="344" y="158"/>
                </a:lnTo>
                <a:lnTo>
                  <a:pt x="345" y="158"/>
                </a:lnTo>
                <a:lnTo>
                  <a:pt x="346" y="158"/>
                </a:lnTo>
                <a:lnTo>
                  <a:pt x="347" y="158"/>
                </a:lnTo>
                <a:lnTo>
                  <a:pt x="347" y="158"/>
                </a:lnTo>
                <a:lnTo>
                  <a:pt x="347" y="158"/>
                </a:lnTo>
                <a:lnTo>
                  <a:pt x="347" y="158"/>
                </a:lnTo>
                <a:lnTo>
                  <a:pt x="347" y="159"/>
                </a:lnTo>
                <a:lnTo>
                  <a:pt x="346" y="159"/>
                </a:lnTo>
                <a:lnTo>
                  <a:pt x="345" y="159"/>
                </a:lnTo>
                <a:lnTo>
                  <a:pt x="344" y="160"/>
                </a:lnTo>
                <a:lnTo>
                  <a:pt x="343" y="161"/>
                </a:lnTo>
                <a:lnTo>
                  <a:pt x="341" y="161"/>
                </a:lnTo>
                <a:lnTo>
                  <a:pt x="339" y="162"/>
                </a:lnTo>
                <a:lnTo>
                  <a:pt x="337" y="163"/>
                </a:lnTo>
                <a:lnTo>
                  <a:pt x="336" y="163"/>
                </a:lnTo>
                <a:lnTo>
                  <a:pt x="335" y="164"/>
                </a:lnTo>
                <a:lnTo>
                  <a:pt x="334" y="164"/>
                </a:lnTo>
                <a:cubicBezTo>
                  <a:pt x="332" y="166"/>
                  <a:pt x="331" y="166"/>
                  <a:pt x="330" y="166"/>
                </a:cubicBezTo>
                <a:lnTo>
                  <a:pt x="329" y="166"/>
                </a:lnTo>
                <a:lnTo>
                  <a:pt x="328" y="166"/>
                </a:lnTo>
                <a:lnTo>
                  <a:pt x="327" y="166"/>
                </a:lnTo>
                <a:lnTo>
                  <a:pt x="326" y="166"/>
                </a:lnTo>
                <a:lnTo>
                  <a:pt x="325" y="166"/>
                </a:lnTo>
                <a:lnTo>
                  <a:pt x="323" y="165"/>
                </a:lnTo>
                <a:lnTo>
                  <a:pt x="321" y="165"/>
                </a:lnTo>
                <a:lnTo>
                  <a:pt x="319" y="165"/>
                </a:lnTo>
                <a:close/>
                <a:moveTo>
                  <a:pt x="334" y="173"/>
                </a:moveTo>
                <a:lnTo>
                  <a:pt x="331" y="174"/>
                </a:lnTo>
                <a:lnTo>
                  <a:pt x="329" y="174"/>
                </a:lnTo>
                <a:lnTo>
                  <a:pt x="328" y="174"/>
                </a:lnTo>
                <a:cubicBezTo>
                  <a:pt x="327" y="173"/>
                  <a:pt x="334" y="173"/>
                  <a:pt x="334" y="173"/>
                </a:cubicBezTo>
                <a:close/>
                <a:moveTo>
                  <a:pt x="294" y="149"/>
                </a:moveTo>
                <a:lnTo>
                  <a:pt x="295" y="150"/>
                </a:lnTo>
                <a:lnTo>
                  <a:pt x="294" y="150"/>
                </a:lnTo>
                <a:lnTo>
                  <a:pt x="291" y="151"/>
                </a:lnTo>
                <a:lnTo>
                  <a:pt x="294" y="149"/>
                </a:lnTo>
                <a:close/>
                <a:moveTo>
                  <a:pt x="265" y="91"/>
                </a:moveTo>
                <a:lnTo>
                  <a:pt x="264" y="87"/>
                </a:lnTo>
                <a:lnTo>
                  <a:pt x="267" y="87"/>
                </a:lnTo>
                <a:lnTo>
                  <a:pt x="269" y="87"/>
                </a:lnTo>
                <a:lnTo>
                  <a:pt x="270" y="87"/>
                </a:lnTo>
                <a:lnTo>
                  <a:pt x="270" y="87"/>
                </a:lnTo>
                <a:lnTo>
                  <a:pt x="270" y="87"/>
                </a:lnTo>
                <a:lnTo>
                  <a:pt x="269" y="88"/>
                </a:lnTo>
                <a:lnTo>
                  <a:pt x="267" y="89"/>
                </a:lnTo>
                <a:lnTo>
                  <a:pt x="265" y="91"/>
                </a:lnTo>
                <a:close/>
                <a:moveTo>
                  <a:pt x="255" y="77"/>
                </a:moveTo>
                <a:lnTo>
                  <a:pt x="255" y="79"/>
                </a:lnTo>
                <a:lnTo>
                  <a:pt x="255" y="81"/>
                </a:lnTo>
                <a:lnTo>
                  <a:pt x="255" y="82"/>
                </a:lnTo>
                <a:lnTo>
                  <a:pt x="254" y="82"/>
                </a:lnTo>
                <a:lnTo>
                  <a:pt x="252" y="83"/>
                </a:lnTo>
                <a:lnTo>
                  <a:pt x="249" y="83"/>
                </a:lnTo>
                <a:lnTo>
                  <a:pt x="249" y="82"/>
                </a:lnTo>
                <a:lnTo>
                  <a:pt x="249" y="81"/>
                </a:lnTo>
                <a:lnTo>
                  <a:pt x="250" y="80"/>
                </a:lnTo>
                <a:lnTo>
                  <a:pt x="252" y="79"/>
                </a:lnTo>
                <a:lnTo>
                  <a:pt x="255" y="77"/>
                </a:lnTo>
                <a:close/>
                <a:moveTo>
                  <a:pt x="278" y="53"/>
                </a:moveTo>
                <a:lnTo>
                  <a:pt x="277" y="53"/>
                </a:lnTo>
                <a:lnTo>
                  <a:pt x="277" y="54"/>
                </a:lnTo>
                <a:cubicBezTo>
                  <a:pt x="277" y="54"/>
                  <a:pt x="272" y="55"/>
                  <a:pt x="266" y="55"/>
                </a:cubicBezTo>
                <a:lnTo>
                  <a:pt x="267" y="55"/>
                </a:lnTo>
                <a:lnTo>
                  <a:pt x="267" y="54"/>
                </a:lnTo>
                <a:lnTo>
                  <a:pt x="267" y="54"/>
                </a:lnTo>
                <a:lnTo>
                  <a:pt x="268" y="54"/>
                </a:lnTo>
                <a:cubicBezTo>
                  <a:pt x="268" y="53"/>
                  <a:pt x="274" y="53"/>
                  <a:pt x="278" y="53"/>
                </a:cubicBezTo>
                <a:close/>
                <a:moveTo>
                  <a:pt x="268" y="49"/>
                </a:moveTo>
                <a:lnTo>
                  <a:pt x="270" y="47"/>
                </a:lnTo>
                <a:lnTo>
                  <a:pt x="270" y="48"/>
                </a:lnTo>
                <a:lnTo>
                  <a:pt x="268" y="49"/>
                </a:lnTo>
                <a:close/>
                <a:moveTo>
                  <a:pt x="270" y="47"/>
                </a:moveTo>
                <a:lnTo>
                  <a:pt x="272" y="46"/>
                </a:lnTo>
                <a:lnTo>
                  <a:pt x="271" y="47"/>
                </a:lnTo>
                <a:lnTo>
                  <a:pt x="270" y="47"/>
                </a:lnTo>
                <a:close/>
                <a:moveTo>
                  <a:pt x="268" y="59"/>
                </a:moveTo>
                <a:lnTo>
                  <a:pt x="265" y="60"/>
                </a:lnTo>
                <a:lnTo>
                  <a:pt x="263" y="60"/>
                </a:lnTo>
                <a:lnTo>
                  <a:pt x="262" y="60"/>
                </a:lnTo>
                <a:lnTo>
                  <a:pt x="264" y="60"/>
                </a:lnTo>
                <a:lnTo>
                  <a:pt x="265" y="60"/>
                </a:lnTo>
                <a:lnTo>
                  <a:pt x="266" y="60"/>
                </a:lnTo>
                <a:lnTo>
                  <a:pt x="267" y="60"/>
                </a:lnTo>
                <a:lnTo>
                  <a:pt x="268" y="59"/>
                </a:lnTo>
                <a:close/>
                <a:moveTo>
                  <a:pt x="262" y="60"/>
                </a:moveTo>
                <a:cubicBezTo>
                  <a:pt x="259" y="61"/>
                  <a:pt x="256" y="62"/>
                  <a:pt x="257" y="62"/>
                </a:cubicBezTo>
                <a:lnTo>
                  <a:pt x="257" y="62"/>
                </a:lnTo>
                <a:lnTo>
                  <a:pt x="257" y="62"/>
                </a:lnTo>
                <a:lnTo>
                  <a:pt x="257" y="61"/>
                </a:lnTo>
                <a:lnTo>
                  <a:pt x="258" y="61"/>
                </a:lnTo>
                <a:lnTo>
                  <a:pt x="258" y="61"/>
                </a:lnTo>
                <a:lnTo>
                  <a:pt x="259" y="60"/>
                </a:lnTo>
                <a:lnTo>
                  <a:pt x="260" y="60"/>
                </a:lnTo>
                <a:lnTo>
                  <a:pt x="261" y="60"/>
                </a:lnTo>
                <a:lnTo>
                  <a:pt x="262" y="60"/>
                </a:lnTo>
                <a:lnTo>
                  <a:pt x="262" y="60"/>
                </a:lnTo>
                <a:close/>
                <a:moveTo>
                  <a:pt x="256" y="69"/>
                </a:moveTo>
                <a:lnTo>
                  <a:pt x="258" y="68"/>
                </a:lnTo>
                <a:lnTo>
                  <a:pt x="258" y="68"/>
                </a:lnTo>
                <a:lnTo>
                  <a:pt x="256" y="69"/>
                </a:lnTo>
                <a:close/>
                <a:moveTo>
                  <a:pt x="254" y="94"/>
                </a:moveTo>
                <a:lnTo>
                  <a:pt x="253" y="91"/>
                </a:lnTo>
                <a:lnTo>
                  <a:pt x="255" y="89"/>
                </a:lnTo>
                <a:lnTo>
                  <a:pt x="256" y="88"/>
                </a:lnTo>
                <a:lnTo>
                  <a:pt x="257" y="88"/>
                </a:lnTo>
                <a:lnTo>
                  <a:pt x="258" y="90"/>
                </a:lnTo>
                <a:lnTo>
                  <a:pt x="259" y="93"/>
                </a:lnTo>
                <a:lnTo>
                  <a:pt x="257" y="93"/>
                </a:lnTo>
                <a:lnTo>
                  <a:pt x="256" y="94"/>
                </a:lnTo>
                <a:lnTo>
                  <a:pt x="255" y="94"/>
                </a:lnTo>
                <a:lnTo>
                  <a:pt x="254" y="94"/>
                </a:lnTo>
                <a:close/>
                <a:moveTo>
                  <a:pt x="255" y="135"/>
                </a:moveTo>
                <a:lnTo>
                  <a:pt x="253" y="135"/>
                </a:lnTo>
                <a:lnTo>
                  <a:pt x="253" y="134"/>
                </a:lnTo>
                <a:lnTo>
                  <a:pt x="253" y="132"/>
                </a:lnTo>
                <a:lnTo>
                  <a:pt x="255" y="135"/>
                </a:lnTo>
                <a:close/>
                <a:moveTo>
                  <a:pt x="258" y="132"/>
                </a:moveTo>
                <a:lnTo>
                  <a:pt x="257" y="130"/>
                </a:lnTo>
                <a:lnTo>
                  <a:pt x="260" y="130"/>
                </a:lnTo>
                <a:lnTo>
                  <a:pt x="260" y="131"/>
                </a:lnTo>
                <a:lnTo>
                  <a:pt x="258" y="132"/>
                </a:lnTo>
                <a:close/>
                <a:moveTo>
                  <a:pt x="255" y="120"/>
                </a:moveTo>
                <a:lnTo>
                  <a:pt x="257" y="118"/>
                </a:lnTo>
                <a:lnTo>
                  <a:pt x="257" y="120"/>
                </a:lnTo>
                <a:lnTo>
                  <a:pt x="256" y="121"/>
                </a:lnTo>
                <a:lnTo>
                  <a:pt x="256" y="121"/>
                </a:lnTo>
                <a:lnTo>
                  <a:pt x="255" y="120"/>
                </a:lnTo>
                <a:close/>
                <a:moveTo>
                  <a:pt x="257" y="105"/>
                </a:moveTo>
                <a:lnTo>
                  <a:pt x="257" y="103"/>
                </a:lnTo>
                <a:lnTo>
                  <a:pt x="261" y="100"/>
                </a:lnTo>
                <a:lnTo>
                  <a:pt x="262" y="103"/>
                </a:lnTo>
                <a:lnTo>
                  <a:pt x="262" y="104"/>
                </a:lnTo>
                <a:lnTo>
                  <a:pt x="262" y="105"/>
                </a:lnTo>
                <a:lnTo>
                  <a:pt x="260" y="105"/>
                </a:lnTo>
                <a:lnTo>
                  <a:pt x="257" y="105"/>
                </a:lnTo>
                <a:close/>
                <a:moveTo>
                  <a:pt x="260" y="78"/>
                </a:moveTo>
                <a:lnTo>
                  <a:pt x="259" y="75"/>
                </a:lnTo>
                <a:lnTo>
                  <a:pt x="260" y="74"/>
                </a:lnTo>
                <a:lnTo>
                  <a:pt x="260" y="74"/>
                </a:lnTo>
                <a:lnTo>
                  <a:pt x="261" y="74"/>
                </a:lnTo>
                <a:lnTo>
                  <a:pt x="263" y="74"/>
                </a:lnTo>
                <a:lnTo>
                  <a:pt x="265" y="74"/>
                </a:lnTo>
                <a:lnTo>
                  <a:pt x="263" y="75"/>
                </a:lnTo>
                <a:lnTo>
                  <a:pt x="262" y="76"/>
                </a:lnTo>
                <a:lnTo>
                  <a:pt x="260" y="78"/>
                </a:lnTo>
                <a:lnTo>
                  <a:pt x="260" y="78"/>
                </a:lnTo>
                <a:close/>
                <a:moveTo>
                  <a:pt x="277" y="73"/>
                </a:moveTo>
                <a:lnTo>
                  <a:pt x="264" y="79"/>
                </a:lnTo>
                <a:lnTo>
                  <a:pt x="266" y="77"/>
                </a:lnTo>
                <a:cubicBezTo>
                  <a:pt x="270" y="74"/>
                  <a:pt x="272" y="73"/>
                  <a:pt x="272" y="73"/>
                </a:cubicBezTo>
                <a:lnTo>
                  <a:pt x="273" y="73"/>
                </a:lnTo>
                <a:lnTo>
                  <a:pt x="274" y="73"/>
                </a:lnTo>
                <a:lnTo>
                  <a:pt x="274" y="73"/>
                </a:lnTo>
                <a:lnTo>
                  <a:pt x="275" y="73"/>
                </a:lnTo>
                <a:lnTo>
                  <a:pt x="277" y="73"/>
                </a:lnTo>
                <a:close/>
                <a:moveTo>
                  <a:pt x="278" y="76"/>
                </a:moveTo>
                <a:lnTo>
                  <a:pt x="279" y="81"/>
                </a:lnTo>
                <a:lnTo>
                  <a:pt x="276" y="81"/>
                </a:lnTo>
                <a:lnTo>
                  <a:pt x="274" y="81"/>
                </a:lnTo>
                <a:lnTo>
                  <a:pt x="272" y="81"/>
                </a:lnTo>
                <a:lnTo>
                  <a:pt x="270" y="81"/>
                </a:lnTo>
                <a:lnTo>
                  <a:pt x="269" y="81"/>
                </a:lnTo>
                <a:lnTo>
                  <a:pt x="268" y="81"/>
                </a:lnTo>
                <a:lnTo>
                  <a:pt x="268" y="81"/>
                </a:lnTo>
                <a:lnTo>
                  <a:pt x="268" y="81"/>
                </a:lnTo>
                <a:lnTo>
                  <a:pt x="269" y="81"/>
                </a:lnTo>
                <a:lnTo>
                  <a:pt x="269" y="80"/>
                </a:lnTo>
                <a:lnTo>
                  <a:pt x="271" y="80"/>
                </a:lnTo>
                <a:lnTo>
                  <a:pt x="273" y="79"/>
                </a:lnTo>
                <a:lnTo>
                  <a:pt x="275" y="77"/>
                </a:lnTo>
                <a:lnTo>
                  <a:pt x="278" y="76"/>
                </a:lnTo>
                <a:close/>
                <a:moveTo>
                  <a:pt x="281" y="46"/>
                </a:moveTo>
                <a:cubicBezTo>
                  <a:pt x="283" y="46"/>
                  <a:pt x="287" y="46"/>
                  <a:pt x="287" y="45"/>
                </a:cubicBezTo>
                <a:lnTo>
                  <a:pt x="288" y="45"/>
                </a:lnTo>
                <a:lnTo>
                  <a:pt x="286" y="47"/>
                </a:lnTo>
                <a:lnTo>
                  <a:pt x="285" y="48"/>
                </a:lnTo>
                <a:lnTo>
                  <a:pt x="285" y="48"/>
                </a:lnTo>
                <a:lnTo>
                  <a:pt x="284" y="48"/>
                </a:lnTo>
                <a:lnTo>
                  <a:pt x="282" y="48"/>
                </a:lnTo>
                <a:lnTo>
                  <a:pt x="279" y="48"/>
                </a:lnTo>
                <a:lnTo>
                  <a:pt x="277" y="48"/>
                </a:lnTo>
                <a:lnTo>
                  <a:pt x="276" y="48"/>
                </a:lnTo>
                <a:lnTo>
                  <a:pt x="277" y="48"/>
                </a:lnTo>
                <a:lnTo>
                  <a:pt x="278" y="47"/>
                </a:lnTo>
                <a:lnTo>
                  <a:pt x="281" y="46"/>
                </a:lnTo>
                <a:close/>
                <a:moveTo>
                  <a:pt x="295" y="45"/>
                </a:moveTo>
                <a:cubicBezTo>
                  <a:pt x="301" y="44"/>
                  <a:pt x="305" y="44"/>
                  <a:pt x="305" y="44"/>
                </a:cubicBezTo>
                <a:lnTo>
                  <a:pt x="306" y="44"/>
                </a:lnTo>
                <a:lnTo>
                  <a:pt x="307" y="44"/>
                </a:lnTo>
                <a:lnTo>
                  <a:pt x="307" y="44"/>
                </a:lnTo>
                <a:lnTo>
                  <a:pt x="308" y="45"/>
                </a:lnTo>
                <a:lnTo>
                  <a:pt x="308" y="45"/>
                </a:lnTo>
                <a:lnTo>
                  <a:pt x="308" y="45"/>
                </a:lnTo>
                <a:lnTo>
                  <a:pt x="308" y="45"/>
                </a:lnTo>
                <a:lnTo>
                  <a:pt x="308" y="45"/>
                </a:lnTo>
                <a:lnTo>
                  <a:pt x="308" y="45"/>
                </a:lnTo>
                <a:lnTo>
                  <a:pt x="307" y="45"/>
                </a:lnTo>
                <a:lnTo>
                  <a:pt x="306" y="46"/>
                </a:lnTo>
                <a:cubicBezTo>
                  <a:pt x="303" y="48"/>
                  <a:pt x="300" y="48"/>
                  <a:pt x="292" y="48"/>
                </a:cubicBezTo>
                <a:lnTo>
                  <a:pt x="295" y="45"/>
                </a:lnTo>
                <a:close/>
                <a:moveTo>
                  <a:pt x="294" y="38"/>
                </a:moveTo>
                <a:cubicBezTo>
                  <a:pt x="304" y="32"/>
                  <a:pt x="307" y="31"/>
                  <a:pt x="307" y="31"/>
                </a:cubicBezTo>
                <a:lnTo>
                  <a:pt x="307" y="31"/>
                </a:lnTo>
                <a:cubicBezTo>
                  <a:pt x="308" y="31"/>
                  <a:pt x="305" y="33"/>
                  <a:pt x="304" y="34"/>
                </a:cubicBezTo>
                <a:lnTo>
                  <a:pt x="303" y="35"/>
                </a:lnTo>
                <a:lnTo>
                  <a:pt x="302" y="36"/>
                </a:lnTo>
                <a:lnTo>
                  <a:pt x="301" y="37"/>
                </a:lnTo>
                <a:lnTo>
                  <a:pt x="299" y="38"/>
                </a:lnTo>
                <a:lnTo>
                  <a:pt x="294" y="38"/>
                </a:lnTo>
                <a:close/>
                <a:moveTo>
                  <a:pt x="320" y="63"/>
                </a:moveTo>
                <a:lnTo>
                  <a:pt x="322" y="63"/>
                </a:lnTo>
                <a:lnTo>
                  <a:pt x="323" y="63"/>
                </a:lnTo>
                <a:lnTo>
                  <a:pt x="324" y="63"/>
                </a:lnTo>
                <a:lnTo>
                  <a:pt x="324" y="63"/>
                </a:lnTo>
                <a:lnTo>
                  <a:pt x="325" y="63"/>
                </a:lnTo>
                <a:cubicBezTo>
                  <a:pt x="326" y="63"/>
                  <a:pt x="316" y="64"/>
                  <a:pt x="313" y="65"/>
                </a:cubicBezTo>
                <a:lnTo>
                  <a:pt x="314" y="64"/>
                </a:lnTo>
                <a:lnTo>
                  <a:pt x="315" y="63"/>
                </a:lnTo>
                <a:lnTo>
                  <a:pt x="316" y="63"/>
                </a:lnTo>
                <a:lnTo>
                  <a:pt x="317" y="63"/>
                </a:lnTo>
                <a:lnTo>
                  <a:pt x="318" y="63"/>
                </a:lnTo>
                <a:lnTo>
                  <a:pt x="320" y="63"/>
                </a:lnTo>
                <a:close/>
                <a:moveTo>
                  <a:pt x="416" y="150"/>
                </a:moveTo>
                <a:cubicBezTo>
                  <a:pt x="409" y="151"/>
                  <a:pt x="401" y="152"/>
                  <a:pt x="397" y="152"/>
                </a:cubicBezTo>
                <a:cubicBezTo>
                  <a:pt x="392" y="152"/>
                  <a:pt x="386" y="151"/>
                  <a:pt x="383" y="151"/>
                </a:cubicBezTo>
                <a:lnTo>
                  <a:pt x="381" y="150"/>
                </a:lnTo>
                <a:lnTo>
                  <a:pt x="378" y="150"/>
                </a:lnTo>
                <a:lnTo>
                  <a:pt x="375" y="151"/>
                </a:lnTo>
                <a:lnTo>
                  <a:pt x="374" y="151"/>
                </a:lnTo>
                <a:lnTo>
                  <a:pt x="374" y="150"/>
                </a:lnTo>
                <a:lnTo>
                  <a:pt x="374" y="150"/>
                </a:lnTo>
                <a:lnTo>
                  <a:pt x="375" y="149"/>
                </a:lnTo>
                <a:lnTo>
                  <a:pt x="377" y="148"/>
                </a:lnTo>
                <a:lnTo>
                  <a:pt x="380" y="146"/>
                </a:lnTo>
                <a:cubicBezTo>
                  <a:pt x="398" y="149"/>
                  <a:pt x="405" y="149"/>
                  <a:pt x="408" y="149"/>
                </a:cubicBezTo>
                <a:cubicBezTo>
                  <a:pt x="410" y="149"/>
                  <a:pt x="414" y="149"/>
                  <a:pt x="416" y="150"/>
                </a:cubicBezTo>
                <a:close/>
                <a:moveTo>
                  <a:pt x="393" y="131"/>
                </a:moveTo>
                <a:lnTo>
                  <a:pt x="394" y="131"/>
                </a:lnTo>
                <a:lnTo>
                  <a:pt x="396" y="131"/>
                </a:lnTo>
                <a:lnTo>
                  <a:pt x="397" y="132"/>
                </a:lnTo>
                <a:lnTo>
                  <a:pt x="398" y="132"/>
                </a:lnTo>
                <a:lnTo>
                  <a:pt x="399" y="132"/>
                </a:lnTo>
                <a:lnTo>
                  <a:pt x="400" y="132"/>
                </a:lnTo>
                <a:lnTo>
                  <a:pt x="401" y="132"/>
                </a:lnTo>
                <a:lnTo>
                  <a:pt x="398" y="132"/>
                </a:lnTo>
                <a:lnTo>
                  <a:pt x="396" y="132"/>
                </a:lnTo>
                <a:lnTo>
                  <a:pt x="394" y="132"/>
                </a:lnTo>
                <a:lnTo>
                  <a:pt x="393" y="132"/>
                </a:lnTo>
                <a:lnTo>
                  <a:pt x="393" y="132"/>
                </a:lnTo>
                <a:lnTo>
                  <a:pt x="392" y="132"/>
                </a:lnTo>
                <a:lnTo>
                  <a:pt x="392" y="132"/>
                </a:lnTo>
                <a:lnTo>
                  <a:pt x="392" y="132"/>
                </a:lnTo>
                <a:lnTo>
                  <a:pt x="393" y="131"/>
                </a:lnTo>
                <a:lnTo>
                  <a:pt x="393" y="131"/>
                </a:lnTo>
                <a:close/>
                <a:moveTo>
                  <a:pt x="386" y="161"/>
                </a:moveTo>
                <a:cubicBezTo>
                  <a:pt x="389" y="162"/>
                  <a:pt x="393" y="163"/>
                  <a:pt x="394" y="163"/>
                </a:cubicBezTo>
                <a:cubicBezTo>
                  <a:pt x="400" y="164"/>
                  <a:pt x="408" y="166"/>
                  <a:pt x="412" y="168"/>
                </a:cubicBezTo>
                <a:cubicBezTo>
                  <a:pt x="409" y="168"/>
                  <a:pt x="407" y="168"/>
                  <a:pt x="406" y="168"/>
                </a:cubicBezTo>
                <a:cubicBezTo>
                  <a:pt x="404" y="168"/>
                  <a:pt x="401" y="167"/>
                  <a:pt x="399" y="167"/>
                </a:cubicBezTo>
                <a:cubicBezTo>
                  <a:pt x="397" y="167"/>
                  <a:pt x="391" y="166"/>
                  <a:pt x="390" y="165"/>
                </a:cubicBezTo>
                <a:lnTo>
                  <a:pt x="387" y="165"/>
                </a:lnTo>
                <a:lnTo>
                  <a:pt x="385" y="165"/>
                </a:lnTo>
                <a:lnTo>
                  <a:pt x="384" y="165"/>
                </a:lnTo>
                <a:lnTo>
                  <a:pt x="384" y="165"/>
                </a:lnTo>
                <a:lnTo>
                  <a:pt x="384" y="165"/>
                </a:lnTo>
                <a:lnTo>
                  <a:pt x="385" y="164"/>
                </a:lnTo>
                <a:lnTo>
                  <a:pt x="386" y="161"/>
                </a:lnTo>
                <a:close/>
                <a:moveTo>
                  <a:pt x="375" y="164"/>
                </a:moveTo>
                <a:lnTo>
                  <a:pt x="377" y="164"/>
                </a:lnTo>
                <a:lnTo>
                  <a:pt x="377" y="165"/>
                </a:lnTo>
                <a:lnTo>
                  <a:pt x="376" y="165"/>
                </a:lnTo>
                <a:lnTo>
                  <a:pt x="375" y="164"/>
                </a:lnTo>
                <a:lnTo>
                  <a:pt x="375" y="164"/>
                </a:lnTo>
                <a:lnTo>
                  <a:pt x="375" y="164"/>
                </a:lnTo>
                <a:close/>
                <a:moveTo>
                  <a:pt x="375" y="164"/>
                </a:moveTo>
                <a:lnTo>
                  <a:pt x="374" y="164"/>
                </a:lnTo>
                <a:lnTo>
                  <a:pt x="372" y="164"/>
                </a:lnTo>
                <a:lnTo>
                  <a:pt x="371" y="164"/>
                </a:lnTo>
                <a:lnTo>
                  <a:pt x="369" y="164"/>
                </a:lnTo>
                <a:lnTo>
                  <a:pt x="368" y="165"/>
                </a:lnTo>
                <a:lnTo>
                  <a:pt x="367" y="165"/>
                </a:lnTo>
                <a:lnTo>
                  <a:pt x="368" y="165"/>
                </a:lnTo>
                <a:lnTo>
                  <a:pt x="369" y="165"/>
                </a:lnTo>
                <a:lnTo>
                  <a:pt x="370" y="165"/>
                </a:lnTo>
                <a:lnTo>
                  <a:pt x="370" y="165"/>
                </a:lnTo>
                <a:lnTo>
                  <a:pt x="372" y="165"/>
                </a:lnTo>
                <a:lnTo>
                  <a:pt x="373" y="164"/>
                </a:lnTo>
                <a:lnTo>
                  <a:pt x="375" y="164"/>
                </a:lnTo>
                <a:close/>
                <a:moveTo>
                  <a:pt x="385" y="118"/>
                </a:moveTo>
                <a:lnTo>
                  <a:pt x="386" y="117"/>
                </a:lnTo>
                <a:lnTo>
                  <a:pt x="386" y="117"/>
                </a:lnTo>
                <a:lnTo>
                  <a:pt x="387" y="117"/>
                </a:lnTo>
                <a:lnTo>
                  <a:pt x="388" y="117"/>
                </a:lnTo>
                <a:lnTo>
                  <a:pt x="389" y="117"/>
                </a:lnTo>
                <a:lnTo>
                  <a:pt x="392" y="117"/>
                </a:lnTo>
                <a:lnTo>
                  <a:pt x="392" y="117"/>
                </a:lnTo>
                <a:lnTo>
                  <a:pt x="392" y="117"/>
                </a:lnTo>
                <a:lnTo>
                  <a:pt x="391" y="117"/>
                </a:lnTo>
                <a:lnTo>
                  <a:pt x="390" y="117"/>
                </a:lnTo>
                <a:lnTo>
                  <a:pt x="388" y="118"/>
                </a:lnTo>
                <a:lnTo>
                  <a:pt x="385" y="118"/>
                </a:lnTo>
                <a:close/>
                <a:moveTo>
                  <a:pt x="386" y="130"/>
                </a:moveTo>
                <a:lnTo>
                  <a:pt x="384" y="131"/>
                </a:lnTo>
                <a:lnTo>
                  <a:pt x="382" y="131"/>
                </a:lnTo>
                <a:lnTo>
                  <a:pt x="381" y="131"/>
                </a:lnTo>
                <a:lnTo>
                  <a:pt x="379" y="131"/>
                </a:lnTo>
                <a:lnTo>
                  <a:pt x="378" y="131"/>
                </a:lnTo>
                <a:lnTo>
                  <a:pt x="377" y="131"/>
                </a:lnTo>
                <a:lnTo>
                  <a:pt x="376" y="131"/>
                </a:lnTo>
                <a:lnTo>
                  <a:pt x="374" y="131"/>
                </a:lnTo>
                <a:lnTo>
                  <a:pt x="374" y="131"/>
                </a:lnTo>
                <a:lnTo>
                  <a:pt x="373" y="132"/>
                </a:lnTo>
                <a:lnTo>
                  <a:pt x="372" y="132"/>
                </a:lnTo>
                <a:lnTo>
                  <a:pt x="372" y="133"/>
                </a:lnTo>
                <a:lnTo>
                  <a:pt x="371" y="133"/>
                </a:lnTo>
                <a:lnTo>
                  <a:pt x="372" y="134"/>
                </a:lnTo>
                <a:lnTo>
                  <a:pt x="373" y="135"/>
                </a:lnTo>
                <a:lnTo>
                  <a:pt x="375" y="135"/>
                </a:lnTo>
                <a:lnTo>
                  <a:pt x="376" y="135"/>
                </a:lnTo>
                <a:lnTo>
                  <a:pt x="361" y="135"/>
                </a:lnTo>
                <a:cubicBezTo>
                  <a:pt x="373" y="130"/>
                  <a:pt x="378" y="130"/>
                  <a:pt x="380" y="130"/>
                </a:cubicBezTo>
                <a:lnTo>
                  <a:pt x="381" y="130"/>
                </a:lnTo>
                <a:lnTo>
                  <a:pt x="381" y="130"/>
                </a:lnTo>
                <a:lnTo>
                  <a:pt x="382" y="130"/>
                </a:lnTo>
                <a:lnTo>
                  <a:pt x="383" y="130"/>
                </a:lnTo>
                <a:lnTo>
                  <a:pt x="383" y="130"/>
                </a:lnTo>
                <a:lnTo>
                  <a:pt x="384" y="130"/>
                </a:lnTo>
                <a:lnTo>
                  <a:pt x="384" y="130"/>
                </a:lnTo>
                <a:lnTo>
                  <a:pt x="385" y="130"/>
                </a:lnTo>
                <a:lnTo>
                  <a:pt x="386" y="130"/>
                </a:lnTo>
                <a:close/>
                <a:moveTo>
                  <a:pt x="310" y="97"/>
                </a:moveTo>
                <a:lnTo>
                  <a:pt x="308" y="98"/>
                </a:lnTo>
                <a:lnTo>
                  <a:pt x="306" y="99"/>
                </a:lnTo>
                <a:lnTo>
                  <a:pt x="305" y="100"/>
                </a:lnTo>
                <a:lnTo>
                  <a:pt x="304" y="100"/>
                </a:lnTo>
                <a:cubicBezTo>
                  <a:pt x="301" y="102"/>
                  <a:pt x="299" y="102"/>
                  <a:pt x="298" y="102"/>
                </a:cubicBezTo>
                <a:lnTo>
                  <a:pt x="297" y="102"/>
                </a:lnTo>
                <a:lnTo>
                  <a:pt x="296" y="102"/>
                </a:lnTo>
                <a:lnTo>
                  <a:pt x="295" y="102"/>
                </a:lnTo>
                <a:lnTo>
                  <a:pt x="293" y="102"/>
                </a:lnTo>
                <a:lnTo>
                  <a:pt x="295" y="101"/>
                </a:lnTo>
                <a:lnTo>
                  <a:pt x="296" y="100"/>
                </a:lnTo>
                <a:lnTo>
                  <a:pt x="297" y="100"/>
                </a:lnTo>
                <a:lnTo>
                  <a:pt x="298" y="99"/>
                </a:lnTo>
                <a:cubicBezTo>
                  <a:pt x="299" y="97"/>
                  <a:pt x="302" y="97"/>
                  <a:pt x="306" y="97"/>
                </a:cubicBezTo>
                <a:lnTo>
                  <a:pt x="308" y="97"/>
                </a:lnTo>
                <a:lnTo>
                  <a:pt x="310" y="97"/>
                </a:lnTo>
                <a:close/>
                <a:moveTo>
                  <a:pt x="304" y="85"/>
                </a:moveTo>
                <a:lnTo>
                  <a:pt x="307" y="85"/>
                </a:lnTo>
                <a:lnTo>
                  <a:pt x="309" y="85"/>
                </a:lnTo>
                <a:lnTo>
                  <a:pt x="310" y="85"/>
                </a:lnTo>
                <a:lnTo>
                  <a:pt x="311" y="85"/>
                </a:lnTo>
                <a:lnTo>
                  <a:pt x="310" y="85"/>
                </a:lnTo>
                <a:lnTo>
                  <a:pt x="309" y="86"/>
                </a:lnTo>
                <a:lnTo>
                  <a:pt x="307" y="87"/>
                </a:lnTo>
                <a:lnTo>
                  <a:pt x="304" y="88"/>
                </a:lnTo>
                <a:lnTo>
                  <a:pt x="301" y="89"/>
                </a:lnTo>
                <a:lnTo>
                  <a:pt x="298" y="89"/>
                </a:lnTo>
                <a:lnTo>
                  <a:pt x="297" y="89"/>
                </a:lnTo>
                <a:lnTo>
                  <a:pt x="297" y="88"/>
                </a:lnTo>
                <a:lnTo>
                  <a:pt x="298" y="88"/>
                </a:lnTo>
                <a:lnTo>
                  <a:pt x="301" y="87"/>
                </a:lnTo>
                <a:lnTo>
                  <a:pt x="304" y="85"/>
                </a:lnTo>
                <a:close/>
                <a:moveTo>
                  <a:pt x="308" y="94"/>
                </a:moveTo>
                <a:lnTo>
                  <a:pt x="308" y="93"/>
                </a:lnTo>
                <a:lnTo>
                  <a:pt x="309" y="93"/>
                </a:lnTo>
                <a:lnTo>
                  <a:pt x="309" y="93"/>
                </a:lnTo>
                <a:cubicBezTo>
                  <a:pt x="309" y="92"/>
                  <a:pt x="315" y="91"/>
                  <a:pt x="323" y="91"/>
                </a:cubicBezTo>
                <a:lnTo>
                  <a:pt x="322" y="91"/>
                </a:lnTo>
                <a:lnTo>
                  <a:pt x="322" y="92"/>
                </a:lnTo>
                <a:lnTo>
                  <a:pt x="321" y="92"/>
                </a:lnTo>
                <a:cubicBezTo>
                  <a:pt x="320" y="93"/>
                  <a:pt x="318" y="93"/>
                  <a:pt x="314" y="93"/>
                </a:cubicBezTo>
                <a:lnTo>
                  <a:pt x="313" y="93"/>
                </a:lnTo>
                <a:lnTo>
                  <a:pt x="310" y="94"/>
                </a:lnTo>
                <a:lnTo>
                  <a:pt x="308" y="94"/>
                </a:lnTo>
                <a:close/>
                <a:moveTo>
                  <a:pt x="320" y="87"/>
                </a:moveTo>
                <a:lnTo>
                  <a:pt x="321" y="87"/>
                </a:lnTo>
                <a:lnTo>
                  <a:pt x="322" y="86"/>
                </a:lnTo>
                <a:lnTo>
                  <a:pt x="323" y="86"/>
                </a:lnTo>
                <a:lnTo>
                  <a:pt x="324" y="86"/>
                </a:lnTo>
                <a:cubicBezTo>
                  <a:pt x="326" y="84"/>
                  <a:pt x="330" y="84"/>
                  <a:pt x="338" y="84"/>
                </a:cubicBezTo>
                <a:lnTo>
                  <a:pt x="337" y="85"/>
                </a:lnTo>
                <a:cubicBezTo>
                  <a:pt x="333" y="87"/>
                  <a:pt x="332" y="87"/>
                  <a:pt x="329" y="87"/>
                </a:cubicBezTo>
                <a:lnTo>
                  <a:pt x="328" y="87"/>
                </a:lnTo>
                <a:lnTo>
                  <a:pt x="327" y="87"/>
                </a:lnTo>
                <a:lnTo>
                  <a:pt x="325" y="87"/>
                </a:lnTo>
                <a:lnTo>
                  <a:pt x="323" y="87"/>
                </a:lnTo>
                <a:lnTo>
                  <a:pt x="320" y="87"/>
                </a:lnTo>
                <a:close/>
                <a:moveTo>
                  <a:pt x="343" y="91"/>
                </a:moveTo>
                <a:cubicBezTo>
                  <a:pt x="340" y="92"/>
                  <a:pt x="339" y="92"/>
                  <a:pt x="336" y="92"/>
                </a:cubicBezTo>
                <a:lnTo>
                  <a:pt x="335" y="92"/>
                </a:lnTo>
                <a:lnTo>
                  <a:pt x="333" y="92"/>
                </a:lnTo>
                <a:lnTo>
                  <a:pt x="331" y="93"/>
                </a:lnTo>
                <a:lnTo>
                  <a:pt x="331" y="92"/>
                </a:lnTo>
                <a:cubicBezTo>
                  <a:pt x="333" y="90"/>
                  <a:pt x="337" y="91"/>
                  <a:pt x="343" y="91"/>
                </a:cubicBezTo>
                <a:close/>
                <a:moveTo>
                  <a:pt x="322" y="97"/>
                </a:moveTo>
                <a:lnTo>
                  <a:pt x="324" y="97"/>
                </a:lnTo>
                <a:lnTo>
                  <a:pt x="326" y="97"/>
                </a:lnTo>
                <a:lnTo>
                  <a:pt x="327" y="97"/>
                </a:lnTo>
                <a:lnTo>
                  <a:pt x="328" y="97"/>
                </a:lnTo>
                <a:lnTo>
                  <a:pt x="329" y="97"/>
                </a:lnTo>
                <a:lnTo>
                  <a:pt x="329" y="97"/>
                </a:lnTo>
                <a:lnTo>
                  <a:pt x="329" y="97"/>
                </a:lnTo>
                <a:lnTo>
                  <a:pt x="329" y="97"/>
                </a:lnTo>
                <a:lnTo>
                  <a:pt x="328" y="97"/>
                </a:lnTo>
                <a:lnTo>
                  <a:pt x="327" y="98"/>
                </a:lnTo>
                <a:lnTo>
                  <a:pt x="325" y="99"/>
                </a:lnTo>
                <a:lnTo>
                  <a:pt x="323" y="99"/>
                </a:lnTo>
                <a:lnTo>
                  <a:pt x="321" y="101"/>
                </a:lnTo>
                <a:lnTo>
                  <a:pt x="318" y="102"/>
                </a:lnTo>
                <a:lnTo>
                  <a:pt x="315" y="101"/>
                </a:lnTo>
                <a:lnTo>
                  <a:pt x="315" y="101"/>
                </a:lnTo>
                <a:lnTo>
                  <a:pt x="315" y="101"/>
                </a:lnTo>
                <a:lnTo>
                  <a:pt x="316" y="100"/>
                </a:lnTo>
                <a:lnTo>
                  <a:pt x="317" y="100"/>
                </a:lnTo>
                <a:lnTo>
                  <a:pt x="319" y="98"/>
                </a:lnTo>
                <a:lnTo>
                  <a:pt x="322" y="97"/>
                </a:lnTo>
                <a:close/>
                <a:moveTo>
                  <a:pt x="341" y="96"/>
                </a:moveTo>
                <a:cubicBezTo>
                  <a:pt x="335" y="98"/>
                  <a:pt x="331" y="101"/>
                  <a:pt x="332" y="100"/>
                </a:cubicBezTo>
                <a:lnTo>
                  <a:pt x="341" y="96"/>
                </a:lnTo>
                <a:close/>
                <a:moveTo>
                  <a:pt x="332" y="100"/>
                </a:moveTo>
                <a:lnTo>
                  <a:pt x="332" y="101"/>
                </a:lnTo>
                <a:lnTo>
                  <a:pt x="331" y="101"/>
                </a:lnTo>
                <a:lnTo>
                  <a:pt x="330" y="101"/>
                </a:lnTo>
                <a:lnTo>
                  <a:pt x="330" y="102"/>
                </a:lnTo>
                <a:lnTo>
                  <a:pt x="330" y="102"/>
                </a:lnTo>
                <a:lnTo>
                  <a:pt x="329" y="102"/>
                </a:lnTo>
                <a:lnTo>
                  <a:pt x="329" y="102"/>
                </a:lnTo>
                <a:lnTo>
                  <a:pt x="329" y="102"/>
                </a:lnTo>
                <a:lnTo>
                  <a:pt x="329" y="102"/>
                </a:lnTo>
                <a:lnTo>
                  <a:pt x="332" y="100"/>
                </a:lnTo>
                <a:close/>
                <a:moveTo>
                  <a:pt x="348" y="101"/>
                </a:moveTo>
                <a:lnTo>
                  <a:pt x="347" y="102"/>
                </a:lnTo>
                <a:lnTo>
                  <a:pt x="346" y="102"/>
                </a:lnTo>
                <a:lnTo>
                  <a:pt x="346" y="102"/>
                </a:lnTo>
                <a:lnTo>
                  <a:pt x="345" y="103"/>
                </a:lnTo>
                <a:lnTo>
                  <a:pt x="345" y="103"/>
                </a:lnTo>
                <a:lnTo>
                  <a:pt x="344" y="103"/>
                </a:lnTo>
                <a:lnTo>
                  <a:pt x="343" y="103"/>
                </a:lnTo>
                <a:lnTo>
                  <a:pt x="341" y="102"/>
                </a:lnTo>
                <a:lnTo>
                  <a:pt x="338" y="102"/>
                </a:lnTo>
                <a:lnTo>
                  <a:pt x="340" y="101"/>
                </a:lnTo>
                <a:lnTo>
                  <a:pt x="342" y="100"/>
                </a:lnTo>
                <a:lnTo>
                  <a:pt x="344" y="99"/>
                </a:lnTo>
                <a:lnTo>
                  <a:pt x="345" y="98"/>
                </a:lnTo>
                <a:cubicBezTo>
                  <a:pt x="351" y="96"/>
                  <a:pt x="352" y="96"/>
                  <a:pt x="354" y="96"/>
                </a:cubicBezTo>
                <a:lnTo>
                  <a:pt x="355" y="96"/>
                </a:lnTo>
                <a:lnTo>
                  <a:pt x="355" y="96"/>
                </a:lnTo>
                <a:lnTo>
                  <a:pt x="356" y="96"/>
                </a:lnTo>
                <a:lnTo>
                  <a:pt x="358" y="96"/>
                </a:lnTo>
                <a:lnTo>
                  <a:pt x="357" y="97"/>
                </a:lnTo>
                <a:lnTo>
                  <a:pt x="357" y="97"/>
                </a:lnTo>
                <a:lnTo>
                  <a:pt x="357" y="97"/>
                </a:lnTo>
                <a:lnTo>
                  <a:pt x="357" y="98"/>
                </a:lnTo>
                <a:lnTo>
                  <a:pt x="358" y="98"/>
                </a:lnTo>
                <a:lnTo>
                  <a:pt x="358" y="98"/>
                </a:lnTo>
                <a:lnTo>
                  <a:pt x="358" y="98"/>
                </a:lnTo>
                <a:lnTo>
                  <a:pt x="357" y="98"/>
                </a:lnTo>
                <a:lnTo>
                  <a:pt x="357" y="98"/>
                </a:lnTo>
                <a:lnTo>
                  <a:pt x="356" y="98"/>
                </a:lnTo>
                <a:lnTo>
                  <a:pt x="355" y="99"/>
                </a:lnTo>
                <a:lnTo>
                  <a:pt x="353" y="99"/>
                </a:lnTo>
                <a:lnTo>
                  <a:pt x="351" y="100"/>
                </a:lnTo>
                <a:lnTo>
                  <a:pt x="348" y="101"/>
                </a:lnTo>
                <a:close/>
                <a:moveTo>
                  <a:pt x="353" y="109"/>
                </a:moveTo>
                <a:cubicBezTo>
                  <a:pt x="343" y="114"/>
                  <a:pt x="338" y="116"/>
                  <a:pt x="338" y="116"/>
                </a:cubicBezTo>
                <a:cubicBezTo>
                  <a:pt x="336" y="118"/>
                  <a:pt x="335" y="118"/>
                  <a:pt x="334" y="118"/>
                </a:cubicBezTo>
                <a:lnTo>
                  <a:pt x="333" y="118"/>
                </a:lnTo>
                <a:lnTo>
                  <a:pt x="333" y="118"/>
                </a:lnTo>
                <a:lnTo>
                  <a:pt x="332" y="118"/>
                </a:lnTo>
                <a:lnTo>
                  <a:pt x="331" y="118"/>
                </a:lnTo>
                <a:cubicBezTo>
                  <a:pt x="336" y="115"/>
                  <a:pt x="341" y="113"/>
                  <a:pt x="342" y="112"/>
                </a:cubicBezTo>
                <a:cubicBezTo>
                  <a:pt x="348" y="109"/>
                  <a:pt x="349" y="109"/>
                  <a:pt x="353" y="109"/>
                </a:cubicBezTo>
                <a:close/>
                <a:moveTo>
                  <a:pt x="367" y="113"/>
                </a:moveTo>
                <a:lnTo>
                  <a:pt x="368" y="114"/>
                </a:lnTo>
                <a:lnTo>
                  <a:pt x="369" y="114"/>
                </a:lnTo>
                <a:lnTo>
                  <a:pt x="370" y="114"/>
                </a:lnTo>
                <a:lnTo>
                  <a:pt x="370" y="114"/>
                </a:lnTo>
                <a:lnTo>
                  <a:pt x="369" y="114"/>
                </a:lnTo>
                <a:lnTo>
                  <a:pt x="368" y="115"/>
                </a:lnTo>
                <a:lnTo>
                  <a:pt x="366" y="116"/>
                </a:lnTo>
                <a:lnTo>
                  <a:pt x="363" y="118"/>
                </a:lnTo>
                <a:lnTo>
                  <a:pt x="362" y="118"/>
                </a:lnTo>
                <a:lnTo>
                  <a:pt x="362" y="118"/>
                </a:lnTo>
                <a:lnTo>
                  <a:pt x="361" y="118"/>
                </a:lnTo>
                <a:lnTo>
                  <a:pt x="361" y="118"/>
                </a:lnTo>
                <a:lnTo>
                  <a:pt x="360" y="118"/>
                </a:lnTo>
                <a:lnTo>
                  <a:pt x="359" y="118"/>
                </a:lnTo>
                <a:lnTo>
                  <a:pt x="358" y="118"/>
                </a:lnTo>
                <a:lnTo>
                  <a:pt x="355" y="118"/>
                </a:lnTo>
                <a:lnTo>
                  <a:pt x="353" y="118"/>
                </a:lnTo>
                <a:cubicBezTo>
                  <a:pt x="363" y="113"/>
                  <a:pt x="366" y="112"/>
                  <a:pt x="366" y="112"/>
                </a:cubicBezTo>
                <a:lnTo>
                  <a:pt x="366" y="112"/>
                </a:lnTo>
                <a:lnTo>
                  <a:pt x="366" y="112"/>
                </a:lnTo>
                <a:lnTo>
                  <a:pt x="366" y="113"/>
                </a:lnTo>
                <a:lnTo>
                  <a:pt x="366" y="113"/>
                </a:lnTo>
                <a:lnTo>
                  <a:pt x="366" y="113"/>
                </a:lnTo>
                <a:lnTo>
                  <a:pt x="367" y="113"/>
                </a:lnTo>
                <a:lnTo>
                  <a:pt x="367" y="113"/>
                </a:lnTo>
                <a:lnTo>
                  <a:pt x="367" y="113"/>
                </a:lnTo>
                <a:close/>
                <a:moveTo>
                  <a:pt x="371" y="103"/>
                </a:moveTo>
                <a:lnTo>
                  <a:pt x="368" y="103"/>
                </a:lnTo>
                <a:lnTo>
                  <a:pt x="366" y="103"/>
                </a:lnTo>
                <a:lnTo>
                  <a:pt x="364" y="103"/>
                </a:lnTo>
                <a:lnTo>
                  <a:pt x="363" y="103"/>
                </a:lnTo>
                <a:lnTo>
                  <a:pt x="362" y="103"/>
                </a:lnTo>
                <a:lnTo>
                  <a:pt x="362" y="103"/>
                </a:lnTo>
                <a:lnTo>
                  <a:pt x="363" y="103"/>
                </a:lnTo>
                <a:lnTo>
                  <a:pt x="364" y="102"/>
                </a:lnTo>
                <a:lnTo>
                  <a:pt x="366" y="102"/>
                </a:lnTo>
                <a:lnTo>
                  <a:pt x="368" y="101"/>
                </a:lnTo>
                <a:lnTo>
                  <a:pt x="371" y="101"/>
                </a:lnTo>
                <a:lnTo>
                  <a:pt x="373" y="101"/>
                </a:lnTo>
                <a:lnTo>
                  <a:pt x="375" y="101"/>
                </a:lnTo>
                <a:lnTo>
                  <a:pt x="376" y="101"/>
                </a:lnTo>
                <a:lnTo>
                  <a:pt x="377" y="101"/>
                </a:lnTo>
                <a:lnTo>
                  <a:pt x="377" y="101"/>
                </a:lnTo>
                <a:lnTo>
                  <a:pt x="377" y="101"/>
                </a:lnTo>
                <a:lnTo>
                  <a:pt x="377" y="101"/>
                </a:lnTo>
                <a:lnTo>
                  <a:pt x="376" y="102"/>
                </a:lnTo>
                <a:lnTo>
                  <a:pt x="375" y="102"/>
                </a:lnTo>
                <a:lnTo>
                  <a:pt x="374" y="102"/>
                </a:lnTo>
                <a:lnTo>
                  <a:pt x="373" y="103"/>
                </a:lnTo>
                <a:lnTo>
                  <a:pt x="371" y="103"/>
                </a:lnTo>
                <a:close/>
                <a:moveTo>
                  <a:pt x="354" y="87"/>
                </a:moveTo>
                <a:lnTo>
                  <a:pt x="350" y="87"/>
                </a:lnTo>
                <a:lnTo>
                  <a:pt x="348" y="87"/>
                </a:lnTo>
                <a:lnTo>
                  <a:pt x="346" y="87"/>
                </a:lnTo>
                <a:lnTo>
                  <a:pt x="345" y="87"/>
                </a:lnTo>
                <a:lnTo>
                  <a:pt x="345" y="87"/>
                </a:lnTo>
                <a:lnTo>
                  <a:pt x="345" y="86"/>
                </a:lnTo>
                <a:lnTo>
                  <a:pt x="346" y="86"/>
                </a:lnTo>
                <a:lnTo>
                  <a:pt x="347" y="86"/>
                </a:lnTo>
                <a:lnTo>
                  <a:pt x="349" y="85"/>
                </a:lnTo>
                <a:lnTo>
                  <a:pt x="351" y="84"/>
                </a:lnTo>
                <a:lnTo>
                  <a:pt x="354" y="84"/>
                </a:lnTo>
                <a:lnTo>
                  <a:pt x="357" y="84"/>
                </a:lnTo>
                <a:lnTo>
                  <a:pt x="359" y="84"/>
                </a:lnTo>
                <a:lnTo>
                  <a:pt x="360" y="84"/>
                </a:lnTo>
                <a:lnTo>
                  <a:pt x="361" y="84"/>
                </a:lnTo>
                <a:lnTo>
                  <a:pt x="362" y="84"/>
                </a:lnTo>
                <a:lnTo>
                  <a:pt x="363" y="84"/>
                </a:lnTo>
                <a:lnTo>
                  <a:pt x="363" y="84"/>
                </a:lnTo>
                <a:lnTo>
                  <a:pt x="362" y="85"/>
                </a:lnTo>
                <a:lnTo>
                  <a:pt x="362" y="85"/>
                </a:lnTo>
                <a:lnTo>
                  <a:pt x="361" y="85"/>
                </a:lnTo>
                <a:lnTo>
                  <a:pt x="359" y="86"/>
                </a:lnTo>
                <a:lnTo>
                  <a:pt x="358" y="86"/>
                </a:lnTo>
                <a:lnTo>
                  <a:pt x="356" y="87"/>
                </a:lnTo>
                <a:lnTo>
                  <a:pt x="354" y="87"/>
                </a:lnTo>
                <a:close/>
                <a:moveTo>
                  <a:pt x="348" y="79"/>
                </a:moveTo>
                <a:lnTo>
                  <a:pt x="346" y="79"/>
                </a:lnTo>
                <a:lnTo>
                  <a:pt x="344" y="79"/>
                </a:lnTo>
                <a:lnTo>
                  <a:pt x="343" y="79"/>
                </a:lnTo>
                <a:lnTo>
                  <a:pt x="341" y="79"/>
                </a:lnTo>
                <a:lnTo>
                  <a:pt x="340" y="79"/>
                </a:lnTo>
                <a:lnTo>
                  <a:pt x="339" y="79"/>
                </a:lnTo>
                <a:lnTo>
                  <a:pt x="338" y="79"/>
                </a:lnTo>
                <a:lnTo>
                  <a:pt x="338" y="79"/>
                </a:lnTo>
                <a:lnTo>
                  <a:pt x="338" y="79"/>
                </a:lnTo>
                <a:lnTo>
                  <a:pt x="338" y="79"/>
                </a:lnTo>
                <a:cubicBezTo>
                  <a:pt x="337" y="79"/>
                  <a:pt x="341" y="77"/>
                  <a:pt x="342" y="77"/>
                </a:cubicBezTo>
                <a:cubicBezTo>
                  <a:pt x="345" y="76"/>
                  <a:pt x="359" y="69"/>
                  <a:pt x="356" y="70"/>
                </a:cubicBezTo>
                <a:lnTo>
                  <a:pt x="356" y="70"/>
                </a:lnTo>
                <a:lnTo>
                  <a:pt x="357" y="70"/>
                </a:lnTo>
                <a:lnTo>
                  <a:pt x="357" y="70"/>
                </a:lnTo>
                <a:lnTo>
                  <a:pt x="359" y="70"/>
                </a:lnTo>
                <a:lnTo>
                  <a:pt x="361" y="70"/>
                </a:lnTo>
                <a:lnTo>
                  <a:pt x="364" y="71"/>
                </a:lnTo>
                <a:cubicBezTo>
                  <a:pt x="361" y="73"/>
                  <a:pt x="358" y="74"/>
                  <a:pt x="357" y="74"/>
                </a:cubicBezTo>
                <a:cubicBezTo>
                  <a:pt x="356" y="75"/>
                  <a:pt x="350" y="78"/>
                  <a:pt x="348" y="79"/>
                </a:cubicBezTo>
                <a:close/>
                <a:moveTo>
                  <a:pt x="313" y="79"/>
                </a:moveTo>
                <a:cubicBezTo>
                  <a:pt x="316" y="77"/>
                  <a:pt x="320" y="75"/>
                  <a:pt x="320" y="75"/>
                </a:cubicBezTo>
                <a:cubicBezTo>
                  <a:pt x="328" y="70"/>
                  <a:pt x="331" y="69"/>
                  <a:pt x="334" y="69"/>
                </a:cubicBezTo>
                <a:cubicBezTo>
                  <a:pt x="336" y="69"/>
                  <a:pt x="340" y="69"/>
                  <a:pt x="342" y="70"/>
                </a:cubicBezTo>
                <a:lnTo>
                  <a:pt x="343" y="70"/>
                </a:lnTo>
                <a:lnTo>
                  <a:pt x="345" y="70"/>
                </a:lnTo>
                <a:lnTo>
                  <a:pt x="346" y="70"/>
                </a:lnTo>
                <a:cubicBezTo>
                  <a:pt x="336" y="74"/>
                  <a:pt x="330" y="77"/>
                  <a:pt x="328" y="77"/>
                </a:cubicBezTo>
                <a:cubicBezTo>
                  <a:pt x="325" y="79"/>
                  <a:pt x="323" y="79"/>
                  <a:pt x="322" y="79"/>
                </a:cubicBezTo>
                <a:lnTo>
                  <a:pt x="321" y="79"/>
                </a:lnTo>
                <a:lnTo>
                  <a:pt x="320" y="79"/>
                </a:lnTo>
                <a:lnTo>
                  <a:pt x="320" y="79"/>
                </a:lnTo>
                <a:lnTo>
                  <a:pt x="319" y="79"/>
                </a:lnTo>
                <a:lnTo>
                  <a:pt x="318" y="79"/>
                </a:lnTo>
                <a:lnTo>
                  <a:pt x="317" y="79"/>
                </a:lnTo>
                <a:lnTo>
                  <a:pt x="316" y="79"/>
                </a:lnTo>
                <a:lnTo>
                  <a:pt x="314" y="79"/>
                </a:lnTo>
                <a:lnTo>
                  <a:pt x="313" y="79"/>
                </a:lnTo>
                <a:close/>
                <a:moveTo>
                  <a:pt x="321" y="70"/>
                </a:moveTo>
                <a:cubicBezTo>
                  <a:pt x="316" y="73"/>
                  <a:pt x="312" y="75"/>
                  <a:pt x="311" y="76"/>
                </a:cubicBezTo>
                <a:cubicBezTo>
                  <a:pt x="305" y="80"/>
                  <a:pt x="303" y="80"/>
                  <a:pt x="298" y="80"/>
                </a:cubicBezTo>
                <a:lnTo>
                  <a:pt x="297" y="80"/>
                </a:lnTo>
                <a:lnTo>
                  <a:pt x="296" y="80"/>
                </a:lnTo>
                <a:lnTo>
                  <a:pt x="294" y="80"/>
                </a:lnTo>
                <a:cubicBezTo>
                  <a:pt x="314" y="70"/>
                  <a:pt x="318" y="70"/>
                  <a:pt x="319" y="70"/>
                </a:cubicBezTo>
                <a:lnTo>
                  <a:pt x="320" y="70"/>
                </a:lnTo>
                <a:lnTo>
                  <a:pt x="320" y="70"/>
                </a:lnTo>
                <a:lnTo>
                  <a:pt x="320" y="70"/>
                </a:lnTo>
                <a:lnTo>
                  <a:pt x="320" y="70"/>
                </a:lnTo>
                <a:lnTo>
                  <a:pt x="321" y="70"/>
                </a:lnTo>
                <a:lnTo>
                  <a:pt x="321" y="70"/>
                </a:lnTo>
                <a:lnTo>
                  <a:pt x="321" y="70"/>
                </a:lnTo>
                <a:close/>
                <a:moveTo>
                  <a:pt x="304" y="71"/>
                </a:moveTo>
                <a:lnTo>
                  <a:pt x="307" y="70"/>
                </a:lnTo>
                <a:cubicBezTo>
                  <a:pt x="298" y="74"/>
                  <a:pt x="295" y="75"/>
                  <a:pt x="296" y="75"/>
                </a:cubicBezTo>
                <a:cubicBezTo>
                  <a:pt x="295" y="75"/>
                  <a:pt x="302" y="72"/>
                  <a:pt x="304" y="71"/>
                </a:cubicBezTo>
                <a:close/>
                <a:moveTo>
                  <a:pt x="308" y="64"/>
                </a:moveTo>
                <a:lnTo>
                  <a:pt x="306" y="64"/>
                </a:lnTo>
                <a:lnTo>
                  <a:pt x="305" y="65"/>
                </a:lnTo>
                <a:lnTo>
                  <a:pt x="305" y="65"/>
                </a:lnTo>
                <a:lnTo>
                  <a:pt x="304" y="65"/>
                </a:lnTo>
                <a:lnTo>
                  <a:pt x="303" y="65"/>
                </a:lnTo>
                <a:lnTo>
                  <a:pt x="302" y="65"/>
                </a:lnTo>
                <a:lnTo>
                  <a:pt x="299" y="65"/>
                </a:lnTo>
                <a:lnTo>
                  <a:pt x="299" y="65"/>
                </a:lnTo>
                <a:lnTo>
                  <a:pt x="299" y="64"/>
                </a:lnTo>
                <a:cubicBezTo>
                  <a:pt x="298" y="64"/>
                  <a:pt x="305" y="63"/>
                  <a:pt x="308" y="64"/>
                </a:cubicBezTo>
                <a:close/>
                <a:moveTo>
                  <a:pt x="291" y="65"/>
                </a:moveTo>
                <a:cubicBezTo>
                  <a:pt x="288" y="66"/>
                  <a:pt x="287" y="66"/>
                  <a:pt x="286" y="66"/>
                </a:cubicBezTo>
                <a:lnTo>
                  <a:pt x="284" y="66"/>
                </a:lnTo>
                <a:lnTo>
                  <a:pt x="282" y="67"/>
                </a:lnTo>
                <a:lnTo>
                  <a:pt x="282" y="66"/>
                </a:lnTo>
                <a:lnTo>
                  <a:pt x="283" y="65"/>
                </a:lnTo>
                <a:lnTo>
                  <a:pt x="283" y="65"/>
                </a:lnTo>
                <a:lnTo>
                  <a:pt x="284" y="65"/>
                </a:lnTo>
                <a:lnTo>
                  <a:pt x="285" y="65"/>
                </a:lnTo>
                <a:lnTo>
                  <a:pt x="286" y="65"/>
                </a:lnTo>
                <a:lnTo>
                  <a:pt x="288" y="65"/>
                </a:lnTo>
                <a:lnTo>
                  <a:pt x="291" y="65"/>
                </a:lnTo>
                <a:close/>
                <a:moveTo>
                  <a:pt x="295" y="71"/>
                </a:moveTo>
                <a:cubicBezTo>
                  <a:pt x="286" y="76"/>
                  <a:pt x="286" y="77"/>
                  <a:pt x="284" y="78"/>
                </a:cubicBezTo>
                <a:lnTo>
                  <a:pt x="284" y="78"/>
                </a:lnTo>
                <a:lnTo>
                  <a:pt x="283" y="79"/>
                </a:lnTo>
                <a:lnTo>
                  <a:pt x="283" y="77"/>
                </a:lnTo>
                <a:lnTo>
                  <a:pt x="283" y="76"/>
                </a:lnTo>
                <a:lnTo>
                  <a:pt x="283" y="75"/>
                </a:lnTo>
                <a:lnTo>
                  <a:pt x="283" y="74"/>
                </a:lnTo>
                <a:lnTo>
                  <a:pt x="284" y="73"/>
                </a:lnTo>
                <a:lnTo>
                  <a:pt x="285" y="72"/>
                </a:lnTo>
                <a:cubicBezTo>
                  <a:pt x="287" y="71"/>
                  <a:pt x="292" y="71"/>
                  <a:pt x="293" y="71"/>
                </a:cubicBezTo>
                <a:lnTo>
                  <a:pt x="295" y="71"/>
                </a:lnTo>
                <a:close/>
                <a:moveTo>
                  <a:pt x="283" y="99"/>
                </a:moveTo>
                <a:lnTo>
                  <a:pt x="277" y="102"/>
                </a:lnTo>
                <a:lnTo>
                  <a:pt x="279" y="100"/>
                </a:lnTo>
                <a:lnTo>
                  <a:pt x="281" y="99"/>
                </a:lnTo>
                <a:lnTo>
                  <a:pt x="282" y="99"/>
                </a:lnTo>
                <a:lnTo>
                  <a:pt x="283" y="99"/>
                </a:lnTo>
                <a:lnTo>
                  <a:pt x="283" y="99"/>
                </a:lnTo>
                <a:close/>
                <a:moveTo>
                  <a:pt x="294" y="85"/>
                </a:moveTo>
                <a:lnTo>
                  <a:pt x="292" y="87"/>
                </a:lnTo>
                <a:lnTo>
                  <a:pt x="290" y="88"/>
                </a:lnTo>
                <a:lnTo>
                  <a:pt x="289" y="89"/>
                </a:lnTo>
                <a:lnTo>
                  <a:pt x="288" y="89"/>
                </a:lnTo>
                <a:lnTo>
                  <a:pt x="288" y="90"/>
                </a:lnTo>
                <a:lnTo>
                  <a:pt x="287" y="90"/>
                </a:lnTo>
                <a:lnTo>
                  <a:pt x="286" y="90"/>
                </a:lnTo>
                <a:lnTo>
                  <a:pt x="285" y="90"/>
                </a:lnTo>
                <a:lnTo>
                  <a:pt x="284" y="86"/>
                </a:lnTo>
                <a:cubicBezTo>
                  <a:pt x="288" y="85"/>
                  <a:pt x="293" y="85"/>
                  <a:pt x="294" y="85"/>
                </a:cubicBezTo>
                <a:close/>
                <a:moveTo>
                  <a:pt x="288" y="94"/>
                </a:moveTo>
                <a:lnTo>
                  <a:pt x="292" y="94"/>
                </a:lnTo>
                <a:lnTo>
                  <a:pt x="291" y="94"/>
                </a:lnTo>
                <a:lnTo>
                  <a:pt x="290" y="94"/>
                </a:lnTo>
                <a:lnTo>
                  <a:pt x="288" y="94"/>
                </a:lnTo>
                <a:close/>
                <a:moveTo>
                  <a:pt x="290" y="131"/>
                </a:moveTo>
                <a:lnTo>
                  <a:pt x="290" y="132"/>
                </a:lnTo>
                <a:lnTo>
                  <a:pt x="290" y="133"/>
                </a:lnTo>
                <a:lnTo>
                  <a:pt x="289" y="133"/>
                </a:lnTo>
                <a:lnTo>
                  <a:pt x="286" y="133"/>
                </a:lnTo>
                <a:lnTo>
                  <a:pt x="290" y="131"/>
                </a:lnTo>
                <a:close/>
                <a:moveTo>
                  <a:pt x="290" y="116"/>
                </a:moveTo>
                <a:lnTo>
                  <a:pt x="291" y="115"/>
                </a:lnTo>
                <a:lnTo>
                  <a:pt x="293" y="114"/>
                </a:lnTo>
                <a:lnTo>
                  <a:pt x="293" y="114"/>
                </a:lnTo>
                <a:lnTo>
                  <a:pt x="293" y="114"/>
                </a:lnTo>
                <a:lnTo>
                  <a:pt x="290" y="116"/>
                </a:lnTo>
                <a:close/>
                <a:moveTo>
                  <a:pt x="293" y="114"/>
                </a:moveTo>
                <a:lnTo>
                  <a:pt x="294" y="114"/>
                </a:lnTo>
                <a:lnTo>
                  <a:pt x="295" y="113"/>
                </a:lnTo>
                <a:lnTo>
                  <a:pt x="296" y="112"/>
                </a:lnTo>
                <a:lnTo>
                  <a:pt x="297" y="111"/>
                </a:lnTo>
                <a:lnTo>
                  <a:pt x="298" y="110"/>
                </a:lnTo>
                <a:lnTo>
                  <a:pt x="299" y="110"/>
                </a:lnTo>
                <a:lnTo>
                  <a:pt x="300" y="110"/>
                </a:lnTo>
                <a:lnTo>
                  <a:pt x="300" y="110"/>
                </a:lnTo>
                <a:lnTo>
                  <a:pt x="300" y="110"/>
                </a:lnTo>
                <a:cubicBezTo>
                  <a:pt x="301" y="110"/>
                  <a:pt x="298" y="112"/>
                  <a:pt x="297" y="112"/>
                </a:cubicBezTo>
                <a:lnTo>
                  <a:pt x="295" y="113"/>
                </a:lnTo>
                <a:lnTo>
                  <a:pt x="293" y="114"/>
                </a:lnTo>
                <a:close/>
                <a:moveTo>
                  <a:pt x="310" y="111"/>
                </a:moveTo>
                <a:cubicBezTo>
                  <a:pt x="304" y="115"/>
                  <a:pt x="301" y="117"/>
                  <a:pt x="301" y="117"/>
                </a:cubicBezTo>
                <a:cubicBezTo>
                  <a:pt x="298" y="118"/>
                  <a:pt x="297" y="118"/>
                  <a:pt x="296" y="118"/>
                </a:cubicBezTo>
                <a:lnTo>
                  <a:pt x="295" y="118"/>
                </a:lnTo>
                <a:lnTo>
                  <a:pt x="294" y="119"/>
                </a:lnTo>
                <a:cubicBezTo>
                  <a:pt x="302" y="114"/>
                  <a:pt x="313" y="109"/>
                  <a:pt x="313" y="109"/>
                </a:cubicBezTo>
                <a:lnTo>
                  <a:pt x="313" y="109"/>
                </a:lnTo>
                <a:cubicBezTo>
                  <a:pt x="314" y="109"/>
                  <a:pt x="311" y="111"/>
                  <a:pt x="310" y="111"/>
                </a:cubicBezTo>
                <a:close/>
                <a:moveTo>
                  <a:pt x="322" y="109"/>
                </a:moveTo>
                <a:lnTo>
                  <a:pt x="324" y="109"/>
                </a:lnTo>
                <a:lnTo>
                  <a:pt x="326" y="109"/>
                </a:lnTo>
                <a:lnTo>
                  <a:pt x="327" y="109"/>
                </a:lnTo>
                <a:lnTo>
                  <a:pt x="328" y="109"/>
                </a:lnTo>
                <a:lnTo>
                  <a:pt x="329" y="109"/>
                </a:lnTo>
                <a:lnTo>
                  <a:pt x="329" y="109"/>
                </a:lnTo>
                <a:lnTo>
                  <a:pt x="329" y="109"/>
                </a:lnTo>
                <a:cubicBezTo>
                  <a:pt x="329" y="109"/>
                  <a:pt x="326" y="111"/>
                  <a:pt x="325" y="111"/>
                </a:cubicBezTo>
                <a:lnTo>
                  <a:pt x="323" y="112"/>
                </a:lnTo>
                <a:lnTo>
                  <a:pt x="321" y="112"/>
                </a:lnTo>
                <a:lnTo>
                  <a:pt x="319" y="113"/>
                </a:lnTo>
                <a:lnTo>
                  <a:pt x="316" y="114"/>
                </a:lnTo>
                <a:lnTo>
                  <a:pt x="315" y="115"/>
                </a:lnTo>
                <a:cubicBezTo>
                  <a:pt x="311" y="117"/>
                  <a:pt x="307" y="118"/>
                  <a:pt x="307" y="118"/>
                </a:cubicBezTo>
                <a:lnTo>
                  <a:pt x="307" y="118"/>
                </a:lnTo>
                <a:lnTo>
                  <a:pt x="307" y="118"/>
                </a:lnTo>
                <a:lnTo>
                  <a:pt x="307" y="118"/>
                </a:lnTo>
                <a:cubicBezTo>
                  <a:pt x="306" y="118"/>
                  <a:pt x="315" y="112"/>
                  <a:pt x="322" y="109"/>
                </a:cubicBezTo>
                <a:close/>
                <a:moveTo>
                  <a:pt x="325" y="116"/>
                </a:moveTo>
                <a:lnTo>
                  <a:pt x="322" y="118"/>
                </a:lnTo>
                <a:lnTo>
                  <a:pt x="322" y="118"/>
                </a:lnTo>
                <a:lnTo>
                  <a:pt x="322" y="117"/>
                </a:lnTo>
                <a:lnTo>
                  <a:pt x="323" y="117"/>
                </a:lnTo>
                <a:lnTo>
                  <a:pt x="325" y="116"/>
                </a:lnTo>
                <a:close/>
                <a:moveTo>
                  <a:pt x="341" y="128"/>
                </a:moveTo>
                <a:lnTo>
                  <a:pt x="339" y="129"/>
                </a:lnTo>
                <a:lnTo>
                  <a:pt x="338" y="130"/>
                </a:lnTo>
                <a:lnTo>
                  <a:pt x="337" y="131"/>
                </a:lnTo>
                <a:lnTo>
                  <a:pt x="336" y="131"/>
                </a:lnTo>
                <a:cubicBezTo>
                  <a:pt x="332" y="134"/>
                  <a:pt x="330" y="134"/>
                  <a:pt x="329" y="134"/>
                </a:cubicBezTo>
                <a:lnTo>
                  <a:pt x="328" y="134"/>
                </a:lnTo>
                <a:lnTo>
                  <a:pt x="327" y="134"/>
                </a:lnTo>
                <a:lnTo>
                  <a:pt x="326" y="134"/>
                </a:lnTo>
                <a:lnTo>
                  <a:pt x="324" y="134"/>
                </a:lnTo>
                <a:lnTo>
                  <a:pt x="323" y="133"/>
                </a:lnTo>
                <a:lnTo>
                  <a:pt x="321" y="133"/>
                </a:lnTo>
                <a:lnTo>
                  <a:pt x="319" y="133"/>
                </a:lnTo>
                <a:cubicBezTo>
                  <a:pt x="329" y="128"/>
                  <a:pt x="331" y="128"/>
                  <a:pt x="335" y="128"/>
                </a:cubicBezTo>
                <a:lnTo>
                  <a:pt x="336" y="128"/>
                </a:lnTo>
                <a:lnTo>
                  <a:pt x="337" y="128"/>
                </a:lnTo>
                <a:lnTo>
                  <a:pt x="338" y="128"/>
                </a:lnTo>
                <a:lnTo>
                  <a:pt x="340" y="128"/>
                </a:lnTo>
                <a:lnTo>
                  <a:pt x="341" y="128"/>
                </a:lnTo>
                <a:close/>
                <a:moveTo>
                  <a:pt x="355" y="128"/>
                </a:moveTo>
                <a:lnTo>
                  <a:pt x="357" y="128"/>
                </a:lnTo>
                <a:lnTo>
                  <a:pt x="359" y="128"/>
                </a:lnTo>
                <a:lnTo>
                  <a:pt x="361" y="128"/>
                </a:lnTo>
                <a:lnTo>
                  <a:pt x="362" y="128"/>
                </a:lnTo>
                <a:lnTo>
                  <a:pt x="363" y="128"/>
                </a:lnTo>
                <a:lnTo>
                  <a:pt x="364" y="128"/>
                </a:lnTo>
                <a:lnTo>
                  <a:pt x="365" y="129"/>
                </a:lnTo>
                <a:lnTo>
                  <a:pt x="365" y="129"/>
                </a:lnTo>
                <a:lnTo>
                  <a:pt x="366" y="129"/>
                </a:lnTo>
                <a:cubicBezTo>
                  <a:pt x="366" y="129"/>
                  <a:pt x="363" y="130"/>
                  <a:pt x="362" y="130"/>
                </a:cubicBezTo>
                <a:cubicBezTo>
                  <a:pt x="360" y="131"/>
                  <a:pt x="352" y="134"/>
                  <a:pt x="350" y="135"/>
                </a:cubicBezTo>
                <a:lnTo>
                  <a:pt x="349" y="135"/>
                </a:lnTo>
                <a:lnTo>
                  <a:pt x="347" y="135"/>
                </a:lnTo>
                <a:lnTo>
                  <a:pt x="345" y="135"/>
                </a:lnTo>
                <a:lnTo>
                  <a:pt x="344" y="135"/>
                </a:lnTo>
                <a:lnTo>
                  <a:pt x="343" y="135"/>
                </a:lnTo>
                <a:lnTo>
                  <a:pt x="342" y="135"/>
                </a:lnTo>
                <a:lnTo>
                  <a:pt x="341" y="135"/>
                </a:lnTo>
                <a:lnTo>
                  <a:pt x="341" y="135"/>
                </a:lnTo>
                <a:lnTo>
                  <a:pt x="340" y="134"/>
                </a:lnTo>
                <a:lnTo>
                  <a:pt x="340" y="134"/>
                </a:lnTo>
                <a:lnTo>
                  <a:pt x="341" y="134"/>
                </a:lnTo>
                <a:cubicBezTo>
                  <a:pt x="341" y="134"/>
                  <a:pt x="347" y="131"/>
                  <a:pt x="349" y="130"/>
                </a:cubicBezTo>
                <a:lnTo>
                  <a:pt x="352" y="129"/>
                </a:lnTo>
                <a:lnTo>
                  <a:pt x="355" y="128"/>
                </a:lnTo>
                <a:close/>
                <a:moveTo>
                  <a:pt x="343" y="143"/>
                </a:moveTo>
                <a:cubicBezTo>
                  <a:pt x="353" y="143"/>
                  <a:pt x="358" y="143"/>
                  <a:pt x="357" y="143"/>
                </a:cubicBezTo>
                <a:lnTo>
                  <a:pt x="358" y="143"/>
                </a:lnTo>
                <a:lnTo>
                  <a:pt x="358" y="143"/>
                </a:lnTo>
                <a:lnTo>
                  <a:pt x="357" y="143"/>
                </a:lnTo>
                <a:lnTo>
                  <a:pt x="357" y="143"/>
                </a:lnTo>
                <a:lnTo>
                  <a:pt x="357" y="143"/>
                </a:lnTo>
                <a:lnTo>
                  <a:pt x="356" y="144"/>
                </a:lnTo>
                <a:lnTo>
                  <a:pt x="355" y="144"/>
                </a:lnTo>
                <a:lnTo>
                  <a:pt x="354" y="144"/>
                </a:lnTo>
                <a:lnTo>
                  <a:pt x="353" y="144"/>
                </a:lnTo>
                <a:lnTo>
                  <a:pt x="353" y="145"/>
                </a:lnTo>
                <a:cubicBezTo>
                  <a:pt x="345" y="147"/>
                  <a:pt x="342" y="149"/>
                  <a:pt x="341" y="149"/>
                </a:cubicBezTo>
                <a:cubicBezTo>
                  <a:pt x="340" y="150"/>
                  <a:pt x="336" y="150"/>
                  <a:pt x="329" y="150"/>
                </a:cubicBezTo>
                <a:cubicBezTo>
                  <a:pt x="334" y="147"/>
                  <a:pt x="340" y="144"/>
                  <a:pt x="343" y="143"/>
                </a:cubicBezTo>
                <a:close/>
                <a:moveTo>
                  <a:pt x="353" y="150"/>
                </a:moveTo>
                <a:lnTo>
                  <a:pt x="354" y="149"/>
                </a:lnTo>
                <a:lnTo>
                  <a:pt x="355" y="149"/>
                </a:lnTo>
                <a:lnTo>
                  <a:pt x="356" y="149"/>
                </a:lnTo>
                <a:lnTo>
                  <a:pt x="357" y="148"/>
                </a:lnTo>
                <a:cubicBezTo>
                  <a:pt x="362" y="146"/>
                  <a:pt x="368" y="144"/>
                  <a:pt x="371" y="144"/>
                </a:cubicBezTo>
                <a:lnTo>
                  <a:pt x="372" y="144"/>
                </a:lnTo>
                <a:lnTo>
                  <a:pt x="373" y="145"/>
                </a:lnTo>
                <a:lnTo>
                  <a:pt x="374" y="145"/>
                </a:lnTo>
                <a:lnTo>
                  <a:pt x="373" y="146"/>
                </a:lnTo>
                <a:lnTo>
                  <a:pt x="372" y="146"/>
                </a:lnTo>
                <a:lnTo>
                  <a:pt x="371" y="147"/>
                </a:lnTo>
                <a:cubicBezTo>
                  <a:pt x="368" y="150"/>
                  <a:pt x="365" y="151"/>
                  <a:pt x="363" y="151"/>
                </a:cubicBezTo>
                <a:lnTo>
                  <a:pt x="362" y="151"/>
                </a:lnTo>
                <a:lnTo>
                  <a:pt x="361" y="150"/>
                </a:lnTo>
                <a:lnTo>
                  <a:pt x="360" y="150"/>
                </a:lnTo>
                <a:lnTo>
                  <a:pt x="358" y="150"/>
                </a:lnTo>
                <a:lnTo>
                  <a:pt x="356" y="150"/>
                </a:lnTo>
                <a:lnTo>
                  <a:pt x="355" y="150"/>
                </a:lnTo>
                <a:lnTo>
                  <a:pt x="353" y="150"/>
                </a:lnTo>
                <a:close/>
                <a:moveTo>
                  <a:pt x="366" y="175"/>
                </a:moveTo>
                <a:lnTo>
                  <a:pt x="368" y="175"/>
                </a:lnTo>
                <a:lnTo>
                  <a:pt x="369" y="175"/>
                </a:lnTo>
                <a:lnTo>
                  <a:pt x="369" y="175"/>
                </a:lnTo>
                <a:lnTo>
                  <a:pt x="366" y="175"/>
                </a:lnTo>
                <a:close/>
                <a:moveTo>
                  <a:pt x="369" y="175"/>
                </a:moveTo>
                <a:cubicBezTo>
                  <a:pt x="374" y="175"/>
                  <a:pt x="385" y="175"/>
                  <a:pt x="386" y="175"/>
                </a:cubicBezTo>
                <a:cubicBezTo>
                  <a:pt x="391" y="175"/>
                  <a:pt x="397" y="175"/>
                  <a:pt x="398" y="175"/>
                </a:cubicBezTo>
                <a:cubicBezTo>
                  <a:pt x="400" y="175"/>
                  <a:pt x="403" y="175"/>
                  <a:pt x="404" y="175"/>
                </a:cubicBezTo>
                <a:cubicBezTo>
                  <a:pt x="409" y="175"/>
                  <a:pt x="416" y="176"/>
                  <a:pt x="422" y="178"/>
                </a:cubicBezTo>
                <a:cubicBezTo>
                  <a:pt x="422" y="179"/>
                  <a:pt x="422" y="180"/>
                  <a:pt x="422" y="180"/>
                </a:cubicBezTo>
                <a:lnTo>
                  <a:pt x="422" y="180"/>
                </a:lnTo>
                <a:lnTo>
                  <a:pt x="422" y="180"/>
                </a:lnTo>
                <a:lnTo>
                  <a:pt x="422" y="180"/>
                </a:lnTo>
                <a:lnTo>
                  <a:pt x="422" y="180"/>
                </a:lnTo>
                <a:lnTo>
                  <a:pt x="422" y="180"/>
                </a:lnTo>
                <a:lnTo>
                  <a:pt x="422" y="181"/>
                </a:lnTo>
                <a:lnTo>
                  <a:pt x="422" y="181"/>
                </a:lnTo>
                <a:lnTo>
                  <a:pt x="422" y="181"/>
                </a:lnTo>
                <a:lnTo>
                  <a:pt x="422" y="181"/>
                </a:lnTo>
                <a:lnTo>
                  <a:pt x="422" y="181"/>
                </a:lnTo>
                <a:lnTo>
                  <a:pt x="422" y="181"/>
                </a:lnTo>
                <a:lnTo>
                  <a:pt x="422" y="181"/>
                </a:lnTo>
                <a:lnTo>
                  <a:pt x="422" y="181"/>
                </a:lnTo>
                <a:lnTo>
                  <a:pt x="422" y="181"/>
                </a:lnTo>
                <a:cubicBezTo>
                  <a:pt x="421" y="181"/>
                  <a:pt x="419" y="181"/>
                  <a:pt x="418" y="180"/>
                </a:cubicBezTo>
                <a:cubicBezTo>
                  <a:pt x="414" y="179"/>
                  <a:pt x="394" y="176"/>
                  <a:pt x="369" y="175"/>
                </a:cubicBezTo>
                <a:close/>
                <a:moveTo>
                  <a:pt x="417" y="139"/>
                </a:moveTo>
                <a:lnTo>
                  <a:pt x="417" y="144"/>
                </a:lnTo>
                <a:lnTo>
                  <a:pt x="414" y="143"/>
                </a:lnTo>
                <a:lnTo>
                  <a:pt x="412" y="142"/>
                </a:lnTo>
                <a:lnTo>
                  <a:pt x="410" y="142"/>
                </a:lnTo>
                <a:lnTo>
                  <a:pt x="409" y="141"/>
                </a:lnTo>
                <a:lnTo>
                  <a:pt x="408" y="141"/>
                </a:lnTo>
                <a:lnTo>
                  <a:pt x="407" y="141"/>
                </a:lnTo>
                <a:lnTo>
                  <a:pt x="407" y="141"/>
                </a:lnTo>
                <a:lnTo>
                  <a:pt x="408" y="141"/>
                </a:lnTo>
                <a:lnTo>
                  <a:pt x="409" y="140"/>
                </a:lnTo>
                <a:lnTo>
                  <a:pt x="410" y="140"/>
                </a:lnTo>
                <a:lnTo>
                  <a:pt x="412" y="140"/>
                </a:lnTo>
                <a:lnTo>
                  <a:pt x="414" y="140"/>
                </a:lnTo>
                <a:lnTo>
                  <a:pt x="417" y="139"/>
                </a:lnTo>
                <a:close/>
                <a:moveTo>
                  <a:pt x="401" y="126"/>
                </a:moveTo>
                <a:cubicBezTo>
                  <a:pt x="404" y="126"/>
                  <a:pt x="406" y="126"/>
                  <a:pt x="409" y="127"/>
                </a:cubicBezTo>
                <a:lnTo>
                  <a:pt x="410" y="127"/>
                </a:lnTo>
                <a:lnTo>
                  <a:pt x="411" y="127"/>
                </a:lnTo>
                <a:lnTo>
                  <a:pt x="412" y="127"/>
                </a:lnTo>
                <a:lnTo>
                  <a:pt x="413" y="127"/>
                </a:lnTo>
                <a:lnTo>
                  <a:pt x="414" y="127"/>
                </a:lnTo>
                <a:lnTo>
                  <a:pt x="414" y="128"/>
                </a:lnTo>
                <a:lnTo>
                  <a:pt x="414" y="128"/>
                </a:lnTo>
                <a:lnTo>
                  <a:pt x="414" y="128"/>
                </a:lnTo>
                <a:lnTo>
                  <a:pt x="414" y="129"/>
                </a:lnTo>
                <a:lnTo>
                  <a:pt x="414" y="129"/>
                </a:lnTo>
                <a:lnTo>
                  <a:pt x="414" y="129"/>
                </a:lnTo>
                <a:lnTo>
                  <a:pt x="413" y="129"/>
                </a:lnTo>
                <a:lnTo>
                  <a:pt x="412" y="129"/>
                </a:lnTo>
                <a:lnTo>
                  <a:pt x="412" y="128"/>
                </a:lnTo>
                <a:lnTo>
                  <a:pt x="410" y="128"/>
                </a:lnTo>
                <a:lnTo>
                  <a:pt x="409" y="128"/>
                </a:lnTo>
                <a:lnTo>
                  <a:pt x="407" y="127"/>
                </a:lnTo>
                <a:lnTo>
                  <a:pt x="404" y="127"/>
                </a:lnTo>
                <a:lnTo>
                  <a:pt x="401" y="126"/>
                </a:lnTo>
                <a:close/>
                <a:moveTo>
                  <a:pt x="398" y="94"/>
                </a:moveTo>
                <a:lnTo>
                  <a:pt x="396" y="93"/>
                </a:lnTo>
                <a:lnTo>
                  <a:pt x="399" y="93"/>
                </a:lnTo>
                <a:lnTo>
                  <a:pt x="400" y="93"/>
                </a:lnTo>
                <a:lnTo>
                  <a:pt x="400" y="93"/>
                </a:lnTo>
                <a:lnTo>
                  <a:pt x="398" y="94"/>
                </a:lnTo>
                <a:close/>
                <a:moveTo>
                  <a:pt x="388" y="79"/>
                </a:moveTo>
                <a:lnTo>
                  <a:pt x="390" y="78"/>
                </a:lnTo>
                <a:lnTo>
                  <a:pt x="391" y="77"/>
                </a:lnTo>
                <a:lnTo>
                  <a:pt x="392" y="77"/>
                </a:lnTo>
                <a:lnTo>
                  <a:pt x="393" y="76"/>
                </a:lnTo>
                <a:lnTo>
                  <a:pt x="394" y="76"/>
                </a:lnTo>
                <a:lnTo>
                  <a:pt x="394" y="76"/>
                </a:lnTo>
                <a:lnTo>
                  <a:pt x="395" y="77"/>
                </a:lnTo>
                <a:lnTo>
                  <a:pt x="396" y="77"/>
                </a:lnTo>
                <a:lnTo>
                  <a:pt x="397" y="78"/>
                </a:lnTo>
                <a:lnTo>
                  <a:pt x="399" y="78"/>
                </a:lnTo>
                <a:lnTo>
                  <a:pt x="397" y="78"/>
                </a:lnTo>
                <a:lnTo>
                  <a:pt x="396" y="77"/>
                </a:lnTo>
                <a:lnTo>
                  <a:pt x="395" y="77"/>
                </a:lnTo>
                <a:lnTo>
                  <a:pt x="394" y="77"/>
                </a:lnTo>
                <a:lnTo>
                  <a:pt x="394" y="77"/>
                </a:lnTo>
                <a:lnTo>
                  <a:pt x="394" y="78"/>
                </a:lnTo>
                <a:lnTo>
                  <a:pt x="393" y="78"/>
                </a:lnTo>
                <a:lnTo>
                  <a:pt x="392" y="78"/>
                </a:lnTo>
                <a:lnTo>
                  <a:pt x="390" y="79"/>
                </a:lnTo>
                <a:lnTo>
                  <a:pt x="388" y="79"/>
                </a:lnTo>
                <a:close/>
                <a:moveTo>
                  <a:pt x="391" y="85"/>
                </a:moveTo>
                <a:lnTo>
                  <a:pt x="390" y="86"/>
                </a:lnTo>
                <a:lnTo>
                  <a:pt x="388" y="87"/>
                </a:lnTo>
                <a:lnTo>
                  <a:pt x="387" y="88"/>
                </a:lnTo>
                <a:lnTo>
                  <a:pt x="386" y="88"/>
                </a:lnTo>
                <a:cubicBezTo>
                  <a:pt x="384" y="90"/>
                  <a:pt x="382" y="90"/>
                  <a:pt x="381" y="90"/>
                </a:cubicBezTo>
                <a:cubicBezTo>
                  <a:pt x="380" y="90"/>
                  <a:pt x="377" y="90"/>
                  <a:pt x="376" y="89"/>
                </a:cubicBezTo>
                <a:lnTo>
                  <a:pt x="374" y="89"/>
                </a:lnTo>
                <a:lnTo>
                  <a:pt x="372" y="89"/>
                </a:lnTo>
                <a:lnTo>
                  <a:pt x="370" y="89"/>
                </a:lnTo>
                <a:lnTo>
                  <a:pt x="368" y="88"/>
                </a:lnTo>
                <a:lnTo>
                  <a:pt x="369" y="88"/>
                </a:lnTo>
                <a:lnTo>
                  <a:pt x="370" y="87"/>
                </a:lnTo>
                <a:lnTo>
                  <a:pt x="371" y="87"/>
                </a:lnTo>
                <a:lnTo>
                  <a:pt x="372" y="87"/>
                </a:lnTo>
                <a:cubicBezTo>
                  <a:pt x="375" y="85"/>
                  <a:pt x="379" y="84"/>
                  <a:pt x="381" y="84"/>
                </a:cubicBezTo>
                <a:cubicBezTo>
                  <a:pt x="383" y="84"/>
                  <a:pt x="389" y="85"/>
                  <a:pt x="391" y="85"/>
                </a:cubicBezTo>
                <a:close/>
                <a:moveTo>
                  <a:pt x="366" y="79"/>
                </a:moveTo>
                <a:cubicBezTo>
                  <a:pt x="367" y="79"/>
                  <a:pt x="373" y="78"/>
                  <a:pt x="375" y="77"/>
                </a:cubicBezTo>
                <a:cubicBezTo>
                  <a:pt x="380" y="76"/>
                  <a:pt x="386" y="75"/>
                  <a:pt x="387" y="75"/>
                </a:cubicBezTo>
                <a:lnTo>
                  <a:pt x="387" y="75"/>
                </a:lnTo>
                <a:lnTo>
                  <a:pt x="388" y="75"/>
                </a:lnTo>
                <a:lnTo>
                  <a:pt x="386" y="76"/>
                </a:lnTo>
                <a:lnTo>
                  <a:pt x="384" y="77"/>
                </a:lnTo>
                <a:lnTo>
                  <a:pt x="383" y="77"/>
                </a:lnTo>
                <a:cubicBezTo>
                  <a:pt x="379" y="79"/>
                  <a:pt x="376" y="80"/>
                  <a:pt x="375" y="80"/>
                </a:cubicBezTo>
                <a:lnTo>
                  <a:pt x="374" y="80"/>
                </a:lnTo>
                <a:lnTo>
                  <a:pt x="373" y="80"/>
                </a:lnTo>
                <a:lnTo>
                  <a:pt x="373" y="80"/>
                </a:lnTo>
                <a:lnTo>
                  <a:pt x="372" y="80"/>
                </a:lnTo>
                <a:lnTo>
                  <a:pt x="370" y="80"/>
                </a:lnTo>
                <a:lnTo>
                  <a:pt x="369" y="79"/>
                </a:lnTo>
                <a:lnTo>
                  <a:pt x="368" y="79"/>
                </a:lnTo>
                <a:lnTo>
                  <a:pt x="366" y="79"/>
                </a:lnTo>
                <a:close/>
                <a:moveTo>
                  <a:pt x="362" y="77"/>
                </a:moveTo>
                <a:lnTo>
                  <a:pt x="364" y="76"/>
                </a:lnTo>
                <a:lnTo>
                  <a:pt x="366" y="75"/>
                </a:lnTo>
                <a:lnTo>
                  <a:pt x="368" y="74"/>
                </a:lnTo>
                <a:lnTo>
                  <a:pt x="369" y="73"/>
                </a:lnTo>
                <a:lnTo>
                  <a:pt x="370" y="73"/>
                </a:lnTo>
                <a:lnTo>
                  <a:pt x="371" y="72"/>
                </a:lnTo>
                <a:lnTo>
                  <a:pt x="371" y="72"/>
                </a:lnTo>
                <a:lnTo>
                  <a:pt x="372" y="72"/>
                </a:lnTo>
                <a:lnTo>
                  <a:pt x="373" y="72"/>
                </a:lnTo>
                <a:lnTo>
                  <a:pt x="373" y="72"/>
                </a:lnTo>
                <a:lnTo>
                  <a:pt x="374" y="72"/>
                </a:lnTo>
                <a:lnTo>
                  <a:pt x="374" y="72"/>
                </a:lnTo>
                <a:lnTo>
                  <a:pt x="375" y="73"/>
                </a:lnTo>
                <a:lnTo>
                  <a:pt x="376" y="73"/>
                </a:lnTo>
                <a:cubicBezTo>
                  <a:pt x="371" y="74"/>
                  <a:pt x="365" y="76"/>
                  <a:pt x="362" y="77"/>
                </a:cubicBezTo>
                <a:close/>
                <a:moveTo>
                  <a:pt x="372" y="68"/>
                </a:moveTo>
                <a:lnTo>
                  <a:pt x="370" y="67"/>
                </a:lnTo>
                <a:lnTo>
                  <a:pt x="372" y="67"/>
                </a:lnTo>
                <a:lnTo>
                  <a:pt x="372" y="68"/>
                </a:lnTo>
                <a:close/>
                <a:moveTo>
                  <a:pt x="356" y="56"/>
                </a:moveTo>
                <a:lnTo>
                  <a:pt x="355" y="56"/>
                </a:lnTo>
                <a:lnTo>
                  <a:pt x="354" y="56"/>
                </a:lnTo>
                <a:lnTo>
                  <a:pt x="353" y="56"/>
                </a:lnTo>
                <a:lnTo>
                  <a:pt x="353" y="56"/>
                </a:lnTo>
                <a:lnTo>
                  <a:pt x="352" y="56"/>
                </a:lnTo>
                <a:lnTo>
                  <a:pt x="352" y="56"/>
                </a:lnTo>
                <a:lnTo>
                  <a:pt x="352" y="55"/>
                </a:lnTo>
                <a:lnTo>
                  <a:pt x="352" y="55"/>
                </a:lnTo>
                <a:cubicBezTo>
                  <a:pt x="352" y="55"/>
                  <a:pt x="357" y="54"/>
                  <a:pt x="359" y="55"/>
                </a:cubicBezTo>
                <a:lnTo>
                  <a:pt x="360" y="55"/>
                </a:lnTo>
                <a:lnTo>
                  <a:pt x="363" y="55"/>
                </a:lnTo>
                <a:lnTo>
                  <a:pt x="365" y="55"/>
                </a:lnTo>
                <a:lnTo>
                  <a:pt x="367" y="55"/>
                </a:lnTo>
                <a:lnTo>
                  <a:pt x="370" y="55"/>
                </a:lnTo>
                <a:lnTo>
                  <a:pt x="370" y="56"/>
                </a:lnTo>
                <a:lnTo>
                  <a:pt x="369" y="56"/>
                </a:lnTo>
                <a:lnTo>
                  <a:pt x="369" y="57"/>
                </a:lnTo>
                <a:lnTo>
                  <a:pt x="368" y="57"/>
                </a:lnTo>
                <a:lnTo>
                  <a:pt x="368" y="57"/>
                </a:lnTo>
                <a:lnTo>
                  <a:pt x="368" y="57"/>
                </a:lnTo>
                <a:lnTo>
                  <a:pt x="367" y="57"/>
                </a:lnTo>
                <a:lnTo>
                  <a:pt x="366" y="57"/>
                </a:lnTo>
                <a:lnTo>
                  <a:pt x="366" y="57"/>
                </a:lnTo>
                <a:lnTo>
                  <a:pt x="364" y="57"/>
                </a:lnTo>
                <a:lnTo>
                  <a:pt x="363" y="57"/>
                </a:lnTo>
                <a:lnTo>
                  <a:pt x="361" y="57"/>
                </a:lnTo>
                <a:lnTo>
                  <a:pt x="358" y="56"/>
                </a:lnTo>
                <a:lnTo>
                  <a:pt x="356" y="56"/>
                </a:lnTo>
                <a:close/>
                <a:moveTo>
                  <a:pt x="351" y="63"/>
                </a:moveTo>
                <a:lnTo>
                  <a:pt x="349" y="63"/>
                </a:lnTo>
                <a:lnTo>
                  <a:pt x="346" y="63"/>
                </a:lnTo>
                <a:lnTo>
                  <a:pt x="344" y="63"/>
                </a:lnTo>
                <a:lnTo>
                  <a:pt x="343" y="63"/>
                </a:lnTo>
                <a:lnTo>
                  <a:pt x="342" y="63"/>
                </a:lnTo>
                <a:lnTo>
                  <a:pt x="341" y="63"/>
                </a:lnTo>
                <a:lnTo>
                  <a:pt x="340" y="63"/>
                </a:lnTo>
                <a:lnTo>
                  <a:pt x="340" y="63"/>
                </a:lnTo>
                <a:lnTo>
                  <a:pt x="340" y="63"/>
                </a:lnTo>
                <a:lnTo>
                  <a:pt x="340" y="63"/>
                </a:lnTo>
                <a:lnTo>
                  <a:pt x="340" y="63"/>
                </a:lnTo>
                <a:lnTo>
                  <a:pt x="341" y="63"/>
                </a:lnTo>
                <a:lnTo>
                  <a:pt x="341" y="63"/>
                </a:lnTo>
                <a:lnTo>
                  <a:pt x="351" y="63"/>
                </a:lnTo>
                <a:close/>
                <a:moveTo>
                  <a:pt x="340" y="56"/>
                </a:moveTo>
                <a:cubicBezTo>
                  <a:pt x="333" y="56"/>
                  <a:pt x="328" y="56"/>
                  <a:pt x="328" y="56"/>
                </a:cubicBezTo>
                <a:lnTo>
                  <a:pt x="327" y="56"/>
                </a:lnTo>
                <a:lnTo>
                  <a:pt x="327" y="56"/>
                </a:lnTo>
                <a:cubicBezTo>
                  <a:pt x="326" y="55"/>
                  <a:pt x="337" y="54"/>
                  <a:pt x="344" y="54"/>
                </a:cubicBezTo>
                <a:lnTo>
                  <a:pt x="340" y="56"/>
                </a:lnTo>
                <a:close/>
                <a:moveTo>
                  <a:pt x="312" y="48"/>
                </a:moveTo>
                <a:cubicBezTo>
                  <a:pt x="318" y="44"/>
                  <a:pt x="320" y="44"/>
                  <a:pt x="321" y="44"/>
                </a:cubicBezTo>
                <a:lnTo>
                  <a:pt x="321" y="44"/>
                </a:lnTo>
                <a:lnTo>
                  <a:pt x="322" y="44"/>
                </a:lnTo>
                <a:lnTo>
                  <a:pt x="323" y="44"/>
                </a:lnTo>
                <a:lnTo>
                  <a:pt x="323" y="44"/>
                </a:lnTo>
                <a:lnTo>
                  <a:pt x="325" y="44"/>
                </a:lnTo>
                <a:lnTo>
                  <a:pt x="327" y="44"/>
                </a:lnTo>
                <a:lnTo>
                  <a:pt x="329" y="44"/>
                </a:lnTo>
                <a:lnTo>
                  <a:pt x="330" y="44"/>
                </a:lnTo>
                <a:cubicBezTo>
                  <a:pt x="334" y="44"/>
                  <a:pt x="337" y="44"/>
                  <a:pt x="337" y="44"/>
                </a:cubicBezTo>
                <a:lnTo>
                  <a:pt x="337" y="44"/>
                </a:lnTo>
                <a:lnTo>
                  <a:pt x="337" y="44"/>
                </a:lnTo>
                <a:lnTo>
                  <a:pt x="337" y="44"/>
                </a:lnTo>
                <a:lnTo>
                  <a:pt x="337" y="45"/>
                </a:lnTo>
                <a:cubicBezTo>
                  <a:pt x="337" y="46"/>
                  <a:pt x="322" y="48"/>
                  <a:pt x="312" y="48"/>
                </a:cubicBezTo>
                <a:close/>
                <a:moveTo>
                  <a:pt x="333" y="30"/>
                </a:moveTo>
                <a:lnTo>
                  <a:pt x="336" y="32"/>
                </a:lnTo>
                <a:lnTo>
                  <a:pt x="333" y="34"/>
                </a:lnTo>
                <a:lnTo>
                  <a:pt x="331" y="34"/>
                </a:lnTo>
                <a:lnTo>
                  <a:pt x="329" y="35"/>
                </a:lnTo>
                <a:lnTo>
                  <a:pt x="328" y="36"/>
                </a:lnTo>
                <a:lnTo>
                  <a:pt x="327" y="36"/>
                </a:lnTo>
                <a:lnTo>
                  <a:pt x="327" y="36"/>
                </a:lnTo>
                <a:lnTo>
                  <a:pt x="327" y="35"/>
                </a:lnTo>
                <a:lnTo>
                  <a:pt x="328" y="35"/>
                </a:lnTo>
                <a:lnTo>
                  <a:pt x="329" y="34"/>
                </a:lnTo>
                <a:lnTo>
                  <a:pt x="330" y="33"/>
                </a:lnTo>
                <a:lnTo>
                  <a:pt x="331" y="32"/>
                </a:lnTo>
                <a:lnTo>
                  <a:pt x="333" y="30"/>
                </a:lnTo>
                <a:close/>
                <a:moveTo>
                  <a:pt x="334" y="21"/>
                </a:moveTo>
                <a:lnTo>
                  <a:pt x="339" y="20"/>
                </a:lnTo>
                <a:lnTo>
                  <a:pt x="338" y="21"/>
                </a:lnTo>
                <a:lnTo>
                  <a:pt x="337" y="22"/>
                </a:lnTo>
                <a:lnTo>
                  <a:pt x="336" y="21"/>
                </a:lnTo>
                <a:lnTo>
                  <a:pt x="334" y="21"/>
                </a:lnTo>
                <a:close/>
                <a:moveTo>
                  <a:pt x="326" y="19"/>
                </a:moveTo>
                <a:lnTo>
                  <a:pt x="330" y="16"/>
                </a:lnTo>
                <a:lnTo>
                  <a:pt x="332" y="16"/>
                </a:lnTo>
                <a:lnTo>
                  <a:pt x="333" y="16"/>
                </a:lnTo>
                <a:lnTo>
                  <a:pt x="335" y="16"/>
                </a:lnTo>
                <a:lnTo>
                  <a:pt x="336" y="16"/>
                </a:lnTo>
                <a:lnTo>
                  <a:pt x="336" y="16"/>
                </a:lnTo>
                <a:lnTo>
                  <a:pt x="336" y="16"/>
                </a:lnTo>
                <a:lnTo>
                  <a:pt x="336" y="17"/>
                </a:lnTo>
                <a:lnTo>
                  <a:pt x="335" y="17"/>
                </a:lnTo>
                <a:lnTo>
                  <a:pt x="334" y="17"/>
                </a:lnTo>
                <a:lnTo>
                  <a:pt x="332" y="17"/>
                </a:lnTo>
                <a:lnTo>
                  <a:pt x="331" y="18"/>
                </a:lnTo>
                <a:lnTo>
                  <a:pt x="329" y="18"/>
                </a:lnTo>
                <a:lnTo>
                  <a:pt x="326" y="19"/>
                </a:lnTo>
                <a:close/>
                <a:moveTo>
                  <a:pt x="329" y="29"/>
                </a:moveTo>
                <a:lnTo>
                  <a:pt x="327" y="30"/>
                </a:lnTo>
                <a:lnTo>
                  <a:pt x="326" y="31"/>
                </a:lnTo>
                <a:lnTo>
                  <a:pt x="325" y="32"/>
                </a:lnTo>
                <a:cubicBezTo>
                  <a:pt x="321" y="36"/>
                  <a:pt x="320" y="35"/>
                  <a:pt x="316" y="36"/>
                </a:cubicBezTo>
                <a:lnTo>
                  <a:pt x="314" y="36"/>
                </a:lnTo>
                <a:lnTo>
                  <a:pt x="313" y="36"/>
                </a:lnTo>
                <a:lnTo>
                  <a:pt x="311" y="36"/>
                </a:lnTo>
                <a:lnTo>
                  <a:pt x="309" y="36"/>
                </a:lnTo>
                <a:lnTo>
                  <a:pt x="307" y="37"/>
                </a:lnTo>
                <a:lnTo>
                  <a:pt x="308" y="35"/>
                </a:lnTo>
                <a:lnTo>
                  <a:pt x="309" y="34"/>
                </a:lnTo>
                <a:lnTo>
                  <a:pt x="310" y="33"/>
                </a:lnTo>
                <a:lnTo>
                  <a:pt x="311" y="32"/>
                </a:lnTo>
                <a:cubicBezTo>
                  <a:pt x="314" y="29"/>
                  <a:pt x="316" y="29"/>
                  <a:pt x="319" y="29"/>
                </a:cubicBezTo>
                <a:lnTo>
                  <a:pt x="320" y="29"/>
                </a:lnTo>
                <a:lnTo>
                  <a:pt x="321" y="29"/>
                </a:lnTo>
                <a:lnTo>
                  <a:pt x="323" y="29"/>
                </a:lnTo>
                <a:lnTo>
                  <a:pt x="324" y="29"/>
                </a:lnTo>
                <a:lnTo>
                  <a:pt x="326" y="29"/>
                </a:lnTo>
                <a:lnTo>
                  <a:pt x="329" y="29"/>
                </a:lnTo>
                <a:close/>
                <a:moveTo>
                  <a:pt x="317" y="22"/>
                </a:moveTo>
                <a:lnTo>
                  <a:pt x="317" y="22"/>
                </a:lnTo>
                <a:lnTo>
                  <a:pt x="316" y="22"/>
                </a:lnTo>
                <a:lnTo>
                  <a:pt x="316" y="22"/>
                </a:lnTo>
                <a:lnTo>
                  <a:pt x="315" y="23"/>
                </a:lnTo>
                <a:cubicBezTo>
                  <a:pt x="315" y="23"/>
                  <a:pt x="308" y="24"/>
                  <a:pt x="299" y="24"/>
                </a:cubicBezTo>
                <a:cubicBezTo>
                  <a:pt x="300" y="22"/>
                  <a:pt x="305" y="21"/>
                  <a:pt x="311" y="19"/>
                </a:cubicBezTo>
                <a:lnTo>
                  <a:pt x="314" y="20"/>
                </a:lnTo>
                <a:lnTo>
                  <a:pt x="316" y="21"/>
                </a:lnTo>
                <a:lnTo>
                  <a:pt x="317" y="21"/>
                </a:lnTo>
                <a:lnTo>
                  <a:pt x="318" y="21"/>
                </a:lnTo>
                <a:lnTo>
                  <a:pt x="318" y="21"/>
                </a:lnTo>
                <a:lnTo>
                  <a:pt x="318" y="22"/>
                </a:lnTo>
                <a:lnTo>
                  <a:pt x="317" y="22"/>
                </a:lnTo>
                <a:close/>
                <a:moveTo>
                  <a:pt x="300" y="30"/>
                </a:moveTo>
                <a:cubicBezTo>
                  <a:pt x="290" y="35"/>
                  <a:pt x="287" y="37"/>
                  <a:pt x="287" y="37"/>
                </a:cubicBezTo>
                <a:lnTo>
                  <a:pt x="286" y="37"/>
                </a:lnTo>
                <a:lnTo>
                  <a:pt x="286" y="37"/>
                </a:lnTo>
                <a:lnTo>
                  <a:pt x="286" y="38"/>
                </a:lnTo>
                <a:lnTo>
                  <a:pt x="285" y="38"/>
                </a:lnTo>
                <a:lnTo>
                  <a:pt x="285" y="38"/>
                </a:lnTo>
                <a:lnTo>
                  <a:pt x="285" y="38"/>
                </a:lnTo>
                <a:lnTo>
                  <a:pt x="284" y="38"/>
                </a:lnTo>
                <a:lnTo>
                  <a:pt x="284" y="38"/>
                </a:lnTo>
                <a:lnTo>
                  <a:pt x="283" y="38"/>
                </a:lnTo>
                <a:lnTo>
                  <a:pt x="285" y="36"/>
                </a:lnTo>
                <a:lnTo>
                  <a:pt x="286" y="35"/>
                </a:lnTo>
                <a:lnTo>
                  <a:pt x="288" y="34"/>
                </a:lnTo>
                <a:lnTo>
                  <a:pt x="289" y="33"/>
                </a:lnTo>
                <a:cubicBezTo>
                  <a:pt x="292" y="30"/>
                  <a:pt x="294" y="30"/>
                  <a:pt x="296" y="30"/>
                </a:cubicBezTo>
                <a:lnTo>
                  <a:pt x="297" y="30"/>
                </a:lnTo>
                <a:lnTo>
                  <a:pt x="299" y="30"/>
                </a:lnTo>
                <a:lnTo>
                  <a:pt x="300" y="30"/>
                </a:lnTo>
                <a:close/>
                <a:moveTo>
                  <a:pt x="289" y="24"/>
                </a:moveTo>
                <a:lnTo>
                  <a:pt x="283" y="24"/>
                </a:lnTo>
                <a:cubicBezTo>
                  <a:pt x="293" y="21"/>
                  <a:pt x="297" y="20"/>
                  <a:pt x="297" y="20"/>
                </a:cubicBezTo>
                <a:lnTo>
                  <a:pt x="297" y="20"/>
                </a:lnTo>
                <a:cubicBezTo>
                  <a:pt x="298" y="20"/>
                  <a:pt x="293" y="22"/>
                  <a:pt x="292" y="23"/>
                </a:cubicBezTo>
                <a:lnTo>
                  <a:pt x="291" y="23"/>
                </a:lnTo>
                <a:lnTo>
                  <a:pt x="289" y="24"/>
                </a:lnTo>
                <a:close/>
                <a:moveTo>
                  <a:pt x="275" y="38"/>
                </a:moveTo>
                <a:lnTo>
                  <a:pt x="271" y="38"/>
                </a:lnTo>
                <a:cubicBezTo>
                  <a:pt x="281" y="32"/>
                  <a:pt x="285" y="30"/>
                  <a:pt x="285" y="31"/>
                </a:cubicBezTo>
                <a:lnTo>
                  <a:pt x="285" y="31"/>
                </a:lnTo>
                <a:cubicBezTo>
                  <a:pt x="286" y="30"/>
                  <a:pt x="279" y="35"/>
                  <a:pt x="275" y="38"/>
                </a:cubicBezTo>
                <a:close/>
                <a:moveTo>
                  <a:pt x="262" y="38"/>
                </a:moveTo>
                <a:lnTo>
                  <a:pt x="264" y="36"/>
                </a:lnTo>
                <a:lnTo>
                  <a:pt x="265" y="35"/>
                </a:lnTo>
                <a:lnTo>
                  <a:pt x="266" y="34"/>
                </a:lnTo>
                <a:lnTo>
                  <a:pt x="266" y="34"/>
                </a:lnTo>
                <a:lnTo>
                  <a:pt x="267" y="33"/>
                </a:lnTo>
                <a:lnTo>
                  <a:pt x="268" y="33"/>
                </a:lnTo>
                <a:lnTo>
                  <a:pt x="269" y="33"/>
                </a:lnTo>
                <a:lnTo>
                  <a:pt x="270" y="33"/>
                </a:lnTo>
                <a:lnTo>
                  <a:pt x="272" y="32"/>
                </a:lnTo>
                <a:lnTo>
                  <a:pt x="269" y="34"/>
                </a:lnTo>
                <a:lnTo>
                  <a:pt x="267" y="36"/>
                </a:lnTo>
                <a:lnTo>
                  <a:pt x="266" y="36"/>
                </a:lnTo>
                <a:lnTo>
                  <a:pt x="264" y="37"/>
                </a:lnTo>
                <a:lnTo>
                  <a:pt x="264" y="37"/>
                </a:lnTo>
                <a:lnTo>
                  <a:pt x="263" y="38"/>
                </a:lnTo>
                <a:lnTo>
                  <a:pt x="263" y="38"/>
                </a:lnTo>
                <a:lnTo>
                  <a:pt x="263" y="38"/>
                </a:lnTo>
                <a:lnTo>
                  <a:pt x="262" y="38"/>
                </a:lnTo>
                <a:close/>
                <a:moveTo>
                  <a:pt x="237" y="122"/>
                </a:moveTo>
                <a:lnTo>
                  <a:pt x="236" y="118"/>
                </a:lnTo>
                <a:lnTo>
                  <a:pt x="238" y="116"/>
                </a:lnTo>
                <a:lnTo>
                  <a:pt x="239" y="116"/>
                </a:lnTo>
                <a:lnTo>
                  <a:pt x="240" y="115"/>
                </a:lnTo>
                <a:lnTo>
                  <a:pt x="241" y="114"/>
                </a:lnTo>
                <a:lnTo>
                  <a:pt x="243" y="114"/>
                </a:lnTo>
                <a:lnTo>
                  <a:pt x="245" y="114"/>
                </a:lnTo>
                <a:lnTo>
                  <a:pt x="247" y="114"/>
                </a:lnTo>
                <a:lnTo>
                  <a:pt x="248" y="114"/>
                </a:lnTo>
                <a:lnTo>
                  <a:pt x="249" y="114"/>
                </a:lnTo>
                <a:lnTo>
                  <a:pt x="250" y="114"/>
                </a:lnTo>
                <a:lnTo>
                  <a:pt x="250" y="115"/>
                </a:lnTo>
                <a:lnTo>
                  <a:pt x="250" y="115"/>
                </a:lnTo>
                <a:lnTo>
                  <a:pt x="250" y="115"/>
                </a:lnTo>
                <a:lnTo>
                  <a:pt x="250" y="115"/>
                </a:lnTo>
                <a:lnTo>
                  <a:pt x="249" y="115"/>
                </a:lnTo>
                <a:lnTo>
                  <a:pt x="248" y="116"/>
                </a:lnTo>
                <a:cubicBezTo>
                  <a:pt x="246" y="116"/>
                  <a:pt x="239" y="120"/>
                  <a:pt x="237" y="122"/>
                </a:cubicBezTo>
                <a:close/>
                <a:moveTo>
                  <a:pt x="242" y="168"/>
                </a:moveTo>
                <a:lnTo>
                  <a:pt x="241" y="165"/>
                </a:lnTo>
                <a:lnTo>
                  <a:pt x="241" y="164"/>
                </a:lnTo>
                <a:lnTo>
                  <a:pt x="241" y="163"/>
                </a:lnTo>
                <a:lnTo>
                  <a:pt x="241" y="162"/>
                </a:lnTo>
                <a:lnTo>
                  <a:pt x="242" y="161"/>
                </a:lnTo>
                <a:lnTo>
                  <a:pt x="244" y="162"/>
                </a:lnTo>
                <a:lnTo>
                  <a:pt x="245" y="163"/>
                </a:lnTo>
                <a:lnTo>
                  <a:pt x="242" y="168"/>
                </a:lnTo>
                <a:close/>
                <a:moveTo>
                  <a:pt x="247" y="173"/>
                </a:moveTo>
                <a:lnTo>
                  <a:pt x="247" y="175"/>
                </a:lnTo>
                <a:lnTo>
                  <a:pt x="245" y="177"/>
                </a:lnTo>
                <a:lnTo>
                  <a:pt x="244" y="175"/>
                </a:lnTo>
                <a:lnTo>
                  <a:pt x="247" y="173"/>
                </a:lnTo>
                <a:close/>
                <a:moveTo>
                  <a:pt x="238" y="154"/>
                </a:moveTo>
                <a:lnTo>
                  <a:pt x="238" y="152"/>
                </a:lnTo>
                <a:lnTo>
                  <a:pt x="240" y="150"/>
                </a:lnTo>
                <a:lnTo>
                  <a:pt x="241" y="150"/>
                </a:lnTo>
                <a:lnTo>
                  <a:pt x="241" y="150"/>
                </a:lnTo>
                <a:lnTo>
                  <a:pt x="240" y="151"/>
                </a:lnTo>
                <a:lnTo>
                  <a:pt x="238" y="154"/>
                </a:lnTo>
                <a:close/>
                <a:moveTo>
                  <a:pt x="234" y="137"/>
                </a:moveTo>
                <a:lnTo>
                  <a:pt x="233" y="136"/>
                </a:lnTo>
                <a:lnTo>
                  <a:pt x="233" y="134"/>
                </a:lnTo>
                <a:lnTo>
                  <a:pt x="236" y="132"/>
                </a:lnTo>
                <a:lnTo>
                  <a:pt x="237" y="135"/>
                </a:lnTo>
                <a:lnTo>
                  <a:pt x="234" y="137"/>
                </a:lnTo>
                <a:close/>
                <a:moveTo>
                  <a:pt x="222" y="102"/>
                </a:moveTo>
                <a:lnTo>
                  <a:pt x="223" y="106"/>
                </a:lnTo>
                <a:lnTo>
                  <a:pt x="221" y="108"/>
                </a:lnTo>
                <a:lnTo>
                  <a:pt x="219" y="109"/>
                </a:lnTo>
                <a:lnTo>
                  <a:pt x="218" y="110"/>
                </a:lnTo>
                <a:lnTo>
                  <a:pt x="218" y="109"/>
                </a:lnTo>
                <a:lnTo>
                  <a:pt x="218" y="106"/>
                </a:lnTo>
                <a:lnTo>
                  <a:pt x="220" y="105"/>
                </a:lnTo>
                <a:lnTo>
                  <a:pt x="221" y="104"/>
                </a:lnTo>
                <a:lnTo>
                  <a:pt x="222" y="102"/>
                </a:lnTo>
                <a:close/>
                <a:moveTo>
                  <a:pt x="218" y="85"/>
                </a:moveTo>
                <a:lnTo>
                  <a:pt x="218" y="83"/>
                </a:lnTo>
                <a:lnTo>
                  <a:pt x="218" y="82"/>
                </a:lnTo>
                <a:lnTo>
                  <a:pt x="218" y="80"/>
                </a:lnTo>
                <a:lnTo>
                  <a:pt x="218" y="80"/>
                </a:lnTo>
                <a:lnTo>
                  <a:pt x="219" y="79"/>
                </a:lnTo>
                <a:lnTo>
                  <a:pt x="220" y="79"/>
                </a:lnTo>
                <a:lnTo>
                  <a:pt x="221" y="79"/>
                </a:lnTo>
                <a:lnTo>
                  <a:pt x="224" y="78"/>
                </a:lnTo>
                <a:lnTo>
                  <a:pt x="227" y="78"/>
                </a:lnTo>
                <a:cubicBezTo>
                  <a:pt x="225" y="79"/>
                  <a:pt x="216" y="87"/>
                  <a:pt x="218" y="85"/>
                </a:cubicBezTo>
                <a:close/>
                <a:moveTo>
                  <a:pt x="224" y="113"/>
                </a:moveTo>
                <a:lnTo>
                  <a:pt x="225" y="115"/>
                </a:lnTo>
                <a:lnTo>
                  <a:pt x="225" y="116"/>
                </a:lnTo>
                <a:lnTo>
                  <a:pt x="225" y="117"/>
                </a:lnTo>
                <a:lnTo>
                  <a:pt x="224" y="118"/>
                </a:lnTo>
                <a:lnTo>
                  <a:pt x="222" y="119"/>
                </a:lnTo>
                <a:lnTo>
                  <a:pt x="219" y="121"/>
                </a:lnTo>
                <a:cubicBezTo>
                  <a:pt x="223" y="115"/>
                  <a:pt x="225" y="113"/>
                  <a:pt x="224" y="113"/>
                </a:cubicBezTo>
                <a:close/>
                <a:moveTo>
                  <a:pt x="229" y="158"/>
                </a:moveTo>
                <a:lnTo>
                  <a:pt x="229" y="160"/>
                </a:lnTo>
                <a:lnTo>
                  <a:pt x="230" y="161"/>
                </a:lnTo>
                <a:lnTo>
                  <a:pt x="228" y="163"/>
                </a:lnTo>
                <a:lnTo>
                  <a:pt x="227" y="164"/>
                </a:lnTo>
                <a:lnTo>
                  <a:pt x="226" y="165"/>
                </a:lnTo>
                <a:lnTo>
                  <a:pt x="224" y="162"/>
                </a:lnTo>
                <a:lnTo>
                  <a:pt x="226" y="161"/>
                </a:lnTo>
                <a:lnTo>
                  <a:pt x="227" y="160"/>
                </a:lnTo>
                <a:lnTo>
                  <a:pt x="229" y="158"/>
                </a:lnTo>
                <a:close/>
                <a:moveTo>
                  <a:pt x="222" y="153"/>
                </a:moveTo>
                <a:lnTo>
                  <a:pt x="225" y="151"/>
                </a:lnTo>
                <a:lnTo>
                  <a:pt x="227" y="149"/>
                </a:lnTo>
                <a:lnTo>
                  <a:pt x="228" y="148"/>
                </a:lnTo>
                <a:lnTo>
                  <a:pt x="228" y="147"/>
                </a:lnTo>
                <a:lnTo>
                  <a:pt x="228" y="147"/>
                </a:lnTo>
                <a:lnTo>
                  <a:pt x="227" y="148"/>
                </a:lnTo>
                <a:lnTo>
                  <a:pt x="225" y="150"/>
                </a:lnTo>
                <a:lnTo>
                  <a:pt x="222" y="153"/>
                </a:lnTo>
                <a:close/>
                <a:moveTo>
                  <a:pt x="224" y="139"/>
                </a:moveTo>
                <a:lnTo>
                  <a:pt x="224" y="140"/>
                </a:lnTo>
                <a:lnTo>
                  <a:pt x="225" y="140"/>
                </a:lnTo>
                <a:lnTo>
                  <a:pt x="225" y="139"/>
                </a:lnTo>
                <a:lnTo>
                  <a:pt x="224" y="139"/>
                </a:lnTo>
                <a:close/>
                <a:moveTo>
                  <a:pt x="225" y="139"/>
                </a:moveTo>
                <a:lnTo>
                  <a:pt x="225" y="139"/>
                </a:lnTo>
                <a:lnTo>
                  <a:pt x="227" y="138"/>
                </a:lnTo>
                <a:lnTo>
                  <a:pt x="230" y="136"/>
                </a:lnTo>
                <a:lnTo>
                  <a:pt x="230" y="138"/>
                </a:lnTo>
                <a:lnTo>
                  <a:pt x="230" y="138"/>
                </a:lnTo>
                <a:lnTo>
                  <a:pt x="229" y="139"/>
                </a:lnTo>
                <a:lnTo>
                  <a:pt x="227" y="139"/>
                </a:lnTo>
                <a:lnTo>
                  <a:pt x="225" y="139"/>
                </a:lnTo>
                <a:close/>
                <a:moveTo>
                  <a:pt x="229" y="114"/>
                </a:moveTo>
                <a:lnTo>
                  <a:pt x="228" y="112"/>
                </a:lnTo>
                <a:lnTo>
                  <a:pt x="228" y="110"/>
                </a:lnTo>
                <a:lnTo>
                  <a:pt x="229" y="110"/>
                </a:lnTo>
                <a:lnTo>
                  <a:pt x="229" y="113"/>
                </a:lnTo>
                <a:lnTo>
                  <a:pt x="229" y="114"/>
                </a:lnTo>
                <a:lnTo>
                  <a:pt x="229" y="114"/>
                </a:lnTo>
                <a:close/>
                <a:moveTo>
                  <a:pt x="229" y="97"/>
                </a:moveTo>
                <a:lnTo>
                  <a:pt x="230" y="96"/>
                </a:lnTo>
                <a:lnTo>
                  <a:pt x="231" y="95"/>
                </a:lnTo>
                <a:lnTo>
                  <a:pt x="232" y="94"/>
                </a:lnTo>
                <a:lnTo>
                  <a:pt x="233" y="93"/>
                </a:lnTo>
                <a:lnTo>
                  <a:pt x="235" y="92"/>
                </a:lnTo>
                <a:lnTo>
                  <a:pt x="236" y="91"/>
                </a:lnTo>
                <a:lnTo>
                  <a:pt x="237" y="91"/>
                </a:lnTo>
                <a:lnTo>
                  <a:pt x="235" y="93"/>
                </a:lnTo>
                <a:lnTo>
                  <a:pt x="233" y="95"/>
                </a:lnTo>
                <a:lnTo>
                  <a:pt x="232" y="96"/>
                </a:lnTo>
                <a:lnTo>
                  <a:pt x="231" y="97"/>
                </a:lnTo>
                <a:lnTo>
                  <a:pt x="231" y="97"/>
                </a:lnTo>
                <a:lnTo>
                  <a:pt x="230" y="97"/>
                </a:lnTo>
                <a:lnTo>
                  <a:pt x="229" y="97"/>
                </a:lnTo>
                <a:close/>
                <a:moveTo>
                  <a:pt x="240" y="102"/>
                </a:moveTo>
                <a:lnTo>
                  <a:pt x="239" y="103"/>
                </a:lnTo>
                <a:lnTo>
                  <a:pt x="238" y="105"/>
                </a:lnTo>
                <a:lnTo>
                  <a:pt x="238" y="106"/>
                </a:lnTo>
                <a:lnTo>
                  <a:pt x="237" y="107"/>
                </a:lnTo>
                <a:lnTo>
                  <a:pt x="236" y="108"/>
                </a:lnTo>
                <a:lnTo>
                  <a:pt x="234" y="109"/>
                </a:lnTo>
                <a:lnTo>
                  <a:pt x="233" y="109"/>
                </a:lnTo>
                <a:lnTo>
                  <a:pt x="232" y="108"/>
                </a:lnTo>
                <a:lnTo>
                  <a:pt x="232" y="108"/>
                </a:lnTo>
                <a:lnTo>
                  <a:pt x="233" y="108"/>
                </a:lnTo>
                <a:lnTo>
                  <a:pt x="234" y="107"/>
                </a:lnTo>
                <a:lnTo>
                  <a:pt x="235" y="105"/>
                </a:lnTo>
                <a:lnTo>
                  <a:pt x="238" y="104"/>
                </a:lnTo>
                <a:lnTo>
                  <a:pt x="240" y="102"/>
                </a:lnTo>
                <a:close/>
                <a:moveTo>
                  <a:pt x="233" y="121"/>
                </a:moveTo>
                <a:lnTo>
                  <a:pt x="233" y="125"/>
                </a:lnTo>
                <a:lnTo>
                  <a:pt x="231" y="125"/>
                </a:lnTo>
                <a:lnTo>
                  <a:pt x="231" y="124"/>
                </a:lnTo>
                <a:lnTo>
                  <a:pt x="231" y="123"/>
                </a:lnTo>
                <a:lnTo>
                  <a:pt x="233" y="121"/>
                </a:lnTo>
                <a:close/>
                <a:moveTo>
                  <a:pt x="242" y="104"/>
                </a:moveTo>
                <a:lnTo>
                  <a:pt x="244" y="101"/>
                </a:lnTo>
                <a:lnTo>
                  <a:pt x="245" y="101"/>
                </a:lnTo>
                <a:lnTo>
                  <a:pt x="246" y="101"/>
                </a:lnTo>
                <a:lnTo>
                  <a:pt x="246" y="101"/>
                </a:lnTo>
                <a:lnTo>
                  <a:pt x="246" y="102"/>
                </a:lnTo>
                <a:lnTo>
                  <a:pt x="245" y="102"/>
                </a:lnTo>
                <a:lnTo>
                  <a:pt x="242" y="104"/>
                </a:lnTo>
                <a:close/>
                <a:moveTo>
                  <a:pt x="241" y="92"/>
                </a:moveTo>
                <a:lnTo>
                  <a:pt x="243" y="89"/>
                </a:lnTo>
                <a:lnTo>
                  <a:pt x="244" y="88"/>
                </a:lnTo>
                <a:lnTo>
                  <a:pt x="245" y="90"/>
                </a:lnTo>
                <a:lnTo>
                  <a:pt x="244" y="91"/>
                </a:lnTo>
                <a:lnTo>
                  <a:pt x="241" y="92"/>
                </a:lnTo>
                <a:close/>
                <a:moveTo>
                  <a:pt x="222" y="74"/>
                </a:moveTo>
                <a:lnTo>
                  <a:pt x="224" y="73"/>
                </a:lnTo>
                <a:lnTo>
                  <a:pt x="224" y="72"/>
                </a:lnTo>
                <a:lnTo>
                  <a:pt x="225" y="72"/>
                </a:lnTo>
                <a:lnTo>
                  <a:pt x="226" y="72"/>
                </a:lnTo>
                <a:lnTo>
                  <a:pt x="227" y="71"/>
                </a:lnTo>
                <a:lnTo>
                  <a:pt x="228" y="71"/>
                </a:lnTo>
                <a:lnTo>
                  <a:pt x="231" y="71"/>
                </a:lnTo>
                <a:lnTo>
                  <a:pt x="230" y="71"/>
                </a:lnTo>
                <a:lnTo>
                  <a:pt x="230" y="72"/>
                </a:lnTo>
                <a:lnTo>
                  <a:pt x="230" y="72"/>
                </a:lnTo>
                <a:lnTo>
                  <a:pt x="230" y="72"/>
                </a:lnTo>
                <a:lnTo>
                  <a:pt x="229" y="73"/>
                </a:lnTo>
                <a:lnTo>
                  <a:pt x="228" y="73"/>
                </a:lnTo>
                <a:lnTo>
                  <a:pt x="225" y="73"/>
                </a:lnTo>
                <a:lnTo>
                  <a:pt x="222" y="74"/>
                </a:lnTo>
                <a:close/>
                <a:moveTo>
                  <a:pt x="215" y="172"/>
                </a:moveTo>
                <a:lnTo>
                  <a:pt x="213" y="173"/>
                </a:lnTo>
                <a:lnTo>
                  <a:pt x="215" y="170"/>
                </a:lnTo>
                <a:lnTo>
                  <a:pt x="216" y="168"/>
                </a:lnTo>
                <a:lnTo>
                  <a:pt x="217" y="168"/>
                </a:lnTo>
                <a:lnTo>
                  <a:pt x="217" y="168"/>
                </a:lnTo>
                <a:lnTo>
                  <a:pt x="216" y="170"/>
                </a:lnTo>
                <a:lnTo>
                  <a:pt x="215" y="172"/>
                </a:lnTo>
                <a:close/>
                <a:moveTo>
                  <a:pt x="222" y="174"/>
                </a:moveTo>
                <a:lnTo>
                  <a:pt x="223" y="175"/>
                </a:lnTo>
                <a:lnTo>
                  <a:pt x="222" y="177"/>
                </a:lnTo>
                <a:lnTo>
                  <a:pt x="220" y="179"/>
                </a:lnTo>
                <a:lnTo>
                  <a:pt x="219" y="181"/>
                </a:lnTo>
                <a:lnTo>
                  <a:pt x="217" y="182"/>
                </a:lnTo>
                <a:lnTo>
                  <a:pt x="216" y="182"/>
                </a:lnTo>
                <a:lnTo>
                  <a:pt x="216" y="183"/>
                </a:lnTo>
                <a:lnTo>
                  <a:pt x="216" y="183"/>
                </a:lnTo>
                <a:cubicBezTo>
                  <a:pt x="215" y="182"/>
                  <a:pt x="221" y="175"/>
                  <a:pt x="222" y="174"/>
                </a:cubicBezTo>
                <a:close/>
                <a:moveTo>
                  <a:pt x="221" y="187"/>
                </a:moveTo>
                <a:lnTo>
                  <a:pt x="224" y="185"/>
                </a:lnTo>
                <a:lnTo>
                  <a:pt x="222" y="188"/>
                </a:lnTo>
                <a:lnTo>
                  <a:pt x="220" y="189"/>
                </a:lnTo>
                <a:lnTo>
                  <a:pt x="220" y="190"/>
                </a:lnTo>
                <a:lnTo>
                  <a:pt x="220" y="189"/>
                </a:lnTo>
                <a:lnTo>
                  <a:pt x="221" y="187"/>
                </a:lnTo>
                <a:close/>
                <a:moveTo>
                  <a:pt x="220" y="190"/>
                </a:moveTo>
                <a:lnTo>
                  <a:pt x="219" y="190"/>
                </a:lnTo>
                <a:lnTo>
                  <a:pt x="219" y="190"/>
                </a:lnTo>
                <a:lnTo>
                  <a:pt x="220" y="190"/>
                </a:lnTo>
                <a:close/>
                <a:moveTo>
                  <a:pt x="232" y="224"/>
                </a:moveTo>
                <a:lnTo>
                  <a:pt x="231" y="225"/>
                </a:lnTo>
                <a:lnTo>
                  <a:pt x="231" y="225"/>
                </a:lnTo>
                <a:lnTo>
                  <a:pt x="231" y="226"/>
                </a:lnTo>
                <a:lnTo>
                  <a:pt x="230" y="226"/>
                </a:lnTo>
                <a:lnTo>
                  <a:pt x="230" y="225"/>
                </a:lnTo>
                <a:lnTo>
                  <a:pt x="230" y="225"/>
                </a:lnTo>
                <a:lnTo>
                  <a:pt x="229" y="224"/>
                </a:lnTo>
                <a:lnTo>
                  <a:pt x="228" y="222"/>
                </a:lnTo>
                <a:lnTo>
                  <a:pt x="226" y="219"/>
                </a:lnTo>
                <a:lnTo>
                  <a:pt x="224" y="216"/>
                </a:lnTo>
                <a:lnTo>
                  <a:pt x="225" y="216"/>
                </a:lnTo>
                <a:lnTo>
                  <a:pt x="226" y="216"/>
                </a:lnTo>
                <a:lnTo>
                  <a:pt x="226" y="216"/>
                </a:lnTo>
                <a:lnTo>
                  <a:pt x="227" y="216"/>
                </a:lnTo>
                <a:lnTo>
                  <a:pt x="227" y="217"/>
                </a:lnTo>
                <a:lnTo>
                  <a:pt x="228" y="218"/>
                </a:lnTo>
                <a:lnTo>
                  <a:pt x="230" y="221"/>
                </a:lnTo>
                <a:lnTo>
                  <a:pt x="232" y="224"/>
                </a:lnTo>
                <a:close/>
                <a:moveTo>
                  <a:pt x="229" y="205"/>
                </a:moveTo>
                <a:lnTo>
                  <a:pt x="232" y="203"/>
                </a:lnTo>
                <a:lnTo>
                  <a:pt x="229" y="205"/>
                </a:lnTo>
                <a:lnTo>
                  <a:pt x="228" y="207"/>
                </a:lnTo>
                <a:lnTo>
                  <a:pt x="228" y="207"/>
                </a:lnTo>
                <a:lnTo>
                  <a:pt x="229" y="205"/>
                </a:lnTo>
                <a:close/>
                <a:moveTo>
                  <a:pt x="228" y="177"/>
                </a:moveTo>
                <a:cubicBezTo>
                  <a:pt x="231" y="174"/>
                  <a:pt x="234" y="169"/>
                  <a:pt x="234" y="169"/>
                </a:cubicBezTo>
                <a:lnTo>
                  <a:pt x="235" y="168"/>
                </a:lnTo>
                <a:lnTo>
                  <a:pt x="235" y="167"/>
                </a:lnTo>
                <a:lnTo>
                  <a:pt x="236" y="166"/>
                </a:lnTo>
                <a:lnTo>
                  <a:pt x="236" y="166"/>
                </a:lnTo>
                <a:lnTo>
                  <a:pt x="237" y="166"/>
                </a:lnTo>
                <a:lnTo>
                  <a:pt x="237" y="166"/>
                </a:lnTo>
                <a:lnTo>
                  <a:pt x="238" y="167"/>
                </a:lnTo>
                <a:lnTo>
                  <a:pt x="238" y="168"/>
                </a:lnTo>
                <a:lnTo>
                  <a:pt x="239" y="170"/>
                </a:lnTo>
                <a:cubicBezTo>
                  <a:pt x="235" y="173"/>
                  <a:pt x="230" y="176"/>
                  <a:pt x="228" y="177"/>
                </a:cubicBezTo>
                <a:close/>
                <a:moveTo>
                  <a:pt x="240" y="177"/>
                </a:moveTo>
                <a:lnTo>
                  <a:pt x="241" y="179"/>
                </a:lnTo>
                <a:lnTo>
                  <a:pt x="241" y="180"/>
                </a:lnTo>
                <a:lnTo>
                  <a:pt x="239" y="181"/>
                </a:lnTo>
                <a:lnTo>
                  <a:pt x="237" y="183"/>
                </a:lnTo>
                <a:lnTo>
                  <a:pt x="235" y="184"/>
                </a:lnTo>
                <a:lnTo>
                  <a:pt x="234" y="185"/>
                </a:lnTo>
                <a:lnTo>
                  <a:pt x="234" y="185"/>
                </a:lnTo>
                <a:lnTo>
                  <a:pt x="234" y="185"/>
                </a:lnTo>
                <a:lnTo>
                  <a:pt x="235" y="184"/>
                </a:lnTo>
                <a:lnTo>
                  <a:pt x="236" y="182"/>
                </a:lnTo>
                <a:lnTo>
                  <a:pt x="238" y="180"/>
                </a:lnTo>
                <a:lnTo>
                  <a:pt x="240" y="177"/>
                </a:lnTo>
                <a:close/>
                <a:moveTo>
                  <a:pt x="245" y="188"/>
                </a:moveTo>
                <a:lnTo>
                  <a:pt x="245" y="188"/>
                </a:lnTo>
                <a:lnTo>
                  <a:pt x="245" y="188"/>
                </a:lnTo>
                <a:lnTo>
                  <a:pt x="245" y="188"/>
                </a:lnTo>
                <a:lnTo>
                  <a:pt x="245" y="189"/>
                </a:lnTo>
                <a:lnTo>
                  <a:pt x="245" y="189"/>
                </a:lnTo>
                <a:cubicBezTo>
                  <a:pt x="246" y="189"/>
                  <a:pt x="239" y="194"/>
                  <a:pt x="235" y="197"/>
                </a:cubicBezTo>
                <a:lnTo>
                  <a:pt x="235" y="196"/>
                </a:lnTo>
                <a:lnTo>
                  <a:pt x="237" y="195"/>
                </a:lnTo>
                <a:lnTo>
                  <a:pt x="238" y="194"/>
                </a:lnTo>
                <a:lnTo>
                  <a:pt x="239" y="193"/>
                </a:lnTo>
                <a:lnTo>
                  <a:pt x="241" y="192"/>
                </a:lnTo>
                <a:lnTo>
                  <a:pt x="242" y="191"/>
                </a:lnTo>
                <a:lnTo>
                  <a:pt x="244" y="190"/>
                </a:lnTo>
                <a:lnTo>
                  <a:pt x="245" y="189"/>
                </a:lnTo>
                <a:lnTo>
                  <a:pt x="245" y="188"/>
                </a:lnTo>
                <a:close/>
                <a:moveTo>
                  <a:pt x="248" y="202"/>
                </a:moveTo>
                <a:lnTo>
                  <a:pt x="247" y="203"/>
                </a:lnTo>
                <a:lnTo>
                  <a:pt x="247" y="203"/>
                </a:lnTo>
                <a:lnTo>
                  <a:pt x="246" y="204"/>
                </a:lnTo>
                <a:lnTo>
                  <a:pt x="246" y="204"/>
                </a:lnTo>
                <a:lnTo>
                  <a:pt x="245" y="205"/>
                </a:lnTo>
                <a:lnTo>
                  <a:pt x="243" y="206"/>
                </a:lnTo>
                <a:lnTo>
                  <a:pt x="240" y="208"/>
                </a:lnTo>
                <a:lnTo>
                  <a:pt x="240" y="208"/>
                </a:lnTo>
                <a:lnTo>
                  <a:pt x="240" y="207"/>
                </a:lnTo>
                <a:lnTo>
                  <a:pt x="239" y="207"/>
                </a:lnTo>
                <a:lnTo>
                  <a:pt x="240" y="207"/>
                </a:lnTo>
                <a:lnTo>
                  <a:pt x="240" y="206"/>
                </a:lnTo>
                <a:lnTo>
                  <a:pt x="241" y="206"/>
                </a:lnTo>
                <a:lnTo>
                  <a:pt x="243" y="205"/>
                </a:lnTo>
                <a:lnTo>
                  <a:pt x="245" y="204"/>
                </a:lnTo>
                <a:lnTo>
                  <a:pt x="248" y="202"/>
                </a:lnTo>
                <a:close/>
                <a:moveTo>
                  <a:pt x="246" y="197"/>
                </a:moveTo>
                <a:lnTo>
                  <a:pt x="248" y="196"/>
                </a:lnTo>
                <a:lnTo>
                  <a:pt x="245" y="198"/>
                </a:lnTo>
                <a:lnTo>
                  <a:pt x="245" y="198"/>
                </a:lnTo>
                <a:lnTo>
                  <a:pt x="246" y="197"/>
                </a:lnTo>
                <a:close/>
                <a:moveTo>
                  <a:pt x="245" y="198"/>
                </a:moveTo>
                <a:lnTo>
                  <a:pt x="244" y="199"/>
                </a:lnTo>
                <a:lnTo>
                  <a:pt x="243" y="200"/>
                </a:lnTo>
                <a:lnTo>
                  <a:pt x="243" y="200"/>
                </a:lnTo>
                <a:lnTo>
                  <a:pt x="245" y="199"/>
                </a:lnTo>
                <a:lnTo>
                  <a:pt x="245" y="198"/>
                </a:lnTo>
                <a:close/>
                <a:moveTo>
                  <a:pt x="245" y="150"/>
                </a:moveTo>
                <a:lnTo>
                  <a:pt x="247" y="146"/>
                </a:lnTo>
                <a:lnTo>
                  <a:pt x="250" y="145"/>
                </a:lnTo>
                <a:lnTo>
                  <a:pt x="252" y="145"/>
                </a:lnTo>
                <a:lnTo>
                  <a:pt x="253" y="145"/>
                </a:lnTo>
                <a:lnTo>
                  <a:pt x="253" y="145"/>
                </a:lnTo>
                <a:lnTo>
                  <a:pt x="253" y="145"/>
                </a:lnTo>
                <a:lnTo>
                  <a:pt x="252" y="146"/>
                </a:lnTo>
                <a:lnTo>
                  <a:pt x="251" y="146"/>
                </a:lnTo>
                <a:lnTo>
                  <a:pt x="250" y="147"/>
                </a:lnTo>
                <a:lnTo>
                  <a:pt x="248" y="148"/>
                </a:lnTo>
                <a:lnTo>
                  <a:pt x="245" y="150"/>
                </a:lnTo>
                <a:close/>
                <a:moveTo>
                  <a:pt x="261" y="163"/>
                </a:moveTo>
                <a:lnTo>
                  <a:pt x="262" y="164"/>
                </a:lnTo>
                <a:cubicBezTo>
                  <a:pt x="255" y="169"/>
                  <a:pt x="251" y="171"/>
                  <a:pt x="251" y="171"/>
                </a:cubicBezTo>
                <a:lnTo>
                  <a:pt x="251" y="171"/>
                </a:lnTo>
                <a:lnTo>
                  <a:pt x="251" y="171"/>
                </a:lnTo>
                <a:cubicBezTo>
                  <a:pt x="250" y="170"/>
                  <a:pt x="258" y="165"/>
                  <a:pt x="261" y="163"/>
                </a:cubicBezTo>
                <a:close/>
                <a:moveTo>
                  <a:pt x="254" y="208"/>
                </a:moveTo>
                <a:lnTo>
                  <a:pt x="254" y="208"/>
                </a:lnTo>
                <a:lnTo>
                  <a:pt x="253" y="209"/>
                </a:lnTo>
                <a:lnTo>
                  <a:pt x="251" y="211"/>
                </a:lnTo>
                <a:lnTo>
                  <a:pt x="254" y="208"/>
                </a:lnTo>
                <a:close/>
                <a:moveTo>
                  <a:pt x="271" y="130"/>
                </a:moveTo>
                <a:lnTo>
                  <a:pt x="272" y="133"/>
                </a:lnTo>
                <a:lnTo>
                  <a:pt x="270" y="133"/>
                </a:lnTo>
                <a:lnTo>
                  <a:pt x="268" y="133"/>
                </a:lnTo>
                <a:lnTo>
                  <a:pt x="266" y="134"/>
                </a:lnTo>
                <a:lnTo>
                  <a:pt x="266" y="134"/>
                </a:lnTo>
                <a:lnTo>
                  <a:pt x="266" y="133"/>
                </a:lnTo>
                <a:lnTo>
                  <a:pt x="267" y="133"/>
                </a:lnTo>
                <a:lnTo>
                  <a:pt x="269" y="132"/>
                </a:lnTo>
                <a:lnTo>
                  <a:pt x="271" y="130"/>
                </a:lnTo>
                <a:close/>
                <a:moveTo>
                  <a:pt x="270" y="101"/>
                </a:moveTo>
                <a:lnTo>
                  <a:pt x="269" y="99"/>
                </a:lnTo>
                <a:lnTo>
                  <a:pt x="272" y="99"/>
                </a:lnTo>
                <a:lnTo>
                  <a:pt x="274" y="99"/>
                </a:lnTo>
                <a:lnTo>
                  <a:pt x="274" y="99"/>
                </a:lnTo>
                <a:lnTo>
                  <a:pt x="273" y="100"/>
                </a:lnTo>
                <a:lnTo>
                  <a:pt x="270" y="101"/>
                </a:lnTo>
                <a:close/>
                <a:moveTo>
                  <a:pt x="280" y="87"/>
                </a:moveTo>
                <a:lnTo>
                  <a:pt x="281" y="91"/>
                </a:lnTo>
                <a:lnTo>
                  <a:pt x="278" y="91"/>
                </a:lnTo>
                <a:lnTo>
                  <a:pt x="275" y="91"/>
                </a:lnTo>
                <a:lnTo>
                  <a:pt x="273" y="91"/>
                </a:lnTo>
                <a:lnTo>
                  <a:pt x="272" y="91"/>
                </a:lnTo>
                <a:lnTo>
                  <a:pt x="272" y="91"/>
                </a:lnTo>
                <a:lnTo>
                  <a:pt x="272" y="91"/>
                </a:lnTo>
                <a:lnTo>
                  <a:pt x="273" y="91"/>
                </a:lnTo>
                <a:lnTo>
                  <a:pt x="275" y="90"/>
                </a:lnTo>
                <a:lnTo>
                  <a:pt x="277" y="89"/>
                </a:lnTo>
                <a:lnTo>
                  <a:pt x="280" y="87"/>
                </a:lnTo>
                <a:close/>
                <a:moveTo>
                  <a:pt x="290" y="183"/>
                </a:moveTo>
                <a:lnTo>
                  <a:pt x="291" y="187"/>
                </a:lnTo>
                <a:lnTo>
                  <a:pt x="289" y="187"/>
                </a:lnTo>
                <a:lnTo>
                  <a:pt x="287" y="187"/>
                </a:lnTo>
                <a:lnTo>
                  <a:pt x="285" y="187"/>
                </a:lnTo>
                <a:lnTo>
                  <a:pt x="285" y="187"/>
                </a:lnTo>
                <a:lnTo>
                  <a:pt x="285" y="187"/>
                </a:lnTo>
                <a:lnTo>
                  <a:pt x="286" y="186"/>
                </a:lnTo>
                <a:lnTo>
                  <a:pt x="287" y="185"/>
                </a:lnTo>
                <a:lnTo>
                  <a:pt x="290" y="183"/>
                </a:lnTo>
                <a:close/>
                <a:moveTo>
                  <a:pt x="294" y="133"/>
                </a:moveTo>
                <a:lnTo>
                  <a:pt x="293" y="130"/>
                </a:lnTo>
                <a:lnTo>
                  <a:pt x="295" y="129"/>
                </a:lnTo>
                <a:lnTo>
                  <a:pt x="296" y="129"/>
                </a:lnTo>
                <a:lnTo>
                  <a:pt x="297" y="129"/>
                </a:lnTo>
                <a:lnTo>
                  <a:pt x="297" y="128"/>
                </a:lnTo>
                <a:lnTo>
                  <a:pt x="298" y="128"/>
                </a:lnTo>
                <a:lnTo>
                  <a:pt x="299" y="128"/>
                </a:lnTo>
                <a:lnTo>
                  <a:pt x="300" y="128"/>
                </a:lnTo>
                <a:lnTo>
                  <a:pt x="303" y="128"/>
                </a:lnTo>
                <a:lnTo>
                  <a:pt x="301" y="129"/>
                </a:lnTo>
                <a:lnTo>
                  <a:pt x="300" y="129"/>
                </a:lnTo>
                <a:lnTo>
                  <a:pt x="299" y="130"/>
                </a:lnTo>
                <a:lnTo>
                  <a:pt x="298" y="131"/>
                </a:lnTo>
                <a:lnTo>
                  <a:pt x="297" y="131"/>
                </a:lnTo>
                <a:lnTo>
                  <a:pt x="295" y="132"/>
                </a:lnTo>
                <a:lnTo>
                  <a:pt x="294" y="133"/>
                </a:lnTo>
                <a:close/>
                <a:moveTo>
                  <a:pt x="311" y="128"/>
                </a:moveTo>
                <a:lnTo>
                  <a:pt x="312" y="128"/>
                </a:lnTo>
                <a:lnTo>
                  <a:pt x="313" y="128"/>
                </a:lnTo>
                <a:lnTo>
                  <a:pt x="314" y="128"/>
                </a:lnTo>
                <a:lnTo>
                  <a:pt x="314" y="128"/>
                </a:lnTo>
                <a:lnTo>
                  <a:pt x="315" y="128"/>
                </a:lnTo>
                <a:lnTo>
                  <a:pt x="314" y="128"/>
                </a:lnTo>
                <a:lnTo>
                  <a:pt x="314" y="128"/>
                </a:lnTo>
                <a:lnTo>
                  <a:pt x="313" y="129"/>
                </a:lnTo>
                <a:lnTo>
                  <a:pt x="312" y="129"/>
                </a:lnTo>
                <a:lnTo>
                  <a:pt x="310" y="130"/>
                </a:lnTo>
                <a:lnTo>
                  <a:pt x="307" y="132"/>
                </a:lnTo>
                <a:lnTo>
                  <a:pt x="305" y="133"/>
                </a:lnTo>
                <a:lnTo>
                  <a:pt x="302" y="133"/>
                </a:lnTo>
                <a:cubicBezTo>
                  <a:pt x="305" y="131"/>
                  <a:pt x="310" y="128"/>
                  <a:pt x="311" y="128"/>
                </a:cubicBezTo>
                <a:close/>
                <a:moveTo>
                  <a:pt x="333" y="143"/>
                </a:moveTo>
                <a:cubicBezTo>
                  <a:pt x="326" y="146"/>
                  <a:pt x="323" y="148"/>
                  <a:pt x="322" y="148"/>
                </a:cubicBezTo>
                <a:cubicBezTo>
                  <a:pt x="320" y="150"/>
                  <a:pt x="318" y="150"/>
                  <a:pt x="317" y="150"/>
                </a:cubicBezTo>
                <a:lnTo>
                  <a:pt x="316" y="150"/>
                </a:lnTo>
                <a:lnTo>
                  <a:pt x="315" y="150"/>
                </a:lnTo>
                <a:lnTo>
                  <a:pt x="313" y="150"/>
                </a:lnTo>
                <a:lnTo>
                  <a:pt x="312" y="150"/>
                </a:lnTo>
                <a:cubicBezTo>
                  <a:pt x="322" y="143"/>
                  <a:pt x="324" y="142"/>
                  <a:pt x="328" y="143"/>
                </a:cubicBezTo>
                <a:lnTo>
                  <a:pt x="329" y="143"/>
                </a:lnTo>
                <a:lnTo>
                  <a:pt x="330" y="143"/>
                </a:lnTo>
                <a:lnTo>
                  <a:pt x="331" y="143"/>
                </a:lnTo>
                <a:lnTo>
                  <a:pt x="333" y="143"/>
                </a:lnTo>
                <a:close/>
                <a:moveTo>
                  <a:pt x="314" y="157"/>
                </a:moveTo>
                <a:lnTo>
                  <a:pt x="317" y="157"/>
                </a:lnTo>
                <a:lnTo>
                  <a:pt x="319" y="157"/>
                </a:lnTo>
                <a:lnTo>
                  <a:pt x="321" y="157"/>
                </a:lnTo>
                <a:lnTo>
                  <a:pt x="322" y="157"/>
                </a:lnTo>
                <a:lnTo>
                  <a:pt x="322" y="157"/>
                </a:lnTo>
                <a:lnTo>
                  <a:pt x="322" y="157"/>
                </a:lnTo>
                <a:lnTo>
                  <a:pt x="322" y="158"/>
                </a:lnTo>
                <a:lnTo>
                  <a:pt x="321" y="158"/>
                </a:lnTo>
                <a:lnTo>
                  <a:pt x="320" y="158"/>
                </a:lnTo>
                <a:cubicBezTo>
                  <a:pt x="309" y="164"/>
                  <a:pt x="303" y="166"/>
                  <a:pt x="303" y="166"/>
                </a:cubicBezTo>
                <a:lnTo>
                  <a:pt x="303" y="166"/>
                </a:lnTo>
                <a:lnTo>
                  <a:pt x="303" y="166"/>
                </a:lnTo>
                <a:cubicBezTo>
                  <a:pt x="301" y="165"/>
                  <a:pt x="310" y="160"/>
                  <a:pt x="314" y="157"/>
                </a:cubicBezTo>
                <a:close/>
                <a:moveTo>
                  <a:pt x="317" y="173"/>
                </a:moveTo>
                <a:lnTo>
                  <a:pt x="314" y="174"/>
                </a:lnTo>
                <a:lnTo>
                  <a:pt x="311" y="174"/>
                </a:lnTo>
                <a:lnTo>
                  <a:pt x="309" y="174"/>
                </a:lnTo>
                <a:lnTo>
                  <a:pt x="307" y="174"/>
                </a:lnTo>
                <a:lnTo>
                  <a:pt x="306" y="174"/>
                </a:lnTo>
                <a:lnTo>
                  <a:pt x="305" y="174"/>
                </a:lnTo>
                <a:lnTo>
                  <a:pt x="305" y="174"/>
                </a:lnTo>
                <a:lnTo>
                  <a:pt x="305" y="174"/>
                </a:lnTo>
                <a:lnTo>
                  <a:pt x="305" y="174"/>
                </a:lnTo>
                <a:lnTo>
                  <a:pt x="305" y="174"/>
                </a:lnTo>
                <a:lnTo>
                  <a:pt x="306" y="173"/>
                </a:lnTo>
                <a:lnTo>
                  <a:pt x="306" y="173"/>
                </a:lnTo>
                <a:lnTo>
                  <a:pt x="307" y="173"/>
                </a:lnTo>
                <a:lnTo>
                  <a:pt x="307" y="173"/>
                </a:lnTo>
                <a:lnTo>
                  <a:pt x="308" y="172"/>
                </a:lnTo>
                <a:lnTo>
                  <a:pt x="308" y="172"/>
                </a:lnTo>
                <a:lnTo>
                  <a:pt x="309" y="172"/>
                </a:lnTo>
                <a:cubicBezTo>
                  <a:pt x="310" y="173"/>
                  <a:pt x="316" y="173"/>
                  <a:pt x="317" y="173"/>
                </a:cubicBezTo>
                <a:close/>
                <a:moveTo>
                  <a:pt x="316" y="196"/>
                </a:moveTo>
                <a:lnTo>
                  <a:pt x="313" y="197"/>
                </a:lnTo>
                <a:lnTo>
                  <a:pt x="313" y="196"/>
                </a:lnTo>
                <a:lnTo>
                  <a:pt x="313" y="195"/>
                </a:lnTo>
                <a:lnTo>
                  <a:pt x="313" y="195"/>
                </a:lnTo>
                <a:lnTo>
                  <a:pt x="316" y="196"/>
                </a:lnTo>
                <a:close/>
                <a:moveTo>
                  <a:pt x="325" y="195"/>
                </a:moveTo>
                <a:lnTo>
                  <a:pt x="328" y="195"/>
                </a:lnTo>
                <a:lnTo>
                  <a:pt x="329" y="195"/>
                </a:lnTo>
                <a:lnTo>
                  <a:pt x="329" y="195"/>
                </a:lnTo>
                <a:lnTo>
                  <a:pt x="329" y="196"/>
                </a:lnTo>
                <a:lnTo>
                  <a:pt x="326" y="197"/>
                </a:lnTo>
                <a:cubicBezTo>
                  <a:pt x="319" y="201"/>
                  <a:pt x="315" y="204"/>
                  <a:pt x="314" y="205"/>
                </a:cubicBezTo>
                <a:lnTo>
                  <a:pt x="314" y="205"/>
                </a:lnTo>
                <a:lnTo>
                  <a:pt x="313" y="205"/>
                </a:lnTo>
                <a:lnTo>
                  <a:pt x="313" y="206"/>
                </a:lnTo>
                <a:lnTo>
                  <a:pt x="313" y="206"/>
                </a:lnTo>
                <a:lnTo>
                  <a:pt x="312" y="205"/>
                </a:lnTo>
                <a:lnTo>
                  <a:pt x="312" y="205"/>
                </a:lnTo>
                <a:lnTo>
                  <a:pt x="312" y="205"/>
                </a:lnTo>
                <a:lnTo>
                  <a:pt x="312" y="204"/>
                </a:lnTo>
                <a:lnTo>
                  <a:pt x="312" y="204"/>
                </a:lnTo>
                <a:lnTo>
                  <a:pt x="312" y="203"/>
                </a:lnTo>
                <a:cubicBezTo>
                  <a:pt x="319" y="198"/>
                  <a:pt x="321" y="198"/>
                  <a:pt x="321" y="197"/>
                </a:cubicBezTo>
                <a:cubicBezTo>
                  <a:pt x="322" y="197"/>
                  <a:pt x="324" y="195"/>
                  <a:pt x="325" y="195"/>
                </a:cubicBezTo>
                <a:close/>
                <a:moveTo>
                  <a:pt x="323" y="185"/>
                </a:moveTo>
                <a:lnTo>
                  <a:pt x="325" y="184"/>
                </a:lnTo>
                <a:lnTo>
                  <a:pt x="326" y="184"/>
                </a:lnTo>
                <a:cubicBezTo>
                  <a:pt x="331" y="181"/>
                  <a:pt x="333" y="180"/>
                  <a:pt x="335" y="180"/>
                </a:cubicBezTo>
                <a:lnTo>
                  <a:pt x="336" y="180"/>
                </a:lnTo>
                <a:lnTo>
                  <a:pt x="336" y="180"/>
                </a:lnTo>
                <a:lnTo>
                  <a:pt x="337" y="180"/>
                </a:lnTo>
                <a:lnTo>
                  <a:pt x="338" y="180"/>
                </a:lnTo>
                <a:lnTo>
                  <a:pt x="340" y="181"/>
                </a:lnTo>
                <a:lnTo>
                  <a:pt x="341" y="181"/>
                </a:lnTo>
                <a:lnTo>
                  <a:pt x="342" y="181"/>
                </a:lnTo>
                <a:lnTo>
                  <a:pt x="344" y="181"/>
                </a:lnTo>
                <a:lnTo>
                  <a:pt x="342" y="182"/>
                </a:lnTo>
                <a:lnTo>
                  <a:pt x="341" y="183"/>
                </a:lnTo>
                <a:lnTo>
                  <a:pt x="339" y="183"/>
                </a:lnTo>
                <a:lnTo>
                  <a:pt x="338" y="184"/>
                </a:lnTo>
                <a:cubicBezTo>
                  <a:pt x="335" y="185"/>
                  <a:pt x="334" y="186"/>
                  <a:pt x="333" y="186"/>
                </a:cubicBezTo>
                <a:lnTo>
                  <a:pt x="332" y="186"/>
                </a:lnTo>
                <a:lnTo>
                  <a:pt x="332" y="185"/>
                </a:lnTo>
                <a:lnTo>
                  <a:pt x="331" y="185"/>
                </a:lnTo>
                <a:lnTo>
                  <a:pt x="330" y="185"/>
                </a:lnTo>
                <a:lnTo>
                  <a:pt x="329" y="185"/>
                </a:lnTo>
                <a:lnTo>
                  <a:pt x="327" y="185"/>
                </a:lnTo>
                <a:lnTo>
                  <a:pt x="325" y="185"/>
                </a:lnTo>
                <a:lnTo>
                  <a:pt x="323" y="185"/>
                </a:lnTo>
                <a:close/>
                <a:moveTo>
                  <a:pt x="362" y="181"/>
                </a:moveTo>
                <a:cubicBezTo>
                  <a:pt x="363" y="184"/>
                  <a:pt x="378" y="186"/>
                  <a:pt x="382" y="187"/>
                </a:cubicBezTo>
                <a:cubicBezTo>
                  <a:pt x="379" y="187"/>
                  <a:pt x="357" y="186"/>
                  <a:pt x="343" y="185"/>
                </a:cubicBezTo>
                <a:lnTo>
                  <a:pt x="345" y="184"/>
                </a:lnTo>
                <a:cubicBezTo>
                  <a:pt x="353" y="181"/>
                  <a:pt x="354" y="181"/>
                  <a:pt x="356" y="181"/>
                </a:cubicBezTo>
                <a:lnTo>
                  <a:pt x="357" y="181"/>
                </a:lnTo>
                <a:lnTo>
                  <a:pt x="358" y="181"/>
                </a:lnTo>
                <a:lnTo>
                  <a:pt x="359" y="181"/>
                </a:lnTo>
                <a:lnTo>
                  <a:pt x="360" y="181"/>
                </a:lnTo>
                <a:lnTo>
                  <a:pt x="362" y="181"/>
                </a:lnTo>
                <a:close/>
                <a:moveTo>
                  <a:pt x="382" y="187"/>
                </a:moveTo>
                <a:cubicBezTo>
                  <a:pt x="385" y="187"/>
                  <a:pt x="390" y="188"/>
                  <a:pt x="389" y="187"/>
                </a:cubicBezTo>
                <a:lnTo>
                  <a:pt x="389" y="187"/>
                </a:lnTo>
                <a:lnTo>
                  <a:pt x="389" y="187"/>
                </a:lnTo>
                <a:cubicBezTo>
                  <a:pt x="390" y="187"/>
                  <a:pt x="385" y="187"/>
                  <a:pt x="382" y="187"/>
                </a:cubicBezTo>
                <a:close/>
                <a:moveTo>
                  <a:pt x="363" y="196"/>
                </a:moveTo>
                <a:lnTo>
                  <a:pt x="364" y="196"/>
                </a:lnTo>
                <a:lnTo>
                  <a:pt x="366" y="196"/>
                </a:lnTo>
                <a:lnTo>
                  <a:pt x="367" y="196"/>
                </a:lnTo>
                <a:lnTo>
                  <a:pt x="369" y="197"/>
                </a:lnTo>
                <a:cubicBezTo>
                  <a:pt x="375" y="198"/>
                  <a:pt x="382" y="200"/>
                  <a:pt x="382" y="200"/>
                </a:cubicBezTo>
                <a:lnTo>
                  <a:pt x="382" y="200"/>
                </a:lnTo>
                <a:lnTo>
                  <a:pt x="382" y="200"/>
                </a:lnTo>
                <a:lnTo>
                  <a:pt x="382" y="200"/>
                </a:lnTo>
                <a:lnTo>
                  <a:pt x="382" y="200"/>
                </a:lnTo>
                <a:lnTo>
                  <a:pt x="381" y="200"/>
                </a:lnTo>
                <a:lnTo>
                  <a:pt x="381" y="200"/>
                </a:lnTo>
                <a:cubicBezTo>
                  <a:pt x="380" y="200"/>
                  <a:pt x="373" y="200"/>
                  <a:pt x="370" y="200"/>
                </a:cubicBezTo>
                <a:lnTo>
                  <a:pt x="367" y="200"/>
                </a:lnTo>
                <a:lnTo>
                  <a:pt x="365" y="199"/>
                </a:lnTo>
                <a:lnTo>
                  <a:pt x="363" y="199"/>
                </a:lnTo>
                <a:lnTo>
                  <a:pt x="362" y="199"/>
                </a:lnTo>
                <a:lnTo>
                  <a:pt x="361" y="199"/>
                </a:lnTo>
                <a:lnTo>
                  <a:pt x="360" y="199"/>
                </a:lnTo>
                <a:lnTo>
                  <a:pt x="360" y="198"/>
                </a:lnTo>
                <a:lnTo>
                  <a:pt x="360" y="198"/>
                </a:lnTo>
                <a:lnTo>
                  <a:pt x="361" y="198"/>
                </a:lnTo>
                <a:lnTo>
                  <a:pt x="361" y="197"/>
                </a:lnTo>
                <a:lnTo>
                  <a:pt x="362" y="197"/>
                </a:lnTo>
                <a:lnTo>
                  <a:pt x="362" y="196"/>
                </a:lnTo>
                <a:lnTo>
                  <a:pt x="363" y="196"/>
                </a:lnTo>
                <a:close/>
                <a:moveTo>
                  <a:pt x="381" y="208"/>
                </a:moveTo>
                <a:cubicBezTo>
                  <a:pt x="406" y="211"/>
                  <a:pt x="417" y="213"/>
                  <a:pt x="417" y="213"/>
                </a:cubicBezTo>
                <a:lnTo>
                  <a:pt x="417" y="213"/>
                </a:lnTo>
                <a:lnTo>
                  <a:pt x="417" y="213"/>
                </a:lnTo>
                <a:lnTo>
                  <a:pt x="417" y="213"/>
                </a:lnTo>
                <a:lnTo>
                  <a:pt x="416" y="213"/>
                </a:lnTo>
                <a:cubicBezTo>
                  <a:pt x="415" y="213"/>
                  <a:pt x="404" y="212"/>
                  <a:pt x="391" y="211"/>
                </a:cubicBezTo>
                <a:cubicBezTo>
                  <a:pt x="385" y="209"/>
                  <a:pt x="380" y="209"/>
                  <a:pt x="380" y="209"/>
                </a:cubicBezTo>
                <a:lnTo>
                  <a:pt x="379" y="209"/>
                </a:lnTo>
                <a:lnTo>
                  <a:pt x="379" y="209"/>
                </a:lnTo>
                <a:lnTo>
                  <a:pt x="379" y="209"/>
                </a:lnTo>
                <a:lnTo>
                  <a:pt x="379" y="209"/>
                </a:lnTo>
                <a:lnTo>
                  <a:pt x="379" y="209"/>
                </a:lnTo>
                <a:lnTo>
                  <a:pt x="379" y="208"/>
                </a:lnTo>
                <a:lnTo>
                  <a:pt x="379" y="208"/>
                </a:lnTo>
                <a:lnTo>
                  <a:pt x="380" y="208"/>
                </a:lnTo>
                <a:lnTo>
                  <a:pt x="381" y="208"/>
                </a:lnTo>
                <a:close/>
                <a:moveTo>
                  <a:pt x="396" y="203"/>
                </a:moveTo>
                <a:lnTo>
                  <a:pt x="397" y="203"/>
                </a:lnTo>
                <a:lnTo>
                  <a:pt x="397" y="202"/>
                </a:lnTo>
                <a:lnTo>
                  <a:pt x="397" y="202"/>
                </a:lnTo>
                <a:lnTo>
                  <a:pt x="398" y="202"/>
                </a:lnTo>
                <a:lnTo>
                  <a:pt x="398" y="202"/>
                </a:lnTo>
                <a:lnTo>
                  <a:pt x="399" y="202"/>
                </a:lnTo>
                <a:lnTo>
                  <a:pt x="399" y="202"/>
                </a:lnTo>
                <a:lnTo>
                  <a:pt x="400" y="202"/>
                </a:lnTo>
                <a:lnTo>
                  <a:pt x="401" y="202"/>
                </a:lnTo>
                <a:lnTo>
                  <a:pt x="402" y="202"/>
                </a:lnTo>
                <a:lnTo>
                  <a:pt x="403" y="202"/>
                </a:lnTo>
                <a:lnTo>
                  <a:pt x="404" y="202"/>
                </a:lnTo>
                <a:cubicBezTo>
                  <a:pt x="406" y="203"/>
                  <a:pt x="415" y="203"/>
                  <a:pt x="418" y="203"/>
                </a:cubicBezTo>
                <a:cubicBezTo>
                  <a:pt x="414" y="203"/>
                  <a:pt x="409" y="203"/>
                  <a:pt x="408" y="203"/>
                </a:cubicBezTo>
                <a:cubicBezTo>
                  <a:pt x="405" y="203"/>
                  <a:pt x="401" y="203"/>
                  <a:pt x="401" y="203"/>
                </a:cubicBezTo>
                <a:cubicBezTo>
                  <a:pt x="399" y="203"/>
                  <a:pt x="397" y="203"/>
                  <a:pt x="396" y="203"/>
                </a:cubicBezTo>
                <a:close/>
                <a:moveTo>
                  <a:pt x="405" y="191"/>
                </a:moveTo>
                <a:cubicBezTo>
                  <a:pt x="408" y="191"/>
                  <a:pt x="411" y="191"/>
                  <a:pt x="411" y="191"/>
                </a:cubicBezTo>
                <a:lnTo>
                  <a:pt x="412" y="191"/>
                </a:lnTo>
                <a:lnTo>
                  <a:pt x="412" y="190"/>
                </a:lnTo>
                <a:lnTo>
                  <a:pt x="413" y="190"/>
                </a:lnTo>
                <a:cubicBezTo>
                  <a:pt x="414" y="190"/>
                  <a:pt x="419" y="192"/>
                  <a:pt x="422" y="192"/>
                </a:cubicBezTo>
                <a:lnTo>
                  <a:pt x="422" y="193"/>
                </a:lnTo>
                <a:lnTo>
                  <a:pt x="422" y="194"/>
                </a:lnTo>
                <a:lnTo>
                  <a:pt x="422" y="195"/>
                </a:lnTo>
                <a:lnTo>
                  <a:pt x="422" y="195"/>
                </a:lnTo>
                <a:lnTo>
                  <a:pt x="422" y="196"/>
                </a:lnTo>
                <a:lnTo>
                  <a:pt x="422" y="196"/>
                </a:lnTo>
                <a:lnTo>
                  <a:pt x="422" y="196"/>
                </a:lnTo>
                <a:lnTo>
                  <a:pt x="422" y="196"/>
                </a:lnTo>
                <a:lnTo>
                  <a:pt x="422" y="196"/>
                </a:lnTo>
                <a:lnTo>
                  <a:pt x="421" y="196"/>
                </a:lnTo>
                <a:lnTo>
                  <a:pt x="421" y="196"/>
                </a:lnTo>
                <a:lnTo>
                  <a:pt x="420" y="195"/>
                </a:lnTo>
                <a:lnTo>
                  <a:pt x="419" y="195"/>
                </a:lnTo>
                <a:cubicBezTo>
                  <a:pt x="417" y="194"/>
                  <a:pt x="408" y="192"/>
                  <a:pt x="405" y="191"/>
                </a:cubicBezTo>
                <a:close/>
                <a:moveTo>
                  <a:pt x="424" y="132"/>
                </a:moveTo>
                <a:lnTo>
                  <a:pt x="421" y="131"/>
                </a:lnTo>
                <a:lnTo>
                  <a:pt x="420" y="131"/>
                </a:lnTo>
                <a:lnTo>
                  <a:pt x="419" y="131"/>
                </a:lnTo>
                <a:lnTo>
                  <a:pt x="419" y="130"/>
                </a:lnTo>
                <a:lnTo>
                  <a:pt x="418" y="128"/>
                </a:lnTo>
                <a:lnTo>
                  <a:pt x="421" y="128"/>
                </a:lnTo>
                <a:lnTo>
                  <a:pt x="423" y="128"/>
                </a:lnTo>
                <a:lnTo>
                  <a:pt x="423" y="128"/>
                </a:lnTo>
                <a:lnTo>
                  <a:pt x="424" y="129"/>
                </a:lnTo>
                <a:lnTo>
                  <a:pt x="424" y="132"/>
                </a:lnTo>
                <a:close/>
                <a:moveTo>
                  <a:pt x="422" y="118"/>
                </a:moveTo>
                <a:lnTo>
                  <a:pt x="419" y="118"/>
                </a:lnTo>
                <a:lnTo>
                  <a:pt x="418" y="118"/>
                </a:lnTo>
                <a:lnTo>
                  <a:pt x="418" y="118"/>
                </a:lnTo>
                <a:lnTo>
                  <a:pt x="418" y="118"/>
                </a:lnTo>
                <a:lnTo>
                  <a:pt x="418" y="118"/>
                </a:lnTo>
                <a:lnTo>
                  <a:pt x="418" y="117"/>
                </a:lnTo>
                <a:lnTo>
                  <a:pt x="419" y="117"/>
                </a:lnTo>
                <a:lnTo>
                  <a:pt x="421" y="116"/>
                </a:lnTo>
                <a:lnTo>
                  <a:pt x="422" y="118"/>
                </a:lnTo>
                <a:close/>
                <a:moveTo>
                  <a:pt x="412" y="105"/>
                </a:moveTo>
                <a:lnTo>
                  <a:pt x="413" y="106"/>
                </a:lnTo>
                <a:lnTo>
                  <a:pt x="414" y="106"/>
                </a:lnTo>
                <a:lnTo>
                  <a:pt x="415" y="106"/>
                </a:lnTo>
                <a:lnTo>
                  <a:pt x="417" y="107"/>
                </a:lnTo>
                <a:lnTo>
                  <a:pt x="418" y="107"/>
                </a:lnTo>
                <a:lnTo>
                  <a:pt x="419" y="108"/>
                </a:lnTo>
                <a:lnTo>
                  <a:pt x="420" y="108"/>
                </a:lnTo>
                <a:lnTo>
                  <a:pt x="417" y="108"/>
                </a:lnTo>
                <a:lnTo>
                  <a:pt x="415" y="107"/>
                </a:lnTo>
                <a:lnTo>
                  <a:pt x="414" y="107"/>
                </a:lnTo>
                <a:lnTo>
                  <a:pt x="413" y="107"/>
                </a:lnTo>
                <a:lnTo>
                  <a:pt x="412" y="107"/>
                </a:lnTo>
                <a:lnTo>
                  <a:pt x="412" y="107"/>
                </a:lnTo>
                <a:lnTo>
                  <a:pt x="412" y="106"/>
                </a:lnTo>
                <a:lnTo>
                  <a:pt x="412" y="105"/>
                </a:lnTo>
                <a:close/>
                <a:moveTo>
                  <a:pt x="413" y="99"/>
                </a:moveTo>
                <a:lnTo>
                  <a:pt x="411" y="96"/>
                </a:lnTo>
                <a:lnTo>
                  <a:pt x="408" y="96"/>
                </a:lnTo>
                <a:lnTo>
                  <a:pt x="408" y="94"/>
                </a:lnTo>
                <a:lnTo>
                  <a:pt x="410" y="92"/>
                </a:lnTo>
                <a:lnTo>
                  <a:pt x="411" y="92"/>
                </a:lnTo>
                <a:lnTo>
                  <a:pt x="411" y="92"/>
                </a:lnTo>
                <a:lnTo>
                  <a:pt x="412" y="92"/>
                </a:lnTo>
                <a:lnTo>
                  <a:pt x="412" y="91"/>
                </a:lnTo>
                <a:lnTo>
                  <a:pt x="414" y="91"/>
                </a:lnTo>
                <a:lnTo>
                  <a:pt x="416" y="90"/>
                </a:lnTo>
                <a:lnTo>
                  <a:pt x="417" y="93"/>
                </a:lnTo>
                <a:lnTo>
                  <a:pt x="417" y="95"/>
                </a:lnTo>
                <a:lnTo>
                  <a:pt x="418" y="97"/>
                </a:lnTo>
                <a:lnTo>
                  <a:pt x="418" y="98"/>
                </a:lnTo>
                <a:lnTo>
                  <a:pt x="418" y="99"/>
                </a:lnTo>
                <a:lnTo>
                  <a:pt x="418" y="99"/>
                </a:lnTo>
                <a:lnTo>
                  <a:pt x="417" y="99"/>
                </a:lnTo>
                <a:lnTo>
                  <a:pt x="416" y="99"/>
                </a:lnTo>
                <a:lnTo>
                  <a:pt x="415" y="99"/>
                </a:lnTo>
                <a:lnTo>
                  <a:pt x="413" y="99"/>
                </a:lnTo>
                <a:close/>
                <a:moveTo>
                  <a:pt x="415" y="81"/>
                </a:moveTo>
                <a:lnTo>
                  <a:pt x="415" y="80"/>
                </a:lnTo>
                <a:lnTo>
                  <a:pt x="415" y="80"/>
                </a:lnTo>
                <a:lnTo>
                  <a:pt x="415" y="79"/>
                </a:lnTo>
                <a:lnTo>
                  <a:pt x="414" y="79"/>
                </a:lnTo>
                <a:lnTo>
                  <a:pt x="414" y="78"/>
                </a:lnTo>
                <a:lnTo>
                  <a:pt x="413" y="78"/>
                </a:lnTo>
                <a:lnTo>
                  <a:pt x="415" y="81"/>
                </a:lnTo>
                <a:close/>
                <a:moveTo>
                  <a:pt x="413" y="78"/>
                </a:moveTo>
                <a:lnTo>
                  <a:pt x="413" y="78"/>
                </a:lnTo>
                <a:lnTo>
                  <a:pt x="412" y="77"/>
                </a:lnTo>
                <a:lnTo>
                  <a:pt x="411" y="77"/>
                </a:lnTo>
                <a:lnTo>
                  <a:pt x="409" y="76"/>
                </a:lnTo>
                <a:cubicBezTo>
                  <a:pt x="407" y="75"/>
                  <a:pt x="402" y="73"/>
                  <a:pt x="401" y="72"/>
                </a:cubicBezTo>
                <a:lnTo>
                  <a:pt x="402" y="71"/>
                </a:lnTo>
                <a:lnTo>
                  <a:pt x="400" y="69"/>
                </a:lnTo>
                <a:lnTo>
                  <a:pt x="400" y="69"/>
                </a:lnTo>
                <a:lnTo>
                  <a:pt x="399" y="69"/>
                </a:lnTo>
                <a:lnTo>
                  <a:pt x="398" y="68"/>
                </a:lnTo>
                <a:lnTo>
                  <a:pt x="398" y="68"/>
                </a:lnTo>
                <a:lnTo>
                  <a:pt x="397" y="68"/>
                </a:lnTo>
                <a:lnTo>
                  <a:pt x="397" y="68"/>
                </a:lnTo>
                <a:lnTo>
                  <a:pt x="397" y="68"/>
                </a:lnTo>
                <a:lnTo>
                  <a:pt x="397" y="68"/>
                </a:lnTo>
                <a:lnTo>
                  <a:pt x="397" y="68"/>
                </a:lnTo>
                <a:cubicBezTo>
                  <a:pt x="397" y="67"/>
                  <a:pt x="407" y="72"/>
                  <a:pt x="412" y="75"/>
                </a:cubicBezTo>
                <a:lnTo>
                  <a:pt x="413" y="78"/>
                </a:lnTo>
                <a:close/>
                <a:moveTo>
                  <a:pt x="407" y="67"/>
                </a:moveTo>
                <a:cubicBezTo>
                  <a:pt x="405" y="66"/>
                  <a:pt x="399" y="62"/>
                  <a:pt x="398" y="62"/>
                </a:cubicBezTo>
                <a:cubicBezTo>
                  <a:pt x="395" y="60"/>
                  <a:pt x="392" y="57"/>
                  <a:pt x="391" y="57"/>
                </a:cubicBezTo>
                <a:lnTo>
                  <a:pt x="392" y="55"/>
                </a:lnTo>
                <a:cubicBezTo>
                  <a:pt x="402" y="59"/>
                  <a:pt x="402" y="60"/>
                  <a:pt x="404" y="63"/>
                </a:cubicBezTo>
                <a:lnTo>
                  <a:pt x="405" y="64"/>
                </a:lnTo>
                <a:lnTo>
                  <a:pt x="405" y="65"/>
                </a:lnTo>
                <a:lnTo>
                  <a:pt x="407" y="67"/>
                </a:lnTo>
                <a:close/>
                <a:moveTo>
                  <a:pt x="394" y="50"/>
                </a:moveTo>
                <a:lnTo>
                  <a:pt x="392" y="49"/>
                </a:lnTo>
                <a:lnTo>
                  <a:pt x="390" y="49"/>
                </a:lnTo>
                <a:lnTo>
                  <a:pt x="389" y="48"/>
                </a:lnTo>
                <a:lnTo>
                  <a:pt x="389" y="48"/>
                </a:lnTo>
                <a:lnTo>
                  <a:pt x="388" y="48"/>
                </a:lnTo>
                <a:lnTo>
                  <a:pt x="388" y="48"/>
                </a:lnTo>
                <a:lnTo>
                  <a:pt x="387" y="48"/>
                </a:lnTo>
                <a:lnTo>
                  <a:pt x="386" y="47"/>
                </a:lnTo>
                <a:lnTo>
                  <a:pt x="384" y="46"/>
                </a:lnTo>
                <a:lnTo>
                  <a:pt x="385" y="45"/>
                </a:lnTo>
                <a:lnTo>
                  <a:pt x="386" y="45"/>
                </a:lnTo>
                <a:lnTo>
                  <a:pt x="387" y="45"/>
                </a:lnTo>
                <a:lnTo>
                  <a:pt x="388" y="45"/>
                </a:lnTo>
                <a:lnTo>
                  <a:pt x="389" y="45"/>
                </a:lnTo>
                <a:lnTo>
                  <a:pt x="389" y="45"/>
                </a:lnTo>
                <a:lnTo>
                  <a:pt x="390" y="46"/>
                </a:lnTo>
                <a:lnTo>
                  <a:pt x="392" y="48"/>
                </a:lnTo>
                <a:lnTo>
                  <a:pt x="394" y="50"/>
                </a:lnTo>
                <a:close/>
                <a:moveTo>
                  <a:pt x="391" y="67"/>
                </a:moveTo>
                <a:lnTo>
                  <a:pt x="393" y="70"/>
                </a:lnTo>
                <a:lnTo>
                  <a:pt x="392" y="70"/>
                </a:lnTo>
                <a:lnTo>
                  <a:pt x="391" y="70"/>
                </a:lnTo>
                <a:lnTo>
                  <a:pt x="390" y="70"/>
                </a:lnTo>
                <a:lnTo>
                  <a:pt x="390" y="70"/>
                </a:lnTo>
                <a:lnTo>
                  <a:pt x="389" y="70"/>
                </a:lnTo>
                <a:lnTo>
                  <a:pt x="389" y="70"/>
                </a:lnTo>
                <a:lnTo>
                  <a:pt x="389" y="70"/>
                </a:lnTo>
                <a:lnTo>
                  <a:pt x="388" y="70"/>
                </a:lnTo>
                <a:lnTo>
                  <a:pt x="387" y="70"/>
                </a:lnTo>
                <a:lnTo>
                  <a:pt x="387" y="70"/>
                </a:lnTo>
                <a:lnTo>
                  <a:pt x="385" y="70"/>
                </a:lnTo>
                <a:lnTo>
                  <a:pt x="384" y="70"/>
                </a:lnTo>
                <a:lnTo>
                  <a:pt x="381" y="69"/>
                </a:lnTo>
                <a:lnTo>
                  <a:pt x="379" y="69"/>
                </a:lnTo>
                <a:lnTo>
                  <a:pt x="380" y="68"/>
                </a:lnTo>
                <a:lnTo>
                  <a:pt x="380" y="68"/>
                </a:lnTo>
                <a:lnTo>
                  <a:pt x="381" y="68"/>
                </a:lnTo>
                <a:lnTo>
                  <a:pt x="382" y="67"/>
                </a:lnTo>
                <a:cubicBezTo>
                  <a:pt x="382" y="67"/>
                  <a:pt x="386" y="67"/>
                  <a:pt x="391" y="67"/>
                </a:cubicBezTo>
                <a:close/>
                <a:moveTo>
                  <a:pt x="370" y="28"/>
                </a:moveTo>
                <a:lnTo>
                  <a:pt x="373" y="31"/>
                </a:lnTo>
                <a:lnTo>
                  <a:pt x="375" y="32"/>
                </a:lnTo>
                <a:lnTo>
                  <a:pt x="377" y="34"/>
                </a:lnTo>
                <a:lnTo>
                  <a:pt x="378" y="34"/>
                </a:lnTo>
                <a:lnTo>
                  <a:pt x="378" y="35"/>
                </a:lnTo>
                <a:lnTo>
                  <a:pt x="377" y="35"/>
                </a:lnTo>
                <a:lnTo>
                  <a:pt x="376" y="34"/>
                </a:lnTo>
                <a:lnTo>
                  <a:pt x="374" y="33"/>
                </a:lnTo>
                <a:lnTo>
                  <a:pt x="372" y="32"/>
                </a:lnTo>
                <a:lnTo>
                  <a:pt x="371" y="32"/>
                </a:lnTo>
                <a:lnTo>
                  <a:pt x="368" y="30"/>
                </a:lnTo>
                <a:lnTo>
                  <a:pt x="367" y="29"/>
                </a:lnTo>
                <a:lnTo>
                  <a:pt x="370" y="28"/>
                </a:lnTo>
                <a:close/>
                <a:moveTo>
                  <a:pt x="365" y="38"/>
                </a:moveTo>
                <a:lnTo>
                  <a:pt x="362" y="37"/>
                </a:lnTo>
                <a:lnTo>
                  <a:pt x="360" y="37"/>
                </a:lnTo>
                <a:lnTo>
                  <a:pt x="358" y="37"/>
                </a:lnTo>
                <a:lnTo>
                  <a:pt x="356" y="37"/>
                </a:lnTo>
                <a:lnTo>
                  <a:pt x="355" y="37"/>
                </a:lnTo>
                <a:lnTo>
                  <a:pt x="355" y="36"/>
                </a:lnTo>
                <a:lnTo>
                  <a:pt x="354" y="36"/>
                </a:lnTo>
                <a:lnTo>
                  <a:pt x="354" y="36"/>
                </a:lnTo>
                <a:lnTo>
                  <a:pt x="355" y="36"/>
                </a:lnTo>
                <a:lnTo>
                  <a:pt x="355" y="35"/>
                </a:lnTo>
                <a:lnTo>
                  <a:pt x="356" y="34"/>
                </a:lnTo>
                <a:lnTo>
                  <a:pt x="357" y="33"/>
                </a:lnTo>
                <a:lnTo>
                  <a:pt x="359" y="31"/>
                </a:lnTo>
                <a:lnTo>
                  <a:pt x="362" y="33"/>
                </a:lnTo>
                <a:lnTo>
                  <a:pt x="364" y="33"/>
                </a:lnTo>
                <a:lnTo>
                  <a:pt x="366" y="34"/>
                </a:lnTo>
                <a:lnTo>
                  <a:pt x="367" y="35"/>
                </a:lnTo>
                <a:lnTo>
                  <a:pt x="368" y="35"/>
                </a:lnTo>
                <a:lnTo>
                  <a:pt x="368" y="35"/>
                </a:lnTo>
                <a:lnTo>
                  <a:pt x="368" y="35"/>
                </a:lnTo>
                <a:lnTo>
                  <a:pt x="368" y="35"/>
                </a:lnTo>
                <a:lnTo>
                  <a:pt x="368" y="35"/>
                </a:lnTo>
                <a:lnTo>
                  <a:pt x="367" y="35"/>
                </a:lnTo>
                <a:lnTo>
                  <a:pt x="367" y="35"/>
                </a:lnTo>
                <a:lnTo>
                  <a:pt x="366" y="35"/>
                </a:lnTo>
                <a:lnTo>
                  <a:pt x="366" y="36"/>
                </a:lnTo>
                <a:lnTo>
                  <a:pt x="365" y="36"/>
                </a:lnTo>
                <a:lnTo>
                  <a:pt x="365" y="37"/>
                </a:lnTo>
                <a:lnTo>
                  <a:pt x="365" y="38"/>
                </a:lnTo>
                <a:close/>
                <a:moveTo>
                  <a:pt x="345" y="19"/>
                </a:moveTo>
                <a:cubicBezTo>
                  <a:pt x="349" y="19"/>
                  <a:pt x="355" y="22"/>
                  <a:pt x="357" y="23"/>
                </a:cubicBezTo>
                <a:lnTo>
                  <a:pt x="355" y="23"/>
                </a:lnTo>
                <a:lnTo>
                  <a:pt x="354" y="23"/>
                </a:lnTo>
                <a:lnTo>
                  <a:pt x="353" y="22"/>
                </a:lnTo>
                <a:lnTo>
                  <a:pt x="353" y="22"/>
                </a:lnTo>
                <a:lnTo>
                  <a:pt x="352" y="22"/>
                </a:lnTo>
                <a:cubicBezTo>
                  <a:pt x="351" y="22"/>
                  <a:pt x="346" y="21"/>
                  <a:pt x="343" y="21"/>
                </a:cubicBezTo>
                <a:lnTo>
                  <a:pt x="345" y="19"/>
                </a:lnTo>
                <a:close/>
                <a:moveTo>
                  <a:pt x="324" y="9"/>
                </a:moveTo>
                <a:cubicBezTo>
                  <a:pt x="329" y="10"/>
                  <a:pt x="337" y="12"/>
                  <a:pt x="340" y="14"/>
                </a:cubicBezTo>
                <a:cubicBezTo>
                  <a:pt x="331" y="12"/>
                  <a:pt x="325" y="12"/>
                  <a:pt x="325" y="12"/>
                </a:cubicBezTo>
                <a:lnTo>
                  <a:pt x="324" y="12"/>
                </a:lnTo>
                <a:lnTo>
                  <a:pt x="323" y="12"/>
                </a:lnTo>
                <a:lnTo>
                  <a:pt x="323" y="12"/>
                </a:lnTo>
                <a:lnTo>
                  <a:pt x="323" y="12"/>
                </a:lnTo>
                <a:lnTo>
                  <a:pt x="323" y="12"/>
                </a:lnTo>
                <a:lnTo>
                  <a:pt x="323" y="11"/>
                </a:lnTo>
                <a:lnTo>
                  <a:pt x="323" y="11"/>
                </a:lnTo>
                <a:lnTo>
                  <a:pt x="323" y="11"/>
                </a:lnTo>
                <a:lnTo>
                  <a:pt x="324" y="11"/>
                </a:lnTo>
                <a:lnTo>
                  <a:pt x="324" y="10"/>
                </a:lnTo>
                <a:lnTo>
                  <a:pt x="324" y="9"/>
                </a:lnTo>
                <a:close/>
                <a:moveTo>
                  <a:pt x="324" y="16"/>
                </a:moveTo>
                <a:lnTo>
                  <a:pt x="321" y="19"/>
                </a:lnTo>
                <a:lnTo>
                  <a:pt x="319" y="18"/>
                </a:lnTo>
                <a:lnTo>
                  <a:pt x="319" y="17"/>
                </a:lnTo>
                <a:lnTo>
                  <a:pt x="319" y="16"/>
                </a:lnTo>
                <a:lnTo>
                  <a:pt x="324" y="16"/>
                </a:lnTo>
                <a:close/>
                <a:moveTo>
                  <a:pt x="279" y="13"/>
                </a:moveTo>
                <a:cubicBezTo>
                  <a:pt x="287" y="9"/>
                  <a:pt x="299" y="8"/>
                  <a:pt x="303" y="8"/>
                </a:cubicBezTo>
                <a:cubicBezTo>
                  <a:pt x="305" y="8"/>
                  <a:pt x="308" y="8"/>
                  <a:pt x="308" y="8"/>
                </a:cubicBezTo>
                <a:lnTo>
                  <a:pt x="309" y="8"/>
                </a:lnTo>
                <a:lnTo>
                  <a:pt x="309" y="8"/>
                </a:lnTo>
                <a:lnTo>
                  <a:pt x="310" y="8"/>
                </a:lnTo>
                <a:cubicBezTo>
                  <a:pt x="305" y="8"/>
                  <a:pt x="286" y="14"/>
                  <a:pt x="282" y="17"/>
                </a:cubicBezTo>
                <a:lnTo>
                  <a:pt x="282" y="15"/>
                </a:lnTo>
                <a:lnTo>
                  <a:pt x="281" y="14"/>
                </a:lnTo>
                <a:lnTo>
                  <a:pt x="279" y="13"/>
                </a:lnTo>
                <a:close/>
                <a:moveTo>
                  <a:pt x="310" y="8"/>
                </a:moveTo>
                <a:lnTo>
                  <a:pt x="312" y="9"/>
                </a:lnTo>
                <a:lnTo>
                  <a:pt x="314" y="9"/>
                </a:lnTo>
                <a:lnTo>
                  <a:pt x="315" y="9"/>
                </a:lnTo>
                <a:lnTo>
                  <a:pt x="317" y="9"/>
                </a:lnTo>
                <a:lnTo>
                  <a:pt x="318" y="9"/>
                </a:lnTo>
                <a:lnTo>
                  <a:pt x="319" y="9"/>
                </a:lnTo>
                <a:lnTo>
                  <a:pt x="319" y="9"/>
                </a:lnTo>
                <a:lnTo>
                  <a:pt x="319" y="9"/>
                </a:lnTo>
                <a:cubicBezTo>
                  <a:pt x="320" y="10"/>
                  <a:pt x="315" y="11"/>
                  <a:pt x="314" y="12"/>
                </a:cubicBezTo>
                <a:lnTo>
                  <a:pt x="311" y="12"/>
                </a:lnTo>
                <a:lnTo>
                  <a:pt x="312" y="9"/>
                </a:lnTo>
                <a:lnTo>
                  <a:pt x="310" y="8"/>
                </a:lnTo>
                <a:close/>
                <a:moveTo>
                  <a:pt x="277" y="17"/>
                </a:moveTo>
                <a:lnTo>
                  <a:pt x="275" y="19"/>
                </a:lnTo>
                <a:lnTo>
                  <a:pt x="274" y="20"/>
                </a:lnTo>
                <a:lnTo>
                  <a:pt x="274" y="21"/>
                </a:lnTo>
                <a:lnTo>
                  <a:pt x="273" y="22"/>
                </a:lnTo>
                <a:lnTo>
                  <a:pt x="271" y="22"/>
                </a:lnTo>
                <a:lnTo>
                  <a:pt x="269" y="23"/>
                </a:lnTo>
                <a:lnTo>
                  <a:pt x="272" y="20"/>
                </a:lnTo>
                <a:lnTo>
                  <a:pt x="273" y="19"/>
                </a:lnTo>
                <a:lnTo>
                  <a:pt x="274" y="18"/>
                </a:lnTo>
                <a:lnTo>
                  <a:pt x="275" y="17"/>
                </a:lnTo>
                <a:lnTo>
                  <a:pt x="276" y="17"/>
                </a:lnTo>
                <a:lnTo>
                  <a:pt x="277" y="17"/>
                </a:lnTo>
                <a:close/>
                <a:moveTo>
                  <a:pt x="267" y="19"/>
                </a:moveTo>
                <a:cubicBezTo>
                  <a:pt x="268" y="18"/>
                  <a:pt x="263" y="23"/>
                  <a:pt x="261" y="26"/>
                </a:cubicBezTo>
                <a:lnTo>
                  <a:pt x="258" y="28"/>
                </a:lnTo>
                <a:lnTo>
                  <a:pt x="257" y="30"/>
                </a:lnTo>
                <a:lnTo>
                  <a:pt x="257" y="31"/>
                </a:lnTo>
                <a:lnTo>
                  <a:pt x="256" y="31"/>
                </a:lnTo>
                <a:lnTo>
                  <a:pt x="256" y="31"/>
                </a:lnTo>
                <a:lnTo>
                  <a:pt x="255" y="32"/>
                </a:lnTo>
                <a:lnTo>
                  <a:pt x="253" y="32"/>
                </a:lnTo>
                <a:lnTo>
                  <a:pt x="252" y="30"/>
                </a:lnTo>
                <a:lnTo>
                  <a:pt x="251" y="29"/>
                </a:lnTo>
                <a:lnTo>
                  <a:pt x="248" y="30"/>
                </a:lnTo>
                <a:cubicBezTo>
                  <a:pt x="254" y="24"/>
                  <a:pt x="264" y="20"/>
                  <a:pt x="265" y="20"/>
                </a:cubicBezTo>
                <a:lnTo>
                  <a:pt x="266" y="19"/>
                </a:lnTo>
                <a:lnTo>
                  <a:pt x="267" y="19"/>
                </a:lnTo>
                <a:lnTo>
                  <a:pt x="267" y="19"/>
                </a:lnTo>
                <a:close/>
                <a:moveTo>
                  <a:pt x="246" y="61"/>
                </a:moveTo>
                <a:lnTo>
                  <a:pt x="246" y="62"/>
                </a:lnTo>
                <a:lnTo>
                  <a:pt x="246" y="63"/>
                </a:lnTo>
                <a:lnTo>
                  <a:pt x="245" y="63"/>
                </a:lnTo>
                <a:lnTo>
                  <a:pt x="245" y="63"/>
                </a:lnTo>
                <a:lnTo>
                  <a:pt x="244" y="63"/>
                </a:lnTo>
                <a:lnTo>
                  <a:pt x="242" y="64"/>
                </a:lnTo>
                <a:lnTo>
                  <a:pt x="240" y="64"/>
                </a:lnTo>
                <a:lnTo>
                  <a:pt x="237" y="65"/>
                </a:lnTo>
                <a:lnTo>
                  <a:pt x="235" y="60"/>
                </a:lnTo>
                <a:cubicBezTo>
                  <a:pt x="243" y="61"/>
                  <a:pt x="247" y="61"/>
                  <a:pt x="247" y="61"/>
                </a:cubicBezTo>
                <a:lnTo>
                  <a:pt x="247" y="61"/>
                </a:lnTo>
                <a:lnTo>
                  <a:pt x="248" y="61"/>
                </a:lnTo>
                <a:lnTo>
                  <a:pt x="248" y="61"/>
                </a:lnTo>
                <a:lnTo>
                  <a:pt x="247" y="61"/>
                </a:lnTo>
                <a:lnTo>
                  <a:pt x="247" y="61"/>
                </a:lnTo>
                <a:lnTo>
                  <a:pt x="247" y="61"/>
                </a:lnTo>
                <a:lnTo>
                  <a:pt x="246" y="61"/>
                </a:lnTo>
                <a:close/>
                <a:moveTo>
                  <a:pt x="218" y="57"/>
                </a:moveTo>
                <a:cubicBezTo>
                  <a:pt x="228" y="46"/>
                  <a:pt x="229" y="46"/>
                  <a:pt x="232" y="46"/>
                </a:cubicBezTo>
                <a:lnTo>
                  <a:pt x="233" y="46"/>
                </a:lnTo>
                <a:lnTo>
                  <a:pt x="234" y="46"/>
                </a:lnTo>
                <a:lnTo>
                  <a:pt x="235" y="46"/>
                </a:lnTo>
                <a:lnTo>
                  <a:pt x="236" y="45"/>
                </a:lnTo>
                <a:lnTo>
                  <a:pt x="238" y="45"/>
                </a:lnTo>
                <a:cubicBezTo>
                  <a:pt x="227" y="53"/>
                  <a:pt x="221" y="58"/>
                  <a:pt x="220" y="59"/>
                </a:cubicBezTo>
                <a:lnTo>
                  <a:pt x="220" y="59"/>
                </a:lnTo>
                <a:lnTo>
                  <a:pt x="219" y="60"/>
                </a:lnTo>
                <a:lnTo>
                  <a:pt x="219" y="60"/>
                </a:lnTo>
                <a:lnTo>
                  <a:pt x="218" y="60"/>
                </a:lnTo>
                <a:lnTo>
                  <a:pt x="218" y="60"/>
                </a:lnTo>
                <a:lnTo>
                  <a:pt x="218" y="60"/>
                </a:lnTo>
                <a:lnTo>
                  <a:pt x="218" y="60"/>
                </a:lnTo>
                <a:lnTo>
                  <a:pt x="218" y="59"/>
                </a:lnTo>
                <a:lnTo>
                  <a:pt x="218" y="59"/>
                </a:lnTo>
                <a:lnTo>
                  <a:pt x="218" y="59"/>
                </a:lnTo>
                <a:lnTo>
                  <a:pt x="218" y="58"/>
                </a:lnTo>
                <a:lnTo>
                  <a:pt x="218" y="57"/>
                </a:lnTo>
                <a:close/>
                <a:moveTo>
                  <a:pt x="208" y="144"/>
                </a:moveTo>
                <a:lnTo>
                  <a:pt x="206" y="146"/>
                </a:lnTo>
                <a:lnTo>
                  <a:pt x="207" y="143"/>
                </a:lnTo>
                <a:lnTo>
                  <a:pt x="208" y="141"/>
                </a:lnTo>
                <a:lnTo>
                  <a:pt x="209" y="139"/>
                </a:lnTo>
                <a:lnTo>
                  <a:pt x="210" y="138"/>
                </a:lnTo>
                <a:lnTo>
                  <a:pt x="210" y="136"/>
                </a:lnTo>
                <a:lnTo>
                  <a:pt x="211" y="136"/>
                </a:lnTo>
                <a:lnTo>
                  <a:pt x="211" y="135"/>
                </a:lnTo>
                <a:lnTo>
                  <a:pt x="212" y="134"/>
                </a:lnTo>
                <a:lnTo>
                  <a:pt x="213" y="134"/>
                </a:lnTo>
                <a:lnTo>
                  <a:pt x="214" y="134"/>
                </a:lnTo>
                <a:lnTo>
                  <a:pt x="215" y="133"/>
                </a:lnTo>
                <a:lnTo>
                  <a:pt x="216" y="133"/>
                </a:lnTo>
                <a:lnTo>
                  <a:pt x="216" y="134"/>
                </a:lnTo>
                <a:cubicBezTo>
                  <a:pt x="215" y="137"/>
                  <a:pt x="209" y="142"/>
                  <a:pt x="209" y="143"/>
                </a:cubicBezTo>
                <a:lnTo>
                  <a:pt x="208" y="144"/>
                </a:lnTo>
                <a:close/>
                <a:moveTo>
                  <a:pt x="208" y="118"/>
                </a:moveTo>
                <a:lnTo>
                  <a:pt x="209" y="115"/>
                </a:lnTo>
                <a:lnTo>
                  <a:pt x="210" y="114"/>
                </a:lnTo>
                <a:lnTo>
                  <a:pt x="210" y="112"/>
                </a:lnTo>
                <a:lnTo>
                  <a:pt x="211" y="111"/>
                </a:lnTo>
                <a:lnTo>
                  <a:pt x="211" y="111"/>
                </a:lnTo>
                <a:lnTo>
                  <a:pt x="212" y="110"/>
                </a:lnTo>
                <a:lnTo>
                  <a:pt x="213" y="109"/>
                </a:lnTo>
                <a:lnTo>
                  <a:pt x="214" y="108"/>
                </a:lnTo>
                <a:lnTo>
                  <a:pt x="214" y="110"/>
                </a:lnTo>
                <a:lnTo>
                  <a:pt x="215" y="111"/>
                </a:lnTo>
                <a:lnTo>
                  <a:pt x="215" y="112"/>
                </a:lnTo>
                <a:lnTo>
                  <a:pt x="214" y="113"/>
                </a:lnTo>
                <a:lnTo>
                  <a:pt x="214" y="114"/>
                </a:lnTo>
                <a:lnTo>
                  <a:pt x="212" y="115"/>
                </a:lnTo>
                <a:lnTo>
                  <a:pt x="211" y="116"/>
                </a:lnTo>
                <a:lnTo>
                  <a:pt x="208" y="118"/>
                </a:lnTo>
                <a:close/>
                <a:moveTo>
                  <a:pt x="208" y="105"/>
                </a:moveTo>
                <a:lnTo>
                  <a:pt x="206" y="107"/>
                </a:lnTo>
                <a:lnTo>
                  <a:pt x="204" y="109"/>
                </a:lnTo>
                <a:lnTo>
                  <a:pt x="203" y="110"/>
                </a:lnTo>
                <a:lnTo>
                  <a:pt x="203" y="111"/>
                </a:lnTo>
                <a:lnTo>
                  <a:pt x="202" y="111"/>
                </a:lnTo>
                <a:lnTo>
                  <a:pt x="202" y="112"/>
                </a:lnTo>
                <a:lnTo>
                  <a:pt x="200" y="112"/>
                </a:lnTo>
                <a:lnTo>
                  <a:pt x="198" y="112"/>
                </a:lnTo>
                <a:lnTo>
                  <a:pt x="198" y="109"/>
                </a:lnTo>
                <a:cubicBezTo>
                  <a:pt x="203" y="102"/>
                  <a:pt x="208" y="97"/>
                  <a:pt x="214" y="94"/>
                </a:cubicBezTo>
                <a:lnTo>
                  <a:pt x="214" y="95"/>
                </a:lnTo>
                <a:lnTo>
                  <a:pt x="214" y="97"/>
                </a:lnTo>
                <a:lnTo>
                  <a:pt x="214" y="98"/>
                </a:lnTo>
                <a:lnTo>
                  <a:pt x="213" y="99"/>
                </a:lnTo>
                <a:lnTo>
                  <a:pt x="213" y="100"/>
                </a:lnTo>
                <a:lnTo>
                  <a:pt x="212" y="101"/>
                </a:lnTo>
                <a:lnTo>
                  <a:pt x="211" y="102"/>
                </a:lnTo>
                <a:lnTo>
                  <a:pt x="210" y="103"/>
                </a:lnTo>
                <a:lnTo>
                  <a:pt x="209" y="104"/>
                </a:lnTo>
                <a:lnTo>
                  <a:pt x="208" y="105"/>
                </a:lnTo>
                <a:close/>
                <a:moveTo>
                  <a:pt x="203" y="95"/>
                </a:moveTo>
                <a:cubicBezTo>
                  <a:pt x="208" y="87"/>
                  <a:pt x="215" y="82"/>
                  <a:pt x="214" y="82"/>
                </a:cubicBezTo>
                <a:lnTo>
                  <a:pt x="214" y="83"/>
                </a:lnTo>
                <a:lnTo>
                  <a:pt x="214" y="84"/>
                </a:lnTo>
                <a:lnTo>
                  <a:pt x="214" y="85"/>
                </a:lnTo>
                <a:lnTo>
                  <a:pt x="214" y="86"/>
                </a:lnTo>
                <a:lnTo>
                  <a:pt x="214" y="87"/>
                </a:lnTo>
                <a:lnTo>
                  <a:pt x="214" y="88"/>
                </a:lnTo>
                <a:lnTo>
                  <a:pt x="213" y="89"/>
                </a:lnTo>
                <a:cubicBezTo>
                  <a:pt x="213" y="91"/>
                  <a:pt x="205" y="94"/>
                  <a:pt x="203" y="95"/>
                </a:cubicBezTo>
                <a:close/>
                <a:moveTo>
                  <a:pt x="209" y="81"/>
                </a:moveTo>
                <a:cubicBezTo>
                  <a:pt x="207" y="84"/>
                  <a:pt x="203" y="89"/>
                  <a:pt x="202" y="91"/>
                </a:cubicBezTo>
                <a:lnTo>
                  <a:pt x="202" y="90"/>
                </a:lnTo>
                <a:lnTo>
                  <a:pt x="202" y="89"/>
                </a:lnTo>
                <a:lnTo>
                  <a:pt x="202" y="88"/>
                </a:lnTo>
                <a:lnTo>
                  <a:pt x="203" y="87"/>
                </a:lnTo>
                <a:lnTo>
                  <a:pt x="204" y="86"/>
                </a:lnTo>
                <a:lnTo>
                  <a:pt x="205" y="85"/>
                </a:lnTo>
                <a:lnTo>
                  <a:pt x="207" y="83"/>
                </a:lnTo>
                <a:lnTo>
                  <a:pt x="209" y="81"/>
                </a:lnTo>
                <a:close/>
                <a:moveTo>
                  <a:pt x="201" y="78"/>
                </a:moveTo>
                <a:cubicBezTo>
                  <a:pt x="201" y="81"/>
                  <a:pt x="199" y="85"/>
                  <a:pt x="198" y="85"/>
                </a:cubicBezTo>
                <a:cubicBezTo>
                  <a:pt x="196" y="88"/>
                  <a:pt x="193" y="95"/>
                  <a:pt x="193" y="96"/>
                </a:cubicBezTo>
                <a:lnTo>
                  <a:pt x="193" y="97"/>
                </a:lnTo>
                <a:lnTo>
                  <a:pt x="193" y="98"/>
                </a:lnTo>
                <a:lnTo>
                  <a:pt x="194" y="99"/>
                </a:lnTo>
                <a:lnTo>
                  <a:pt x="194" y="100"/>
                </a:lnTo>
                <a:lnTo>
                  <a:pt x="195" y="100"/>
                </a:lnTo>
                <a:lnTo>
                  <a:pt x="195" y="100"/>
                </a:lnTo>
                <a:lnTo>
                  <a:pt x="195" y="100"/>
                </a:lnTo>
                <a:lnTo>
                  <a:pt x="195" y="100"/>
                </a:lnTo>
                <a:cubicBezTo>
                  <a:pt x="195" y="99"/>
                  <a:pt x="191" y="107"/>
                  <a:pt x="188" y="113"/>
                </a:cubicBezTo>
                <a:lnTo>
                  <a:pt x="186" y="114"/>
                </a:lnTo>
                <a:cubicBezTo>
                  <a:pt x="189" y="97"/>
                  <a:pt x="191" y="92"/>
                  <a:pt x="201" y="78"/>
                </a:cubicBezTo>
                <a:close/>
                <a:moveTo>
                  <a:pt x="195" y="100"/>
                </a:moveTo>
                <a:lnTo>
                  <a:pt x="195" y="100"/>
                </a:lnTo>
                <a:lnTo>
                  <a:pt x="195" y="100"/>
                </a:lnTo>
                <a:lnTo>
                  <a:pt x="195" y="100"/>
                </a:lnTo>
                <a:close/>
                <a:moveTo>
                  <a:pt x="182" y="121"/>
                </a:moveTo>
                <a:lnTo>
                  <a:pt x="184" y="121"/>
                </a:lnTo>
                <a:lnTo>
                  <a:pt x="182" y="128"/>
                </a:lnTo>
                <a:lnTo>
                  <a:pt x="182" y="121"/>
                </a:lnTo>
                <a:close/>
                <a:moveTo>
                  <a:pt x="186" y="172"/>
                </a:moveTo>
                <a:cubicBezTo>
                  <a:pt x="186" y="168"/>
                  <a:pt x="186" y="163"/>
                  <a:pt x="186" y="164"/>
                </a:cubicBezTo>
                <a:cubicBezTo>
                  <a:pt x="187" y="169"/>
                  <a:pt x="195" y="188"/>
                  <a:pt x="203" y="200"/>
                </a:cubicBezTo>
                <a:lnTo>
                  <a:pt x="202" y="202"/>
                </a:lnTo>
                <a:lnTo>
                  <a:pt x="202" y="204"/>
                </a:lnTo>
                <a:lnTo>
                  <a:pt x="202" y="206"/>
                </a:lnTo>
                <a:lnTo>
                  <a:pt x="203" y="207"/>
                </a:lnTo>
                <a:lnTo>
                  <a:pt x="203" y="208"/>
                </a:lnTo>
                <a:lnTo>
                  <a:pt x="204" y="209"/>
                </a:lnTo>
                <a:lnTo>
                  <a:pt x="205" y="209"/>
                </a:lnTo>
                <a:lnTo>
                  <a:pt x="206" y="209"/>
                </a:lnTo>
                <a:lnTo>
                  <a:pt x="208" y="209"/>
                </a:lnTo>
                <a:cubicBezTo>
                  <a:pt x="207" y="213"/>
                  <a:pt x="207" y="219"/>
                  <a:pt x="207" y="220"/>
                </a:cubicBezTo>
                <a:cubicBezTo>
                  <a:pt x="199" y="207"/>
                  <a:pt x="189" y="184"/>
                  <a:pt x="186" y="172"/>
                </a:cubicBezTo>
                <a:close/>
                <a:moveTo>
                  <a:pt x="186" y="164"/>
                </a:moveTo>
                <a:cubicBezTo>
                  <a:pt x="185" y="158"/>
                  <a:pt x="184" y="153"/>
                  <a:pt x="184" y="153"/>
                </a:cubicBezTo>
                <a:lnTo>
                  <a:pt x="184" y="153"/>
                </a:lnTo>
                <a:lnTo>
                  <a:pt x="184" y="153"/>
                </a:lnTo>
                <a:lnTo>
                  <a:pt x="184" y="153"/>
                </a:lnTo>
                <a:lnTo>
                  <a:pt x="184" y="153"/>
                </a:lnTo>
                <a:lnTo>
                  <a:pt x="184" y="153"/>
                </a:lnTo>
                <a:lnTo>
                  <a:pt x="184" y="154"/>
                </a:lnTo>
                <a:lnTo>
                  <a:pt x="184" y="154"/>
                </a:lnTo>
                <a:cubicBezTo>
                  <a:pt x="183" y="155"/>
                  <a:pt x="185" y="161"/>
                  <a:pt x="186" y="164"/>
                </a:cubicBezTo>
                <a:close/>
                <a:moveTo>
                  <a:pt x="207" y="220"/>
                </a:moveTo>
                <a:lnTo>
                  <a:pt x="207" y="221"/>
                </a:lnTo>
                <a:lnTo>
                  <a:pt x="207" y="221"/>
                </a:lnTo>
                <a:lnTo>
                  <a:pt x="207" y="220"/>
                </a:lnTo>
                <a:close/>
                <a:moveTo>
                  <a:pt x="207" y="221"/>
                </a:moveTo>
                <a:lnTo>
                  <a:pt x="210" y="223"/>
                </a:lnTo>
                <a:lnTo>
                  <a:pt x="211" y="223"/>
                </a:lnTo>
                <a:lnTo>
                  <a:pt x="211" y="222"/>
                </a:lnTo>
                <a:lnTo>
                  <a:pt x="211" y="222"/>
                </a:lnTo>
                <a:lnTo>
                  <a:pt x="211" y="223"/>
                </a:lnTo>
                <a:lnTo>
                  <a:pt x="212" y="223"/>
                </a:lnTo>
                <a:lnTo>
                  <a:pt x="212" y="225"/>
                </a:lnTo>
                <a:lnTo>
                  <a:pt x="212" y="227"/>
                </a:lnTo>
                <a:lnTo>
                  <a:pt x="213" y="230"/>
                </a:lnTo>
                <a:cubicBezTo>
                  <a:pt x="211" y="228"/>
                  <a:pt x="207" y="221"/>
                  <a:pt x="207" y="221"/>
                </a:cubicBezTo>
                <a:close/>
                <a:moveTo>
                  <a:pt x="211" y="217"/>
                </a:moveTo>
                <a:lnTo>
                  <a:pt x="211" y="214"/>
                </a:lnTo>
                <a:lnTo>
                  <a:pt x="214" y="217"/>
                </a:lnTo>
                <a:lnTo>
                  <a:pt x="211" y="219"/>
                </a:lnTo>
                <a:lnTo>
                  <a:pt x="211" y="217"/>
                </a:lnTo>
                <a:close/>
                <a:moveTo>
                  <a:pt x="216" y="228"/>
                </a:moveTo>
                <a:lnTo>
                  <a:pt x="216" y="227"/>
                </a:lnTo>
                <a:lnTo>
                  <a:pt x="215" y="226"/>
                </a:lnTo>
                <a:lnTo>
                  <a:pt x="215" y="224"/>
                </a:lnTo>
                <a:lnTo>
                  <a:pt x="216" y="224"/>
                </a:lnTo>
                <a:lnTo>
                  <a:pt x="216" y="225"/>
                </a:lnTo>
                <a:lnTo>
                  <a:pt x="216" y="228"/>
                </a:lnTo>
                <a:close/>
                <a:moveTo>
                  <a:pt x="217" y="216"/>
                </a:moveTo>
                <a:lnTo>
                  <a:pt x="215" y="213"/>
                </a:lnTo>
                <a:lnTo>
                  <a:pt x="214" y="211"/>
                </a:lnTo>
                <a:lnTo>
                  <a:pt x="213" y="210"/>
                </a:lnTo>
                <a:lnTo>
                  <a:pt x="212" y="208"/>
                </a:lnTo>
                <a:lnTo>
                  <a:pt x="212" y="208"/>
                </a:lnTo>
                <a:lnTo>
                  <a:pt x="212" y="207"/>
                </a:lnTo>
                <a:lnTo>
                  <a:pt x="212" y="207"/>
                </a:lnTo>
                <a:lnTo>
                  <a:pt x="213" y="207"/>
                </a:lnTo>
                <a:lnTo>
                  <a:pt x="214" y="206"/>
                </a:lnTo>
                <a:lnTo>
                  <a:pt x="216" y="209"/>
                </a:lnTo>
                <a:lnTo>
                  <a:pt x="217" y="211"/>
                </a:lnTo>
                <a:lnTo>
                  <a:pt x="218" y="213"/>
                </a:lnTo>
                <a:lnTo>
                  <a:pt x="219" y="214"/>
                </a:lnTo>
                <a:lnTo>
                  <a:pt x="219" y="215"/>
                </a:lnTo>
                <a:lnTo>
                  <a:pt x="219" y="215"/>
                </a:lnTo>
                <a:lnTo>
                  <a:pt x="219" y="215"/>
                </a:lnTo>
                <a:lnTo>
                  <a:pt x="218" y="216"/>
                </a:lnTo>
                <a:lnTo>
                  <a:pt x="217" y="216"/>
                </a:lnTo>
                <a:close/>
                <a:moveTo>
                  <a:pt x="218" y="203"/>
                </a:moveTo>
                <a:lnTo>
                  <a:pt x="218" y="203"/>
                </a:lnTo>
                <a:lnTo>
                  <a:pt x="219" y="203"/>
                </a:lnTo>
                <a:lnTo>
                  <a:pt x="220" y="206"/>
                </a:lnTo>
                <a:lnTo>
                  <a:pt x="220" y="207"/>
                </a:lnTo>
                <a:lnTo>
                  <a:pt x="220" y="207"/>
                </a:lnTo>
                <a:lnTo>
                  <a:pt x="220" y="208"/>
                </a:lnTo>
                <a:lnTo>
                  <a:pt x="220" y="207"/>
                </a:lnTo>
                <a:lnTo>
                  <a:pt x="219" y="206"/>
                </a:lnTo>
                <a:lnTo>
                  <a:pt x="218" y="203"/>
                </a:lnTo>
                <a:close/>
                <a:moveTo>
                  <a:pt x="221" y="235"/>
                </a:moveTo>
                <a:lnTo>
                  <a:pt x="221" y="233"/>
                </a:lnTo>
                <a:lnTo>
                  <a:pt x="221" y="231"/>
                </a:lnTo>
                <a:lnTo>
                  <a:pt x="221" y="230"/>
                </a:lnTo>
                <a:lnTo>
                  <a:pt x="221" y="229"/>
                </a:lnTo>
                <a:lnTo>
                  <a:pt x="221" y="228"/>
                </a:lnTo>
                <a:lnTo>
                  <a:pt x="221" y="228"/>
                </a:lnTo>
                <a:lnTo>
                  <a:pt x="224" y="231"/>
                </a:lnTo>
                <a:lnTo>
                  <a:pt x="225" y="232"/>
                </a:lnTo>
                <a:lnTo>
                  <a:pt x="226" y="233"/>
                </a:lnTo>
                <a:lnTo>
                  <a:pt x="225" y="234"/>
                </a:lnTo>
                <a:lnTo>
                  <a:pt x="224" y="234"/>
                </a:lnTo>
                <a:lnTo>
                  <a:pt x="221" y="235"/>
                </a:lnTo>
                <a:close/>
                <a:moveTo>
                  <a:pt x="231" y="252"/>
                </a:moveTo>
                <a:lnTo>
                  <a:pt x="228" y="249"/>
                </a:lnTo>
                <a:lnTo>
                  <a:pt x="226" y="247"/>
                </a:lnTo>
                <a:lnTo>
                  <a:pt x="225" y="246"/>
                </a:lnTo>
                <a:lnTo>
                  <a:pt x="225" y="245"/>
                </a:lnTo>
                <a:lnTo>
                  <a:pt x="226" y="246"/>
                </a:lnTo>
                <a:lnTo>
                  <a:pt x="227" y="247"/>
                </a:lnTo>
                <a:lnTo>
                  <a:pt x="229" y="249"/>
                </a:lnTo>
                <a:lnTo>
                  <a:pt x="231" y="252"/>
                </a:lnTo>
                <a:close/>
                <a:moveTo>
                  <a:pt x="231" y="252"/>
                </a:moveTo>
                <a:lnTo>
                  <a:pt x="232" y="254"/>
                </a:lnTo>
                <a:lnTo>
                  <a:pt x="232" y="254"/>
                </a:lnTo>
                <a:lnTo>
                  <a:pt x="231" y="252"/>
                </a:lnTo>
                <a:close/>
                <a:moveTo>
                  <a:pt x="231" y="215"/>
                </a:moveTo>
                <a:lnTo>
                  <a:pt x="230" y="213"/>
                </a:lnTo>
                <a:lnTo>
                  <a:pt x="233" y="211"/>
                </a:lnTo>
                <a:lnTo>
                  <a:pt x="234" y="210"/>
                </a:lnTo>
                <a:lnTo>
                  <a:pt x="235" y="209"/>
                </a:lnTo>
                <a:lnTo>
                  <a:pt x="235" y="209"/>
                </a:lnTo>
                <a:lnTo>
                  <a:pt x="236" y="211"/>
                </a:lnTo>
                <a:lnTo>
                  <a:pt x="235" y="212"/>
                </a:lnTo>
                <a:lnTo>
                  <a:pt x="232" y="214"/>
                </a:lnTo>
                <a:lnTo>
                  <a:pt x="231" y="215"/>
                </a:lnTo>
                <a:close/>
                <a:moveTo>
                  <a:pt x="236" y="258"/>
                </a:moveTo>
                <a:lnTo>
                  <a:pt x="239" y="258"/>
                </a:lnTo>
                <a:lnTo>
                  <a:pt x="240" y="257"/>
                </a:lnTo>
                <a:lnTo>
                  <a:pt x="242" y="256"/>
                </a:lnTo>
                <a:lnTo>
                  <a:pt x="242" y="256"/>
                </a:lnTo>
                <a:lnTo>
                  <a:pt x="243" y="256"/>
                </a:lnTo>
                <a:lnTo>
                  <a:pt x="243" y="256"/>
                </a:lnTo>
                <a:lnTo>
                  <a:pt x="244" y="256"/>
                </a:lnTo>
                <a:lnTo>
                  <a:pt x="245" y="257"/>
                </a:lnTo>
                <a:lnTo>
                  <a:pt x="246" y="259"/>
                </a:lnTo>
                <a:lnTo>
                  <a:pt x="245" y="261"/>
                </a:lnTo>
                <a:lnTo>
                  <a:pt x="244" y="262"/>
                </a:lnTo>
                <a:lnTo>
                  <a:pt x="244" y="263"/>
                </a:lnTo>
                <a:lnTo>
                  <a:pt x="243" y="264"/>
                </a:lnTo>
                <a:lnTo>
                  <a:pt x="242" y="263"/>
                </a:lnTo>
                <a:lnTo>
                  <a:pt x="241" y="263"/>
                </a:lnTo>
                <a:lnTo>
                  <a:pt x="240" y="262"/>
                </a:lnTo>
                <a:lnTo>
                  <a:pt x="238" y="260"/>
                </a:lnTo>
                <a:lnTo>
                  <a:pt x="236" y="258"/>
                </a:lnTo>
                <a:close/>
                <a:moveTo>
                  <a:pt x="246" y="221"/>
                </a:moveTo>
                <a:lnTo>
                  <a:pt x="248" y="219"/>
                </a:lnTo>
                <a:lnTo>
                  <a:pt x="247" y="220"/>
                </a:lnTo>
                <a:lnTo>
                  <a:pt x="246" y="221"/>
                </a:lnTo>
                <a:close/>
                <a:moveTo>
                  <a:pt x="248" y="219"/>
                </a:moveTo>
                <a:lnTo>
                  <a:pt x="249" y="218"/>
                </a:lnTo>
                <a:lnTo>
                  <a:pt x="248" y="218"/>
                </a:lnTo>
                <a:lnTo>
                  <a:pt x="248" y="219"/>
                </a:lnTo>
                <a:close/>
                <a:moveTo>
                  <a:pt x="249" y="218"/>
                </a:moveTo>
                <a:lnTo>
                  <a:pt x="249" y="218"/>
                </a:lnTo>
                <a:lnTo>
                  <a:pt x="249" y="217"/>
                </a:lnTo>
                <a:lnTo>
                  <a:pt x="249" y="218"/>
                </a:lnTo>
                <a:close/>
                <a:moveTo>
                  <a:pt x="254" y="271"/>
                </a:moveTo>
                <a:lnTo>
                  <a:pt x="251" y="270"/>
                </a:lnTo>
                <a:lnTo>
                  <a:pt x="250" y="269"/>
                </a:lnTo>
                <a:lnTo>
                  <a:pt x="249" y="269"/>
                </a:lnTo>
                <a:lnTo>
                  <a:pt x="250" y="268"/>
                </a:lnTo>
                <a:lnTo>
                  <a:pt x="252" y="267"/>
                </a:lnTo>
                <a:lnTo>
                  <a:pt x="255" y="265"/>
                </a:lnTo>
                <a:lnTo>
                  <a:pt x="255" y="265"/>
                </a:lnTo>
                <a:lnTo>
                  <a:pt x="254" y="266"/>
                </a:lnTo>
                <a:lnTo>
                  <a:pt x="254" y="267"/>
                </a:lnTo>
                <a:lnTo>
                  <a:pt x="254" y="269"/>
                </a:lnTo>
                <a:lnTo>
                  <a:pt x="254" y="271"/>
                </a:lnTo>
                <a:close/>
                <a:moveTo>
                  <a:pt x="260" y="203"/>
                </a:moveTo>
                <a:lnTo>
                  <a:pt x="262" y="202"/>
                </a:lnTo>
                <a:lnTo>
                  <a:pt x="261" y="202"/>
                </a:lnTo>
                <a:lnTo>
                  <a:pt x="259" y="205"/>
                </a:lnTo>
                <a:lnTo>
                  <a:pt x="259" y="204"/>
                </a:lnTo>
                <a:lnTo>
                  <a:pt x="260" y="203"/>
                </a:lnTo>
                <a:close/>
                <a:moveTo>
                  <a:pt x="266" y="233"/>
                </a:moveTo>
                <a:lnTo>
                  <a:pt x="268" y="232"/>
                </a:lnTo>
                <a:lnTo>
                  <a:pt x="268" y="233"/>
                </a:lnTo>
                <a:lnTo>
                  <a:pt x="265" y="235"/>
                </a:lnTo>
                <a:lnTo>
                  <a:pt x="263" y="237"/>
                </a:lnTo>
                <a:lnTo>
                  <a:pt x="262" y="237"/>
                </a:lnTo>
                <a:lnTo>
                  <a:pt x="262" y="237"/>
                </a:lnTo>
                <a:lnTo>
                  <a:pt x="262" y="236"/>
                </a:lnTo>
                <a:lnTo>
                  <a:pt x="263" y="235"/>
                </a:lnTo>
                <a:lnTo>
                  <a:pt x="265" y="234"/>
                </a:lnTo>
                <a:lnTo>
                  <a:pt x="266" y="233"/>
                </a:lnTo>
                <a:close/>
                <a:moveTo>
                  <a:pt x="267" y="145"/>
                </a:moveTo>
                <a:lnTo>
                  <a:pt x="270" y="144"/>
                </a:lnTo>
                <a:lnTo>
                  <a:pt x="273" y="144"/>
                </a:lnTo>
                <a:lnTo>
                  <a:pt x="274" y="144"/>
                </a:lnTo>
                <a:lnTo>
                  <a:pt x="275" y="144"/>
                </a:lnTo>
                <a:lnTo>
                  <a:pt x="276" y="144"/>
                </a:lnTo>
                <a:lnTo>
                  <a:pt x="276" y="144"/>
                </a:lnTo>
                <a:lnTo>
                  <a:pt x="275" y="145"/>
                </a:lnTo>
                <a:lnTo>
                  <a:pt x="273" y="146"/>
                </a:lnTo>
                <a:lnTo>
                  <a:pt x="271" y="147"/>
                </a:lnTo>
                <a:lnTo>
                  <a:pt x="268" y="149"/>
                </a:lnTo>
                <a:lnTo>
                  <a:pt x="267" y="145"/>
                </a:lnTo>
                <a:close/>
                <a:moveTo>
                  <a:pt x="278" y="148"/>
                </a:moveTo>
                <a:lnTo>
                  <a:pt x="275" y="150"/>
                </a:lnTo>
                <a:lnTo>
                  <a:pt x="273" y="151"/>
                </a:lnTo>
                <a:lnTo>
                  <a:pt x="272" y="152"/>
                </a:lnTo>
                <a:lnTo>
                  <a:pt x="271" y="152"/>
                </a:lnTo>
                <a:lnTo>
                  <a:pt x="271" y="152"/>
                </a:lnTo>
                <a:cubicBezTo>
                  <a:pt x="271" y="152"/>
                  <a:pt x="281" y="145"/>
                  <a:pt x="278" y="148"/>
                </a:cubicBezTo>
                <a:lnTo>
                  <a:pt x="278" y="148"/>
                </a:lnTo>
                <a:lnTo>
                  <a:pt x="278" y="148"/>
                </a:lnTo>
                <a:close/>
                <a:moveTo>
                  <a:pt x="271" y="163"/>
                </a:moveTo>
                <a:lnTo>
                  <a:pt x="274" y="162"/>
                </a:lnTo>
                <a:lnTo>
                  <a:pt x="276" y="160"/>
                </a:lnTo>
                <a:lnTo>
                  <a:pt x="277" y="159"/>
                </a:lnTo>
                <a:lnTo>
                  <a:pt x="278" y="159"/>
                </a:lnTo>
                <a:lnTo>
                  <a:pt x="278" y="158"/>
                </a:lnTo>
                <a:lnTo>
                  <a:pt x="279" y="158"/>
                </a:lnTo>
                <a:lnTo>
                  <a:pt x="280" y="158"/>
                </a:lnTo>
                <a:lnTo>
                  <a:pt x="281" y="158"/>
                </a:lnTo>
                <a:lnTo>
                  <a:pt x="282" y="158"/>
                </a:lnTo>
                <a:lnTo>
                  <a:pt x="282" y="159"/>
                </a:lnTo>
                <a:lnTo>
                  <a:pt x="282" y="159"/>
                </a:lnTo>
                <a:lnTo>
                  <a:pt x="282" y="159"/>
                </a:lnTo>
                <a:lnTo>
                  <a:pt x="282" y="160"/>
                </a:lnTo>
                <a:lnTo>
                  <a:pt x="282" y="160"/>
                </a:lnTo>
                <a:lnTo>
                  <a:pt x="281" y="160"/>
                </a:lnTo>
                <a:lnTo>
                  <a:pt x="280" y="161"/>
                </a:lnTo>
                <a:lnTo>
                  <a:pt x="278" y="162"/>
                </a:lnTo>
                <a:lnTo>
                  <a:pt x="275" y="164"/>
                </a:lnTo>
                <a:lnTo>
                  <a:pt x="272" y="165"/>
                </a:lnTo>
                <a:lnTo>
                  <a:pt x="271" y="163"/>
                </a:lnTo>
                <a:close/>
                <a:moveTo>
                  <a:pt x="273" y="228"/>
                </a:moveTo>
                <a:cubicBezTo>
                  <a:pt x="280" y="223"/>
                  <a:pt x="282" y="221"/>
                  <a:pt x="282" y="222"/>
                </a:cubicBezTo>
                <a:lnTo>
                  <a:pt x="281" y="222"/>
                </a:lnTo>
                <a:lnTo>
                  <a:pt x="280" y="223"/>
                </a:lnTo>
                <a:lnTo>
                  <a:pt x="279" y="224"/>
                </a:lnTo>
                <a:lnTo>
                  <a:pt x="276" y="226"/>
                </a:lnTo>
                <a:lnTo>
                  <a:pt x="273" y="228"/>
                </a:lnTo>
                <a:close/>
                <a:moveTo>
                  <a:pt x="289" y="231"/>
                </a:moveTo>
                <a:cubicBezTo>
                  <a:pt x="281" y="237"/>
                  <a:pt x="278" y="240"/>
                  <a:pt x="278" y="240"/>
                </a:cubicBezTo>
                <a:lnTo>
                  <a:pt x="278" y="240"/>
                </a:lnTo>
                <a:lnTo>
                  <a:pt x="278" y="240"/>
                </a:lnTo>
                <a:lnTo>
                  <a:pt x="277" y="240"/>
                </a:lnTo>
                <a:lnTo>
                  <a:pt x="277" y="240"/>
                </a:lnTo>
                <a:lnTo>
                  <a:pt x="277" y="240"/>
                </a:lnTo>
                <a:lnTo>
                  <a:pt x="276" y="240"/>
                </a:lnTo>
                <a:lnTo>
                  <a:pt x="275" y="239"/>
                </a:lnTo>
                <a:cubicBezTo>
                  <a:pt x="280" y="236"/>
                  <a:pt x="290" y="230"/>
                  <a:pt x="289" y="231"/>
                </a:cubicBezTo>
                <a:close/>
                <a:moveTo>
                  <a:pt x="278" y="257"/>
                </a:moveTo>
                <a:lnTo>
                  <a:pt x="278" y="256"/>
                </a:lnTo>
                <a:lnTo>
                  <a:pt x="278" y="256"/>
                </a:lnTo>
                <a:lnTo>
                  <a:pt x="278" y="257"/>
                </a:lnTo>
                <a:lnTo>
                  <a:pt x="278" y="257"/>
                </a:lnTo>
                <a:close/>
                <a:moveTo>
                  <a:pt x="278" y="256"/>
                </a:moveTo>
                <a:lnTo>
                  <a:pt x="281" y="255"/>
                </a:lnTo>
                <a:lnTo>
                  <a:pt x="283" y="253"/>
                </a:lnTo>
                <a:lnTo>
                  <a:pt x="285" y="252"/>
                </a:lnTo>
                <a:lnTo>
                  <a:pt x="286" y="252"/>
                </a:lnTo>
                <a:cubicBezTo>
                  <a:pt x="285" y="252"/>
                  <a:pt x="279" y="256"/>
                  <a:pt x="279" y="256"/>
                </a:cubicBezTo>
                <a:lnTo>
                  <a:pt x="279" y="256"/>
                </a:lnTo>
                <a:lnTo>
                  <a:pt x="278" y="256"/>
                </a:lnTo>
                <a:close/>
                <a:moveTo>
                  <a:pt x="286" y="252"/>
                </a:moveTo>
                <a:cubicBezTo>
                  <a:pt x="290" y="249"/>
                  <a:pt x="294" y="246"/>
                  <a:pt x="294" y="246"/>
                </a:cubicBezTo>
                <a:lnTo>
                  <a:pt x="294" y="245"/>
                </a:lnTo>
                <a:lnTo>
                  <a:pt x="295" y="245"/>
                </a:lnTo>
                <a:lnTo>
                  <a:pt x="295" y="245"/>
                </a:lnTo>
                <a:lnTo>
                  <a:pt x="295" y="245"/>
                </a:lnTo>
                <a:lnTo>
                  <a:pt x="296" y="245"/>
                </a:lnTo>
                <a:lnTo>
                  <a:pt x="296" y="245"/>
                </a:lnTo>
                <a:lnTo>
                  <a:pt x="296" y="245"/>
                </a:lnTo>
                <a:lnTo>
                  <a:pt x="296" y="245"/>
                </a:lnTo>
                <a:lnTo>
                  <a:pt x="296" y="246"/>
                </a:lnTo>
                <a:lnTo>
                  <a:pt x="297" y="246"/>
                </a:lnTo>
                <a:lnTo>
                  <a:pt x="297" y="247"/>
                </a:lnTo>
                <a:lnTo>
                  <a:pt x="297" y="248"/>
                </a:lnTo>
                <a:cubicBezTo>
                  <a:pt x="292" y="248"/>
                  <a:pt x="286" y="251"/>
                  <a:pt x="286" y="252"/>
                </a:cubicBezTo>
                <a:close/>
                <a:moveTo>
                  <a:pt x="293" y="229"/>
                </a:moveTo>
                <a:lnTo>
                  <a:pt x="293" y="229"/>
                </a:lnTo>
                <a:lnTo>
                  <a:pt x="293" y="229"/>
                </a:lnTo>
                <a:lnTo>
                  <a:pt x="293" y="228"/>
                </a:lnTo>
                <a:lnTo>
                  <a:pt x="294" y="228"/>
                </a:lnTo>
                <a:lnTo>
                  <a:pt x="295" y="226"/>
                </a:lnTo>
                <a:lnTo>
                  <a:pt x="298" y="225"/>
                </a:lnTo>
                <a:lnTo>
                  <a:pt x="298" y="226"/>
                </a:lnTo>
                <a:lnTo>
                  <a:pt x="298" y="226"/>
                </a:lnTo>
                <a:lnTo>
                  <a:pt x="298" y="226"/>
                </a:lnTo>
                <a:lnTo>
                  <a:pt x="296" y="227"/>
                </a:lnTo>
                <a:lnTo>
                  <a:pt x="293" y="229"/>
                </a:lnTo>
                <a:close/>
                <a:moveTo>
                  <a:pt x="297" y="147"/>
                </a:moveTo>
                <a:lnTo>
                  <a:pt x="299" y="146"/>
                </a:lnTo>
                <a:lnTo>
                  <a:pt x="300" y="145"/>
                </a:lnTo>
                <a:cubicBezTo>
                  <a:pt x="303" y="143"/>
                  <a:pt x="305" y="142"/>
                  <a:pt x="307" y="142"/>
                </a:cubicBezTo>
                <a:lnTo>
                  <a:pt x="308" y="142"/>
                </a:lnTo>
                <a:lnTo>
                  <a:pt x="309" y="143"/>
                </a:lnTo>
                <a:lnTo>
                  <a:pt x="311" y="143"/>
                </a:lnTo>
                <a:lnTo>
                  <a:pt x="313" y="143"/>
                </a:lnTo>
                <a:lnTo>
                  <a:pt x="310" y="144"/>
                </a:lnTo>
                <a:lnTo>
                  <a:pt x="308" y="145"/>
                </a:lnTo>
                <a:lnTo>
                  <a:pt x="306" y="146"/>
                </a:lnTo>
                <a:lnTo>
                  <a:pt x="304" y="147"/>
                </a:lnTo>
                <a:lnTo>
                  <a:pt x="302" y="148"/>
                </a:lnTo>
                <a:lnTo>
                  <a:pt x="301" y="149"/>
                </a:lnTo>
                <a:lnTo>
                  <a:pt x="300" y="149"/>
                </a:lnTo>
                <a:lnTo>
                  <a:pt x="300" y="150"/>
                </a:lnTo>
                <a:lnTo>
                  <a:pt x="299" y="150"/>
                </a:lnTo>
                <a:lnTo>
                  <a:pt x="299" y="150"/>
                </a:lnTo>
                <a:lnTo>
                  <a:pt x="299" y="150"/>
                </a:lnTo>
                <a:lnTo>
                  <a:pt x="298" y="149"/>
                </a:lnTo>
                <a:lnTo>
                  <a:pt x="298" y="149"/>
                </a:lnTo>
                <a:lnTo>
                  <a:pt x="298" y="148"/>
                </a:lnTo>
                <a:lnTo>
                  <a:pt x="298" y="148"/>
                </a:lnTo>
                <a:lnTo>
                  <a:pt x="297" y="147"/>
                </a:lnTo>
                <a:close/>
                <a:moveTo>
                  <a:pt x="300" y="157"/>
                </a:moveTo>
                <a:lnTo>
                  <a:pt x="303" y="157"/>
                </a:lnTo>
                <a:lnTo>
                  <a:pt x="305" y="157"/>
                </a:lnTo>
                <a:lnTo>
                  <a:pt x="305" y="158"/>
                </a:lnTo>
                <a:lnTo>
                  <a:pt x="304" y="158"/>
                </a:lnTo>
                <a:lnTo>
                  <a:pt x="302" y="159"/>
                </a:lnTo>
                <a:lnTo>
                  <a:pt x="300" y="157"/>
                </a:lnTo>
                <a:close/>
                <a:moveTo>
                  <a:pt x="303" y="222"/>
                </a:moveTo>
                <a:lnTo>
                  <a:pt x="305" y="220"/>
                </a:lnTo>
                <a:lnTo>
                  <a:pt x="307" y="218"/>
                </a:lnTo>
                <a:lnTo>
                  <a:pt x="308" y="218"/>
                </a:lnTo>
                <a:lnTo>
                  <a:pt x="308" y="219"/>
                </a:lnTo>
                <a:lnTo>
                  <a:pt x="309" y="219"/>
                </a:lnTo>
                <a:lnTo>
                  <a:pt x="306" y="221"/>
                </a:lnTo>
                <a:lnTo>
                  <a:pt x="304" y="223"/>
                </a:lnTo>
                <a:lnTo>
                  <a:pt x="303" y="223"/>
                </a:lnTo>
                <a:lnTo>
                  <a:pt x="303" y="223"/>
                </a:lnTo>
                <a:lnTo>
                  <a:pt x="303" y="223"/>
                </a:lnTo>
                <a:lnTo>
                  <a:pt x="303" y="222"/>
                </a:lnTo>
                <a:close/>
                <a:moveTo>
                  <a:pt x="312" y="237"/>
                </a:moveTo>
                <a:cubicBezTo>
                  <a:pt x="305" y="241"/>
                  <a:pt x="303" y="245"/>
                  <a:pt x="303" y="244"/>
                </a:cubicBezTo>
                <a:lnTo>
                  <a:pt x="303" y="244"/>
                </a:lnTo>
                <a:lnTo>
                  <a:pt x="302" y="244"/>
                </a:lnTo>
                <a:lnTo>
                  <a:pt x="302" y="243"/>
                </a:lnTo>
                <a:lnTo>
                  <a:pt x="302" y="242"/>
                </a:lnTo>
                <a:lnTo>
                  <a:pt x="303" y="240"/>
                </a:lnTo>
                <a:cubicBezTo>
                  <a:pt x="312" y="234"/>
                  <a:pt x="314" y="232"/>
                  <a:pt x="314" y="233"/>
                </a:cubicBezTo>
                <a:lnTo>
                  <a:pt x="314" y="232"/>
                </a:lnTo>
                <a:lnTo>
                  <a:pt x="314" y="233"/>
                </a:lnTo>
                <a:lnTo>
                  <a:pt x="314" y="233"/>
                </a:lnTo>
                <a:lnTo>
                  <a:pt x="314" y="233"/>
                </a:lnTo>
                <a:lnTo>
                  <a:pt x="313" y="234"/>
                </a:lnTo>
                <a:lnTo>
                  <a:pt x="313" y="234"/>
                </a:lnTo>
                <a:lnTo>
                  <a:pt x="313" y="235"/>
                </a:lnTo>
                <a:lnTo>
                  <a:pt x="312" y="235"/>
                </a:lnTo>
                <a:lnTo>
                  <a:pt x="312" y="236"/>
                </a:lnTo>
                <a:lnTo>
                  <a:pt x="312" y="237"/>
                </a:lnTo>
                <a:lnTo>
                  <a:pt x="312" y="237"/>
                </a:lnTo>
                <a:close/>
                <a:moveTo>
                  <a:pt x="325" y="202"/>
                </a:moveTo>
                <a:lnTo>
                  <a:pt x="325" y="202"/>
                </a:lnTo>
                <a:lnTo>
                  <a:pt x="326" y="202"/>
                </a:lnTo>
                <a:cubicBezTo>
                  <a:pt x="324" y="202"/>
                  <a:pt x="331" y="198"/>
                  <a:pt x="338" y="195"/>
                </a:cubicBezTo>
                <a:lnTo>
                  <a:pt x="340" y="195"/>
                </a:lnTo>
                <a:lnTo>
                  <a:pt x="341" y="195"/>
                </a:lnTo>
                <a:lnTo>
                  <a:pt x="343" y="194"/>
                </a:lnTo>
                <a:lnTo>
                  <a:pt x="344" y="194"/>
                </a:lnTo>
                <a:lnTo>
                  <a:pt x="345" y="194"/>
                </a:lnTo>
                <a:lnTo>
                  <a:pt x="345" y="195"/>
                </a:lnTo>
                <a:lnTo>
                  <a:pt x="345" y="195"/>
                </a:lnTo>
                <a:cubicBezTo>
                  <a:pt x="346" y="195"/>
                  <a:pt x="343" y="195"/>
                  <a:pt x="343" y="196"/>
                </a:cubicBezTo>
                <a:cubicBezTo>
                  <a:pt x="341" y="196"/>
                  <a:pt x="333" y="199"/>
                  <a:pt x="332" y="200"/>
                </a:cubicBezTo>
                <a:cubicBezTo>
                  <a:pt x="326" y="202"/>
                  <a:pt x="317" y="207"/>
                  <a:pt x="317" y="207"/>
                </a:cubicBezTo>
                <a:lnTo>
                  <a:pt x="317" y="207"/>
                </a:lnTo>
                <a:lnTo>
                  <a:pt x="316" y="207"/>
                </a:lnTo>
                <a:lnTo>
                  <a:pt x="316" y="207"/>
                </a:lnTo>
                <a:lnTo>
                  <a:pt x="317" y="207"/>
                </a:lnTo>
                <a:lnTo>
                  <a:pt x="317" y="207"/>
                </a:lnTo>
                <a:lnTo>
                  <a:pt x="318" y="206"/>
                </a:lnTo>
                <a:lnTo>
                  <a:pt x="319" y="206"/>
                </a:lnTo>
                <a:lnTo>
                  <a:pt x="320" y="205"/>
                </a:lnTo>
                <a:lnTo>
                  <a:pt x="322" y="204"/>
                </a:lnTo>
                <a:lnTo>
                  <a:pt x="323" y="203"/>
                </a:lnTo>
                <a:lnTo>
                  <a:pt x="325" y="202"/>
                </a:lnTo>
                <a:close/>
                <a:moveTo>
                  <a:pt x="330" y="206"/>
                </a:moveTo>
                <a:lnTo>
                  <a:pt x="326" y="207"/>
                </a:lnTo>
                <a:lnTo>
                  <a:pt x="329" y="205"/>
                </a:lnTo>
                <a:lnTo>
                  <a:pt x="331" y="204"/>
                </a:lnTo>
                <a:lnTo>
                  <a:pt x="333" y="204"/>
                </a:lnTo>
                <a:lnTo>
                  <a:pt x="334" y="203"/>
                </a:lnTo>
                <a:lnTo>
                  <a:pt x="334" y="203"/>
                </a:lnTo>
                <a:lnTo>
                  <a:pt x="334" y="203"/>
                </a:lnTo>
                <a:lnTo>
                  <a:pt x="333" y="204"/>
                </a:lnTo>
                <a:lnTo>
                  <a:pt x="332" y="205"/>
                </a:lnTo>
                <a:lnTo>
                  <a:pt x="330" y="206"/>
                </a:lnTo>
                <a:close/>
                <a:moveTo>
                  <a:pt x="337" y="206"/>
                </a:moveTo>
                <a:lnTo>
                  <a:pt x="338" y="205"/>
                </a:lnTo>
                <a:lnTo>
                  <a:pt x="339" y="204"/>
                </a:lnTo>
                <a:lnTo>
                  <a:pt x="340" y="204"/>
                </a:lnTo>
                <a:lnTo>
                  <a:pt x="342" y="203"/>
                </a:lnTo>
                <a:lnTo>
                  <a:pt x="343" y="202"/>
                </a:lnTo>
                <a:lnTo>
                  <a:pt x="344" y="202"/>
                </a:lnTo>
                <a:lnTo>
                  <a:pt x="345" y="201"/>
                </a:lnTo>
                <a:lnTo>
                  <a:pt x="346" y="203"/>
                </a:lnTo>
                <a:lnTo>
                  <a:pt x="345" y="204"/>
                </a:lnTo>
                <a:lnTo>
                  <a:pt x="344" y="205"/>
                </a:lnTo>
                <a:lnTo>
                  <a:pt x="343" y="205"/>
                </a:lnTo>
                <a:lnTo>
                  <a:pt x="343" y="206"/>
                </a:lnTo>
                <a:lnTo>
                  <a:pt x="342" y="206"/>
                </a:lnTo>
                <a:lnTo>
                  <a:pt x="341" y="206"/>
                </a:lnTo>
                <a:lnTo>
                  <a:pt x="339" y="206"/>
                </a:lnTo>
                <a:lnTo>
                  <a:pt x="337" y="206"/>
                </a:lnTo>
                <a:close/>
                <a:moveTo>
                  <a:pt x="358" y="196"/>
                </a:moveTo>
                <a:lnTo>
                  <a:pt x="354" y="199"/>
                </a:lnTo>
                <a:lnTo>
                  <a:pt x="352" y="198"/>
                </a:lnTo>
                <a:lnTo>
                  <a:pt x="351" y="198"/>
                </a:lnTo>
                <a:lnTo>
                  <a:pt x="350" y="198"/>
                </a:lnTo>
                <a:lnTo>
                  <a:pt x="349" y="198"/>
                </a:lnTo>
                <a:lnTo>
                  <a:pt x="349" y="198"/>
                </a:lnTo>
                <a:lnTo>
                  <a:pt x="349" y="198"/>
                </a:lnTo>
                <a:cubicBezTo>
                  <a:pt x="348" y="197"/>
                  <a:pt x="355" y="196"/>
                  <a:pt x="358" y="196"/>
                </a:cubicBezTo>
                <a:close/>
                <a:moveTo>
                  <a:pt x="358" y="223"/>
                </a:moveTo>
                <a:lnTo>
                  <a:pt x="360" y="223"/>
                </a:lnTo>
                <a:lnTo>
                  <a:pt x="361" y="223"/>
                </a:lnTo>
                <a:lnTo>
                  <a:pt x="363" y="223"/>
                </a:lnTo>
                <a:lnTo>
                  <a:pt x="364" y="223"/>
                </a:lnTo>
                <a:lnTo>
                  <a:pt x="365" y="224"/>
                </a:lnTo>
                <a:lnTo>
                  <a:pt x="366" y="224"/>
                </a:lnTo>
                <a:lnTo>
                  <a:pt x="367" y="224"/>
                </a:lnTo>
                <a:lnTo>
                  <a:pt x="367" y="224"/>
                </a:lnTo>
                <a:lnTo>
                  <a:pt x="367" y="224"/>
                </a:lnTo>
                <a:lnTo>
                  <a:pt x="367" y="224"/>
                </a:lnTo>
                <a:lnTo>
                  <a:pt x="366" y="224"/>
                </a:lnTo>
                <a:lnTo>
                  <a:pt x="365" y="225"/>
                </a:lnTo>
                <a:lnTo>
                  <a:pt x="364" y="225"/>
                </a:lnTo>
                <a:lnTo>
                  <a:pt x="363" y="225"/>
                </a:lnTo>
                <a:lnTo>
                  <a:pt x="361" y="226"/>
                </a:lnTo>
                <a:lnTo>
                  <a:pt x="359" y="226"/>
                </a:lnTo>
                <a:lnTo>
                  <a:pt x="357" y="227"/>
                </a:lnTo>
                <a:lnTo>
                  <a:pt x="354" y="228"/>
                </a:lnTo>
                <a:lnTo>
                  <a:pt x="351" y="229"/>
                </a:lnTo>
                <a:lnTo>
                  <a:pt x="358" y="223"/>
                </a:lnTo>
                <a:close/>
                <a:moveTo>
                  <a:pt x="357" y="234"/>
                </a:moveTo>
                <a:lnTo>
                  <a:pt x="357" y="234"/>
                </a:lnTo>
                <a:lnTo>
                  <a:pt x="358" y="234"/>
                </a:lnTo>
                <a:lnTo>
                  <a:pt x="358" y="234"/>
                </a:lnTo>
                <a:lnTo>
                  <a:pt x="359" y="233"/>
                </a:lnTo>
                <a:cubicBezTo>
                  <a:pt x="366" y="232"/>
                  <a:pt x="383" y="228"/>
                  <a:pt x="386" y="228"/>
                </a:cubicBezTo>
                <a:cubicBezTo>
                  <a:pt x="378" y="232"/>
                  <a:pt x="364" y="234"/>
                  <a:pt x="357" y="234"/>
                </a:cubicBezTo>
                <a:close/>
                <a:moveTo>
                  <a:pt x="393" y="218"/>
                </a:moveTo>
                <a:cubicBezTo>
                  <a:pt x="381" y="217"/>
                  <a:pt x="372" y="217"/>
                  <a:pt x="370" y="217"/>
                </a:cubicBezTo>
                <a:cubicBezTo>
                  <a:pt x="367" y="217"/>
                  <a:pt x="365" y="217"/>
                  <a:pt x="365" y="217"/>
                </a:cubicBezTo>
                <a:lnTo>
                  <a:pt x="365" y="217"/>
                </a:lnTo>
                <a:lnTo>
                  <a:pt x="364" y="217"/>
                </a:lnTo>
                <a:lnTo>
                  <a:pt x="364" y="217"/>
                </a:lnTo>
                <a:lnTo>
                  <a:pt x="364" y="217"/>
                </a:lnTo>
                <a:lnTo>
                  <a:pt x="364" y="217"/>
                </a:lnTo>
                <a:lnTo>
                  <a:pt x="364" y="217"/>
                </a:lnTo>
                <a:lnTo>
                  <a:pt x="364" y="217"/>
                </a:lnTo>
                <a:cubicBezTo>
                  <a:pt x="364" y="217"/>
                  <a:pt x="364" y="216"/>
                  <a:pt x="364" y="216"/>
                </a:cubicBezTo>
                <a:cubicBezTo>
                  <a:pt x="364" y="216"/>
                  <a:pt x="365" y="214"/>
                  <a:pt x="365" y="213"/>
                </a:cubicBezTo>
                <a:cubicBezTo>
                  <a:pt x="385" y="217"/>
                  <a:pt x="397" y="218"/>
                  <a:pt x="399" y="218"/>
                </a:cubicBezTo>
                <a:lnTo>
                  <a:pt x="399" y="218"/>
                </a:lnTo>
                <a:lnTo>
                  <a:pt x="400" y="218"/>
                </a:lnTo>
                <a:lnTo>
                  <a:pt x="400" y="218"/>
                </a:lnTo>
                <a:lnTo>
                  <a:pt x="400" y="218"/>
                </a:lnTo>
                <a:lnTo>
                  <a:pt x="400" y="218"/>
                </a:lnTo>
                <a:cubicBezTo>
                  <a:pt x="400" y="218"/>
                  <a:pt x="399" y="218"/>
                  <a:pt x="399" y="218"/>
                </a:cubicBezTo>
                <a:cubicBezTo>
                  <a:pt x="398" y="218"/>
                  <a:pt x="394" y="218"/>
                  <a:pt x="393" y="218"/>
                </a:cubicBezTo>
                <a:close/>
                <a:moveTo>
                  <a:pt x="423" y="227"/>
                </a:moveTo>
                <a:cubicBezTo>
                  <a:pt x="421" y="225"/>
                  <a:pt x="416" y="223"/>
                  <a:pt x="416" y="223"/>
                </a:cubicBezTo>
                <a:cubicBezTo>
                  <a:pt x="419" y="224"/>
                  <a:pt x="426" y="227"/>
                  <a:pt x="425" y="227"/>
                </a:cubicBezTo>
                <a:lnTo>
                  <a:pt x="425" y="227"/>
                </a:lnTo>
                <a:lnTo>
                  <a:pt x="425" y="227"/>
                </a:lnTo>
                <a:lnTo>
                  <a:pt x="425" y="227"/>
                </a:lnTo>
                <a:lnTo>
                  <a:pt x="424" y="227"/>
                </a:lnTo>
                <a:lnTo>
                  <a:pt x="423" y="227"/>
                </a:lnTo>
                <a:close/>
                <a:moveTo>
                  <a:pt x="416" y="223"/>
                </a:moveTo>
                <a:lnTo>
                  <a:pt x="416" y="223"/>
                </a:lnTo>
                <a:lnTo>
                  <a:pt x="414" y="222"/>
                </a:lnTo>
                <a:lnTo>
                  <a:pt x="413" y="222"/>
                </a:lnTo>
                <a:lnTo>
                  <a:pt x="412" y="222"/>
                </a:lnTo>
                <a:lnTo>
                  <a:pt x="413" y="222"/>
                </a:lnTo>
                <a:lnTo>
                  <a:pt x="414" y="222"/>
                </a:lnTo>
                <a:lnTo>
                  <a:pt x="415" y="223"/>
                </a:lnTo>
                <a:lnTo>
                  <a:pt x="416" y="223"/>
                </a:lnTo>
                <a:close/>
                <a:moveTo>
                  <a:pt x="427" y="222"/>
                </a:moveTo>
                <a:lnTo>
                  <a:pt x="425" y="221"/>
                </a:lnTo>
                <a:lnTo>
                  <a:pt x="426" y="219"/>
                </a:lnTo>
                <a:lnTo>
                  <a:pt x="428" y="219"/>
                </a:lnTo>
                <a:lnTo>
                  <a:pt x="427" y="222"/>
                </a:lnTo>
                <a:close/>
                <a:moveTo>
                  <a:pt x="431" y="213"/>
                </a:moveTo>
                <a:lnTo>
                  <a:pt x="429" y="212"/>
                </a:lnTo>
                <a:lnTo>
                  <a:pt x="428" y="211"/>
                </a:lnTo>
                <a:lnTo>
                  <a:pt x="429" y="210"/>
                </a:lnTo>
                <a:lnTo>
                  <a:pt x="430" y="208"/>
                </a:lnTo>
                <a:lnTo>
                  <a:pt x="433" y="207"/>
                </a:lnTo>
                <a:lnTo>
                  <a:pt x="432" y="208"/>
                </a:lnTo>
                <a:lnTo>
                  <a:pt x="432" y="210"/>
                </a:lnTo>
                <a:lnTo>
                  <a:pt x="431" y="211"/>
                </a:lnTo>
                <a:lnTo>
                  <a:pt x="431" y="212"/>
                </a:lnTo>
                <a:lnTo>
                  <a:pt x="431" y="213"/>
                </a:lnTo>
                <a:close/>
                <a:moveTo>
                  <a:pt x="433" y="171"/>
                </a:moveTo>
                <a:lnTo>
                  <a:pt x="433" y="168"/>
                </a:lnTo>
                <a:lnTo>
                  <a:pt x="436" y="168"/>
                </a:lnTo>
                <a:lnTo>
                  <a:pt x="437" y="169"/>
                </a:lnTo>
                <a:lnTo>
                  <a:pt x="437" y="169"/>
                </a:lnTo>
                <a:lnTo>
                  <a:pt x="436" y="170"/>
                </a:lnTo>
                <a:lnTo>
                  <a:pt x="433" y="171"/>
                </a:lnTo>
                <a:close/>
                <a:moveTo>
                  <a:pt x="446" y="182"/>
                </a:moveTo>
                <a:lnTo>
                  <a:pt x="446" y="179"/>
                </a:lnTo>
                <a:lnTo>
                  <a:pt x="446" y="178"/>
                </a:lnTo>
                <a:lnTo>
                  <a:pt x="446" y="177"/>
                </a:lnTo>
                <a:lnTo>
                  <a:pt x="446" y="177"/>
                </a:lnTo>
                <a:lnTo>
                  <a:pt x="446" y="179"/>
                </a:lnTo>
                <a:lnTo>
                  <a:pt x="446" y="182"/>
                </a:lnTo>
                <a:close/>
                <a:moveTo>
                  <a:pt x="439" y="226"/>
                </a:moveTo>
                <a:cubicBezTo>
                  <a:pt x="439" y="220"/>
                  <a:pt x="440" y="214"/>
                  <a:pt x="441" y="212"/>
                </a:cubicBezTo>
                <a:cubicBezTo>
                  <a:pt x="441" y="209"/>
                  <a:pt x="442" y="205"/>
                  <a:pt x="442" y="203"/>
                </a:cubicBezTo>
                <a:lnTo>
                  <a:pt x="446" y="202"/>
                </a:lnTo>
                <a:cubicBezTo>
                  <a:pt x="447" y="210"/>
                  <a:pt x="443" y="221"/>
                  <a:pt x="439" y="226"/>
                </a:cubicBezTo>
                <a:close/>
                <a:moveTo>
                  <a:pt x="444" y="192"/>
                </a:moveTo>
                <a:lnTo>
                  <a:pt x="444" y="187"/>
                </a:lnTo>
                <a:lnTo>
                  <a:pt x="446" y="185"/>
                </a:lnTo>
                <a:cubicBezTo>
                  <a:pt x="447" y="188"/>
                  <a:pt x="447" y="193"/>
                  <a:pt x="447" y="194"/>
                </a:cubicBezTo>
                <a:lnTo>
                  <a:pt x="444" y="192"/>
                </a:lnTo>
                <a:close/>
                <a:moveTo>
                  <a:pt x="427" y="630"/>
                </a:moveTo>
                <a:lnTo>
                  <a:pt x="430" y="631"/>
                </a:lnTo>
                <a:lnTo>
                  <a:pt x="430" y="634"/>
                </a:lnTo>
                <a:lnTo>
                  <a:pt x="430" y="635"/>
                </a:lnTo>
                <a:lnTo>
                  <a:pt x="429" y="636"/>
                </a:lnTo>
                <a:lnTo>
                  <a:pt x="428" y="637"/>
                </a:lnTo>
                <a:lnTo>
                  <a:pt x="426" y="637"/>
                </a:lnTo>
                <a:lnTo>
                  <a:pt x="423" y="637"/>
                </a:lnTo>
                <a:lnTo>
                  <a:pt x="424" y="636"/>
                </a:lnTo>
                <a:lnTo>
                  <a:pt x="424" y="634"/>
                </a:lnTo>
                <a:lnTo>
                  <a:pt x="425" y="633"/>
                </a:lnTo>
                <a:lnTo>
                  <a:pt x="425" y="632"/>
                </a:lnTo>
                <a:lnTo>
                  <a:pt x="426" y="631"/>
                </a:lnTo>
                <a:lnTo>
                  <a:pt x="427" y="630"/>
                </a:lnTo>
                <a:close/>
                <a:moveTo>
                  <a:pt x="422" y="689"/>
                </a:moveTo>
                <a:lnTo>
                  <a:pt x="423" y="686"/>
                </a:lnTo>
                <a:lnTo>
                  <a:pt x="424" y="684"/>
                </a:lnTo>
                <a:lnTo>
                  <a:pt x="424" y="683"/>
                </a:lnTo>
                <a:lnTo>
                  <a:pt x="425" y="682"/>
                </a:lnTo>
                <a:lnTo>
                  <a:pt x="425" y="682"/>
                </a:lnTo>
                <a:lnTo>
                  <a:pt x="425" y="682"/>
                </a:lnTo>
                <a:lnTo>
                  <a:pt x="425" y="682"/>
                </a:lnTo>
                <a:lnTo>
                  <a:pt x="425" y="683"/>
                </a:lnTo>
                <a:lnTo>
                  <a:pt x="424" y="685"/>
                </a:lnTo>
                <a:lnTo>
                  <a:pt x="423" y="687"/>
                </a:lnTo>
                <a:lnTo>
                  <a:pt x="423" y="688"/>
                </a:lnTo>
                <a:lnTo>
                  <a:pt x="422" y="689"/>
                </a:lnTo>
                <a:close/>
                <a:moveTo>
                  <a:pt x="424" y="651"/>
                </a:moveTo>
                <a:lnTo>
                  <a:pt x="420" y="652"/>
                </a:lnTo>
                <a:lnTo>
                  <a:pt x="421" y="649"/>
                </a:lnTo>
                <a:lnTo>
                  <a:pt x="421" y="648"/>
                </a:lnTo>
                <a:lnTo>
                  <a:pt x="422" y="649"/>
                </a:lnTo>
                <a:lnTo>
                  <a:pt x="424" y="651"/>
                </a:lnTo>
                <a:close/>
                <a:moveTo>
                  <a:pt x="391" y="623"/>
                </a:moveTo>
                <a:lnTo>
                  <a:pt x="394" y="623"/>
                </a:lnTo>
                <a:lnTo>
                  <a:pt x="397" y="624"/>
                </a:lnTo>
                <a:cubicBezTo>
                  <a:pt x="408" y="625"/>
                  <a:pt x="413" y="626"/>
                  <a:pt x="414" y="627"/>
                </a:cubicBezTo>
                <a:lnTo>
                  <a:pt x="414" y="627"/>
                </a:lnTo>
                <a:lnTo>
                  <a:pt x="414" y="628"/>
                </a:lnTo>
                <a:lnTo>
                  <a:pt x="414" y="628"/>
                </a:lnTo>
                <a:lnTo>
                  <a:pt x="414" y="628"/>
                </a:lnTo>
                <a:cubicBezTo>
                  <a:pt x="414" y="629"/>
                  <a:pt x="414" y="631"/>
                  <a:pt x="414" y="631"/>
                </a:cubicBezTo>
                <a:lnTo>
                  <a:pt x="413" y="632"/>
                </a:lnTo>
                <a:lnTo>
                  <a:pt x="413" y="633"/>
                </a:lnTo>
                <a:lnTo>
                  <a:pt x="413" y="633"/>
                </a:lnTo>
                <a:lnTo>
                  <a:pt x="408" y="632"/>
                </a:lnTo>
                <a:lnTo>
                  <a:pt x="407" y="631"/>
                </a:lnTo>
                <a:lnTo>
                  <a:pt x="406" y="630"/>
                </a:lnTo>
                <a:lnTo>
                  <a:pt x="405" y="630"/>
                </a:lnTo>
                <a:cubicBezTo>
                  <a:pt x="404" y="629"/>
                  <a:pt x="398" y="634"/>
                  <a:pt x="400" y="632"/>
                </a:cubicBezTo>
                <a:lnTo>
                  <a:pt x="400" y="632"/>
                </a:lnTo>
                <a:lnTo>
                  <a:pt x="400" y="630"/>
                </a:lnTo>
                <a:lnTo>
                  <a:pt x="398" y="629"/>
                </a:lnTo>
                <a:lnTo>
                  <a:pt x="395" y="628"/>
                </a:lnTo>
                <a:lnTo>
                  <a:pt x="393" y="626"/>
                </a:lnTo>
                <a:lnTo>
                  <a:pt x="391" y="625"/>
                </a:lnTo>
                <a:lnTo>
                  <a:pt x="389" y="625"/>
                </a:lnTo>
                <a:lnTo>
                  <a:pt x="387" y="624"/>
                </a:lnTo>
                <a:lnTo>
                  <a:pt x="386" y="623"/>
                </a:lnTo>
                <a:lnTo>
                  <a:pt x="385" y="623"/>
                </a:lnTo>
                <a:lnTo>
                  <a:pt x="385" y="623"/>
                </a:lnTo>
                <a:lnTo>
                  <a:pt x="385" y="622"/>
                </a:lnTo>
                <a:lnTo>
                  <a:pt x="385" y="622"/>
                </a:lnTo>
                <a:lnTo>
                  <a:pt x="385" y="622"/>
                </a:lnTo>
                <a:lnTo>
                  <a:pt x="386" y="622"/>
                </a:lnTo>
                <a:lnTo>
                  <a:pt x="387" y="622"/>
                </a:lnTo>
                <a:lnTo>
                  <a:pt x="388" y="623"/>
                </a:lnTo>
                <a:lnTo>
                  <a:pt x="389" y="623"/>
                </a:lnTo>
                <a:lnTo>
                  <a:pt x="391" y="623"/>
                </a:lnTo>
                <a:close/>
                <a:moveTo>
                  <a:pt x="400" y="632"/>
                </a:moveTo>
                <a:lnTo>
                  <a:pt x="399" y="633"/>
                </a:lnTo>
                <a:lnTo>
                  <a:pt x="397" y="634"/>
                </a:lnTo>
                <a:lnTo>
                  <a:pt x="399" y="634"/>
                </a:lnTo>
                <a:lnTo>
                  <a:pt x="400" y="632"/>
                </a:lnTo>
                <a:close/>
                <a:moveTo>
                  <a:pt x="412" y="680"/>
                </a:moveTo>
                <a:lnTo>
                  <a:pt x="412" y="682"/>
                </a:lnTo>
                <a:lnTo>
                  <a:pt x="412" y="683"/>
                </a:lnTo>
                <a:lnTo>
                  <a:pt x="412" y="684"/>
                </a:lnTo>
                <a:lnTo>
                  <a:pt x="412" y="685"/>
                </a:lnTo>
                <a:lnTo>
                  <a:pt x="412" y="686"/>
                </a:lnTo>
                <a:lnTo>
                  <a:pt x="411" y="686"/>
                </a:lnTo>
                <a:lnTo>
                  <a:pt x="410" y="687"/>
                </a:lnTo>
                <a:lnTo>
                  <a:pt x="409" y="689"/>
                </a:lnTo>
                <a:lnTo>
                  <a:pt x="408" y="690"/>
                </a:lnTo>
                <a:lnTo>
                  <a:pt x="406" y="688"/>
                </a:lnTo>
                <a:lnTo>
                  <a:pt x="406" y="687"/>
                </a:lnTo>
                <a:lnTo>
                  <a:pt x="407" y="686"/>
                </a:lnTo>
                <a:lnTo>
                  <a:pt x="408" y="684"/>
                </a:lnTo>
                <a:lnTo>
                  <a:pt x="408" y="683"/>
                </a:lnTo>
                <a:lnTo>
                  <a:pt x="409" y="682"/>
                </a:lnTo>
                <a:lnTo>
                  <a:pt x="409" y="681"/>
                </a:lnTo>
                <a:lnTo>
                  <a:pt x="410" y="680"/>
                </a:lnTo>
                <a:lnTo>
                  <a:pt x="412" y="680"/>
                </a:lnTo>
                <a:close/>
                <a:moveTo>
                  <a:pt x="395" y="647"/>
                </a:moveTo>
                <a:lnTo>
                  <a:pt x="396" y="648"/>
                </a:lnTo>
                <a:lnTo>
                  <a:pt x="398" y="651"/>
                </a:lnTo>
                <a:lnTo>
                  <a:pt x="398" y="652"/>
                </a:lnTo>
                <a:lnTo>
                  <a:pt x="395" y="651"/>
                </a:lnTo>
                <a:lnTo>
                  <a:pt x="393" y="651"/>
                </a:lnTo>
                <a:lnTo>
                  <a:pt x="392" y="651"/>
                </a:lnTo>
                <a:lnTo>
                  <a:pt x="392" y="650"/>
                </a:lnTo>
                <a:lnTo>
                  <a:pt x="393" y="650"/>
                </a:lnTo>
                <a:lnTo>
                  <a:pt x="394" y="649"/>
                </a:lnTo>
                <a:lnTo>
                  <a:pt x="395" y="647"/>
                </a:lnTo>
                <a:close/>
                <a:moveTo>
                  <a:pt x="388" y="723"/>
                </a:moveTo>
                <a:lnTo>
                  <a:pt x="385" y="722"/>
                </a:lnTo>
                <a:lnTo>
                  <a:pt x="387" y="720"/>
                </a:lnTo>
                <a:lnTo>
                  <a:pt x="388" y="718"/>
                </a:lnTo>
                <a:lnTo>
                  <a:pt x="389" y="717"/>
                </a:lnTo>
                <a:lnTo>
                  <a:pt x="390" y="717"/>
                </a:lnTo>
                <a:lnTo>
                  <a:pt x="391" y="718"/>
                </a:lnTo>
                <a:lnTo>
                  <a:pt x="392" y="719"/>
                </a:lnTo>
                <a:lnTo>
                  <a:pt x="393" y="721"/>
                </a:lnTo>
                <a:lnTo>
                  <a:pt x="392" y="722"/>
                </a:lnTo>
                <a:lnTo>
                  <a:pt x="391" y="722"/>
                </a:lnTo>
                <a:lnTo>
                  <a:pt x="390" y="723"/>
                </a:lnTo>
                <a:lnTo>
                  <a:pt x="388" y="723"/>
                </a:lnTo>
                <a:close/>
                <a:moveTo>
                  <a:pt x="389" y="728"/>
                </a:moveTo>
                <a:lnTo>
                  <a:pt x="386" y="730"/>
                </a:lnTo>
                <a:lnTo>
                  <a:pt x="385" y="727"/>
                </a:lnTo>
                <a:lnTo>
                  <a:pt x="387" y="727"/>
                </a:lnTo>
                <a:lnTo>
                  <a:pt x="388" y="727"/>
                </a:lnTo>
                <a:lnTo>
                  <a:pt x="389" y="728"/>
                </a:lnTo>
                <a:close/>
                <a:moveTo>
                  <a:pt x="370" y="694"/>
                </a:moveTo>
                <a:lnTo>
                  <a:pt x="372" y="697"/>
                </a:lnTo>
                <a:lnTo>
                  <a:pt x="374" y="699"/>
                </a:lnTo>
                <a:lnTo>
                  <a:pt x="375" y="700"/>
                </a:lnTo>
                <a:lnTo>
                  <a:pt x="376" y="702"/>
                </a:lnTo>
                <a:lnTo>
                  <a:pt x="377" y="702"/>
                </a:lnTo>
                <a:lnTo>
                  <a:pt x="377" y="703"/>
                </a:lnTo>
                <a:lnTo>
                  <a:pt x="377" y="703"/>
                </a:lnTo>
                <a:lnTo>
                  <a:pt x="377" y="703"/>
                </a:lnTo>
                <a:lnTo>
                  <a:pt x="376" y="704"/>
                </a:lnTo>
                <a:lnTo>
                  <a:pt x="373" y="703"/>
                </a:lnTo>
                <a:lnTo>
                  <a:pt x="371" y="703"/>
                </a:lnTo>
                <a:lnTo>
                  <a:pt x="369" y="702"/>
                </a:lnTo>
                <a:lnTo>
                  <a:pt x="368" y="701"/>
                </a:lnTo>
                <a:lnTo>
                  <a:pt x="368" y="700"/>
                </a:lnTo>
                <a:lnTo>
                  <a:pt x="368" y="699"/>
                </a:lnTo>
                <a:lnTo>
                  <a:pt x="368" y="698"/>
                </a:lnTo>
                <a:lnTo>
                  <a:pt x="369" y="697"/>
                </a:lnTo>
                <a:lnTo>
                  <a:pt x="369" y="695"/>
                </a:lnTo>
                <a:lnTo>
                  <a:pt x="370" y="694"/>
                </a:lnTo>
                <a:close/>
                <a:moveTo>
                  <a:pt x="379" y="735"/>
                </a:moveTo>
                <a:lnTo>
                  <a:pt x="374" y="735"/>
                </a:lnTo>
                <a:lnTo>
                  <a:pt x="376" y="732"/>
                </a:lnTo>
                <a:lnTo>
                  <a:pt x="379" y="735"/>
                </a:lnTo>
                <a:close/>
                <a:moveTo>
                  <a:pt x="366" y="677"/>
                </a:moveTo>
                <a:lnTo>
                  <a:pt x="368" y="677"/>
                </a:lnTo>
                <a:lnTo>
                  <a:pt x="369" y="680"/>
                </a:lnTo>
                <a:lnTo>
                  <a:pt x="369" y="680"/>
                </a:lnTo>
                <a:lnTo>
                  <a:pt x="369" y="680"/>
                </a:lnTo>
                <a:lnTo>
                  <a:pt x="368" y="680"/>
                </a:lnTo>
                <a:lnTo>
                  <a:pt x="366" y="677"/>
                </a:lnTo>
                <a:close/>
                <a:moveTo>
                  <a:pt x="365" y="660"/>
                </a:moveTo>
                <a:lnTo>
                  <a:pt x="366" y="660"/>
                </a:lnTo>
                <a:lnTo>
                  <a:pt x="368" y="662"/>
                </a:lnTo>
                <a:lnTo>
                  <a:pt x="367" y="663"/>
                </a:lnTo>
                <a:lnTo>
                  <a:pt x="365" y="660"/>
                </a:lnTo>
                <a:close/>
                <a:moveTo>
                  <a:pt x="368" y="734"/>
                </a:moveTo>
                <a:lnTo>
                  <a:pt x="368" y="734"/>
                </a:lnTo>
                <a:lnTo>
                  <a:pt x="369" y="732"/>
                </a:lnTo>
                <a:lnTo>
                  <a:pt x="370" y="732"/>
                </a:lnTo>
                <a:lnTo>
                  <a:pt x="368" y="734"/>
                </a:lnTo>
                <a:close/>
                <a:moveTo>
                  <a:pt x="387" y="686"/>
                </a:moveTo>
                <a:lnTo>
                  <a:pt x="385" y="686"/>
                </a:lnTo>
                <a:lnTo>
                  <a:pt x="384" y="686"/>
                </a:lnTo>
                <a:lnTo>
                  <a:pt x="383" y="686"/>
                </a:lnTo>
                <a:lnTo>
                  <a:pt x="382" y="685"/>
                </a:lnTo>
                <a:lnTo>
                  <a:pt x="380" y="682"/>
                </a:lnTo>
                <a:lnTo>
                  <a:pt x="378" y="680"/>
                </a:lnTo>
                <a:lnTo>
                  <a:pt x="377" y="679"/>
                </a:lnTo>
                <a:lnTo>
                  <a:pt x="377" y="678"/>
                </a:lnTo>
                <a:lnTo>
                  <a:pt x="377" y="678"/>
                </a:lnTo>
                <a:lnTo>
                  <a:pt x="378" y="678"/>
                </a:lnTo>
                <a:lnTo>
                  <a:pt x="378" y="678"/>
                </a:lnTo>
                <a:lnTo>
                  <a:pt x="379" y="678"/>
                </a:lnTo>
                <a:lnTo>
                  <a:pt x="380" y="678"/>
                </a:lnTo>
                <a:lnTo>
                  <a:pt x="380" y="679"/>
                </a:lnTo>
                <a:lnTo>
                  <a:pt x="381" y="680"/>
                </a:lnTo>
                <a:lnTo>
                  <a:pt x="383" y="681"/>
                </a:lnTo>
                <a:lnTo>
                  <a:pt x="384" y="683"/>
                </a:lnTo>
                <a:lnTo>
                  <a:pt x="387" y="686"/>
                </a:lnTo>
                <a:close/>
                <a:moveTo>
                  <a:pt x="377" y="678"/>
                </a:moveTo>
                <a:lnTo>
                  <a:pt x="377" y="678"/>
                </a:lnTo>
                <a:lnTo>
                  <a:pt x="376" y="678"/>
                </a:lnTo>
                <a:lnTo>
                  <a:pt x="376" y="678"/>
                </a:lnTo>
                <a:lnTo>
                  <a:pt x="377" y="678"/>
                </a:lnTo>
                <a:close/>
                <a:moveTo>
                  <a:pt x="390" y="666"/>
                </a:moveTo>
                <a:lnTo>
                  <a:pt x="389" y="663"/>
                </a:lnTo>
                <a:lnTo>
                  <a:pt x="389" y="662"/>
                </a:lnTo>
                <a:lnTo>
                  <a:pt x="389" y="662"/>
                </a:lnTo>
                <a:lnTo>
                  <a:pt x="392" y="665"/>
                </a:lnTo>
                <a:lnTo>
                  <a:pt x="392" y="666"/>
                </a:lnTo>
                <a:lnTo>
                  <a:pt x="390" y="666"/>
                </a:lnTo>
                <a:close/>
                <a:moveTo>
                  <a:pt x="387" y="647"/>
                </a:moveTo>
                <a:lnTo>
                  <a:pt x="385" y="644"/>
                </a:lnTo>
                <a:lnTo>
                  <a:pt x="388" y="644"/>
                </a:lnTo>
                <a:lnTo>
                  <a:pt x="389" y="644"/>
                </a:lnTo>
                <a:lnTo>
                  <a:pt x="389" y="645"/>
                </a:lnTo>
                <a:lnTo>
                  <a:pt x="388" y="645"/>
                </a:lnTo>
                <a:lnTo>
                  <a:pt x="387" y="647"/>
                </a:lnTo>
                <a:close/>
                <a:moveTo>
                  <a:pt x="393" y="730"/>
                </a:moveTo>
                <a:lnTo>
                  <a:pt x="392" y="731"/>
                </a:lnTo>
                <a:lnTo>
                  <a:pt x="391" y="732"/>
                </a:lnTo>
                <a:lnTo>
                  <a:pt x="391" y="732"/>
                </a:lnTo>
                <a:lnTo>
                  <a:pt x="391" y="732"/>
                </a:lnTo>
                <a:lnTo>
                  <a:pt x="392" y="731"/>
                </a:lnTo>
                <a:lnTo>
                  <a:pt x="393" y="730"/>
                </a:lnTo>
                <a:lnTo>
                  <a:pt x="393" y="730"/>
                </a:lnTo>
                <a:lnTo>
                  <a:pt x="393" y="730"/>
                </a:lnTo>
                <a:close/>
                <a:moveTo>
                  <a:pt x="391" y="732"/>
                </a:moveTo>
                <a:lnTo>
                  <a:pt x="390" y="734"/>
                </a:lnTo>
                <a:lnTo>
                  <a:pt x="389" y="735"/>
                </a:lnTo>
                <a:lnTo>
                  <a:pt x="391" y="732"/>
                </a:lnTo>
                <a:close/>
                <a:moveTo>
                  <a:pt x="386" y="633"/>
                </a:moveTo>
                <a:lnTo>
                  <a:pt x="385" y="633"/>
                </a:lnTo>
                <a:lnTo>
                  <a:pt x="385" y="633"/>
                </a:lnTo>
                <a:lnTo>
                  <a:pt x="385" y="633"/>
                </a:lnTo>
                <a:lnTo>
                  <a:pt x="384" y="633"/>
                </a:lnTo>
                <a:lnTo>
                  <a:pt x="383" y="633"/>
                </a:lnTo>
                <a:lnTo>
                  <a:pt x="386" y="633"/>
                </a:lnTo>
                <a:close/>
                <a:moveTo>
                  <a:pt x="383" y="633"/>
                </a:moveTo>
                <a:lnTo>
                  <a:pt x="383" y="633"/>
                </a:lnTo>
                <a:lnTo>
                  <a:pt x="381" y="633"/>
                </a:lnTo>
                <a:lnTo>
                  <a:pt x="379" y="633"/>
                </a:lnTo>
                <a:lnTo>
                  <a:pt x="376" y="632"/>
                </a:lnTo>
                <a:lnTo>
                  <a:pt x="376" y="632"/>
                </a:lnTo>
                <a:lnTo>
                  <a:pt x="376" y="632"/>
                </a:lnTo>
                <a:lnTo>
                  <a:pt x="376" y="632"/>
                </a:lnTo>
                <a:lnTo>
                  <a:pt x="376" y="632"/>
                </a:lnTo>
                <a:lnTo>
                  <a:pt x="377" y="632"/>
                </a:lnTo>
                <a:lnTo>
                  <a:pt x="378" y="632"/>
                </a:lnTo>
                <a:lnTo>
                  <a:pt x="379" y="632"/>
                </a:lnTo>
                <a:lnTo>
                  <a:pt x="380" y="632"/>
                </a:lnTo>
                <a:lnTo>
                  <a:pt x="383" y="633"/>
                </a:lnTo>
                <a:lnTo>
                  <a:pt x="383" y="633"/>
                </a:lnTo>
                <a:close/>
                <a:moveTo>
                  <a:pt x="381" y="626"/>
                </a:moveTo>
                <a:lnTo>
                  <a:pt x="378" y="626"/>
                </a:lnTo>
                <a:lnTo>
                  <a:pt x="376" y="626"/>
                </a:lnTo>
                <a:lnTo>
                  <a:pt x="374" y="626"/>
                </a:lnTo>
                <a:lnTo>
                  <a:pt x="373" y="625"/>
                </a:lnTo>
                <a:lnTo>
                  <a:pt x="372" y="625"/>
                </a:lnTo>
                <a:lnTo>
                  <a:pt x="371" y="625"/>
                </a:lnTo>
                <a:lnTo>
                  <a:pt x="371" y="625"/>
                </a:lnTo>
                <a:lnTo>
                  <a:pt x="370" y="625"/>
                </a:lnTo>
                <a:lnTo>
                  <a:pt x="370" y="624"/>
                </a:lnTo>
                <a:lnTo>
                  <a:pt x="369" y="624"/>
                </a:lnTo>
                <a:lnTo>
                  <a:pt x="369" y="623"/>
                </a:lnTo>
                <a:lnTo>
                  <a:pt x="368" y="622"/>
                </a:lnTo>
                <a:lnTo>
                  <a:pt x="367" y="621"/>
                </a:lnTo>
                <a:lnTo>
                  <a:pt x="366" y="620"/>
                </a:lnTo>
                <a:cubicBezTo>
                  <a:pt x="369" y="621"/>
                  <a:pt x="372" y="622"/>
                  <a:pt x="374" y="623"/>
                </a:cubicBezTo>
                <a:cubicBezTo>
                  <a:pt x="376" y="624"/>
                  <a:pt x="380" y="626"/>
                  <a:pt x="381" y="626"/>
                </a:cubicBezTo>
                <a:close/>
                <a:moveTo>
                  <a:pt x="368" y="644"/>
                </a:moveTo>
                <a:lnTo>
                  <a:pt x="369" y="644"/>
                </a:lnTo>
                <a:lnTo>
                  <a:pt x="369" y="645"/>
                </a:lnTo>
                <a:lnTo>
                  <a:pt x="369" y="645"/>
                </a:lnTo>
                <a:lnTo>
                  <a:pt x="369" y="645"/>
                </a:lnTo>
                <a:lnTo>
                  <a:pt x="368" y="645"/>
                </a:lnTo>
                <a:lnTo>
                  <a:pt x="366" y="644"/>
                </a:lnTo>
                <a:lnTo>
                  <a:pt x="363" y="644"/>
                </a:lnTo>
                <a:lnTo>
                  <a:pt x="368" y="644"/>
                </a:lnTo>
                <a:close/>
                <a:moveTo>
                  <a:pt x="360" y="740"/>
                </a:moveTo>
                <a:lnTo>
                  <a:pt x="362" y="742"/>
                </a:lnTo>
                <a:lnTo>
                  <a:pt x="361" y="744"/>
                </a:lnTo>
                <a:lnTo>
                  <a:pt x="360" y="745"/>
                </a:lnTo>
                <a:lnTo>
                  <a:pt x="359" y="746"/>
                </a:lnTo>
                <a:lnTo>
                  <a:pt x="358" y="747"/>
                </a:lnTo>
                <a:lnTo>
                  <a:pt x="357" y="749"/>
                </a:lnTo>
                <a:lnTo>
                  <a:pt x="356" y="747"/>
                </a:lnTo>
                <a:lnTo>
                  <a:pt x="355" y="746"/>
                </a:lnTo>
                <a:lnTo>
                  <a:pt x="355" y="745"/>
                </a:lnTo>
                <a:lnTo>
                  <a:pt x="355" y="744"/>
                </a:lnTo>
                <a:lnTo>
                  <a:pt x="356" y="743"/>
                </a:lnTo>
                <a:lnTo>
                  <a:pt x="358" y="742"/>
                </a:lnTo>
                <a:lnTo>
                  <a:pt x="360" y="740"/>
                </a:lnTo>
                <a:close/>
                <a:moveTo>
                  <a:pt x="357" y="709"/>
                </a:moveTo>
                <a:lnTo>
                  <a:pt x="355" y="712"/>
                </a:lnTo>
                <a:lnTo>
                  <a:pt x="354" y="711"/>
                </a:lnTo>
                <a:lnTo>
                  <a:pt x="353" y="710"/>
                </a:lnTo>
                <a:lnTo>
                  <a:pt x="352" y="709"/>
                </a:lnTo>
                <a:lnTo>
                  <a:pt x="352" y="709"/>
                </a:lnTo>
                <a:lnTo>
                  <a:pt x="354" y="709"/>
                </a:lnTo>
                <a:lnTo>
                  <a:pt x="357" y="709"/>
                </a:lnTo>
                <a:close/>
                <a:moveTo>
                  <a:pt x="361" y="723"/>
                </a:moveTo>
                <a:lnTo>
                  <a:pt x="359" y="720"/>
                </a:lnTo>
                <a:lnTo>
                  <a:pt x="363" y="721"/>
                </a:lnTo>
                <a:lnTo>
                  <a:pt x="361" y="723"/>
                </a:lnTo>
                <a:close/>
                <a:moveTo>
                  <a:pt x="360" y="686"/>
                </a:moveTo>
                <a:lnTo>
                  <a:pt x="359" y="685"/>
                </a:lnTo>
                <a:lnTo>
                  <a:pt x="359" y="685"/>
                </a:lnTo>
                <a:lnTo>
                  <a:pt x="359" y="685"/>
                </a:lnTo>
                <a:lnTo>
                  <a:pt x="361" y="685"/>
                </a:lnTo>
                <a:lnTo>
                  <a:pt x="364" y="686"/>
                </a:lnTo>
                <a:lnTo>
                  <a:pt x="360" y="686"/>
                </a:lnTo>
                <a:close/>
                <a:moveTo>
                  <a:pt x="360" y="681"/>
                </a:moveTo>
                <a:lnTo>
                  <a:pt x="356" y="680"/>
                </a:lnTo>
                <a:lnTo>
                  <a:pt x="355" y="679"/>
                </a:lnTo>
                <a:lnTo>
                  <a:pt x="355" y="679"/>
                </a:lnTo>
                <a:lnTo>
                  <a:pt x="354" y="678"/>
                </a:lnTo>
                <a:lnTo>
                  <a:pt x="353" y="676"/>
                </a:lnTo>
                <a:lnTo>
                  <a:pt x="355" y="676"/>
                </a:lnTo>
                <a:lnTo>
                  <a:pt x="356" y="676"/>
                </a:lnTo>
                <a:lnTo>
                  <a:pt x="357" y="676"/>
                </a:lnTo>
                <a:lnTo>
                  <a:pt x="357" y="677"/>
                </a:lnTo>
                <a:lnTo>
                  <a:pt x="358" y="679"/>
                </a:lnTo>
                <a:lnTo>
                  <a:pt x="360" y="681"/>
                </a:lnTo>
                <a:close/>
                <a:moveTo>
                  <a:pt x="353" y="657"/>
                </a:moveTo>
                <a:lnTo>
                  <a:pt x="355" y="658"/>
                </a:lnTo>
                <a:lnTo>
                  <a:pt x="356" y="659"/>
                </a:lnTo>
                <a:lnTo>
                  <a:pt x="357" y="660"/>
                </a:lnTo>
                <a:lnTo>
                  <a:pt x="358" y="661"/>
                </a:lnTo>
                <a:lnTo>
                  <a:pt x="356" y="661"/>
                </a:lnTo>
                <a:lnTo>
                  <a:pt x="355" y="661"/>
                </a:lnTo>
                <a:lnTo>
                  <a:pt x="354" y="660"/>
                </a:lnTo>
                <a:lnTo>
                  <a:pt x="353" y="657"/>
                </a:lnTo>
                <a:close/>
                <a:moveTo>
                  <a:pt x="350" y="627"/>
                </a:moveTo>
                <a:cubicBezTo>
                  <a:pt x="359" y="629"/>
                  <a:pt x="363" y="630"/>
                  <a:pt x="362" y="630"/>
                </a:cubicBezTo>
                <a:lnTo>
                  <a:pt x="362" y="630"/>
                </a:lnTo>
                <a:cubicBezTo>
                  <a:pt x="362" y="630"/>
                  <a:pt x="354" y="628"/>
                  <a:pt x="350" y="627"/>
                </a:cubicBezTo>
                <a:close/>
                <a:moveTo>
                  <a:pt x="354" y="689"/>
                </a:moveTo>
                <a:cubicBezTo>
                  <a:pt x="358" y="697"/>
                  <a:pt x="360" y="701"/>
                  <a:pt x="360" y="701"/>
                </a:cubicBezTo>
                <a:lnTo>
                  <a:pt x="360" y="701"/>
                </a:lnTo>
                <a:lnTo>
                  <a:pt x="360" y="701"/>
                </a:lnTo>
                <a:cubicBezTo>
                  <a:pt x="360" y="702"/>
                  <a:pt x="353" y="693"/>
                  <a:pt x="350" y="689"/>
                </a:cubicBezTo>
                <a:lnTo>
                  <a:pt x="354" y="689"/>
                </a:lnTo>
                <a:close/>
                <a:moveTo>
                  <a:pt x="350" y="685"/>
                </a:moveTo>
                <a:lnTo>
                  <a:pt x="347" y="685"/>
                </a:lnTo>
                <a:lnTo>
                  <a:pt x="344" y="681"/>
                </a:lnTo>
                <a:lnTo>
                  <a:pt x="347" y="682"/>
                </a:lnTo>
                <a:lnTo>
                  <a:pt x="348" y="682"/>
                </a:lnTo>
                <a:lnTo>
                  <a:pt x="349" y="682"/>
                </a:lnTo>
                <a:lnTo>
                  <a:pt x="349" y="683"/>
                </a:lnTo>
                <a:lnTo>
                  <a:pt x="350" y="685"/>
                </a:lnTo>
                <a:close/>
                <a:moveTo>
                  <a:pt x="342" y="655"/>
                </a:moveTo>
                <a:lnTo>
                  <a:pt x="344" y="659"/>
                </a:lnTo>
                <a:lnTo>
                  <a:pt x="342" y="658"/>
                </a:lnTo>
                <a:lnTo>
                  <a:pt x="341" y="656"/>
                </a:lnTo>
                <a:lnTo>
                  <a:pt x="341" y="655"/>
                </a:lnTo>
                <a:lnTo>
                  <a:pt x="342" y="655"/>
                </a:lnTo>
                <a:close/>
                <a:moveTo>
                  <a:pt x="344" y="674"/>
                </a:moveTo>
                <a:lnTo>
                  <a:pt x="346" y="677"/>
                </a:lnTo>
                <a:lnTo>
                  <a:pt x="346" y="677"/>
                </a:lnTo>
                <a:lnTo>
                  <a:pt x="344" y="677"/>
                </a:lnTo>
                <a:lnTo>
                  <a:pt x="342" y="676"/>
                </a:lnTo>
                <a:lnTo>
                  <a:pt x="341" y="676"/>
                </a:lnTo>
                <a:lnTo>
                  <a:pt x="340" y="676"/>
                </a:lnTo>
                <a:lnTo>
                  <a:pt x="339" y="674"/>
                </a:lnTo>
                <a:lnTo>
                  <a:pt x="344" y="674"/>
                </a:lnTo>
                <a:close/>
                <a:moveTo>
                  <a:pt x="348" y="699"/>
                </a:moveTo>
                <a:lnTo>
                  <a:pt x="347" y="699"/>
                </a:lnTo>
                <a:lnTo>
                  <a:pt x="346" y="698"/>
                </a:lnTo>
                <a:lnTo>
                  <a:pt x="346" y="698"/>
                </a:lnTo>
                <a:lnTo>
                  <a:pt x="345" y="697"/>
                </a:lnTo>
                <a:lnTo>
                  <a:pt x="345" y="697"/>
                </a:lnTo>
                <a:lnTo>
                  <a:pt x="344" y="695"/>
                </a:lnTo>
                <a:lnTo>
                  <a:pt x="343" y="694"/>
                </a:lnTo>
                <a:lnTo>
                  <a:pt x="341" y="691"/>
                </a:lnTo>
                <a:lnTo>
                  <a:pt x="339" y="688"/>
                </a:lnTo>
                <a:lnTo>
                  <a:pt x="340" y="688"/>
                </a:lnTo>
                <a:lnTo>
                  <a:pt x="340" y="688"/>
                </a:lnTo>
                <a:lnTo>
                  <a:pt x="340" y="688"/>
                </a:lnTo>
                <a:lnTo>
                  <a:pt x="341" y="688"/>
                </a:lnTo>
                <a:lnTo>
                  <a:pt x="341" y="689"/>
                </a:lnTo>
                <a:lnTo>
                  <a:pt x="341" y="689"/>
                </a:lnTo>
                <a:lnTo>
                  <a:pt x="342" y="690"/>
                </a:lnTo>
                <a:lnTo>
                  <a:pt x="342" y="691"/>
                </a:lnTo>
                <a:lnTo>
                  <a:pt x="343" y="692"/>
                </a:lnTo>
                <a:lnTo>
                  <a:pt x="345" y="694"/>
                </a:lnTo>
                <a:lnTo>
                  <a:pt x="346" y="696"/>
                </a:lnTo>
                <a:lnTo>
                  <a:pt x="348" y="699"/>
                </a:lnTo>
                <a:close/>
                <a:moveTo>
                  <a:pt x="347" y="726"/>
                </a:moveTo>
                <a:lnTo>
                  <a:pt x="346" y="728"/>
                </a:lnTo>
                <a:lnTo>
                  <a:pt x="344" y="727"/>
                </a:lnTo>
                <a:lnTo>
                  <a:pt x="343" y="727"/>
                </a:lnTo>
                <a:lnTo>
                  <a:pt x="342" y="726"/>
                </a:lnTo>
                <a:lnTo>
                  <a:pt x="341" y="725"/>
                </a:lnTo>
                <a:cubicBezTo>
                  <a:pt x="344" y="725"/>
                  <a:pt x="346" y="725"/>
                  <a:pt x="347" y="726"/>
                </a:cubicBezTo>
                <a:close/>
                <a:moveTo>
                  <a:pt x="338" y="626"/>
                </a:moveTo>
                <a:lnTo>
                  <a:pt x="336" y="626"/>
                </a:lnTo>
                <a:lnTo>
                  <a:pt x="334" y="626"/>
                </a:lnTo>
                <a:lnTo>
                  <a:pt x="333" y="626"/>
                </a:lnTo>
                <a:lnTo>
                  <a:pt x="332" y="625"/>
                </a:lnTo>
                <a:lnTo>
                  <a:pt x="331" y="625"/>
                </a:lnTo>
                <a:lnTo>
                  <a:pt x="330" y="625"/>
                </a:lnTo>
                <a:lnTo>
                  <a:pt x="330" y="624"/>
                </a:lnTo>
                <a:lnTo>
                  <a:pt x="329" y="623"/>
                </a:lnTo>
                <a:lnTo>
                  <a:pt x="328" y="622"/>
                </a:lnTo>
                <a:lnTo>
                  <a:pt x="326" y="620"/>
                </a:lnTo>
                <a:lnTo>
                  <a:pt x="330" y="621"/>
                </a:lnTo>
                <a:lnTo>
                  <a:pt x="332" y="622"/>
                </a:lnTo>
                <a:lnTo>
                  <a:pt x="334" y="622"/>
                </a:lnTo>
                <a:lnTo>
                  <a:pt x="335" y="623"/>
                </a:lnTo>
                <a:lnTo>
                  <a:pt x="336" y="623"/>
                </a:lnTo>
                <a:lnTo>
                  <a:pt x="336" y="623"/>
                </a:lnTo>
                <a:lnTo>
                  <a:pt x="337" y="624"/>
                </a:lnTo>
                <a:lnTo>
                  <a:pt x="337" y="624"/>
                </a:lnTo>
                <a:lnTo>
                  <a:pt x="337" y="625"/>
                </a:lnTo>
                <a:lnTo>
                  <a:pt x="338" y="626"/>
                </a:lnTo>
                <a:close/>
                <a:moveTo>
                  <a:pt x="223" y="710"/>
                </a:moveTo>
                <a:lnTo>
                  <a:pt x="225" y="711"/>
                </a:lnTo>
                <a:lnTo>
                  <a:pt x="225" y="711"/>
                </a:lnTo>
                <a:lnTo>
                  <a:pt x="226" y="711"/>
                </a:lnTo>
                <a:cubicBezTo>
                  <a:pt x="230" y="712"/>
                  <a:pt x="231" y="714"/>
                  <a:pt x="234" y="718"/>
                </a:cubicBezTo>
                <a:cubicBezTo>
                  <a:pt x="236" y="721"/>
                  <a:pt x="243" y="730"/>
                  <a:pt x="245" y="733"/>
                </a:cubicBezTo>
                <a:cubicBezTo>
                  <a:pt x="236" y="730"/>
                  <a:pt x="227" y="723"/>
                  <a:pt x="223" y="710"/>
                </a:cubicBezTo>
                <a:close/>
                <a:moveTo>
                  <a:pt x="241" y="742"/>
                </a:moveTo>
                <a:cubicBezTo>
                  <a:pt x="238" y="738"/>
                  <a:pt x="235" y="735"/>
                  <a:pt x="235" y="735"/>
                </a:cubicBezTo>
                <a:lnTo>
                  <a:pt x="235" y="735"/>
                </a:lnTo>
                <a:cubicBezTo>
                  <a:pt x="235" y="734"/>
                  <a:pt x="240" y="741"/>
                  <a:pt x="241" y="742"/>
                </a:cubicBezTo>
                <a:close/>
                <a:moveTo>
                  <a:pt x="224" y="627"/>
                </a:moveTo>
                <a:lnTo>
                  <a:pt x="223" y="624"/>
                </a:lnTo>
                <a:lnTo>
                  <a:pt x="226" y="625"/>
                </a:lnTo>
                <a:lnTo>
                  <a:pt x="228" y="625"/>
                </a:lnTo>
                <a:lnTo>
                  <a:pt x="228" y="626"/>
                </a:lnTo>
                <a:lnTo>
                  <a:pt x="228" y="626"/>
                </a:lnTo>
                <a:lnTo>
                  <a:pt x="228" y="626"/>
                </a:lnTo>
                <a:lnTo>
                  <a:pt x="227" y="626"/>
                </a:lnTo>
                <a:lnTo>
                  <a:pt x="225" y="626"/>
                </a:lnTo>
                <a:lnTo>
                  <a:pt x="224" y="627"/>
                </a:lnTo>
                <a:close/>
                <a:moveTo>
                  <a:pt x="223" y="573"/>
                </a:moveTo>
                <a:lnTo>
                  <a:pt x="222" y="572"/>
                </a:lnTo>
                <a:lnTo>
                  <a:pt x="224" y="570"/>
                </a:lnTo>
                <a:lnTo>
                  <a:pt x="226" y="571"/>
                </a:lnTo>
                <a:lnTo>
                  <a:pt x="223" y="573"/>
                </a:lnTo>
                <a:close/>
                <a:moveTo>
                  <a:pt x="224" y="600"/>
                </a:moveTo>
                <a:lnTo>
                  <a:pt x="227" y="596"/>
                </a:lnTo>
                <a:lnTo>
                  <a:pt x="227" y="596"/>
                </a:lnTo>
                <a:lnTo>
                  <a:pt x="227" y="596"/>
                </a:lnTo>
                <a:lnTo>
                  <a:pt x="226" y="597"/>
                </a:lnTo>
                <a:lnTo>
                  <a:pt x="224" y="600"/>
                </a:lnTo>
                <a:close/>
                <a:moveTo>
                  <a:pt x="237" y="593"/>
                </a:moveTo>
                <a:lnTo>
                  <a:pt x="235" y="591"/>
                </a:lnTo>
                <a:lnTo>
                  <a:pt x="236" y="588"/>
                </a:lnTo>
                <a:lnTo>
                  <a:pt x="237" y="586"/>
                </a:lnTo>
                <a:lnTo>
                  <a:pt x="238" y="584"/>
                </a:lnTo>
                <a:lnTo>
                  <a:pt x="239" y="583"/>
                </a:lnTo>
                <a:lnTo>
                  <a:pt x="239" y="583"/>
                </a:lnTo>
                <a:lnTo>
                  <a:pt x="240" y="583"/>
                </a:lnTo>
                <a:lnTo>
                  <a:pt x="240" y="584"/>
                </a:lnTo>
                <a:lnTo>
                  <a:pt x="241" y="585"/>
                </a:lnTo>
                <a:cubicBezTo>
                  <a:pt x="246" y="594"/>
                  <a:pt x="252" y="600"/>
                  <a:pt x="252" y="600"/>
                </a:cubicBezTo>
                <a:lnTo>
                  <a:pt x="253" y="601"/>
                </a:lnTo>
                <a:lnTo>
                  <a:pt x="253" y="601"/>
                </a:lnTo>
                <a:lnTo>
                  <a:pt x="253" y="601"/>
                </a:lnTo>
                <a:lnTo>
                  <a:pt x="253" y="601"/>
                </a:lnTo>
                <a:cubicBezTo>
                  <a:pt x="253" y="602"/>
                  <a:pt x="250" y="600"/>
                  <a:pt x="250" y="599"/>
                </a:cubicBezTo>
                <a:cubicBezTo>
                  <a:pt x="248" y="598"/>
                  <a:pt x="239" y="594"/>
                  <a:pt x="237" y="593"/>
                </a:cubicBezTo>
                <a:close/>
                <a:moveTo>
                  <a:pt x="242" y="562"/>
                </a:moveTo>
                <a:lnTo>
                  <a:pt x="242" y="561"/>
                </a:lnTo>
                <a:lnTo>
                  <a:pt x="244" y="563"/>
                </a:lnTo>
                <a:lnTo>
                  <a:pt x="245" y="563"/>
                </a:lnTo>
                <a:lnTo>
                  <a:pt x="244" y="564"/>
                </a:lnTo>
                <a:lnTo>
                  <a:pt x="242" y="562"/>
                </a:lnTo>
                <a:close/>
                <a:moveTo>
                  <a:pt x="272" y="627"/>
                </a:moveTo>
                <a:lnTo>
                  <a:pt x="273" y="628"/>
                </a:lnTo>
                <a:lnTo>
                  <a:pt x="273" y="628"/>
                </a:lnTo>
                <a:lnTo>
                  <a:pt x="273" y="629"/>
                </a:lnTo>
                <a:lnTo>
                  <a:pt x="274" y="629"/>
                </a:lnTo>
                <a:lnTo>
                  <a:pt x="274" y="630"/>
                </a:lnTo>
                <a:lnTo>
                  <a:pt x="274" y="630"/>
                </a:lnTo>
                <a:lnTo>
                  <a:pt x="274" y="630"/>
                </a:lnTo>
                <a:lnTo>
                  <a:pt x="274" y="630"/>
                </a:lnTo>
                <a:lnTo>
                  <a:pt x="274" y="630"/>
                </a:lnTo>
                <a:cubicBezTo>
                  <a:pt x="274" y="630"/>
                  <a:pt x="271" y="628"/>
                  <a:pt x="270" y="628"/>
                </a:cubicBezTo>
                <a:cubicBezTo>
                  <a:pt x="268" y="626"/>
                  <a:pt x="256" y="618"/>
                  <a:pt x="251" y="615"/>
                </a:cubicBezTo>
                <a:cubicBezTo>
                  <a:pt x="250" y="614"/>
                  <a:pt x="249" y="613"/>
                  <a:pt x="249" y="613"/>
                </a:cubicBezTo>
                <a:lnTo>
                  <a:pt x="249" y="612"/>
                </a:lnTo>
                <a:lnTo>
                  <a:pt x="249" y="612"/>
                </a:lnTo>
                <a:lnTo>
                  <a:pt x="249" y="612"/>
                </a:lnTo>
                <a:cubicBezTo>
                  <a:pt x="248" y="612"/>
                  <a:pt x="250" y="613"/>
                  <a:pt x="250" y="613"/>
                </a:cubicBezTo>
                <a:cubicBezTo>
                  <a:pt x="252" y="614"/>
                  <a:pt x="264" y="622"/>
                  <a:pt x="272" y="627"/>
                </a:cubicBezTo>
                <a:close/>
                <a:moveTo>
                  <a:pt x="261" y="613"/>
                </a:moveTo>
                <a:lnTo>
                  <a:pt x="264" y="614"/>
                </a:lnTo>
                <a:lnTo>
                  <a:pt x="265" y="615"/>
                </a:lnTo>
                <a:lnTo>
                  <a:pt x="266" y="615"/>
                </a:lnTo>
                <a:lnTo>
                  <a:pt x="266" y="616"/>
                </a:lnTo>
                <a:lnTo>
                  <a:pt x="266" y="616"/>
                </a:lnTo>
                <a:lnTo>
                  <a:pt x="265" y="615"/>
                </a:lnTo>
                <a:lnTo>
                  <a:pt x="262" y="613"/>
                </a:lnTo>
                <a:lnTo>
                  <a:pt x="261" y="613"/>
                </a:lnTo>
                <a:close/>
                <a:moveTo>
                  <a:pt x="296" y="671"/>
                </a:moveTo>
                <a:cubicBezTo>
                  <a:pt x="290" y="667"/>
                  <a:pt x="286" y="664"/>
                  <a:pt x="285" y="664"/>
                </a:cubicBezTo>
                <a:cubicBezTo>
                  <a:pt x="281" y="664"/>
                  <a:pt x="276" y="656"/>
                  <a:pt x="272" y="650"/>
                </a:cubicBezTo>
                <a:lnTo>
                  <a:pt x="272" y="649"/>
                </a:lnTo>
                <a:lnTo>
                  <a:pt x="272" y="649"/>
                </a:lnTo>
                <a:lnTo>
                  <a:pt x="272" y="649"/>
                </a:lnTo>
                <a:lnTo>
                  <a:pt x="272" y="649"/>
                </a:lnTo>
                <a:lnTo>
                  <a:pt x="272" y="649"/>
                </a:lnTo>
                <a:cubicBezTo>
                  <a:pt x="272" y="648"/>
                  <a:pt x="277" y="651"/>
                  <a:pt x="279" y="652"/>
                </a:cubicBezTo>
                <a:lnTo>
                  <a:pt x="281" y="653"/>
                </a:lnTo>
                <a:lnTo>
                  <a:pt x="283" y="654"/>
                </a:lnTo>
                <a:lnTo>
                  <a:pt x="286" y="656"/>
                </a:lnTo>
                <a:lnTo>
                  <a:pt x="289" y="657"/>
                </a:lnTo>
                <a:cubicBezTo>
                  <a:pt x="292" y="661"/>
                  <a:pt x="295" y="668"/>
                  <a:pt x="296" y="671"/>
                </a:cubicBezTo>
                <a:close/>
                <a:moveTo>
                  <a:pt x="303" y="647"/>
                </a:moveTo>
                <a:lnTo>
                  <a:pt x="296" y="644"/>
                </a:lnTo>
                <a:lnTo>
                  <a:pt x="295" y="643"/>
                </a:lnTo>
                <a:lnTo>
                  <a:pt x="295" y="642"/>
                </a:lnTo>
                <a:lnTo>
                  <a:pt x="294" y="641"/>
                </a:lnTo>
                <a:lnTo>
                  <a:pt x="294" y="641"/>
                </a:lnTo>
                <a:lnTo>
                  <a:pt x="294" y="641"/>
                </a:lnTo>
                <a:lnTo>
                  <a:pt x="295" y="641"/>
                </a:lnTo>
                <a:lnTo>
                  <a:pt x="296" y="642"/>
                </a:lnTo>
                <a:lnTo>
                  <a:pt x="297" y="643"/>
                </a:lnTo>
                <a:lnTo>
                  <a:pt x="300" y="645"/>
                </a:lnTo>
                <a:lnTo>
                  <a:pt x="303" y="647"/>
                </a:lnTo>
                <a:close/>
                <a:moveTo>
                  <a:pt x="259" y="628"/>
                </a:moveTo>
                <a:cubicBezTo>
                  <a:pt x="268" y="634"/>
                  <a:pt x="275" y="639"/>
                  <a:pt x="276" y="640"/>
                </a:cubicBezTo>
                <a:cubicBezTo>
                  <a:pt x="281" y="643"/>
                  <a:pt x="281" y="643"/>
                  <a:pt x="281" y="643"/>
                </a:cubicBezTo>
                <a:lnTo>
                  <a:pt x="282" y="643"/>
                </a:lnTo>
                <a:lnTo>
                  <a:pt x="282" y="644"/>
                </a:lnTo>
                <a:cubicBezTo>
                  <a:pt x="274" y="639"/>
                  <a:pt x="268" y="636"/>
                  <a:pt x="267" y="636"/>
                </a:cubicBezTo>
                <a:cubicBezTo>
                  <a:pt x="262" y="634"/>
                  <a:pt x="262" y="633"/>
                  <a:pt x="260" y="630"/>
                </a:cubicBezTo>
                <a:lnTo>
                  <a:pt x="259" y="629"/>
                </a:lnTo>
                <a:lnTo>
                  <a:pt x="259" y="628"/>
                </a:lnTo>
                <a:close/>
                <a:moveTo>
                  <a:pt x="261" y="651"/>
                </a:moveTo>
                <a:lnTo>
                  <a:pt x="261" y="650"/>
                </a:lnTo>
                <a:lnTo>
                  <a:pt x="260" y="648"/>
                </a:lnTo>
                <a:lnTo>
                  <a:pt x="260" y="647"/>
                </a:lnTo>
                <a:lnTo>
                  <a:pt x="259" y="646"/>
                </a:lnTo>
                <a:lnTo>
                  <a:pt x="261" y="649"/>
                </a:lnTo>
                <a:lnTo>
                  <a:pt x="262" y="651"/>
                </a:lnTo>
                <a:lnTo>
                  <a:pt x="262" y="651"/>
                </a:lnTo>
                <a:lnTo>
                  <a:pt x="262" y="651"/>
                </a:lnTo>
                <a:lnTo>
                  <a:pt x="261" y="651"/>
                </a:lnTo>
                <a:close/>
                <a:moveTo>
                  <a:pt x="248" y="652"/>
                </a:moveTo>
                <a:lnTo>
                  <a:pt x="248" y="652"/>
                </a:lnTo>
                <a:lnTo>
                  <a:pt x="249" y="652"/>
                </a:lnTo>
                <a:lnTo>
                  <a:pt x="252" y="654"/>
                </a:lnTo>
                <a:lnTo>
                  <a:pt x="253" y="656"/>
                </a:lnTo>
                <a:lnTo>
                  <a:pt x="254" y="658"/>
                </a:lnTo>
                <a:lnTo>
                  <a:pt x="254" y="660"/>
                </a:lnTo>
                <a:lnTo>
                  <a:pt x="255" y="661"/>
                </a:lnTo>
                <a:lnTo>
                  <a:pt x="255" y="662"/>
                </a:lnTo>
                <a:lnTo>
                  <a:pt x="255" y="662"/>
                </a:lnTo>
                <a:cubicBezTo>
                  <a:pt x="256" y="663"/>
                  <a:pt x="252" y="657"/>
                  <a:pt x="250" y="655"/>
                </a:cubicBezTo>
                <a:lnTo>
                  <a:pt x="248" y="652"/>
                </a:lnTo>
                <a:close/>
                <a:moveTo>
                  <a:pt x="254" y="689"/>
                </a:moveTo>
                <a:cubicBezTo>
                  <a:pt x="251" y="686"/>
                  <a:pt x="246" y="679"/>
                  <a:pt x="244" y="676"/>
                </a:cubicBezTo>
                <a:lnTo>
                  <a:pt x="245" y="676"/>
                </a:lnTo>
                <a:lnTo>
                  <a:pt x="246" y="677"/>
                </a:lnTo>
                <a:lnTo>
                  <a:pt x="246" y="677"/>
                </a:lnTo>
                <a:lnTo>
                  <a:pt x="247" y="677"/>
                </a:lnTo>
                <a:lnTo>
                  <a:pt x="247" y="678"/>
                </a:lnTo>
                <a:lnTo>
                  <a:pt x="247" y="678"/>
                </a:lnTo>
                <a:lnTo>
                  <a:pt x="248" y="679"/>
                </a:lnTo>
                <a:lnTo>
                  <a:pt x="248" y="680"/>
                </a:lnTo>
                <a:lnTo>
                  <a:pt x="249" y="681"/>
                </a:lnTo>
                <a:lnTo>
                  <a:pt x="249" y="682"/>
                </a:lnTo>
                <a:lnTo>
                  <a:pt x="251" y="684"/>
                </a:lnTo>
                <a:lnTo>
                  <a:pt x="252" y="687"/>
                </a:lnTo>
                <a:lnTo>
                  <a:pt x="254" y="689"/>
                </a:lnTo>
                <a:close/>
                <a:moveTo>
                  <a:pt x="252" y="593"/>
                </a:moveTo>
                <a:lnTo>
                  <a:pt x="253" y="594"/>
                </a:lnTo>
                <a:lnTo>
                  <a:pt x="255" y="595"/>
                </a:lnTo>
                <a:lnTo>
                  <a:pt x="257" y="596"/>
                </a:lnTo>
                <a:lnTo>
                  <a:pt x="257" y="597"/>
                </a:lnTo>
                <a:lnTo>
                  <a:pt x="258" y="599"/>
                </a:lnTo>
                <a:lnTo>
                  <a:pt x="258" y="600"/>
                </a:lnTo>
                <a:lnTo>
                  <a:pt x="259" y="601"/>
                </a:lnTo>
                <a:lnTo>
                  <a:pt x="259" y="601"/>
                </a:lnTo>
                <a:lnTo>
                  <a:pt x="259" y="602"/>
                </a:lnTo>
                <a:lnTo>
                  <a:pt x="259" y="602"/>
                </a:lnTo>
                <a:cubicBezTo>
                  <a:pt x="259" y="602"/>
                  <a:pt x="254" y="595"/>
                  <a:pt x="252" y="593"/>
                </a:cubicBezTo>
                <a:close/>
                <a:moveTo>
                  <a:pt x="246" y="643"/>
                </a:moveTo>
                <a:lnTo>
                  <a:pt x="245" y="642"/>
                </a:lnTo>
                <a:lnTo>
                  <a:pt x="244" y="642"/>
                </a:lnTo>
                <a:lnTo>
                  <a:pt x="243" y="641"/>
                </a:lnTo>
                <a:lnTo>
                  <a:pt x="242" y="640"/>
                </a:lnTo>
                <a:lnTo>
                  <a:pt x="240" y="640"/>
                </a:lnTo>
                <a:lnTo>
                  <a:pt x="239" y="639"/>
                </a:lnTo>
                <a:lnTo>
                  <a:pt x="238" y="638"/>
                </a:lnTo>
                <a:cubicBezTo>
                  <a:pt x="230" y="626"/>
                  <a:pt x="230" y="627"/>
                  <a:pt x="230" y="626"/>
                </a:cubicBezTo>
                <a:lnTo>
                  <a:pt x="232" y="627"/>
                </a:lnTo>
                <a:cubicBezTo>
                  <a:pt x="240" y="629"/>
                  <a:pt x="242" y="633"/>
                  <a:pt x="246" y="643"/>
                </a:cubicBezTo>
                <a:close/>
                <a:moveTo>
                  <a:pt x="231" y="604"/>
                </a:moveTo>
                <a:lnTo>
                  <a:pt x="229" y="604"/>
                </a:lnTo>
                <a:lnTo>
                  <a:pt x="228" y="603"/>
                </a:lnTo>
                <a:lnTo>
                  <a:pt x="228" y="602"/>
                </a:lnTo>
                <a:lnTo>
                  <a:pt x="229" y="600"/>
                </a:lnTo>
                <a:lnTo>
                  <a:pt x="230" y="598"/>
                </a:lnTo>
                <a:lnTo>
                  <a:pt x="232" y="600"/>
                </a:lnTo>
                <a:lnTo>
                  <a:pt x="232" y="601"/>
                </a:lnTo>
                <a:lnTo>
                  <a:pt x="232" y="601"/>
                </a:lnTo>
                <a:lnTo>
                  <a:pt x="231" y="602"/>
                </a:lnTo>
                <a:lnTo>
                  <a:pt x="231" y="604"/>
                </a:lnTo>
                <a:close/>
                <a:moveTo>
                  <a:pt x="241" y="667"/>
                </a:moveTo>
                <a:lnTo>
                  <a:pt x="240" y="666"/>
                </a:lnTo>
                <a:lnTo>
                  <a:pt x="237" y="665"/>
                </a:lnTo>
                <a:lnTo>
                  <a:pt x="236" y="664"/>
                </a:lnTo>
                <a:cubicBezTo>
                  <a:pt x="229" y="655"/>
                  <a:pt x="224" y="648"/>
                  <a:pt x="223" y="647"/>
                </a:cubicBezTo>
                <a:cubicBezTo>
                  <a:pt x="219" y="642"/>
                  <a:pt x="218" y="640"/>
                  <a:pt x="218" y="639"/>
                </a:cubicBezTo>
                <a:cubicBezTo>
                  <a:pt x="218" y="638"/>
                  <a:pt x="219" y="636"/>
                  <a:pt x="219" y="635"/>
                </a:cubicBezTo>
                <a:lnTo>
                  <a:pt x="219" y="634"/>
                </a:lnTo>
                <a:lnTo>
                  <a:pt x="219" y="633"/>
                </a:lnTo>
                <a:cubicBezTo>
                  <a:pt x="221" y="635"/>
                  <a:pt x="223" y="636"/>
                  <a:pt x="223" y="636"/>
                </a:cubicBezTo>
                <a:cubicBezTo>
                  <a:pt x="225" y="638"/>
                  <a:pt x="226" y="640"/>
                  <a:pt x="230" y="646"/>
                </a:cubicBezTo>
                <a:cubicBezTo>
                  <a:pt x="231" y="649"/>
                  <a:pt x="238" y="661"/>
                  <a:pt x="241" y="667"/>
                </a:cubicBezTo>
                <a:close/>
                <a:moveTo>
                  <a:pt x="240" y="683"/>
                </a:moveTo>
                <a:lnTo>
                  <a:pt x="239" y="683"/>
                </a:lnTo>
                <a:lnTo>
                  <a:pt x="237" y="683"/>
                </a:lnTo>
                <a:lnTo>
                  <a:pt x="236" y="682"/>
                </a:lnTo>
                <a:lnTo>
                  <a:pt x="235" y="682"/>
                </a:lnTo>
                <a:lnTo>
                  <a:pt x="235" y="682"/>
                </a:lnTo>
                <a:lnTo>
                  <a:pt x="234" y="681"/>
                </a:lnTo>
                <a:cubicBezTo>
                  <a:pt x="233" y="681"/>
                  <a:pt x="231" y="677"/>
                  <a:pt x="230" y="675"/>
                </a:cubicBezTo>
                <a:lnTo>
                  <a:pt x="229" y="673"/>
                </a:lnTo>
                <a:lnTo>
                  <a:pt x="228" y="670"/>
                </a:lnTo>
                <a:lnTo>
                  <a:pt x="227" y="668"/>
                </a:lnTo>
                <a:lnTo>
                  <a:pt x="227" y="668"/>
                </a:lnTo>
                <a:lnTo>
                  <a:pt x="228" y="668"/>
                </a:lnTo>
                <a:lnTo>
                  <a:pt x="228" y="668"/>
                </a:lnTo>
                <a:cubicBezTo>
                  <a:pt x="229" y="668"/>
                  <a:pt x="232" y="672"/>
                  <a:pt x="235" y="676"/>
                </a:cubicBezTo>
                <a:lnTo>
                  <a:pt x="236" y="678"/>
                </a:lnTo>
                <a:lnTo>
                  <a:pt x="238" y="680"/>
                </a:lnTo>
                <a:lnTo>
                  <a:pt x="240" y="683"/>
                </a:lnTo>
                <a:close/>
                <a:moveTo>
                  <a:pt x="233" y="693"/>
                </a:moveTo>
                <a:lnTo>
                  <a:pt x="230" y="691"/>
                </a:lnTo>
                <a:lnTo>
                  <a:pt x="228" y="691"/>
                </a:lnTo>
                <a:lnTo>
                  <a:pt x="227" y="690"/>
                </a:lnTo>
                <a:lnTo>
                  <a:pt x="226" y="689"/>
                </a:lnTo>
                <a:lnTo>
                  <a:pt x="225" y="689"/>
                </a:lnTo>
                <a:lnTo>
                  <a:pt x="224" y="688"/>
                </a:lnTo>
                <a:lnTo>
                  <a:pt x="223" y="687"/>
                </a:lnTo>
                <a:lnTo>
                  <a:pt x="223" y="686"/>
                </a:lnTo>
                <a:lnTo>
                  <a:pt x="222" y="685"/>
                </a:lnTo>
                <a:lnTo>
                  <a:pt x="221" y="683"/>
                </a:lnTo>
                <a:lnTo>
                  <a:pt x="224" y="684"/>
                </a:lnTo>
                <a:lnTo>
                  <a:pt x="226" y="685"/>
                </a:lnTo>
                <a:lnTo>
                  <a:pt x="227" y="685"/>
                </a:lnTo>
                <a:lnTo>
                  <a:pt x="228" y="686"/>
                </a:lnTo>
                <a:lnTo>
                  <a:pt x="229" y="686"/>
                </a:lnTo>
                <a:lnTo>
                  <a:pt x="229" y="687"/>
                </a:lnTo>
                <a:lnTo>
                  <a:pt x="230" y="688"/>
                </a:lnTo>
                <a:lnTo>
                  <a:pt x="231" y="689"/>
                </a:lnTo>
                <a:lnTo>
                  <a:pt x="231" y="691"/>
                </a:lnTo>
                <a:lnTo>
                  <a:pt x="233" y="693"/>
                </a:lnTo>
                <a:close/>
                <a:moveTo>
                  <a:pt x="223" y="738"/>
                </a:moveTo>
                <a:cubicBezTo>
                  <a:pt x="211" y="727"/>
                  <a:pt x="207" y="721"/>
                  <a:pt x="207" y="721"/>
                </a:cubicBezTo>
                <a:lnTo>
                  <a:pt x="207" y="720"/>
                </a:lnTo>
                <a:lnTo>
                  <a:pt x="207" y="720"/>
                </a:lnTo>
                <a:lnTo>
                  <a:pt x="207" y="720"/>
                </a:lnTo>
                <a:cubicBezTo>
                  <a:pt x="207" y="719"/>
                  <a:pt x="213" y="723"/>
                  <a:pt x="216" y="725"/>
                </a:cubicBezTo>
                <a:cubicBezTo>
                  <a:pt x="220" y="727"/>
                  <a:pt x="226" y="730"/>
                  <a:pt x="228" y="731"/>
                </a:cubicBezTo>
                <a:lnTo>
                  <a:pt x="229" y="734"/>
                </a:lnTo>
                <a:lnTo>
                  <a:pt x="231" y="736"/>
                </a:lnTo>
                <a:lnTo>
                  <a:pt x="232" y="737"/>
                </a:lnTo>
                <a:lnTo>
                  <a:pt x="233" y="738"/>
                </a:lnTo>
                <a:lnTo>
                  <a:pt x="234" y="739"/>
                </a:lnTo>
                <a:lnTo>
                  <a:pt x="234" y="740"/>
                </a:lnTo>
                <a:lnTo>
                  <a:pt x="234" y="740"/>
                </a:lnTo>
                <a:lnTo>
                  <a:pt x="234" y="741"/>
                </a:lnTo>
                <a:lnTo>
                  <a:pt x="234" y="741"/>
                </a:lnTo>
                <a:lnTo>
                  <a:pt x="233" y="740"/>
                </a:lnTo>
                <a:lnTo>
                  <a:pt x="232" y="740"/>
                </a:lnTo>
                <a:lnTo>
                  <a:pt x="231" y="740"/>
                </a:lnTo>
                <a:lnTo>
                  <a:pt x="229" y="739"/>
                </a:lnTo>
                <a:lnTo>
                  <a:pt x="226" y="739"/>
                </a:lnTo>
                <a:lnTo>
                  <a:pt x="223" y="738"/>
                </a:lnTo>
                <a:close/>
                <a:moveTo>
                  <a:pt x="220" y="699"/>
                </a:moveTo>
                <a:cubicBezTo>
                  <a:pt x="221" y="701"/>
                  <a:pt x="224" y="705"/>
                  <a:pt x="224" y="705"/>
                </a:cubicBezTo>
                <a:lnTo>
                  <a:pt x="223" y="705"/>
                </a:lnTo>
                <a:lnTo>
                  <a:pt x="222" y="705"/>
                </a:lnTo>
                <a:lnTo>
                  <a:pt x="221" y="704"/>
                </a:lnTo>
                <a:lnTo>
                  <a:pt x="221" y="703"/>
                </a:lnTo>
                <a:lnTo>
                  <a:pt x="221" y="702"/>
                </a:lnTo>
                <a:lnTo>
                  <a:pt x="220" y="699"/>
                </a:lnTo>
                <a:close/>
                <a:moveTo>
                  <a:pt x="231" y="707"/>
                </a:moveTo>
                <a:lnTo>
                  <a:pt x="229" y="704"/>
                </a:lnTo>
                <a:lnTo>
                  <a:pt x="227" y="702"/>
                </a:lnTo>
                <a:lnTo>
                  <a:pt x="225" y="700"/>
                </a:lnTo>
                <a:lnTo>
                  <a:pt x="224" y="698"/>
                </a:lnTo>
                <a:lnTo>
                  <a:pt x="223" y="697"/>
                </a:lnTo>
                <a:lnTo>
                  <a:pt x="222" y="696"/>
                </a:lnTo>
                <a:lnTo>
                  <a:pt x="222" y="696"/>
                </a:lnTo>
                <a:lnTo>
                  <a:pt x="222" y="695"/>
                </a:lnTo>
                <a:lnTo>
                  <a:pt x="222" y="695"/>
                </a:lnTo>
                <a:lnTo>
                  <a:pt x="222" y="695"/>
                </a:lnTo>
                <a:lnTo>
                  <a:pt x="222" y="696"/>
                </a:lnTo>
                <a:lnTo>
                  <a:pt x="223" y="696"/>
                </a:lnTo>
                <a:lnTo>
                  <a:pt x="223" y="696"/>
                </a:lnTo>
                <a:lnTo>
                  <a:pt x="224" y="697"/>
                </a:lnTo>
                <a:lnTo>
                  <a:pt x="224" y="697"/>
                </a:lnTo>
                <a:lnTo>
                  <a:pt x="225" y="698"/>
                </a:lnTo>
                <a:lnTo>
                  <a:pt x="226" y="698"/>
                </a:lnTo>
                <a:lnTo>
                  <a:pt x="228" y="699"/>
                </a:lnTo>
                <a:lnTo>
                  <a:pt x="230" y="702"/>
                </a:lnTo>
                <a:lnTo>
                  <a:pt x="232" y="704"/>
                </a:lnTo>
                <a:lnTo>
                  <a:pt x="234" y="706"/>
                </a:lnTo>
                <a:lnTo>
                  <a:pt x="235" y="707"/>
                </a:lnTo>
                <a:lnTo>
                  <a:pt x="236" y="708"/>
                </a:lnTo>
                <a:lnTo>
                  <a:pt x="236" y="708"/>
                </a:lnTo>
                <a:lnTo>
                  <a:pt x="236" y="709"/>
                </a:lnTo>
                <a:lnTo>
                  <a:pt x="236" y="709"/>
                </a:lnTo>
                <a:lnTo>
                  <a:pt x="235" y="708"/>
                </a:lnTo>
                <a:lnTo>
                  <a:pt x="234" y="708"/>
                </a:lnTo>
                <a:lnTo>
                  <a:pt x="232" y="708"/>
                </a:lnTo>
                <a:lnTo>
                  <a:pt x="231" y="707"/>
                </a:lnTo>
                <a:close/>
                <a:moveTo>
                  <a:pt x="233" y="699"/>
                </a:moveTo>
                <a:lnTo>
                  <a:pt x="234" y="700"/>
                </a:lnTo>
                <a:lnTo>
                  <a:pt x="236" y="700"/>
                </a:lnTo>
                <a:lnTo>
                  <a:pt x="236" y="700"/>
                </a:lnTo>
                <a:lnTo>
                  <a:pt x="237" y="701"/>
                </a:lnTo>
                <a:lnTo>
                  <a:pt x="238" y="701"/>
                </a:lnTo>
                <a:lnTo>
                  <a:pt x="238" y="702"/>
                </a:lnTo>
                <a:lnTo>
                  <a:pt x="239" y="703"/>
                </a:lnTo>
                <a:lnTo>
                  <a:pt x="240" y="705"/>
                </a:lnTo>
                <a:lnTo>
                  <a:pt x="241" y="707"/>
                </a:lnTo>
                <a:lnTo>
                  <a:pt x="243" y="710"/>
                </a:lnTo>
                <a:lnTo>
                  <a:pt x="242" y="709"/>
                </a:lnTo>
                <a:lnTo>
                  <a:pt x="241" y="708"/>
                </a:lnTo>
                <a:lnTo>
                  <a:pt x="240" y="706"/>
                </a:lnTo>
                <a:lnTo>
                  <a:pt x="239" y="705"/>
                </a:lnTo>
                <a:lnTo>
                  <a:pt x="237" y="704"/>
                </a:lnTo>
                <a:lnTo>
                  <a:pt x="236" y="703"/>
                </a:lnTo>
                <a:lnTo>
                  <a:pt x="235" y="701"/>
                </a:lnTo>
                <a:lnTo>
                  <a:pt x="234" y="700"/>
                </a:lnTo>
                <a:lnTo>
                  <a:pt x="233" y="699"/>
                </a:lnTo>
                <a:close/>
                <a:moveTo>
                  <a:pt x="239" y="689"/>
                </a:moveTo>
                <a:lnTo>
                  <a:pt x="241" y="690"/>
                </a:lnTo>
                <a:lnTo>
                  <a:pt x="243" y="691"/>
                </a:lnTo>
                <a:lnTo>
                  <a:pt x="244" y="692"/>
                </a:lnTo>
                <a:cubicBezTo>
                  <a:pt x="247" y="693"/>
                  <a:pt x="248" y="695"/>
                  <a:pt x="250" y="697"/>
                </a:cubicBezTo>
                <a:lnTo>
                  <a:pt x="251" y="698"/>
                </a:lnTo>
                <a:lnTo>
                  <a:pt x="252" y="700"/>
                </a:lnTo>
                <a:lnTo>
                  <a:pt x="254" y="702"/>
                </a:lnTo>
                <a:lnTo>
                  <a:pt x="251" y="701"/>
                </a:lnTo>
                <a:cubicBezTo>
                  <a:pt x="243" y="698"/>
                  <a:pt x="243" y="696"/>
                  <a:pt x="240" y="691"/>
                </a:cubicBezTo>
                <a:lnTo>
                  <a:pt x="239" y="689"/>
                </a:lnTo>
                <a:close/>
                <a:moveTo>
                  <a:pt x="272" y="723"/>
                </a:moveTo>
                <a:cubicBezTo>
                  <a:pt x="255" y="717"/>
                  <a:pt x="255" y="716"/>
                  <a:pt x="250" y="709"/>
                </a:cubicBezTo>
                <a:lnTo>
                  <a:pt x="249" y="707"/>
                </a:lnTo>
                <a:lnTo>
                  <a:pt x="248" y="706"/>
                </a:lnTo>
                <a:lnTo>
                  <a:pt x="250" y="707"/>
                </a:lnTo>
                <a:lnTo>
                  <a:pt x="252" y="708"/>
                </a:lnTo>
                <a:lnTo>
                  <a:pt x="254" y="708"/>
                </a:lnTo>
                <a:lnTo>
                  <a:pt x="255" y="709"/>
                </a:lnTo>
                <a:lnTo>
                  <a:pt x="256" y="709"/>
                </a:lnTo>
                <a:cubicBezTo>
                  <a:pt x="263" y="711"/>
                  <a:pt x="264" y="714"/>
                  <a:pt x="270" y="720"/>
                </a:cubicBezTo>
                <a:lnTo>
                  <a:pt x="271" y="721"/>
                </a:lnTo>
                <a:lnTo>
                  <a:pt x="272" y="723"/>
                </a:lnTo>
                <a:close/>
                <a:moveTo>
                  <a:pt x="270" y="664"/>
                </a:moveTo>
                <a:cubicBezTo>
                  <a:pt x="277" y="674"/>
                  <a:pt x="283" y="681"/>
                  <a:pt x="284" y="682"/>
                </a:cubicBezTo>
                <a:lnTo>
                  <a:pt x="285" y="683"/>
                </a:lnTo>
                <a:lnTo>
                  <a:pt x="285" y="684"/>
                </a:lnTo>
                <a:lnTo>
                  <a:pt x="286" y="685"/>
                </a:lnTo>
                <a:lnTo>
                  <a:pt x="286" y="685"/>
                </a:lnTo>
                <a:lnTo>
                  <a:pt x="287" y="686"/>
                </a:lnTo>
                <a:lnTo>
                  <a:pt x="287" y="686"/>
                </a:lnTo>
                <a:lnTo>
                  <a:pt x="287" y="686"/>
                </a:lnTo>
                <a:lnTo>
                  <a:pt x="286" y="686"/>
                </a:lnTo>
                <a:lnTo>
                  <a:pt x="286" y="686"/>
                </a:lnTo>
                <a:lnTo>
                  <a:pt x="285" y="686"/>
                </a:lnTo>
                <a:lnTo>
                  <a:pt x="285" y="686"/>
                </a:lnTo>
                <a:lnTo>
                  <a:pt x="284" y="685"/>
                </a:lnTo>
                <a:lnTo>
                  <a:pt x="283" y="685"/>
                </a:lnTo>
                <a:lnTo>
                  <a:pt x="282" y="684"/>
                </a:lnTo>
                <a:lnTo>
                  <a:pt x="280" y="684"/>
                </a:lnTo>
                <a:lnTo>
                  <a:pt x="279" y="683"/>
                </a:lnTo>
                <a:cubicBezTo>
                  <a:pt x="274" y="675"/>
                  <a:pt x="270" y="668"/>
                  <a:pt x="269" y="667"/>
                </a:cubicBezTo>
                <a:cubicBezTo>
                  <a:pt x="267" y="664"/>
                  <a:pt x="267" y="662"/>
                  <a:pt x="267" y="662"/>
                </a:cubicBezTo>
                <a:lnTo>
                  <a:pt x="267" y="662"/>
                </a:lnTo>
                <a:lnTo>
                  <a:pt x="267" y="662"/>
                </a:lnTo>
                <a:cubicBezTo>
                  <a:pt x="267" y="662"/>
                  <a:pt x="268" y="663"/>
                  <a:pt x="269" y="664"/>
                </a:cubicBezTo>
                <a:lnTo>
                  <a:pt x="270" y="664"/>
                </a:lnTo>
                <a:lnTo>
                  <a:pt x="270" y="664"/>
                </a:lnTo>
                <a:close/>
                <a:moveTo>
                  <a:pt x="289" y="720"/>
                </a:moveTo>
                <a:cubicBezTo>
                  <a:pt x="284" y="719"/>
                  <a:pt x="279" y="711"/>
                  <a:pt x="277" y="709"/>
                </a:cubicBezTo>
                <a:lnTo>
                  <a:pt x="276" y="707"/>
                </a:lnTo>
                <a:lnTo>
                  <a:pt x="275" y="706"/>
                </a:lnTo>
                <a:lnTo>
                  <a:pt x="274" y="705"/>
                </a:lnTo>
                <a:lnTo>
                  <a:pt x="275" y="705"/>
                </a:lnTo>
                <a:lnTo>
                  <a:pt x="276" y="705"/>
                </a:lnTo>
                <a:lnTo>
                  <a:pt x="277" y="705"/>
                </a:lnTo>
                <a:lnTo>
                  <a:pt x="277" y="706"/>
                </a:lnTo>
                <a:lnTo>
                  <a:pt x="278" y="706"/>
                </a:lnTo>
                <a:cubicBezTo>
                  <a:pt x="278" y="706"/>
                  <a:pt x="281" y="710"/>
                  <a:pt x="283" y="712"/>
                </a:cubicBezTo>
                <a:lnTo>
                  <a:pt x="285" y="714"/>
                </a:lnTo>
                <a:lnTo>
                  <a:pt x="287" y="717"/>
                </a:lnTo>
                <a:lnTo>
                  <a:pt x="289" y="720"/>
                </a:lnTo>
                <a:close/>
                <a:moveTo>
                  <a:pt x="291" y="742"/>
                </a:moveTo>
                <a:lnTo>
                  <a:pt x="288" y="742"/>
                </a:lnTo>
                <a:lnTo>
                  <a:pt x="286" y="741"/>
                </a:lnTo>
                <a:lnTo>
                  <a:pt x="284" y="740"/>
                </a:lnTo>
                <a:lnTo>
                  <a:pt x="283" y="740"/>
                </a:lnTo>
                <a:lnTo>
                  <a:pt x="282" y="740"/>
                </a:lnTo>
                <a:lnTo>
                  <a:pt x="282" y="739"/>
                </a:lnTo>
                <a:lnTo>
                  <a:pt x="282" y="739"/>
                </a:lnTo>
                <a:lnTo>
                  <a:pt x="283" y="740"/>
                </a:lnTo>
                <a:lnTo>
                  <a:pt x="284" y="740"/>
                </a:lnTo>
                <a:lnTo>
                  <a:pt x="285" y="740"/>
                </a:lnTo>
                <a:lnTo>
                  <a:pt x="287" y="740"/>
                </a:lnTo>
                <a:lnTo>
                  <a:pt x="289" y="740"/>
                </a:lnTo>
                <a:lnTo>
                  <a:pt x="291" y="742"/>
                </a:lnTo>
                <a:close/>
                <a:moveTo>
                  <a:pt x="288" y="699"/>
                </a:moveTo>
                <a:cubicBezTo>
                  <a:pt x="290" y="700"/>
                  <a:pt x="295" y="704"/>
                  <a:pt x="297" y="705"/>
                </a:cubicBezTo>
                <a:lnTo>
                  <a:pt x="296" y="705"/>
                </a:lnTo>
                <a:lnTo>
                  <a:pt x="295" y="705"/>
                </a:lnTo>
                <a:lnTo>
                  <a:pt x="294" y="704"/>
                </a:lnTo>
                <a:lnTo>
                  <a:pt x="293" y="704"/>
                </a:lnTo>
                <a:lnTo>
                  <a:pt x="292" y="703"/>
                </a:lnTo>
                <a:lnTo>
                  <a:pt x="291" y="702"/>
                </a:lnTo>
                <a:lnTo>
                  <a:pt x="289" y="701"/>
                </a:lnTo>
                <a:lnTo>
                  <a:pt x="288" y="699"/>
                </a:lnTo>
                <a:close/>
                <a:moveTo>
                  <a:pt x="291" y="675"/>
                </a:moveTo>
                <a:cubicBezTo>
                  <a:pt x="296" y="678"/>
                  <a:pt x="305" y="684"/>
                  <a:pt x="307" y="688"/>
                </a:cubicBezTo>
                <a:lnTo>
                  <a:pt x="302" y="688"/>
                </a:lnTo>
                <a:cubicBezTo>
                  <a:pt x="298" y="685"/>
                  <a:pt x="294" y="680"/>
                  <a:pt x="293" y="678"/>
                </a:cubicBezTo>
                <a:lnTo>
                  <a:pt x="293" y="677"/>
                </a:lnTo>
                <a:lnTo>
                  <a:pt x="292" y="676"/>
                </a:lnTo>
                <a:lnTo>
                  <a:pt x="291" y="675"/>
                </a:lnTo>
                <a:close/>
                <a:moveTo>
                  <a:pt x="306" y="655"/>
                </a:moveTo>
                <a:lnTo>
                  <a:pt x="305" y="656"/>
                </a:lnTo>
                <a:lnTo>
                  <a:pt x="303" y="654"/>
                </a:lnTo>
                <a:lnTo>
                  <a:pt x="306" y="655"/>
                </a:lnTo>
                <a:close/>
                <a:moveTo>
                  <a:pt x="317" y="723"/>
                </a:moveTo>
                <a:cubicBezTo>
                  <a:pt x="313" y="722"/>
                  <a:pt x="309" y="721"/>
                  <a:pt x="309" y="721"/>
                </a:cubicBezTo>
                <a:cubicBezTo>
                  <a:pt x="303" y="721"/>
                  <a:pt x="301" y="718"/>
                  <a:pt x="297" y="712"/>
                </a:cubicBezTo>
                <a:lnTo>
                  <a:pt x="300" y="713"/>
                </a:lnTo>
                <a:lnTo>
                  <a:pt x="302" y="714"/>
                </a:lnTo>
                <a:lnTo>
                  <a:pt x="304" y="714"/>
                </a:lnTo>
                <a:lnTo>
                  <a:pt x="305" y="715"/>
                </a:lnTo>
                <a:lnTo>
                  <a:pt x="307" y="715"/>
                </a:lnTo>
                <a:cubicBezTo>
                  <a:pt x="312" y="716"/>
                  <a:pt x="313" y="718"/>
                  <a:pt x="315" y="720"/>
                </a:cubicBezTo>
                <a:lnTo>
                  <a:pt x="316" y="721"/>
                </a:lnTo>
                <a:lnTo>
                  <a:pt x="317" y="723"/>
                </a:lnTo>
                <a:close/>
                <a:moveTo>
                  <a:pt x="308" y="697"/>
                </a:moveTo>
                <a:lnTo>
                  <a:pt x="310" y="698"/>
                </a:lnTo>
                <a:lnTo>
                  <a:pt x="312" y="698"/>
                </a:lnTo>
                <a:lnTo>
                  <a:pt x="313" y="699"/>
                </a:lnTo>
                <a:lnTo>
                  <a:pt x="314" y="699"/>
                </a:lnTo>
                <a:cubicBezTo>
                  <a:pt x="315" y="700"/>
                  <a:pt x="317" y="703"/>
                  <a:pt x="318" y="704"/>
                </a:cubicBezTo>
                <a:lnTo>
                  <a:pt x="319" y="706"/>
                </a:lnTo>
                <a:lnTo>
                  <a:pt x="318" y="706"/>
                </a:lnTo>
                <a:lnTo>
                  <a:pt x="317" y="706"/>
                </a:lnTo>
                <a:lnTo>
                  <a:pt x="317" y="706"/>
                </a:lnTo>
                <a:cubicBezTo>
                  <a:pt x="316" y="706"/>
                  <a:pt x="313" y="703"/>
                  <a:pt x="312" y="702"/>
                </a:cubicBezTo>
                <a:lnTo>
                  <a:pt x="310" y="700"/>
                </a:lnTo>
                <a:lnTo>
                  <a:pt x="308" y="697"/>
                </a:lnTo>
                <a:close/>
                <a:moveTo>
                  <a:pt x="321" y="727"/>
                </a:moveTo>
                <a:cubicBezTo>
                  <a:pt x="322" y="728"/>
                  <a:pt x="324" y="730"/>
                  <a:pt x="324" y="730"/>
                </a:cubicBezTo>
                <a:lnTo>
                  <a:pt x="324" y="730"/>
                </a:lnTo>
                <a:lnTo>
                  <a:pt x="325" y="731"/>
                </a:lnTo>
                <a:lnTo>
                  <a:pt x="325" y="731"/>
                </a:lnTo>
                <a:lnTo>
                  <a:pt x="325" y="731"/>
                </a:lnTo>
                <a:lnTo>
                  <a:pt x="325" y="731"/>
                </a:lnTo>
                <a:lnTo>
                  <a:pt x="325" y="732"/>
                </a:lnTo>
                <a:lnTo>
                  <a:pt x="324" y="732"/>
                </a:lnTo>
                <a:lnTo>
                  <a:pt x="324" y="732"/>
                </a:lnTo>
                <a:cubicBezTo>
                  <a:pt x="323" y="732"/>
                  <a:pt x="314" y="730"/>
                  <a:pt x="311" y="729"/>
                </a:cubicBezTo>
                <a:lnTo>
                  <a:pt x="310" y="728"/>
                </a:lnTo>
                <a:lnTo>
                  <a:pt x="310" y="728"/>
                </a:lnTo>
                <a:lnTo>
                  <a:pt x="309" y="727"/>
                </a:lnTo>
                <a:lnTo>
                  <a:pt x="309" y="727"/>
                </a:lnTo>
                <a:lnTo>
                  <a:pt x="308" y="727"/>
                </a:lnTo>
                <a:lnTo>
                  <a:pt x="308" y="726"/>
                </a:lnTo>
                <a:lnTo>
                  <a:pt x="308" y="726"/>
                </a:lnTo>
                <a:lnTo>
                  <a:pt x="308" y="726"/>
                </a:lnTo>
                <a:lnTo>
                  <a:pt x="308" y="726"/>
                </a:lnTo>
                <a:lnTo>
                  <a:pt x="308" y="725"/>
                </a:lnTo>
                <a:lnTo>
                  <a:pt x="309" y="725"/>
                </a:lnTo>
                <a:lnTo>
                  <a:pt x="310" y="725"/>
                </a:lnTo>
                <a:cubicBezTo>
                  <a:pt x="311" y="725"/>
                  <a:pt x="319" y="726"/>
                  <a:pt x="321" y="727"/>
                </a:cubicBezTo>
                <a:close/>
                <a:moveTo>
                  <a:pt x="320" y="711"/>
                </a:moveTo>
                <a:lnTo>
                  <a:pt x="321" y="711"/>
                </a:lnTo>
                <a:lnTo>
                  <a:pt x="322" y="711"/>
                </a:lnTo>
                <a:lnTo>
                  <a:pt x="322" y="712"/>
                </a:lnTo>
                <a:lnTo>
                  <a:pt x="324" y="714"/>
                </a:lnTo>
                <a:lnTo>
                  <a:pt x="325" y="716"/>
                </a:lnTo>
                <a:lnTo>
                  <a:pt x="324" y="716"/>
                </a:lnTo>
                <a:lnTo>
                  <a:pt x="322" y="714"/>
                </a:lnTo>
                <a:lnTo>
                  <a:pt x="321" y="713"/>
                </a:lnTo>
                <a:lnTo>
                  <a:pt x="320" y="711"/>
                </a:lnTo>
                <a:close/>
                <a:moveTo>
                  <a:pt x="328" y="686"/>
                </a:moveTo>
                <a:cubicBezTo>
                  <a:pt x="332" y="694"/>
                  <a:pt x="334" y="696"/>
                  <a:pt x="334" y="695"/>
                </a:cubicBezTo>
                <a:cubicBezTo>
                  <a:pt x="334" y="696"/>
                  <a:pt x="329" y="688"/>
                  <a:pt x="328" y="686"/>
                </a:cubicBezTo>
                <a:close/>
                <a:moveTo>
                  <a:pt x="328" y="671"/>
                </a:moveTo>
                <a:lnTo>
                  <a:pt x="329" y="672"/>
                </a:lnTo>
                <a:lnTo>
                  <a:pt x="331" y="674"/>
                </a:lnTo>
                <a:lnTo>
                  <a:pt x="329" y="673"/>
                </a:lnTo>
                <a:lnTo>
                  <a:pt x="328" y="671"/>
                </a:lnTo>
                <a:close/>
                <a:moveTo>
                  <a:pt x="335" y="710"/>
                </a:moveTo>
                <a:lnTo>
                  <a:pt x="333" y="710"/>
                </a:lnTo>
                <a:lnTo>
                  <a:pt x="332" y="710"/>
                </a:lnTo>
                <a:lnTo>
                  <a:pt x="331" y="709"/>
                </a:lnTo>
                <a:lnTo>
                  <a:pt x="330" y="708"/>
                </a:lnTo>
                <a:lnTo>
                  <a:pt x="329" y="707"/>
                </a:lnTo>
                <a:lnTo>
                  <a:pt x="328" y="704"/>
                </a:lnTo>
                <a:lnTo>
                  <a:pt x="329" y="704"/>
                </a:lnTo>
                <a:lnTo>
                  <a:pt x="330" y="705"/>
                </a:lnTo>
                <a:lnTo>
                  <a:pt x="331" y="705"/>
                </a:lnTo>
                <a:lnTo>
                  <a:pt x="332" y="706"/>
                </a:lnTo>
                <a:lnTo>
                  <a:pt x="333" y="708"/>
                </a:lnTo>
                <a:lnTo>
                  <a:pt x="335" y="710"/>
                </a:lnTo>
                <a:close/>
                <a:moveTo>
                  <a:pt x="332" y="678"/>
                </a:moveTo>
                <a:lnTo>
                  <a:pt x="333" y="678"/>
                </a:lnTo>
                <a:lnTo>
                  <a:pt x="334" y="679"/>
                </a:lnTo>
                <a:lnTo>
                  <a:pt x="335" y="680"/>
                </a:lnTo>
                <a:lnTo>
                  <a:pt x="336" y="681"/>
                </a:lnTo>
                <a:lnTo>
                  <a:pt x="338" y="684"/>
                </a:lnTo>
                <a:lnTo>
                  <a:pt x="336" y="684"/>
                </a:lnTo>
                <a:lnTo>
                  <a:pt x="336" y="683"/>
                </a:lnTo>
                <a:lnTo>
                  <a:pt x="335" y="683"/>
                </a:lnTo>
                <a:lnTo>
                  <a:pt x="334" y="681"/>
                </a:lnTo>
                <a:lnTo>
                  <a:pt x="332" y="678"/>
                </a:lnTo>
                <a:close/>
                <a:moveTo>
                  <a:pt x="334" y="656"/>
                </a:moveTo>
                <a:lnTo>
                  <a:pt x="331" y="656"/>
                </a:lnTo>
                <a:lnTo>
                  <a:pt x="330" y="656"/>
                </a:lnTo>
                <a:lnTo>
                  <a:pt x="328" y="655"/>
                </a:lnTo>
                <a:lnTo>
                  <a:pt x="327" y="655"/>
                </a:lnTo>
                <a:lnTo>
                  <a:pt x="327" y="655"/>
                </a:lnTo>
                <a:lnTo>
                  <a:pt x="326" y="654"/>
                </a:lnTo>
                <a:lnTo>
                  <a:pt x="325" y="653"/>
                </a:lnTo>
                <a:lnTo>
                  <a:pt x="325" y="652"/>
                </a:lnTo>
                <a:lnTo>
                  <a:pt x="323" y="650"/>
                </a:lnTo>
                <a:lnTo>
                  <a:pt x="326" y="651"/>
                </a:lnTo>
                <a:lnTo>
                  <a:pt x="328" y="651"/>
                </a:lnTo>
                <a:lnTo>
                  <a:pt x="330" y="652"/>
                </a:lnTo>
                <a:lnTo>
                  <a:pt x="331" y="652"/>
                </a:lnTo>
                <a:lnTo>
                  <a:pt x="331" y="652"/>
                </a:lnTo>
                <a:lnTo>
                  <a:pt x="332" y="653"/>
                </a:lnTo>
                <a:lnTo>
                  <a:pt x="332" y="654"/>
                </a:lnTo>
                <a:lnTo>
                  <a:pt x="333" y="655"/>
                </a:lnTo>
                <a:lnTo>
                  <a:pt x="334" y="656"/>
                </a:lnTo>
                <a:close/>
                <a:moveTo>
                  <a:pt x="324" y="681"/>
                </a:moveTo>
                <a:lnTo>
                  <a:pt x="323" y="681"/>
                </a:lnTo>
                <a:lnTo>
                  <a:pt x="323" y="681"/>
                </a:lnTo>
                <a:lnTo>
                  <a:pt x="321" y="679"/>
                </a:lnTo>
                <a:lnTo>
                  <a:pt x="319" y="677"/>
                </a:lnTo>
                <a:lnTo>
                  <a:pt x="321" y="677"/>
                </a:lnTo>
                <a:lnTo>
                  <a:pt x="322" y="677"/>
                </a:lnTo>
                <a:lnTo>
                  <a:pt x="323" y="678"/>
                </a:lnTo>
                <a:lnTo>
                  <a:pt x="324" y="681"/>
                </a:lnTo>
                <a:close/>
                <a:moveTo>
                  <a:pt x="316" y="673"/>
                </a:moveTo>
                <a:lnTo>
                  <a:pt x="315" y="672"/>
                </a:lnTo>
                <a:lnTo>
                  <a:pt x="315" y="670"/>
                </a:lnTo>
                <a:lnTo>
                  <a:pt x="313" y="668"/>
                </a:lnTo>
                <a:lnTo>
                  <a:pt x="313" y="667"/>
                </a:lnTo>
                <a:lnTo>
                  <a:pt x="312" y="666"/>
                </a:lnTo>
                <a:lnTo>
                  <a:pt x="314" y="666"/>
                </a:lnTo>
                <a:lnTo>
                  <a:pt x="315" y="667"/>
                </a:lnTo>
                <a:lnTo>
                  <a:pt x="316" y="667"/>
                </a:lnTo>
                <a:lnTo>
                  <a:pt x="317" y="668"/>
                </a:lnTo>
                <a:lnTo>
                  <a:pt x="318" y="670"/>
                </a:lnTo>
                <a:lnTo>
                  <a:pt x="319" y="673"/>
                </a:lnTo>
                <a:lnTo>
                  <a:pt x="316" y="673"/>
                </a:lnTo>
                <a:close/>
                <a:moveTo>
                  <a:pt x="314" y="614"/>
                </a:moveTo>
                <a:lnTo>
                  <a:pt x="314" y="614"/>
                </a:lnTo>
                <a:lnTo>
                  <a:pt x="314" y="614"/>
                </a:lnTo>
                <a:lnTo>
                  <a:pt x="313" y="614"/>
                </a:lnTo>
                <a:lnTo>
                  <a:pt x="312" y="613"/>
                </a:lnTo>
                <a:lnTo>
                  <a:pt x="309" y="611"/>
                </a:lnTo>
                <a:lnTo>
                  <a:pt x="314" y="614"/>
                </a:lnTo>
                <a:close/>
                <a:moveTo>
                  <a:pt x="314" y="627"/>
                </a:moveTo>
                <a:cubicBezTo>
                  <a:pt x="309" y="624"/>
                  <a:pt x="306" y="622"/>
                  <a:pt x="306" y="622"/>
                </a:cubicBezTo>
                <a:cubicBezTo>
                  <a:pt x="304" y="622"/>
                  <a:pt x="303" y="619"/>
                  <a:pt x="301" y="616"/>
                </a:cubicBezTo>
                <a:lnTo>
                  <a:pt x="300" y="614"/>
                </a:lnTo>
                <a:lnTo>
                  <a:pt x="298" y="611"/>
                </a:lnTo>
                <a:cubicBezTo>
                  <a:pt x="306" y="616"/>
                  <a:pt x="312" y="620"/>
                  <a:pt x="313" y="621"/>
                </a:cubicBezTo>
                <a:cubicBezTo>
                  <a:pt x="316" y="623"/>
                  <a:pt x="318" y="624"/>
                  <a:pt x="318" y="624"/>
                </a:cubicBezTo>
                <a:lnTo>
                  <a:pt x="318" y="624"/>
                </a:lnTo>
                <a:lnTo>
                  <a:pt x="318" y="624"/>
                </a:lnTo>
                <a:lnTo>
                  <a:pt x="318" y="624"/>
                </a:lnTo>
                <a:lnTo>
                  <a:pt x="318" y="624"/>
                </a:lnTo>
                <a:lnTo>
                  <a:pt x="317" y="624"/>
                </a:lnTo>
                <a:lnTo>
                  <a:pt x="317" y="624"/>
                </a:lnTo>
                <a:cubicBezTo>
                  <a:pt x="317" y="625"/>
                  <a:pt x="315" y="625"/>
                  <a:pt x="315" y="626"/>
                </a:cubicBezTo>
                <a:lnTo>
                  <a:pt x="315" y="626"/>
                </a:lnTo>
                <a:lnTo>
                  <a:pt x="314" y="626"/>
                </a:lnTo>
                <a:lnTo>
                  <a:pt x="314" y="627"/>
                </a:lnTo>
                <a:close/>
                <a:moveTo>
                  <a:pt x="286" y="628"/>
                </a:moveTo>
                <a:lnTo>
                  <a:pt x="285" y="627"/>
                </a:lnTo>
                <a:lnTo>
                  <a:pt x="285" y="626"/>
                </a:lnTo>
                <a:lnTo>
                  <a:pt x="284" y="626"/>
                </a:lnTo>
                <a:lnTo>
                  <a:pt x="284" y="626"/>
                </a:lnTo>
                <a:lnTo>
                  <a:pt x="284" y="625"/>
                </a:lnTo>
                <a:lnTo>
                  <a:pt x="284" y="625"/>
                </a:lnTo>
                <a:lnTo>
                  <a:pt x="284" y="625"/>
                </a:lnTo>
                <a:lnTo>
                  <a:pt x="285" y="626"/>
                </a:lnTo>
                <a:lnTo>
                  <a:pt x="286" y="626"/>
                </a:lnTo>
                <a:lnTo>
                  <a:pt x="287" y="627"/>
                </a:lnTo>
                <a:lnTo>
                  <a:pt x="289" y="628"/>
                </a:lnTo>
                <a:lnTo>
                  <a:pt x="291" y="629"/>
                </a:lnTo>
                <a:lnTo>
                  <a:pt x="294" y="630"/>
                </a:lnTo>
                <a:lnTo>
                  <a:pt x="295" y="632"/>
                </a:lnTo>
                <a:lnTo>
                  <a:pt x="296" y="633"/>
                </a:lnTo>
                <a:lnTo>
                  <a:pt x="296" y="634"/>
                </a:lnTo>
                <a:lnTo>
                  <a:pt x="297" y="634"/>
                </a:lnTo>
                <a:lnTo>
                  <a:pt x="297" y="635"/>
                </a:lnTo>
                <a:lnTo>
                  <a:pt x="297" y="635"/>
                </a:lnTo>
                <a:lnTo>
                  <a:pt x="297" y="635"/>
                </a:lnTo>
                <a:lnTo>
                  <a:pt x="297" y="635"/>
                </a:lnTo>
                <a:lnTo>
                  <a:pt x="296" y="634"/>
                </a:lnTo>
                <a:lnTo>
                  <a:pt x="295" y="633"/>
                </a:lnTo>
                <a:lnTo>
                  <a:pt x="293" y="632"/>
                </a:lnTo>
                <a:lnTo>
                  <a:pt x="291" y="631"/>
                </a:lnTo>
                <a:lnTo>
                  <a:pt x="289" y="630"/>
                </a:lnTo>
                <a:lnTo>
                  <a:pt x="286" y="628"/>
                </a:lnTo>
                <a:close/>
                <a:moveTo>
                  <a:pt x="290" y="622"/>
                </a:moveTo>
                <a:cubicBezTo>
                  <a:pt x="276" y="614"/>
                  <a:pt x="276" y="613"/>
                  <a:pt x="274" y="610"/>
                </a:cubicBezTo>
                <a:lnTo>
                  <a:pt x="274" y="609"/>
                </a:lnTo>
                <a:lnTo>
                  <a:pt x="273" y="608"/>
                </a:lnTo>
                <a:lnTo>
                  <a:pt x="276" y="610"/>
                </a:lnTo>
                <a:lnTo>
                  <a:pt x="279" y="612"/>
                </a:lnTo>
                <a:lnTo>
                  <a:pt x="281" y="613"/>
                </a:lnTo>
                <a:lnTo>
                  <a:pt x="283" y="615"/>
                </a:lnTo>
                <a:lnTo>
                  <a:pt x="285" y="616"/>
                </a:lnTo>
                <a:cubicBezTo>
                  <a:pt x="288" y="618"/>
                  <a:pt x="289" y="619"/>
                  <a:pt x="289" y="619"/>
                </a:cubicBezTo>
                <a:lnTo>
                  <a:pt x="289" y="619"/>
                </a:lnTo>
                <a:lnTo>
                  <a:pt x="290" y="620"/>
                </a:lnTo>
                <a:lnTo>
                  <a:pt x="290" y="620"/>
                </a:lnTo>
                <a:lnTo>
                  <a:pt x="290" y="620"/>
                </a:lnTo>
                <a:lnTo>
                  <a:pt x="290" y="621"/>
                </a:lnTo>
                <a:lnTo>
                  <a:pt x="290" y="621"/>
                </a:lnTo>
                <a:lnTo>
                  <a:pt x="290" y="622"/>
                </a:lnTo>
                <a:close/>
                <a:moveTo>
                  <a:pt x="262" y="589"/>
                </a:moveTo>
                <a:cubicBezTo>
                  <a:pt x="270" y="597"/>
                  <a:pt x="277" y="604"/>
                  <a:pt x="278" y="604"/>
                </a:cubicBezTo>
                <a:lnTo>
                  <a:pt x="278" y="605"/>
                </a:lnTo>
                <a:lnTo>
                  <a:pt x="279" y="605"/>
                </a:lnTo>
                <a:lnTo>
                  <a:pt x="279" y="605"/>
                </a:lnTo>
                <a:lnTo>
                  <a:pt x="279" y="605"/>
                </a:lnTo>
                <a:lnTo>
                  <a:pt x="279" y="605"/>
                </a:lnTo>
                <a:lnTo>
                  <a:pt x="278" y="605"/>
                </a:lnTo>
                <a:lnTo>
                  <a:pt x="277" y="604"/>
                </a:lnTo>
                <a:lnTo>
                  <a:pt x="277" y="603"/>
                </a:lnTo>
                <a:cubicBezTo>
                  <a:pt x="275" y="602"/>
                  <a:pt x="268" y="597"/>
                  <a:pt x="266" y="596"/>
                </a:cubicBezTo>
                <a:lnTo>
                  <a:pt x="266" y="595"/>
                </a:lnTo>
                <a:cubicBezTo>
                  <a:pt x="265" y="593"/>
                  <a:pt x="262" y="589"/>
                  <a:pt x="262" y="589"/>
                </a:cubicBezTo>
                <a:close/>
                <a:moveTo>
                  <a:pt x="262" y="589"/>
                </a:moveTo>
                <a:lnTo>
                  <a:pt x="261" y="587"/>
                </a:lnTo>
                <a:lnTo>
                  <a:pt x="260" y="587"/>
                </a:lnTo>
                <a:lnTo>
                  <a:pt x="260" y="587"/>
                </a:lnTo>
                <a:lnTo>
                  <a:pt x="262" y="589"/>
                </a:lnTo>
                <a:close/>
                <a:moveTo>
                  <a:pt x="260" y="587"/>
                </a:moveTo>
                <a:lnTo>
                  <a:pt x="259" y="587"/>
                </a:lnTo>
                <a:lnTo>
                  <a:pt x="257" y="589"/>
                </a:lnTo>
                <a:cubicBezTo>
                  <a:pt x="253" y="584"/>
                  <a:pt x="249" y="579"/>
                  <a:pt x="249" y="579"/>
                </a:cubicBezTo>
                <a:lnTo>
                  <a:pt x="248" y="579"/>
                </a:lnTo>
                <a:lnTo>
                  <a:pt x="248" y="578"/>
                </a:lnTo>
                <a:lnTo>
                  <a:pt x="248" y="578"/>
                </a:lnTo>
                <a:cubicBezTo>
                  <a:pt x="247" y="577"/>
                  <a:pt x="251" y="580"/>
                  <a:pt x="253" y="581"/>
                </a:cubicBezTo>
                <a:lnTo>
                  <a:pt x="254" y="583"/>
                </a:lnTo>
                <a:lnTo>
                  <a:pt x="257" y="584"/>
                </a:lnTo>
                <a:lnTo>
                  <a:pt x="259" y="586"/>
                </a:lnTo>
                <a:lnTo>
                  <a:pt x="260" y="587"/>
                </a:lnTo>
                <a:close/>
                <a:moveTo>
                  <a:pt x="240" y="549"/>
                </a:moveTo>
                <a:lnTo>
                  <a:pt x="240" y="549"/>
                </a:lnTo>
                <a:lnTo>
                  <a:pt x="241" y="549"/>
                </a:lnTo>
                <a:lnTo>
                  <a:pt x="242" y="550"/>
                </a:lnTo>
                <a:lnTo>
                  <a:pt x="245" y="553"/>
                </a:lnTo>
                <a:lnTo>
                  <a:pt x="244" y="554"/>
                </a:lnTo>
                <a:lnTo>
                  <a:pt x="243" y="555"/>
                </a:lnTo>
                <a:lnTo>
                  <a:pt x="243" y="554"/>
                </a:lnTo>
                <a:lnTo>
                  <a:pt x="241" y="553"/>
                </a:lnTo>
                <a:lnTo>
                  <a:pt x="239" y="551"/>
                </a:lnTo>
                <a:lnTo>
                  <a:pt x="240" y="549"/>
                </a:lnTo>
                <a:close/>
                <a:moveTo>
                  <a:pt x="238" y="545"/>
                </a:moveTo>
                <a:lnTo>
                  <a:pt x="235" y="549"/>
                </a:lnTo>
                <a:lnTo>
                  <a:pt x="235" y="549"/>
                </a:lnTo>
                <a:lnTo>
                  <a:pt x="235" y="548"/>
                </a:lnTo>
                <a:lnTo>
                  <a:pt x="238" y="545"/>
                </a:lnTo>
                <a:close/>
                <a:moveTo>
                  <a:pt x="230" y="575"/>
                </a:moveTo>
                <a:lnTo>
                  <a:pt x="226" y="579"/>
                </a:lnTo>
                <a:lnTo>
                  <a:pt x="228" y="576"/>
                </a:lnTo>
                <a:lnTo>
                  <a:pt x="229" y="575"/>
                </a:lnTo>
                <a:lnTo>
                  <a:pt x="229" y="575"/>
                </a:lnTo>
                <a:lnTo>
                  <a:pt x="230" y="575"/>
                </a:lnTo>
                <a:close/>
                <a:moveTo>
                  <a:pt x="227" y="549"/>
                </a:moveTo>
                <a:cubicBezTo>
                  <a:pt x="224" y="551"/>
                  <a:pt x="221" y="556"/>
                  <a:pt x="220" y="557"/>
                </a:cubicBezTo>
                <a:cubicBezTo>
                  <a:pt x="227" y="549"/>
                  <a:pt x="227" y="549"/>
                  <a:pt x="227" y="549"/>
                </a:cubicBezTo>
                <a:lnTo>
                  <a:pt x="227" y="549"/>
                </a:lnTo>
                <a:lnTo>
                  <a:pt x="227" y="549"/>
                </a:lnTo>
                <a:close/>
                <a:moveTo>
                  <a:pt x="224" y="589"/>
                </a:moveTo>
                <a:lnTo>
                  <a:pt x="223" y="593"/>
                </a:lnTo>
                <a:lnTo>
                  <a:pt x="222" y="595"/>
                </a:lnTo>
                <a:lnTo>
                  <a:pt x="222" y="595"/>
                </a:lnTo>
                <a:lnTo>
                  <a:pt x="220" y="593"/>
                </a:lnTo>
                <a:lnTo>
                  <a:pt x="223" y="590"/>
                </a:lnTo>
                <a:lnTo>
                  <a:pt x="224" y="589"/>
                </a:lnTo>
                <a:lnTo>
                  <a:pt x="224" y="589"/>
                </a:lnTo>
                <a:lnTo>
                  <a:pt x="224" y="589"/>
                </a:lnTo>
                <a:close/>
                <a:moveTo>
                  <a:pt x="218" y="579"/>
                </a:moveTo>
                <a:lnTo>
                  <a:pt x="219" y="581"/>
                </a:lnTo>
                <a:lnTo>
                  <a:pt x="219" y="581"/>
                </a:lnTo>
                <a:lnTo>
                  <a:pt x="217" y="583"/>
                </a:lnTo>
                <a:lnTo>
                  <a:pt x="217" y="582"/>
                </a:lnTo>
                <a:lnTo>
                  <a:pt x="217" y="581"/>
                </a:lnTo>
                <a:lnTo>
                  <a:pt x="218" y="579"/>
                </a:lnTo>
                <a:close/>
                <a:moveTo>
                  <a:pt x="224" y="678"/>
                </a:moveTo>
                <a:lnTo>
                  <a:pt x="223" y="678"/>
                </a:lnTo>
                <a:lnTo>
                  <a:pt x="222" y="677"/>
                </a:lnTo>
                <a:lnTo>
                  <a:pt x="221" y="677"/>
                </a:lnTo>
                <a:lnTo>
                  <a:pt x="220" y="676"/>
                </a:lnTo>
                <a:lnTo>
                  <a:pt x="219" y="676"/>
                </a:lnTo>
                <a:lnTo>
                  <a:pt x="217" y="676"/>
                </a:lnTo>
                <a:lnTo>
                  <a:pt x="216" y="676"/>
                </a:lnTo>
                <a:lnTo>
                  <a:pt x="216" y="673"/>
                </a:lnTo>
                <a:lnTo>
                  <a:pt x="216" y="671"/>
                </a:lnTo>
                <a:lnTo>
                  <a:pt x="216" y="669"/>
                </a:lnTo>
                <a:lnTo>
                  <a:pt x="216" y="667"/>
                </a:lnTo>
                <a:lnTo>
                  <a:pt x="216" y="666"/>
                </a:lnTo>
                <a:lnTo>
                  <a:pt x="216" y="665"/>
                </a:lnTo>
                <a:lnTo>
                  <a:pt x="216" y="664"/>
                </a:lnTo>
                <a:lnTo>
                  <a:pt x="216" y="663"/>
                </a:lnTo>
                <a:lnTo>
                  <a:pt x="216" y="663"/>
                </a:lnTo>
                <a:lnTo>
                  <a:pt x="216" y="663"/>
                </a:lnTo>
                <a:cubicBezTo>
                  <a:pt x="216" y="662"/>
                  <a:pt x="219" y="667"/>
                  <a:pt x="219" y="668"/>
                </a:cubicBezTo>
                <a:lnTo>
                  <a:pt x="220" y="670"/>
                </a:lnTo>
                <a:lnTo>
                  <a:pt x="221" y="672"/>
                </a:lnTo>
                <a:lnTo>
                  <a:pt x="222" y="674"/>
                </a:lnTo>
                <a:lnTo>
                  <a:pt x="223" y="676"/>
                </a:lnTo>
                <a:lnTo>
                  <a:pt x="224" y="678"/>
                </a:lnTo>
                <a:close/>
                <a:moveTo>
                  <a:pt x="214" y="636"/>
                </a:moveTo>
                <a:lnTo>
                  <a:pt x="213" y="635"/>
                </a:lnTo>
                <a:lnTo>
                  <a:pt x="214" y="633"/>
                </a:lnTo>
                <a:lnTo>
                  <a:pt x="215" y="631"/>
                </a:lnTo>
                <a:lnTo>
                  <a:pt x="215" y="630"/>
                </a:lnTo>
                <a:lnTo>
                  <a:pt x="215" y="630"/>
                </a:lnTo>
                <a:lnTo>
                  <a:pt x="215" y="630"/>
                </a:lnTo>
                <a:lnTo>
                  <a:pt x="215" y="631"/>
                </a:lnTo>
                <a:lnTo>
                  <a:pt x="215" y="632"/>
                </a:lnTo>
                <a:lnTo>
                  <a:pt x="214" y="634"/>
                </a:lnTo>
                <a:lnTo>
                  <a:pt x="214" y="636"/>
                </a:lnTo>
                <a:close/>
                <a:moveTo>
                  <a:pt x="209" y="629"/>
                </a:moveTo>
                <a:lnTo>
                  <a:pt x="209" y="628"/>
                </a:lnTo>
                <a:lnTo>
                  <a:pt x="209" y="627"/>
                </a:lnTo>
                <a:lnTo>
                  <a:pt x="208" y="626"/>
                </a:lnTo>
                <a:lnTo>
                  <a:pt x="208" y="625"/>
                </a:lnTo>
                <a:lnTo>
                  <a:pt x="208" y="624"/>
                </a:lnTo>
                <a:lnTo>
                  <a:pt x="208" y="622"/>
                </a:lnTo>
                <a:lnTo>
                  <a:pt x="210" y="624"/>
                </a:lnTo>
                <a:lnTo>
                  <a:pt x="210" y="625"/>
                </a:lnTo>
                <a:lnTo>
                  <a:pt x="211" y="625"/>
                </a:lnTo>
                <a:lnTo>
                  <a:pt x="210" y="626"/>
                </a:lnTo>
                <a:lnTo>
                  <a:pt x="210" y="627"/>
                </a:lnTo>
                <a:lnTo>
                  <a:pt x="209" y="629"/>
                </a:lnTo>
                <a:close/>
                <a:moveTo>
                  <a:pt x="209" y="648"/>
                </a:moveTo>
                <a:lnTo>
                  <a:pt x="210" y="650"/>
                </a:lnTo>
                <a:lnTo>
                  <a:pt x="211" y="651"/>
                </a:lnTo>
                <a:lnTo>
                  <a:pt x="211" y="652"/>
                </a:lnTo>
                <a:lnTo>
                  <a:pt x="211" y="653"/>
                </a:lnTo>
                <a:lnTo>
                  <a:pt x="212" y="654"/>
                </a:lnTo>
                <a:lnTo>
                  <a:pt x="212" y="654"/>
                </a:lnTo>
                <a:lnTo>
                  <a:pt x="212" y="655"/>
                </a:lnTo>
                <a:lnTo>
                  <a:pt x="212" y="656"/>
                </a:lnTo>
                <a:lnTo>
                  <a:pt x="212" y="657"/>
                </a:lnTo>
                <a:lnTo>
                  <a:pt x="212" y="659"/>
                </a:lnTo>
                <a:lnTo>
                  <a:pt x="212" y="662"/>
                </a:lnTo>
                <a:lnTo>
                  <a:pt x="212" y="664"/>
                </a:lnTo>
                <a:lnTo>
                  <a:pt x="212" y="666"/>
                </a:lnTo>
                <a:lnTo>
                  <a:pt x="212" y="668"/>
                </a:lnTo>
                <a:lnTo>
                  <a:pt x="212" y="669"/>
                </a:lnTo>
                <a:lnTo>
                  <a:pt x="212" y="669"/>
                </a:lnTo>
                <a:lnTo>
                  <a:pt x="212" y="669"/>
                </a:lnTo>
                <a:lnTo>
                  <a:pt x="212" y="669"/>
                </a:lnTo>
                <a:lnTo>
                  <a:pt x="211" y="668"/>
                </a:lnTo>
                <a:lnTo>
                  <a:pt x="210" y="667"/>
                </a:lnTo>
                <a:lnTo>
                  <a:pt x="210" y="666"/>
                </a:lnTo>
                <a:lnTo>
                  <a:pt x="208" y="664"/>
                </a:lnTo>
                <a:lnTo>
                  <a:pt x="207" y="661"/>
                </a:lnTo>
                <a:cubicBezTo>
                  <a:pt x="207" y="659"/>
                  <a:pt x="208" y="655"/>
                  <a:pt x="208" y="654"/>
                </a:cubicBezTo>
                <a:cubicBezTo>
                  <a:pt x="208" y="652"/>
                  <a:pt x="209" y="648"/>
                  <a:pt x="209" y="648"/>
                </a:cubicBezTo>
                <a:close/>
                <a:moveTo>
                  <a:pt x="203" y="654"/>
                </a:moveTo>
                <a:lnTo>
                  <a:pt x="202" y="652"/>
                </a:lnTo>
                <a:lnTo>
                  <a:pt x="201" y="651"/>
                </a:lnTo>
                <a:lnTo>
                  <a:pt x="200" y="650"/>
                </a:lnTo>
                <a:cubicBezTo>
                  <a:pt x="197" y="646"/>
                  <a:pt x="197" y="643"/>
                  <a:pt x="197" y="642"/>
                </a:cubicBezTo>
                <a:cubicBezTo>
                  <a:pt x="196" y="641"/>
                  <a:pt x="198" y="636"/>
                  <a:pt x="199" y="634"/>
                </a:cubicBezTo>
                <a:lnTo>
                  <a:pt x="200" y="632"/>
                </a:lnTo>
                <a:cubicBezTo>
                  <a:pt x="205" y="636"/>
                  <a:pt x="206" y="640"/>
                  <a:pt x="206" y="642"/>
                </a:cubicBezTo>
                <a:cubicBezTo>
                  <a:pt x="206" y="643"/>
                  <a:pt x="204" y="648"/>
                  <a:pt x="204" y="649"/>
                </a:cubicBezTo>
                <a:lnTo>
                  <a:pt x="204" y="651"/>
                </a:lnTo>
                <a:lnTo>
                  <a:pt x="203" y="652"/>
                </a:lnTo>
                <a:lnTo>
                  <a:pt x="203" y="654"/>
                </a:lnTo>
                <a:close/>
                <a:moveTo>
                  <a:pt x="195" y="714"/>
                </a:moveTo>
                <a:lnTo>
                  <a:pt x="195" y="718"/>
                </a:lnTo>
                <a:lnTo>
                  <a:pt x="198" y="720"/>
                </a:lnTo>
                <a:lnTo>
                  <a:pt x="199" y="722"/>
                </a:lnTo>
                <a:lnTo>
                  <a:pt x="200" y="723"/>
                </a:lnTo>
                <a:lnTo>
                  <a:pt x="199" y="723"/>
                </a:lnTo>
                <a:lnTo>
                  <a:pt x="198" y="722"/>
                </a:lnTo>
                <a:lnTo>
                  <a:pt x="197" y="722"/>
                </a:lnTo>
                <a:lnTo>
                  <a:pt x="194" y="722"/>
                </a:lnTo>
                <a:lnTo>
                  <a:pt x="194" y="722"/>
                </a:lnTo>
                <a:lnTo>
                  <a:pt x="194" y="721"/>
                </a:lnTo>
                <a:lnTo>
                  <a:pt x="193" y="722"/>
                </a:lnTo>
                <a:lnTo>
                  <a:pt x="193" y="722"/>
                </a:lnTo>
                <a:lnTo>
                  <a:pt x="193" y="722"/>
                </a:lnTo>
                <a:lnTo>
                  <a:pt x="193" y="721"/>
                </a:lnTo>
                <a:lnTo>
                  <a:pt x="193" y="721"/>
                </a:lnTo>
                <a:lnTo>
                  <a:pt x="193" y="720"/>
                </a:lnTo>
                <a:lnTo>
                  <a:pt x="192" y="719"/>
                </a:lnTo>
                <a:lnTo>
                  <a:pt x="192" y="717"/>
                </a:lnTo>
                <a:lnTo>
                  <a:pt x="191" y="715"/>
                </a:lnTo>
                <a:lnTo>
                  <a:pt x="190" y="712"/>
                </a:lnTo>
                <a:lnTo>
                  <a:pt x="190" y="710"/>
                </a:lnTo>
                <a:lnTo>
                  <a:pt x="190" y="708"/>
                </a:lnTo>
                <a:lnTo>
                  <a:pt x="190" y="708"/>
                </a:lnTo>
                <a:lnTo>
                  <a:pt x="190" y="708"/>
                </a:lnTo>
                <a:lnTo>
                  <a:pt x="191" y="708"/>
                </a:lnTo>
                <a:lnTo>
                  <a:pt x="192" y="710"/>
                </a:lnTo>
                <a:lnTo>
                  <a:pt x="193" y="712"/>
                </a:lnTo>
                <a:lnTo>
                  <a:pt x="195" y="714"/>
                </a:lnTo>
                <a:close/>
                <a:moveTo>
                  <a:pt x="190" y="697"/>
                </a:moveTo>
                <a:lnTo>
                  <a:pt x="190" y="697"/>
                </a:lnTo>
                <a:lnTo>
                  <a:pt x="190" y="697"/>
                </a:lnTo>
                <a:lnTo>
                  <a:pt x="190" y="697"/>
                </a:lnTo>
                <a:close/>
                <a:moveTo>
                  <a:pt x="190" y="697"/>
                </a:moveTo>
                <a:lnTo>
                  <a:pt x="190" y="698"/>
                </a:lnTo>
                <a:lnTo>
                  <a:pt x="191" y="700"/>
                </a:lnTo>
                <a:lnTo>
                  <a:pt x="191" y="700"/>
                </a:lnTo>
                <a:lnTo>
                  <a:pt x="190" y="698"/>
                </a:lnTo>
                <a:lnTo>
                  <a:pt x="190" y="697"/>
                </a:lnTo>
                <a:close/>
                <a:moveTo>
                  <a:pt x="191" y="700"/>
                </a:moveTo>
                <a:lnTo>
                  <a:pt x="191" y="701"/>
                </a:lnTo>
                <a:lnTo>
                  <a:pt x="191" y="701"/>
                </a:lnTo>
                <a:lnTo>
                  <a:pt x="191" y="701"/>
                </a:lnTo>
                <a:lnTo>
                  <a:pt x="191" y="700"/>
                </a:lnTo>
                <a:close/>
                <a:moveTo>
                  <a:pt x="195" y="673"/>
                </a:moveTo>
                <a:lnTo>
                  <a:pt x="195" y="675"/>
                </a:lnTo>
                <a:lnTo>
                  <a:pt x="197" y="677"/>
                </a:lnTo>
                <a:lnTo>
                  <a:pt x="198" y="678"/>
                </a:lnTo>
                <a:lnTo>
                  <a:pt x="198" y="678"/>
                </a:lnTo>
                <a:lnTo>
                  <a:pt x="198" y="681"/>
                </a:lnTo>
                <a:cubicBezTo>
                  <a:pt x="193" y="674"/>
                  <a:pt x="192" y="672"/>
                  <a:pt x="193" y="670"/>
                </a:cubicBezTo>
                <a:lnTo>
                  <a:pt x="193" y="669"/>
                </a:lnTo>
                <a:lnTo>
                  <a:pt x="193" y="668"/>
                </a:lnTo>
                <a:lnTo>
                  <a:pt x="193" y="667"/>
                </a:lnTo>
                <a:lnTo>
                  <a:pt x="193" y="665"/>
                </a:lnTo>
                <a:lnTo>
                  <a:pt x="193" y="664"/>
                </a:lnTo>
                <a:lnTo>
                  <a:pt x="193" y="662"/>
                </a:lnTo>
                <a:lnTo>
                  <a:pt x="196" y="664"/>
                </a:lnTo>
                <a:lnTo>
                  <a:pt x="197" y="666"/>
                </a:lnTo>
                <a:lnTo>
                  <a:pt x="198" y="667"/>
                </a:lnTo>
                <a:lnTo>
                  <a:pt x="199" y="668"/>
                </a:lnTo>
                <a:lnTo>
                  <a:pt x="199" y="669"/>
                </a:lnTo>
                <a:lnTo>
                  <a:pt x="199" y="670"/>
                </a:lnTo>
                <a:lnTo>
                  <a:pt x="199" y="671"/>
                </a:lnTo>
                <a:lnTo>
                  <a:pt x="198" y="672"/>
                </a:lnTo>
                <a:lnTo>
                  <a:pt x="195" y="673"/>
                </a:lnTo>
                <a:close/>
                <a:moveTo>
                  <a:pt x="195" y="694"/>
                </a:moveTo>
                <a:cubicBezTo>
                  <a:pt x="203" y="700"/>
                  <a:pt x="197" y="702"/>
                  <a:pt x="199" y="702"/>
                </a:cubicBezTo>
                <a:lnTo>
                  <a:pt x="199" y="703"/>
                </a:lnTo>
                <a:lnTo>
                  <a:pt x="199" y="703"/>
                </a:lnTo>
                <a:cubicBezTo>
                  <a:pt x="199" y="704"/>
                  <a:pt x="196" y="696"/>
                  <a:pt x="195" y="694"/>
                </a:cubicBezTo>
                <a:close/>
                <a:moveTo>
                  <a:pt x="198" y="689"/>
                </a:moveTo>
                <a:lnTo>
                  <a:pt x="199" y="690"/>
                </a:lnTo>
                <a:lnTo>
                  <a:pt x="198" y="691"/>
                </a:lnTo>
                <a:lnTo>
                  <a:pt x="198" y="690"/>
                </a:lnTo>
                <a:lnTo>
                  <a:pt x="196" y="689"/>
                </a:lnTo>
                <a:lnTo>
                  <a:pt x="193" y="687"/>
                </a:lnTo>
                <a:lnTo>
                  <a:pt x="193" y="685"/>
                </a:lnTo>
                <a:lnTo>
                  <a:pt x="192" y="683"/>
                </a:lnTo>
                <a:lnTo>
                  <a:pt x="192" y="681"/>
                </a:lnTo>
                <a:lnTo>
                  <a:pt x="191" y="680"/>
                </a:lnTo>
                <a:lnTo>
                  <a:pt x="191" y="680"/>
                </a:lnTo>
                <a:lnTo>
                  <a:pt x="191" y="679"/>
                </a:lnTo>
                <a:cubicBezTo>
                  <a:pt x="191" y="679"/>
                  <a:pt x="194" y="683"/>
                  <a:pt x="194" y="684"/>
                </a:cubicBezTo>
                <a:lnTo>
                  <a:pt x="195" y="685"/>
                </a:lnTo>
                <a:lnTo>
                  <a:pt x="196" y="686"/>
                </a:lnTo>
                <a:lnTo>
                  <a:pt x="197" y="688"/>
                </a:lnTo>
                <a:lnTo>
                  <a:pt x="198" y="689"/>
                </a:lnTo>
                <a:close/>
                <a:moveTo>
                  <a:pt x="198" y="661"/>
                </a:moveTo>
                <a:lnTo>
                  <a:pt x="197" y="660"/>
                </a:lnTo>
                <a:lnTo>
                  <a:pt x="195" y="659"/>
                </a:lnTo>
                <a:lnTo>
                  <a:pt x="194" y="659"/>
                </a:lnTo>
                <a:lnTo>
                  <a:pt x="193" y="658"/>
                </a:lnTo>
                <a:lnTo>
                  <a:pt x="193" y="658"/>
                </a:lnTo>
                <a:lnTo>
                  <a:pt x="193" y="657"/>
                </a:lnTo>
                <a:lnTo>
                  <a:pt x="193" y="656"/>
                </a:lnTo>
                <a:lnTo>
                  <a:pt x="194" y="654"/>
                </a:lnTo>
                <a:lnTo>
                  <a:pt x="194" y="651"/>
                </a:lnTo>
                <a:lnTo>
                  <a:pt x="196" y="654"/>
                </a:lnTo>
                <a:cubicBezTo>
                  <a:pt x="200" y="659"/>
                  <a:pt x="201" y="661"/>
                  <a:pt x="200" y="661"/>
                </a:cubicBezTo>
                <a:lnTo>
                  <a:pt x="201" y="661"/>
                </a:lnTo>
                <a:lnTo>
                  <a:pt x="201" y="662"/>
                </a:lnTo>
                <a:lnTo>
                  <a:pt x="201" y="662"/>
                </a:lnTo>
                <a:lnTo>
                  <a:pt x="201" y="662"/>
                </a:lnTo>
                <a:lnTo>
                  <a:pt x="198" y="661"/>
                </a:lnTo>
                <a:close/>
                <a:moveTo>
                  <a:pt x="195" y="614"/>
                </a:moveTo>
                <a:lnTo>
                  <a:pt x="195" y="615"/>
                </a:lnTo>
                <a:lnTo>
                  <a:pt x="194" y="616"/>
                </a:lnTo>
                <a:lnTo>
                  <a:pt x="194" y="618"/>
                </a:lnTo>
                <a:lnTo>
                  <a:pt x="194" y="619"/>
                </a:lnTo>
                <a:lnTo>
                  <a:pt x="193" y="620"/>
                </a:lnTo>
                <a:lnTo>
                  <a:pt x="193" y="620"/>
                </a:lnTo>
                <a:lnTo>
                  <a:pt x="193" y="621"/>
                </a:lnTo>
                <a:lnTo>
                  <a:pt x="193" y="621"/>
                </a:lnTo>
                <a:lnTo>
                  <a:pt x="193" y="621"/>
                </a:lnTo>
                <a:cubicBezTo>
                  <a:pt x="192" y="623"/>
                  <a:pt x="194" y="615"/>
                  <a:pt x="196" y="610"/>
                </a:cubicBezTo>
                <a:lnTo>
                  <a:pt x="196" y="607"/>
                </a:lnTo>
                <a:lnTo>
                  <a:pt x="196" y="609"/>
                </a:lnTo>
                <a:lnTo>
                  <a:pt x="196" y="610"/>
                </a:lnTo>
                <a:lnTo>
                  <a:pt x="196" y="611"/>
                </a:lnTo>
                <a:lnTo>
                  <a:pt x="195" y="612"/>
                </a:lnTo>
                <a:lnTo>
                  <a:pt x="195" y="614"/>
                </a:lnTo>
                <a:close/>
                <a:moveTo>
                  <a:pt x="195" y="598"/>
                </a:moveTo>
                <a:cubicBezTo>
                  <a:pt x="193" y="602"/>
                  <a:pt x="191" y="611"/>
                  <a:pt x="188" y="623"/>
                </a:cubicBezTo>
                <a:lnTo>
                  <a:pt x="187" y="624"/>
                </a:lnTo>
                <a:lnTo>
                  <a:pt x="186" y="624"/>
                </a:lnTo>
                <a:lnTo>
                  <a:pt x="185" y="625"/>
                </a:lnTo>
                <a:lnTo>
                  <a:pt x="184" y="626"/>
                </a:lnTo>
                <a:lnTo>
                  <a:pt x="184" y="627"/>
                </a:lnTo>
                <a:lnTo>
                  <a:pt x="184" y="629"/>
                </a:lnTo>
                <a:lnTo>
                  <a:pt x="185" y="630"/>
                </a:lnTo>
                <a:lnTo>
                  <a:pt x="185" y="631"/>
                </a:lnTo>
                <a:lnTo>
                  <a:pt x="185" y="633"/>
                </a:lnTo>
                <a:lnTo>
                  <a:pt x="186" y="634"/>
                </a:lnTo>
                <a:cubicBezTo>
                  <a:pt x="186" y="633"/>
                  <a:pt x="182" y="644"/>
                  <a:pt x="180" y="655"/>
                </a:cubicBezTo>
                <a:cubicBezTo>
                  <a:pt x="179" y="638"/>
                  <a:pt x="183" y="618"/>
                  <a:pt x="195" y="598"/>
                </a:cubicBezTo>
                <a:close/>
                <a:moveTo>
                  <a:pt x="183" y="703"/>
                </a:moveTo>
                <a:cubicBezTo>
                  <a:pt x="185" y="709"/>
                  <a:pt x="185" y="711"/>
                  <a:pt x="185" y="710"/>
                </a:cubicBezTo>
                <a:lnTo>
                  <a:pt x="185" y="710"/>
                </a:lnTo>
                <a:cubicBezTo>
                  <a:pt x="185" y="710"/>
                  <a:pt x="183" y="702"/>
                  <a:pt x="183" y="702"/>
                </a:cubicBezTo>
                <a:lnTo>
                  <a:pt x="183" y="702"/>
                </a:lnTo>
                <a:lnTo>
                  <a:pt x="183" y="702"/>
                </a:lnTo>
                <a:lnTo>
                  <a:pt x="183" y="702"/>
                </a:lnTo>
                <a:lnTo>
                  <a:pt x="183" y="703"/>
                </a:lnTo>
                <a:close/>
                <a:moveTo>
                  <a:pt x="183" y="673"/>
                </a:moveTo>
                <a:cubicBezTo>
                  <a:pt x="183" y="676"/>
                  <a:pt x="184" y="691"/>
                  <a:pt x="184" y="689"/>
                </a:cubicBezTo>
                <a:cubicBezTo>
                  <a:pt x="182" y="684"/>
                  <a:pt x="182" y="675"/>
                  <a:pt x="182" y="671"/>
                </a:cubicBezTo>
                <a:cubicBezTo>
                  <a:pt x="182" y="664"/>
                  <a:pt x="183" y="657"/>
                  <a:pt x="183" y="657"/>
                </a:cubicBezTo>
                <a:lnTo>
                  <a:pt x="183" y="657"/>
                </a:lnTo>
                <a:lnTo>
                  <a:pt x="183" y="657"/>
                </a:lnTo>
                <a:lnTo>
                  <a:pt x="183" y="657"/>
                </a:lnTo>
                <a:cubicBezTo>
                  <a:pt x="184" y="657"/>
                  <a:pt x="184" y="659"/>
                  <a:pt x="184" y="659"/>
                </a:cubicBezTo>
                <a:cubicBezTo>
                  <a:pt x="184" y="661"/>
                  <a:pt x="183" y="669"/>
                  <a:pt x="183" y="673"/>
                </a:cubicBezTo>
                <a:close/>
                <a:moveTo>
                  <a:pt x="177" y="675"/>
                </a:moveTo>
                <a:cubicBezTo>
                  <a:pt x="177" y="677"/>
                  <a:pt x="177" y="681"/>
                  <a:pt x="177" y="682"/>
                </a:cubicBezTo>
                <a:cubicBezTo>
                  <a:pt x="177" y="692"/>
                  <a:pt x="178" y="710"/>
                  <a:pt x="187" y="724"/>
                </a:cubicBezTo>
                <a:cubicBezTo>
                  <a:pt x="187" y="727"/>
                  <a:pt x="195" y="745"/>
                  <a:pt x="197" y="748"/>
                </a:cubicBezTo>
                <a:cubicBezTo>
                  <a:pt x="184" y="731"/>
                  <a:pt x="175" y="708"/>
                  <a:pt x="175" y="690"/>
                </a:cubicBezTo>
                <a:cubicBezTo>
                  <a:pt x="175" y="685"/>
                  <a:pt x="176" y="678"/>
                  <a:pt x="177" y="675"/>
                </a:cubicBezTo>
                <a:close/>
                <a:moveTo>
                  <a:pt x="202" y="740"/>
                </a:moveTo>
                <a:cubicBezTo>
                  <a:pt x="198" y="736"/>
                  <a:pt x="195" y="728"/>
                  <a:pt x="195" y="726"/>
                </a:cubicBezTo>
                <a:lnTo>
                  <a:pt x="197" y="726"/>
                </a:lnTo>
                <a:lnTo>
                  <a:pt x="199" y="727"/>
                </a:lnTo>
                <a:lnTo>
                  <a:pt x="200" y="727"/>
                </a:lnTo>
                <a:lnTo>
                  <a:pt x="201" y="728"/>
                </a:lnTo>
                <a:lnTo>
                  <a:pt x="201" y="729"/>
                </a:lnTo>
                <a:lnTo>
                  <a:pt x="202" y="729"/>
                </a:lnTo>
                <a:lnTo>
                  <a:pt x="202" y="730"/>
                </a:lnTo>
                <a:lnTo>
                  <a:pt x="202" y="731"/>
                </a:lnTo>
                <a:lnTo>
                  <a:pt x="203" y="733"/>
                </a:lnTo>
                <a:lnTo>
                  <a:pt x="203" y="734"/>
                </a:lnTo>
                <a:lnTo>
                  <a:pt x="203" y="736"/>
                </a:lnTo>
                <a:lnTo>
                  <a:pt x="204" y="738"/>
                </a:lnTo>
                <a:lnTo>
                  <a:pt x="202" y="740"/>
                </a:lnTo>
                <a:close/>
                <a:moveTo>
                  <a:pt x="205" y="683"/>
                </a:moveTo>
                <a:lnTo>
                  <a:pt x="207" y="685"/>
                </a:lnTo>
                <a:lnTo>
                  <a:pt x="208" y="686"/>
                </a:lnTo>
                <a:lnTo>
                  <a:pt x="209" y="687"/>
                </a:lnTo>
                <a:lnTo>
                  <a:pt x="211" y="687"/>
                </a:lnTo>
                <a:lnTo>
                  <a:pt x="211" y="688"/>
                </a:lnTo>
                <a:lnTo>
                  <a:pt x="212" y="688"/>
                </a:lnTo>
                <a:lnTo>
                  <a:pt x="213" y="689"/>
                </a:lnTo>
                <a:lnTo>
                  <a:pt x="213" y="689"/>
                </a:lnTo>
                <a:lnTo>
                  <a:pt x="214" y="690"/>
                </a:lnTo>
                <a:cubicBezTo>
                  <a:pt x="214" y="690"/>
                  <a:pt x="215" y="694"/>
                  <a:pt x="215" y="695"/>
                </a:cubicBezTo>
                <a:lnTo>
                  <a:pt x="215" y="696"/>
                </a:lnTo>
                <a:lnTo>
                  <a:pt x="216" y="698"/>
                </a:lnTo>
                <a:lnTo>
                  <a:pt x="216" y="700"/>
                </a:lnTo>
                <a:lnTo>
                  <a:pt x="217" y="703"/>
                </a:lnTo>
                <a:lnTo>
                  <a:pt x="216" y="703"/>
                </a:lnTo>
                <a:cubicBezTo>
                  <a:pt x="212" y="702"/>
                  <a:pt x="207" y="695"/>
                  <a:pt x="206" y="693"/>
                </a:cubicBezTo>
                <a:lnTo>
                  <a:pt x="205" y="692"/>
                </a:lnTo>
                <a:lnTo>
                  <a:pt x="204" y="691"/>
                </a:lnTo>
                <a:lnTo>
                  <a:pt x="204" y="690"/>
                </a:lnTo>
                <a:lnTo>
                  <a:pt x="204" y="689"/>
                </a:lnTo>
                <a:lnTo>
                  <a:pt x="204" y="688"/>
                </a:lnTo>
                <a:lnTo>
                  <a:pt x="204" y="686"/>
                </a:lnTo>
                <a:lnTo>
                  <a:pt x="205" y="684"/>
                </a:lnTo>
                <a:lnTo>
                  <a:pt x="205" y="683"/>
                </a:lnTo>
                <a:close/>
                <a:moveTo>
                  <a:pt x="220" y="721"/>
                </a:moveTo>
                <a:cubicBezTo>
                  <a:pt x="218" y="719"/>
                  <a:pt x="216" y="717"/>
                  <a:pt x="214" y="716"/>
                </a:cubicBezTo>
                <a:cubicBezTo>
                  <a:pt x="210" y="713"/>
                  <a:pt x="206" y="709"/>
                  <a:pt x="205" y="708"/>
                </a:cubicBezTo>
                <a:lnTo>
                  <a:pt x="206" y="708"/>
                </a:lnTo>
                <a:lnTo>
                  <a:pt x="207" y="708"/>
                </a:lnTo>
                <a:lnTo>
                  <a:pt x="208" y="708"/>
                </a:lnTo>
                <a:lnTo>
                  <a:pt x="209" y="708"/>
                </a:lnTo>
                <a:lnTo>
                  <a:pt x="209" y="708"/>
                </a:lnTo>
                <a:cubicBezTo>
                  <a:pt x="210" y="708"/>
                  <a:pt x="212" y="711"/>
                  <a:pt x="213" y="713"/>
                </a:cubicBezTo>
                <a:lnTo>
                  <a:pt x="215" y="714"/>
                </a:lnTo>
                <a:lnTo>
                  <a:pt x="216" y="716"/>
                </a:lnTo>
                <a:lnTo>
                  <a:pt x="218" y="718"/>
                </a:lnTo>
                <a:lnTo>
                  <a:pt x="220" y="721"/>
                </a:lnTo>
                <a:close/>
                <a:moveTo>
                  <a:pt x="207" y="731"/>
                </a:moveTo>
                <a:lnTo>
                  <a:pt x="209" y="737"/>
                </a:lnTo>
                <a:lnTo>
                  <a:pt x="208" y="737"/>
                </a:lnTo>
                <a:lnTo>
                  <a:pt x="208" y="737"/>
                </a:lnTo>
                <a:lnTo>
                  <a:pt x="207" y="737"/>
                </a:lnTo>
                <a:lnTo>
                  <a:pt x="207" y="736"/>
                </a:lnTo>
                <a:lnTo>
                  <a:pt x="207" y="734"/>
                </a:lnTo>
                <a:lnTo>
                  <a:pt x="207" y="731"/>
                </a:lnTo>
                <a:close/>
                <a:moveTo>
                  <a:pt x="216" y="746"/>
                </a:moveTo>
                <a:lnTo>
                  <a:pt x="220" y="746"/>
                </a:lnTo>
                <a:lnTo>
                  <a:pt x="222" y="748"/>
                </a:lnTo>
                <a:lnTo>
                  <a:pt x="223" y="750"/>
                </a:lnTo>
                <a:lnTo>
                  <a:pt x="224" y="751"/>
                </a:lnTo>
                <a:lnTo>
                  <a:pt x="225" y="752"/>
                </a:lnTo>
                <a:lnTo>
                  <a:pt x="224" y="752"/>
                </a:lnTo>
                <a:lnTo>
                  <a:pt x="224" y="752"/>
                </a:lnTo>
                <a:lnTo>
                  <a:pt x="222" y="751"/>
                </a:lnTo>
                <a:lnTo>
                  <a:pt x="220" y="750"/>
                </a:lnTo>
                <a:lnTo>
                  <a:pt x="217" y="748"/>
                </a:lnTo>
                <a:lnTo>
                  <a:pt x="216" y="746"/>
                </a:lnTo>
                <a:close/>
                <a:moveTo>
                  <a:pt x="228" y="764"/>
                </a:moveTo>
                <a:lnTo>
                  <a:pt x="227" y="764"/>
                </a:lnTo>
                <a:lnTo>
                  <a:pt x="226" y="763"/>
                </a:lnTo>
                <a:lnTo>
                  <a:pt x="226" y="763"/>
                </a:lnTo>
                <a:lnTo>
                  <a:pt x="225" y="762"/>
                </a:lnTo>
                <a:lnTo>
                  <a:pt x="225" y="762"/>
                </a:lnTo>
                <a:lnTo>
                  <a:pt x="225" y="762"/>
                </a:lnTo>
                <a:cubicBezTo>
                  <a:pt x="224" y="762"/>
                  <a:pt x="231" y="764"/>
                  <a:pt x="234" y="765"/>
                </a:cubicBezTo>
                <a:lnTo>
                  <a:pt x="233" y="765"/>
                </a:lnTo>
                <a:lnTo>
                  <a:pt x="231" y="765"/>
                </a:lnTo>
                <a:lnTo>
                  <a:pt x="230" y="764"/>
                </a:lnTo>
                <a:lnTo>
                  <a:pt x="229" y="764"/>
                </a:lnTo>
                <a:lnTo>
                  <a:pt x="228" y="764"/>
                </a:lnTo>
                <a:close/>
                <a:moveTo>
                  <a:pt x="232" y="748"/>
                </a:moveTo>
                <a:cubicBezTo>
                  <a:pt x="249" y="751"/>
                  <a:pt x="251" y="755"/>
                  <a:pt x="255" y="759"/>
                </a:cubicBezTo>
                <a:lnTo>
                  <a:pt x="255" y="760"/>
                </a:lnTo>
                <a:lnTo>
                  <a:pt x="256" y="761"/>
                </a:lnTo>
                <a:cubicBezTo>
                  <a:pt x="244" y="756"/>
                  <a:pt x="238" y="755"/>
                  <a:pt x="237" y="754"/>
                </a:cubicBezTo>
                <a:lnTo>
                  <a:pt x="237" y="754"/>
                </a:lnTo>
                <a:lnTo>
                  <a:pt x="236" y="754"/>
                </a:lnTo>
                <a:lnTo>
                  <a:pt x="236" y="754"/>
                </a:lnTo>
                <a:lnTo>
                  <a:pt x="236" y="754"/>
                </a:lnTo>
                <a:lnTo>
                  <a:pt x="235" y="754"/>
                </a:lnTo>
                <a:lnTo>
                  <a:pt x="235" y="753"/>
                </a:lnTo>
                <a:lnTo>
                  <a:pt x="235" y="753"/>
                </a:lnTo>
                <a:lnTo>
                  <a:pt x="235" y="753"/>
                </a:lnTo>
                <a:lnTo>
                  <a:pt x="235" y="753"/>
                </a:lnTo>
                <a:cubicBezTo>
                  <a:pt x="236" y="753"/>
                  <a:pt x="234" y="750"/>
                  <a:pt x="232" y="748"/>
                </a:cubicBezTo>
                <a:close/>
                <a:moveTo>
                  <a:pt x="246" y="739"/>
                </a:moveTo>
                <a:lnTo>
                  <a:pt x="249" y="741"/>
                </a:lnTo>
                <a:lnTo>
                  <a:pt x="251" y="742"/>
                </a:lnTo>
                <a:lnTo>
                  <a:pt x="253" y="742"/>
                </a:lnTo>
                <a:lnTo>
                  <a:pt x="254" y="743"/>
                </a:lnTo>
                <a:lnTo>
                  <a:pt x="254" y="743"/>
                </a:lnTo>
                <a:lnTo>
                  <a:pt x="255" y="743"/>
                </a:lnTo>
                <a:lnTo>
                  <a:pt x="255" y="743"/>
                </a:lnTo>
                <a:lnTo>
                  <a:pt x="256" y="744"/>
                </a:lnTo>
                <a:lnTo>
                  <a:pt x="254" y="746"/>
                </a:lnTo>
                <a:cubicBezTo>
                  <a:pt x="250" y="743"/>
                  <a:pt x="247" y="740"/>
                  <a:pt x="246" y="739"/>
                </a:cubicBezTo>
                <a:close/>
                <a:moveTo>
                  <a:pt x="255" y="755"/>
                </a:moveTo>
                <a:lnTo>
                  <a:pt x="257" y="755"/>
                </a:lnTo>
                <a:lnTo>
                  <a:pt x="258" y="755"/>
                </a:lnTo>
                <a:lnTo>
                  <a:pt x="259" y="756"/>
                </a:lnTo>
                <a:lnTo>
                  <a:pt x="260" y="756"/>
                </a:lnTo>
                <a:lnTo>
                  <a:pt x="259" y="757"/>
                </a:lnTo>
                <a:lnTo>
                  <a:pt x="258" y="758"/>
                </a:lnTo>
                <a:lnTo>
                  <a:pt x="257" y="758"/>
                </a:lnTo>
                <a:lnTo>
                  <a:pt x="255" y="755"/>
                </a:lnTo>
                <a:close/>
                <a:moveTo>
                  <a:pt x="254" y="736"/>
                </a:moveTo>
                <a:cubicBezTo>
                  <a:pt x="250" y="732"/>
                  <a:pt x="245" y="726"/>
                  <a:pt x="243" y="723"/>
                </a:cubicBezTo>
                <a:cubicBezTo>
                  <a:pt x="241" y="721"/>
                  <a:pt x="238" y="716"/>
                  <a:pt x="237" y="715"/>
                </a:cubicBezTo>
                <a:lnTo>
                  <a:pt x="239" y="716"/>
                </a:lnTo>
                <a:lnTo>
                  <a:pt x="240" y="716"/>
                </a:lnTo>
                <a:lnTo>
                  <a:pt x="241" y="717"/>
                </a:lnTo>
                <a:cubicBezTo>
                  <a:pt x="246" y="718"/>
                  <a:pt x="247" y="721"/>
                  <a:pt x="252" y="726"/>
                </a:cubicBezTo>
                <a:lnTo>
                  <a:pt x="253" y="727"/>
                </a:lnTo>
                <a:lnTo>
                  <a:pt x="255" y="729"/>
                </a:lnTo>
                <a:lnTo>
                  <a:pt x="257" y="731"/>
                </a:lnTo>
                <a:lnTo>
                  <a:pt x="259" y="733"/>
                </a:lnTo>
                <a:lnTo>
                  <a:pt x="260" y="735"/>
                </a:lnTo>
                <a:lnTo>
                  <a:pt x="262" y="736"/>
                </a:lnTo>
                <a:lnTo>
                  <a:pt x="263" y="738"/>
                </a:lnTo>
                <a:lnTo>
                  <a:pt x="264" y="738"/>
                </a:lnTo>
                <a:lnTo>
                  <a:pt x="265" y="739"/>
                </a:lnTo>
                <a:lnTo>
                  <a:pt x="265" y="740"/>
                </a:lnTo>
                <a:lnTo>
                  <a:pt x="265" y="740"/>
                </a:lnTo>
                <a:lnTo>
                  <a:pt x="265" y="740"/>
                </a:lnTo>
                <a:lnTo>
                  <a:pt x="265" y="740"/>
                </a:lnTo>
                <a:lnTo>
                  <a:pt x="264" y="740"/>
                </a:lnTo>
                <a:lnTo>
                  <a:pt x="263" y="739"/>
                </a:lnTo>
                <a:lnTo>
                  <a:pt x="261" y="739"/>
                </a:lnTo>
                <a:lnTo>
                  <a:pt x="259" y="738"/>
                </a:lnTo>
                <a:lnTo>
                  <a:pt x="257" y="737"/>
                </a:lnTo>
                <a:lnTo>
                  <a:pt x="254" y="736"/>
                </a:lnTo>
                <a:close/>
                <a:moveTo>
                  <a:pt x="261" y="725"/>
                </a:moveTo>
                <a:cubicBezTo>
                  <a:pt x="271" y="728"/>
                  <a:pt x="275" y="730"/>
                  <a:pt x="276" y="730"/>
                </a:cubicBezTo>
                <a:cubicBezTo>
                  <a:pt x="279" y="730"/>
                  <a:pt x="280" y="732"/>
                  <a:pt x="282" y="734"/>
                </a:cubicBezTo>
                <a:lnTo>
                  <a:pt x="283" y="735"/>
                </a:lnTo>
                <a:lnTo>
                  <a:pt x="284" y="736"/>
                </a:lnTo>
                <a:lnTo>
                  <a:pt x="282" y="736"/>
                </a:lnTo>
                <a:lnTo>
                  <a:pt x="280" y="736"/>
                </a:lnTo>
                <a:lnTo>
                  <a:pt x="278" y="736"/>
                </a:lnTo>
                <a:lnTo>
                  <a:pt x="276" y="736"/>
                </a:lnTo>
                <a:lnTo>
                  <a:pt x="275" y="736"/>
                </a:lnTo>
                <a:lnTo>
                  <a:pt x="274" y="736"/>
                </a:lnTo>
                <a:lnTo>
                  <a:pt x="273" y="736"/>
                </a:lnTo>
                <a:lnTo>
                  <a:pt x="272" y="736"/>
                </a:lnTo>
                <a:lnTo>
                  <a:pt x="272" y="736"/>
                </a:lnTo>
                <a:lnTo>
                  <a:pt x="271" y="736"/>
                </a:lnTo>
                <a:lnTo>
                  <a:pt x="271" y="737"/>
                </a:lnTo>
                <a:lnTo>
                  <a:pt x="271" y="737"/>
                </a:lnTo>
                <a:lnTo>
                  <a:pt x="271" y="737"/>
                </a:lnTo>
                <a:lnTo>
                  <a:pt x="272" y="738"/>
                </a:lnTo>
                <a:cubicBezTo>
                  <a:pt x="273" y="740"/>
                  <a:pt x="286" y="746"/>
                  <a:pt x="291" y="748"/>
                </a:cubicBezTo>
                <a:lnTo>
                  <a:pt x="293" y="748"/>
                </a:lnTo>
                <a:lnTo>
                  <a:pt x="294" y="748"/>
                </a:lnTo>
                <a:lnTo>
                  <a:pt x="295" y="749"/>
                </a:lnTo>
                <a:lnTo>
                  <a:pt x="296" y="749"/>
                </a:lnTo>
                <a:lnTo>
                  <a:pt x="297" y="750"/>
                </a:lnTo>
                <a:lnTo>
                  <a:pt x="298" y="752"/>
                </a:lnTo>
                <a:cubicBezTo>
                  <a:pt x="278" y="749"/>
                  <a:pt x="276" y="745"/>
                  <a:pt x="261" y="725"/>
                </a:cubicBezTo>
                <a:close/>
                <a:moveTo>
                  <a:pt x="294" y="732"/>
                </a:moveTo>
                <a:lnTo>
                  <a:pt x="296" y="732"/>
                </a:lnTo>
                <a:lnTo>
                  <a:pt x="298" y="732"/>
                </a:lnTo>
                <a:lnTo>
                  <a:pt x="299" y="732"/>
                </a:lnTo>
                <a:lnTo>
                  <a:pt x="299" y="732"/>
                </a:lnTo>
                <a:lnTo>
                  <a:pt x="300" y="732"/>
                </a:lnTo>
                <a:lnTo>
                  <a:pt x="300" y="733"/>
                </a:lnTo>
                <a:lnTo>
                  <a:pt x="301" y="734"/>
                </a:lnTo>
                <a:lnTo>
                  <a:pt x="303" y="736"/>
                </a:lnTo>
                <a:lnTo>
                  <a:pt x="305" y="738"/>
                </a:lnTo>
                <a:lnTo>
                  <a:pt x="303" y="738"/>
                </a:lnTo>
                <a:lnTo>
                  <a:pt x="301" y="738"/>
                </a:lnTo>
                <a:lnTo>
                  <a:pt x="300" y="738"/>
                </a:lnTo>
                <a:lnTo>
                  <a:pt x="299" y="738"/>
                </a:lnTo>
                <a:lnTo>
                  <a:pt x="298" y="737"/>
                </a:lnTo>
                <a:lnTo>
                  <a:pt x="298" y="737"/>
                </a:lnTo>
                <a:lnTo>
                  <a:pt x="297" y="736"/>
                </a:lnTo>
                <a:lnTo>
                  <a:pt x="296" y="734"/>
                </a:lnTo>
                <a:lnTo>
                  <a:pt x="294" y="732"/>
                </a:lnTo>
                <a:close/>
                <a:moveTo>
                  <a:pt x="303" y="742"/>
                </a:moveTo>
                <a:lnTo>
                  <a:pt x="305" y="743"/>
                </a:lnTo>
                <a:lnTo>
                  <a:pt x="306" y="743"/>
                </a:lnTo>
                <a:lnTo>
                  <a:pt x="308" y="743"/>
                </a:lnTo>
                <a:lnTo>
                  <a:pt x="308" y="744"/>
                </a:lnTo>
                <a:lnTo>
                  <a:pt x="309" y="744"/>
                </a:lnTo>
                <a:lnTo>
                  <a:pt x="310" y="745"/>
                </a:lnTo>
                <a:lnTo>
                  <a:pt x="311" y="746"/>
                </a:lnTo>
                <a:lnTo>
                  <a:pt x="312" y="748"/>
                </a:lnTo>
                <a:lnTo>
                  <a:pt x="310" y="747"/>
                </a:lnTo>
                <a:lnTo>
                  <a:pt x="309" y="747"/>
                </a:lnTo>
                <a:lnTo>
                  <a:pt x="308" y="747"/>
                </a:lnTo>
                <a:lnTo>
                  <a:pt x="307" y="747"/>
                </a:lnTo>
                <a:lnTo>
                  <a:pt x="306" y="746"/>
                </a:lnTo>
                <a:lnTo>
                  <a:pt x="305" y="745"/>
                </a:lnTo>
                <a:lnTo>
                  <a:pt x="304" y="744"/>
                </a:lnTo>
                <a:lnTo>
                  <a:pt x="303" y="742"/>
                </a:lnTo>
                <a:close/>
                <a:moveTo>
                  <a:pt x="332" y="745"/>
                </a:moveTo>
                <a:lnTo>
                  <a:pt x="330" y="744"/>
                </a:lnTo>
                <a:lnTo>
                  <a:pt x="328" y="744"/>
                </a:lnTo>
                <a:lnTo>
                  <a:pt x="327" y="744"/>
                </a:lnTo>
                <a:cubicBezTo>
                  <a:pt x="323" y="744"/>
                  <a:pt x="321" y="741"/>
                  <a:pt x="318" y="737"/>
                </a:cubicBezTo>
                <a:lnTo>
                  <a:pt x="317" y="736"/>
                </a:lnTo>
                <a:lnTo>
                  <a:pt x="315" y="734"/>
                </a:lnTo>
                <a:cubicBezTo>
                  <a:pt x="322" y="736"/>
                  <a:pt x="327" y="736"/>
                  <a:pt x="327" y="736"/>
                </a:cubicBezTo>
                <a:cubicBezTo>
                  <a:pt x="330" y="736"/>
                  <a:pt x="331" y="738"/>
                  <a:pt x="334" y="740"/>
                </a:cubicBezTo>
                <a:lnTo>
                  <a:pt x="335" y="741"/>
                </a:lnTo>
                <a:lnTo>
                  <a:pt x="332" y="745"/>
                </a:lnTo>
                <a:close/>
                <a:moveTo>
                  <a:pt x="344" y="721"/>
                </a:moveTo>
                <a:lnTo>
                  <a:pt x="342" y="720"/>
                </a:lnTo>
                <a:lnTo>
                  <a:pt x="340" y="720"/>
                </a:lnTo>
                <a:lnTo>
                  <a:pt x="339" y="720"/>
                </a:lnTo>
                <a:lnTo>
                  <a:pt x="338" y="719"/>
                </a:lnTo>
                <a:lnTo>
                  <a:pt x="338" y="719"/>
                </a:lnTo>
                <a:lnTo>
                  <a:pt x="337" y="718"/>
                </a:lnTo>
                <a:lnTo>
                  <a:pt x="336" y="716"/>
                </a:lnTo>
                <a:lnTo>
                  <a:pt x="335" y="714"/>
                </a:lnTo>
                <a:lnTo>
                  <a:pt x="337" y="715"/>
                </a:lnTo>
                <a:lnTo>
                  <a:pt x="338" y="715"/>
                </a:lnTo>
                <a:lnTo>
                  <a:pt x="339" y="716"/>
                </a:lnTo>
                <a:lnTo>
                  <a:pt x="340" y="716"/>
                </a:lnTo>
                <a:lnTo>
                  <a:pt x="341" y="716"/>
                </a:lnTo>
                <a:lnTo>
                  <a:pt x="341" y="717"/>
                </a:lnTo>
                <a:lnTo>
                  <a:pt x="343" y="719"/>
                </a:lnTo>
                <a:lnTo>
                  <a:pt x="344" y="721"/>
                </a:lnTo>
                <a:close/>
                <a:moveTo>
                  <a:pt x="341" y="763"/>
                </a:moveTo>
                <a:lnTo>
                  <a:pt x="339" y="761"/>
                </a:lnTo>
                <a:lnTo>
                  <a:pt x="337" y="759"/>
                </a:lnTo>
                <a:lnTo>
                  <a:pt x="336" y="758"/>
                </a:lnTo>
                <a:lnTo>
                  <a:pt x="336" y="757"/>
                </a:lnTo>
                <a:lnTo>
                  <a:pt x="336" y="757"/>
                </a:lnTo>
                <a:lnTo>
                  <a:pt x="338" y="756"/>
                </a:lnTo>
                <a:lnTo>
                  <a:pt x="340" y="755"/>
                </a:lnTo>
                <a:lnTo>
                  <a:pt x="343" y="755"/>
                </a:lnTo>
                <a:lnTo>
                  <a:pt x="345" y="755"/>
                </a:lnTo>
                <a:lnTo>
                  <a:pt x="346" y="755"/>
                </a:lnTo>
                <a:lnTo>
                  <a:pt x="347" y="755"/>
                </a:lnTo>
                <a:lnTo>
                  <a:pt x="347" y="755"/>
                </a:lnTo>
                <a:lnTo>
                  <a:pt x="348" y="755"/>
                </a:lnTo>
                <a:lnTo>
                  <a:pt x="348" y="756"/>
                </a:lnTo>
                <a:lnTo>
                  <a:pt x="349" y="757"/>
                </a:lnTo>
                <a:lnTo>
                  <a:pt x="347" y="760"/>
                </a:lnTo>
                <a:lnTo>
                  <a:pt x="345" y="762"/>
                </a:lnTo>
                <a:lnTo>
                  <a:pt x="344" y="763"/>
                </a:lnTo>
                <a:lnTo>
                  <a:pt x="343" y="764"/>
                </a:lnTo>
                <a:lnTo>
                  <a:pt x="342" y="764"/>
                </a:lnTo>
                <a:lnTo>
                  <a:pt x="342" y="764"/>
                </a:lnTo>
                <a:lnTo>
                  <a:pt x="341" y="763"/>
                </a:lnTo>
                <a:close/>
                <a:moveTo>
                  <a:pt x="351" y="703"/>
                </a:moveTo>
                <a:lnTo>
                  <a:pt x="354" y="705"/>
                </a:lnTo>
                <a:lnTo>
                  <a:pt x="351" y="704"/>
                </a:lnTo>
                <a:lnTo>
                  <a:pt x="350" y="704"/>
                </a:lnTo>
                <a:lnTo>
                  <a:pt x="349" y="704"/>
                </a:lnTo>
                <a:lnTo>
                  <a:pt x="349" y="704"/>
                </a:lnTo>
                <a:lnTo>
                  <a:pt x="348" y="703"/>
                </a:lnTo>
                <a:lnTo>
                  <a:pt x="349" y="703"/>
                </a:lnTo>
                <a:lnTo>
                  <a:pt x="351" y="703"/>
                </a:lnTo>
                <a:close/>
                <a:moveTo>
                  <a:pt x="353" y="785"/>
                </a:moveTo>
                <a:lnTo>
                  <a:pt x="357" y="783"/>
                </a:lnTo>
                <a:lnTo>
                  <a:pt x="357" y="783"/>
                </a:lnTo>
                <a:lnTo>
                  <a:pt x="356" y="784"/>
                </a:lnTo>
                <a:lnTo>
                  <a:pt x="355" y="784"/>
                </a:lnTo>
                <a:lnTo>
                  <a:pt x="353" y="785"/>
                </a:lnTo>
                <a:lnTo>
                  <a:pt x="353" y="785"/>
                </a:lnTo>
                <a:close/>
                <a:moveTo>
                  <a:pt x="361" y="757"/>
                </a:moveTo>
                <a:lnTo>
                  <a:pt x="361" y="756"/>
                </a:lnTo>
                <a:lnTo>
                  <a:pt x="361" y="755"/>
                </a:lnTo>
                <a:lnTo>
                  <a:pt x="362" y="755"/>
                </a:lnTo>
                <a:lnTo>
                  <a:pt x="365" y="755"/>
                </a:lnTo>
                <a:lnTo>
                  <a:pt x="361" y="757"/>
                </a:lnTo>
                <a:close/>
                <a:moveTo>
                  <a:pt x="362" y="751"/>
                </a:moveTo>
                <a:lnTo>
                  <a:pt x="363" y="749"/>
                </a:lnTo>
                <a:lnTo>
                  <a:pt x="364" y="748"/>
                </a:lnTo>
                <a:lnTo>
                  <a:pt x="365" y="747"/>
                </a:lnTo>
                <a:lnTo>
                  <a:pt x="366" y="748"/>
                </a:lnTo>
                <a:lnTo>
                  <a:pt x="368" y="748"/>
                </a:lnTo>
                <a:lnTo>
                  <a:pt x="369" y="749"/>
                </a:lnTo>
                <a:lnTo>
                  <a:pt x="371" y="748"/>
                </a:lnTo>
                <a:lnTo>
                  <a:pt x="372" y="748"/>
                </a:lnTo>
                <a:lnTo>
                  <a:pt x="373" y="747"/>
                </a:lnTo>
                <a:lnTo>
                  <a:pt x="374" y="746"/>
                </a:lnTo>
                <a:lnTo>
                  <a:pt x="374" y="745"/>
                </a:lnTo>
                <a:lnTo>
                  <a:pt x="374" y="744"/>
                </a:lnTo>
                <a:lnTo>
                  <a:pt x="373" y="742"/>
                </a:lnTo>
                <a:lnTo>
                  <a:pt x="373" y="742"/>
                </a:lnTo>
                <a:lnTo>
                  <a:pt x="374" y="742"/>
                </a:lnTo>
                <a:lnTo>
                  <a:pt x="376" y="744"/>
                </a:lnTo>
                <a:lnTo>
                  <a:pt x="375" y="745"/>
                </a:lnTo>
                <a:lnTo>
                  <a:pt x="374" y="747"/>
                </a:lnTo>
                <a:lnTo>
                  <a:pt x="373" y="748"/>
                </a:lnTo>
                <a:lnTo>
                  <a:pt x="372" y="749"/>
                </a:lnTo>
                <a:lnTo>
                  <a:pt x="372" y="750"/>
                </a:lnTo>
                <a:lnTo>
                  <a:pt x="371" y="751"/>
                </a:lnTo>
                <a:lnTo>
                  <a:pt x="370" y="751"/>
                </a:lnTo>
                <a:lnTo>
                  <a:pt x="370" y="752"/>
                </a:lnTo>
                <a:lnTo>
                  <a:pt x="369" y="752"/>
                </a:lnTo>
                <a:lnTo>
                  <a:pt x="368" y="752"/>
                </a:lnTo>
                <a:lnTo>
                  <a:pt x="367" y="752"/>
                </a:lnTo>
                <a:lnTo>
                  <a:pt x="365" y="752"/>
                </a:lnTo>
                <a:lnTo>
                  <a:pt x="364" y="751"/>
                </a:lnTo>
                <a:lnTo>
                  <a:pt x="362" y="751"/>
                </a:lnTo>
                <a:close/>
                <a:moveTo>
                  <a:pt x="373" y="742"/>
                </a:moveTo>
                <a:lnTo>
                  <a:pt x="373" y="741"/>
                </a:lnTo>
                <a:lnTo>
                  <a:pt x="373" y="741"/>
                </a:lnTo>
                <a:lnTo>
                  <a:pt x="373" y="742"/>
                </a:lnTo>
                <a:close/>
                <a:moveTo>
                  <a:pt x="379" y="740"/>
                </a:moveTo>
                <a:lnTo>
                  <a:pt x="376" y="739"/>
                </a:lnTo>
                <a:lnTo>
                  <a:pt x="379" y="739"/>
                </a:lnTo>
                <a:lnTo>
                  <a:pt x="379" y="740"/>
                </a:lnTo>
                <a:close/>
                <a:moveTo>
                  <a:pt x="383" y="762"/>
                </a:moveTo>
                <a:cubicBezTo>
                  <a:pt x="382" y="761"/>
                  <a:pt x="381" y="761"/>
                  <a:pt x="381" y="761"/>
                </a:cubicBezTo>
                <a:lnTo>
                  <a:pt x="381" y="761"/>
                </a:lnTo>
                <a:lnTo>
                  <a:pt x="381" y="761"/>
                </a:lnTo>
                <a:lnTo>
                  <a:pt x="381" y="761"/>
                </a:lnTo>
                <a:lnTo>
                  <a:pt x="381" y="761"/>
                </a:lnTo>
                <a:lnTo>
                  <a:pt x="381" y="761"/>
                </a:lnTo>
                <a:cubicBezTo>
                  <a:pt x="382" y="761"/>
                  <a:pt x="394" y="752"/>
                  <a:pt x="405" y="741"/>
                </a:cubicBezTo>
                <a:cubicBezTo>
                  <a:pt x="396" y="751"/>
                  <a:pt x="388" y="759"/>
                  <a:pt x="383" y="762"/>
                </a:cubicBezTo>
                <a:close/>
                <a:moveTo>
                  <a:pt x="406" y="745"/>
                </a:moveTo>
                <a:cubicBezTo>
                  <a:pt x="416" y="732"/>
                  <a:pt x="423" y="721"/>
                  <a:pt x="428" y="710"/>
                </a:cubicBezTo>
                <a:cubicBezTo>
                  <a:pt x="423" y="724"/>
                  <a:pt x="415" y="735"/>
                  <a:pt x="406" y="745"/>
                </a:cubicBezTo>
                <a:close/>
                <a:moveTo>
                  <a:pt x="428" y="685"/>
                </a:moveTo>
                <a:lnTo>
                  <a:pt x="429" y="685"/>
                </a:lnTo>
                <a:lnTo>
                  <a:pt x="431" y="686"/>
                </a:lnTo>
                <a:lnTo>
                  <a:pt x="428" y="688"/>
                </a:lnTo>
                <a:lnTo>
                  <a:pt x="427" y="689"/>
                </a:lnTo>
                <a:lnTo>
                  <a:pt x="427" y="688"/>
                </a:lnTo>
                <a:lnTo>
                  <a:pt x="428" y="685"/>
                </a:lnTo>
                <a:close/>
                <a:moveTo>
                  <a:pt x="432" y="658"/>
                </a:moveTo>
                <a:lnTo>
                  <a:pt x="432" y="661"/>
                </a:lnTo>
                <a:lnTo>
                  <a:pt x="431" y="661"/>
                </a:lnTo>
                <a:lnTo>
                  <a:pt x="432" y="658"/>
                </a:lnTo>
                <a:close/>
                <a:moveTo>
                  <a:pt x="435" y="678"/>
                </a:moveTo>
                <a:lnTo>
                  <a:pt x="434" y="678"/>
                </a:lnTo>
                <a:lnTo>
                  <a:pt x="432" y="678"/>
                </a:lnTo>
                <a:lnTo>
                  <a:pt x="432" y="676"/>
                </a:lnTo>
                <a:lnTo>
                  <a:pt x="433" y="676"/>
                </a:lnTo>
                <a:lnTo>
                  <a:pt x="434" y="675"/>
                </a:lnTo>
                <a:lnTo>
                  <a:pt x="435" y="675"/>
                </a:lnTo>
                <a:lnTo>
                  <a:pt x="435" y="675"/>
                </a:lnTo>
                <a:lnTo>
                  <a:pt x="435" y="678"/>
                </a:lnTo>
                <a:close/>
                <a:moveTo>
                  <a:pt x="444" y="609"/>
                </a:moveTo>
                <a:lnTo>
                  <a:pt x="444" y="611"/>
                </a:lnTo>
                <a:lnTo>
                  <a:pt x="445" y="612"/>
                </a:lnTo>
                <a:lnTo>
                  <a:pt x="445" y="613"/>
                </a:lnTo>
                <a:lnTo>
                  <a:pt x="445" y="613"/>
                </a:lnTo>
                <a:lnTo>
                  <a:pt x="445" y="614"/>
                </a:lnTo>
                <a:lnTo>
                  <a:pt x="445" y="615"/>
                </a:lnTo>
                <a:lnTo>
                  <a:pt x="444" y="615"/>
                </a:lnTo>
                <a:lnTo>
                  <a:pt x="444" y="616"/>
                </a:lnTo>
                <a:cubicBezTo>
                  <a:pt x="444" y="616"/>
                  <a:pt x="443" y="622"/>
                  <a:pt x="443" y="624"/>
                </a:cubicBezTo>
                <a:cubicBezTo>
                  <a:pt x="443" y="620"/>
                  <a:pt x="443" y="609"/>
                  <a:pt x="443" y="608"/>
                </a:cubicBezTo>
                <a:lnTo>
                  <a:pt x="444" y="608"/>
                </a:lnTo>
                <a:lnTo>
                  <a:pt x="444" y="608"/>
                </a:lnTo>
                <a:lnTo>
                  <a:pt x="444" y="608"/>
                </a:lnTo>
                <a:lnTo>
                  <a:pt x="444" y="609"/>
                </a:lnTo>
                <a:lnTo>
                  <a:pt x="444" y="609"/>
                </a:lnTo>
                <a:close/>
                <a:moveTo>
                  <a:pt x="445" y="640"/>
                </a:moveTo>
                <a:cubicBezTo>
                  <a:pt x="444" y="632"/>
                  <a:pt x="443" y="629"/>
                  <a:pt x="443" y="630"/>
                </a:cubicBezTo>
                <a:lnTo>
                  <a:pt x="443" y="629"/>
                </a:lnTo>
                <a:lnTo>
                  <a:pt x="443" y="629"/>
                </a:lnTo>
                <a:lnTo>
                  <a:pt x="444" y="629"/>
                </a:lnTo>
                <a:lnTo>
                  <a:pt x="444" y="629"/>
                </a:lnTo>
                <a:lnTo>
                  <a:pt x="444" y="631"/>
                </a:lnTo>
                <a:lnTo>
                  <a:pt x="445" y="632"/>
                </a:lnTo>
                <a:lnTo>
                  <a:pt x="445" y="633"/>
                </a:lnTo>
                <a:lnTo>
                  <a:pt x="445" y="634"/>
                </a:lnTo>
                <a:lnTo>
                  <a:pt x="445" y="635"/>
                </a:lnTo>
                <a:lnTo>
                  <a:pt x="446" y="635"/>
                </a:lnTo>
                <a:lnTo>
                  <a:pt x="446" y="636"/>
                </a:lnTo>
                <a:lnTo>
                  <a:pt x="445" y="638"/>
                </a:lnTo>
                <a:lnTo>
                  <a:pt x="445" y="640"/>
                </a:lnTo>
                <a:close/>
                <a:moveTo>
                  <a:pt x="713" y="188"/>
                </a:moveTo>
                <a:lnTo>
                  <a:pt x="709" y="182"/>
                </a:lnTo>
                <a:lnTo>
                  <a:pt x="706" y="179"/>
                </a:lnTo>
                <a:lnTo>
                  <a:pt x="708" y="181"/>
                </a:lnTo>
                <a:lnTo>
                  <a:pt x="710" y="183"/>
                </a:lnTo>
                <a:lnTo>
                  <a:pt x="711" y="184"/>
                </a:lnTo>
                <a:lnTo>
                  <a:pt x="711" y="185"/>
                </a:lnTo>
                <a:lnTo>
                  <a:pt x="712" y="185"/>
                </a:lnTo>
                <a:lnTo>
                  <a:pt x="712" y="186"/>
                </a:lnTo>
                <a:lnTo>
                  <a:pt x="712" y="187"/>
                </a:lnTo>
                <a:lnTo>
                  <a:pt x="713" y="188"/>
                </a:lnTo>
                <a:close/>
                <a:moveTo>
                  <a:pt x="709" y="206"/>
                </a:moveTo>
                <a:cubicBezTo>
                  <a:pt x="696" y="187"/>
                  <a:pt x="688" y="178"/>
                  <a:pt x="687" y="176"/>
                </a:cubicBezTo>
                <a:cubicBezTo>
                  <a:pt x="686" y="175"/>
                  <a:pt x="685" y="174"/>
                  <a:pt x="685" y="174"/>
                </a:cubicBezTo>
                <a:lnTo>
                  <a:pt x="685" y="174"/>
                </a:lnTo>
                <a:lnTo>
                  <a:pt x="685" y="174"/>
                </a:lnTo>
                <a:lnTo>
                  <a:pt x="686" y="174"/>
                </a:lnTo>
                <a:lnTo>
                  <a:pt x="686" y="174"/>
                </a:lnTo>
                <a:lnTo>
                  <a:pt x="686" y="174"/>
                </a:lnTo>
                <a:lnTo>
                  <a:pt x="686" y="175"/>
                </a:lnTo>
                <a:lnTo>
                  <a:pt x="687" y="175"/>
                </a:lnTo>
                <a:lnTo>
                  <a:pt x="689" y="175"/>
                </a:lnTo>
                <a:lnTo>
                  <a:pt x="690" y="174"/>
                </a:lnTo>
                <a:lnTo>
                  <a:pt x="689" y="172"/>
                </a:lnTo>
                <a:cubicBezTo>
                  <a:pt x="688" y="171"/>
                  <a:pt x="705" y="199"/>
                  <a:pt x="709" y="206"/>
                </a:cubicBezTo>
                <a:close/>
                <a:moveTo>
                  <a:pt x="672" y="214"/>
                </a:moveTo>
                <a:cubicBezTo>
                  <a:pt x="669" y="209"/>
                  <a:pt x="667" y="207"/>
                  <a:pt x="667" y="207"/>
                </a:cubicBezTo>
                <a:lnTo>
                  <a:pt x="667" y="206"/>
                </a:lnTo>
                <a:lnTo>
                  <a:pt x="667" y="206"/>
                </a:lnTo>
                <a:cubicBezTo>
                  <a:pt x="668" y="206"/>
                  <a:pt x="701" y="250"/>
                  <a:pt x="706" y="259"/>
                </a:cubicBezTo>
                <a:lnTo>
                  <a:pt x="706" y="259"/>
                </a:lnTo>
                <a:lnTo>
                  <a:pt x="705" y="259"/>
                </a:lnTo>
                <a:lnTo>
                  <a:pt x="705" y="259"/>
                </a:lnTo>
                <a:lnTo>
                  <a:pt x="705" y="260"/>
                </a:lnTo>
                <a:cubicBezTo>
                  <a:pt x="704" y="260"/>
                  <a:pt x="703" y="262"/>
                  <a:pt x="703" y="263"/>
                </a:cubicBezTo>
                <a:cubicBezTo>
                  <a:pt x="703" y="264"/>
                  <a:pt x="704" y="265"/>
                  <a:pt x="704" y="266"/>
                </a:cubicBezTo>
                <a:lnTo>
                  <a:pt x="704" y="266"/>
                </a:lnTo>
                <a:lnTo>
                  <a:pt x="704" y="266"/>
                </a:lnTo>
                <a:lnTo>
                  <a:pt x="704" y="266"/>
                </a:lnTo>
                <a:lnTo>
                  <a:pt x="704" y="266"/>
                </a:lnTo>
                <a:lnTo>
                  <a:pt x="704" y="266"/>
                </a:lnTo>
                <a:lnTo>
                  <a:pt x="704" y="266"/>
                </a:lnTo>
                <a:cubicBezTo>
                  <a:pt x="704" y="267"/>
                  <a:pt x="702" y="264"/>
                  <a:pt x="701" y="262"/>
                </a:cubicBezTo>
                <a:cubicBezTo>
                  <a:pt x="698" y="257"/>
                  <a:pt x="685" y="236"/>
                  <a:pt x="672" y="214"/>
                </a:cubicBezTo>
                <a:close/>
                <a:moveTo>
                  <a:pt x="658" y="357"/>
                </a:moveTo>
                <a:lnTo>
                  <a:pt x="659" y="358"/>
                </a:lnTo>
                <a:lnTo>
                  <a:pt x="660" y="359"/>
                </a:lnTo>
                <a:lnTo>
                  <a:pt x="661" y="360"/>
                </a:lnTo>
                <a:lnTo>
                  <a:pt x="662" y="362"/>
                </a:lnTo>
                <a:lnTo>
                  <a:pt x="660" y="359"/>
                </a:lnTo>
                <a:lnTo>
                  <a:pt x="659" y="357"/>
                </a:lnTo>
                <a:lnTo>
                  <a:pt x="658" y="357"/>
                </a:lnTo>
                <a:lnTo>
                  <a:pt x="658" y="357"/>
                </a:lnTo>
                <a:lnTo>
                  <a:pt x="658" y="357"/>
                </a:lnTo>
                <a:close/>
                <a:moveTo>
                  <a:pt x="661" y="369"/>
                </a:moveTo>
                <a:lnTo>
                  <a:pt x="660" y="370"/>
                </a:lnTo>
                <a:lnTo>
                  <a:pt x="659" y="369"/>
                </a:lnTo>
                <a:lnTo>
                  <a:pt x="661" y="369"/>
                </a:lnTo>
                <a:close/>
                <a:moveTo>
                  <a:pt x="649" y="328"/>
                </a:moveTo>
                <a:cubicBezTo>
                  <a:pt x="656" y="339"/>
                  <a:pt x="659" y="346"/>
                  <a:pt x="659" y="345"/>
                </a:cubicBezTo>
                <a:lnTo>
                  <a:pt x="659" y="345"/>
                </a:lnTo>
                <a:cubicBezTo>
                  <a:pt x="659" y="346"/>
                  <a:pt x="653" y="335"/>
                  <a:pt x="649" y="328"/>
                </a:cubicBezTo>
                <a:close/>
                <a:moveTo>
                  <a:pt x="653" y="384"/>
                </a:moveTo>
                <a:lnTo>
                  <a:pt x="654" y="382"/>
                </a:lnTo>
                <a:lnTo>
                  <a:pt x="655" y="382"/>
                </a:lnTo>
                <a:lnTo>
                  <a:pt x="657" y="380"/>
                </a:lnTo>
                <a:lnTo>
                  <a:pt x="658" y="381"/>
                </a:lnTo>
                <a:lnTo>
                  <a:pt x="658" y="381"/>
                </a:lnTo>
                <a:lnTo>
                  <a:pt x="656" y="382"/>
                </a:lnTo>
                <a:lnTo>
                  <a:pt x="653" y="384"/>
                </a:lnTo>
                <a:close/>
                <a:moveTo>
                  <a:pt x="650" y="343"/>
                </a:moveTo>
                <a:lnTo>
                  <a:pt x="650" y="342"/>
                </a:lnTo>
                <a:lnTo>
                  <a:pt x="650" y="342"/>
                </a:lnTo>
                <a:lnTo>
                  <a:pt x="650" y="342"/>
                </a:lnTo>
                <a:lnTo>
                  <a:pt x="651" y="344"/>
                </a:lnTo>
                <a:lnTo>
                  <a:pt x="653" y="347"/>
                </a:lnTo>
                <a:lnTo>
                  <a:pt x="654" y="349"/>
                </a:lnTo>
                <a:lnTo>
                  <a:pt x="654" y="350"/>
                </a:lnTo>
                <a:lnTo>
                  <a:pt x="654" y="350"/>
                </a:lnTo>
                <a:lnTo>
                  <a:pt x="653" y="350"/>
                </a:lnTo>
                <a:lnTo>
                  <a:pt x="652" y="348"/>
                </a:lnTo>
                <a:lnTo>
                  <a:pt x="651" y="346"/>
                </a:lnTo>
                <a:lnTo>
                  <a:pt x="650" y="343"/>
                </a:lnTo>
                <a:close/>
                <a:moveTo>
                  <a:pt x="650" y="342"/>
                </a:moveTo>
                <a:lnTo>
                  <a:pt x="649" y="341"/>
                </a:lnTo>
                <a:lnTo>
                  <a:pt x="649" y="341"/>
                </a:lnTo>
                <a:lnTo>
                  <a:pt x="650" y="342"/>
                </a:lnTo>
                <a:close/>
                <a:moveTo>
                  <a:pt x="652" y="307"/>
                </a:moveTo>
                <a:lnTo>
                  <a:pt x="651" y="308"/>
                </a:lnTo>
                <a:lnTo>
                  <a:pt x="651" y="308"/>
                </a:lnTo>
                <a:lnTo>
                  <a:pt x="651" y="309"/>
                </a:lnTo>
                <a:lnTo>
                  <a:pt x="651" y="310"/>
                </a:lnTo>
                <a:lnTo>
                  <a:pt x="652" y="311"/>
                </a:lnTo>
                <a:lnTo>
                  <a:pt x="652" y="313"/>
                </a:lnTo>
                <a:lnTo>
                  <a:pt x="652" y="314"/>
                </a:lnTo>
                <a:lnTo>
                  <a:pt x="651" y="316"/>
                </a:lnTo>
                <a:lnTo>
                  <a:pt x="650" y="317"/>
                </a:lnTo>
                <a:cubicBezTo>
                  <a:pt x="641" y="303"/>
                  <a:pt x="634" y="293"/>
                  <a:pt x="632" y="291"/>
                </a:cubicBezTo>
                <a:cubicBezTo>
                  <a:pt x="631" y="288"/>
                  <a:pt x="630" y="287"/>
                  <a:pt x="630" y="287"/>
                </a:cubicBezTo>
                <a:lnTo>
                  <a:pt x="630" y="287"/>
                </a:lnTo>
                <a:lnTo>
                  <a:pt x="630" y="287"/>
                </a:lnTo>
                <a:cubicBezTo>
                  <a:pt x="630" y="287"/>
                  <a:pt x="632" y="289"/>
                  <a:pt x="633" y="290"/>
                </a:cubicBezTo>
                <a:cubicBezTo>
                  <a:pt x="636" y="292"/>
                  <a:pt x="646" y="302"/>
                  <a:pt x="652" y="307"/>
                </a:cubicBezTo>
                <a:close/>
                <a:moveTo>
                  <a:pt x="647" y="366"/>
                </a:moveTo>
                <a:lnTo>
                  <a:pt x="648" y="368"/>
                </a:lnTo>
                <a:lnTo>
                  <a:pt x="648" y="370"/>
                </a:lnTo>
                <a:lnTo>
                  <a:pt x="649" y="371"/>
                </a:lnTo>
                <a:lnTo>
                  <a:pt x="649" y="370"/>
                </a:lnTo>
                <a:lnTo>
                  <a:pt x="648" y="369"/>
                </a:lnTo>
                <a:lnTo>
                  <a:pt x="647" y="366"/>
                </a:lnTo>
                <a:close/>
                <a:moveTo>
                  <a:pt x="619" y="424"/>
                </a:moveTo>
                <a:lnTo>
                  <a:pt x="618" y="424"/>
                </a:lnTo>
                <a:lnTo>
                  <a:pt x="617" y="424"/>
                </a:lnTo>
                <a:lnTo>
                  <a:pt x="616" y="424"/>
                </a:lnTo>
                <a:lnTo>
                  <a:pt x="615" y="423"/>
                </a:lnTo>
                <a:lnTo>
                  <a:pt x="615" y="423"/>
                </a:lnTo>
                <a:lnTo>
                  <a:pt x="615" y="422"/>
                </a:lnTo>
                <a:lnTo>
                  <a:pt x="614" y="421"/>
                </a:lnTo>
                <a:lnTo>
                  <a:pt x="614" y="419"/>
                </a:lnTo>
                <a:lnTo>
                  <a:pt x="614" y="416"/>
                </a:lnTo>
                <a:lnTo>
                  <a:pt x="616" y="418"/>
                </a:lnTo>
                <a:lnTo>
                  <a:pt x="618" y="420"/>
                </a:lnTo>
                <a:lnTo>
                  <a:pt x="619" y="421"/>
                </a:lnTo>
                <a:lnTo>
                  <a:pt x="620" y="421"/>
                </a:lnTo>
                <a:lnTo>
                  <a:pt x="620" y="422"/>
                </a:lnTo>
                <a:lnTo>
                  <a:pt x="619" y="423"/>
                </a:lnTo>
                <a:lnTo>
                  <a:pt x="619" y="424"/>
                </a:lnTo>
                <a:close/>
                <a:moveTo>
                  <a:pt x="615" y="409"/>
                </a:moveTo>
                <a:cubicBezTo>
                  <a:pt x="618" y="407"/>
                  <a:pt x="619" y="408"/>
                  <a:pt x="621" y="408"/>
                </a:cubicBezTo>
                <a:lnTo>
                  <a:pt x="619" y="409"/>
                </a:lnTo>
                <a:lnTo>
                  <a:pt x="617" y="410"/>
                </a:lnTo>
                <a:lnTo>
                  <a:pt x="617" y="411"/>
                </a:lnTo>
                <a:lnTo>
                  <a:pt x="617" y="412"/>
                </a:lnTo>
                <a:lnTo>
                  <a:pt x="615" y="409"/>
                </a:lnTo>
                <a:close/>
                <a:moveTo>
                  <a:pt x="612" y="496"/>
                </a:moveTo>
                <a:cubicBezTo>
                  <a:pt x="613" y="491"/>
                  <a:pt x="615" y="487"/>
                  <a:pt x="615" y="486"/>
                </a:cubicBezTo>
                <a:lnTo>
                  <a:pt x="612" y="496"/>
                </a:lnTo>
                <a:close/>
                <a:moveTo>
                  <a:pt x="615" y="486"/>
                </a:moveTo>
                <a:cubicBezTo>
                  <a:pt x="616" y="483"/>
                  <a:pt x="617" y="479"/>
                  <a:pt x="618" y="477"/>
                </a:cubicBezTo>
                <a:lnTo>
                  <a:pt x="616" y="484"/>
                </a:lnTo>
                <a:lnTo>
                  <a:pt x="615" y="486"/>
                </a:lnTo>
                <a:close/>
                <a:moveTo>
                  <a:pt x="615" y="522"/>
                </a:moveTo>
                <a:lnTo>
                  <a:pt x="614" y="524"/>
                </a:lnTo>
                <a:lnTo>
                  <a:pt x="615" y="522"/>
                </a:lnTo>
                <a:lnTo>
                  <a:pt x="615" y="521"/>
                </a:lnTo>
                <a:lnTo>
                  <a:pt x="615" y="522"/>
                </a:lnTo>
                <a:lnTo>
                  <a:pt x="615" y="522"/>
                </a:lnTo>
                <a:close/>
                <a:moveTo>
                  <a:pt x="534" y="200"/>
                </a:moveTo>
                <a:cubicBezTo>
                  <a:pt x="527" y="194"/>
                  <a:pt x="521" y="184"/>
                  <a:pt x="519" y="179"/>
                </a:cubicBezTo>
                <a:lnTo>
                  <a:pt x="522" y="177"/>
                </a:lnTo>
                <a:lnTo>
                  <a:pt x="525" y="178"/>
                </a:lnTo>
                <a:lnTo>
                  <a:pt x="527" y="180"/>
                </a:lnTo>
                <a:lnTo>
                  <a:pt x="528" y="180"/>
                </a:lnTo>
                <a:lnTo>
                  <a:pt x="529" y="181"/>
                </a:lnTo>
                <a:lnTo>
                  <a:pt x="529" y="181"/>
                </a:lnTo>
                <a:lnTo>
                  <a:pt x="529" y="182"/>
                </a:lnTo>
                <a:lnTo>
                  <a:pt x="530" y="184"/>
                </a:lnTo>
                <a:lnTo>
                  <a:pt x="530" y="186"/>
                </a:lnTo>
                <a:lnTo>
                  <a:pt x="529" y="186"/>
                </a:lnTo>
                <a:lnTo>
                  <a:pt x="528" y="185"/>
                </a:lnTo>
                <a:lnTo>
                  <a:pt x="527" y="185"/>
                </a:lnTo>
                <a:lnTo>
                  <a:pt x="527" y="185"/>
                </a:lnTo>
                <a:lnTo>
                  <a:pt x="526" y="185"/>
                </a:lnTo>
                <a:lnTo>
                  <a:pt x="526" y="185"/>
                </a:lnTo>
                <a:lnTo>
                  <a:pt x="526" y="185"/>
                </a:lnTo>
                <a:lnTo>
                  <a:pt x="526" y="186"/>
                </a:lnTo>
                <a:cubicBezTo>
                  <a:pt x="526" y="188"/>
                  <a:pt x="533" y="197"/>
                  <a:pt x="535" y="200"/>
                </a:cubicBezTo>
                <a:cubicBezTo>
                  <a:pt x="536" y="201"/>
                  <a:pt x="537" y="203"/>
                  <a:pt x="537" y="203"/>
                </a:cubicBezTo>
                <a:lnTo>
                  <a:pt x="537" y="203"/>
                </a:lnTo>
                <a:cubicBezTo>
                  <a:pt x="537" y="203"/>
                  <a:pt x="535" y="201"/>
                  <a:pt x="534" y="200"/>
                </a:cubicBezTo>
                <a:close/>
                <a:moveTo>
                  <a:pt x="496" y="196"/>
                </a:moveTo>
                <a:cubicBezTo>
                  <a:pt x="498" y="197"/>
                  <a:pt x="501" y="198"/>
                  <a:pt x="502" y="198"/>
                </a:cubicBezTo>
                <a:cubicBezTo>
                  <a:pt x="504" y="198"/>
                  <a:pt x="508" y="200"/>
                  <a:pt x="509" y="201"/>
                </a:cubicBezTo>
                <a:cubicBezTo>
                  <a:pt x="516" y="210"/>
                  <a:pt x="541" y="230"/>
                  <a:pt x="549" y="236"/>
                </a:cubicBezTo>
                <a:cubicBezTo>
                  <a:pt x="552" y="239"/>
                  <a:pt x="555" y="241"/>
                  <a:pt x="554" y="241"/>
                </a:cubicBezTo>
                <a:lnTo>
                  <a:pt x="555" y="241"/>
                </a:lnTo>
                <a:lnTo>
                  <a:pt x="554" y="241"/>
                </a:lnTo>
                <a:cubicBezTo>
                  <a:pt x="554" y="240"/>
                  <a:pt x="553" y="240"/>
                  <a:pt x="550" y="238"/>
                </a:cubicBezTo>
                <a:cubicBezTo>
                  <a:pt x="542" y="232"/>
                  <a:pt x="533" y="226"/>
                  <a:pt x="529" y="224"/>
                </a:cubicBezTo>
                <a:cubicBezTo>
                  <a:pt x="512" y="214"/>
                  <a:pt x="504" y="207"/>
                  <a:pt x="496" y="196"/>
                </a:cubicBezTo>
                <a:close/>
                <a:moveTo>
                  <a:pt x="528" y="169"/>
                </a:moveTo>
                <a:lnTo>
                  <a:pt x="526" y="170"/>
                </a:lnTo>
                <a:lnTo>
                  <a:pt x="524" y="171"/>
                </a:lnTo>
                <a:lnTo>
                  <a:pt x="524" y="171"/>
                </a:lnTo>
                <a:lnTo>
                  <a:pt x="523" y="171"/>
                </a:lnTo>
                <a:lnTo>
                  <a:pt x="522" y="171"/>
                </a:lnTo>
                <a:lnTo>
                  <a:pt x="521" y="171"/>
                </a:lnTo>
                <a:lnTo>
                  <a:pt x="524" y="169"/>
                </a:lnTo>
                <a:lnTo>
                  <a:pt x="525" y="167"/>
                </a:lnTo>
                <a:lnTo>
                  <a:pt x="526" y="167"/>
                </a:lnTo>
                <a:lnTo>
                  <a:pt x="527" y="167"/>
                </a:lnTo>
                <a:lnTo>
                  <a:pt x="528" y="168"/>
                </a:lnTo>
                <a:lnTo>
                  <a:pt x="528" y="169"/>
                </a:lnTo>
                <a:close/>
                <a:moveTo>
                  <a:pt x="508" y="185"/>
                </a:moveTo>
                <a:lnTo>
                  <a:pt x="509" y="185"/>
                </a:lnTo>
                <a:lnTo>
                  <a:pt x="510" y="184"/>
                </a:lnTo>
                <a:lnTo>
                  <a:pt x="511" y="183"/>
                </a:lnTo>
                <a:lnTo>
                  <a:pt x="513" y="183"/>
                </a:lnTo>
                <a:lnTo>
                  <a:pt x="514" y="182"/>
                </a:lnTo>
                <a:lnTo>
                  <a:pt x="515" y="181"/>
                </a:lnTo>
                <a:cubicBezTo>
                  <a:pt x="517" y="188"/>
                  <a:pt x="521" y="193"/>
                  <a:pt x="521" y="193"/>
                </a:cubicBezTo>
                <a:lnTo>
                  <a:pt x="521" y="194"/>
                </a:lnTo>
                <a:lnTo>
                  <a:pt x="521" y="194"/>
                </a:lnTo>
                <a:lnTo>
                  <a:pt x="521" y="194"/>
                </a:lnTo>
                <a:lnTo>
                  <a:pt x="521" y="194"/>
                </a:lnTo>
                <a:lnTo>
                  <a:pt x="520" y="193"/>
                </a:lnTo>
                <a:lnTo>
                  <a:pt x="519" y="193"/>
                </a:lnTo>
                <a:cubicBezTo>
                  <a:pt x="518" y="192"/>
                  <a:pt x="510" y="186"/>
                  <a:pt x="508" y="185"/>
                </a:cubicBezTo>
                <a:close/>
                <a:moveTo>
                  <a:pt x="538" y="214"/>
                </a:moveTo>
                <a:cubicBezTo>
                  <a:pt x="525" y="204"/>
                  <a:pt x="518" y="199"/>
                  <a:pt x="515" y="198"/>
                </a:cubicBezTo>
                <a:cubicBezTo>
                  <a:pt x="512" y="196"/>
                  <a:pt x="510" y="194"/>
                  <a:pt x="509" y="191"/>
                </a:cubicBezTo>
                <a:cubicBezTo>
                  <a:pt x="520" y="198"/>
                  <a:pt x="564" y="234"/>
                  <a:pt x="564" y="234"/>
                </a:cubicBezTo>
                <a:lnTo>
                  <a:pt x="564" y="235"/>
                </a:lnTo>
                <a:cubicBezTo>
                  <a:pt x="565" y="236"/>
                  <a:pt x="552" y="226"/>
                  <a:pt x="538" y="214"/>
                </a:cubicBezTo>
                <a:close/>
                <a:moveTo>
                  <a:pt x="527" y="174"/>
                </a:moveTo>
                <a:lnTo>
                  <a:pt x="532" y="172"/>
                </a:lnTo>
                <a:lnTo>
                  <a:pt x="533" y="173"/>
                </a:lnTo>
                <a:lnTo>
                  <a:pt x="534" y="174"/>
                </a:lnTo>
                <a:lnTo>
                  <a:pt x="535" y="175"/>
                </a:lnTo>
                <a:lnTo>
                  <a:pt x="536" y="176"/>
                </a:lnTo>
                <a:lnTo>
                  <a:pt x="536" y="177"/>
                </a:lnTo>
                <a:lnTo>
                  <a:pt x="537" y="178"/>
                </a:lnTo>
                <a:lnTo>
                  <a:pt x="537" y="178"/>
                </a:lnTo>
                <a:lnTo>
                  <a:pt x="537" y="178"/>
                </a:lnTo>
                <a:cubicBezTo>
                  <a:pt x="537" y="179"/>
                  <a:pt x="530" y="175"/>
                  <a:pt x="527" y="174"/>
                </a:cubicBezTo>
                <a:close/>
                <a:moveTo>
                  <a:pt x="637" y="197"/>
                </a:moveTo>
                <a:lnTo>
                  <a:pt x="637" y="197"/>
                </a:lnTo>
                <a:lnTo>
                  <a:pt x="637" y="198"/>
                </a:lnTo>
                <a:lnTo>
                  <a:pt x="637" y="198"/>
                </a:lnTo>
                <a:cubicBezTo>
                  <a:pt x="638" y="199"/>
                  <a:pt x="632" y="191"/>
                  <a:pt x="628" y="187"/>
                </a:cubicBezTo>
                <a:lnTo>
                  <a:pt x="629" y="187"/>
                </a:lnTo>
                <a:lnTo>
                  <a:pt x="629" y="187"/>
                </a:lnTo>
                <a:lnTo>
                  <a:pt x="630" y="188"/>
                </a:lnTo>
                <a:lnTo>
                  <a:pt x="631" y="188"/>
                </a:lnTo>
                <a:lnTo>
                  <a:pt x="631" y="190"/>
                </a:lnTo>
                <a:lnTo>
                  <a:pt x="633" y="191"/>
                </a:lnTo>
                <a:lnTo>
                  <a:pt x="634" y="194"/>
                </a:lnTo>
                <a:lnTo>
                  <a:pt x="637" y="197"/>
                </a:lnTo>
                <a:close/>
                <a:moveTo>
                  <a:pt x="658" y="255"/>
                </a:moveTo>
                <a:cubicBezTo>
                  <a:pt x="648" y="241"/>
                  <a:pt x="637" y="228"/>
                  <a:pt x="632" y="222"/>
                </a:cubicBezTo>
                <a:cubicBezTo>
                  <a:pt x="626" y="215"/>
                  <a:pt x="622" y="210"/>
                  <a:pt x="622" y="209"/>
                </a:cubicBezTo>
                <a:lnTo>
                  <a:pt x="624" y="209"/>
                </a:lnTo>
                <a:lnTo>
                  <a:pt x="625" y="208"/>
                </a:lnTo>
                <a:lnTo>
                  <a:pt x="625" y="208"/>
                </a:lnTo>
                <a:lnTo>
                  <a:pt x="625" y="207"/>
                </a:lnTo>
                <a:cubicBezTo>
                  <a:pt x="625" y="204"/>
                  <a:pt x="619" y="198"/>
                  <a:pt x="618" y="198"/>
                </a:cubicBezTo>
                <a:lnTo>
                  <a:pt x="618" y="197"/>
                </a:lnTo>
                <a:lnTo>
                  <a:pt x="618" y="196"/>
                </a:lnTo>
                <a:lnTo>
                  <a:pt x="618" y="196"/>
                </a:lnTo>
                <a:lnTo>
                  <a:pt x="618" y="196"/>
                </a:lnTo>
                <a:lnTo>
                  <a:pt x="618" y="195"/>
                </a:lnTo>
                <a:lnTo>
                  <a:pt x="618" y="195"/>
                </a:lnTo>
                <a:lnTo>
                  <a:pt x="618" y="195"/>
                </a:lnTo>
                <a:lnTo>
                  <a:pt x="618" y="195"/>
                </a:lnTo>
                <a:lnTo>
                  <a:pt x="618" y="195"/>
                </a:lnTo>
                <a:cubicBezTo>
                  <a:pt x="623" y="198"/>
                  <a:pt x="653" y="245"/>
                  <a:pt x="658" y="255"/>
                </a:cubicBezTo>
                <a:close/>
                <a:moveTo>
                  <a:pt x="644" y="191"/>
                </a:moveTo>
                <a:cubicBezTo>
                  <a:pt x="639" y="184"/>
                  <a:pt x="638" y="183"/>
                  <a:pt x="637" y="180"/>
                </a:cubicBezTo>
                <a:cubicBezTo>
                  <a:pt x="640" y="184"/>
                  <a:pt x="643" y="189"/>
                  <a:pt x="644" y="191"/>
                </a:cubicBezTo>
                <a:close/>
                <a:moveTo>
                  <a:pt x="637" y="166"/>
                </a:moveTo>
                <a:lnTo>
                  <a:pt x="638" y="167"/>
                </a:lnTo>
                <a:lnTo>
                  <a:pt x="639" y="168"/>
                </a:lnTo>
                <a:lnTo>
                  <a:pt x="639" y="168"/>
                </a:lnTo>
                <a:lnTo>
                  <a:pt x="640" y="168"/>
                </a:lnTo>
                <a:lnTo>
                  <a:pt x="640" y="169"/>
                </a:lnTo>
                <a:lnTo>
                  <a:pt x="641" y="169"/>
                </a:lnTo>
                <a:lnTo>
                  <a:pt x="641" y="170"/>
                </a:lnTo>
                <a:lnTo>
                  <a:pt x="642" y="172"/>
                </a:lnTo>
                <a:lnTo>
                  <a:pt x="644" y="174"/>
                </a:lnTo>
                <a:lnTo>
                  <a:pt x="646" y="177"/>
                </a:lnTo>
                <a:lnTo>
                  <a:pt x="645" y="177"/>
                </a:lnTo>
                <a:lnTo>
                  <a:pt x="645" y="176"/>
                </a:lnTo>
                <a:lnTo>
                  <a:pt x="645" y="176"/>
                </a:lnTo>
                <a:lnTo>
                  <a:pt x="644" y="175"/>
                </a:lnTo>
                <a:lnTo>
                  <a:pt x="643" y="174"/>
                </a:lnTo>
                <a:lnTo>
                  <a:pt x="642" y="173"/>
                </a:lnTo>
                <a:lnTo>
                  <a:pt x="641" y="171"/>
                </a:lnTo>
                <a:lnTo>
                  <a:pt x="639" y="169"/>
                </a:lnTo>
                <a:lnTo>
                  <a:pt x="637" y="166"/>
                </a:lnTo>
                <a:close/>
                <a:moveTo>
                  <a:pt x="660" y="184"/>
                </a:moveTo>
                <a:lnTo>
                  <a:pt x="660" y="187"/>
                </a:lnTo>
                <a:cubicBezTo>
                  <a:pt x="653" y="178"/>
                  <a:pt x="650" y="173"/>
                  <a:pt x="650" y="173"/>
                </a:cubicBezTo>
                <a:lnTo>
                  <a:pt x="650" y="173"/>
                </a:lnTo>
                <a:lnTo>
                  <a:pt x="650" y="173"/>
                </a:lnTo>
                <a:cubicBezTo>
                  <a:pt x="650" y="172"/>
                  <a:pt x="657" y="180"/>
                  <a:pt x="660" y="184"/>
                </a:cubicBezTo>
                <a:close/>
                <a:moveTo>
                  <a:pt x="661" y="205"/>
                </a:moveTo>
                <a:lnTo>
                  <a:pt x="661" y="206"/>
                </a:lnTo>
                <a:lnTo>
                  <a:pt x="661" y="206"/>
                </a:lnTo>
                <a:lnTo>
                  <a:pt x="661" y="207"/>
                </a:lnTo>
                <a:lnTo>
                  <a:pt x="661" y="207"/>
                </a:lnTo>
                <a:lnTo>
                  <a:pt x="660" y="207"/>
                </a:lnTo>
                <a:lnTo>
                  <a:pt x="660" y="206"/>
                </a:lnTo>
                <a:lnTo>
                  <a:pt x="659" y="205"/>
                </a:lnTo>
                <a:lnTo>
                  <a:pt x="658" y="203"/>
                </a:lnTo>
                <a:lnTo>
                  <a:pt x="657" y="201"/>
                </a:lnTo>
                <a:lnTo>
                  <a:pt x="655" y="198"/>
                </a:lnTo>
                <a:lnTo>
                  <a:pt x="654" y="196"/>
                </a:lnTo>
                <a:lnTo>
                  <a:pt x="654" y="195"/>
                </a:lnTo>
                <a:lnTo>
                  <a:pt x="653" y="194"/>
                </a:lnTo>
                <a:lnTo>
                  <a:pt x="653" y="194"/>
                </a:lnTo>
                <a:lnTo>
                  <a:pt x="653" y="194"/>
                </a:lnTo>
                <a:cubicBezTo>
                  <a:pt x="653" y="193"/>
                  <a:pt x="658" y="202"/>
                  <a:pt x="661" y="205"/>
                </a:cubicBezTo>
                <a:close/>
                <a:moveTo>
                  <a:pt x="670" y="236"/>
                </a:moveTo>
                <a:cubicBezTo>
                  <a:pt x="667" y="233"/>
                  <a:pt x="664" y="227"/>
                  <a:pt x="661" y="223"/>
                </a:cubicBezTo>
                <a:cubicBezTo>
                  <a:pt x="658" y="219"/>
                  <a:pt x="652" y="209"/>
                  <a:pt x="648" y="204"/>
                </a:cubicBezTo>
                <a:cubicBezTo>
                  <a:pt x="650" y="207"/>
                  <a:pt x="654" y="211"/>
                  <a:pt x="654" y="212"/>
                </a:cubicBezTo>
                <a:cubicBezTo>
                  <a:pt x="661" y="220"/>
                  <a:pt x="667" y="228"/>
                  <a:pt x="670" y="236"/>
                </a:cubicBezTo>
                <a:close/>
                <a:moveTo>
                  <a:pt x="682" y="216"/>
                </a:moveTo>
                <a:lnTo>
                  <a:pt x="680" y="214"/>
                </a:lnTo>
                <a:lnTo>
                  <a:pt x="679" y="212"/>
                </a:lnTo>
                <a:lnTo>
                  <a:pt x="677" y="209"/>
                </a:lnTo>
                <a:lnTo>
                  <a:pt x="675" y="208"/>
                </a:lnTo>
                <a:cubicBezTo>
                  <a:pt x="666" y="196"/>
                  <a:pt x="666" y="195"/>
                  <a:pt x="666" y="193"/>
                </a:cubicBezTo>
                <a:lnTo>
                  <a:pt x="666" y="193"/>
                </a:lnTo>
                <a:lnTo>
                  <a:pt x="666" y="192"/>
                </a:lnTo>
                <a:lnTo>
                  <a:pt x="666" y="191"/>
                </a:lnTo>
                <a:lnTo>
                  <a:pt x="682" y="216"/>
                </a:lnTo>
                <a:close/>
                <a:moveTo>
                  <a:pt x="670" y="166"/>
                </a:moveTo>
                <a:cubicBezTo>
                  <a:pt x="679" y="177"/>
                  <a:pt x="679" y="178"/>
                  <a:pt x="683" y="182"/>
                </a:cubicBezTo>
                <a:cubicBezTo>
                  <a:pt x="683" y="184"/>
                  <a:pt x="699" y="206"/>
                  <a:pt x="702" y="210"/>
                </a:cubicBezTo>
                <a:lnTo>
                  <a:pt x="703" y="211"/>
                </a:lnTo>
                <a:lnTo>
                  <a:pt x="704" y="212"/>
                </a:lnTo>
                <a:lnTo>
                  <a:pt x="704" y="212"/>
                </a:lnTo>
                <a:lnTo>
                  <a:pt x="704" y="213"/>
                </a:lnTo>
                <a:lnTo>
                  <a:pt x="704" y="213"/>
                </a:lnTo>
                <a:lnTo>
                  <a:pt x="705" y="214"/>
                </a:lnTo>
                <a:lnTo>
                  <a:pt x="705" y="214"/>
                </a:lnTo>
                <a:lnTo>
                  <a:pt x="705" y="214"/>
                </a:lnTo>
                <a:lnTo>
                  <a:pt x="705" y="215"/>
                </a:lnTo>
                <a:lnTo>
                  <a:pt x="704" y="216"/>
                </a:lnTo>
                <a:lnTo>
                  <a:pt x="704" y="216"/>
                </a:lnTo>
                <a:lnTo>
                  <a:pt x="704" y="217"/>
                </a:lnTo>
                <a:lnTo>
                  <a:pt x="704" y="218"/>
                </a:lnTo>
                <a:cubicBezTo>
                  <a:pt x="702" y="215"/>
                  <a:pt x="698" y="210"/>
                  <a:pt x="697" y="209"/>
                </a:cubicBezTo>
                <a:cubicBezTo>
                  <a:pt x="683" y="190"/>
                  <a:pt x="667" y="169"/>
                  <a:pt x="668" y="167"/>
                </a:cubicBezTo>
                <a:lnTo>
                  <a:pt x="668" y="166"/>
                </a:lnTo>
                <a:lnTo>
                  <a:pt x="668" y="166"/>
                </a:lnTo>
                <a:lnTo>
                  <a:pt x="668" y="166"/>
                </a:lnTo>
                <a:lnTo>
                  <a:pt x="668" y="166"/>
                </a:lnTo>
                <a:lnTo>
                  <a:pt x="668" y="166"/>
                </a:lnTo>
                <a:lnTo>
                  <a:pt x="669" y="166"/>
                </a:lnTo>
                <a:lnTo>
                  <a:pt x="669" y="166"/>
                </a:lnTo>
                <a:lnTo>
                  <a:pt x="669" y="166"/>
                </a:lnTo>
                <a:lnTo>
                  <a:pt x="670" y="166"/>
                </a:lnTo>
                <a:close/>
                <a:moveTo>
                  <a:pt x="657" y="297"/>
                </a:moveTo>
                <a:cubicBezTo>
                  <a:pt x="653" y="291"/>
                  <a:pt x="648" y="284"/>
                  <a:pt x="646" y="281"/>
                </a:cubicBezTo>
                <a:cubicBezTo>
                  <a:pt x="641" y="273"/>
                  <a:pt x="634" y="263"/>
                  <a:pt x="628" y="254"/>
                </a:cubicBezTo>
                <a:lnTo>
                  <a:pt x="629" y="254"/>
                </a:lnTo>
                <a:cubicBezTo>
                  <a:pt x="634" y="256"/>
                  <a:pt x="659" y="299"/>
                  <a:pt x="657" y="297"/>
                </a:cubicBezTo>
                <a:close/>
                <a:moveTo>
                  <a:pt x="638" y="255"/>
                </a:moveTo>
                <a:lnTo>
                  <a:pt x="640" y="259"/>
                </a:lnTo>
                <a:lnTo>
                  <a:pt x="639" y="257"/>
                </a:lnTo>
                <a:lnTo>
                  <a:pt x="638" y="256"/>
                </a:lnTo>
                <a:lnTo>
                  <a:pt x="636" y="254"/>
                </a:lnTo>
                <a:lnTo>
                  <a:pt x="636" y="253"/>
                </a:lnTo>
                <a:lnTo>
                  <a:pt x="635" y="252"/>
                </a:lnTo>
                <a:lnTo>
                  <a:pt x="635" y="252"/>
                </a:lnTo>
                <a:lnTo>
                  <a:pt x="635" y="252"/>
                </a:lnTo>
                <a:lnTo>
                  <a:pt x="636" y="253"/>
                </a:lnTo>
                <a:lnTo>
                  <a:pt x="638" y="255"/>
                </a:lnTo>
                <a:close/>
                <a:moveTo>
                  <a:pt x="596" y="197"/>
                </a:moveTo>
                <a:cubicBezTo>
                  <a:pt x="589" y="192"/>
                  <a:pt x="584" y="182"/>
                  <a:pt x="585" y="184"/>
                </a:cubicBezTo>
                <a:lnTo>
                  <a:pt x="585" y="184"/>
                </a:lnTo>
                <a:cubicBezTo>
                  <a:pt x="584" y="182"/>
                  <a:pt x="592" y="192"/>
                  <a:pt x="596" y="197"/>
                </a:cubicBezTo>
                <a:close/>
                <a:moveTo>
                  <a:pt x="577" y="166"/>
                </a:moveTo>
                <a:lnTo>
                  <a:pt x="579" y="167"/>
                </a:lnTo>
                <a:lnTo>
                  <a:pt x="580" y="168"/>
                </a:lnTo>
                <a:lnTo>
                  <a:pt x="582" y="168"/>
                </a:lnTo>
                <a:lnTo>
                  <a:pt x="583" y="169"/>
                </a:lnTo>
                <a:lnTo>
                  <a:pt x="584" y="171"/>
                </a:lnTo>
                <a:lnTo>
                  <a:pt x="585" y="173"/>
                </a:lnTo>
                <a:lnTo>
                  <a:pt x="586" y="174"/>
                </a:lnTo>
                <a:lnTo>
                  <a:pt x="586" y="175"/>
                </a:lnTo>
                <a:lnTo>
                  <a:pt x="586" y="175"/>
                </a:lnTo>
                <a:lnTo>
                  <a:pt x="586" y="174"/>
                </a:lnTo>
                <a:lnTo>
                  <a:pt x="584" y="173"/>
                </a:lnTo>
                <a:lnTo>
                  <a:pt x="583" y="172"/>
                </a:lnTo>
                <a:lnTo>
                  <a:pt x="580" y="169"/>
                </a:lnTo>
                <a:lnTo>
                  <a:pt x="577" y="166"/>
                </a:lnTo>
                <a:close/>
                <a:moveTo>
                  <a:pt x="594" y="207"/>
                </a:moveTo>
                <a:lnTo>
                  <a:pt x="597" y="211"/>
                </a:lnTo>
                <a:lnTo>
                  <a:pt x="597" y="211"/>
                </a:lnTo>
                <a:lnTo>
                  <a:pt x="595" y="210"/>
                </a:lnTo>
                <a:lnTo>
                  <a:pt x="593" y="207"/>
                </a:lnTo>
                <a:lnTo>
                  <a:pt x="591" y="206"/>
                </a:lnTo>
                <a:lnTo>
                  <a:pt x="590" y="205"/>
                </a:lnTo>
                <a:lnTo>
                  <a:pt x="590" y="205"/>
                </a:lnTo>
                <a:lnTo>
                  <a:pt x="592" y="205"/>
                </a:lnTo>
                <a:lnTo>
                  <a:pt x="594" y="207"/>
                </a:lnTo>
                <a:close/>
                <a:moveTo>
                  <a:pt x="594" y="174"/>
                </a:moveTo>
                <a:cubicBezTo>
                  <a:pt x="600" y="177"/>
                  <a:pt x="600" y="177"/>
                  <a:pt x="601" y="179"/>
                </a:cubicBezTo>
                <a:lnTo>
                  <a:pt x="603" y="180"/>
                </a:lnTo>
                <a:lnTo>
                  <a:pt x="604" y="182"/>
                </a:lnTo>
                <a:lnTo>
                  <a:pt x="602" y="181"/>
                </a:lnTo>
                <a:lnTo>
                  <a:pt x="600" y="181"/>
                </a:lnTo>
                <a:lnTo>
                  <a:pt x="599" y="180"/>
                </a:lnTo>
                <a:lnTo>
                  <a:pt x="598" y="180"/>
                </a:lnTo>
                <a:lnTo>
                  <a:pt x="598" y="179"/>
                </a:lnTo>
                <a:lnTo>
                  <a:pt x="597" y="178"/>
                </a:lnTo>
                <a:lnTo>
                  <a:pt x="596" y="177"/>
                </a:lnTo>
                <a:lnTo>
                  <a:pt x="595" y="176"/>
                </a:lnTo>
                <a:lnTo>
                  <a:pt x="594" y="174"/>
                </a:lnTo>
                <a:close/>
                <a:moveTo>
                  <a:pt x="605" y="209"/>
                </a:moveTo>
                <a:lnTo>
                  <a:pt x="603" y="207"/>
                </a:lnTo>
                <a:lnTo>
                  <a:pt x="603" y="206"/>
                </a:lnTo>
                <a:lnTo>
                  <a:pt x="602" y="205"/>
                </a:lnTo>
                <a:lnTo>
                  <a:pt x="605" y="209"/>
                </a:lnTo>
                <a:close/>
                <a:moveTo>
                  <a:pt x="606" y="223"/>
                </a:moveTo>
                <a:lnTo>
                  <a:pt x="604" y="220"/>
                </a:lnTo>
                <a:lnTo>
                  <a:pt x="603" y="219"/>
                </a:lnTo>
                <a:lnTo>
                  <a:pt x="603" y="219"/>
                </a:lnTo>
                <a:cubicBezTo>
                  <a:pt x="610" y="222"/>
                  <a:pt x="614" y="231"/>
                  <a:pt x="613" y="229"/>
                </a:cubicBezTo>
                <a:lnTo>
                  <a:pt x="613" y="229"/>
                </a:lnTo>
                <a:lnTo>
                  <a:pt x="613" y="228"/>
                </a:lnTo>
                <a:lnTo>
                  <a:pt x="612" y="228"/>
                </a:lnTo>
                <a:lnTo>
                  <a:pt x="612" y="227"/>
                </a:lnTo>
                <a:lnTo>
                  <a:pt x="611" y="227"/>
                </a:lnTo>
                <a:lnTo>
                  <a:pt x="610" y="226"/>
                </a:lnTo>
                <a:lnTo>
                  <a:pt x="609" y="225"/>
                </a:lnTo>
                <a:lnTo>
                  <a:pt x="608" y="224"/>
                </a:lnTo>
                <a:lnTo>
                  <a:pt x="607" y="223"/>
                </a:lnTo>
                <a:lnTo>
                  <a:pt x="606" y="223"/>
                </a:lnTo>
                <a:close/>
                <a:moveTo>
                  <a:pt x="611" y="189"/>
                </a:moveTo>
                <a:lnTo>
                  <a:pt x="611" y="191"/>
                </a:lnTo>
                <a:lnTo>
                  <a:pt x="611" y="192"/>
                </a:lnTo>
                <a:lnTo>
                  <a:pt x="609" y="191"/>
                </a:lnTo>
                <a:lnTo>
                  <a:pt x="606" y="189"/>
                </a:lnTo>
                <a:lnTo>
                  <a:pt x="606" y="189"/>
                </a:lnTo>
                <a:lnTo>
                  <a:pt x="606" y="189"/>
                </a:lnTo>
                <a:lnTo>
                  <a:pt x="608" y="189"/>
                </a:lnTo>
                <a:lnTo>
                  <a:pt x="611" y="189"/>
                </a:lnTo>
                <a:close/>
                <a:moveTo>
                  <a:pt x="602" y="235"/>
                </a:moveTo>
                <a:lnTo>
                  <a:pt x="601" y="233"/>
                </a:lnTo>
                <a:lnTo>
                  <a:pt x="600" y="232"/>
                </a:lnTo>
                <a:lnTo>
                  <a:pt x="598" y="231"/>
                </a:lnTo>
                <a:lnTo>
                  <a:pt x="601" y="232"/>
                </a:lnTo>
                <a:lnTo>
                  <a:pt x="602" y="233"/>
                </a:lnTo>
                <a:lnTo>
                  <a:pt x="602" y="234"/>
                </a:lnTo>
                <a:lnTo>
                  <a:pt x="602" y="235"/>
                </a:lnTo>
                <a:close/>
                <a:moveTo>
                  <a:pt x="617" y="278"/>
                </a:moveTo>
                <a:lnTo>
                  <a:pt x="617" y="278"/>
                </a:lnTo>
                <a:lnTo>
                  <a:pt x="617" y="279"/>
                </a:lnTo>
                <a:lnTo>
                  <a:pt x="617" y="279"/>
                </a:lnTo>
                <a:lnTo>
                  <a:pt x="617" y="279"/>
                </a:lnTo>
                <a:cubicBezTo>
                  <a:pt x="616" y="280"/>
                  <a:pt x="607" y="268"/>
                  <a:pt x="601" y="259"/>
                </a:cubicBezTo>
                <a:lnTo>
                  <a:pt x="603" y="261"/>
                </a:lnTo>
                <a:cubicBezTo>
                  <a:pt x="610" y="266"/>
                  <a:pt x="610" y="267"/>
                  <a:pt x="612" y="270"/>
                </a:cubicBezTo>
                <a:lnTo>
                  <a:pt x="612" y="271"/>
                </a:lnTo>
                <a:lnTo>
                  <a:pt x="613" y="272"/>
                </a:lnTo>
                <a:lnTo>
                  <a:pt x="614" y="274"/>
                </a:lnTo>
                <a:lnTo>
                  <a:pt x="615" y="276"/>
                </a:lnTo>
                <a:lnTo>
                  <a:pt x="617" y="278"/>
                </a:lnTo>
                <a:close/>
                <a:moveTo>
                  <a:pt x="614" y="247"/>
                </a:moveTo>
                <a:lnTo>
                  <a:pt x="617" y="249"/>
                </a:lnTo>
                <a:lnTo>
                  <a:pt x="618" y="251"/>
                </a:lnTo>
                <a:lnTo>
                  <a:pt x="620" y="253"/>
                </a:lnTo>
                <a:lnTo>
                  <a:pt x="621" y="254"/>
                </a:lnTo>
                <a:lnTo>
                  <a:pt x="621" y="255"/>
                </a:lnTo>
                <a:lnTo>
                  <a:pt x="622" y="256"/>
                </a:lnTo>
                <a:lnTo>
                  <a:pt x="622" y="256"/>
                </a:lnTo>
                <a:lnTo>
                  <a:pt x="622" y="255"/>
                </a:lnTo>
                <a:lnTo>
                  <a:pt x="621" y="255"/>
                </a:lnTo>
                <a:lnTo>
                  <a:pt x="620" y="253"/>
                </a:lnTo>
                <a:lnTo>
                  <a:pt x="618" y="252"/>
                </a:lnTo>
                <a:lnTo>
                  <a:pt x="616" y="249"/>
                </a:lnTo>
                <a:lnTo>
                  <a:pt x="614" y="247"/>
                </a:lnTo>
                <a:close/>
                <a:moveTo>
                  <a:pt x="623" y="179"/>
                </a:moveTo>
                <a:lnTo>
                  <a:pt x="624" y="181"/>
                </a:lnTo>
                <a:lnTo>
                  <a:pt x="624" y="181"/>
                </a:lnTo>
                <a:lnTo>
                  <a:pt x="622" y="178"/>
                </a:lnTo>
                <a:lnTo>
                  <a:pt x="621" y="177"/>
                </a:lnTo>
                <a:lnTo>
                  <a:pt x="621" y="178"/>
                </a:lnTo>
                <a:lnTo>
                  <a:pt x="623" y="179"/>
                </a:lnTo>
                <a:close/>
                <a:moveTo>
                  <a:pt x="623" y="172"/>
                </a:moveTo>
                <a:lnTo>
                  <a:pt x="625" y="172"/>
                </a:lnTo>
                <a:lnTo>
                  <a:pt x="626" y="175"/>
                </a:lnTo>
                <a:lnTo>
                  <a:pt x="624" y="173"/>
                </a:lnTo>
                <a:lnTo>
                  <a:pt x="623" y="172"/>
                </a:lnTo>
                <a:close/>
                <a:moveTo>
                  <a:pt x="626" y="161"/>
                </a:moveTo>
                <a:cubicBezTo>
                  <a:pt x="621" y="158"/>
                  <a:pt x="618" y="155"/>
                  <a:pt x="618" y="155"/>
                </a:cubicBezTo>
                <a:lnTo>
                  <a:pt x="618" y="155"/>
                </a:lnTo>
                <a:cubicBezTo>
                  <a:pt x="618" y="154"/>
                  <a:pt x="624" y="160"/>
                  <a:pt x="626" y="161"/>
                </a:cubicBezTo>
                <a:close/>
                <a:moveTo>
                  <a:pt x="620" y="165"/>
                </a:moveTo>
                <a:lnTo>
                  <a:pt x="618" y="164"/>
                </a:lnTo>
                <a:lnTo>
                  <a:pt x="616" y="163"/>
                </a:lnTo>
                <a:cubicBezTo>
                  <a:pt x="613" y="162"/>
                  <a:pt x="611" y="160"/>
                  <a:pt x="610" y="158"/>
                </a:cubicBezTo>
                <a:lnTo>
                  <a:pt x="613" y="160"/>
                </a:lnTo>
                <a:lnTo>
                  <a:pt x="615" y="161"/>
                </a:lnTo>
                <a:lnTo>
                  <a:pt x="617" y="162"/>
                </a:lnTo>
                <a:lnTo>
                  <a:pt x="618" y="163"/>
                </a:lnTo>
                <a:lnTo>
                  <a:pt x="619" y="163"/>
                </a:lnTo>
                <a:lnTo>
                  <a:pt x="619" y="164"/>
                </a:lnTo>
                <a:lnTo>
                  <a:pt x="619" y="164"/>
                </a:lnTo>
                <a:lnTo>
                  <a:pt x="620" y="165"/>
                </a:lnTo>
                <a:lnTo>
                  <a:pt x="620" y="165"/>
                </a:lnTo>
                <a:close/>
                <a:moveTo>
                  <a:pt x="612" y="149"/>
                </a:moveTo>
                <a:lnTo>
                  <a:pt x="615" y="155"/>
                </a:lnTo>
                <a:cubicBezTo>
                  <a:pt x="607" y="151"/>
                  <a:pt x="601" y="149"/>
                  <a:pt x="601" y="148"/>
                </a:cubicBezTo>
                <a:lnTo>
                  <a:pt x="600" y="148"/>
                </a:lnTo>
                <a:lnTo>
                  <a:pt x="600" y="148"/>
                </a:lnTo>
                <a:lnTo>
                  <a:pt x="600" y="148"/>
                </a:lnTo>
                <a:lnTo>
                  <a:pt x="600" y="148"/>
                </a:lnTo>
                <a:lnTo>
                  <a:pt x="600" y="148"/>
                </a:lnTo>
                <a:lnTo>
                  <a:pt x="601" y="148"/>
                </a:lnTo>
                <a:lnTo>
                  <a:pt x="602" y="148"/>
                </a:lnTo>
                <a:lnTo>
                  <a:pt x="603" y="148"/>
                </a:lnTo>
                <a:lnTo>
                  <a:pt x="605" y="148"/>
                </a:lnTo>
                <a:lnTo>
                  <a:pt x="607" y="148"/>
                </a:lnTo>
                <a:lnTo>
                  <a:pt x="609" y="149"/>
                </a:lnTo>
                <a:lnTo>
                  <a:pt x="612" y="149"/>
                </a:lnTo>
                <a:close/>
                <a:moveTo>
                  <a:pt x="612" y="174"/>
                </a:moveTo>
                <a:lnTo>
                  <a:pt x="609" y="176"/>
                </a:lnTo>
                <a:cubicBezTo>
                  <a:pt x="606" y="175"/>
                  <a:pt x="600" y="169"/>
                  <a:pt x="598" y="168"/>
                </a:cubicBezTo>
                <a:cubicBezTo>
                  <a:pt x="593" y="163"/>
                  <a:pt x="587" y="158"/>
                  <a:pt x="585" y="158"/>
                </a:cubicBezTo>
                <a:lnTo>
                  <a:pt x="584" y="158"/>
                </a:lnTo>
                <a:lnTo>
                  <a:pt x="583" y="158"/>
                </a:lnTo>
                <a:lnTo>
                  <a:pt x="583" y="158"/>
                </a:lnTo>
                <a:lnTo>
                  <a:pt x="582" y="159"/>
                </a:lnTo>
                <a:lnTo>
                  <a:pt x="581" y="159"/>
                </a:lnTo>
                <a:lnTo>
                  <a:pt x="580" y="158"/>
                </a:lnTo>
                <a:lnTo>
                  <a:pt x="578" y="157"/>
                </a:lnTo>
                <a:lnTo>
                  <a:pt x="577" y="156"/>
                </a:lnTo>
                <a:lnTo>
                  <a:pt x="576" y="155"/>
                </a:lnTo>
                <a:cubicBezTo>
                  <a:pt x="587" y="157"/>
                  <a:pt x="606" y="166"/>
                  <a:pt x="612" y="174"/>
                </a:cubicBezTo>
                <a:close/>
                <a:moveTo>
                  <a:pt x="578" y="187"/>
                </a:moveTo>
                <a:cubicBezTo>
                  <a:pt x="568" y="181"/>
                  <a:pt x="557" y="172"/>
                  <a:pt x="550" y="165"/>
                </a:cubicBezTo>
                <a:cubicBezTo>
                  <a:pt x="570" y="171"/>
                  <a:pt x="570" y="173"/>
                  <a:pt x="573" y="179"/>
                </a:cubicBezTo>
                <a:cubicBezTo>
                  <a:pt x="575" y="181"/>
                  <a:pt x="578" y="186"/>
                  <a:pt x="578" y="187"/>
                </a:cubicBezTo>
                <a:close/>
                <a:moveTo>
                  <a:pt x="567" y="195"/>
                </a:moveTo>
                <a:lnTo>
                  <a:pt x="566" y="194"/>
                </a:lnTo>
                <a:lnTo>
                  <a:pt x="564" y="193"/>
                </a:lnTo>
                <a:lnTo>
                  <a:pt x="563" y="192"/>
                </a:lnTo>
                <a:lnTo>
                  <a:pt x="562" y="191"/>
                </a:lnTo>
                <a:lnTo>
                  <a:pt x="561" y="190"/>
                </a:lnTo>
                <a:lnTo>
                  <a:pt x="561" y="190"/>
                </a:lnTo>
                <a:lnTo>
                  <a:pt x="562" y="190"/>
                </a:lnTo>
                <a:lnTo>
                  <a:pt x="563" y="191"/>
                </a:lnTo>
                <a:lnTo>
                  <a:pt x="565" y="192"/>
                </a:lnTo>
                <a:lnTo>
                  <a:pt x="566" y="193"/>
                </a:lnTo>
                <a:lnTo>
                  <a:pt x="567" y="195"/>
                </a:lnTo>
                <a:close/>
                <a:moveTo>
                  <a:pt x="549" y="148"/>
                </a:moveTo>
                <a:lnTo>
                  <a:pt x="551" y="146"/>
                </a:lnTo>
                <a:lnTo>
                  <a:pt x="550" y="147"/>
                </a:lnTo>
                <a:lnTo>
                  <a:pt x="549" y="148"/>
                </a:lnTo>
                <a:lnTo>
                  <a:pt x="549" y="148"/>
                </a:lnTo>
                <a:lnTo>
                  <a:pt x="549" y="148"/>
                </a:lnTo>
                <a:close/>
                <a:moveTo>
                  <a:pt x="551" y="146"/>
                </a:moveTo>
                <a:lnTo>
                  <a:pt x="552" y="146"/>
                </a:lnTo>
                <a:lnTo>
                  <a:pt x="553" y="146"/>
                </a:lnTo>
                <a:lnTo>
                  <a:pt x="553" y="146"/>
                </a:lnTo>
                <a:lnTo>
                  <a:pt x="552" y="146"/>
                </a:lnTo>
                <a:lnTo>
                  <a:pt x="551" y="146"/>
                </a:lnTo>
                <a:close/>
                <a:moveTo>
                  <a:pt x="560" y="181"/>
                </a:moveTo>
                <a:lnTo>
                  <a:pt x="561" y="182"/>
                </a:lnTo>
                <a:lnTo>
                  <a:pt x="561" y="182"/>
                </a:lnTo>
                <a:cubicBezTo>
                  <a:pt x="562" y="182"/>
                  <a:pt x="556" y="178"/>
                  <a:pt x="557" y="179"/>
                </a:cubicBezTo>
                <a:lnTo>
                  <a:pt x="558" y="180"/>
                </a:lnTo>
                <a:lnTo>
                  <a:pt x="558" y="180"/>
                </a:lnTo>
                <a:lnTo>
                  <a:pt x="559" y="181"/>
                </a:lnTo>
                <a:lnTo>
                  <a:pt x="560" y="181"/>
                </a:lnTo>
                <a:close/>
                <a:moveTo>
                  <a:pt x="557" y="179"/>
                </a:moveTo>
                <a:lnTo>
                  <a:pt x="556" y="179"/>
                </a:lnTo>
                <a:lnTo>
                  <a:pt x="555" y="178"/>
                </a:lnTo>
                <a:lnTo>
                  <a:pt x="553" y="178"/>
                </a:lnTo>
                <a:lnTo>
                  <a:pt x="552" y="179"/>
                </a:lnTo>
                <a:lnTo>
                  <a:pt x="552" y="180"/>
                </a:lnTo>
                <a:lnTo>
                  <a:pt x="551" y="181"/>
                </a:lnTo>
                <a:lnTo>
                  <a:pt x="551" y="181"/>
                </a:lnTo>
                <a:lnTo>
                  <a:pt x="550" y="181"/>
                </a:lnTo>
                <a:lnTo>
                  <a:pt x="550" y="181"/>
                </a:lnTo>
                <a:cubicBezTo>
                  <a:pt x="548" y="181"/>
                  <a:pt x="542" y="176"/>
                  <a:pt x="536" y="170"/>
                </a:cubicBezTo>
                <a:lnTo>
                  <a:pt x="538" y="169"/>
                </a:lnTo>
                <a:lnTo>
                  <a:pt x="539" y="168"/>
                </a:lnTo>
                <a:lnTo>
                  <a:pt x="540" y="168"/>
                </a:lnTo>
                <a:lnTo>
                  <a:pt x="541" y="167"/>
                </a:lnTo>
                <a:lnTo>
                  <a:pt x="543" y="166"/>
                </a:lnTo>
                <a:cubicBezTo>
                  <a:pt x="550" y="173"/>
                  <a:pt x="557" y="179"/>
                  <a:pt x="557" y="179"/>
                </a:cubicBezTo>
                <a:close/>
                <a:moveTo>
                  <a:pt x="549" y="188"/>
                </a:moveTo>
                <a:cubicBezTo>
                  <a:pt x="544" y="185"/>
                  <a:pt x="543" y="184"/>
                  <a:pt x="543" y="184"/>
                </a:cubicBezTo>
                <a:cubicBezTo>
                  <a:pt x="542" y="183"/>
                  <a:pt x="551" y="189"/>
                  <a:pt x="555" y="192"/>
                </a:cubicBezTo>
                <a:lnTo>
                  <a:pt x="556" y="193"/>
                </a:lnTo>
                <a:lnTo>
                  <a:pt x="556" y="194"/>
                </a:lnTo>
                <a:lnTo>
                  <a:pt x="556" y="194"/>
                </a:lnTo>
                <a:lnTo>
                  <a:pt x="555" y="193"/>
                </a:lnTo>
                <a:lnTo>
                  <a:pt x="554" y="192"/>
                </a:lnTo>
                <a:lnTo>
                  <a:pt x="552" y="191"/>
                </a:lnTo>
                <a:lnTo>
                  <a:pt x="549" y="188"/>
                </a:lnTo>
                <a:close/>
                <a:moveTo>
                  <a:pt x="533" y="166"/>
                </a:moveTo>
                <a:lnTo>
                  <a:pt x="530" y="164"/>
                </a:lnTo>
                <a:lnTo>
                  <a:pt x="535" y="162"/>
                </a:lnTo>
                <a:lnTo>
                  <a:pt x="537" y="163"/>
                </a:lnTo>
                <a:lnTo>
                  <a:pt x="539" y="163"/>
                </a:lnTo>
                <a:lnTo>
                  <a:pt x="540" y="163"/>
                </a:lnTo>
                <a:lnTo>
                  <a:pt x="540" y="163"/>
                </a:lnTo>
                <a:lnTo>
                  <a:pt x="540" y="163"/>
                </a:lnTo>
                <a:lnTo>
                  <a:pt x="539" y="164"/>
                </a:lnTo>
                <a:lnTo>
                  <a:pt x="537" y="164"/>
                </a:lnTo>
                <a:lnTo>
                  <a:pt x="535" y="165"/>
                </a:lnTo>
                <a:lnTo>
                  <a:pt x="533" y="166"/>
                </a:lnTo>
                <a:close/>
                <a:moveTo>
                  <a:pt x="550" y="196"/>
                </a:moveTo>
                <a:lnTo>
                  <a:pt x="548" y="194"/>
                </a:lnTo>
                <a:lnTo>
                  <a:pt x="545" y="193"/>
                </a:lnTo>
                <a:lnTo>
                  <a:pt x="543" y="192"/>
                </a:lnTo>
                <a:lnTo>
                  <a:pt x="542" y="191"/>
                </a:lnTo>
                <a:cubicBezTo>
                  <a:pt x="538" y="189"/>
                  <a:pt x="537" y="188"/>
                  <a:pt x="536" y="186"/>
                </a:cubicBezTo>
                <a:lnTo>
                  <a:pt x="536" y="185"/>
                </a:lnTo>
                <a:cubicBezTo>
                  <a:pt x="539" y="187"/>
                  <a:pt x="541" y="189"/>
                  <a:pt x="544" y="191"/>
                </a:cubicBezTo>
                <a:cubicBezTo>
                  <a:pt x="546" y="193"/>
                  <a:pt x="550" y="195"/>
                  <a:pt x="550" y="196"/>
                </a:cubicBezTo>
                <a:close/>
                <a:moveTo>
                  <a:pt x="585" y="227"/>
                </a:moveTo>
                <a:cubicBezTo>
                  <a:pt x="571" y="219"/>
                  <a:pt x="556" y="209"/>
                  <a:pt x="546" y="199"/>
                </a:cubicBezTo>
                <a:cubicBezTo>
                  <a:pt x="569" y="211"/>
                  <a:pt x="572" y="214"/>
                  <a:pt x="585" y="227"/>
                </a:cubicBezTo>
                <a:close/>
                <a:moveTo>
                  <a:pt x="587" y="211"/>
                </a:moveTo>
                <a:cubicBezTo>
                  <a:pt x="597" y="221"/>
                  <a:pt x="600" y="225"/>
                  <a:pt x="600" y="225"/>
                </a:cubicBezTo>
                <a:lnTo>
                  <a:pt x="600" y="225"/>
                </a:lnTo>
                <a:lnTo>
                  <a:pt x="600" y="225"/>
                </a:lnTo>
                <a:cubicBezTo>
                  <a:pt x="600" y="226"/>
                  <a:pt x="594" y="222"/>
                  <a:pt x="593" y="221"/>
                </a:cubicBezTo>
                <a:lnTo>
                  <a:pt x="591" y="220"/>
                </a:lnTo>
                <a:lnTo>
                  <a:pt x="589" y="219"/>
                </a:lnTo>
                <a:lnTo>
                  <a:pt x="588" y="218"/>
                </a:lnTo>
                <a:lnTo>
                  <a:pt x="586" y="216"/>
                </a:lnTo>
                <a:cubicBezTo>
                  <a:pt x="579" y="209"/>
                  <a:pt x="574" y="204"/>
                  <a:pt x="574" y="204"/>
                </a:cubicBezTo>
                <a:lnTo>
                  <a:pt x="573" y="204"/>
                </a:lnTo>
                <a:lnTo>
                  <a:pt x="573" y="203"/>
                </a:lnTo>
                <a:lnTo>
                  <a:pt x="573" y="203"/>
                </a:lnTo>
                <a:lnTo>
                  <a:pt x="573" y="203"/>
                </a:lnTo>
                <a:lnTo>
                  <a:pt x="573" y="204"/>
                </a:lnTo>
                <a:lnTo>
                  <a:pt x="574" y="204"/>
                </a:lnTo>
                <a:lnTo>
                  <a:pt x="575" y="205"/>
                </a:lnTo>
                <a:lnTo>
                  <a:pt x="577" y="206"/>
                </a:lnTo>
                <a:lnTo>
                  <a:pt x="579" y="207"/>
                </a:lnTo>
                <a:lnTo>
                  <a:pt x="581" y="208"/>
                </a:lnTo>
                <a:lnTo>
                  <a:pt x="584" y="210"/>
                </a:lnTo>
                <a:lnTo>
                  <a:pt x="587" y="211"/>
                </a:lnTo>
                <a:close/>
                <a:moveTo>
                  <a:pt x="600" y="252"/>
                </a:moveTo>
                <a:lnTo>
                  <a:pt x="599" y="250"/>
                </a:lnTo>
                <a:lnTo>
                  <a:pt x="597" y="249"/>
                </a:lnTo>
                <a:lnTo>
                  <a:pt x="596" y="249"/>
                </a:lnTo>
                <a:lnTo>
                  <a:pt x="595" y="248"/>
                </a:lnTo>
                <a:lnTo>
                  <a:pt x="595" y="247"/>
                </a:lnTo>
                <a:lnTo>
                  <a:pt x="594" y="246"/>
                </a:lnTo>
                <a:lnTo>
                  <a:pt x="594" y="245"/>
                </a:lnTo>
                <a:lnTo>
                  <a:pt x="593" y="244"/>
                </a:lnTo>
                <a:lnTo>
                  <a:pt x="593" y="242"/>
                </a:lnTo>
                <a:lnTo>
                  <a:pt x="592" y="240"/>
                </a:lnTo>
                <a:cubicBezTo>
                  <a:pt x="594" y="242"/>
                  <a:pt x="600" y="251"/>
                  <a:pt x="600" y="252"/>
                </a:cubicBezTo>
                <a:close/>
                <a:moveTo>
                  <a:pt x="625" y="312"/>
                </a:moveTo>
                <a:cubicBezTo>
                  <a:pt x="616" y="299"/>
                  <a:pt x="609" y="291"/>
                  <a:pt x="607" y="288"/>
                </a:cubicBezTo>
                <a:cubicBezTo>
                  <a:pt x="602" y="283"/>
                  <a:pt x="601" y="280"/>
                  <a:pt x="598" y="271"/>
                </a:cubicBezTo>
                <a:cubicBezTo>
                  <a:pt x="608" y="284"/>
                  <a:pt x="619" y="300"/>
                  <a:pt x="625" y="312"/>
                </a:cubicBezTo>
                <a:close/>
                <a:moveTo>
                  <a:pt x="606" y="376"/>
                </a:moveTo>
                <a:lnTo>
                  <a:pt x="608" y="379"/>
                </a:lnTo>
                <a:lnTo>
                  <a:pt x="609" y="381"/>
                </a:lnTo>
                <a:lnTo>
                  <a:pt x="610" y="382"/>
                </a:lnTo>
                <a:lnTo>
                  <a:pt x="610" y="383"/>
                </a:lnTo>
                <a:lnTo>
                  <a:pt x="609" y="383"/>
                </a:lnTo>
                <a:lnTo>
                  <a:pt x="609" y="384"/>
                </a:lnTo>
                <a:lnTo>
                  <a:pt x="608" y="381"/>
                </a:lnTo>
                <a:lnTo>
                  <a:pt x="607" y="380"/>
                </a:lnTo>
                <a:lnTo>
                  <a:pt x="607" y="379"/>
                </a:lnTo>
                <a:lnTo>
                  <a:pt x="607" y="378"/>
                </a:lnTo>
                <a:lnTo>
                  <a:pt x="607" y="378"/>
                </a:lnTo>
                <a:lnTo>
                  <a:pt x="606" y="376"/>
                </a:lnTo>
                <a:close/>
                <a:moveTo>
                  <a:pt x="609" y="399"/>
                </a:moveTo>
                <a:lnTo>
                  <a:pt x="605" y="400"/>
                </a:lnTo>
                <a:lnTo>
                  <a:pt x="606" y="397"/>
                </a:lnTo>
                <a:lnTo>
                  <a:pt x="606" y="395"/>
                </a:lnTo>
                <a:lnTo>
                  <a:pt x="606" y="393"/>
                </a:lnTo>
                <a:lnTo>
                  <a:pt x="606" y="393"/>
                </a:lnTo>
                <a:lnTo>
                  <a:pt x="606" y="393"/>
                </a:lnTo>
                <a:lnTo>
                  <a:pt x="607" y="393"/>
                </a:lnTo>
                <a:lnTo>
                  <a:pt x="607" y="395"/>
                </a:lnTo>
                <a:lnTo>
                  <a:pt x="608" y="397"/>
                </a:lnTo>
                <a:lnTo>
                  <a:pt x="609" y="399"/>
                </a:lnTo>
                <a:close/>
                <a:moveTo>
                  <a:pt x="606" y="408"/>
                </a:moveTo>
                <a:lnTo>
                  <a:pt x="603" y="410"/>
                </a:lnTo>
                <a:lnTo>
                  <a:pt x="604" y="408"/>
                </a:lnTo>
                <a:lnTo>
                  <a:pt x="606" y="408"/>
                </a:lnTo>
                <a:close/>
                <a:moveTo>
                  <a:pt x="607" y="412"/>
                </a:moveTo>
                <a:lnTo>
                  <a:pt x="605" y="415"/>
                </a:lnTo>
                <a:lnTo>
                  <a:pt x="604" y="416"/>
                </a:lnTo>
                <a:lnTo>
                  <a:pt x="603" y="417"/>
                </a:lnTo>
                <a:lnTo>
                  <a:pt x="602" y="417"/>
                </a:lnTo>
                <a:lnTo>
                  <a:pt x="602" y="416"/>
                </a:lnTo>
                <a:lnTo>
                  <a:pt x="601" y="415"/>
                </a:lnTo>
                <a:lnTo>
                  <a:pt x="599" y="414"/>
                </a:lnTo>
                <a:cubicBezTo>
                  <a:pt x="602" y="414"/>
                  <a:pt x="607" y="412"/>
                  <a:pt x="607" y="412"/>
                </a:cubicBezTo>
                <a:close/>
                <a:moveTo>
                  <a:pt x="609" y="426"/>
                </a:moveTo>
                <a:lnTo>
                  <a:pt x="607" y="431"/>
                </a:lnTo>
                <a:lnTo>
                  <a:pt x="603" y="430"/>
                </a:lnTo>
                <a:lnTo>
                  <a:pt x="606" y="425"/>
                </a:lnTo>
                <a:lnTo>
                  <a:pt x="609" y="426"/>
                </a:lnTo>
                <a:close/>
                <a:moveTo>
                  <a:pt x="606" y="435"/>
                </a:moveTo>
                <a:lnTo>
                  <a:pt x="606" y="437"/>
                </a:lnTo>
                <a:lnTo>
                  <a:pt x="606" y="437"/>
                </a:lnTo>
                <a:lnTo>
                  <a:pt x="606" y="436"/>
                </a:lnTo>
                <a:lnTo>
                  <a:pt x="605" y="435"/>
                </a:lnTo>
                <a:lnTo>
                  <a:pt x="603" y="434"/>
                </a:lnTo>
                <a:lnTo>
                  <a:pt x="606" y="435"/>
                </a:lnTo>
                <a:close/>
                <a:moveTo>
                  <a:pt x="609" y="450"/>
                </a:moveTo>
                <a:cubicBezTo>
                  <a:pt x="610" y="445"/>
                  <a:pt x="611" y="440"/>
                  <a:pt x="611" y="440"/>
                </a:cubicBezTo>
                <a:lnTo>
                  <a:pt x="611" y="439"/>
                </a:lnTo>
                <a:lnTo>
                  <a:pt x="612" y="438"/>
                </a:lnTo>
                <a:lnTo>
                  <a:pt x="612" y="438"/>
                </a:lnTo>
                <a:lnTo>
                  <a:pt x="612" y="437"/>
                </a:lnTo>
                <a:lnTo>
                  <a:pt x="612" y="437"/>
                </a:lnTo>
                <a:lnTo>
                  <a:pt x="613" y="437"/>
                </a:lnTo>
                <a:lnTo>
                  <a:pt x="613" y="437"/>
                </a:lnTo>
                <a:lnTo>
                  <a:pt x="614" y="437"/>
                </a:lnTo>
                <a:lnTo>
                  <a:pt x="615" y="438"/>
                </a:lnTo>
                <a:lnTo>
                  <a:pt x="614" y="441"/>
                </a:lnTo>
                <a:lnTo>
                  <a:pt x="614" y="443"/>
                </a:lnTo>
                <a:lnTo>
                  <a:pt x="613" y="445"/>
                </a:lnTo>
                <a:lnTo>
                  <a:pt x="613" y="447"/>
                </a:lnTo>
                <a:lnTo>
                  <a:pt x="612" y="448"/>
                </a:lnTo>
                <a:cubicBezTo>
                  <a:pt x="612" y="452"/>
                  <a:pt x="611" y="452"/>
                  <a:pt x="610" y="454"/>
                </a:cubicBezTo>
                <a:cubicBezTo>
                  <a:pt x="609" y="454"/>
                  <a:pt x="606" y="458"/>
                  <a:pt x="605" y="460"/>
                </a:cubicBezTo>
                <a:lnTo>
                  <a:pt x="606" y="459"/>
                </a:lnTo>
                <a:lnTo>
                  <a:pt x="606" y="458"/>
                </a:lnTo>
                <a:lnTo>
                  <a:pt x="606" y="457"/>
                </a:lnTo>
                <a:lnTo>
                  <a:pt x="607" y="457"/>
                </a:lnTo>
                <a:lnTo>
                  <a:pt x="607" y="455"/>
                </a:lnTo>
                <a:lnTo>
                  <a:pt x="607" y="454"/>
                </a:lnTo>
                <a:lnTo>
                  <a:pt x="608" y="452"/>
                </a:lnTo>
                <a:lnTo>
                  <a:pt x="609" y="450"/>
                </a:lnTo>
                <a:close/>
                <a:moveTo>
                  <a:pt x="613" y="430"/>
                </a:moveTo>
                <a:lnTo>
                  <a:pt x="614" y="427"/>
                </a:lnTo>
                <a:lnTo>
                  <a:pt x="616" y="428"/>
                </a:lnTo>
                <a:lnTo>
                  <a:pt x="615" y="429"/>
                </a:lnTo>
                <a:lnTo>
                  <a:pt x="613" y="430"/>
                </a:lnTo>
                <a:close/>
                <a:moveTo>
                  <a:pt x="613" y="398"/>
                </a:moveTo>
                <a:lnTo>
                  <a:pt x="612" y="395"/>
                </a:lnTo>
                <a:lnTo>
                  <a:pt x="611" y="392"/>
                </a:lnTo>
                <a:lnTo>
                  <a:pt x="610" y="391"/>
                </a:lnTo>
                <a:lnTo>
                  <a:pt x="610" y="390"/>
                </a:lnTo>
                <a:lnTo>
                  <a:pt x="610" y="389"/>
                </a:lnTo>
                <a:lnTo>
                  <a:pt x="611" y="389"/>
                </a:lnTo>
                <a:lnTo>
                  <a:pt x="613" y="388"/>
                </a:lnTo>
                <a:lnTo>
                  <a:pt x="615" y="391"/>
                </a:lnTo>
                <a:lnTo>
                  <a:pt x="617" y="393"/>
                </a:lnTo>
                <a:lnTo>
                  <a:pt x="618" y="395"/>
                </a:lnTo>
                <a:lnTo>
                  <a:pt x="618" y="396"/>
                </a:lnTo>
                <a:lnTo>
                  <a:pt x="619" y="396"/>
                </a:lnTo>
                <a:lnTo>
                  <a:pt x="618" y="397"/>
                </a:lnTo>
                <a:lnTo>
                  <a:pt x="617" y="397"/>
                </a:lnTo>
                <a:lnTo>
                  <a:pt x="615" y="397"/>
                </a:lnTo>
                <a:lnTo>
                  <a:pt x="613" y="398"/>
                </a:lnTo>
                <a:close/>
                <a:moveTo>
                  <a:pt x="617" y="386"/>
                </a:moveTo>
                <a:lnTo>
                  <a:pt x="619" y="388"/>
                </a:lnTo>
                <a:lnTo>
                  <a:pt x="621" y="389"/>
                </a:lnTo>
                <a:lnTo>
                  <a:pt x="621" y="390"/>
                </a:lnTo>
                <a:lnTo>
                  <a:pt x="621" y="391"/>
                </a:lnTo>
                <a:lnTo>
                  <a:pt x="620" y="390"/>
                </a:lnTo>
                <a:lnTo>
                  <a:pt x="619" y="389"/>
                </a:lnTo>
                <a:lnTo>
                  <a:pt x="618" y="387"/>
                </a:lnTo>
                <a:lnTo>
                  <a:pt x="617" y="386"/>
                </a:lnTo>
                <a:close/>
                <a:moveTo>
                  <a:pt x="618" y="348"/>
                </a:moveTo>
                <a:cubicBezTo>
                  <a:pt x="616" y="343"/>
                  <a:pt x="614" y="338"/>
                  <a:pt x="614" y="337"/>
                </a:cubicBezTo>
                <a:lnTo>
                  <a:pt x="613" y="336"/>
                </a:lnTo>
                <a:lnTo>
                  <a:pt x="613" y="336"/>
                </a:lnTo>
                <a:lnTo>
                  <a:pt x="613" y="335"/>
                </a:lnTo>
                <a:lnTo>
                  <a:pt x="613" y="335"/>
                </a:lnTo>
                <a:lnTo>
                  <a:pt x="613" y="335"/>
                </a:lnTo>
                <a:lnTo>
                  <a:pt x="613" y="334"/>
                </a:lnTo>
                <a:cubicBezTo>
                  <a:pt x="613" y="334"/>
                  <a:pt x="615" y="337"/>
                  <a:pt x="616" y="339"/>
                </a:cubicBezTo>
                <a:cubicBezTo>
                  <a:pt x="617" y="342"/>
                  <a:pt x="625" y="355"/>
                  <a:pt x="629" y="361"/>
                </a:cubicBezTo>
                <a:lnTo>
                  <a:pt x="629" y="362"/>
                </a:lnTo>
                <a:lnTo>
                  <a:pt x="629" y="363"/>
                </a:lnTo>
                <a:lnTo>
                  <a:pt x="629" y="364"/>
                </a:lnTo>
                <a:lnTo>
                  <a:pt x="629" y="364"/>
                </a:lnTo>
                <a:lnTo>
                  <a:pt x="628" y="365"/>
                </a:lnTo>
                <a:lnTo>
                  <a:pt x="628" y="365"/>
                </a:lnTo>
                <a:lnTo>
                  <a:pt x="628" y="365"/>
                </a:lnTo>
                <a:lnTo>
                  <a:pt x="628" y="365"/>
                </a:lnTo>
                <a:lnTo>
                  <a:pt x="628" y="365"/>
                </a:lnTo>
                <a:lnTo>
                  <a:pt x="627" y="365"/>
                </a:lnTo>
                <a:lnTo>
                  <a:pt x="627" y="364"/>
                </a:lnTo>
                <a:lnTo>
                  <a:pt x="626" y="363"/>
                </a:lnTo>
                <a:lnTo>
                  <a:pt x="626" y="362"/>
                </a:lnTo>
                <a:cubicBezTo>
                  <a:pt x="625" y="359"/>
                  <a:pt x="619" y="351"/>
                  <a:pt x="618" y="348"/>
                </a:cubicBezTo>
                <a:close/>
                <a:moveTo>
                  <a:pt x="626" y="390"/>
                </a:moveTo>
                <a:lnTo>
                  <a:pt x="627" y="389"/>
                </a:lnTo>
                <a:lnTo>
                  <a:pt x="629" y="392"/>
                </a:lnTo>
                <a:lnTo>
                  <a:pt x="626" y="393"/>
                </a:lnTo>
                <a:lnTo>
                  <a:pt x="625" y="394"/>
                </a:lnTo>
                <a:lnTo>
                  <a:pt x="625" y="394"/>
                </a:lnTo>
                <a:lnTo>
                  <a:pt x="625" y="392"/>
                </a:lnTo>
                <a:lnTo>
                  <a:pt x="626" y="390"/>
                </a:lnTo>
                <a:close/>
                <a:moveTo>
                  <a:pt x="619" y="268"/>
                </a:moveTo>
                <a:lnTo>
                  <a:pt x="616" y="262"/>
                </a:lnTo>
                <a:cubicBezTo>
                  <a:pt x="633" y="278"/>
                  <a:pt x="649" y="295"/>
                  <a:pt x="649" y="296"/>
                </a:cubicBezTo>
                <a:lnTo>
                  <a:pt x="650" y="297"/>
                </a:lnTo>
                <a:lnTo>
                  <a:pt x="649" y="297"/>
                </a:lnTo>
                <a:lnTo>
                  <a:pt x="649" y="297"/>
                </a:lnTo>
                <a:cubicBezTo>
                  <a:pt x="650" y="298"/>
                  <a:pt x="635" y="285"/>
                  <a:pt x="619" y="268"/>
                </a:cubicBezTo>
                <a:close/>
                <a:moveTo>
                  <a:pt x="671" y="328"/>
                </a:moveTo>
                <a:cubicBezTo>
                  <a:pt x="669" y="332"/>
                  <a:pt x="668" y="332"/>
                  <a:pt x="668" y="333"/>
                </a:cubicBezTo>
                <a:lnTo>
                  <a:pt x="667" y="334"/>
                </a:lnTo>
                <a:lnTo>
                  <a:pt x="666" y="335"/>
                </a:lnTo>
                <a:lnTo>
                  <a:pt x="665" y="337"/>
                </a:lnTo>
                <a:lnTo>
                  <a:pt x="664" y="335"/>
                </a:lnTo>
                <a:cubicBezTo>
                  <a:pt x="663" y="329"/>
                  <a:pt x="661" y="323"/>
                  <a:pt x="661" y="323"/>
                </a:cubicBezTo>
                <a:cubicBezTo>
                  <a:pt x="660" y="318"/>
                  <a:pt x="659" y="315"/>
                  <a:pt x="659" y="315"/>
                </a:cubicBezTo>
                <a:lnTo>
                  <a:pt x="659" y="314"/>
                </a:lnTo>
                <a:lnTo>
                  <a:pt x="659" y="314"/>
                </a:lnTo>
                <a:lnTo>
                  <a:pt x="660" y="314"/>
                </a:lnTo>
                <a:cubicBezTo>
                  <a:pt x="660" y="314"/>
                  <a:pt x="663" y="318"/>
                  <a:pt x="664" y="319"/>
                </a:cubicBezTo>
                <a:cubicBezTo>
                  <a:pt x="665" y="321"/>
                  <a:pt x="670" y="327"/>
                  <a:pt x="671" y="328"/>
                </a:cubicBezTo>
                <a:close/>
                <a:moveTo>
                  <a:pt x="670" y="352"/>
                </a:moveTo>
                <a:lnTo>
                  <a:pt x="672" y="352"/>
                </a:lnTo>
                <a:lnTo>
                  <a:pt x="673" y="352"/>
                </a:lnTo>
                <a:lnTo>
                  <a:pt x="674" y="351"/>
                </a:lnTo>
                <a:lnTo>
                  <a:pt x="675" y="350"/>
                </a:lnTo>
                <a:lnTo>
                  <a:pt x="676" y="349"/>
                </a:lnTo>
                <a:lnTo>
                  <a:pt x="675" y="347"/>
                </a:lnTo>
                <a:lnTo>
                  <a:pt x="673" y="346"/>
                </a:lnTo>
                <a:lnTo>
                  <a:pt x="672" y="345"/>
                </a:lnTo>
                <a:lnTo>
                  <a:pt x="672" y="344"/>
                </a:lnTo>
                <a:lnTo>
                  <a:pt x="672" y="343"/>
                </a:lnTo>
                <a:lnTo>
                  <a:pt x="672" y="343"/>
                </a:lnTo>
                <a:lnTo>
                  <a:pt x="673" y="342"/>
                </a:lnTo>
                <a:lnTo>
                  <a:pt x="674" y="340"/>
                </a:lnTo>
                <a:lnTo>
                  <a:pt x="676" y="338"/>
                </a:lnTo>
                <a:cubicBezTo>
                  <a:pt x="678" y="343"/>
                  <a:pt x="679" y="348"/>
                  <a:pt x="679" y="348"/>
                </a:cubicBezTo>
                <a:lnTo>
                  <a:pt x="679" y="349"/>
                </a:lnTo>
                <a:lnTo>
                  <a:pt x="679" y="350"/>
                </a:lnTo>
                <a:lnTo>
                  <a:pt x="678" y="351"/>
                </a:lnTo>
                <a:cubicBezTo>
                  <a:pt x="678" y="353"/>
                  <a:pt x="675" y="355"/>
                  <a:pt x="674" y="355"/>
                </a:cubicBezTo>
                <a:lnTo>
                  <a:pt x="673" y="356"/>
                </a:lnTo>
                <a:lnTo>
                  <a:pt x="672" y="357"/>
                </a:lnTo>
                <a:lnTo>
                  <a:pt x="671" y="354"/>
                </a:lnTo>
                <a:lnTo>
                  <a:pt x="670" y="352"/>
                </a:lnTo>
                <a:lnTo>
                  <a:pt x="669" y="350"/>
                </a:lnTo>
                <a:lnTo>
                  <a:pt x="668" y="349"/>
                </a:lnTo>
                <a:lnTo>
                  <a:pt x="668" y="349"/>
                </a:lnTo>
                <a:lnTo>
                  <a:pt x="668" y="349"/>
                </a:lnTo>
                <a:lnTo>
                  <a:pt x="668" y="349"/>
                </a:lnTo>
                <a:lnTo>
                  <a:pt x="669" y="350"/>
                </a:lnTo>
                <a:lnTo>
                  <a:pt x="669" y="351"/>
                </a:lnTo>
                <a:lnTo>
                  <a:pt x="670" y="352"/>
                </a:lnTo>
                <a:close/>
                <a:moveTo>
                  <a:pt x="632" y="233"/>
                </a:moveTo>
                <a:cubicBezTo>
                  <a:pt x="677" y="285"/>
                  <a:pt x="687" y="310"/>
                  <a:pt x="687" y="314"/>
                </a:cubicBezTo>
                <a:lnTo>
                  <a:pt x="687" y="314"/>
                </a:lnTo>
                <a:lnTo>
                  <a:pt x="687" y="314"/>
                </a:lnTo>
                <a:lnTo>
                  <a:pt x="687" y="314"/>
                </a:lnTo>
                <a:lnTo>
                  <a:pt x="687" y="315"/>
                </a:lnTo>
                <a:lnTo>
                  <a:pt x="686" y="315"/>
                </a:lnTo>
                <a:lnTo>
                  <a:pt x="686" y="315"/>
                </a:lnTo>
                <a:lnTo>
                  <a:pt x="686" y="315"/>
                </a:lnTo>
                <a:cubicBezTo>
                  <a:pt x="685" y="315"/>
                  <a:pt x="682" y="311"/>
                  <a:pt x="681" y="308"/>
                </a:cubicBezTo>
                <a:cubicBezTo>
                  <a:pt x="681" y="300"/>
                  <a:pt x="667" y="281"/>
                  <a:pt x="656" y="267"/>
                </a:cubicBezTo>
                <a:cubicBezTo>
                  <a:pt x="647" y="255"/>
                  <a:pt x="636" y="241"/>
                  <a:pt x="632" y="233"/>
                </a:cubicBezTo>
                <a:close/>
                <a:moveTo>
                  <a:pt x="687" y="343"/>
                </a:moveTo>
                <a:lnTo>
                  <a:pt x="687" y="343"/>
                </a:lnTo>
                <a:lnTo>
                  <a:pt x="688" y="342"/>
                </a:lnTo>
                <a:lnTo>
                  <a:pt x="689" y="341"/>
                </a:lnTo>
                <a:lnTo>
                  <a:pt x="689" y="341"/>
                </a:lnTo>
                <a:lnTo>
                  <a:pt x="689" y="340"/>
                </a:lnTo>
                <a:lnTo>
                  <a:pt x="689" y="340"/>
                </a:lnTo>
                <a:lnTo>
                  <a:pt x="688" y="341"/>
                </a:lnTo>
                <a:lnTo>
                  <a:pt x="687" y="342"/>
                </a:lnTo>
                <a:lnTo>
                  <a:pt x="686" y="343"/>
                </a:lnTo>
                <a:lnTo>
                  <a:pt x="687" y="343"/>
                </a:lnTo>
                <a:close/>
                <a:moveTo>
                  <a:pt x="689" y="340"/>
                </a:moveTo>
                <a:lnTo>
                  <a:pt x="689" y="339"/>
                </a:lnTo>
                <a:lnTo>
                  <a:pt x="689" y="338"/>
                </a:lnTo>
                <a:cubicBezTo>
                  <a:pt x="690" y="334"/>
                  <a:pt x="687" y="327"/>
                  <a:pt x="687" y="326"/>
                </a:cubicBezTo>
                <a:lnTo>
                  <a:pt x="687" y="326"/>
                </a:lnTo>
                <a:lnTo>
                  <a:pt x="687" y="327"/>
                </a:lnTo>
                <a:lnTo>
                  <a:pt x="688" y="327"/>
                </a:lnTo>
                <a:lnTo>
                  <a:pt x="688" y="327"/>
                </a:lnTo>
                <a:cubicBezTo>
                  <a:pt x="689" y="327"/>
                  <a:pt x="689" y="333"/>
                  <a:pt x="690" y="339"/>
                </a:cubicBezTo>
                <a:lnTo>
                  <a:pt x="689" y="340"/>
                </a:lnTo>
                <a:close/>
                <a:moveTo>
                  <a:pt x="686" y="343"/>
                </a:moveTo>
                <a:lnTo>
                  <a:pt x="686" y="343"/>
                </a:lnTo>
                <a:lnTo>
                  <a:pt x="686" y="344"/>
                </a:lnTo>
                <a:lnTo>
                  <a:pt x="685" y="343"/>
                </a:lnTo>
                <a:lnTo>
                  <a:pt x="686" y="343"/>
                </a:lnTo>
                <a:close/>
                <a:moveTo>
                  <a:pt x="691" y="346"/>
                </a:moveTo>
                <a:lnTo>
                  <a:pt x="688" y="348"/>
                </a:lnTo>
                <a:lnTo>
                  <a:pt x="690" y="346"/>
                </a:lnTo>
                <a:lnTo>
                  <a:pt x="691" y="345"/>
                </a:lnTo>
                <a:lnTo>
                  <a:pt x="691" y="346"/>
                </a:lnTo>
                <a:close/>
                <a:moveTo>
                  <a:pt x="657" y="232"/>
                </a:moveTo>
                <a:cubicBezTo>
                  <a:pt x="656" y="230"/>
                  <a:pt x="656" y="228"/>
                  <a:pt x="656" y="228"/>
                </a:cubicBezTo>
                <a:lnTo>
                  <a:pt x="656" y="228"/>
                </a:lnTo>
                <a:lnTo>
                  <a:pt x="656" y="228"/>
                </a:lnTo>
                <a:lnTo>
                  <a:pt x="656" y="228"/>
                </a:lnTo>
                <a:cubicBezTo>
                  <a:pt x="660" y="226"/>
                  <a:pt x="703" y="296"/>
                  <a:pt x="698" y="300"/>
                </a:cubicBezTo>
                <a:lnTo>
                  <a:pt x="698" y="301"/>
                </a:lnTo>
                <a:lnTo>
                  <a:pt x="698" y="301"/>
                </a:lnTo>
                <a:lnTo>
                  <a:pt x="698" y="301"/>
                </a:lnTo>
                <a:lnTo>
                  <a:pt x="697" y="301"/>
                </a:lnTo>
                <a:cubicBezTo>
                  <a:pt x="697" y="301"/>
                  <a:pt x="695" y="297"/>
                  <a:pt x="694" y="294"/>
                </a:cubicBezTo>
                <a:cubicBezTo>
                  <a:pt x="690" y="285"/>
                  <a:pt x="675" y="256"/>
                  <a:pt x="657" y="232"/>
                </a:cubicBezTo>
                <a:close/>
                <a:moveTo>
                  <a:pt x="672" y="224"/>
                </a:moveTo>
                <a:cubicBezTo>
                  <a:pt x="677" y="232"/>
                  <a:pt x="681" y="237"/>
                  <a:pt x="681" y="237"/>
                </a:cubicBezTo>
                <a:lnTo>
                  <a:pt x="681" y="238"/>
                </a:lnTo>
                <a:lnTo>
                  <a:pt x="682" y="239"/>
                </a:lnTo>
                <a:lnTo>
                  <a:pt x="682" y="239"/>
                </a:lnTo>
                <a:lnTo>
                  <a:pt x="682" y="239"/>
                </a:lnTo>
                <a:lnTo>
                  <a:pt x="682" y="239"/>
                </a:lnTo>
                <a:lnTo>
                  <a:pt x="681" y="238"/>
                </a:lnTo>
                <a:lnTo>
                  <a:pt x="681" y="237"/>
                </a:lnTo>
                <a:lnTo>
                  <a:pt x="680" y="236"/>
                </a:lnTo>
                <a:lnTo>
                  <a:pt x="679" y="235"/>
                </a:lnTo>
                <a:lnTo>
                  <a:pt x="678" y="233"/>
                </a:lnTo>
                <a:lnTo>
                  <a:pt x="677" y="232"/>
                </a:lnTo>
                <a:lnTo>
                  <a:pt x="675" y="230"/>
                </a:lnTo>
                <a:lnTo>
                  <a:pt x="672" y="224"/>
                </a:lnTo>
                <a:close/>
                <a:moveTo>
                  <a:pt x="700" y="314"/>
                </a:moveTo>
                <a:lnTo>
                  <a:pt x="700" y="317"/>
                </a:lnTo>
                <a:lnTo>
                  <a:pt x="700" y="319"/>
                </a:lnTo>
                <a:lnTo>
                  <a:pt x="701" y="320"/>
                </a:lnTo>
                <a:lnTo>
                  <a:pt x="700" y="321"/>
                </a:lnTo>
                <a:lnTo>
                  <a:pt x="700" y="321"/>
                </a:lnTo>
                <a:cubicBezTo>
                  <a:pt x="700" y="322"/>
                  <a:pt x="698" y="316"/>
                  <a:pt x="698" y="315"/>
                </a:cubicBezTo>
                <a:lnTo>
                  <a:pt x="697" y="313"/>
                </a:lnTo>
                <a:lnTo>
                  <a:pt x="700" y="314"/>
                </a:lnTo>
                <a:close/>
                <a:moveTo>
                  <a:pt x="678" y="163"/>
                </a:moveTo>
                <a:lnTo>
                  <a:pt x="685" y="166"/>
                </a:lnTo>
                <a:lnTo>
                  <a:pt x="686" y="168"/>
                </a:lnTo>
                <a:lnTo>
                  <a:pt x="687" y="169"/>
                </a:lnTo>
                <a:lnTo>
                  <a:pt x="688" y="170"/>
                </a:lnTo>
                <a:lnTo>
                  <a:pt x="688" y="171"/>
                </a:lnTo>
                <a:lnTo>
                  <a:pt x="688" y="171"/>
                </a:lnTo>
                <a:lnTo>
                  <a:pt x="688" y="171"/>
                </a:lnTo>
                <a:lnTo>
                  <a:pt x="688" y="171"/>
                </a:lnTo>
                <a:lnTo>
                  <a:pt x="687" y="170"/>
                </a:lnTo>
                <a:lnTo>
                  <a:pt x="686" y="169"/>
                </a:lnTo>
                <a:lnTo>
                  <a:pt x="684" y="168"/>
                </a:lnTo>
                <a:lnTo>
                  <a:pt x="683" y="166"/>
                </a:lnTo>
                <a:lnTo>
                  <a:pt x="681" y="165"/>
                </a:lnTo>
                <a:lnTo>
                  <a:pt x="678" y="163"/>
                </a:lnTo>
                <a:close/>
                <a:moveTo>
                  <a:pt x="694" y="160"/>
                </a:moveTo>
                <a:cubicBezTo>
                  <a:pt x="699" y="165"/>
                  <a:pt x="700" y="167"/>
                  <a:pt x="700" y="167"/>
                </a:cubicBezTo>
                <a:lnTo>
                  <a:pt x="700" y="167"/>
                </a:lnTo>
                <a:cubicBezTo>
                  <a:pt x="700" y="167"/>
                  <a:pt x="695" y="163"/>
                  <a:pt x="694" y="162"/>
                </a:cubicBezTo>
                <a:cubicBezTo>
                  <a:pt x="689" y="157"/>
                  <a:pt x="682" y="151"/>
                  <a:pt x="682" y="151"/>
                </a:cubicBezTo>
                <a:lnTo>
                  <a:pt x="681" y="151"/>
                </a:lnTo>
                <a:cubicBezTo>
                  <a:pt x="680" y="149"/>
                  <a:pt x="677" y="148"/>
                  <a:pt x="674" y="146"/>
                </a:cubicBezTo>
                <a:lnTo>
                  <a:pt x="673" y="145"/>
                </a:lnTo>
                <a:lnTo>
                  <a:pt x="672" y="144"/>
                </a:lnTo>
                <a:lnTo>
                  <a:pt x="671" y="143"/>
                </a:lnTo>
                <a:lnTo>
                  <a:pt x="670" y="143"/>
                </a:lnTo>
                <a:lnTo>
                  <a:pt x="667" y="143"/>
                </a:lnTo>
                <a:lnTo>
                  <a:pt x="666" y="143"/>
                </a:lnTo>
                <a:lnTo>
                  <a:pt x="665" y="144"/>
                </a:lnTo>
                <a:lnTo>
                  <a:pt x="665" y="145"/>
                </a:lnTo>
                <a:lnTo>
                  <a:pt x="666" y="147"/>
                </a:lnTo>
                <a:lnTo>
                  <a:pt x="667" y="150"/>
                </a:lnTo>
                <a:cubicBezTo>
                  <a:pt x="663" y="147"/>
                  <a:pt x="657" y="143"/>
                  <a:pt x="654" y="141"/>
                </a:cubicBezTo>
                <a:cubicBezTo>
                  <a:pt x="649" y="137"/>
                  <a:pt x="641" y="131"/>
                  <a:pt x="638" y="129"/>
                </a:cubicBezTo>
                <a:cubicBezTo>
                  <a:pt x="656" y="133"/>
                  <a:pt x="681" y="146"/>
                  <a:pt x="694" y="160"/>
                </a:cubicBezTo>
                <a:close/>
                <a:moveTo>
                  <a:pt x="614" y="128"/>
                </a:moveTo>
                <a:cubicBezTo>
                  <a:pt x="617" y="128"/>
                  <a:pt x="620" y="127"/>
                  <a:pt x="620" y="127"/>
                </a:cubicBezTo>
                <a:cubicBezTo>
                  <a:pt x="624" y="127"/>
                  <a:pt x="629" y="130"/>
                  <a:pt x="634" y="132"/>
                </a:cubicBezTo>
                <a:cubicBezTo>
                  <a:pt x="624" y="129"/>
                  <a:pt x="613" y="128"/>
                  <a:pt x="612" y="128"/>
                </a:cubicBezTo>
                <a:lnTo>
                  <a:pt x="611" y="128"/>
                </a:lnTo>
                <a:lnTo>
                  <a:pt x="611" y="128"/>
                </a:lnTo>
                <a:lnTo>
                  <a:pt x="611" y="128"/>
                </a:lnTo>
                <a:lnTo>
                  <a:pt x="611" y="128"/>
                </a:lnTo>
                <a:lnTo>
                  <a:pt x="611" y="128"/>
                </a:lnTo>
                <a:lnTo>
                  <a:pt x="611" y="128"/>
                </a:lnTo>
                <a:lnTo>
                  <a:pt x="612" y="128"/>
                </a:lnTo>
                <a:lnTo>
                  <a:pt x="612" y="128"/>
                </a:lnTo>
                <a:lnTo>
                  <a:pt x="613" y="128"/>
                </a:lnTo>
                <a:lnTo>
                  <a:pt x="614" y="128"/>
                </a:lnTo>
                <a:close/>
                <a:moveTo>
                  <a:pt x="575" y="129"/>
                </a:moveTo>
                <a:cubicBezTo>
                  <a:pt x="588" y="125"/>
                  <a:pt x="599" y="124"/>
                  <a:pt x="605" y="124"/>
                </a:cubicBezTo>
                <a:lnTo>
                  <a:pt x="607" y="124"/>
                </a:lnTo>
                <a:lnTo>
                  <a:pt x="608" y="124"/>
                </a:lnTo>
                <a:lnTo>
                  <a:pt x="608" y="124"/>
                </a:lnTo>
                <a:lnTo>
                  <a:pt x="609" y="124"/>
                </a:lnTo>
                <a:lnTo>
                  <a:pt x="609" y="124"/>
                </a:lnTo>
                <a:lnTo>
                  <a:pt x="610" y="124"/>
                </a:lnTo>
                <a:lnTo>
                  <a:pt x="610" y="124"/>
                </a:lnTo>
                <a:lnTo>
                  <a:pt x="610" y="124"/>
                </a:lnTo>
                <a:lnTo>
                  <a:pt x="610" y="124"/>
                </a:lnTo>
                <a:lnTo>
                  <a:pt x="610" y="124"/>
                </a:lnTo>
                <a:lnTo>
                  <a:pt x="609" y="124"/>
                </a:lnTo>
                <a:cubicBezTo>
                  <a:pt x="608" y="124"/>
                  <a:pt x="597" y="127"/>
                  <a:pt x="591" y="129"/>
                </a:cubicBezTo>
                <a:cubicBezTo>
                  <a:pt x="578" y="131"/>
                  <a:pt x="574" y="132"/>
                  <a:pt x="574" y="133"/>
                </a:cubicBezTo>
                <a:lnTo>
                  <a:pt x="573" y="133"/>
                </a:lnTo>
                <a:lnTo>
                  <a:pt x="573" y="133"/>
                </a:lnTo>
                <a:lnTo>
                  <a:pt x="573" y="133"/>
                </a:lnTo>
                <a:lnTo>
                  <a:pt x="573" y="133"/>
                </a:lnTo>
                <a:lnTo>
                  <a:pt x="574" y="132"/>
                </a:lnTo>
                <a:cubicBezTo>
                  <a:pt x="574" y="132"/>
                  <a:pt x="575" y="130"/>
                  <a:pt x="575" y="129"/>
                </a:cubicBezTo>
                <a:close/>
                <a:moveTo>
                  <a:pt x="651" y="144"/>
                </a:moveTo>
                <a:lnTo>
                  <a:pt x="651" y="144"/>
                </a:lnTo>
                <a:lnTo>
                  <a:pt x="651" y="144"/>
                </a:lnTo>
                <a:lnTo>
                  <a:pt x="651" y="144"/>
                </a:lnTo>
                <a:lnTo>
                  <a:pt x="651" y="144"/>
                </a:lnTo>
                <a:lnTo>
                  <a:pt x="651" y="144"/>
                </a:lnTo>
                <a:close/>
                <a:moveTo>
                  <a:pt x="651" y="144"/>
                </a:moveTo>
                <a:cubicBezTo>
                  <a:pt x="651" y="145"/>
                  <a:pt x="654" y="150"/>
                  <a:pt x="654" y="150"/>
                </a:cubicBezTo>
                <a:lnTo>
                  <a:pt x="654" y="151"/>
                </a:lnTo>
                <a:lnTo>
                  <a:pt x="653" y="151"/>
                </a:lnTo>
                <a:lnTo>
                  <a:pt x="651" y="150"/>
                </a:lnTo>
                <a:lnTo>
                  <a:pt x="650" y="150"/>
                </a:lnTo>
                <a:lnTo>
                  <a:pt x="649" y="149"/>
                </a:lnTo>
                <a:lnTo>
                  <a:pt x="649" y="149"/>
                </a:lnTo>
                <a:lnTo>
                  <a:pt x="648" y="147"/>
                </a:lnTo>
                <a:lnTo>
                  <a:pt x="647" y="146"/>
                </a:lnTo>
                <a:lnTo>
                  <a:pt x="646" y="144"/>
                </a:lnTo>
                <a:lnTo>
                  <a:pt x="644" y="142"/>
                </a:lnTo>
                <a:lnTo>
                  <a:pt x="643" y="141"/>
                </a:lnTo>
                <a:lnTo>
                  <a:pt x="641" y="140"/>
                </a:lnTo>
                <a:lnTo>
                  <a:pt x="640" y="140"/>
                </a:lnTo>
                <a:lnTo>
                  <a:pt x="639" y="141"/>
                </a:lnTo>
                <a:lnTo>
                  <a:pt x="638" y="142"/>
                </a:lnTo>
                <a:lnTo>
                  <a:pt x="637" y="143"/>
                </a:lnTo>
                <a:lnTo>
                  <a:pt x="638" y="145"/>
                </a:lnTo>
                <a:lnTo>
                  <a:pt x="639" y="147"/>
                </a:lnTo>
                <a:cubicBezTo>
                  <a:pt x="620" y="142"/>
                  <a:pt x="607" y="141"/>
                  <a:pt x="599" y="141"/>
                </a:cubicBezTo>
                <a:cubicBezTo>
                  <a:pt x="597" y="141"/>
                  <a:pt x="593" y="141"/>
                  <a:pt x="592" y="141"/>
                </a:cubicBezTo>
                <a:cubicBezTo>
                  <a:pt x="590" y="141"/>
                  <a:pt x="587" y="141"/>
                  <a:pt x="586" y="141"/>
                </a:cubicBezTo>
                <a:cubicBezTo>
                  <a:pt x="582" y="141"/>
                  <a:pt x="576" y="141"/>
                  <a:pt x="573" y="140"/>
                </a:cubicBezTo>
                <a:cubicBezTo>
                  <a:pt x="585" y="135"/>
                  <a:pt x="600" y="133"/>
                  <a:pt x="607" y="133"/>
                </a:cubicBezTo>
                <a:cubicBezTo>
                  <a:pt x="627" y="133"/>
                  <a:pt x="644" y="141"/>
                  <a:pt x="649" y="143"/>
                </a:cubicBezTo>
                <a:cubicBezTo>
                  <a:pt x="650" y="144"/>
                  <a:pt x="651" y="144"/>
                  <a:pt x="651" y="144"/>
                </a:cubicBezTo>
                <a:lnTo>
                  <a:pt x="651" y="144"/>
                </a:lnTo>
                <a:close/>
                <a:moveTo>
                  <a:pt x="591" y="150"/>
                </a:moveTo>
                <a:cubicBezTo>
                  <a:pt x="593" y="153"/>
                  <a:pt x="596" y="155"/>
                  <a:pt x="595" y="155"/>
                </a:cubicBezTo>
                <a:cubicBezTo>
                  <a:pt x="594" y="154"/>
                  <a:pt x="580" y="149"/>
                  <a:pt x="571" y="148"/>
                </a:cubicBezTo>
                <a:lnTo>
                  <a:pt x="572" y="148"/>
                </a:lnTo>
                <a:cubicBezTo>
                  <a:pt x="574" y="147"/>
                  <a:pt x="577" y="147"/>
                  <a:pt x="578" y="147"/>
                </a:cubicBezTo>
                <a:cubicBezTo>
                  <a:pt x="580" y="146"/>
                  <a:pt x="587" y="148"/>
                  <a:pt x="591" y="150"/>
                </a:cubicBezTo>
                <a:close/>
                <a:moveTo>
                  <a:pt x="595" y="155"/>
                </a:moveTo>
                <a:cubicBezTo>
                  <a:pt x="596" y="156"/>
                  <a:pt x="597" y="157"/>
                  <a:pt x="597" y="156"/>
                </a:cubicBezTo>
                <a:lnTo>
                  <a:pt x="597" y="156"/>
                </a:lnTo>
                <a:cubicBezTo>
                  <a:pt x="598" y="156"/>
                  <a:pt x="595" y="155"/>
                  <a:pt x="595" y="155"/>
                </a:cubicBezTo>
                <a:close/>
                <a:moveTo>
                  <a:pt x="570" y="156"/>
                </a:moveTo>
                <a:lnTo>
                  <a:pt x="573" y="159"/>
                </a:lnTo>
                <a:lnTo>
                  <a:pt x="570" y="158"/>
                </a:lnTo>
                <a:lnTo>
                  <a:pt x="569" y="158"/>
                </a:lnTo>
                <a:lnTo>
                  <a:pt x="568" y="158"/>
                </a:lnTo>
                <a:lnTo>
                  <a:pt x="568" y="157"/>
                </a:lnTo>
                <a:lnTo>
                  <a:pt x="568" y="157"/>
                </a:lnTo>
                <a:lnTo>
                  <a:pt x="570" y="156"/>
                </a:lnTo>
                <a:close/>
                <a:moveTo>
                  <a:pt x="560" y="155"/>
                </a:moveTo>
                <a:lnTo>
                  <a:pt x="558" y="155"/>
                </a:lnTo>
                <a:lnTo>
                  <a:pt x="557" y="155"/>
                </a:lnTo>
                <a:lnTo>
                  <a:pt x="556" y="154"/>
                </a:lnTo>
                <a:lnTo>
                  <a:pt x="556" y="154"/>
                </a:lnTo>
                <a:lnTo>
                  <a:pt x="555" y="154"/>
                </a:lnTo>
                <a:lnTo>
                  <a:pt x="556" y="154"/>
                </a:lnTo>
                <a:cubicBezTo>
                  <a:pt x="556" y="153"/>
                  <a:pt x="561" y="153"/>
                  <a:pt x="562" y="153"/>
                </a:cubicBezTo>
                <a:lnTo>
                  <a:pt x="564" y="153"/>
                </a:lnTo>
                <a:lnTo>
                  <a:pt x="565" y="153"/>
                </a:lnTo>
                <a:lnTo>
                  <a:pt x="567" y="153"/>
                </a:lnTo>
                <a:lnTo>
                  <a:pt x="564" y="154"/>
                </a:lnTo>
                <a:lnTo>
                  <a:pt x="562" y="155"/>
                </a:lnTo>
                <a:lnTo>
                  <a:pt x="561" y="155"/>
                </a:lnTo>
                <a:lnTo>
                  <a:pt x="560" y="156"/>
                </a:lnTo>
                <a:lnTo>
                  <a:pt x="560" y="156"/>
                </a:lnTo>
                <a:lnTo>
                  <a:pt x="560" y="155"/>
                </a:lnTo>
                <a:lnTo>
                  <a:pt x="560" y="155"/>
                </a:lnTo>
                <a:close/>
                <a:moveTo>
                  <a:pt x="566" y="139"/>
                </a:moveTo>
                <a:lnTo>
                  <a:pt x="565" y="140"/>
                </a:lnTo>
                <a:lnTo>
                  <a:pt x="565" y="140"/>
                </a:lnTo>
                <a:lnTo>
                  <a:pt x="566" y="139"/>
                </a:lnTo>
                <a:close/>
                <a:moveTo>
                  <a:pt x="545" y="142"/>
                </a:moveTo>
                <a:cubicBezTo>
                  <a:pt x="548" y="140"/>
                  <a:pt x="552" y="139"/>
                  <a:pt x="552" y="138"/>
                </a:cubicBezTo>
                <a:cubicBezTo>
                  <a:pt x="556" y="136"/>
                  <a:pt x="561" y="134"/>
                  <a:pt x="563" y="134"/>
                </a:cubicBezTo>
                <a:cubicBezTo>
                  <a:pt x="549" y="141"/>
                  <a:pt x="543" y="144"/>
                  <a:pt x="543" y="143"/>
                </a:cubicBezTo>
                <a:lnTo>
                  <a:pt x="543" y="143"/>
                </a:lnTo>
                <a:lnTo>
                  <a:pt x="543" y="143"/>
                </a:lnTo>
                <a:cubicBezTo>
                  <a:pt x="543" y="143"/>
                  <a:pt x="545" y="142"/>
                  <a:pt x="545" y="142"/>
                </a:cubicBezTo>
                <a:close/>
                <a:moveTo>
                  <a:pt x="541" y="154"/>
                </a:moveTo>
                <a:lnTo>
                  <a:pt x="538" y="156"/>
                </a:lnTo>
                <a:lnTo>
                  <a:pt x="537" y="156"/>
                </a:lnTo>
                <a:lnTo>
                  <a:pt x="536" y="157"/>
                </a:lnTo>
                <a:lnTo>
                  <a:pt x="535" y="157"/>
                </a:lnTo>
                <a:lnTo>
                  <a:pt x="535" y="156"/>
                </a:lnTo>
                <a:lnTo>
                  <a:pt x="538" y="154"/>
                </a:lnTo>
                <a:lnTo>
                  <a:pt x="540" y="153"/>
                </a:lnTo>
                <a:lnTo>
                  <a:pt x="541" y="152"/>
                </a:lnTo>
                <a:lnTo>
                  <a:pt x="541" y="151"/>
                </a:lnTo>
                <a:lnTo>
                  <a:pt x="541" y="151"/>
                </a:lnTo>
                <a:lnTo>
                  <a:pt x="541" y="152"/>
                </a:lnTo>
                <a:lnTo>
                  <a:pt x="541" y="152"/>
                </a:lnTo>
                <a:lnTo>
                  <a:pt x="541" y="153"/>
                </a:lnTo>
                <a:lnTo>
                  <a:pt x="541" y="154"/>
                </a:lnTo>
                <a:close/>
                <a:moveTo>
                  <a:pt x="522" y="157"/>
                </a:moveTo>
                <a:lnTo>
                  <a:pt x="522" y="158"/>
                </a:lnTo>
                <a:lnTo>
                  <a:pt x="522" y="157"/>
                </a:lnTo>
                <a:lnTo>
                  <a:pt x="523" y="157"/>
                </a:lnTo>
                <a:lnTo>
                  <a:pt x="524" y="156"/>
                </a:lnTo>
                <a:lnTo>
                  <a:pt x="524" y="156"/>
                </a:lnTo>
                <a:lnTo>
                  <a:pt x="522" y="157"/>
                </a:lnTo>
                <a:close/>
                <a:moveTo>
                  <a:pt x="522" y="158"/>
                </a:moveTo>
                <a:cubicBezTo>
                  <a:pt x="522" y="159"/>
                  <a:pt x="519" y="162"/>
                  <a:pt x="516" y="164"/>
                </a:cubicBezTo>
                <a:cubicBezTo>
                  <a:pt x="513" y="166"/>
                  <a:pt x="500" y="176"/>
                  <a:pt x="491" y="185"/>
                </a:cubicBezTo>
                <a:cubicBezTo>
                  <a:pt x="502" y="172"/>
                  <a:pt x="517" y="161"/>
                  <a:pt x="522" y="158"/>
                </a:cubicBezTo>
                <a:close/>
                <a:moveTo>
                  <a:pt x="524" y="156"/>
                </a:moveTo>
                <a:cubicBezTo>
                  <a:pt x="529" y="153"/>
                  <a:pt x="535" y="150"/>
                  <a:pt x="535" y="150"/>
                </a:cubicBezTo>
                <a:lnTo>
                  <a:pt x="535" y="150"/>
                </a:lnTo>
                <a:lnTo>
                  <a:pt x="536" y="150"/>
                </a:lnTo>
                <a:lnTo>
                  <a:pt x="536" y="150"/>
                </a:lnTo>
                <a:cubicBezTo>
                  <a:pt x="536" y="150"/>
                  <a:pt x="529" y="154"/>
                  <a:pt x="524" y="156"/>
                </a:cubicBezTo>
                <a:close/>
                <a:moveTo>
                  <a:pt x="491" y="200"/>
                </a:moveTo>
                <a:lnTo>
                  <a:pt x="493" y="202"/>
                </a:lnTo>
                <a:lnTo>
                  <a:pt x="494" y="203"/>
                </a:lnTo>
                <a:lnTo>
                  <a:pt x="495" y="204"/>
                </a:lnTo>
                <a:lnTo>
                  <a:pt x="495" y="205"/>
                </a:lnTo>
                <a:lnTo>
                  <a:pt x="495" y="205"/>
                </a:lnTo>
                <a:lnTo>
                  <a:pt x="494" y="205"/>
                </a:lnTo>
                <a:lnTo>
                  <a:pt x="492" y="204"/>
                </a:lnTo>
                <a:lnTo>
                  <a:pt x="489" y="203"/>
                </a:lnTo>
                <a:lnTo>
                  <a:pt x="491" y="200"/>
                </a:lnTo>
                <a:close/>
                <a:moveTo>
                  <a:pt x="473" y="216"/>
                </a:moveTo>
                <a:lnTo>
                  <a:pt x="476" y="217"/>
                </a:lnTo>
                <a:lnTo>
                  <a:pt x="476" y="219"/>
                </a:lnTo>
                <a:lnTo>
                  <a:pt x="476" y="221"/>
                </a:lnTo>
                <a:lnTo>
                  <a:pt x="476" y="222"/>
                </a:lnTo>
                <a:lnTo>
                  <a:pt x="475" y="223"/>
                </a:lnTo>
                <a:lnTo>
                  <a:pt x="474" y="222"/>
                </a:lnTo>
                <a:lnTo>
                  <a:pt x="473" y="220"/>
                </a:lnTo>
                <a:lnTo>
                  <a:pt x="471" y="217"/>
                </a:lnTo>
                <a:lnTo>
                  <a:pt x="473" y="216"/>
                </a:lnTo>
                <a:lnTo>
                  <a:pt x="473" y="216"/>
                </a:lnTo>
                <a:close/>
                <a:moveTo>
                  <a:pt x="472" y="234"/>
                </a:moveTo>
                <a:lnTo>
                  <a:pt x="467" y="229"/>
                </a:lnTo>
                <a:lnTo>
                  <a:pt x="470" y="230"/>
                </a:lnTo>
                <a:lnTo>
                  <a:pt x="472" y="232"/>
                </a:lnTo>
                <a:lnTo>
                  <a:pt x="474" y="233"/>
                </a:lnTo>
                <a:lnTo>
                  <a:pt x="476" y="235"/>
                </a:lnTo>
                <a:lnTo>
                  <a:pt x="477" y="235"/>
                </a:lnTo>
                <a:lnTo>
                  <a:pt x="478" y="236"/>
                </a:lnTo>
                <a:lnTo>
                  <a:pt x="478" y="236"/>
                </a:lnTo>
                <a:lnTo>
                  <a:pt x="477" y="236"/>
                </a:lnTo>
                <a:lnTo>
                  <a:pt x="476" y="236"/>
                </a:lnTo>
                <a:lnTo>
                  <a:pt x="475" y="235"/>
                </a:lnTo>
                <a:lnTo>
                  <a:pt x="472" y="234"/>
                </a:lnTo>
                <a:close/>
                <a:moveTo>
                  <a:pt x="481" y="218"/>
                </a:moveTo>
                <a:lnTo>
                  <a:pt x="484" y="220"/>
                </a:lnTo>
                <a:lnTo>
                  <a:pt x="485" y="220"/>
                </a:lnTo>
                <a:lnTo>
                  <a:pt x="487" y="221"/>
                </a:lnTo>
                <a:lnTo>
                  <a:pt x="487" y="221"/>
                </a:lnTo>
                <a:lnTo>
                  <a:pt x="487" y="222"/>
                </a:lnTo>
                <a:cubicBezTo>
                  <a:pt x="490" y="226"/>
                  <a:pt x="499" y="232"/>
                  <a:pt x="497" y="231"/>
                </a:cubicBezTo>
                <a:cubicBezTo>
                  <a:pt x="497" y="230"/>
                  <a:pt x="485" y="225"/>
                  <a:pt x="479" y="224"/>
                </a:cubicBezTo>
                <a:lnTo>
                  <a:pt x="479" y="223"/>
                </a:lnTo>
                <a:lnTo>
                  <a:pt x="480" y="221"/>
                </a:lnTo>
                <a:lnTo>
                  <a:pt x="480" y="220"/>
                </a:lnTo>
                <a:lnTo>
                  <a:pt x="481" y="218"/>
                </a:lnTo>
                <a:close/>
                <a:moveTo>
                  <a:pt x="497" y="231"/>
                </a:moveTo>
                <a:lnTo>
                  <a:pt x="497" y="231"/>
                </a:lnTo>
                <a:lnTo>
                  <a:pt x="498" y="231"/>
                </a:lnTo>
                <a:lnTo>
                  <a:pt x="498" y="231"/>
                </a:lnTo>
                <a:lnTo>
                  <a:pt x="498" y="231"/>
                </a:lnTo>
                <a:lnTo>
                  <a:pt x="498" y="231"/>
                </a:lnTo>
                <a:lnTo>
                  <a:pt x="498" y="231"/>
                </a:lnTo>
                <a:lnTo>
                  <a:pt x="497" y="231"/>
                </a:lnTo>
                <a:lnTo>
                  <a:pt x="497" y="231"/>
                </a:lnTo>
                <a:close/>
                <a:moveTo>
                  <a:pt x="509" y="247"/>
                </a:moveTo>
                <a:cubicBezTo>
                  <a:pt x="498" y="241"/>
                  <a:pt x="494" y="238"/>
                  <a:pt x="495" y="238"/>
                </a:cubicBezTo>
                <a:lnTo>
                  <a:pt x="495" y="238"/>
                </a:lnTo>
                <a:cubicBezTo>
                  <a:pt x="495" y="238"/>
                  <a:pt x="504" y="244"/>
                  <a:pt x="509" y="247"/>
                </a:cubicBezTo>
                <a:close/>
                <a:moveTo>
                  <a:pt x="521" y="270"/>
                </a:moveTo>
                <a:lnTo>
                  <a:pt x="522" y="271"/>
                </a:lnTo>
                <a:lnTo>
                  <a:pt x="523" y="271"/>
                </a:lnTo>
                <a:lnTo>
                  <a:pt x="524" y="272"/>
                </a:lnTo>
                <a:lnTo>
                  <a:pt x="525" y="272"/>
                </a:lnTo>
                <a:cubicBezTo>
                  <a:pt x="530" y="273"/>
                  <a:pt x="531" y="277"/>
                  <a:pt x="535" y="287"/>
                </a:cubicBezTo>
                <a:lnTo>
                  <a:pt x="536" y="289"/>
                </a:lnTo>
                <a:lnTo>
                  <a:pt x="537" y="292"/>
                </a:lnTo>
                <a:lnTo>
                  <a:pt x="538" y="294"/>
                </a:lnTo>
                <a:cubicBezTo>
                  <a:pt x="536" y="292"/>
                  <a:pt x="534" y="290"/>
                  <a:pt x="534" y="290"/>
                </a:cubicBezTo>
                <a:cubicBezTo>
                  <a:pt x="530" y="287"/>
                  <a:pt x="525" y="279"/>
                  <a:pt x="521" y="270"/>
                </a:cubicBezTo>
                <a:close/>
                <a:moveTo>
                  <a:pt x="537" y="256"/>
                </a:moveTo>
                <a:lnTo>
                  <a:pt x="539" y="260"/>
                </a:lnTo>
                <a:lnTo>
                  <a:pt x="537" y="258"/>
                </a:lnTo>
                <a:lnTo>
                  <a:pt x="535" y="256"/>
                </a:lnTo>
                <a:lnTo>
                  <a:pt x="533" y="254"/>
                </a:lnTo>
                <a:lnTo>
                  <a:pt x="532" y="253"/>
                </a:lnTo>
                <a:lnTo>
                  <a:pt x="532" y="253"/>
                </a:lnTo>
                <a:lnTo>
                  <a:pt x="532" y="253"/>
                </a:lnTo>
                <a:lnTo>
                  <a:pt x="533" y="253"/>
                </a:lnTo>
                <a:lnTo>
                  <a:pt x="534" y="254"/>
                </a:lnTo>
                <a:lnTo>
                  <a:pt x="537" y="256"/>
                </a:lnTo>
                <a:close/>
                <a:moveTo>
                  <a:pt x="513" y="226"/>
                </a:moveTo>
                <a:cubicBezTo>
                  <a:pt x="501" y="219"/>
                  <a:pt x="495" y="216"/>
                  <a:pt x="493" y="215"/>
                </a:cubicBezTo>
                <a:cubicBezTo>
                  <a:pt x="490" y="214"/>
                  <a:pt x="489" y="212"/>
                  <a:pt x="487" y="209"/>
                </a:cubicBezTo>
                <a:cubicBezTo>
                  <a:pt x="508" y="216"/>
                  <a:pt x="526" y="229"/>
                  <a:pt x="540" y="239"/>
                </a:cubicBezTo>
                <a:lnTo>
                  <a:pt x="543" y="241"/>
                </a:lnTo>
                <a:lnTo>
                  <a:pt x="545" y="243"/>
                </a:lnTo>
                <a:lnTo>
                  <a:pt x="547" y="244"/>
                </a:lnTo>
                <a:lnTo>
                  <a:pt x="548" y="245"/>
                </a:lnTo>
                <a:lnTo>
                  <a:pt x="549" y="246"/>
                </a:lnTo>
                <a:lnTo>
                  <a:pt x="550" y="246"/>
                </a:lnTo>
                <a:lnTo>
                  <a:pt x="551" y="247"/>
                </a:lnTo>
                <a:lnTo>
                  <a:pt x="551" y="248"/>
                </a:lnTo>
                <a:lnTo>
                  <a:pt x="551" y="248"/>
                </a:lnTo>
                <a:lnTo>
                  <a:pt x="551" y="249"/>
                </a:lnTo>
                <a:lnTo>
                  <a:pt x="551" y="250"/>
                </a:lnTo>
                <a:lnTo>
                  <a:pt x="551" y="252"/>
                </a:lnTo>
                <a:cubicBezTo>
                  <a:pt x="549" y="250"/>
                  <a:pt x="516" y="228"/>
                  <a:pt x="513" y="226"/>
                </a:cubicBezTo>
                <a:close/>
                <a:moveTo>
                  <a:pt x="548" y="267"/>
                </a:moveTo>
                <a:cubicBezTo>
                  <a:pt x="568" y="295"/>
                  <a:pt x="569" y="298"/>
                  <a:pt x="573" y="307"/>
                </a:cubicBezTo>
                <a:cubicBezTo>
                  <a:pt x="574" y="310"/>
                  <a:pt x="576" y="314"/>
                  <a:pt x="576" y="316"/>
                </a:cubicBezTo>
                <a:cubicBezTo>
                  <a:pt x="569" y="307"/>
                  <a:pt x="548" y="273"/>
                  <a:pt x="548" y="267"/>
                </a:cubicBezTo>
                <a:close/>
                <a:moveTo>
                  <a:pt x="570" y="327"/>
                </a:moveTo>
                <a:lnTo>
                  <a:pt x="569" y="325"/>
                </a:lnTo>
                <a:lnTo>
                  <a:pt x="568" y="323"/>
                </a:lnTo>
                <a:lnTo>
                  <a:pt x="568" y="322"/>
                </a:lnTo>
                <a:lnTo>
                  <a:pt x="567" y="321"/>
                </a:lnTo>
                <a:lnTo>
                  <a:pt x="567" y="320"/>
                </a:lnTo>
                <a:lnTo>
                  <a:pt x="566" y="319"/>
                </a:lnTo>
                <a:lnTo>
                  <a:pt x="566" y="319"/>
                </a:lnTo>
                <a:lnTo>
                  <a:pt x="566" y="318"/>
                </a:lnTo>
                <a:lnTo>
                  <a:pt x="566" y="318"/>
                </a:lnTo>
                <a:cubicBezTo>
                  <a:pt x="566" y="317"/>
                  <a:pt x="572" y="327"/>
                  <a:pt x="576" y="332"/>
                </a:cubicBezTo>
                <a:lnTo>
                  <a:pt x="576" y="332"/>
                </a:lnTo>
                <a:lnTo>
                  <a:pt x="576" y="333"/>
                </a:lnTo>
                <a:lnTo>
                  <a:pt x="576" y="334"/>
                </a:lnTo>
                <a:lnTo>
                  <a:pt x="576" y="335"/>
                </a:lnTo>
                <a:lnTo>
                  <a:pt x="576" y="335"/>
                </a:lnTo>
                <a:lnTo>
                  <a:pt x="576" y="336"/>
                </a:lnTo>
                <a:lnTo>
                  <a:pt x="576" y="337"/>
                </a:lnTo>
                <a:lnTo>
                  <a:pt x="576" y="337"/>
                </a:lnTo>
                <a:lnTo>
                  <a:pt x="576" y="337"/>
                </a:lnTo>
                <a:lnTo>
                  <a:pt x="576" y="337"/>
                </a:lnTo>
                <a:cubicBezTo>
                  <a:pt x="576" y="338"/>
                  <a:pt x="574" y="334"/>
                  <a:pt x="573" y="332"/>
                </a:cubicBezTo>
                <a:lnTo>
                  <a:pt x="572" y="329"/>
                </a:lnTo>
                <a:lnTo>
                  <a:pt x="570" y="327"/>
                </a:lnTo>
                <a:close/>
                <a:moveTo>
                  <a:pt x="568" y="256"/>
                </a:moveTo>
                <a:lnTo>
                  <a:pt x="578" y="268"/>
                </a:lnTo>
                <a:lnTo>
                  <a:pt x="580" y="271"/>
                </a:lnTo>
                <a:cubicBezTo>
                  <a:pt x="574" y="264"/>
                  <a:pt x="572" y="262"/>
                  <a:pt x="572" y="262"/>
                </a:cubicBezTo>
                <a:cubicBezTo>
                  <a:pt x="570" y="261"/>
                  <a:pt x="569" y="259"/>
                  <a:pt x="568" y="256"/>
                </a:cubicBezTo>
                <a:close/>
                <a:moveTo>
                  <a:pt x="576" y="365"/>
                </a:moveTo>
                <a:cubicBezTo>
                  <a:pt x="569" y="348"/>
                  <a:pt x="565" y="340"/>
                  <a:pt x="564" y="339"/>
                </a:cubicBezTo>
                <a:cubicBezTo>
                  <a:pt x="563" y="337"/>
                  <a:pt x="563" y="337"/>
                  <a:pt x="563" y="337"/>
                </a:cubicBezTo>
                <a:lnTo>
                  <a:pt x="563" y="337"/>
                </a:lnTo>
                <a:lnTo>
                  <a:pt x="563" y="337"/>
                </a:lnTo>
                <a:lnTo>
                  <a:pt x="563" y="336"/>
                </a:lnTo>
                <a:lnTo>
                  <a:pt x="563" y="336"/>
                </a:lnTo>
                <a:lnTo>
                  <a:pt x="563" y="336"/>
                </a:lnTo>
                <a:lnTo>
                  <a:pt x="563" y="336"/>
                </a:lnTo>
                <a:lnTo>
                  <a:pt x="563" y="336"/>
                </a:lnTo>
                <a:cubicBezTo>
                  <a:pt x="564" y="336"/>
                  <a:pt x="565" y="336"/>
                  <a:pt x="565" y="336"/>
                </a:cubicBezTo>
                <a:cubicBezTo>
                  <a:pt x="581" y="363"/>
                  <a:pt x="581" y="365"/>
                  <a:pt x="581" y="371"/>
                </a:cubicBezTo>
                <a:lnTo>
                  <a:pt x="581" y="371"/>
                </a:lnTo>
                <a:lnTo>
                  <a:pt x="581" y="372"/>
                </a:lnTo>
                <a:lnTo>
                  <a:pt x="581" y="373"/>
                </a:lnTo>
                <a:lnTo>
                  <a:pt x="581" y="373"/>
                </a:lnTo>
                <a:cubicBezTo>
                  <a:pt x="581" y="371"/>
                  <a:pt x="577" y="366"/>
                  <a:pt x="576" y="365"/>
                </a:cubicBezTo>
                <a:close/>
                <a:moveTo>
                  <a:pt x="534" y="192"/>
                </a:moveTo>
                <a:cubicBezTo>
                  <a:pt x="535" y="193"/>
                  <a:pt x="537" y="195"/>
                  <a:pt x="538" y="197"/>
                </a:cubicBezTo>
                <a:cubicBezTo>
                  <a:pt x="542" y="202"/>
                  <a:pt x="556" y="215"/>
                  <a:pt x="584" y="231"/>
                </a:cubicBezTo>
                <a:lnTo>
                  <a:pt x="583" y="232"/>
                </a:lnTo>
                <a:lnTo>
                  <a:pt x="583" y="233"/>
                </a:lnTo>
                <a:lnTo>
                  <a:pt x="583" y="234"/>
                </a:lnTo>
                <a:lnTo>
                  <a:pt x="583" y="235"/>
                </a:lnTo>
                <a:lnTo>
                  <a:pt x="583" y="236"/>
                </a:lnTo>
                <a:lnTo>
                  <a:pt x="584" y="238"/>
                </a:lnTo>
                <a:cubicBezTo>
                  <a:pt x="581" y="236"/>
                  <a:pt x="577" y="233"/>
                  <a:pt x="576" y="232"/>
                </a:cubicBezTo>
                <a:cubicBezTo>
                  <a:pt x="561" y="220"/>
                  <a:pt x="543" y="205"/>
                  <a:pt x="534" y="192"/>
                </a:cubicBezTo>
                <a:close/>
                <a:moveTo>
                  <a:pt x="584" y="255"/>
                </a:moveTo>
                <a:lnTo>
                  <a:pt x="585" y="256"/>
                </a:lnTo>
                <a:lnTo>
                  <a:pt x="585" y="256"/>
                </a:lnTo>
                <a:lnTo>
                  <a:pt x="586" y="257"/>
                </a:lnTo>
                <a:lnTo>
                  <a:pt x="586" y="257"/>
                </a:lnTo>
                <a:lnTo>
                  <a:pt x="587" y="257"/>
                </a:lnTo>
                <a:lnTo>
                  <a:pt x="587" y="258"/>
                </a:lnTo>
                <a:lnTo>
                  <a:pt x="587" y="259"/>
                </a:lnTo>
                <a:lnTo>
                  <a:pt x="587" y="261"/>
                </a:lnTo>
                <a:lnTo>
                  <a:pt x="588" y="263"/>
                </a:lnTo>
                <a:lnTo>
                  <a:pt x="589" y="266"/>
                </a:lnTo>
                <a:lnTo>
                  <a:pt x="588" y="265"/>
                </a:lnTo>
                <a:cubicBezTo>
                  <a:pt x="586" y="263"/>
                  <a:pt x="585" y="260"/>
                  <a:pt x="584" y="255"/>
                </a:cubicBezTo>
                <a:close/>
                <a:moveTo>
                  <a:pt x="594" y="311"/>
                </a:moveTo>
                <a:lnTo>
                  <a:pt x="596" y="314"/>
                </a:lnTo>
                <a:lnTo>
                  <a:pt x="598" y="316"/>
                </a:lnTo>
                <a:lnTo>
                  <a:pt x="598" y="316"/>
                </a:lnTo>
                <a:cubicBezTo>
                  <a:pt x="591" y="306"/>
                  <a:pt x="585" y="297"/>
                  <a:pt x="585" y="299"/>
                </a:cubicBezTo>
                <a:lnTo>
                  <a:pt x="585" y="298"/>
                </a:lnTo>
                <a:lnTo>
                  <a:pt x="585" y="298"/>
                </a:lnTo>
                <a:cubicBezTo>
                  <a:pt x="585" y="298"/>
                  <a:pt x="591" y="306"/>
                  <a:pt x="594" y="311"/>
                </a:cubicBezTo>
                <a:close/>
                <a:moveTo>
                  <a:pt x="598" y="316"/>
                </a:moveTo>
                <a:lnTo>
                  <a:pt x="599" y="317"/>
                </a:lnTo>
                <a:lnTo>
                  <a:pt x="600" y="318"/>
                </a:lnTo>
                <a:cubicBezTo>
                  <a:pt x="602" y="321"/>
                  <a:pt x="602" y="321"/>
                  <a:pt x="603" y="323"/>
                </a:cubicBezTo>
                <a:lnTo>
                  <a:pt x="603" y="323"/>
                </a:lnTo>
                <a:lnTo>
                  <a:pt x="601" y="321"/>
                </a:lnTo>
                <a:lnTo>
                  <a:pt x="599" y="318"/>
                </a:lnTo>
                <a:lnTo>
                  <a:pt x="598" y="316"/>
                </a:lnTo>
                <a:close/>
                <a:moveTo>
                  <a:pt x="600" y="389"/>
                </a:moveTo>
                <a:lnTo>
                  <a:pt x="599" y="388"/>
                </a:lnTo>
                <a:lnTo>
                  <a:pt x="598" y="387"/>
                </a:lnTo>
                <a:lnTo>
                  <a:pt x="598" y="385"/>
                </a:lnTo>
                <a:lnTo>
                  <a:pt x="596" y="383"/>
                </a:lnTo>
                <a:lnTo>
                  <a:pt x="595" y="382"/>
                </a:lnTo>
                <a:lnTo>
                  <a:pt x="594" y="381"/>
                </a:lnTo>
                <a:lnTo>
                  <a:pt x="593" y="380"/>
                </a:lnTo>
                <a:lnTo>
                  <a:pt x="593" y="375"/>
                </a:lnTo>
                <a:lnTo>
                  <a:pt x="594" y="377"/>
                </a:lnTo>
                <a:lnTo>
                  <a:pt x="596" y="378"/>
                </a:lnTo>
                <a:lnTo>
                  <a:pt x="597" y="380"/>
                </a:lnTo>
                <a:lnTo>
                  <a:pt x="598" y="380"/>
                </a:lnTo>
                <a:lnTo>
                  <a:pt x="598" y="381"/>
                </a:lnTo>
                <a:lnTo>
                  <a:pt x="599" y="382"/>
                </a:lnTo>
                <a:lnTo>
                  <a:pt x="599" y="382"/>
                </a:lnTo>
                <a:lnTo>
                  <a:pt x="599" y="383"/>
                </a:lnTo>
                <a:lnTo>
                  <a:pt x="600" y="383"/>
                </a:lnTo>
                <a:lnTo>
                  <a:pt x="600" y="384"/>
                </a:lnTo>
                <a:lnTo>
                  <a:pt x="600" y="386"/>
                </a:lnTo>
                <a:lnTo>
                  <a:pt x="600" y="387"/>
                </a:lnTo>
                <a:lnTo>
                  <a:pt x="600" y="389"/>
                </a:lnTo>
                <a:close/>
                <a:moveTo>
                  <a:pt x="595" y="408"/>
                </a:moveTo>
                <a:lnTo>
                  <a:pt x="597" y="410"/>
                </a:lnTo>
                <a:lnTo>
                  <a:pt x="594" y="410"/>
                </a:lnTo>
                <a:lnTo>
                  <a:pt x="592" y="410"/>
                </a:lnTo>
                <a:lnTo>
                  <a:pt x="591" y="410"/>
                </a:lnTo>
                <a:lnTo>
                  <a:pt x="590" y="410"/>
                </a:lnTo>
                <a:lnTo>
                  <a:pt x="589" y="410"/>
                </a:lnTo>
                <a:lnTo>
                  <a:pt x="589" y="410"/>
                </a:lnTo>
                <a:lnTo>
                  <a:pt x="589" y="410"/>
                </a:lnTo>
                <a:lnTo>
                  <a:pt x="590" y="409"/>
                </a:lnTo>
                <a:lnTo>
                  <a:pt x="591" y="409"/>
                </a:lnTo>
                <a:lnTo>
                  <a:pt x="592" y="409"/>
                </a:lnTo>
                <a:lnTo>
                  <a:pt x="593" y="408"/>
                </a:lnTo>
                <a:lnTo>
                  <a:pt x="595" y="408"/>
                </a:lnTo>
                <a:close/>
                <a:moveTo>
                  <a:pt x="588" y="385"/>
                </a:moveTo>
                <a:cubicBezTo>
                  <a:pt x="588" y="382"/>
                  <a:pt x="588" y="380"/>
                  <a:pt x="588" y="380"/>
                </a:cubicBezTo>
                <a:lnTo>
                  <a:pt x="588" y="380"/>
                </a:lnTo>
                <a:lnTo>
                  <a:pt x="588" y="379"/>
                </a:lnTo>
                <a:lnTo>
                  <a:pt x="588" y="379"/>
                </a:lnTo>
                <a:lnTo>
                  <a:pt x="588" y="379"/>
                </a:lnTo>
                <a:cubicBezTo>
                  <a:pt x="588" y="379"/>
                  <a:pt x="588" y="380"/>
                  <a:pt x="588" y="381"/>
                </a:cubicBezTo>
                <a:cubicBezTo>
                  <a:pt x="589" y="383"/>
                  <a:pt x="595" y="395"/>
                  <a:pt x="600" y="401"/>
                </a:cubicBezTo>
                <a:lnTo>
                  <a:pt x="599" y="402"/>
                </a:lnTo>
                <a:lnTo>
                  <a:pt x="598" y="402"/>
                </a:lnTo>
                <a:lnTo>
                  <a:pt x="598" y="402"/>
                </a:lnTo>
                <a:lnTo>
                  <a:pt x="597" y="402"/>
                </a:lnTo>
                <a:lnTo>
                  <a:pt x="597" y="403"/>
                </a:lnTo>
                <a:lnTo>
                  <a:pt x="596" y="402"/>
                </a:lnTo>
                <a:lnTo>
                  <a:pt x="596" y="402"/>
                </a:lnTo>
                <a:lnTo>
                  <a:pt x="596" y="402"/>
                </a:lnTo>
                <a:lnTo>
                  <a:pt x="595" y="402"/>
                </a:lnTo>
                <a:lnTo>
                  <a:pt x="595" y="401"/>
                </a:lnTo>
                <a:lnTo>
                  <a:pt x="595" y="400"/>
                </a:lnTo>
                <a:lnTo>
                  <a:pt x="594" y="399"/>
                </a:lnTo>
                <a:cubicBezTo>
                  <a:pt x="594" y="397"/>
                  <a:pt x="590" y="388"/>
                  <a:pt x="588" y="385"/>
                </a:cubicBezTo>
                <a:close/>
                <a:moveTo>
                  <a:pt x="605" y="558"/>
                </a:moveTo>
                <a:lnTo>
                  <a:pt x="606" y="558"/>
                </a:lnTo>
                <a:lnTo>
                  <a:pt x="607" y="557"/>
                </a:lnTo>
                <a:lnTo>
                  <a:pt x="610" y="555"/>
                </a:lnTo>
                <a:cubicBezTo>
                  <a:pt x="598" y="574"/>
                  <a:pt x="586" y="588"/>
                  <a:pt x="573" y="601"/>
                </a:cubicBezTo>
                <a:lnTo>
                  <a:pt x="573" y="601"/>
                </a:lnTo>
                <a:lnTo>
                  <a:pt x="573" y="601"/>
                </a:lnTo>
                <a:lnTo>
                  <a:pt x="573" y="601"/>
                </a:lnTo>
                <a:cubicBezTo>
                  <a:pt x="573" y="601"/>
                  <a:pt x="575" y="598"/>
                  <a:pt x="577" y="596"/>
                </a:cubicBezTo>
                <a:cubicBezTo>
                  <a:pt x="581" y="591"/>
                  <a:pt x="595" y="574"/>
                  <a:pt x="605" y="558"/>
                </a:cubicBezTo>
                <a:close/>
                <a:moveTo>
                  <a:pt x="663" y="591"/>
                </a:moveTo>
                <a:cubicBezTo>
                  <a:pt x="651" y="617"/>
                  <a:pt x="613" y="660"/>
                  <a:pt x="583" y="681"/>
                </a:cubicBezTo>
                <a:cubicBezTo>
                  <a:pt x="632" y="633"/>
                  <a:pt x="646" y="614"/>
                  <a:pt x="654" y="603"/>
                </a:cubicBezTo>
                <a:cubicBezTo>
                  <a:pt x="656" y="598"/>
                  <a:pt x="660" y="593"/>
                  <a:pt x="663" y="591"/>
                </a:cubicBezTo>
                <a:close/>
                <a:moveTo>
                  <a:pt x="651" y="589"/>
                </a:moveTo>
                <a:lnTo>
                  <a:pt x="650" y="595"/>
                </a:lnTo>
                <a:lnTo>
                  <a:pt x="648" y="596"/>
                </a:lnTo>
                <a:lnTo>
                  <a:pt x="646" y="598"/>
                </a:lnTo>
                <a:lnTo>
                  <a:pt x="645" y="599"/>
                </a:lnTo>
                <a:lnTo>
                  <a:pt x="644" y="599"/>
                </a:lnTo>
                <a:lnTo>
                  <a:pt x="643" y="600"/>
                </a:lnTo>
                <a:lnTo>
                  <a:pt x="643" y="600"/>
                </a:lnTo>
                <a:lnTo>
                  <a:pt x="643" y="599"/>
                </a:lnTo>
                <a:lnTo>
                  <a:pt x="644" y="599"/>
                </a:lnTo>
                <a:lnTo>
                  <a:pt x="645" y="597"/>
                </a:lnTo>
                <a:lnTo>
                  <a:pt x="646" y="596"/>
                </a:lnTo>
                <a:lnTo>
                  <a:pt x="647" y="594"/>
                </a:lnTo>
                <a:lnTo>
                  <a:pt x="649" y="591"/>
                </a:lnTo>
                <a:lnTo>
                  <a:pt x="651" y="589"/>
                </a:lnTo>
                <a:close/>
                <a:moveTo>
                  <a:pt x="709" y="522"/>
                </a:moveTo>
                <a:cubicBezTo>
                  <a:pt x="709" y="524"/>
                  <a:pt x="709" y="528"/>
                  <a:pt x="709" y="529"/>
                </a:cubicBezTo>
                <a:cubicBezTo>
                  <a:pt x="708" y="533"/>
                  <a:pt x="707" y="538"/>
                  <a:pt x="706" y="540"/>
                </a:cubicBezTo>
                <a:lnTo>
                  <a:pt x="706" y="538"/>
                </a:lnTo>
                <a:lnTo>
                  <a:pt x="706" y="537"/>
                </a:lnTo>
                <a:lnTo>
                  <a:pt x="705" y="535"/>
                </a:lnTo>
                <a:lnTo>
                  <a:pt x="704" y="535"/>
                </a:lnTo>
                <a:lnTo>
                  <a:pt x="705" y="533"/>
                </a:lnTo>
                <a:lnTo>
                  <a:pt x="705" y="532"/>
                </a:lnTo>
                <a:lnTo>
                  <a:pt x="705" y="531"/>
                </a:lnTo>
                <a:lnTo>
                  <a:pt x="705" y="530"/>
                </a:lnTo>
                <a:cubicBezTo>
                  <a:pt x="706" y="528"/>
                  <a:pt x="707" y="523"/>
                  <a:pt x="707" y="522"/>
                </a:cubicBezTo>
                <a:lnTo>
                  <a:pt x="707" y="521"/>
                </a:lnTo>
                <a:lnTo>
                  <a:pt x="707" y="520"/>
                </a:lnTo>
                <a:lnTo>
                  <a:pt x="706" y="519"/>
                </a:lnTo>
                <a:lnTo>
                  <a:pt x="709" y="522"/>
                </a:lnTo>
                <a:close/>
                <a:moveTo>
                  <a:pt x="682" y="642"/>
                </a:moveTo>
                <a:cubicBezTo>
                  <a:pt x="689" y="634"/>
                  <a:pt x="696" y="623"/>
                  <a:pt x="700" y="616"/>
                </a:cubicBezTo>
                <a:cubicBezTo>
                  <a:pt x="715" y="598"/>
                  <a:pt x="719" y="587"/>
                  <a:pt x="720" y="585"/>
                </a:cubicBezTo>
                <a:lnTo>
                  <a:pt x="720" y="585"/>
                </a:lnTo>
                <a:lnTo>
                  <a:pt x="720" y="584"/>
                </a:lnTo>
                <a:lnTo>
                  <a:pt x="720" y="584"/>
                </a:lnTo>
                <a:lnTo>
                  <a:pt x="720" y="584"/>
                </a:lnTo>
                <a:lnTo>
                  <a:pt x="720" y="584"/>
                </a:lnTo>
                <a:lnTo>
                  <a:pt x="721" y="584"/>
                </a:lnTo>
                <a:lnTo>
                  <a:pt x="721" y="584"/>
                </a:lnTo>
                <a:lnTo>
                  <a:pt x="721" y="584"/>
                </a:lnTo>
                <a:lnTo>
                  <a:pt x="721" y="584"/>
                </a:lnTo>
                <a:lnTo>
                  <a:pt x="721" y="584"/>
                </a:lnTo>
                <a:lnTo>
                  <a:pt x="721" y="584"/>
                </a:lnTo>
                <a:cubicBezTo>
                  <a:pt x="717" y="594"/>
                  <a:pt x="689" y="640"/>
                  <a:pt x="682" y="642"/>
                </a:cubicBezTo>
                <a:close/>
                <a:moveTo>
                  <a:pt x="716" y="611"/>
                </a:moveTo>
                <a:lnTo>
                  <a:pt x="715" y="612"/>
                </a:lnTo>
                <a:lnTo>
                  <a:pt x="715" y="613"/>
                </a:lnTo>
                <a:lnTo>
                  <a:pt x="714" y="614"/>
                </a:lnTo>
                <a:lnTo>
                  <a:pt x="714" y="614"/>
                </a:lnTo>
                <a:cubicBezTo>
                  <a:pt x="713" y="617"/>
                  <a:pt x="708" y="623"/>
                  <a:pt x="705" y="626"/>
                </a:cubicBezTo>
                <a:cubicBezTo>
                  <a:pt x="709" y="622"/>
                  <a:pt x="714" y="615"/>
                  <a:pt x="716" y="611"/>
                </a:cubicBezTo>
                <a:close/>
                <a:moveTo>
                  <a:pt x="636" y="681"/>
                </a:moveTo>
                <a:cubicBezTo>
                  <a:pt x="625" y="691"/>
                  <a:pt x="626" y="690"/>
                  <a:pt x="625" y="690"/>
                </a:cubicBezTo>
                <a:lnTo>
                  <a:pt x="624" y="690"/>
                </a:lnTo>
                <a:cubicBezTo>
                  <a:pt x="627" y="687"/>
                  <a:pt x="631" y="683"/>
                  <a:pt x="632" y="683"/>
                </a:cubicBezTo>
                <a:cubicBezTo>
                  <a:pt x="640" y="675"/>
                  <a:pt x="646" y="668"/>
                  <a:pt x="651" y="660"/>
                </a:cubicBezTo>
                <a:cubicBezTo>
                  <a:pt x="661" y="649"/>
                  <a:pt x="666" y="645"/>
                  <a:pt x="666" y="645"/>
                </a:cubicBezTo>
                <a:lnTo>
                  <a:pt x="667" y="644"/>
                </a:lnTo>
                <a:lnTo>
                  <a:pt x="667" y="644"/>
                </a:lnTo>
                <a:lnTo>
                  <a:pt x="667" y="645"/>
                </a:lnTo>
                <a:lnTo>
                  <a:pt x="667" y="645"/>
                </a:lnTo>
                <a:cubicBezTo>
                  <a:pt x="667" y="646"/>
                  <a:pt x="651" y="666"/>
                  <a:pt x="636" y="681"/>
                </a:cubicBezTo>
                <a:close/>
                <a:moveTo>
                  <a:pt x="636" y="688"/>
                </a:moveTo>
                <a:lnTo>
                  <a:pt x="635" y="688"/>
                </a:lnTo>
                <a:lnTo>
                  <a:pt x="635" y="688"/>
                </a:lnTo>
                <a:lnTo>
                  <a:pt x="635" y="688"/>
                </a:lnTo>
                <a:lnTo>
                  <a:pt x="636" y="687"/>
                </a:lnTo>
                <a:lnTo>
                  <a:pt x="638" y="685"/>
                </a:lnTo>
                <a:lnTo>
                  <a:pt x="641" y="682"/>
                </a:lnTo>
                <a:lnTo>
                  <a:pt x="642" y="681"/>
                </a:lnTo>
                <a:lnTo>
                  <a:pt x="642" y="681"/>
                </a:lnTo>
                <a:lnTo>
                  <a:pt x="642" y="682"/>
                </a:lnTo>
                <a:lnTo>
                  <a:pt x="641" y="683"/>
                </a:lnTo>
                <a:lnTo>
                  <a:pt x="640" y="684"/>
                </a:lnTo>
                <a:lnTo>
                  <a:pt x="638" y="685"/>
                </a:lnTo>
                <a:lnTo>
                  <a:pt x="637" y="687"/>
                </a:lnTo>
                <a:lnTo>
                  <a:pt x="636" y="688"/>
                </a:lnTo>
                <a:close/>
                <a:moveTo>
                  <a:pt x="656" y="635"/>
                </a:moveTo>
                <a:cubicBezTo>
                  <a:pt x="646" y="648"/>
                  <a:pt x="636" y="659"/>
                  <a:pt x="624" y="667"/>
                </a:cubicBezTo>
                <a:cubicBezTo>
                  <a:pt x="649" y="643"/>
                  <a:pt x="663" y="625"/>
                  <a:pt x="664" y="623"/>
                </a:cubicBezTo>
                <a:lnTo>
                  <a:pt x="664" y="623"/>
                </a:lnTo>
                <a:lnTo>
                  <a:pt x="664" y="623"/>
                </a:lnTo>
                <a:lnTo>
                  <a:pt x="664" y="623"/>
                </a:lnTo>
                <a:lnTo>
                  <a:pt x="664" y="623"/>
                </a:lnTo>
                <a:cubicBezTo>
                  <a:pt x="664" y="623"/>
                  <a:pt x="664" y="623"/>
                  <a:pt x="664" y="624"/>
                </a:cubicBezTo>
                <a:cubicBezTo>
                  <a:pt x="663" y="625"/>
                  <a:pt x="659" y="631"/>
                  <a:pt x="656" y="635"/>
                </a:cubicBezTo>
                <a:close/>
                <a:moveTo>
                  <a:pt x="672" y="626"/>
                </a:moveTo>
                <a:cubicBezTo>
                  <a:pt x="671" y="629"/>
                  <a:pt x="658" y="646"/>
                  <a:pt x="656" y="647"/>
                </a:cubicBezTo>
                <a:lnTo>
                  <a:pt x="661" y="637"/>
                </a:lnTo>
                <a:lnTo>
                  <a:pt x="663" y="634"/>
                </a:lnTo>
                <a:lnTo>
                  <a:pt x="665" y="631"/>
                </a:lnTo>
                <a:lnTo>
                  <a:pt x="667" y="629"/>
                </a:lnTo>
                <a:lnTo>
                  <a:pt x="669" y="627"/>
                </a:lnTo>
                <a:lnTo>
                  <a:pt x="670" y="625"/>
                </a:lnTo>
                <a:lnTo>
                  <a:pt x="671" y="624"/>
                </a:lnTo>
                <a:lnTo>
                  <a:pt x="672" y="623"/>
                </a:lnTo>
                <a:lnTo>
                  <a:pt x="672" y="623"/>
                </a:lnTo>
                <a:lnTo>
                  <a:pt x="672" y="623"/>
                </a:lnTo>
                <a:lnTo>
                  <a:pt x="672" y="623"/>
                </a:lnTo>
                <a:lnTo>
                  <a:pt x="672" y="623"/>
                </a:lnTo>
                <a:lnTo>
                  <a:pt x="672" y="624"/>
                </a:lnTo>
                <a:lnTo>
                  <a:pt x="672" y="625"/>
                </a:lnTo>
                <a:lnTo>
                  <a:pt x="672" y="626"/>
                </a:lnTo>
                <a:close/>
                <a:moveTo>
                  <a:pt x="634" y="672"/>
                </a:moveTo>
                <a:cubicBezTo>
                  <a:pt x="637" y="667"/>
                  <a:pt x="645" y="660"/>
                  <a:pt x="644" y="661"/>
                </a:cubicBezTo>
                <a:lnTo>
                  <a:pt x="644" y="661"/>
                </a:lnTo>
                <a:lnTo>
                  <a:pt x="644" y="661"/>
                </a:lnTo>
                <a:lnTo>
                  <a:pt x="641" y="664"/>
                </a:lnTo>
                <a:cubicBezTo>
                  <a:pt x="631" y="675"/>
                  <a:pt x="629" y="677"/>
                  <a:pt x="629" y="677"/>
                </a:cubicBezTo>
                <a:cubicBezTo>
                  <a:pt x="629" y="677"/>
                  <a:pt x="634" y="671"/>
                  <a:pt x="634" y="672"/>
                </a:cubicBezTo>
                <a:close/>
                <a:moveTo>
                  <a:pt x="657" y="672"/>
                </a:moveTo>
                <a:cubicBezTo>
                  <a:pt x="664" y="665"/>
                  <a:pt x="671" y="657"/>
                  <a:pt x="673" y="655"/>
                </a:cubicBezTo>
                <a:cubicBezTo>
                  <a:pt x="677" y="651"/>
                  <a:pt x="679" y="648"/>
                  <a:pt x="679" y="649"/>
                </a:cubicBezTo>
                <a:lnTo>
                  <a:pt x="679" y="649"/>
                </a:lnTo>
                <a:cubicBezTo>
                  <a:pt x="679" y="648"/>
                  <a:pt x="675" y="654"/>
                  <a:pt x="672" y="657"/>
                </a:cubicBezTo>
                <a:lnTo>
                  <a:pt x="672" y="657"/>
                </a:lnTo>
                <a:lnTo>
                  <a:pt x="673" y="657"/>
                </a:lnTo>
                <a:lnTo>
                  <a:pt x="673" y="657"/>
                </a:lnTo>
                <a:lnTo>
                  <a:pt x="673" y="657"/>
                </a:lnTo>
                <a:cubicBezTo>
                  <a:pt x="672" y="658"/>
                  <a:pt x="644" y="687"/>
                  <a:pt x="644" y="687"/>
                </a:cubicBezTo>
                <a:lnTo>
                  <a:pt x="644" y="687"/>
                </a:lnTo>
                <a:cubicBezTo>
                  <a:pt x="642" y="688"/>
                  <a:pt x="650" y="680"/>
                  <a:pt x="657" y="672"/>
                </a:cubicBezTo>
                <a:close/>
                <a:moveTo>
                  <a:pt x="676" y="634"/>
                </a:moveTo>
                <a:lnTo>
                  <a:pt x="678" y="634"/>
                </a:lnTo>
                <a:lnTo>
                  <a:pt x="676" y="637"/>
                </a:lnTo>
                <a:lnTo>
                  <a:pt x="674" y="639"/>
                </a:lnTo>
                <a:lnTo>
                  <a:pt x="674" y="640"/>
                </a:lnTo>
                <a:lnTo>
                  <a:pt x="674" y="639"/>
                </a:lnTo>
                <a:lnTo>
                  <a:pt x="675" y="637"/>
                </a:lnTo>
                <a:lnTo>
                  <a:pt x="676" y="634"/>
                </a:lnTo>
                <a:close/>
                <a:moveTo>
                  <a:pt x="693" y="644"/>
                </a:moveTo>
                <a:cubicBezTo>
                  <a:pt x="691" y="646"/>
                  <a:pt x="682" y="656"/>
                  <a:pt x="678" y="662"/>
                </a:cubicBezTo>
                <a:cubicBezTo>
                  <a:pt x="679" y="660"/>
                  <a:pt x="691" y="646"/>
                  <a:pt x="693" y="644"/>
                </a:cubicBezTo>
                <a:close/>
                <a:moveTo>
                  <a:pt x="678" y="662"/>
                </a:moveTo>
                <a:cubicBezTo>
                  <a:pt x="672" y="669"/>
                  <a:pt x="659" y="683"/>
                  <a:pt x="655" y="687"/>
                </a:cubicBezTo>
                <a:lnTo>
                  <a:pt x="655" y="687"/>
                </a:lnTo>
                <a:lnTo>
                  <a:pt x="654" y="687"/>
                </a:lnTo>
                <a:lnTo>
                  <a:pt x="654" y="687"/>
                </a:lnTo>
                <a:lnTo>
                  <a:pt x="653" y="687"/>
                </a:lnTo>
                <a:lnTo>
                  <a:pt x="653" y="687"/>
                </a:lnTo>
                <a:lnTo>
                  <a:pt x="653" y="687"/>
                </a:lnTo>
                <a:lnTo>
                  <a:pt x="652" y="687"/>
                </a:lnTo>
                <a:lnTo>
                  <a:pt x="652" y="687"/>
                </a:lnTo>
                <a:lnTo>
                  <a:pt x="652" y="687"/>
                </a:lnTo>
                <a:lnTo>
                  <a:pt x="652" y="687"/>
                </a:lnTo>
                <a:lnTo>
                  <a:pt x="652" y="687"/>
                </a:lnTo>
                <a:lnTo>
                  <a:pt x="652" y="687"/>
                </a:lnTo>
                <a:cubicBezTo>
                  <a:pt x="652" y="687"/>
                  <a:pt x="654" y="685"/>
                  <a:pt x="655" y="685"/>
                </a:cubicBezTo>
                <a:cubicBezTo>
                  <a:pt x="657" y="683"/>
                  <a:pt x="670" y="671"/>
                  <a:pt x="678" y="662"/>
                </a:cubicBezTo>
                <a:close/>
                <a:moveTo>
                  <a:pt x="691" y="576"/>
                </a:moveTo>
                <a:cubicBezTo>
                  <a:pt x="693" y="566"/>
                  <a:pt x="694" y="564"/>
                  <a:pt x="696" y="562"/>
                </a:cubicBezTo>
                <a:cubicBezTo>
                  <a:pt x="696" y="560"/>
                  <a:pt x="699" y="554"/>
                  <a:pt x="700" y="551"/>
                </a:cubicBezTo>
                <a:cubicBezTo>
                  <a:pt x="700" y="557"/>
                  <a:pt x="697" y="565"/>
                  <a:pt x="691" y="576"/>
                </a:cubicBezTo>
                <a:close/>
                <a:moveTo>
                  <a:pt x="702" y="563"/>
                </a:moveTo>
                <a:cubicBezTo>
                  <a:pt x="701" y="568"/>
                  <a:pt x="696" y="585"/>
                  <a:pt x="694" y="588"/>
                </a:cubicBezTo>
                <a:cubicBezTo>
                  <a:pt x="695" y="585"/>
                  <a:pt x="697" y="579"/>
                  <a:pt x="697" y="577"/>
                </a:cubicBezTo>
                <a:cubicBezTo>
                  <a:pt x="699" y="572"/>
                  <a:pt x="702" y="565"/>
                  <a:pt x="702" y="563"/>
                </a:cubicBezTo>
                <a:close/>
                <a:moveTo>
                  <a:pt x="707" y="584"/>
                </a:moveTo>
                <a:cubicBezTo>
                  <a:pt x="701" y="608"/>
                  <a:pt x="694" y="616"/>
                  <a:pt x="688" y="624"/>
                </a:cubicBezTo>
                <a:cubicBezTo>
                  <a:pt x="686" y="625"/>
                  <a:pt x="684" y="628"/>
                  <a:pt x="683" y="629"/>
                </a:cubicBezTo>
                <a:lnTo>
                  <a:pt x="682" y="630"/>
                </a:lnTo>
                <a:lnTo>
                  <a:pt x="681" y="630"/>
                </a:lnTo>
                <a:lnTo>
                  <a:pt x="680" y="631"/>
                </a:lnTo>
                <a:lnTo>
                  <a:pt x="680" y="631"/>
                </a:lnTo>
                <a:lnTo>
                  <a:pt x="680" y="630"/>
                </a:lnTo>
                <a:lnTo>
                  <a:pt x="679" y="630"/>
                </a:lnTo>
                <a:cubicBezTo>
                  <a:pt x="679" y="629"/>
                  <a:pt x="682" y="624"/>
                  <a:pt x="682" y="623"/>
                </a:cubicBezTo>
                <a:lnTo>
                  <a:pt x="683" y="622"/>
                </a:lnTo>
                <a:lnTo>
                  <a:pt x="684" y="620"/>
                </a:lnTo>
                <a:lnTo>
                  <a:pt x="685" y="618"/>
                </a:lnTo>
                <a:cubicBezTo>
                  <a:pt x="700" y="595"/>
                  <a:pt x="707" y="583"/>
                  <a:pt x="708" y="581"/>
                </a:cubicBezTo>
                <a:cubicBezTo>
                  <a:pt x="709" y="580"/>
                  <a:pt x="709" y="579"/>
                  <a:pt x="709" y="579"/>
                </a:cubicBezTo>
                <a:lnTo>
                  <a:pt x="709" y="579"/>
                </a:lnTo>
                <a:lnTo>
                  <a:pt x="709" y="579"/>
                </a:lnTo>
                <a:cubicBezTo>
                  <a:pt x="709" y="579"/>
                  <a:pt x="709" y="580"/>
                  <a:pt x="708" y="581"/>
                </a:cubicBezTo>
                <a:cubicBezTo>
                  <a:pt x="708" y="582"/>
                  <a:pt x="708" y="584"/>
                  <a:pt x="707" y="584"/>
                </a:cubicBezTo>
                <a:close/>
                <a:moveTo>
                  <a:pt x="712" y="584"/>
                </a:moveTo>
                <a:cubicBezTo>
                  <a:pt x="711" y="586"/>
                  <a:pt x="714" y="576"/>
                  <a:pt x="716" y="566"/>
                </a:cubicBezTo>
                <a:lnTo>
                  <a:pt x="716" y="567"/>
                </a:lnTo>
                <a:lnTo>
                  <a:pt x="717" y="569"/>
                </a:lnTo>
                <a:lnTo>
                  <a:pt x="717" y="570"/>
                </a:lnTo>
                <a:lnTo>
                  <a:pt x="717" y="571"/>
                </a:lnTo>
                <a:lnTo>
                  <a:pt x="718" y="571"/>
                </a:lnTo>
                <a:lnTo>
                  <a:pt x="718" y="572"/>
                </a:lnTo>
                <a:lnTo>
                  <a:pt x="718" y="573"/>
                </a:lnTo>
                <a:lnTo>
                  <a:pt x="718" y="573"/>
                </a:lnTo>
                <a:cubicBezTo>
                  <a:pt x="718" y="574"/>
                  <a:pt x="716" y="576"/>
                  <a:pt x="716" y="576"/>
                </a:cubicBezTo>
                <a:lnTo>
                  <a:pt x="715" y="577"/>
                </a:lnTo>
                <a:lnTo>
                  <a:pt x="715" y="579"/>
                </a:lnTo>
                <a:lnTo>
                  <a:pt x="714" y="580"/>
                </a:lnTo>
                <a:lnTo>
                  <a:pt x="713" y="582"/>
                </a:lnTo>
                <a:lnTo>
                  <a:pt x="712" y="584"/>
                </a:lnTo>
                <a:close/>
                <a:moveTo>
                  <a:pt x="715" y="535"/>
                </a:moveTo>
                <a:lnTo>
                  <a:pt x="712" y="538"/>
                </a:lnTo>
                <a:lnTo>
                  <a:pt x="712" y="536"/>
                </a:lnTo>
                <a:lnTo>
                  <a:pt x="713" y="535"/>
                </a:lnTo>
                <a:lnTo>
                  <a:pt x="714" y="534"/>
                </a:lnTo>
                <a:lnTo>
                  <a:pt x="715" y="533"/>
                </a:lnTo>
                <a:lnTo>
                  <a:pt x="716" y="531"/>
                </a:lnTo>
                <a:lnTo>
                  <a:pt x="715" y="534"/>
                </a:lnTo>
                <a:lnTo>
                  <a:pt x="715" y="535"/>
                </a:lnTo>
                <a:lnTo>
                  <a:pt x="715" y="535"/>
                </a:lnTo>
                <a:close/>
                <a:moveTo>
                  <a:pt x="714" y="541"/>
                </a:moveTo>
                <a:lnTo>
                  <a:pt x="714" y="545"/>
                </a:lnTo>
                <a:lnTo>
                  <a:pt x="712" y="545"/>
                </a:lnTo>
                <a:lnTo>
                  <a:pt x="710" y="545"/>
                </a:lnTo>
                <a:lnTo>
                  <a:pt x="711" y="547"/>
                </a:lnTo>
                <a:cubicBezTo>
                  <a:pt x="711" y="549"/>
                  <a:pt x="712" y="552"/>
                  <a:pt x="711" y="553"/>
                </a:cubicBezTo>
                <a:cubicBezTo>
                  <a:pt x="712" y="559"/>
                  <a:pt x="707" y="566"/>
                  <a:pt x="704" y="570"/>
                </a:cubicBezTo>
                <a:lnTo>
                  <a:pt x="704" y="571"/>
                </a:lnTo>
                <a:lnTo>
                  <a:pt x="703" y="572"/>
                </a:lnTo>
                <a:cubicBezTo>
                  <a:pt x="706" y="561"/>
                  <a:pt x="708" y="553"/>
                  <a:pt x="708" y="551"/>
                </a:cubicBezTo>
                <a:cubicBezTo>
                  <a:pt x="709" y="545"/>
                  <a:pt x="711" y="543"/>
                  <a:pt x="714" y="541"/>
                </a:cubicBezTo>
                <a:close/>
                <a:moveTo>
                  <a:pt x="703" y="519"/>
                </a:moveTo>
                <a:lnTo>
                  <a:pt x="703" y="520"/>
                </a:lnTo>
                <a:lnTo>
                  <a:pt x="703" y="521"/>
                </a:lnTo>
                <a:lnTo>
                  <a:pt x="704" y="521"/>
                </a:lnTo>
                <a:lnTo>
                  <a:pt x="704" y="522"/>
                </a:lnTo>
                <a:cubicBezTo>
                  <a:pt x="704" y="529"/>
                  <a:pt x="699" y="540"/>
                  <a:pt x="696" y="547"/>
                </a:cubicBezTo>
                <a:cubicBezTo>
                  <a:pt x="694" y="551"/>
                  <a:pt x="690" y="561"/>
                  <a:pt x="690" y="564"/>
                </a:cubicBezTo>
                <a:cubicBezTo>
                  <a:pt x="690" y="566"/>
                  <a:pt x="688" y="570"/>
                  <a:pt x="686" y="573"/>
                </a:cubicBezTo>
                <a:cubicBezTo>
                  <a:pt x="691" y="558"/>
                  <a:pt x="694" y="545"/>
                  <a:pt x="695" y="540"/>
                </a:cubicBezTo>
                <a:cubicBezTo>
                  <a:pt x="698" y="529"/>
                  <a:pt x="700" y="523"/>
                  <a:pt x="703" y="519"/>
                </a:cubicBezTo>
                <a:close/>
                <a:moveTo>
                  <a:pt x="687" y="594"/>
                </a:moveTo>
                <a:cubicBezTo>
                  <a:pt x="683" y="603"/>
                  <a:pt x="681" y="607"/>
                  <a:pt x="681" y="607"/>
                </a:cubicBezTo>
                <a:lnTo>
                  <a:pt x="680" y="607"/>
                </a:lnTo>
                <a:lnTo>
                  <a:pt x="680" y="607"/>
                </a:lnTo>
                <a:lnTo>
                  <a:pt x="680" y="607"/>
                </a:lnTo>
                <a:cubicBezTo>
                  <a:pt x="679" y="606"/>
                  <a:pt x="684" y="597"/>
                  <a:pt x="687" y="594"/>
                </a:cubicBezTo>
                <a:close/>
                <a:moveTo>
                  <a:pt x="580" y="697"/>
                </a:moveTo>
                <a:cubicBezTo>
                  <a:pt x="600" y="679"/>
                  <a:pt x="610" y="672"/>
                  <a:pt x="613" y="670"/>
                </a:cubicBezTo>
                <a:cubicBezTo>
                  <a:pt x="617" y="668"/>
                  <a:pt x="617" y="667"/>
                  <a:pt x="617" y="665"/>
                </a:cubicBezTo>
                <a:lnTo>
                  <a:pt x="617" y="665"/>
                </a:lnTo>
                <a:lnTo>
                  <a:pt x="617" y="664"/>
                </a:lnTo>
                <a:lnTo>
                  <a:pt x="617" y="664"/>
                </a:lnTo>
                <a:lnTo>
                  <a:pt x="617" y="663"/>
                </a:lnTo>
                <a:lnTo>
                  <a:pt x="617" y="663"/>
                </a:lnTo>
                <a:lnTo>
                  <a:pt x="616" y="663"/>
                </a:lnTo>
                <a:lnTo>
                  <a:pt x="616" y="663"/>
                </a:lnTo>
                <a:lnTo>
                  <a:pt x="616" y="663"/>
                </a:lnTo>
                <a:lnTo>
                  <a:pt x="615" y="663"/>
                </a:lnTo>
                <a:lnTo>
                  <a:pt x="615" y="663"/>
                </a:lnTo>
                <a:lnTo>
                  <a:pt x="615" y="663"/>
                </a:lnTo>
                <a:lnTo>
                  <a:pt x="615" y="663"/>
                </a:lnTo>
                <a:lnTo>
                  <a:pt x="615" y="663"/>
                </a:lnTo>
                <a:cubicBezTo>
                  <a:pt x="615" y="663"/>
                  <a:pt x="623" y="655"/>
                  <a:pt x="627" y="650"/>
                </a:cubicBezTo>
                <a:cubicBezTo>
                  <a:pt x="648" y="631"/>
                  <a:pt x="668" y="609"/>
                  <a:pt x="683" y="584"/>
                </a:cubicBezTo>
                <a:cubicBezTo>
                  <a:pt x="673" y="617"/>
                  <a:pt x="591" y="697"/>
                  <a:pt x="580" y="697"/>
                </a:cubicBezTo>
                <a:close/>
                <a:moveTo>
                  <a:pt x="546" y="706"/>
                </a:moveTo>
                <a:lnTo>
                  <a:pt x="548" y="708"/>
                </a:lnTo>
                <a:lnTo>
                  <a:pt x="549" y="708"/>
                </a:lnTo>
                <a:lnTo>
                  <a:pt x="548" y="709"/>
                </a:lnTo>
                <a:lnTo>
                  <a:pt x="547" y="710"/>
                </a:lnTo>
                <a:lnTo>
                  <a:pt x="546" y="710"/>
                </a:lnTo>
                <a:lnTo>
                  <a:pt x="545" y="711"/>
                </a:lnTo>
                <a:lnTo>
                  <a:pt x="544" y="711"/>
                </a:lnTo>
                <a:lnTo>
                  <a:pt x="543" y="710"/>
                </a:lnTo>
                <a:lnTo>
                  <a:pt x="542" y="710"/>
                </a:lnTo>
                <a:lnTo>
                  <a:pt x="540" y="709"/>
                </a:lnTo>
                <a:lnTo>
                  <a:pt x="540" y="709"/>
                </a:lnTo>
                <a:lnTo>
                  <a:pt x="540" y="709"/>
                </a:lnTo>
                <a:lnTo>
                  <a:pt x="541" y="708"/>
                </a:lnTo>
                <a:lnTo>
                  <a:pt x="543" y="707"/>
                </a:lnTo>
                <a:lnTo>
                  <a:pt x="546" y="706"/>
                </a:lnTo>
                <a:close/>
                <a:moveTo>
                  <a:pt x="541" y="698"/>
                </a:moveTo>
                <a:lnTo>
                  <a:pt x="544" y="696"/>
                </a:lnTo>
                <a:lnTo>
                  <a:pt x="546" y="695"/>
                </a:lnTo>
                <a:lnTo>
                  <a:pt x="547" y="694"/>
                </a:lnTo>
                <a:lnTo>
                  <a:pt x="547" y="694"/>
                </a:lnTo>
                <a:lnTo>
                  <a:pt x="546" y="695"/>
                </a:lnTo>
                <a:lnTo>
                  <a:pt x="545" y="696"/>
                </a:lnTo>
                <a:lnTo>
                  <a:pt x="543" y="698"/>
                </a:lnTo>
                <a:lnTo>
                  <a:pt x="541" y="698"/>
                </a:lnTo>
                <a:close/>
                <a:moveTo>
                  <a:pt x="551" y="682"/>
                </a:moveTo>
                <a:lnTo>
                  <a:pt x="553" y="681"/>
                </a:lnTo>
                <a:lnTo>
                  <a:pt x="554" y="681"/>
                </a:lnTo>
                <a:lnTo>
                  <a:pt x="555" y="680"/>
                </a:lnTo>
                <a:lnTo>
                  <a:pt x="556" y="679"/>
                </a:lnTo>
                <a:lnTo>
                  <a:pt x="558" y="678"/>
                </a:lnTo>
                <a:cubicBezTo>
                  <a:pt x="543" y="689"/>
                  <a:pt x="536" y="693"/>
                  <a:pt x="536" y="693"/>
                </a:cubicBezTo>
                <a:lnTo>
                  <a:pt x="535" y="693"/>
                </a:lnTo>
                <a:lnTo>
                  <a:pt x="535" y="693"/>
                </a:lnTo>
                <a:cubicBezTo>
                  <a:pt x="535" y="693"/>
                  <a:pt x="545" y="686"/>
                  <a:pt x="551" y="682"/>
                </a:cubicBezTo>
                <a:close/>
                <a:moveTo>
                  <a:pt x="523" y="686"/>
                </a:moveTo>
                <a:lnTo>
                  <a:pt x="520" y="684"/>
                </a:lnTo>
                <a:lnTo>
                  <a:pt x="519" y="683"/>
                </a:lnTo>
                <a:lnTo>
                  <a:pt x="518" y="682"/>
                </a:lnTo>
                <a:lnTo>
                  <a:pt x="518" y="681"/>
                </a:lnTo>
                <a:lnTo>
                  <a:pt x="518" y="681"/>
                </a:lnTo>
                <a:cubicBezTo>
                  <a:pt x="524" y="679"/>
                  <a:pt x="537" y="672"/>
                  <a:pt x="537" y="671"/>
                </a:cubicBezTo>
                <a:lnTo>
                  <a:pt x="538" y="671"/>
                </a:lnTo>
                <a:lnTo>
                  <a:pt x="538" y="671"/>
                </a:lnTo>
                <a:lnTo>
                  <a:pt x="538" y="671"/>
                </a:lnTo>
                <a:lnTo>
                  <a:pt x="539" y="671"/>
                </a:lnTo>
                <a:cubicBezTo>
                  <a:pt x="539" y="671"/>
                  <a:pt x="536" y="673"/>
                  <a:pt x="535" y="674"/>
                </a:cubicBezTo>
                <a:cubicBezTo>
                  <a:pt x="534" y="676"/>
                  <a:pt x="526" y="684"/>
                  <a:pt x="523" y="686"/>
                </a:cubicBezTo>
                <a:close/>
                <a:moveTo>
                  <a:pt x="522" y="656"/>
                </a:moveTo>
                <a:lnTo>
                  <a:pt x="521" y="657"/>
                </a:lnTo>
                <a:lnTo>
                  <a:pt x="520" y="658"/>
                </a:lnTo>
                <a:lnTo>
                  <a:pt x="520" y="658"/>
                </a:lnTo>
                <a:lnTo>
                  <a:pt x="520" y="658"/>
                </a:lnTo>
                <a:cubicBezTo>
                  <a:pt x="519" y="658"/>
                  <a:pt x="529" y="651"/>
                  <a:pt x="532" y="650"/>
                </a:cubicBezTo>
                <a:cubicBezTo>
                  <a:pt x="523" y="656"/>
                  <a:pt x="522" y="656"/>
                  <a:pt x="522" y="656"/>
                </a:cubicBezTo>
                <a:lnTo>
                  <a:pt x="522" y="656"/>
                </a:lnTo>
                <a:close/>
                <a:moveTo>
                  <a:pt x="555" y="636"/>
                </a:moveTo>
                <a:cubicBezTo>
                  <a:pt x="575" y="620"/>
                  <a:pt x="582" y="615"/>
                  <a:pt x="582" y="615"/>
                </a:cubicBezTo>
                <a:lnTo>
                  <a:pt x="582" y="615"/>
                </a:lnTo>
                <a:cubicBezTo>
                  <a:pt x="583" y="616"/>
                  <a:pt x="540" y="652"/>
                  <a:pt x="524" y="660"/>
                </a:cubicBezTo>
                <a:cubicBezTo>
                  <a:pt x="529" y="656"/>
                  <a:pt x="537" y="651"/>
                  <a:pt x="540" y="648"/>
                </a:cubicBezTo>
                <a:cubicBezTo>
                  <a:pt x="545" y="644"/>
                  <a:pt x="552" y="639"/>
                  <a:pt x="555" y="636"/>
                </a:cubicBezTo>
                <a:close/>
                <a:moveTo>
                  <a:pt x="517" y="637"/>
                </a:moveTo>
                <a:cubicBezTo>
                  <a:pt x="529" y="625"/>
                  <a:pt x="545" y="612"/>
                  <a:pt x="557" y="603"/>
                </a:cubicBezTo>
                <a:lnTo>
                  <a:pt x="558" y="602"/>
                </a:lnTo>
                <a:lnTo>
                  <a:pt x="559" y="601"/>
                </a:lnTo>
                <a:lnTo>
                  <a:pt x="560" y="601"/>
                </a:lnTo>
                <a:lnTo>
                  <a:pt x="561" y="600"/>
                </a:lnTo>
                <a:lnTo>
                  <a:pt x="562" y="599"/>
                </a:lnTo>
                <a:cubicBezTo>
                  <a:pt x="550" y="613"/>
                  <a:pt x="531" y="630"/>
                  <a:pt x="517" y="637"/>
                </a:cubicBezTo>
                <a:close/>
                <a:moveTo>
                  <a:pt x="543" y="652"/>
                </a:moveTo>
                <a:lnTo>
                  <a:pt x="542" y="653"/>
                </a:lnTo>
                <a:lnTo>
                  <a:pt x="541" y="654"/>
                </a:lnTo>
                <a:lnTo>
                  <a:pt x="540" y="655"/>
                </a:lnTo>
                <a:lnTo>
                  <a:pt x="539" y="655"/>
                </a:lnTo>
                <a:cubicBezTo>
                  <a:pt x="531" y="664"/>
                  <a:pt x="522" y="670"/>
                  <a:pt x="508" y="674"/>
                </a:cubicBezTo>
                <a:lnTo>
                  <a:pt x="505" y="671"/>
                </a:lnTo>
                <a:lnTo>
                  <a:pt x="505" y="671"/>
                </a:lnTo>
                <a:lnTo>
                  <a:pt x="506" y="671"/>
                </a:lnTo>
                <a:lnTo>
                  <a:pt x="507" y="671"/>
                </a:lnTo>
                <a:cubicBezTo>
                  <a:pt x="515" y="671"/>
                  <a:pt x="539" y="656"/>
                  <a:pt x="543" y="652"/>
                </a:cubicBezTo>
                <a:close/>
                <a:moveTo>
                  <a:pt x="542" y="680"/>
                </a:moveTo>
                <a:lnTo>
                  <a:pt x="539" y="683"/>
                </a:lnTo>
                <a:lnTo>
                  <a:pt x="538" y="684"/>
                </a:lnTo>
                <a:lnTo>
                  <a:pt x="537" y="685"/>
                </a:lnTo>
                <a:lnTo>
                  <a:pt x="537" y="685"/>
                </a:lnTo>
                <a:lnTo>
                  <a:pt x="536" y="685"/>
                </a:lnTo>
                <a:lnTo>
                  <a:pt x="535" y="686"/>
                </a:lnTo>
                <a:lnTo>
                  <a:pt x="535" y="686"/>
                </a:lnTo>
                <a:lnTo>
                  <a:pt x="537" y="685"/>
                </a:lnTo>
                <a:lnTo>
                  <a:pt x="538" y="683"/>
                </a:lnTo>
                <a:lnTo>
                  <a:pt x="540" y="682"/>
                </a:lnTo>
                <a:lnTo>
                  <a:pt x="542" y="680"/>
                </a:lnTo>
                <a:close/>
                <a:moveTo>
                  <a:pt x="535" y="686"/>
                </a:moveTo>
                <a:lnTo>
                  <a:pt x="534" y="686"/>
                </a:lnTo>
                <a:lnTo>
                  <a:pt x="533" y="687"/>
                </a:lnTo>
                <a:lnTo>
                  <a:pt x="533" y="687"/>
                </a:lnTo>
                <a:lnTo>
                  <a:pt x="533" y="687"/>
                </a:lnTo>
                <a:lnTo>
                  <a:pt x="533" y="687"/>
                </a:lnTo>
                <a:lnTo>
                  <a:pt x="533" y="687"/>
                </a:lnTo>
                <a:lnTo>
                  <a:pt x="534" y="686"/>
                </a:lnTo>
                <a:lnTo>
                  <a:pt x="535" y="686"/>
                </a:lnTo>
                <a:close/>
                <a:moveTo>
                  <a:pt x="538" y="704"/>
                </a:moveTo>
                <a:lnTo>
                  <a:pt x="535" y="705"/>
                </a:lnTo>
                <a:lnTo>
                  <a:pt x="536" y="704"/>
                </a:lnTo>
                <a:lnTo>
                  <a:pt x="537" y="704"/>
                </a:lnTo>
                <a:lnTo>
                  <a:pt x="538" y="704"/>
                </a:lnTo>
                <a:lnTo>
                  <a:pt x="538" y="704"/>
                </a:lnTo>
                <a:lnTo>
                  <a:pt x="538" y="704"/>
                </a:lnTo>
                <a:close/>
                <a:moveTo>
                  <a:pt x="535" y="705"/>
                </a:moveTo>
                <a:cubicBezTo>
                  <a:pt x="535" y="705"/>
                  <a:pt x="529" y="705"/>
                  <a:pt x="532" y="705"/>
                </a:cubicBezTo>
                <a:lnTo>
                  <a:pt x="535" y="705"/>
                </a:lnTo>
                <a:lnTo>
                  <a:pt x="535" y="705"/>
                </a:lnTo>
                <a:close/>
                <a:moveTo>
                  <a:pt x="559" y="689"/>
                </a:moveTo>
                <a:cubicBezTo>
                  <a:pt x="568" y="680"/>
                  <a:pt x="600" y="655"/>
                  <a:pt x="603" y="653"/>
                </a:cubicBezTo>
                <a:cubicBezTo>
                  <a:pt x="601" y="655"/>
                  <a:pt x="598" y="658"/>
                  <a:pt x="597" y="659"/>
                </a:cubicBezTo>
                <a:cubicBezTo>
                  <a:pt x="586" y="670"/>
                  <a:pt x="571" y="683"/>
                  <a:pt x="559" y="689"/>
                </a:cubicBezTo>
                <a:close/>
                <a:moveTo>
                  <a:pt x="601" y="647"/>
                </a:moveTo>
                <a:cubicBezTo>
                  <a:pt x="607" y="641"/>
                  <a:pt x="613" y="635"/>
                  <a:pt x="618" y="630"/>
                </a:cubicBezTo>
                <a:cubicBezTo>
                  <a:pt x="623" y="625"/>
                  <a:pt x="630" y="618"/>
                  <a:pt x="634" y="615"/>
                </a:cubicBezTo>
                <a:cubicBezTo>
                  <a:pt x="623" y="626"/>
                  <a:pt x="606" y="643"/>
                  <a:pt x="601" y="647"/>
                </a:cubicBezTo>
                <a:close/>
                <a:moveTo>
                  <a:pt x="632" y="622"/>
                </a:moveTo>
                <a:cubicBezTo>
                  <a:pt x="627" y="630"/>
                  <a:pt x="619" y="638"/>
                  <a:pt x="614" y="644"/>
                </a:cubicBezTo>
                <a:cubicBezTo>
                  <a:pt x="613" y="644"/>
                  <a:pt x="612" y="645"/>
                  <a:pt x="612" y="645"/>
                </a:cubicBezTo>
                <a:cubicBezTo>
                  <a:pt x="611" y="645"/>
                  <a:pt x="622" y="635"/>
                  <a:pt x="632" y="622"/>
                </a:cubicBezTo>
                <a:close/>
                <a:moveTo>
                  <a:pt x="612" y="645"/>
                </a:moveTo>
                <a:lnTo>
                  <a:pt x="612" y="645"/>
                </a:lnTo>
                <a:lnTo>
                  <a:pt x="611" y="645"/>
                </a:lnTo>
                <a:lnTo>
                  <a:pt x="611" y="645"/>
                </a:lnTo>
                <a:lnTo>
                  <a:pt x="611" y="645"/>
                </a:lnTo>
                <a:lnTo>
                  <a:pt x="611" y="645"/>
                </a:lnTo>
                <a:lnTo>
                  <a:pt x="612" y="645"/>
                </a:lnTo>
                <a:lnTo>
                  <a:pt x="612" y="645"/>
                </a:lnTo>
                <a:close/>
                <a:moveTo>
                  <a:pt x="595" y="677"/>
                </a:moveTo>
                <a:lnTo>
                  <a:pt x="593" y="679"/>
                </a:lnTo>
                <a:lnTo>
                  <a:pt x="591" y="680"/>
                </a:lnTo>
                <a:lnTo>
                  <a:pt x="590" y="681"/>
                </a:lnTo>
                <a:lnTo>
                  <a:pt x="590" y="681"/>
                </a:lnTo>
                <a:lnTo>
                  <a:pt x="590" y="681"/>
                </a:lnTo>
                <a:lnTo>
                  <a:pt x="592" y="679"/>
                </a:lnTo>
                <a:lnTo>
                  <a:pt x="595" y="677"/>
                </a:lnTo>
                <a:close/>
                <a:moveTo>
                  <a:pt x="646" y="625"/>
                </a:moveTo>
                <a:lnTo>
                  <a:pt x="655" y="613"/>
                </a:lnTo>
                <a:lnTo>
                  <a:pt x="656" y="613"/>
                </a:lnTo>
                <a:lnTo>
                  <a:pt x="656" y="613"/>
                </a:lnTo>
                <a:lnTo>
                  <a:pt x="656" y="614"/>
                </a:lnTo>
                <a:lnTo>
                  <a:pt x="657" y="614"/>
                </a:lnTo>
                <a:lnTo>
                  <a:pt x="657" y="614"/>
                </a:lnTo>
                <a:lnTo>
                  <a:pt x="657" y="614"/>
                </a:lnTo>
                <a:lnTo>
                  <a:pt x="657" y="614"/>
                </a:lnTo>
                <a:cubicBezTo>
                  <a:pt x="657" y="614"/>
                  <a:pt x="654" y="617"/>
                  <a:pt x="653" y="618"/>
                </a:cubicBezTo>
                <a:lnTo>
                  <a:pt x="651" y="620"/>
                </a:lnTo>
                <a:lnTo>
                  <a:pt x="649" y="622"/>
                </a:lnTo>
                <a:lnTo>
                  <a:pt x="646" y="625"/>
                </a:lnTo>
                <a:close/>
                <a:moveTo>
                  <a:pt x="662" y="607"/>
                </a:moveTo>
                <a:cubicBezTo>
                  <a:pt x="663" y="601"/>
                  <a:pt x="666" y="596"/>
                  <a:pt x="669" y="591"/>
                </a:cubicBezTo>
                <a:cubicBezTo>
                  <a:pt x="671" y="587"/>
                  <a:pt x="678" y="575"/>
                  <a:pt x="682" y="565"/>
                </a:cubicBezTo>
                <a:cubicBezTo>
                  <a:pt x="680" y="576"/>
                  <a:pt x="670" y="603"/>
                  <a:pt x="662" y="607"/>
                </a:cubicBezTo>
                <a:close/>
                <a:moveTo>
                  <a:pt x="671" y="558"/>
                </a:moveTo>
                <a:cubicBezTo>
                  <a:pt x="672" y="555"/>
                  <a:pt x="673" y="552"/>
                  <a:pt x="674" y="552"/>
                </a:cubicBezTo>
                <a:lnTo>
                  <a:pt x="674" y="551"/>
                </a:lnTo>
                <a:cubicBezTo>
                  <a:pt x="669" y="569"/>
                  <a:pt x="662" y="582"/>
                  <a:pt x="661" y="582"/>
                </a:cubicBezTo>
                <a:lnTo>
                  <a:pt x="661" y="582"/>
                </a:lnTo>
                <a:lnTo>
                  <a:pt x="660" y="582"/>
                </a:lnTo>
                <a:lnTo>
                  <a:pt x="660" y="582"/>
                </a:lnTo>
                <a:lnTo>
                  <a:pt x="660" y="582"/>
                </a:lnTo>
                <a:cubicBezTo>
                  <a:pt x="660" y="582"/>
                  <a:pt x="665" y="569"/>
                  <a:pt x="671" y="558"/>
                </a:cubicBezTo>
                <a:close/>
                <a:moveTo>
                  <a:pt x="631" y="605"/>
                </a:moveTo>
                <a:cubicBezTo>
                  <a:pt x="627" y="611"/>
                  <a:pt x="625" y="614"/>
                  <a:pt x="625" y="614"/>
                </a:cubicBezTo>
                <a:cubicBezTo>
                  <a:pt x="624" y="615"/>
                  <a:pt x="629" y="608"/>
                  <a:pt x="631" y="605"/>
                </a:cubicBezTo>
                <a:close/>
                <a:moveTo>
                  <a:pt x="631" y="605"/>
                </a:moveTo>
                <a:cubicBezTo>
                  <a:pt x="636" y="598"/>
                  <a:pt x="638" y="595"/>
                  <a:pt x="638" y="596"/>
                </a:cubicBezTo>
                <a:cubicBezTo>
                  <a:pt x="639" y="594"/>
                  <a:pt x="633" y="602"/>
                  <a:pt x="631" y="605"/>
                </a:cubicBezTo>
                <a:close/>
                <a:moveTo>
                  <a:pt x="570" y="663"/>
                </a:moveTo>
                <a:cubicBezTo>
                  <a:pt x="563" y="669"/>
                  <a:pt x="560" y="671"/>
                  <a:pt x="560" y="671"/>
                </a:cubicBezTo>
                <a:lnTo>
                  <a:pt x="560" y="671"/>
                </a:lnTo>
                <a:lnTo>
                  <a:pt x="560" y="671"/>
                </a:lnTo>
                <a:cubicBezTo>
                  <a:pt x="559" y="671"/>
                  <a:pt x="569" y="661"/>
                  <a:pt x="576" y="654"/>
                </a:cubicBezTo>
                <a:cubicBezTo>
                  <a:pt x="590" y="641"/>
                  <a:pt x="615" y="617"/>
                  <a:pt x="628" y="602"/>
                </a:cubicBezTo>
                <a:cubicBezTo>
                  <a:pt x="609" y="629"/>
                  <a:pt x="593" y="645"/>
                  <a:pt x="570" y="663"/>
                </a:cubicBezTo>
                <a:close/>
                <a:moveTo>
                  <a:pt x="619" y="596"/>
                </a:moveTo>
                <a:lnTo>
                  <a:pt x="618" y="597"/>
                </a:lnTo>
                <a:lnTo>
                  <a:pt x="619" y="596"/>
                </a:lnTo>
                <a:lnTo>
                  <a:pt x="620" y="595"/>
                </a:lnTo>
                <a:lnTo>
                  <a:pt x="621" y="594"/>
                </a:lnTo>
                <a:lnTo>
                  <a:pt x="622" y="593"/>
                </a:lnTo>
                <a:lnTo>
                  <a:pt x="619" y="596"/>
                </a:lnTo>
                <a:close/>
                <a:moveTo>
                  <a:pt x="618" y="597"/>
                </a:moveTo>
                <a:cubicBezTo>
                  <a:pt x="613" y="603"/>
                  <a:pt x="608" y="608"/>
                  <a:pt x="609" y="607"/>
                </a:cubicBezTo>
                <a:cubicBezTo>
                  <a:pt x="608" y="608"/>
                  <a:pt x="616" y="599"/>
                  <a:pt x="618" y="597"/>
                </a:cubicBezTo>
                <a:close/>
                <a:moveTo>
                  <a:pt x="545" y="640"/>
                </a:moveTo>
                <a:cubicBezTo>
                  <a:pt x="550" y="636"/>
                  <a:pt x="558" y="629"/>
                  <a:pt x="560" y="628"/>
                </a:cubicBezTo>
                <a:cubicBezTo>
                  <a:pt x="556" y="631"/>
                  <a:pt x="547" y="638"/>
                  <a:pt x="545" y="640"/>
                </a:cubicBezTo>
                <a:close/>
                <a:moveTo>
                  <a:pt x="560" y="628"/>
                </a:moveTo>
                <a:cubicBezTo>
                  <a:pt x="571" y="619"/>
                  <a:pt x="585" y="604"/>
                  <a:pt x="591" y="598"/>
                </a:cubicBezTo>
                <a:cubicBezTo>
                  <a:pt x="599" y="588"/>
                  <a:pt x="607" y="581"/>
                  <a:pt x="613" y="578"/>
                </a:cubicBezTo>
                <a:cubicBezTo>
                  <a:pt x="602" y="595"/>
                  <a:pt x="594" y="601"/>
                  <a:pt x="567" y="622"/>
                </a:cubicBezTo>
                <a:lnTo>
                  <a:pt x="566" y="623"/>
                </a:lnTo>
                <a:lnTo>
                  <a:pt x="564" y="625"/>
                </a:lnTo>
                <a:lnTo>
                  <a:pt x="562" y="626"/>
                </a:lnTo>
                <a:lnTo>
                  <a:pt x="560" y="628"/>
                </a:lnTo>
                <a:lnTo>
                  <a:pt x="560" y="628"/>
                </a:lnTo>
                <a:close/>
                <a:moveTo>
                  <a:pt x="587" y="544"/>
                </a:moveTo>
                <a:lnTo>
                  <a:pt x="588" y="543"/>
                </a:lnTo>
                <a:lnTo>
                  <a:pt x="586" y="545"/>
                </a:lnTo>
                <a:lnTo>
                  <a:pt x="586" y="546"/>
                </a:lnTo>
                <a:lnTo>
                  <a:pt x="586" y="546"/>
                </a:lnTo>
                <a:lnTo>
                  <a:pt x="587" y="544"/>
                </a:lnTo>
                <a:close/>
                <a:moveTo>
                  <a:pt x="574" y="540"/>
                </a:moveTo>
                <a:lnTo>
                  <a:pt x="572" y="543"/>
                </a:lnTo>
                <a:lnTo>
                  <a:pt x="570" y="545"/>
                </a:lnTo>
                <a:lnTo>
                  <a:pt x="569" y="547"/>
                </a:lnTo>
                <a:lnTo>
                  <a:pt x="568" y="548"/>
                </a:lnTo>
                <a:lnTo>
                  <a:pt x="568" y="549"/>
                </a:lnTo>
                <a:lnTo>
                  <a:pt x="567" y="549"/>
                </a:lnTo>
                <a:lnTo>
                  <a:pt x="567" y="549"/>
                </a:lnTo>
                <a:lnTo>
                  <a:pt x="567" y="549"/>
                </a:lnTo>
                <a:lnTo>
                  <a:pt x="566" y="549"/>
                </a:lnTo>
                <a:lnTo>
                  <a:pt x="566" y="549"/>
                </a:lnTo>
                <a:lnTo>
                  <a:pt x="565" y="547"/>
                </a:lnTo>
                <a:cubicBezTo>
                  <a:pt x="572" y="532"/>
                  <a:pt x="575" y="527"/>
                  <a:pt x="576" y="527"/>
                </a:cubicBezTo>
                <a:lnTo>
                  <a:pt x="576" y="527"/>
                </a:lnTo>
                <a:lnTo>
                  <a:pt x="576" y="527"/>
                </a:lnTo>
                <a:lnTo>
                  <a:pt x="576" y="527"/>
                </a:lnTo>
                <a:lnTo>
                  <a:pt x="576" y="527"/>
                </a:lnTo>
                <a:cubicBezTo>
                  <a:pt x="576" y="528"/>
                  <a:pt x="576" y="531"/>
                  <a:pt x="575" y="531"/>
                </a:cubicBezTo>
                <a:cubicBezTo>
                  <a:pt x="575" y="534"/>
                  <a:pt x="574" y="539"/>
                  <a:pt x="574" y="540"/>
                </a:cubicBezTo>
                <a:close/>
                <a:moveTo>
                  <a:pt x="562" y="546"/>
                </a:moveTo>
                <a:lnTo>
                  <a:pt x="561" y="548"/>
                </a:lnTo>
                <a:lnTo>
                  <a:pt x="560" y="548"/>
                </a:lnTo>
                <a:lnTo>
                  <a:pt x="560" y="548"/>
                </a:lnTo>
                <a:lnTo>
                  <a:pt x="562" y="546"/>
                </a:lnTo>
                <a:close/>
                <a:moveTo>
                  <a:pt x="567" y="555"/>
                </a:moveTo>
                <a:cubicBezTo>
                  <a:pt x="571" y="553"/>
                  <a:pt x="575" y="549"/>
                  <a:pt x="575" y="548"/>
                </a:cubicBezTo>
                <a:lnTo>
                  <a:pt x="576" y="548"/>
                </a:lnTo>
                <a:lnTo>
                  <a:pt x="576" y="548"/>
                </a:lnTo>
                <a:lnTo>
                  <a:pt x="576" y="548"/>
                </a:lnTo>
                <a:cubicBezTo>
                  <a:pt x="577" y="547"/>
                  <a:pt x="574" y="552"/>
                  <a:pt x="573" y="553"/>
                </a:cubicBezTo>
                <a:lnTo>
                  <a:pt x="571" y="555"/>
                </a:lnTo>
                <a:lnTo>
                  <a:pt x="570" y="558"/>
                </a:lnTo>
                <a:lnTo>
                  <a:pt x="568" y="561"/>
                </a:lnTo>
                <a:lnTo>
                  <a:pt x="566" y="561"/>
                </a:lnTo>
                <a:lnTo>
                  <a:pt x="564" y="562"/>
                </a:lnTo>
                <a:lnTo>
                  <a:pt x="562" y="563"/>
                </a:lnTo>
                <a:lnTo>
                  <a:pt x="561" y="564"/>
                </a:lnTo>
                <a:lnTo>
                  <a:pt x="560" y="564"/>
                </a:lnTo>
                <a:lnTo>
                  <a:pt x="560" y="565"/>
                </a:lnTo>
                <a:lnTo>
                  <a:pt x="560" y="564"/>
                </a:lnTo>
                <a:lnTo>
                  <a:pt x="560" y="564"/>
                </a:lnTo>
                <a:lnTo>
                  <a:pt x="560" y="563"/>
                </a:lnTo>
                <a:lnTo>
                  <a:pt x="562" y="562"/>
                </a:lnTo>
                <a:lnTo>
                  <a:pt x="563" y="560"/>
                </a:lnTo>
                <a:lnTo>
                  <a:pt x="565" y="558"/>
                </a:lnTo>
                <a:lnTo>
                  <a:pt x="567" y="555"/>
                </a:lnTo>
                <a:close/>
                <a:moveTo>
                  <a:pt x="592" y="552"/>
                </a:moveTo>
                <a:lnTo>
                  <a:pt x="591" y="553"/>
                </a:lnTo>
                <a:lnTo>
                  <a:pt x="591" y="555"/>
                </a:lnTo>
                <a:lnTo>
                  <a:pt x="591" y="556"/>
                </a:lnTo>
                <a:lnTo>
                  <a:pt x="590" y="557"/>
                </a:lnTo>
                <a:lnTo>
                  <a:pt x="591" y="558"/>
                </a:lnTo>
                <a:lnTo>
                  <a:pt x="592" y="559"/>
                </a:lnTo>
                <a:lnTo>
                  <a:pt x="593" y="561"/>
                </a:lnTo>
                <a:lnTo>
                  <a:pt x="592" y="562"/>
                </a:lnTo>
                <a:cubicBezTo>
                  <a:pt x="583" y="575"/>
                  <a:pt x="582" y="575"/>
                  <a:pt x="577" y="578"/>
                </a:cubicBezTo>
                <a:cubicBezTo>
                  <a:pt x="575" y="579"/>
                  <a:pt x="564" y="586"/>
                  <a:pt x="555" y="592"/>
                </a:cubicBezTo>
                <a:cubicBezTo>
                  <a:pt x="555" y="593"/>
                  <a:pt x="579" y="569"/>
                  <a:pt x="592" y="552"/>
                </a:cubicBezTo>
                <a:close/>
                <a:moveTo>
                  <a:pt x="520" y="597"/>
                </a:moveTo>
                <a:lnTo>
                  <a:pt x="519" y="598"/>
                </a:lnTo>
                <a:lnTo>
                  <a:pt x="518" y="599"/>
                </a:lnTo>
                <a:cubicBezTo>
                  <a:pt x="508" y="607"/>
                  <a:pt x="500" y="613"/>
                  <a:pt x="491" y="619"/>
                </a:cubicBezTo>
                <a:cubicBezTo>
                  <a:pt x="498" y="613"/>
                  <a:pt x="508" y="606"/>
                  <a:pt x="520" y="597"/>
                </a:cubicBezTo>
                <a:close/>
                <a:moveTo>
                  <a:pt x="491" y="626"/>
                </a:moveTo>
                <a:cubicBezTo>
                  <a:pt x="512" y="614"/>
                  <a:pt x="524" y="603"/>
                  <a:pt x="533" y="594"/>
                </a:cubicBezTo>
                <a:cubicBezTo>
                  <a:pt x="540" y="588"/>
                  <a:pt x="549" y="580"/>
                  <a:pt x="556" y="575"/>
                </a:cubicBezTo>
                <a:cubicBezTo>
                  <a:pt x="514" y="617"/>
                  <a:pt x="492" y="628"/>
                  <a:pt x="489" y="628"/>
                </a:cubicBezTo>
                <a:lnTo>
                  <a:pt x="489" y="628"/>
                </a:lnTo>
                <a:lnTo>
                  <a:pt x="489" y="628"/>
                </a:lnTo>
                <a:lnTo>
                  <a:pt x="489" y="628"/>
                </a:lnTo>
                <a:lnTo>
                  <a:pt x="489" y="628"/>
                </a:lnTo>
                <a:lnTo>
                  <a:pt x="489" y="628"/>
                </a:lnTo>
                <a:cubicBezTo>
                  <a:pt x="489" y="628"/>
                  <a:pt x="490" y="626"/>
                  <a:pt x="491" y="626"/>
                </a:cubicBezTo>
                <a:close/>
                <a:moveTo>
                  <a:pt x="487" y="631"/>
                </a:moveTo>
                <a:lnTo>
                  <a:pt x="484" y="633"/>
                </a:lnTo>
                <a:lnTo>
                  <a:pt x="482" y="635"/>
                </a:lnTo>
                <a:lnTo>
                  <a:pt x="480" y="636"/>
                </a:lnTo>
                <a:lnTo>
                  <a:pt x="478" y="638"/>
                </a:lnTo>
                <a:lnTo>
                  <a:pt x="477" y="638"/>
                </a:lnTo>
                <a:lnTo>
                  <a:pt x="476" y="639"/>
                </a:lnTo>
                <a:lnTo>
                  <a:pt x="476" y="639"/>
                </a:lnTo>
                <a:lnTo>
                  <a:pt x="476" y="639"/>
                </a:lnTo>
                <a:lnTo>
                  <a:pt x="475" y="639"/>
                </a:lnTo>
                <a:lnTo>
                  <a:pt x="475" y="638"/>
                </a:lnTo>
                <a:lnTo>
                  <a:pt x="475" y="637"/>
                </a:lnTo>
                <a:lnTo>
                  <a:pt x="475" y="636"/>
                </a:lnTo>
                <a:lnTo>
                  <a:pt x="476" y="635"/>
                </a:lnTo>
                <a:lnTo>
                  <a:pt x="477" y="634"/>
                </a:lnTo>
                <a:cubicBezTo>
                  <a:pt x="479" y="632"/>
                  <a:pt x="486" y="631"/>
                  <a:pt x="487" y="631"/>
                </a:cubicBezTo>
                <a:close/>
                <a:moveTo>
                  <a:pt x="456" y="643"/>
                </a:moveTo>
                <a:cubicBezTo>
                  <a:pt x="452" y="637"/>
                  <a:pt x="452" y="636"/>
                  <a:pt x="451" y="634"/>
                </a:cubicBezTo>
                <a:lnTo>
                  <a:pt x="452" y="634"/>
                </a:lnTo>
                <a:lnTo>
                  <a:pt x="453" y="634"/>
                </a:lnTo>
                <a:lnTo>
                  <a:pt x="453" y="634"/>
                </a:lnTo>
                <a:lnTo>
                  <a:pt x="454" y="635"/>
                </a:lnTo>
                <a:lnTo>
                  <a:pt x="454" y="636"/>
                </a:lnTo>
                <a:lnTo>
                  <a:pt x="454" y="638"/>
                </a:lnTo>
                <a:lnTo>
                  <a:pt x="456" y="641"/>
                </a:lnTo>
                <a:lnTo>
                  <a:pt x="456" y="643"/>
                </a:lnTo>
                <a:close/>
                <a:moveTo>
                  <a:pt x="463" y="620"/>
                </a:moveTo>
                <a:cubicBezTo>
                  <a:pt x="460" y="620"/>
                  <a:pt x="457" y="621"/>
                  <a:pt x="456" y="621"/>
                </a:cubicBezTo>
                <a:lnTo>
                  <a:pt x="456" y="621"/>
                </a:lnTo>
                <a:lnTo>
                  <a:pt x="455" y="621"/>
                </a:lnTo>
                <a:lnTo>
                  <a:pt x="454" y="621"/>
                </a:lnTo>
                <a:lnTo>
                  <a:pt x="454" y="621"/>
                </a:lnTo>
                <a:cubicBezTo>
                  <a:pt x="453" y="622"/>
                  <a:pt x="460" y="618"/>
                  <a:pt x="464" y="617"/>
                </a:cubicBezTo>
                <a:lnTo>
                  <a:pt x="463" y="620"/>
                </a:lnTo>
                <a:close/>
                <a:moveTo>
                  <a:pt x="471" y="636"/>
                </a:moveTo>
                <a:lnTo>
                  <a:pt x="471" y="638"/>
                </a:lnTo>
                <a:lnTo>
                  <a:pt x="471" y="639"/>
                </a:lnTo>
                <a:lnTo>
                  <a:pt x="471" y="640"/>
                </a:lnTo>
                <a:lnTo>
                  <a:pt x="472" y="642"/>
                </a:lnTo>
                <a:lnTo>
                  <a:pt x="469" y="642"/>
                </a:lnTo>
                <a:lnTo>
                  <a:pt x="467" y="641"/>
                </a:lnTo>
                <a:lnTo>
                  <a:pt x="466" y="641"/>
                </a:lnTo>
                <a:lnTo>
                  <a:pt x="465" y="641"/>
                </a:lnTo>
                <a:lnTo>
                  <a:pt x="465" y="640"/>
                </a:lnTo>
                <a:lnTo>
                  <a:pt x="466" y="640"/>
                </a:lnTo>
                <a:lnTo>
                  <a:pt x="467" y="639"/>
                </a:lnTo>
                <a:lnTo>
                  <a:pt x="469" y="638"/>
                </a:lnTo>
                <a:lnTo>
                  <a:pt x="471" y="636"/>
                </a:lnTo>
                <a:close/>
                <a:moveTo>
                  <a:pt x="471" y="658"/>
                </a:moveTo>
                <a:lnTo>
                  <a:pt x="470" y="656"/>
                </a:lnTo>
                <a:lnTo>
                  <a:pt x="472" y="655"/>
                </a:lnTo>
                <a:lnTo>
                  <a:pt x="474" y="654"/>
                </a:lnTo>
                <a:lnTo>
                  <a:pt x="475" y="653"/>
                </a:lnTo>
                <a:lnTo>
                  <a:pt x="476" y="652"/>
                </a:lnTo>
                <a:lnTo>
                  <a:pt x="477" y="652"/>
                </a:lnTo>
                <a:lnTo>
                  <a:pt x="478" y="651"/>
                </a:lnTo>
                <a:lnTo>
                  <a:pt x="479" y="652"/>
                </a:lnTo>
                <a:lnTo>
                  <a:pt x="479" y="652"/>
                </a:lnTo>
                <a:lnTo>
                  <a:pt x="480" y="653"/>
                </a:lnTo>
                <a:lnTo>
                  <a:pt x="481" y="654"/>
                </a:lnTo>
                <a:lnTo>
                  <a:pt x="481" y="655"/>
                </a:lnTo>
                <a:lnTo>
                  <a:pt x="483" y="656"/>
                </a:lnTo>
                <a:cubicBezTo>
                  <a:pt x="481" y="658"/>
                  <a:pt x="476" y="659"/>
                  <a:pt x="475" y="659"/>
                </a:cubicBezTo>
                <a:lnTo>
                  <a:pt x="474" y="659"/>
                </a:lnTo>
                <a:lnTo>
                  <a:pt x="472" y="659"/>
                </a:lnTo>
                <a:lnTo>
                  <a:pt x="471" y="658"/>
                </a:lnTo>
                <a:close/>
                <a:moveTo>
                  <a:pt x="482" y="649"/>
                </a:moveTo>
                <a:cubicBezTo>
                  <a:pt x="500" y="645"/>
                  <a:pt x="515" y="631"/>
                  <a:pt x="516" y="630"/>
                </a:cubicBezTo>
                <a:cubicBezTo>
                  <a:pt x="516" y="630"/>
                  <a:pt x="509" y="638"/>
                  <a:pt x="504" y="644"/>
                </a:cubicBezTo>
                <a:lnTo>
                  <a:pt x="504" y="647"/>
                </a:lnTo>
                <a:cubicBezTo>
                  <a:pt x="494" y="653"/>
                  <a:pt x="489" y="654"/>
                  <a:pt x="488" y="654"/>
                </a:cubicBezTo>
                <a:lnTo>
                  <a:pt x="487" y="654"/>
                </a:lnTo>
                <a:lnTo>
                  <a:pt x="486" y="654"/>
                </a:lnTo>
                <a:lnTo>
                  <a:pt x="486" y="654"/>
                </a:lnTo>
                <a:cubicBezTo>
                  <a:pt x="484" y="653"/>
                  <a:pt x="483" y="651"/>
                  <a:pt x="483" y="651"/>
                </a:cubicBezTo>
                <a:lnTo>
                  <a:pt x="483" y="650"/>
                </a:lnTo>
                <a:lnTo>
                  <a:pt x="482" y="650"/>
                </a:lnTo>
                <a:lnTo>
                  <a:pt x="482" y="649"/>
                </a:lnTo>
                <a:close/>
                <a:moveTo>
                  <a:pt x="516" y="630"/>
                </a:moveTo>
                <a:lnTo>
                  <a:pt x="516" y="630"/>
                </a:lnTo>
                <a:lnTo>
                  <a:pt x="516" y="630"/>
                </a:lnTo>
                <a:lnTo>
                  <a:pt x="516" y="630"/>
                </a:lnTo>
                <a:lnTo>
                  <a:pt x="517" y="630"/>
                </a:lnTo>
                <a:lnTo>
                  <a:pt x="517" y="630"/>
                </a:lnTo>
                <a:lnTo>
                  <a:pt x="516" y="630"/>
                </a:lnTo>
                <a:lnTo>
                  <a:pt x="516" y="630"/>
                </a:lnTo>
                <a:lnTo>
                  <a:pt x="516" y="630"/>
                </a:lnTo>
                <a:lnTo>
                  <a:pt x="516" y="630"/>
                </a:lnTo>
                <a:close/>
                <a:moveTo>
                  <a:pt x="492" y="671"/>
                </a:moveTo>
                <a:lnTo>
                  <a:pt x="494" y="670"/>
                </a:lnTo>
                <a:lnTo>
                  <a:pt x="491" y="671"/>
                </a:lnTo>
                <a:lnTo>
                  <a:pt x="489" y="672"/>
                </a:lnTo>
                <a:lnTo>
                  <a:pt x="488" y="673"/>
                </a:lnTo>
                <a:lnTo>
                  <a:pt x="488" y="673"/>
                </a:lnTo>
                <a:lnTo>
                  <a:pt x="488" y="673"/>
                </a:lnTo>
                <a:lnTo>
                  <a:pt x="489" y="672"/>
                </a:lnTo>
                <a:lnTo>
                  <a:pt x="490" y="672"/>
                </a:lnTo>
                <a:lnTo>
                  <a:pt x="492" y="671"/>
                </a:lnTo>
                <a:close/>
                <a:moveTo>
                  <a:pt x="495" y="690"/>
                </a:moveTo>
                <a:lnTo>
                  <a:pt x="492" y="686"/>
                </a:lnTo>
                <a:lnTo>
                  <a:pt x="492" y="686"/>
                </a:lnTo>
                <a:lnTo>
                  <a:pt x="493" y="687"/>
                </a:lnTo>
                <a:lnTo>
                  <a:pt x="495" y="688"/>
                </a:lnTo>
                <a:lnTo>
                  <a:pt x="497" y="689"/>
                </a:lnTo>
                <a:lnTo>
                  <a:pt x="495" y="690"/>
                </a:lnTo>
                <a:close/>
                <a:moveTo>
                  <a:pt x="492" y="677"/>
                </a:moveTo>
                <a:lnTo>
                  <a:pt x="495" y="676"/>
                </a:lnTo>
                <a:lnTo>
                  <a:pt x="497" y="675"/>
                </a:lnTo>
                <a:lnTo>
                  <a:pt x="497" y="675"/>
                </a:lnTo>
                <a:lnTo>
                  <a:pt x="498" y="675"/>
                </a:lnTo>
                <a:lnTo>
                  <a:pt x="498" y="676"/>
                </a:lnTo>
                <a:lnTo>
                  <a:pt x="497" y="676"/>
                </a:lnTo>
                <a:lnTo>
                  <a:pt x="496" y="677"/>
                </a:lnTo>
                <a:lnTo>
                  <a:pt x="496" y="677"/>
                </a:lnTo>
                <a:lnTo>
                  <a:pt x="494" y="677"/>
                </a:lnTo>
                <a:lnTo>
                  <a:pt x="492" y="677"/>
                </a:lnTo>
                <a:close/>
                <a:moveTo>
                  <a:pt x="507" y="666"/>
                </a:moveTo>
                <a:lnTo>
                  <a:pt x="506" y="666"/>
                </a:lnTo>
                <a:lnTo>
                  <a:pt x="504" y="667"/>
                </a:lnTo>
                <a:lnTo>
                  <a:pt x="503" y="668"/>
                </a:lnTo>
                <a:lnTo>
                  <a:pt x="501" y="669"/>
                </a:lnTo>
                <a:lnTo>
                  <a:pt x="499" y="667"/>
                </a:lnTo>
                <a:cubicBezTo>
                  <a:pt x="510" y="660"/>
                  <a:pt x="513" y="658"/>
                  <a:pt x="513" y="658"/>
                </a:cubicBezTo>
                <a:lnTo>
                  <a:pt x="513" y="658"/>
                </a:lnTo>
                <a:cubicBezTo>
                  <a:pt x="513" y="658"/>
                  <a:pt x="512" y="660"/>
                  <a:pt x="511" y="660"/>
                </a:cubicBezTo>
                <a:cubicBezTo>
                  <a:pt x="510" y="661"/>
                  <a:pt x="507" y="665"/>
                  <a:pt x="507" y="666"/>
                </a:cubicBezTo>
                <a:close/>
                <a:moveTo>
                  <a:pt x="510" y="686"/>
                </a:moveTo>
                <a:cubicBezTo>
                  <a:pt x="517" y="691"/>
                  <a:pt x="518" y="691"/>
                  <a:pt x="518" y="691"/>
                </a:cubicBezTo>
                <a:lnTo>
                  <a:pt x="518" y="691"/>
                </a:lnTo>
                <a:lnTo>
                  <a:pt x="518" y="691"/>
                </a:lnTo>
                <a:lnTo>
                  <a:pt x="518" y="691"/>
                </a:lnTo>
                <a:lnTo>
                  <a:pt x="517" y="692"/>
                </a:lnTo>
                <a:lnTo>
                  <a:pt x="517" y="693"/>
                </a:lnTo>
                <a:lnTo>
                  <a:pt x="517" y="694"/>
                </a:lnTo>
                <a:lnTo>
                  <a:pt x="515" y="694"/>
                </a:lnTo>
                <a:lnTo>
                  <a:pt x="514" y="694"/>
                </a:lnTo>
                <a:lnTo>
                  <a:pt x="513" y="695"/>
                </a:lnTo>
                <a:lnTo>
                  <a:pt x="512" y="695"/>
                </a:lnTo>
                <a:lnTo>
                  <a:pt x="511" y="695"/>
                </a:lnTo>
                <a:lnTo>
                  <a:pt x="510" y="696"/>
                </a:lnTo>
                <a:lnTo>
                  <a:pt x="508" y="693"/>
                </a:lnTo>
                <a:lnTo>
                  <a:pt x="506" y="692"/>
                </a:lnTo>
                <a:lnTo>
                  <a:pt x="505" y="691"/>
                </a:lnTo>
                <a:lnTo>
                  <a:pt x="505" y="690"/>
                </a:lnTo>
                <a:lnTo>
                  <a:pt x="505" y="690"/>
                </a:lnTo>
                <a:lnTo>
                  <a:pt x="506" y="689"/>
                </a:lnTo>
                <a:lnTo>
                  <a:pt x="507" y="688"/>
                </a:lnTo>
                <a:lnTo>
                  <a:pt x="510" y="686"/>
                </a:lnTo>
                <a:close/>
                <a:moveTo>
                  <a:pt x="513" y="699"/>
                </a:moveTo>
                <a:cubicBezTo>
                  <a:pt x="516" y="698"/>
                  <a:pt x="521" y="696"/>
                  <a:pt x="521" y="697"/>
                </a:cubicBezTo>
                <a:lnTo>
                  <a:pt x="520" y="698"/>
                </a:lnTo>
                <a:lnTo>
                  <a:pt x="517" y="698"/>
                </a:lnTo>
                <a:lnTo>
                  <a:pt x="516" y="700"/>
                </a:lnTo>
                <a:lnTo>
                  <a:pt x="517" y="701"/>
                </a:lnTo>
                <a:lnTo>
                  <a:pt x="516" y="702"/>
                </a:lnTo>
                <a:lnTo>
                  <a:pt x="515" y="701"/>
                </a:lnTo>
                <a:lnTo>
                  <a:pt x="513" y="699"/>
                </a:lnTo>
                <a:close/>
                <a:moveTo>
                  <a:pt x="520" y="703"/>
                </a:moveTo>
                <a:lnTo>
                  <a:pt x="522" y="704"/>
                </a:lnTo>
                <a:lnTo>
                  <a:pt x="523" y="705"/>
                </a:lnTo>
                <a:lnTo>
                  <a:pt x="524" y="706"/>
                </a:lnTo>
                <a:lnTo>
                  <a:pt x="525" y="706"/>
                </a:lnTo>
                <a:lnTo>
                  <a:pt x="525" y="706"/>
                </a:lnTo>
                <a:lnTo>
                  <a:pt x="525" y="707"/>
                </a:lnTo>
                <a:lnTo>
                  <a:pt x="524" y="707"/>
                </a:lnTo>
                <a:lnTo>
                  <a:pt x="523" y="707"/>
                </a:lnTo>
                <a:lnTo>
                  <a:pt x="521" y="706"/>
                </a:lnTo>
                <a:lnTo>
                  <a:pt x="518" y="706"/>
                </a:lnTo>
                <a:lnTo>
                  <a:pt x="520" y="703"/>
                </a:lnTo>
                <a:close/>
                <a:moveTo>
                  <a:pt x="520" y="710"/>
                </a:moveTo>
                <a:lnTo>
                  <a:pt x="533" y="710"/>
                </a:lnTo>
                <a:lnTo>
                  <a:pt x="535" y="711"/>
                </a:lnTo>
                <a:lnTo>
                  <a:pt x="534" y="712"/>
                </a:lnTo>
                <a:lnTo>
                  <a:pt x="533" y="713"/>
                </a:lnTo>
                <a:lnTo>
                  <a:pt x="533" y="714"/>
                </a:lnTo>
                <a:lnTo>
                  <a:pt x="534" y="715"/>
                </a:lnTo>
                <a:lnTo>
                  <a:pt x="534" y="715"/>
                </a:lnTo>
                <a:lnTo>
                  <a:pt x="535" y="715"/>
                </a:lnTo>
                <a:lnTo>
                  <a:pt x="536" y="715"/>
                </a:lnTo>
                <a:lnTo>
                  <a:pt x="538" y="715"/>
                </a:lnTo>
                <a:lnTo>
                  <a:pt x="539" y="715"/>
                </a:lnTo>
                <a:lnTo>
                  <a:pt x="540" y="715"/>
                </a:lnTo>
                <a:lnTo>
                  <a:pt x="542" y="715"/>
                </a:lnTo>
                <a:lnTo>
                  <a:pt x="543" y="715"/>
                </a:lnTo>
                <a:lnTo>
                  <a:pt x="544" y="714"/>
                </a:lnTo>
                <a:cubicBezTo>
                  <a:pt x="553" y="718"/>
                  <a:pt x="557" y="720"/>
                  <a:pt x="556" y="720"/>
                </a:cubicBezTo>
                <a:lnTo>
                  <a:pt x="557" y="720"/>
                </a:lnTo>
                <a:lnTo>
                  <a:pt x="557" y="720"/>
                </a:lnTo>
                <a:lnTo>
                  <a:pt x="557" y="720"/>
                </a:lnTo>
                <a:lnTo>
                  <a:pt x="558" y="720"/>
                </a:lnTo>
                <a:lnTo>
                  <a:pt x="558" y="720"/>
                </a:lnTo>
                <a:cubicBezTo>
                  <a:pt x="558" y="720"/>
                  <a:pt x="557" y="720"/>
                  <a:pt x="556" y="720"/>
                </a:cubicBezTo>
                <a:cubicBezTo>
                  <a:pt x="552" y="720"/>
                  <a:pt x="533" y="718"/>
                  <a:pt x="520" y="710"/>
                </a:cubicBezTo>
                <a:close/>
                <a:moveTo>
                  <a:pt x="559" y="715"/>
                </a:moveTo>
                <a:lnTo>
                  <a:pt x="556" y="715"/>
                </a:lnTo>
                <a:lnTo>
                  <a:pt x="554" y="714"/>
                </a:lnTo>
                <a:lnTo>
                  <a:pt x="553" y="714"/>
                </a:lnTo>
                <a:lnTo>
                  <a:pt x="553" y="714"/>
                </a:lnTo>
                <a:lnTo>
                  <a:pt x="554" y="714"/>
                </a:lnTo>
                <a:lnTo>
                  <a:pt x="555" y="713"/>
                </a:lnTo>
                <a:lnTo>
                  <a:pt x="557" y="713"/>
                </a:lnTo>
                <a:lnTo>
                  <a:pt x="560" y="712"/>
                </a:lnTo>
                <a:lnTo>
                  <a:pt x="561" y="713"/>
                </a:lnTo>
                <a:lnTo>
                  <a:pt x="559" y="715"/>
                </a:lnTo>
                <a:close/>
                <a:moveTo>
                  <a:pt x="565" y="713"/>
                </a:moveTo>
                <a:lnTo>
                  <a:pt x="567" y="714"/>
                </a:lnTo>
                <a:lnTo>
                  <a:pt x="564" y="716"/>
                </a:lnTo>
                <a:lnTo>
                  <a:pt x="563" y="716"/>
                </a:lnTo>
                <a:lnTo>
                  <a:pt x="564" y="715"/>
                </a:lnTo>
                <a:lnTo>
                  <a:pt x="565" y="713"/>
                </a:lnTo>
                <a:close/>
                <a:moveTo>
                  <a:pt x="565" y="705"/>
                </a:moveTo>
                <a:lnTo>
                  <a:pt x="569" y="703"/>
                </a:lnTo>
                <a:lnTo>
                  <a:pt x="568" y="704"/>
                </a:lnTo>
                <a:lnTo>
                  <a:pt x="567" y="704"/>
                </a:lnTo>
                <a:lnTo>
                  <a:pt x="565" y="705"/>
                </a:lnTo>
                <a:close/>
                <a:moveTo>
                  <a:pt x="584" y="701"/>
                </a:moveTo>
                <a:lnTo>
                  <a:pt x="585" y="700"/>
                </a:lnTo>
                <a:lnTo>
                  <a:pt x="586" y="700"/>
                </a:lnTo>
                <a:lnTo>
                  <a:pt x="586" y="700"/>
                </a:lnTo>
                <a:lnTo>
                  <a:pt x="585" y="701"/>
                </a:lnTo>
                <a:lnTo>
                  <a:pt x="583" y="703"/>
                </a:lnTo>
                <a:lnTo>
                  <a:pt x="581" y="706"/>
                </a:lnTo>
                <a:cubicBezTo>
                  <a:pt x="575" y="708"/>
                  <a:pt x="572" y="708"/>
                  <a:pt x="572" y="708"/>
                </a:cubicBezTo>
                <a:lnTo>
                  <a:pt x="572" y="708"/>
                </a:lnTo>
                <a:lnTo>
                  <a:pt x="572" y="708"/>
                </a:lnTo>
                <a:cubicBezTo>
                  <a:pt x="571" y="708"/>
                  <a:pt x="576" y="705"/>
                  <a:pt x="577" y="704"/>
                </a:cubicBezTo>
                <a:lnTo>
                  <a:pt x="579" y="704"/>
                </a:lnTo>
                <a:lnTo>
                  <a:pt x="580" y="703"/>
                </a:lnTo>
                <a:lnTo>
                  <a:pt x="582" y="702"/>
                </a:lnTo>
                <a:lnTo>
                  <a:pt x="584" y="701"/>
                </a:lnTo>
                <a:close/>
                <a:moveTo>
                  <a:pt x="592" y="708"/>
                </a:moveTo>
                <a:lnTo>
                  <a:pt x="591" y="709"/>
                </a:lnTo>
                <a:lnTo>
                  <a:pt x="590" y="709"/>
                </a:lnTo>
                <a:lnTo>
                  <a:pt x="589" y="709"/>
                </a:lnTo>
                <a:lnTo>
                  <a:pt x="588" y="709"/>
                </a:lnTo>
                <a:lnTo>
                  <a:pt x="586" y="709"/>
                </a:lnTo>
                <a:lnTo>
                  <a:pt x="589" y="709"/>
                </a:lnTo>
                <a:lnTo>
                  <a:pt x="591" y="708"/>
                </a:lnTo>
                <a:lnTo>
                  <a:pt x="592" y="708"/>
                </a:lnTo>
                <a:lnTo>
                  <a:pt x="593" y="708"/>
                </a:lnTo>
                <a:lnTo>
                  <a:pt x="594" y="707"/>
                </a:lnTo>
                <a:lnTo>
                  <a:pt x="594" y="708"/>
                </a:lnTo>
                <a:lnTo>
                  <a:pt x="593" y="708"/>
                </a:lnTo>
                <a:lnTo>
                  <a:pt x="593" y="708"/>
                </a:lnTo>
                <a:lnTo>
                  <a:pt x="592" y="708"/>
                </a:lnTo>
                <a:close/>
                <a:moveTo>
                  <a:pt x="602" y="710"/>
                </a:moveTo>
                <a:lnTo>
                  <a:pt x="605" y="708"/>
                </a:lnTo>
                <a:lnTo>
                  <a:pt x="607" y="707"/>
                </a:lnTo>
                <a:lnTo>
                  <a:pt x="608" y="706"/>
                </a:lnTo>
                <a:lnTo>
                  <a:pt x="608" y="706"/>
                </a:lnTo>
                <a:lnTo>
                  <a:pt x="608" y="706"/>
                </a:lnTo>
                <a:lnTo>
                  <a:pt x="608" y="706"/>
                </a:lnTo>
                <a:lnTo>
                  <a:pt x="609" y="707"/>
                </a:lnTo>
                <a:lnTo>
                  <a:pt x="607" y="709"/>
                </a:lnTo>
                <a:lnTo>
                  <a:pt x="606" y="710"/>
                </a:lnTo>
                <a:lnTo>
                  <a:pt x="606" y="710"/>
                </a:lnTo>
                <a:lnTo>
                  <a:pt x="605" y="710"/>
                </a:lnTo>
                <a:lnTo>
                  <a:pt x="602" y="710"/>
                </a:lnTo>
                <a:close/>
                <a:moveTo>
                  <a:pt x="597" y="705"/>
                </a:moveTo>
                <a:lnTo>
                  <a:pt x="595" y="703"/>
                </a:lnTo>
                <a:lnTo>
                  <a:pt x="592" y="704"/>
                </a:lnTo>
                <a:lnTo>
                  <a:pt x="591" y="704"/>
                </a:lnTo>
                <a:lnTo>
                  <a:pt x="591" y="703"/>
                </a:lnTo>
                <a:cubicBezTo>
                  <a:pt x="596" y="699"/>
                  <a:pt x="596" y="698"/>
                  <a:pt x="596" y="699"/>
                </a:cubicBezTo>
                <a:lnTo>
                  <a:pt x="596" y="699"/>
                </a:lnTo>
                <a:cubicBezTo>
                  <a:pt x="596" y="698"/>
                  <a:pt x="599" y="698"/>
                  <a:pt x="601" y="698"/>
                </a:cubicBezTo>
                <a:lnTo>
                  <a:pt x="603" y="697"/>
                </a:lnTo>
                <a:lnTo>
                  <a:pt x="606" y="697"/>
                </a:lnTo>
                <a:lnTo>
                  <a:pt x="609" y="697"/>
                </a:lnTo>
                <a:cubicBezTo>
                  <a:pt x="600" y="704"/>
                  <a:pt x="599" y="705"/>
                  <a:pt x="599" y="704"/>
                </a:cubicBezTo>
                <a:lnTo>
                  <a:pt x="599" y="705"/>
                </a:lnTo>
                <a:lnTo>
                  <a:pt x="599" y="704"/>
                </a:lnTo>
                <a:lnTo>
                  <a:pt x="599" y="704"/>
                </a:lnTo>
                <a:lnTo>
                  <a:pt x="598" y="705"/>
                </a:lnTo>
                <a:lnTo>
                  <a:pt x="598" y="705"/>
                </a:lnTo>
                <a:lnTo>
                  <a:pt x="597" y="705"/>
                </a:lnTo>
                <a:close/>
                <a:moveTo>
                  <a:pt x="603" y="694"/>
                </a:moveTo>
                <a:cubicBezTo>
                  <a:pt x="615" y="685"/>
                  <a:pt x="623" y="676"/>
                  <a:pt x="623" y="676"/>
                </a:cubicBezTo>
                <a:cubicBezTo>
                  <a:pt x="623" y="677"/>
                  <a:pt x="615" y="688"/>
                  <a:pt x="614" y="692"/>
                </a:cubicBezTo>
                <a:lnTo>
                  <a:pt x="612" y="692"/>
                </a:lnTo>
                <a:lnTo>
                  <a:pt x="611" y="692"/>
                </a:lnTo>
                <a:lnTo>
                  <a:pt x="610" y="692"/>
                </a:lnTo>
                <a:cubicBezTo>
                  <a:pt x="610" y="692"/>
                  <a:pt x="606" y="693"/>
                  <a:pt x="603" y="694"/>
                </a:cubicBezTo>
                <a:close/>
                <a:moveTo>
                  <a:pt x="623" y="676"/>
                </a:moveTo>
                <a:cubicBezTo>
                  <a:pt x="625" y="675"/>
                  <a:pt x="626" y="673"/>
                  <a:pt x="626" y="673"/>
                </a:cubicBezTo>
                <a:lnTo>
                  <a:pt x="626" y="673"/>
                </a:lnTo>
                <a:cubicBezTo>
                  <a:pt x="626" y="673"/>
                  <a:pt x="623" y="676"/>
                  <a:pt x="623" y="676"/>
                </a:cubicBezTo>
                <a:close/>
                <a:moveTo>
                  <a:pt x="617" y="698"/>
                </a:moveTo>
                <a:lnTo>
                  <a:pt x="619" y="695"/>
                </a:lnTo>
                <a:lnTo>
                  <a:pt x="620" y="695"/>
                </a:lnTo>
                <a:lnTo>
                  <a:pt x="618" y="697"/>
                </a:lnTo>
                <a:lnTo>
                  <a:pt x="616" y="699"/>
                </a:lnTo>
                <a:lnTo>
                  <a:pt x="616" y="699"/>
                </a:lnTo>
                <a:lnTo>
                  <a:pt x="617" y="698"/>
                </a:lnTo>
                <a:close/>
                <a:moveTo>
                  <a:pt x="624" y="699"/>
                </a:moveTo>
                <a:lnTo>
                  <a:pt x="621" y="701"/>
                </a:lnTo>
                <a:lnTo>
                  <a:pt x="624" y="698"/>
                </a:lnTo>
                <a:lnTo>
                  <a:pt x="626" y="696"/>
                </a:lnTo>
                <a:lnTo>
                  <a:pt x="628" y="695"/>
                </a:lnTo>
                <a:lnTo>
                  <a:pt x="629" y="694"/>
                </a:lnTo>
                <a:lnTo>
                  <a:pt x="630" y="693"/>
                </a:lnTo>
                <a:lnTo>
                  <a:pt x="630" y="693"/>
                </a:lnTo>
                <a:cubicBezTo>
                  <a:pt x="631" y="693"/>
                  <a:pt x="625" y="698"/>
                  <a:pt x="624" y="699"/>
                </a:cubicBezTo>
                <a:close/>
                <a:moveTo>
                  <a:pt x="630" y="707"/>
                </a:moveTo>
                <a:cubicBezTo>
                  <a:pt x="636" y="702"/>
                  <a:pt x="641" y="697"/>
                  <a:pt x="641" y="697"/>
                </a:cubicBezTo>
                <a:cubicBezTo>
                  <a:pt x="646" y="693"/>
                  <a:pt x="648" y="692"/>
                  <a:pt x="648" y="692"/>
                </a:cubicBezTo>
                <a:lnTo>
                  <a:pt x="648" y="691"/>
                </a:lnTo>
                <a:lnTo>
                  <a:pt x="649" y="691"/>
                </a:lnTo>
                <a:lnTo>
                  <a:pt x="649" y="691"/>
                </a:lnTo>
                <a:lnTo>
                  <a:pt x="650" y="691"/>
                </a:lnTo>
                <a:lnTo>
                  <a:pt x="650" y="691"/>
                </a:lnTo>
                <a:lnTo>
                  <a:pt x="651" y="691"/>
                </a:lnTo>
                <a:lnTo>
                  <a:pt x="651" y="692"/>
                </a:lnTo>
                <a:lnTo>
                  <a:pt x="652" y="692"/>
                </a:lnTo>
                <a:cubicBezTo>
                  <a:pt x="641" y="705"/>
                  <a:pt x="638" y="705"/>
                  <a:pt x="634" y="706"/>
                </a:cubicBezTo>
                <a:lnTo>
                  <a:pt x="633" y="706"/>
                </a:lnTo>
                <a:lnTo>
                  <a:pt x="632" y="707"/>
                </a:lnTo>
                <a:lnTo>
                  <a:pt x="630" y="707"/>
                </a:lnTo>
                <a:close/>
                <a:moveTo>
                  <a:pt x="651" y="699"/>
                </a:moveTo>
                <a:lnTo>
                  <a:pt x="654" y="696"/>
                </a:lnTo>
                <a:lnTo>
                  <a:pt x="658" y="692"/>
                </a:lnTo>
                <a:lnTo>
                  <a:pt x="660" y="692"/>
                </a:lnTo>
                <a:lnTo>
                  <a:pt x="661" y="691"/>
                </a:lnTo>
                <a:lnTo>
                  <a:pt x="661" y="691"/>
                </a:lnTo>
                <a:lnTo>
                  <a:pt x="662" y="691"/>
                </a:lnTo>
                <a:lnTo>
                  <a:pt x="663" y="692"/>
                </a:lnTo>
                <a:lnTo>
                  <a:pt x="664" y="692"/>
                </a:lnTo>
                <a:lnTo>
                  <a:pt x="664" y="692"/>
                </a:lnTo>
                <a:lnTo>
                  <a:pt x="664" y="692"/>
                </a:lnTo>
                <a:lnTo>
                  <a:pt x="664" y="692"/>
                </a:lnTo>
                <a:cubicBezTo>
                  <a:pt x="665" y="692"/>
                  <a:pt x="657" y="696"/>
                  <a:pt x="651" y="699"/>
                </a:cubicBezTo>
                <a:close/>
                <a:moveTo>
                  <a:pt x="690" y="654"/>
                </a:moveTo>
                <a:cubicBezTo>
                  <a:pt x="703" y="638"/>
                  <a:pt x="708" y="632"/>
                  <a:pt x="708" y="632"/>
                </a:cubicBezTo>
                <a:lnTo>
                  <a:pt x="708" y="632"/>
                </a:lnTo>
                <a:cubicBezTo>
                  <a:pt x="709" y="631"/>
                  <a:pt x="694" y="651"/>
                  <a:pt x="686" y="662"/>
                </a:cubicBezTo>
                <a:cubicBezTo>
                  <a:pt x="677" y="673"/>
                  <a:pt x="669" y="685"/>
                  <a:pt x="667" y="687"/>
                </a:cubicBezTo>
                <a:cubicBezTo>
                  <a:pt x="665" y="687"/>
                  <a:pt x="664" y="688"/>
                  <a:pt x="664" y="688"/>
                </a:cubicBezTo>
                <a:lnTo>
                  <a:pt x="663" y="688"/>
                </a:lnTo>
                <a:lnTo>
                  <a:pt x="663" y="688"/>
                </a:lnTo>
                <a:lnTo>
                  <a:pt x="663" y="688"/>
                </a:lnTo>
                <a:lnTo>
                  <a:pt x="663" y="688"/>
                </a:lnTo>
                <a:lnTo>
                  <a:pt x="663" y="688"/>
                </a:lnTo>
                <a:lnTo>
                  <a:pt x="663" y="687"/>
                </a:lnTo>
                <a:lnTo>
                  <a:pt x="663" y="687"/>
                </a:lnTo>
                <a:lnTo>
                  <a:pt x="663" y="687"/>
                </a:lnTo>
                <a:cubicBezTo>
                  <a:pt x="663" y="687"/>
                  <a:pt x="665" y="685"/>
                  <a:pt x="666" y="684"/>
                </a:cubicBezTo>
                <a:cubicBezTo>
                  <a:pt x="668" y="681"/>
                  <a:pt x="681" y="666"/>
                  <a:pt x="690" y="654"/>
                </a:cubicBezTo>
                <a:close/>
                <a:moveTo>
                  <a:pt x="685" y="678"/>
                </a:moveTo>
                <a:lnTo>
                  <a:pt x="685" y="676"/>
                </a:lnTo>
                <a:cubicBezTo>
                  <a:pt x="698" y="660"/>
                  <a:pt x="703" y="651"/>
                  <a:pt x="705" y="648"/>
                </a:cubicBezTo>
                <a:cubicBezTo>
                  <a:pt x="708" y="643"/>
                  <a:pt x="712" y="638"/>
                  <a:pt x="720" y="630"/>
                </a:cubicBezTo>
                <a:cubicBezTo>
                  <a:pt x="717" y="644"/>
                  <a:pt x="694" y="670"/>
                  <a:pt x="685" y="678"/>
                </a:cubicBezTo>
                <a:close/>
                <a:moveTo>
                  <a:pt x="729" y="566"/>
                </a:moveTo>
                <a:lnTo>
                  <a:pt x="728" y="565"/>
                </a:lnTo>
                <a:lnTo>
                  <a:pt x="728" y="563"/>
                </a:lnTo>
                <a:lnTo>
                  <a:pt x="728" y="561"/>
                </a:lnTo>
                <a:lnTo>
                  <a:pt x="728" y="559"/>
                </a:lnTo>
                <a:lnTo>
                  <a:pt x="728" y="558"/>
                </a:lnTo>
                <a:lnTo>
                  <a:pt x="728" y="557"/>
                </a:lnTo>
                <a:lnTo>
                  <a:pt x="728" y="557"/>
                </a:lnTo>
                <a:lnTo>
                  <a:pt x="728" y="557"/>
                </a:lnTo>
                <a:lnTo>
                  <a:pt x="728" y="557"/>
                </a:lnTo>
                <a:lnTo>
                  <a:pt x="728" y="558"/>
                </a:lnTo>
                <a:lnTo>
                  <a:pt x="728" y="559"/>
                </a:lnTo>
                <a:lnTo>
                  <a:pt x="729" y="561"/>
                </a:lnTo>
                <a:lnTo>
                  <a:pt x="729" y="563"/>
                </a:lnTo>
                <a:lnTo>
                  <a:pt x="729" y="566"/>
                </a:lnTo>
                <a:close/>
                <a:moveTo>
                  <a:pt x="730" y="568"/>
                </a:moveTo>
                <a:cubicBezTo>
                  <a:pt x="731" y="574"/>
                  <a:pt x="731" y="582"/>
                  <a:pt x="731" y="586"/>
                </a:cubicBezTo>
                <a:cubicBezTo>
                  <a:pt x="731" y="600"/>
                  <a:pt x="729" y="616"/>
                  <a:pt x="724" y="628"/>
                </a:cubicBezTo>
                <a:lnTo>
                  <a:pt x="724" y="626"/>
                </a:lnTo>
                <a:lnTo>
                  <a:pt x="723" y="624"/>
                </a:lnTo>
                <a:lnTo>
                  <a:pt x="722" y="623"/>
                </a:lnTo>
                <a:lnTo>
                  <a:pt x="721" y="623"/>
                </a:lnTo>
                <a:lnTo>
                  <a:pt x="719" y="624"/>
                </a:lnTo>
                <a:lnTo>
                  <a:pt x="717" y="626"/>
                </a:lnTo>
                <a:lnTo>
                  <a:pt x="718" y="624"/>
                </a:lnTo>
                <a:lnTo>
                  <a:pt x="719" y="623"/>
                </a:lnTo>
                <a:lnTo>
                  <a:pt x="719" y="622"/>
                </a:lnTo>
                <a:lnTo>
                  <a:pt x="719" y="621"/>
                </a:lnTo>
                <a:cubicBezTo>
                  <a:pt x="726" y="618"/>
                  <a:pt x="728" y="597"/>
                  <a:pt x="728" y="588"/>
                </a:cubicBezTo>
                <a:cubicBezTo>
                  <a:pt x="728" y="585"/>
                  <a:pt x="727" y="582"/>
                  <a:pt x="727" y="581"/>
                </a:cubicBezTo>
                <a:cubicBezTo>
                  <a:pt x="728" y="577"/>
                  <a:pt x="730" y="571"/>
                  <a:pt x="730" y="568"/>
                </a:cubicBezTo>
                <a:close/>
                <a:moveTo>
                  <a:pt x="718" y="521"/>
                </a:moveTo>
                <a:cubicBezTo>
                  <a:pt x="722" y="533"/>
                  <a:pt x="723" y="543"/>
                  <a:pt x="723" y="551"/>
                </a:cubicBezTo>
                <a:lnTo>
                  <a:pt x="721" y="552"/>
                </a:lnTo>
                <a:lnTo>
                  <a:pt x="720" y="553"/>
                </a:lnTo>
                <a:lnTo>
                  <a:pt x="719" y="554"/>
                </a:lnTo>
                <a:lnTo>
                  <a:pt x="719" y="554"/>
                </a:lnTo>
                <a:lnTo>
                  <a:pt x="719" y="554"/>
                </a:lnTo>
                <a:lnTo>
                  <a:pt x="719" y="553"/>
                </a:lnTo>
                <a:cubicBezTo>
                  <a:pt x="719" y="552"/>
                  <a:pt x="719" y="549"/>
                  <a:pt x="719" y="548"/>
                </a:cubicBezTo>
                <a:cubicBezTo>
                  <a:pt x="719" y="545"/>
                  <a:pt x="720" y="540"/>
                  <a:pt x="720" y="538"/>
                </a:cubicBezTo>
                <a:cubicBezTo>
                  <a:pt x="720" y="534"/>
                  <a:pt x="719" y="528"/>
                  <a:pt x="718" y="526"/>
                </a:cubicBezTo>
                <a:lnTo>
                  <a:pt x="715" y="526"/>
                </a:lnTo>
                <a:lnTo>
                  <a:pt x="713" y="528"/>
                </a:lnTo>
                <a:lnTo>
                  <a:pt x="713" y="525"/>
                </a:lnTo>
                <a:lnTo>
                  <a:pt x="714" y="523"/>
                </a:lnTo>
                <a:lnTo>
                  <a:pt x="715" y="521"/>
                </a:lnTo>
                <a:lnTo>
                  <a:pt x="716" y="520"/>
                </a:lnTo>
                <a:lnTo>
                  <a:pt x="717" y="520"/>
                </a:lnTo>
                <a:lnTo>
                  <a:pt x="717" y="520"/>
                </a:lnTo>
                <a:lnTo>
                  <a:pt x="718" y="521"/>
                </a:lnTo>
                <a:close/>
                <a:moveTo>
                  <a:pt x="697" y="485"/>
                </a:moveTo>
                <a:cubicBezTo>
                  <a:pt x="704" y="492"/>
                  <a:pt x="710" y="505"/>
                  <a:pt x="711" y="508"/>
                </a:cubicBezTo>
                <a:cubicBezTo>
                  <a:pt x="706" y="502"/>
                  <a:pt x="705" y="499"/>
                  <a:pt x="705" y="499"/>
                </a:cubicBezTo>
                <a:cubicBezTo>
                  <a:pt x="704" y="498"/>
                  <a:pt x="700" y="493"/>
                  <a:pt x="697" y="489"/>
                </a:cubicBezTo>
                <a:lnTo>
                  <a:pt x="697" y="485"/>
                </a:lnTo>
                <a:close/>
                <a:moveTo>
                  <a:pt x="711" y="508"/>
                </a:moveTo>
                <a:lnTo>
                  <a:pt x="711" y="509"/>
                </a:lnTo>
                <a:lnTo>
                  <a:pt x="712" y="510"/>
                </a:lnTo>
                <a:lnTo>
                  <a:pt x="712" y="511"/>
                </a:lnTo>
                <a:lnTo>
                  <a:pt x="712" y="511"/>
                </a:lnTo>
                <a:lnTo>
                  <a:pt x="712" y="510"/>
                </a:lnTo>
                <a:lnTo>
                  <a:pt x="712" y="509"/>
                </a:lnTo>
                <a:lnTo>
                  <a:pt x="711" y="508"/>
                </a:lnTo>
                <a:close/>
                <a:moveTo>
                  <a:pt x="712" y="511"/>
                </a:moveTo>
                <a:cubicBezTo>
                  <a:pt x="714" y="514"/>
                  <a:pt x="714" y="517"/>
                  <a:pt x="714" y="516"/>
                </a:cubicBezTo>
                <a:lnTo>
                  <a:pt x="714" y="517"/>
                </a:lnTo>
                <a:cubicBezTo>
                  <a:pt x="714" y="517"/>
                  <a:pt x="713" y="512"/>
                  <a:pt x="712" y="511"/>
                </a:cubicBezTo>
                <a:close/>
                <a:moveTo>
                  <a:pt x="680" y="555"/>
                </a:moveTo>
                <a:cubicBezTo>
                  <a:pt x="684" y="543"/>
                  <a:pt x="687" y="531"/>
                  <a:pt x="688" y="525"/>
                </a:cubicBezTo>
                <a:cubicBezTo>
                  <a:pt x="691" y="515"/>
                  <a:pt x="693" y="508"/>
                  <a:pt x="696" y="504"/>
                </a:cubicBezTo>
                <a:cubicBezTo>
                  <a:pt x="697" y="505"/>
                  <a:pt x="697" y="507"/>
                  <a:pt x="697" y="508"/>
                </a:cubicBezTo>
                <a:cubicBezTo>
                  <a:pt x="697" y="519"/>
                  <a:pt x="682" y="552"/>
                  <a:pt x="680" y="555"/>
                </a:cubicBezTo>
                <a:close/>
                <a:moveTo>
                  <a:pt x="675" y="535"/>
                </a:moveTo>
                <a:cubicBezTo>
                  <a:pt x="677" y="527"/>
                  <a:pt x="678" y="524"/>
                  <a:pt x="679" y="522"/>
                </a:cubicBezTo>
                <a:cubicBezTo>
                  <a:pt x="680" y="521"/>
                  <a:pt x="681" y="516"/>
                  <a:pt x="682" y="514"/>
                </a:cubicBezTo>
                <a:cubicBezTo>
                  <a:pt x="681" y="517"/>
                  <a:pt x="677" y="530"/>
                  <a:pt x="675" y="535"/>
                </a:cubicBezTo>
                <a:close/>
                <a:moveTo>
                  <a:pt x="682" y="514"/>
                </a:moveTo>
                <a:cubicBezTo>
                  <a:pt x="682" y="514"/>
                  <a:pt x="683" y="510"/>
                  <a:pt x="683" y="512"/>
                </a:cubicBezTo>
                <a:lnTo>
                  <a:pt x="683" y="512"/>
                </a:lnTo>
                <a:cubicBezTo>
                  <a:pt x="683" y="511"/>
                  <a:pt x="682" y="513"/>
                  <a:pt x="682" y="513"/>
                </a:cubicBezTo>
                <a:lnTo>
                  <a:pt x="682" y="514"/>
                </a:lnTo>
                <a:lnTo>
                  <a:pt x="682" y="514"/>
                </a:lnTo>
                <a:close/>
                <a:moveTo>
                  <a:pt x="689" y="497"/>
                </a:moveTo>
                <a:lnTo>
                  <a:pt x="689" y="493"/>
                </a:lnTo>
                <a:lnTo>
                  <a:pt x="689" y="493"/>
                </a:lnTo>
                <a:lnTo>
                  <a:pt x="689" y="493"/>
                </a:lnTo>
                <a:lnTo>
                  <a:pt x="689" y="494"/>
                </a:lnTo>
                <a:lnTo>
                  <a:pt x="689" y="497"/>
                </a:lnTo>
                <a:close/>
                <a:moveTo>
                  <a:pt x="692" y="478"/>
                </a:moveTo>
                <a:lnTo>
                  <a:pt x="691" y="479"/>
                </a:lnTo>
                <a:lnTo>
                  <a:pt x="690" y="480"/>
                </a:lnTo>
                <a:lnTo>
                  <a:pt x="690" y="480"/>
                </a:lnTo>
                <a:lnTo>
                  <a:pt x="689" y="480"/>
                </a:lnTo>
                <a:lnTo>
                  <a:pt x="689" y="479"/>
                </a:lnTo>
                <a:lnTo>
                  <a:pt x="688" y="478"/>
                </a:lnTo>
                <a:lnTo>
                  <a:pt x="686" y="477"/>
                </a:lnTo>
                <a:lnTo>
                  <a:pt x="684" y="475"/>
                </a:lnTo>
                <a:lnTo>
                  <a:pt x="681" y="472"/>
                </a:lnTo>
                <a:cubicBezTo>
                  <a:pt x="679" y="469"/>
                  <a:pt x="677" y="465"/>
                  <a:pt x="677" y="465"/>
                </a:cubicBezTo>
                <a:lnTo>
                  <a:pt x="677" y="465"/>
                </a:lnTo>
                <a:lnTo>
                  <a:pt x="677" y="465"/>
                </a:lnTo>
                <a:lnTo>
                  <a:pt x="678" y="465"/>
                </a:lnTo>
                <a:cubicBezTo>
                  <a:pt x="678" y="464"/>
                  <a:pt x="687" y="473"/>
                  <a:pt x="692" y="478"/>
                </a:cubicBezTo>
                <a:close/>
                <a:moveTo>
                  <a:pt x="675" y="477"/>
                </a:moveTo>
                <a:lnTo>
                  <a:pt x="679" y="480"/>
                </a:lnTo>
                <a:lnTo>
                  <a:pt x="678" y="482"/>
                </a:lnTo>
                <a:lnTo>
                  <a:pt x="677" y="483"/>
                </a:lnTo>
                <a:lnTo>
                  <a:pt x="676" y="484"/>
                </a:lnTo>
                <a:lnTo>
                  <a:pt x="675" y="485"/>
                </a:lnTo>
                <a:lnTo>
                  <a:pt x="674" y="486"/>
                </a:lnTo>
                <a:lnTo>
                  <a:pt x="674" y="486"/>
                </a:lnTo>
                <a:lnTo>
                  <a:pt x="674" y="486"/>
                </a:lnTo>
                <a:lnTo>
                  <a:pt x="674" y="485"/>
                </a:lnTo>
                <a:lnTo>
                  <a:pt x="674" y="484"/>
                </a:lnTo>
                <a:lnTo>
                  <a:pt x="674" y="482"/>
                </a:lnTo>
                <a:lnTo>
                  <a:pt x="675" y="480"/>
                </a:lnTo>
                <a:lnTo>
                  <a:pt x="675" y="477"/>
                </a:lnTo>
                <a:close/>
                <a:moveTo>
                  <a:pt x="666" y="458"/>
                </a:moveTo>
                <a:lnTo>
                  <a:pt x="666" y="460"/>
                </a:lnTo>
                <a:lnTo>
                  <a:pt x="664" y="458"/>
                </a:lnTo>
                <a:lnTo>
                  <a:pt x="664" y="457"/>
                </a:lnTo>
                <a:lnTo>
                  <a:pt x="664" y="456"/>
                </a:lnTo>
                <a:lnTo>
                  <a:pt x="664" y="456"/>
                </a:lnTo>
                <a:lnTo>
                  <a:pt x="666" y="458"/>
                </a:lnTo>
                <a:close/>
                <a:moveTo>
                  <a:pt x="667" y="479"/>
                </a:moveTo>
                <a:cubicBezTo>
                  <a:pt x="666" y="481"/>
                  <a:pt x="666" y="483"/>
                  <a:pt x="666" y="484"/>
                </a:cubicBezTo>
                <a:cubicBezTo>
                  <a:pt x="665" y="487"/>
                  <a:pt x="663" y="493"/>
                  <a:pt x="663" y="496"/>
                </a:cubicBezTo>
                <a:cubicBezTo>
                  <a:pt x="662" y="497"/>
                  <a:pt x="660" y="499"/>
                  <a:pt x="660" y="500"/>
                </a:cubicBezTo>
                <a:lnTo>
                  <a:pt x="660" y="500"/>
                </a:lnTo>
                <a:lnTo>
                  <a:pt x="660" y="500"/>
                </a:lnTo>
                <a:lnTo>
                  <a:pt x="659" y="501"/>
                </a:lnTo>
                <a:lnTo>
                  <a:pt x="659" y="501"/>
                </a:lnTo>
                <a:lnTo>
                  <a:pt x="659" y="501"/>
                </a:lnTo>
                <a:lnTo>
                  <a:pt x="659" y="501"/>
                </a:lnTo>
                <a:lnTo>
                  <a:pt x="659" y="501"/>
                </a:lnTo>
                <a:cubicBezTo>
                  <a:pt x="658" y="502"/>
                  <a:pt x="662" y="491"/>
                  <a:pt x="667" y="479"/>
                </a:cubicBezTo>
                <a:close/>
                <a:moveTo>
                  <a:pt x="679" y="494"/>
                </a:moveTo>
                <a:cubicBezTo>
                  <a:pt x="679" y="496"/>
                  <a:pt x="678" y="496"/>
                  <a:pt x="678" y="497"/>
                </a:cubicBezTo>
                <a:cubicBezTo>
                  <a:pt x="678" y="498"/>
                  <a:pt x="670" y="519"/>
                  <a:pt x="641" y="583"/>
                </a:cubicBezTo>
                <a:lnTo>
                  <a:pt x="639" y="584"/>
                </a:lnTo>
                <a:lnTo>
                  <a:pt x="638" y="585"/>
                </a:lnTo>
                <a:lnTo>
                  <a:pt x="636" y="586"/>
                </a:lnTo>
                <a:lnTo>
                  <a:pt x="635" y="587"/>
                </a:lnTo>
                <a:cubicBezTo>
                  <a:pt x="640" y="582"/>
                  <a:pt x="654" y="548"/>
                  <a:pt x="662" y="529"/>
                </a:cubicBezTo>
                <a:cubicBezTo>
                  <a:pt x="670" y="510"/>
                  <a:pt x="677" y="493"/>
                  <a:pt x="679" y="492"/>
                </a:cubicBezTo>
                <a:lnTo>
                  <a:pt x="679" y="492"/>
                </a:lnTo>
                <a:lnTo>
                  <a:pt x="679" y="492"/>
                </a:lnTo>
                <a:lnTo>
                  <a:pt x="679" y="492"/>
                </a:lnTo>
                <a:lnTo>
                  <a:pt x="679" y="493"/>
                </a:lnTo>
                <a:lnTo>
                  <a:pt x="679" y="493"/>
                </a:lnTo>
                <a:lnTo>
                  <a:pt x="679" y="494"/>
                </a:lnTo>
                <a:close/>
                <a:moveTo>
                  <a:pt x="635" y="587"/>
                </a:moveTo>
                <a:cubicBezTo>
                  <a:pt x="635" y="587"/>
                  <a:pt x="631" y="590"/>
                  <a:pt x="632" y="589"/>
                </a:cubicBezTo>
                <a:lnTo>
                  <a:pt x="632" y="589"/>
                </a:lnTo>
                <a:lnTo>
                  <a:pt x="632" y="589"/>
                </a:lnTo>
                <a:lnTo>
                  <a:pt x="633" y="588"/>
                </a:lnTo>
                <a:lnTo>
                  <a:pt x="635" y="588"/>
                </a:lnTo>
                <a:lnTo>
                  <a:pt x="635" y="587"/>
                </a:lnTo>
                <a:lnTo>
                  <a:pt x="635" y="587"/>
                </a:lnTo>
                <a:close/>
                <a:moveTo>
                  <a:pt x="629" y="542"/>
                </a:moveTo>
                <a:cubicBezTo>
                  <a:pt x="630" y="539"/>
                  <a:pt x="642" y="509"/>
                  <a:pt x="648" y="497"/>
                </a:cubicBezTo>
                <a:cubicBezTo>
                  <a:pt x="645" y="513"/>
                  <a:pt x="639" y="532"/>
                  <a:pt x="629" y="542"/>
                </a:cubicBezTo>
                <a:close/>
                <a:moveTo>
                  <a:pt x="644" y="542"/>
                </a:moveTo>
                <a:cubicBezTo>
                  <a:pt x="646" y="537"/>
                  <a:pt x="647" y="535"/>
                  <a:pt x="647" y="534"/>
                </a:cubicBezTo>
                <a:cubicBezTo>
                  <a:pt x="647" y="532"/>
                  <a:pt x="650" y="525"/>
                  <a:pt x="655" y="517"/>
                </a:cubicBezTo>
                <a:cubicBezTo>
                  <a:pt x="652" y="525"/>
                  <a:pt x="647" y="535"/>
                  <a:pt x="644" y="542"/>
                </a:cubicBezTo>
                <a:close/>
                <a:moveTo>
                  <a:pt x="648" y="439"/>
                </a:moveTo>
                <a:lnTo>
                  <a:pt x="647" y="436"/>
                </a:lnTo>
                <a:lnTo>
                  <a:pt x="650" y="439"/>
                </a:lnTo>
                <a:lnTo>
                  <a:pt x="652" y="440"/>
                </a:lnTo>
                <a:lnTo>
                  <a:pt x="653" y="441"/>
                </a:lnTo>
                <a:lnTo>
                  <a:pt x="652" y="441"/>
                </a:lnTo>
                <a:lnTo>
                  <a:pt x="651" y="440"/>
                </a:lnTo>
                <a:lnTo>
                  <a:pt x="648" y="439"/>
                </a:lnTo>
                <a:close/>
                <a:moveTo>
                  <a:pt x="645" y="434"/>
                </a:moveTo>
                <a:lnTo>
                  <a:pt x="643" y="435"/>
                </a:lnTo>
                <a:lnTo>
                  <a:pt x="641" y="434"/>
                </a:lnTo>
                <a:lnTo>
                  <a:pt x="640" y="433"/>
                </a:lnTo>
                <a:lnTo>
                  <a:pt x="639" y="432"/>
                </a:lnTo>
                <a:lnTo>
                  <a:pt x="638" y="431"/>
                </a:lnTo>
                <a:lnTo>
                  <a:pt x="637" y="431"/>
                </a:lnTo>
                <a:lnTo>
                  <a:pt x="637" y="430"/>
                </a:lnTo>
                <a:lnTo>
                  <a:pt x="636" y="429"/>
                </a:lnTo>
                <a:lnTo>
                  <a:pt x="636" y="428"/>
                </a:lnTo>
                <a:lnTo>
                  <a:pt x="636" y="427"/>
                </a:lnTo>
                <a:lnTo>
                  <a:pt x="636" y="427"/>
                </a:lnTo>
                <a:lnTo>
                  <a:pt x="636" y="427"/>
                </a:lnTo>
                <a:cubicBezTo>
                  <a:pt x="636" y="425"/>
                  <a:pt x="642" y="431"/>
                  <a:pt x="645" y="434"/>
                </a:cubicBezTo>
                <a:close/>
                <a:moveTo>
                  <a:pt x="637" y="456"/>
                </a:moveTo>
                <a:lnTo>
                  <a:pt x="640" y="449"/>
                </a:lnTo>
                <a:lnTo>
                  <a:pt x="642" y="450"/>
                </a:lnTo>
                <a:cubicBezTo>
                  <a:pt x="637" y="462"/>
                  <a:pt x="631" y="478"/>
                  <a:pt x="631" y="477"/>
                </a:cubicBezTo>
                <a:cubicBezTo>
                  <a:pt x="633" y="472"/>
                  <a:pt x="637" y="458"/>
                  <a:pt x="637" y="456"/>
                </a:cubicBezTo>
                <a:close/>
                <a:moveTo>
                  <a:pt x="631" y="477"/>
                </a:moveTo>
                <a:cubicBezTo>
                  <a:pt x="625" y="492"/>
                  <a:pt x="622" y="501"/>
                  <a:pt x="622" y="500"/>
                </a:cubicBezTo>
                <a:lnTo>
                  <a:pt x="622" y="500"/>
                </a:lnTo>
                <a:cubicBezTo>
                  <a:pt x="622" y="501"/>
                  <a:pt x="628" y="485"/>
                  <a:pt x="631" y="477"/>
                </a:cubicBezTo>
                <a:close/>
                <a:moveTo>
                  <a:pt x="623" y="458"/>
                </a:moveTo>
                <a:lnTo>
                  <a:pt x="623" y="456"/>
                </a:lnTo>
                <a:lnTo>
                  <a:pt x="623" y="455"/>
                </a:lnTo>
                <a:lnTo>
                  <a:pt x="623" y="454"/>
                </a:lnTo>
                <a:lnTo>
                  <a:pt x="624" y="453"/>
                </a:lnTo>
                <a:cubicBezTo>
                  <a:pt x="623" y="451"/>
                  <a:pt x="626" y="447"/>
                  <a:pt x="628" y="445"/>
                </a:cubicBezTo>
                <a:cubicBezTo>
                  <a:pt x="627" y="457"/>
                  <a:pt x="627" y="459"/>
                  <a:pt x="626" y="463"/>
                </a:cubicBezTo>
                <a:lnTo>
                  <a:pt x="625" y="463"/>
                </a:lnTo>
                <a:lnTo>
                  <a:pt x="625" y="462"/>
                </a:lnTo>
                <a:lnTo>
                  <a:pt x="625" y="460"/>
                </a:lnTo>
                <a:lnTo>
                  <a:pt x="623" y="458"/>
                </a:lnTo>
                <a:close/>
                <a:moveTo>
                  <a:pt x="625" y="463"/>
                </a:moveTo>
                <a:lnTo>
                  <a:pt x="625" y="465"/>
                </a:lnTo>
                <a:lnTo>
                  <a:pt x="625" y="465"/>
                </a:lnTo>
                <a:lnTo>
                  <a:pt x="625" y="464"/>
                </a:lnTo>
                <a:lnTo>
                  <a:pt x="625" y="463"/>
                </a:lnTo>
                <a:close/>
                <a:moveTo>
                  <a:pt x="624" y="433"/>
                </a:moveTo>
                <a:lnTo>
                  <a:pt x="627" y="435"/>
                </a:lnTo>
                <a:lnTo>
                  <a:pt x="629" y="436"/>
                </a:lnTo>
                <a:lnTo>
                  <a:pt x="629" y="437"/>
                </a:lnTo>
                <a:lnTo>
                  <a:pt x="629" y="437"/>
                </a:lnTo>
                <a:lnTo>
                  <a:pt x="628" y="438"/>
                </a:lnTo>
                <a:lnTo>
                  <a:pt x="626" y="438"/>
                </a:lnTo>
                <a:lnTo>
                  <a:pt x="624" y="437"/>
                </a:lnTo>
                <a:lnTo>
                  <a:pt x="623" y="436"/>
                </a:lnTo>
                <a:lnTo>
                  <a:pt x="623" y="435"/>
                </a:lnTo>
                <a:lnTo>
                  <a:pt x="624" y="433"/>
                </a:lnTo>
                <a:close/>
                <a:moveTo>
                  <a:pt x="622" y="441"/>
                </a:moveTo>
                <a:lnTo>
                  <a:pt x="625" y="442"/>
                </a:lnTo>
                <a:lnTo>
                  <a:pt x="624" y="442"/>
                </a:lnTo>
                <a:lnTo>
                  <a:pt x="622" y="445"/>
                </a:lnTo>
                <a:lnTo>
                  <a:pt x="622" y="445"/>
                </a:lnTo>
                <a:lnTo>
                  <a:pt x="622" y="445"/>
                </a:lnTo>
                <a:lnTo>
                  <a:pt x="622" y="444"/>
                </a:lnTo>
                <a:lnTo>
                  <a:pt x="622" y="441"/>
                </a:lnTo>
                <a:close/>
                <a:moveTo>
                  <a:pt x="621" y="556"/>
                </a:moveTo>
                <a:lnTo>
                  <a:pt x="622" y="557"/>
                </a:lnTo>
                <a:lnTo>
                  <a:pt x="624" y="557"/>
                </a:lnTo>
                <a:lnTo>
                  <a:pt x="625" y="557"/>
                </a:lnTo>
                <a:cubicBezTo>
                  <a:pt x="623" y="561"/>
                  <a:pt x="619" y="569"/>
                  <a:pt x="617" y="572"/>
                </a:cubicBezTo>
                <a:cubicBezTo>
                  <a:pt x="613" y="573"/>
                  <a:pt x="609" y="575"/>
                  <a:pt x="609" y="575"/>
                </a:cubicBezTo>
                <a:lnTo>
                  <a:pt x="609" y="575"/>
                </a:lnTo>
                <a:lnTo>
                  <a:pt x="609" y="575"/>
                </a:lnTo>
                <a:lnTo>
                  <a:pt x="609" y="575"/>
                </a:lnTo>
                <a:lnTo>
                  <a:pt x="609" y="575"/>
                </a:lnTo>
                <a:lnTo>
                  <a:pt x="609" y="574"/>
                </a:lnTo>
                <a:lnTo>
                  <a:pt x="609" y="574"/>
                </a:lnTo>
                <a:lnTo>
                  <a:pt x="610" y="573"/>
                </a:lnTo>
                <a:cubicBezTo>
                  <a:pt x="611" y="572"/>
                  <a:pt x="618" y="562"/>
                  <a:pt x="621" y="556"/>
                </a:cubicBezTo>
                <a:close/>
                <a:moveTo>
                  <a:pt x="614" y="404"/>
                </a:moveTo>
                <a:lnTo>
                  <a:pt x="614" y="403"/>
                </a:lnTo>
                <a:lnTo>
                  <a:pt x="614" y="403"/>
                </a:lnTo>
                <a:lnTo>
                  <a:pt x="614" y="403"/>
                </a:lnTo>
                <a:lnTo>
                  <a:pt x="614" y="402"/>
                </a:lnTo>
                <a:lnTo>
                  <a:pt x="614" y="402"/>
                </a:lnTo>
                <a:cubicBezTo>
                  <a:pt x="613" y="402"/>
                  <a:pt x="618" y="401"/>
                  <a:pt x="621" y="400"/>
                </a:cubicBezTo>
                <a:lnTo>
                  <a:pt x="623" y="399"/>
                </a:lnTo>
                <a:lnTo>
                  <a:pt x="626" y="398"/>
                </a:lnTo>
                <a:lnTo>
                  <a:pt x="625" y="399"/>
                </a:lnTo>
                <a:lnTo>
                  <a:pt x="624" y="399"/>
                </a:lnTo>
                <a:lnTo>
                  <a:pt x="622" y="401"/>
                </a:lnTo>
                <a:cubicBezTo>
                  <a:pt x="619" y="402"/>
                  <a:pt x="615" y="404"/>
                  <a:pt x="614" y="404"/>
                </a:cubicBezTo>
                <a:close/>
                <a:moveTo>
                  <a:pt x="626" y="408"/>
                </a:moveTo>
                <a:lnTo>
                  <a:pt x="628" y="407"/>
                </a:lnTo>
                <a:lnTo>
                  <a:pt x="628" y="407"/>
                </a:lnTo>
                <a:lnTo>
                  <a:pt x="629" y="406"/>
                </a:lnTo>
                <a:lnTo>
                  <a:pt x="630" y="406"/>
                </a:lnTo>
                <a:lnTo>
                  <a:pt x="632" y="406"/>
                </a:lnTo>
                <a:lnTo>
                  <a:pt x="631" y="406"/>
                </a:lnTo>
                <a:lnTo>
                  <a:pt x="630" y="407"/>
                </a:lnTo>
                <a:lnTo>
                  <a:pt x="629" y="407"/>
                </a:lnTo>
                <a:lnTo>
                  <a:pt x="627" y="408"/>
                </a:lnTo>
                <a:lnTo>
                  <a:pt x="626" y="408"/>
                </a:lnTo>
                <a:close/>
                <a:moveTo>
                  <a:pt x="627" y="402"/>
                </a:moveTo>
                <a:lnTo>
                  <a:pt x="626" y="403"/>
                </a:lnTo>
                <a:lnTo>
                  <a:pt x="626" y="403"/>
                </a:lnTo>
                <a:lnTo>
                  <a:pt x="626" y="403"/>
                </a:lnTo>
                <a:lnTo>
                  <a:pt x="627" y="402"/>
                </a:lnTo>
                <a:lnTo>
                  <a:pt x="629" y="401"/>
                </a:lnTo>
                <a:lnTo>
                  <a:pt x="632" y="398"/>
                </a:lnTo>
                <a:lnTo>
                  <a:pt x="633" y="398"/>
                </a:lnTo>
                <a:lnTo>
                  <a:pt x="632" y="399"/>
                </a:lnTo>
                <a:lnTo>
                  <a:pt x="632" y="399"/>
                </a:lnTo>
                <a:lnTo>
                  <a:pt x="630" y="400"/>
                </a:lnTo>
                <a:lnTo>
                  <a:pt x="627" y="402"/>
                </a:lnTo>
                <a:close/>
                <a:moveTo>
                  <a:pt x="635" y="391"/>
                </a:moveTo>
                <a:lnTo>
                  <a:pt x="634" y="389"/>
                </a:lnTo>
                <a:lnTo>
                  <a:pt x="635" y="389"/>
                </a:lnTo>
                <a:lnTo>
                  <a:pt x="635" y="388"/>
                </a:lnTo>
                <a:lnTo>
                  <a:pt x="636" y="388"/>
                </a:lnTo>
                <a:lnTo>
                  <a:pt x="636" y="387"/>
                </a:lnTo>
                <a:cubicBezTo>
                  <a:pt x="636" y="385"/>
                  <a:pt x="633" y="379"/>
                  <a:pt x="633" y="378"/>
                </a:cubicBezTo>
                <a:lnTo>
                  <a:pt x="632" y="376"/>
                </a:lnTo>
                <a:lnTo>
                  <a:pt x="637" y="374"/>
                </a:lnTo>
                <a:cubicBezTo>
                  <a:pt x="637" y="377"/>
                  <a:pt x="637" y="380"/>
                  <a:pt x="637" y="383"/>
                </a:cubicBezTo>
                <a:cubicBezTo>
                  <a:pt x="638" y="385"/>
                  <a:pt x="638" y="388"/>
                  <a:pt x="638" y="389"/>
                </a:cubicBezTo>
                <a:lnTo>
                  <a:pt x="636" y="390"/>
                </a:lnTo>
                <a:lnTo>
                  <a:pt x="635" y="391"/>
                </a:lnTo>
                <a:close/>
                <a:moveTo>
                  <a:pt x="642" y="399"/>
                </a:moveTo>
                <a:lnTo>
                  <a:pt x="642" y="399"/>
                </a:lnTo>
                <a:lnTo>
                  <a:pt x="642" y="398"/>
                </a:lnTo>
                <a:lnTo>
                  <a:pt x="642" y="397"/>
                </a:lnTo>
                <a:lnTo>
                  <a:pt x="642" y="397"/>
                </a:lnTo>
                <a:lnTo>
                  <a:pt x="643" y="397"/>
                </a:lnTo>
                <a:lnTo>
                  <a:pt x="643" y="396"/>
                </a:lnTo>
                <a:lnTo>
                  <a:pt x="643" y="396"/>
                </a:lnTo>
                <a:lnTo>
                  <a:pt x="643" y="396"/>
                </a:lnTo>
                <a:lnTo>
                  <a:pt x="644" y="396"/>
                </a:lnTo>
                <a:lnTo>
                  <a:pt x="644" y="395"/>
                </a:lnTo>
                <a:lnTo>
                  <a:pt x="645" y="395"/>
                </a:lnTo>
                <a:lnTo>
                  <a:pt x="647" y="394"/>
                </a:lnTo>
                <a:lnTo>
                  <a:pt x="648" y="393"/>
                </a:lnTo>
                <a:lnTo>
                  <a:pt x="650" y="391"/>
                </a:lnTo>
                <a:lnTo>
                  <a:pt x="652" y="390"/>
                </a:lnTo>
                <a:lnTo>
                  <a:pt x="655" y="388"/>
                </a:lnTo>
                <a:lnTo>
                  <a:pt x="655" y="389"/>
                </a:lnTo>
                <a:lnTo>
                  <a:pt x="654" y="390"/>
                </a:lnTo>
                <a:lnTo>
                  <a:pt x="653" y="391"/>
                </a:lnTo>
                <a:cubicBezTo>
                  <a:pt x="650" y="394"/>
                  <a:pt x="643" y="400"/>
                  <a:pt x="642" y="399"/>
                </a:cubicBezTo>
                <a:close/>
                <a:moveTo>
                  <a:pt x="653" y="395"/>
                </a:moveTo>
                <a:cubicBezTo>
                  <a:pt x="659" y="391"/>
                  <a:pt x="663" y="385"/>
                  <a:pt x="665" y="383"/>
                </a:cubicBezTo>
                <a:lnTo>
                  <a:pt x="666" y="382"/>
                </a:lnTo>
                <a:lnTo>
                  <a:pt x="667" y="381"/>
                </a:lnTo>
                <a:lnTo>
                  <a:pt x="668" y="381"/>
                </a:lnTo>
                <a:cubicBezTo>
                  <a:pt x="676" y="376"/>
                  <a:pt x="682" y="372"/>
                  <a:pt x="689" y="365"/>
                </a:cubicBezTo>
                <a:lnTo>
                  <a:pt x="690" y="366"/>
                </a:lnTo>
                <a:lnTo>
                  <a:pt x="692" y="366"/>
                </a:lnTo>
                <a:cubicBezTo>
                  <a:pt x="681" y="380"/>
                  <a:pt x="668" y="390"/>
                  <a:pt x="653" y="395"/>
                </a:cubicBezTo>
                <a:close/>
                <a:moveTo>
                  <a:pt x="692" y="366"/>
                </a:moveTo>
                <a:lnTo>
                  <a:pt x="692" y="366"/>
                </a:lnTo>
                <a:lnTo>
                  <a:pt x="693" y="365"/>
                </a:lnTo>
                <a:lnTo>
                  <a:pt x="694" y="363"/>
                </a:lnTo>
                <a:lnTo>
                  <a:pt x="693" y="364"/>
                </a:lnTo>
                <a:lnTo>
                  <a:pt x="692" y="365"/>
                </a:lnTo>
                <a:lnTo>
                  <a:pt x="692" y="366"/>
                </a:lnTo>
                <a:close/>
                <a:moveTo>
                  <a:pt x="694" y="363"/>
                </a:moveTo>
                <a:lnTo>
                  <a:pt x="694" y="362"/>
                </a:lnTo>
                <a:lnTo>
                  <a:pt x="695" y="360"/>
                </a:lnTo>
                <a:lnTo>
                  <a:pt x="695" y="359"/>
                </a:lnTo>
                <a:lnTo>
                  <a:pt x="695" y="358"/>
                </a:lnTo>
                <a:lnTo>
                  <a:pt x="696" y="357"/>
                </a:lnTo>
                <a:lnTo>
                  <a:pt x="697" y="355"/>
                </a:lnTo>
                <a:lnTo>
                  <a:pt x="699" y="354"/>
                </a:lnTo>
                <a:cubicBezTo>
                  <a:pt x="701" y="351"/>
                  <a:pt x="702" y="350"/>
                  <a:pt x="702" y="350"/>
                </a:cubicBezTo>
                <a:lnTo>
                  <a:pt x="702" y="350"/>
                </a:lnTo>
                <a:cubicBezTo>
                  <a:pt x="703" y="350"/>
                  <a:pt x="699" y="356"/>
                  <a:pt x="698" y="358"/>
                </a:cubicBezTo>
                <a:lnTo>
                  <a:pt x="696" y="360"/>
                </a:lnTo>
                <a:lnTo>
                  <a:pt x="694" y="363"/>
                </a:lnTo>
                <a:close/>
                <a:moveTo>
                  <a:pt x="697" y="342"/>
                </a:moveTo>
                <a:lnTo>
                  <a:pt x="696" y="338"/>
                </a:lnTo>
                <a:lnTo>
                  <a:pt x="697" y="337"/>
                </a:lnTo>
                <a:lnTo>
                  <a:pt x="699" y="337"/>
                </a:lnTo>
                <a:lnTo>
                  <a:pt x="699" y="336"/>
                </a:lnTo>
                <a:lnTo>
                  <a:pt x="700" y="336"/>
                </a:lnTo>
                <a:lnTo>
                  <a:pt x="701" y="336"/>
                </a:lnTo>
                <a:lnTo>
                  <a:pt x="702" y="336"/>
                </a:lnTo>
                <a:lnTo>
                  <a:pt x="702" y="335"/>
                </a:lnTo>
                <a:lnTo>
                  <a:pt x="703" y="334"/>
                </a:lnTo>
                <a:lnTo>
                  <a:pt x="703" y="332"/>
                </a:lnTo>
                <a:lnTo>
                  <a:pt x="704" y="329"/>
                </a:lnTo>
                <a:lnTo>
                  <a:pt x="707" y="326"/>
                </a:lnTo>
                <a:lnTo>
                  <a:pt x="708" y="324"/>
                </a:lnTo>
                <a:lnTo>
                  <a:pt x="709" y="323"/>
                </a:lnTo>
                <a:lnTo>
                  <a:pt x="709" y="323"/>
                </a:lnTo>
                <a:lnTo>
                  <a:pt x="710" y="324"/>
                </a:lnTo>
                <a:lnTo>
                  <a:pt x="711" y="326"/>
                </a:lnTo>
                <a:cubicBezTo>
                  <a:pt x="704" y="340"/>
                  <a:pt x="702" y="340"/>
                  <a:pt x="699" y="341"/>
                </a:cubicBezTo>
                <a:lnTo>
                  <a:pt x="699" y="341"/>
                </a:lnTo>
                <a:lnTo>
                  <a:pt x="698" y="342"/>
                </a:lnTo>
                <a:lnTo>
                  <a:pt x="697" y="342"/>
                </a:lnTo>
                <a:close/>
                <a:moveTo>
                  <a:pt x="709" y="305"/>
                </a:moveTo>
                <a:lnTo>
                  <a:pt x="711" y="304"/>
                </a:lnTo>
                <a:lnTo>
                  <a:pt x="711" y="303"/>
                </a:lnTo>
                <a:lnTo>
                  <a:pt x="712" y="302"/>
                </a:lnTo>
                <a:lnTo>
                  <a:pt x="711" y="301"/>
                </a:lnTo>
                <a:lnTo>
                  <a:pt x="711" y="299"/>
                </a:lnTo>
                <a:lnTo>
                  <a:pt x="711" y="297"/>
                </a:lnTo>
                <a:cubicBezTo>
                  <a:pt x="718" y="300"/>
                  <a:pt x="713" y="306"/>
                  <a:pt x="715" y="305"/>
                </a:cubicBezTo>
                <a:lnTo>
                  <a:pt x="715" y="306"/>
                </a:lnTo>
                <a:cubicBezTo>
                  <a:pt x="715" y="308"/>
                  <a:pt x="713" y="311"/>
                  <a:pt x="712" y="312"/>
                </a:cubicBezTo>
                <a:cubicBezTo>
                  <a:pt x="712" y="309"/>
                  <a:pt x="710" y="305"/>
                  <a:pt x="709" y="305"/>
                </a:cubicBezTo>
                <a:close/>
                <a:moveTo>
                  <a:pt x="713" y="269"/>
                </a:moveTo>
                <a:lnTo>
                  <a:pt x="712" y="270"/>
                </a:lnTo>
                <a:lnTo>
                  <a:pt x="712" y="273"/>
                </a:lnTo>
                <a:lnTo>
                  <a:pt x="711" y="269"/>
                </a:lnTo>
                <a:lnTo>
                  <a:pt x="710" y="267"/>
                </a:lnTo>
                <a:lnTo>
                  <a:pt x="710" y="265"/>
                </a:lnTo>
                <a:lnTo>
                  <a:pt x="709" y="264"/>
                </a:lnTo>
                <a:lnTo>
                  <a:pt x="709" y="264"/>
                </a:lnTo>
                <a:lnTo>
                  <a:pt x="710" y="264"/>
                </a:lnTo>
                <a:lnTo>
                  <a:pt x="710" y="265"/>
                </a:lnTo>
                <a:lnTo>
                  <a:pt x="711" y="266"/>
                </a:lnTo>
                <a:lnTo>
                  <a:pt x="711" y="267"/>
                </a:lnTo>
                <a:lnTo>
                  <a:pt x="713" y="269"/>
                </a:lnTo>
                <a:close/>
                <a:moveTo>
                  <a:pt x="720" y="297"/>
                </a:moveTo>
                <a:lnTo>
                  <a:pt x="719" y="295"/>
                </a:lnTo>
                <a:lnTo>
                  <a:pt x="718" y="294"/>
                </a:lnTo>
                <a:lnTo>
                  <a:pt x="718" y="293"/>
                </a:lnTo>
                <a:lnTo>
                  <a:pt x="718" y="292"/>
                </a:lnTo>
                <a:lnTo>
                  <a:pt x="720" y="294"/>
                </a:lnTo>
                <a:lnTo>
                  <a:pt x="720" y="295"/>
                </a:lnTo>
                <a:lnTo>
                  <a:pt x="720" y="296"/>
                </a:lnTo>
                <a:lnTo>
                  <a:pt x="720" y="297"/>
                </a:lnTo>
                <a:close/>
                <a:moveTo>
                  <a:pt x="714" y="280"/>
                </a:moveTo>
                <a:lnTo>
                  <a:pt x="714" y="279"/>
                </a:lnTo>
                <a:lnTo>
                  <a:pt x="715" y="277"/>
                </a:lnTo>
                <a:lnTo>
                  <a:pt x="715" y="277"/>
                </a:lnTo>
                <a:lnTo>
                  <a:pt x="716" y="276"/>
                </a:lnTo>
                <a:lnTo>
                  <a:pt x="716" y="276"/>
                </a:lnTo>
                <a:lnTo>
                  <a:pt x="716" y="275"/>
                </a:lnTo>
                <a:lnTo>
                  <a:pt x="717" y="276"/>
                </a:lnTo>
                <a:lnTo>
                  <a:pt x="717" y="276"/>
                </a:lnTo>
                <a:lnTo>
                  <a:pt x="718" y="277"/>
                </a:lnTo>
                <a:lnTo>
                  <a:pt x="718" y="278"/>
                </a:lnTo>
                <a:lnTo>
                  <a:pt x="719" y="280"/>
                </a:lnTo>
                <a:lnTo>
                  <a:pt x="720" y="282"/>
                </a:lnTo>
                <a:lnTo>
                  <a:pt x="721" y="284"/>
                </a:lnTo>
                <a:lnTo>
                  <a:pt x="722" y="287"/>
                </a:lnTo>
                <a:lnTo>
                  <a:pt x="721" y="289"/>
                </a:lnTo>
                <a:lnTo>
                  <a:pt x="714" y="280"/>
                </a:lnTo>
                <a:close/>
                <a:moveTo>
                  <a:pt x="721" y="311"/>
                </a:moveTo>
                <a:lnTo>
                  <a:pt x="722" y="309"/>
                </a:lnTo>
                <a:lnTo>
                  <a:pt x="723" y="309"/>
                </a:lnTo>
                <a:lnTo>
                  <a:pt x="722" y="312"/>
                </a:lnTo>
                <a:lnTo>
                  <a:pt x="722" y="313"/>
                </a:lnTo>
                <a:lnTo>
                  <a:pt x="722" y="313"/>
                </a:lnTo>
                <a:lnTo>
                  <a:pt x="721" y="312"/>
                </a:lnTo>
                <a:lnTo>
                  <a:pt x="721" y="311"/>
                </a:lnTo>
                <a:close/>
                <a:moveTo>
                  <a:pt x="723" y="247"/>
                </a:moveTo>
                <a:cubicBezTo>
                  <a:pt x="719" y="240"/>
                  <a:pt x="716" y="236"/>
                  <a:pt x="715" y="235"/>
                </a:cubicBezTo>
                <a:cubicBezTo>
                  <a:pt x="712" y="231"/>
                  <a:pt x="712" y="228"/>
                  <a:pt x="712" y="223"/>
                </a:cubicBezTo>
                <a:lnTo>
                  <a:pt x="712" y="222"/>
                </a:lnTo>
                <a:cubicBezTo>
                  <a:pt x="718" y="231"/>
                  <a:pt x="718" y="232"/>
                  <a:pt x="720" y="234"/>
                </a:cubicBezTo>
                <a:cubicBezTo>
                  <a:pt x="720" y="235"/>
                  <a:pt x="723" y="240"/>
                  <a:pt x="724" y="242"/>
                </a:cubicBezTo>
                <a:lnTo>
                  <a:pt x="723" y="247"/>
                </a:lnTo>
                <a:close/>
                <a:moveTo>
                  <a:pt x="729" y="257"/>
                </a:moveTo>
                <a:lnTo>
                  <a:pt x="729" y="254"/>
                </a:lnTo>
                <a:lnTo>
                  <a:pt x="729" y="253"/>
                </a:lnTo>
                <a:lnTo>
                  <a:pt x="730" y="253"/>
                </a:lnTo>
                <a:lnTo>
                  <a:pt x="730" y="254"/>
                </a:lnTo>
                <a:lnTo>
                  <a:pt x="731" y="257"/>
                </a:lnTo>
                <a:lnTo>
                  <a:pt x="729" y="257"/>
                </a:lnTo>
                <a:close/>
                <a:moveTo>
                  <a:pt x="741" y="254"/>
                </a:moveTo>
                <a:lnTo>
                  <a:pt x="741" y="253"/>
                </a:lnTo>
                <a:lnTo>
                  <a:pt x="741" y="253"/>
                </a:lnTo>
                <a:lnTo>
                  <a:pt x="742" y="252"/>
                </a:lnTo>
                <a:lnTo>
                  <a:pt x="742" y="252"/>
                </a:lnTo>
                <a:lnTo>
                  <a:pt x="742" y="251"/>
                </a:lnTo>
                <a:lnTo>
                  <a:pt x="741" y="251"/>
                </a:lnTo>
                <a:lnTo>
                  <a:pt x="741" y="250"/>
                </a:lnTo>
                <a:lnTo>
                  <a:pt x="741" y="249"/>
                </a:lnTo>
                <a:lnTo>
                  <a:pt x="740" y="247"/>
                </a:lnTo>
                <a:lnTo>
                  <a:pt x="739" y="246"/>
                </a:lnTo>
                <a:lnTo>
                  <a:pt x="739" y="244"/>
                </a:lnTo>
                <a:lnTo>
                  <a:pt x="738" y="241"/>
                </a:lnTo>
                <a:lnTo>
                  <a:pt x="739" y="242"/>
                </a:lnTo>
                <a:lnTo>
                  <a:pt x="740" y="242"/>
                </a:lnTo>
                <a:lnTo>
                  <a:pt x="742" y="241"/>
                </a:lnTo>
                <a:lnTo>
                  <a:pt x="742" y="239"/>
                </a:lnTo>
                <a:cubicBezTo>
                  <a:pt x="736" y="227"/>
                  <a:pt x="737" y="224"/>
                  <a:pt x="736" y="223"/>
                </a:cubicBezTo>
                <a:cubicBezTo>
                  <a:pt x="737" y="221"/>
                  <a:pt x="734" y="217"/>
                  <a:pt x="727" y="209"/>
                </a:cubicBezTo>
                <a:lnTo>
                  <a:pt x="724" y="200"/>
                </a:lnTo>
                <a:cubicBezTo>
                  <a:pt x="734" y="213"/>
                  <a:pt x="743" y="232"/>
                  <a:pt x="743" y="246"/>
                </a:cubicBezTo>
                <a:cubicBezTo>
                  <a:pt x="743" y="250"/>
                  <a:pt x="742" y="255"/>
                  <a:pt x="741" y="259"/>
                </a:cubicBezTo>
                <a:lnTo>
                  <a:pt x="740" y="258"/>
                </a:lnTo>
                <a:lnTo>
                  <a:pt x="741" y="257"/>
                </a:lnTo>
                <a:lnTo>
                  <a:pt x="741" y="256"/>
                </a:lnTo>
                <a:lnTo>
                  <a:pt x="741" y="254"/>
                </a:lnTo>
                <a:close/>
                <a:moveTo>
                  <a:pt x="250" y="309"/>
                </a:moveTo>
                <a:cubicBezTo>
                  <a:pt x="250" y="307"/>
                  <a:pt x="250" y="302"/>
                  <a:pt x="250" y="301"/>
                </a:cubicBezTo>
                <a:cubicBezTo>
                  <a:pt x="251" y="298"/>
                  <a:pt x="251" y="294"/>
                  <a:pt x="251" y="294"/>
                </a:cubicBezTo>
                <a:lnTo>
                  <a:pt x="250" y="293"/>
                </a:lnTo>
                <a:lnTo>
                  <a:pt x="248" y="293"/>
                </a:lnTo>
                <a:lnTo>
                  <a:pt x="248" y="293"/>
                </a:lnTo>
                <a:lnTo>
                  <a:pt x="248" y="293"/>
                </a:lnTo>
                <a:lnTo>
                  <a:pt x="247" y="294"/>
                </a:lnTo>
                <a:lnTo>
                  <a:pt x="247" y="294"/>
                </a:lnTo>
                <a:lnTo>
                  <a:pt x="247" y="294"/>
                </a:lnTo>
                <a:lnTo>
                  <a:pt x="247" y="294"/>
                </a:lnTo>
                <a:lnTo>
                  <a:pt x="247" y="296"/>
                </a:lnTo>
                <a:lnTo>
                  <a:pt x="244" y="295"/>
                </a:lnTo>
                <a:lnTo>
                  <a:pt x="242" y="294"/>
                </a:lnTo>
                <a:lnTo>
                  <a:pt x="241" y="293"/>
                </a:lnTo>
                <a:lnTo>
                  <a:pt x="241" y="293"/>
                </a:lnTo>
                <a:lnTo>
                  <a:pt x="241" y="292"/>
                </a:lnTo>
                <a:lnTo>
                  <a:pt x="241" y="291"/>
                </a:lnTo>
                <a:cubicBezTo>
                  <a:pt x="244" y="293"/>
                  <a:pt x="246" y="294"/>
                  <a:pt x="247" y="294"/>
                </a:cubicBezTo>
                <a:lnTo>
                  <a:pt x="247" y="294"/>
                </a:lnTo>
                <a:lnTo>
                  <a:pt x="248" y="293"/>
                </a:lnTo>
                <a:lnTo>
                  <a:pt x="248" y="293"/>
                </a:lnTo>
                <a:lnTo>
                  <a:pt x="248" y="293"/>
                </a:lnTo>
                <a:cubicBezTo>
                  <a:pt x="250" y="290"/>
                  <a:pt x="233" y="278"/>
                  <a:pt x="212" y="273"/>
                </a:cubicBezTo>
                <a:lnTo>
                  <a:pt x="210" y="270"/>
                </a:lnTo>
                <a:lnTo>
                  <a:pt x="209" y="270"/>
                </a:lnTo>
                <a:lnTo>
                  <a:pt x="207" y="271"/>
                </a:lnTo>
                <a:cubicBezTo>
                  <a:pt x="207" y="271"/>
                  <a:pt x="205" y="272"/>
                  <a:pt x="204" y="271"/>
                </a:cubicBezTo>
                <a:cubicBezTo>
                  <a:pt x="202" y="272"/>
                  <a:pt x="196" y="271"/>
                  <a:pt x="192" y="270"/>
                </a:cubicBezTo>
                <a:cubicBezTo>
                  <a:pt x="185" y="269"/>
                  <a:pt x="170" y="268"/>
                  <a:pt x="161" y="268"/>
                </a:cubicBezTo>
                <a:cubicBezTo>
                  <a:pt x="117" y="259"/>
                  <a:pt x="41" y="317"/>
                  <a:pt x="14" y="371"/>
                </a:cubicBezTo>
                <a:lnTo>
                  <a:pt x="14" y="372"/>
                </a:lnTo>
                <a:cubicBezTo>
                  <a:pt x="14" y="373"/>
                  <a:pt x="14" y="374"/>
                  <a:pt x="14" y="374"/>
                </a:cubicBezTo>
                <a:cubicBezTo>
                  <a:pt x="14" y="374"/>
                  <a:pt x="14" y="375"/>
                  <a:pt x="14" y="375"/>
                </a:cubicBezTo>
                <a:cubicBezTo>
                  <a:pt x="13" y="375"/>
                  <a:pt x="10" y="384"/>
                  <a:pt x="7" y="396"/>
                </a:cubicBezTo>
                <a:cubicBezTo>
                  <a:pt x="2" y="397"/>
                  <a:pt x="0" y="408"/>
                  <a:pt x="0" y="415"/>
                </a:cubicBezTo>
                <a:cubicBezTo>
                  <a:pt x="-1" y="435"/>
                  <a:pt x="10" y="469"/>
                  <a:pt x="19" y="482"/>
                </a:cubicBezTo>
                <a:lnTo>
                  <a:pt x="19" y="483"/>
                </a:lnTo>
                <a:lnTo>
                  <a:pt x="19" y="483"/>
                </a:lnTo>
                <a:lnTo>
                  <a:pt x="19" y="484"/>
                </a:lnTo>
                <a:cubicBezTo>
                  <a:pt x="16" y="495"/>
                  <a:pt x="54" y="534"/>
                  <a:pt x="116" y="532"/>
                </a:cubicBezTo>
                <a:lnTo>
                  <a:pt x="119" y="532"/>
                </a:lnTo>
                <a:lnTo>
                  <a:pt x="123" y="532"/>
                </a:lnTo>
                <a:lnTo>
                  <a:pt x="127" y="532"/>
                </a:lnTo>
                <a:lnTo>
                  <a:pt x="131" y="532"/>
                </a:lnTo>
                <a:lnTo>
                  <a:pt x="135" y="531"/>
                </a:lnTo>
                <a:lnTo>
                  <a:pt x="137" y="533"/>
                </a:lnTo>
                <a:lnTo>
                  <a:pt x="138" y="533"/>
                </a:lnTo>
                <a:lnTo>
                  <a:pt x="139" y="532"/>
                </a:lnTo>
                <a:lnTo>
                  <a:pt x="139" y="532"/>
                </a:lnTo>
                <a:lnTo>
                  <a:pt x="139" y="531"/>
                </a:lnTo>
                <a:lnTo>
                  <a:pt x="139" y="531"/>
                </a:lnTo>
                <a:lnTo>
                  <a:pt x="139" y="531"/>
                </a:lnTo>
                <a:lnTo>
                  <a:pt x="140" y="531"/>
                </a:lnTo>
                <a:lnTo>
                  <a:pt x="140" y="531"/>
                </a:lnTo>
                <a:lnTo>
                  <a:pt x="141" y="530"/>
                </a:lnTo>
                <a:lnTo>
                  <a:pt x="143" y="530"/>
                </a:lnTo>
                <a:lnTo>
                  <a:pt x="145" y="530"/>
                </a:lnTo>
                <a:lnTo>
                  <a:pt x="148" y="529"/>
                </a:lnTo>
                <a:lnTo>
                  <a:pt x="149" y="530"/>
                </a:lnTo>
                <a:lnTo>
                  <a:pt x="149" y="532"/>
                </a:lnTo>
                <a:lnTo>
                  <a:pt x="149" y="533"/>
                </a:lnTo>
                <a:lnTo>
                  <a:pt x="149" y="535"/>
                </a:lnTo>
                <a:lnTo>
                  <a:pt x="150" y="536"/>
                </a:lnTo>
                <a:lnTo>
                  <a:pt x="150" y="537"/>
                </a:lnTo>
                <a:lnTo>
                  <a:pt x="151" y="538"/>
                </a:lnTo>
                <a:lnTo>
                  <a:pt x="151" y="538"/>
                </a:lnTo>
                <a:lnTo>
                  <a:pt x="152" y="538"/>
                </a:lnTo>
                <a:cubicBezTo>
                  <a:pt x="155" y="535"/>
                  <a:pt x="155" y="529"/>
                  <a:pt x="155" y="530"/>
                </a:cubicBezTo>
                <a:lnTo>
                  <a:pt x="155" y="529"/>
                </a:lnTo>
                <a:lnTo>
                  <a:pt x="155" y="529"/>
                </a:lnTo>
                <a:lnTo>
                  <a:pt x="155" y="528"/>
                </a:lnTo>
                <a:lnTo>
                  <a:pt x="156" y="528"/>
                </a:lnTo>
                <a:cubicBezTo>
                  <a:pt x="156" y="528"/>
                  <a:pt x="158" y="527"/>
                  <a:pt x="159" y="527"/>
                </a:cubicBezTo>
                <a:cubicBezTo>
                  <a:pt x="161" y="527"/>
                  <a:pt x="170" y="525"/>
                  <a:pt x="173" y="524"/>
                </a:cubicBezTo>
                <a:lnTo>
                  <a:pt x="175" y="524"/>
                </a:lnTo>
                <a:lnTo>
                  <a:pt x="177" y="523"/>
                </a:lnTo>
                <a:lnTo>
                  <a:pt x="177" y="523"/>
                </a:lnTo>
                <a:lnTo>
                  <a:pt x="180" y="522"/>
                </a:lnTo>
                <a:lnTo>
                  <a:pt x="182" y="521"/>
                </a:lnTo>
                <a:lnTo>
                  <a:pt x="183" y="521"/>
                </a:lnTo>
                <a:lnTo>
                  <a:pt x="184" y="520"/>
                </a:lnTo>
                <a:lnTo>
                  <a:pt x="185" y="520"/>
                </a:lnTo>
                <a:lnTo>
                  <a:pt x="185" y="520"/>
                </a:lnTo>
                <a:lnTo>
                  <a:pt x="186" y="521"/>
                </a:lnTo>
                <a:lnTo>
                  <a:pt x="186" y="522"/>
                </a:lnTo>
                <a:lnTo>
                  <a:pt x="187" y="523"/>
                </a:lnTo>
                <a:lnTo>
                  <a:pt x="189" y="524"/>
                </a:lnTo>
                <a:lnTo>
                  <a:pt x="190" y="525"/>
                </a:lnTo>
                <a:lnTo>
                  <a:pt x="191" y="525"/>
                </a:lnTo>
                <a:lnTo>
                  <a:pt x="192" y="524"/>
                </a:lnTo>
                <a:lnTo>
                  <a:pt x="193" y="522"/>
                </a:lnTo>
                <a:lnTo>
                  <a:pt x="194" y="521"/>
                </a:lnTo>
                <a:lnTo>
                  <a:pt x="195" y="520"/>
                </a:lnTo>
                <a:lnTo>
                  <a:pt x="198" y="519"/>
                </a:lnTo>
                <a:lnTo>
                  <a:pt x="199" y="517"/>
                </a:lnTo>
                <a:lnTo>
                  <a:pt x="200" y="515"/>
                </a:lnTo>
                <a:lnTo>
                  <a:pt x="200" y="514"/>
                </a:lnTo>
                <a:lnTo>
                  <a:pt x="201" y="513"/>
                </a:lnTo>
                <a:lnTo>
                  <a:pt x="202" y="513"/>
                </a:lnTo>
                <a:lnTo>
                  <a:pt x="202" y="512"/>
                </a:lnTo>
                <a:lnTo>
                  <a:pt x="203" y="512"/>
                </a:lnTo>
                <a:lnTo>
                  <a:pt x="203" y="513"/>
                </a:lnTo>
                <a:lnTo>
                  <a:pt x="203" y="513"/>
                </a:lnTo>
                <a:lnTo>
                  <a:pt x="204" y="513"/>
                </a:lnTo>
                <a:lnTo>
                  <a:pt x="204" y="514"/>
                </a:lnTo>
                <a:lnTo>
                  <a:pt x="205" y="514"/>
                </a:lnTo>
                <a:lnTo>
                  <a:pt x="205" y="515"/>
                </a:lnTo>
                <a:lnTo>
                  <a:pt x="205" y="515"/>
                </a:lnTo>
                <a:lnTo>
                  <a:pt x="206" y="515"/>
                </a:lnTo>
                <a:lnTo>
                  <a:pt x="206" y="515"/>
                </a:lnTo>
                <a:lnTo>
                  <a:pt x="207" y="515"/>
                </a:lnTo>
                <a:lnTo>
                  <a:pt x="207" y="515"/>
                </a:lnTo>
                <a:lnTo>
                  <a:pt x="208" y="514"/>
                </a:lnTo>
                <a:lnTo>
                  <a:pt x="208" y="513"/>
                </a:lnTo>
                <a:lnTo>
                  <a:pt x="209" y="511"/>
                </a:lnTo>
                <a:lnTo>
                  <a:pt x="210" y="509"/>
                </a:lnTo>
                <a:lnTo>
                  <a:pt x="211" y="508"/>
                </a:lnTo>
                <a:lnTo>
                  <a:pt x="213" y="508"/>
                </a:lnTo>
                <a:lnTo>
                  <a:pt x="214" y="507"/>
                </a:lnTo>
                <a:lnTo>
                  <a:pt x="214" y="506"/>
                </a:lnTo>
                <a:lnTo>
                  <a:pt x="215" y="506"/>
                </a:lnTo>
                <a:lnTo>
                  <a:pt x="215" y="506"/>
                </a:lnTo>
                <a:lnTo>
                  <a:pt x="216" y="507"/>
                </a:lnTo>
                <a:lnTo>
                  <a:pt x="216" y="508"/>
                </a:lnTo>
                <a:lnTo>
                  <a:pt x="217" y="509"/>
                </a:lnTo>
                <a:lnTo>
                  <a:pt x="218" y="511"/>
                </a:lnTo>
                <a:lnTo>
                  <a:pt x="219" y="513"/>
                </a:lnTo>
                <a:lnTo>
                  <a:pt x="220" y="516"/>
                </a:lnTo>
                <a:lnTo>
                  <a:pt x="221" y="517"/>
                </a:lnTo>
                <a:lnTo>
                  <a:pt x="223" y="517"/>
                </a:lnTo>
                <a:lnTo>
                  <a:pt x="224" y="516"/>
                </a:lnTo>
                <a:lnTo>
                  <a:pt x="224" y="514"/>
                </a:lnTo>
                <a:lnTo>
                  <a:pt x="224" y="512"/>
                </a:lnTo>
                <a:lnTo>
                  <a:pt x="223" y="511"/>
                </a:lnTo>
                <a:lnTo>
                  <a:pt x="223" y="510"/>
                </a:lnTo>
                <a:lnTo>
                  <a:pt x="222" y="509"/>
                </a:lnTo>
                <a:lnTo>
                  <a:pt x="222" y="508"/>
                </a:lnTo>
                <a:lnTo>
                  <a:pt x="221" y="507"/>
                </a:lnTo>
                <a:lnTo>
                  <a:pt x="221" y="505"/>
                </a:lnTo>
                <a:lnTo>
                  <a:pt x="220" y="504"/>
                </a:lnTo>
                <a:lnTo>
                  <a:pt x="220" y="503"/>
                </a:lnTo>
                <a:cubicBezTo>
                  <a:pt x="223" y="501"/>
                  <a:pt x="242" y="488"/>
                  <a:pt x="242" y="486"/>
                </a:cubicBezTo>
                <a:lnTo>
                  <a:pt x="243" y="485"/>
                </a:lnTo>
                <a:lnTo>
                  <a:pt x="241" y="483"/>
                </a:lnTo>
                <a:lnTo>
                  <a:pt x="240" y="483"/>
                </a:lnTo>
                <a:cubicBezTo>
                  <a:pt x="234" y="490"/>
                  <a:pt x="224" y="496"/>
                  <a:pt x="219" y="499"/>
                </a:cubicBezTo>
                <a:cubicBezTo>
                  <a:pt x="217" y="494"/>
                  <a:pt x="217" y="494"/>
                  <a:pt x="217" y="493"/>
                </a:cubicBezTo>
                <a:lnTo>
                  <a:pt x="217" y="492"/>
                </a:lnTo>
                <a:lnTo>
                  <a:pt x="217" y="490"/>
                </a:lnTo>
                <a:lnTo>
                  <a:pt x="218" y="488"/>
                </a:lnTo>
                <a:lnTo>
                  <a:pt x="218" y="487"/>
                </a:lnTo>
                <a:lnTo>
                  <a:pt x="217" y="485"/>
                </a:lnTo>
                <a:lnTo>
                  <a:pt x="216" y="485"/>
                </a:lnTo>
                <a:lnTo>
                  <a:pt x="215" y="485"/>
                </a:lnTo>
                <a:lnTo>
                  <a:pt x="215" y="484"/>
                </a:lnTo>
                <a:lnTo>
                  <a:pt x="215" y="484"/>
                </a:lnTo>
                <a:lnTo>
                  <a:pt x="215" y="483"/>
                </a:lnTo>
                <a:lnTo>
                  <a:pt x="215" y="483"/>
                </a:lnTo>
                <a:lnTo>
                  <a:pt x="215" y="482"/>
                </a:lnTo>
                <a:lnTo>
                  <a:pt x="215" y="482"/>
                </a:lnTo>
                <a:lnTo>
                  <a:pt x="215" y="482"/>
                </a:lnTo>
                <a:lnTo>
                  <a:pt x="215" y="482"/>
                </a:lnTo>
                <a:lnTo>
                  <a:pt x="215" y="481"/>
                </a:lnTo>
                <a:lnTo>
                  <a:pt x="216" y="481"/>
                </a:lnTo>
                <a:lnTo>
                  <a:pt x="216" y="480"/>
                </a:lnTo>
                <a:lnTo>
                  <a:pt x="217" y="479"/>
                </a:lnTo>
                <a:cubicBezTo>
                  <a:pt x="218" y="478"/>
                  <a:pt x="226" y="469"/>
                  <a:pt x="230" y="464"/>
                </a:cubicBezTo>
                <a:lnTo>
                  <a:pt x="230" y="462"/>
                </a:lnTo>
                <a:lnTo>
                  <a:pt x="230" y="461"/>
                </a:lnTo>
                <a:lnTo>
                  <a:pt x="230" y="461"/>
                </a:lnTo>
                <a:lnTo>
                  <a:pt x="229" y="460"/>
                </a:lnTo>
                <a:lnTo>
                  <a:pt x="229" y="460"/>
                </a:lnTo>
                <a:lnTo>
                  <a:pt x="229" y="460"/>
                </a:lnTo>
                <a:lnTo>
                  <a:pt x="228" y="460"/>
                </a:lnTo>
                <a:cubicBezTo>
                  <a:pt x="227" y="459"/>
                  <a:pt x="223" y="465"/>
                  <a:pt x="221" y="467"/>
                </a:cubicBezTo>
                <a:lnTo>
                  <a:pt x="220" y="469"/>
                </a:lnTo>
                <a:lnTo>
                  <a:pt x="218" y="471"/>
                </a:lnTo>
                <a:lnTo>
                  <a:pt x="217" y="473"/>
                </a:lnTo>
                <a:lnTo>
                  <a:pt x="215" y="475"/>
                </a:lnTo>
                <a:cubicBezTo>
                  <a:pt x="218" y="449"/>
                  <a:pt x="221" y="421"/>
                  <a:pt x="222" y="409"/>
                </a:cubicBezTo>
                <a:cubicBezTo>
                  <a:pt x="227" y="359"/>
                  <a:pt x="231" y="334"/>
                  <a:pt x="244" y="326"/>
                </a:cubicBezTo>
                <a:lnTo>
                  <a:pt x="243" y="327"/>
                </a:lnTo>
                <a:lnTo>
                  <a:pt x="244" y="329"/>
                </a:lnTo>
                <a:lnTo>
                  <a:pt x="245" y="330"/>
                </a:lnTo>
                <a:cubicBezTo>
                  <a:pt x="251" y="328"/>
                  <a:pt x="259" y="301"/>
                  <a:pt x="259" y="297"/>
                </a:cubicBezTo>
                <a:lnTo>
                  <a:pt x="259" y="296"/>
                </a:lnTo>
                <a:lnTo>
                  <a:pt x="258" y="295"/>
                </a:lnTo>
                <a:lnTo>
                  <a:pt x="258" y="294"/>
                </a:lnTo>
                <a:lnTo>
                  <a:pt x="258" y="294"/>
                </a:lnTo>
                <a:lnTo>
                  <a:pt x="257" y="294"/>
                </a:lnTo>
                <a:lnTo>
                  <a:pt x="257" y="294"/>
                </a:lnTo>
                <a:lnTo>
                  <a:pt x="256" y="294"/>
                </a:lnTo>
                <a:lnTo>
                  <a:pt x="256" y="294"/>
                </a:lnTo>
                <a:cubicBezTo>
                  <a:pt x="255" y="295"/>
                  <a:pt x="254" y="300"/>
                  <a:pt x="253" y="301"/>
                </a:cubicBezTo>
                <a:lnTo>
                  <a:pt x="253" y="303"/>
                </a:lnTo>
                <a:lnTo>
                  <a:pt x="252" y="304"/>
                </a:lnTo>
                <a:lnTo>
                  <a:pt x="251" y="306"/>
                </a:lnTo>
                <a:lnTo>
                  <a:pt x="251" y="308"/>
                </a:lnTo>
                <a:lnTo>
                  <a:pt x="250" y="309"/>
                </a:lnTo>
                <a:close/>
                <a:moveTo>
                  <a:pt x="214" y="290"/>
                </a:moveTo>
                <a:lnTo>
                  <a:pt x="214" y="288"/>
                </a:lnTo>
                <a:lnTo>
                  <a:pt x="214" y="287"/>
                </a:lnTo>
                <a:lnTo>
                  <a:pt x="215" y="287"/>
                </a:lnTo>
                <a:lnTo>
                  <a:pt x="218" y="288"/>
                </a:lnTo>
                <a:cubicBezTo>
                  <a:pt x="214" y="298"/>
                  <a:pt x="213" y="304"/>
                  <a:pt x="213" y="304"/>
                </a:cubicBezTo>
                <a:lnTo>
                  <a:pt x="213" y="304"/>
                </a:lnTo>
                <a:lnTo>
                  <a:pt x="213" y="304"/>
                </a:lnTo>
                <a:lnTo>
                  <a:pt x="213" y="304"/>
                </a:lnTo>
                <a:cubicBezTo>
                  <a:pt x="213" y="304"/>
                  <a:pt x="214" y="294"/>
                  <a:pt x="214" y="290"/>
                </a:cubicBezTo>
                <a:close/>
                <a:moveTo>
                  <a:pt x="217" y="304"/>
                </a:moveTo>
                <a:lnTo>
                  <a:pt x="216" y="307"/>
                </a:lnTo>
                <a:lnTo>
                  <a:pt x="216" y="309"/>
                </a:lnTo>
                <a:lnTo>
                  <a:pt x="215" y="311"/>
                </a:lnTo>
                <a:lnTo>
                  <a:pt x="215" y="311"/>
                </a:lnTo>
                <a:lnTo>
                  <a:pt x="215" y="311"/>
                </a:lnTo>
                <a:lnTo>
                  <a:pt x="215" y="312"/>
                </a:lnTo>
                <a:lnTo>
                  <a:pt x="217" y="304"/>
                </a:lnTo>
                <a:close/>
                <a:moveTo>
                  <a:pt x="211" y="288"/>
                </a:moveTo>
                <a:lnTo>
                  <a:pt x="210" y="289"/>
                </a:lnTo>
                <a:lnTo>
                  <a:pt x="210" y="290"/>
                </a:lnTo>
                <a:lnTo>
                  <a:pt x="209" y="291"/>
                </a:lnTo>
                <a:lnTo>
                  <a:pt x="209" y="293"/>
                </a:lnTo>
                <a:lnTo>
                  <a:pt x="208" y="294"/>
                </a:lnTo>
                <a:cubicBezTo>
                  <a:pt x="210" y="289"/>
                  <a:pt x="210" y="285"/>
                  <a:pt x="210" y="285"/>
                </a:cubicBezTo>
                <a:lnTo>
                  <a:pt x="210" y="285"/>
                </a:lnTo>
                <a:lnTo>
                  <a:pt x="210" y="285"/>
                </a:lnTo>
                <a:lnTo>
                  <a:pt x="210" y="285"/>
                </a:lnTo>
                <a:lnTo>
                  <a:pt x="210" y="285"/>
                </a:lnTo>
                <a:lnTo>
                  <a:pt x="210" y="286"/>
                </a:lnTo>
                <a:lnTo>
                  <a:pt x="211" y="288"/>
                </a:lnTo>
                <a:close/>
                <a:moveTo>
                  <a:pt x="207" y="277"/>
                </a:moveTo>
                <a:lnTo>
                  <a:pt x="205" y="279"/>
                </a:lnTo>
                <a:lnTo>
                  <a:pt x="205" y="279"/>
                </a:lnTo>
                <a:lnTo>
                  <a:pt x="207" y="277"/>
                </a:lnTo>
                <a:close/>
                <a:moveTo>
                  <a:pt x="189" y="365"/>
                </a:moveTo>
                <a:lnTo>
                  <a:pt x="188" y="363"/>
                </a:lnTo>
                <a:lnTo>
                  <a:pt x="186" y="363"/>
                </a:lnTo>
                <a:lnTo>
                  <a:pt x="185" y="365"/>
                </a:lnTo>
                <a:cubicBezTo>
                  <a:pt x="189" y="345"/>
                  <a:pt x="194" y="326"/>
                  <a:pt x="195" y="321"/>
                </a:cubicBezTo>
                <a:cubicBezTo>
                  <a:pt x="198" y="308"/>
                  <a:pt x="199" y="303"/>
                  <a:pt x="200" y="303"/>
                </a:cubicBezTo>
                <a:lnTo>
                  <a:pt x="200" y="303"/>
                </a:lnTo>
                <a:lnTo>
                  <a:pt x="200" y="303"/>
                </a:lnTo>
                <a:cubicBezTo>
                  <a:pt x="200" y="302"/>
                  <a:pt x="198" y="310"/>
                  <a:pt x="198" y="314"/>
                </a:cubicBezTo>
                <a:cubicBezTo>
                  <a:pt x="196" y="323"/>
                  <a:pt x="191" y="348"/>
                  <a:pt x="189" y="365"/>
                </a:cubicBezTo>
                <a:close/>
                <a:moveTo>
                  <a:pt x="192" y="496"/>
                </a:moveTo>
                <a:lnTo>
                  <a:pt x="191" y="496"/>
                </a:lnTo>
                <a:lnTo>
                  <a:pt x="188" y="497"/>
                </a:lnTo>
                <a:lnTo>
                  <a:pt x="187" y="498"/>
                </a:lnTo>
                <a:cubicBezTo>
                  <a:pt x="188" y="488"/>
                  <a:pt x="189" y="476"/>
                  <a:pt x="189" y="472"/>
                </a:cubicBezTo>
                <a:cubicBezTo>
                  <a:pt x="190" y="470"/>
                  <a:pt x="190" y="468"/>
                  <a:pt x="190" y="468"/>
                </a:cubicBezTo>
                <a:lnTo>
                  <a:pt x="190" y="468"/>
                </a:lnTo>
                <a:lnTo>
                  <a:pt x="190" y="468"/>
                </a:lnTo>
                <a:lnTo>
                  <a:pt x="190" y="468"/>
                </a:lnTo>
                <a:cubicBezTo>
                  <a:pt x="190" y="468"/>
                  <a:pt x="191" y="477"/>
                  <a:pt x="191" y="486"/>
                </a:cubicBezTo>
                <a:lnTo>
                  <a:pt x="191" y="488"/>
                </a:lnTo>
                <a:lnTo>
                  <a:pt x="192" y="491"/>
                </a:lnTo>
                <a:lnTo>
                  <a:pt x="192" y="493"/>
                </a:lnTo>
                <a:lnTo>
                  <a:pt x="192" y="496"/>
                </a:lnTo>
                <a:close/>
                <a:moveTo>
                  <a:pt x="169" y="324"/>
                </a:moveTo>
                <a:cubicBezTo>
                  <a:pt x="171" y="317"/>
                  <a:pt x="172" y="314"/>
                  <a:pt x="172" y="315"/>
                </a:cubicBezTo>
                <a:cubicBezTo>
                  <a:pt x="172" y="315"/>
                  <a:pt x="160" y="362"/>
                  <a:pt x="160" y="360"/>
                </a:cubicBezTo>
                <a:cubicBezTo>
                  <a:pt x="159" y="363"/>
                  <a:pt x="164" y="344"/>
                  <a:pt x="169" y="324"/>
                </a:cubicBezTo>
                <a:close/>
                <a:moveTo>
                  <a:pt x="170" y="383"/>
                </a:moveTo>
                <a:cubicBezTo>
                  <a:pt x="170" y="393"/>
                  <a:pt x="169" y="425"/>
                  <a:pt x="169" y="423"/>
                </a:cubicBezTo>
                <a:lnTo>
                  <a:pt x="169" y="423"/>
                </a:lnTo>
                <a:lnTo>
                  <a:pt x="169" y="423"/>
                </a:lnTo>
                <a:cubicBezTo>
                  <a:pt x="169" y="424"/>
                  <a:pt x="169" y="405"/>
                  <a:pt x="170" y="383"/>
                </a:cubicBezTo>
                <a:close/>
                <a:moveTo>
                  <a:pt x="165" y="472"/>
                </a:moveTo>
                <a:cubicBezTo>
                  <a:pt x="165" y="471"/>
                  <a:pt x="165" y="469"/>
                  <a:pt x="165" y="469"/>
                </a:cubicBezTo>
                <a:cubicBezTo>
                  <a:pt x="165" y="467"/>
                  <a:pt x="165" y="462"/>
                  <a:pt x="165" y="461"/>
                </a:cubicBezTo>
                <a:cubicBezTo>
                  <a:pt x="166" y="457"/>
                  <a:pt x="166" y="449"/>
                  <a:pt x="166" y="446"/>
                </a:cubicBezTo>
                <a:cubicBezTo>
                  <a:pt x="166" y="452"/>
                  <a:pt x="166" y="468"/>
                  <a:pt x="165" y="472"/>
                </a:cubicBezTo>
                <a:close/>
                <a:moveTo>
                  <a:pt x="162" y="450"/>
                </a:moveTo>
                <a:cubicBezTo>
                  <a:pt x="162" y="447"/>
                  <a:pt x="162" y="441"/>
                  <a:pt x="162" y="440"/>
                </a:cubicBezTo>
                <a:cubicBezTo>
                  <a:pt x="162" y="424"/>
                  <a:pt x="164" y="404"/>
                  <a:pt x="165" y="391"/>
                </a:cubicBezTo>
                <a:cubicBezTo>
                  <a:pt x="165" y="396"/>
                  <a:pt x="164" y="406"/>
                  <a:pt x="164" y="412"/>
                </a:cubicBezTo>
                <a:cubicBezTo>
                  <a:pt x="164" y="425"/>
                  <a:pt x="163" y="441"/>
                  <a:pt x="162" y="450"/>
                </a:cubicBezTo>
                <a:close/>
                <a:moveTo>
                  <a:pt x="164" y="360"/>
                </a:moveTo>
                <a:cubicBezTo>
                  <a:pt x="167" y="348"/>
                  <a:pt x="168" y="345"/>
                  <a:pt x="168" y="345"/>
                </a:cubicBezTo>
                <a:lnTo>
                  <a:pt x="168" y="345"/>
                </a:lnTo>
                <a:cubicBezTo>
                  <a:pt x="168" y="345"/>
                  <a:pt x="168" y="347"/>
                  <a:pt x="168" y="347"/>
                </a:cubicBezTo>
                <a:lnTo>
                  <a:pt x="167" y="348"/>
                </a:lnTo>
                <a:lnTo>
                  <a:pt x="167" y="349"/>
                </a:lnTo>
                <a:lnTo>
                  <a:pt x="167" y="350"/>
                </a:lnTo>
                <a:cubicBezTo>
                  <a:pt x="164" y="362"/>
                  <a:pt x="163" y="365"/>
                  <a:pt x="163" y="365"/>
                </a:cubicBezTo>
                <a:lnTo>
                  <a:pt x="163" y="365"/>
                </a:lnTo>
                <a:cubicBezTo>
                  <a:pt x="163" y="365"/>
                  <a:pt x="164" y="360"/>
                  <a:pt x="164" y="360"/>
                </a:cubicBezTo>
                <a:close/>
                <a:moveTo>
                  <a:pt x="151" y="368"/>
                </a:moveTo>
                <a:lnTo>
                  <a:pt x="150" y="366"/>
                </a:lnTo>
                <a:lnTo>
                  <a:pt x="150" y="364"/>
                </a:lnTo>
                <a:lnTo>
                  <a:pt x="150" y="363"/>
                </a:lnTo>
                <a:lnTo>
                  <a:pt x="148" y="362"/>
                </a:lnTo>
                <a:lnTo>
                  <a:pt x="146" y="361"/>
                </a:lnTo>
                <a:cubicBezTo>
                  <a:pt x="148" y="357"/>
                  <a:pt x="150" y="350"/>
                  <a:pt x="150" y="347"/>
                </a:cubicBezTo>
                <a:cubicBezTo>
                  <a:pt x="155" y="331"/>
                  <a:pt x="161" y="313"/>
                  <a:pt x="167" y="300"/>
                </a:cubicBezTo>
                <a:cubicBezTo>
                  <a:pt x="165" y="313"/>
                  <a:pt x="161" y="330"/>
                  <a:pt x="157" y="342"/>
                </a:cubicBezTo>
                <a:cubicBezTo>
                  <a:pt x="155" y="350"/>
                  <a:pt x="152" y="361"/>
                  <a:pt x="151" y="368"/>
                </a:cubicBezTo>
                <a:close/>
                <a:moveTo>
                  <a:pt x="171" y="304"/>
                </a:moveTo>
                <a:cubicBezTo>
                  <a:pt x="172" y="296"/>
                  <a:pt x="173" y="292"/>
                  <a:pt x="173" y="291"/>
                </a:cubicBezTo>
                <a:cubicBezTo>
                  <a:pt x="172" y="287"/>
                  <a:pt x="174" y="285"/>
                  <a:pt x="177" y="280"/>
                </a:cubicBezTo>
                <a:cubicBezTo>
                  <a:pt x="178" y="285"/>
                  <a:pt x="177" y="286"/>
                  <a:pt x="176" y="290"/>
                </a:cubicBezTo>
                <a:cubicBezTo>
                  <a:pt x="175" y="291"/>
                  <a:pt x="172" y="300"/>
                  <a:pt x="171" y="304"/>
                </a:cubicBezTo>
                <a:close/>
                <a:moveTo>
                  <a:pt x="183" y="281"/>
                </a:moveTo>
                <a:lnTo>
                  <a:pt x="183" y="280"/>
                </a:lnTo>
                <a:cubicBezTo>
                  <a:pt x="190" y="280"/>
                  <a:pt x="194" y="281"/>
                  <a:pt x="194" y="281"/>
                </a:cubicBezTo>
                <a:lnTo>
                  <a:pt x="195" y="281"/>
                </a:lnTo>
                <a:lnTo>
                  <a:pt x="195" y="281"/>
                </a:lnTo>
                <a:lnTo>
                  <a:pt x="196" y="282"/>
                </a:lnTo>
                <a:lnTo>
                  <a:pt x="196" y="282"/>
                </a:lnTo>
                <a:cubicBezTo>
                  <a:pt x="196" y="283"/>
                  <a:pt x="194" y="286"/>
                  <a:pt x="193" y="286"/>
                </a:cubicBezTo>
                <a:lnTo>
                  <a:pt x="193" y="287"/>
                </a:lnTo>
                <a:lnTo>
                  <a:pt x="192" y="288"/>
                </a:lnTo>
                <a:lnTo>
                  <a:pt x="191" y="290"/>
                </a:lnTo>
                <a:lnTo>
                  <a:pt x="190" y="289"/>
                </a:lnTo>
                <a:lnTo>
                  <a:pt x="189" y="289"/>
                </a:lnTo>
                <a:lnTo>
                  <a:pt x="188" y="290"/>
                </a:lnTo>
                <a:cubicBezTo>
                  <a:pt x="186" y="291"/>
                  <a:pt x="184" y="297"/>
                  <a:pt x="183" y="299"/>
                </a:cubicBezTo>
                <a:lnTo>
                  <a:pt x="183" y="300"/>
                </a:lnTo>
                <a:lnTo>
                  <a:pt x="182" y="300"/>
                </a:lnTo>
                <a:lnTo>
                  <a:pt x="181" y="300"/>
                </a:lnTo>
                <a:lnTo>
                  <a:pt x="180" y="301"/>
                </a:lnTo>
                <a:lnTo>
                  <a:pt x="180" y="301"/>
                </a:lnTo>
                <a:lnTo>
                  <a:pt x="179" y="303"/>
                </a:lnTo>
                <a:lnTo>
                  <a:pt x="179" y="304"/>
                </a:lnTo>
                <a:lnTo>
                  <a:pt x="179" y="306"/>
                </a:lnTo>
                <a:lnTo>
                  <a:pt x="178" y="307"/>
                </a:lnTo>
                <a:lnTo>
                  <a:pt x="177" y="309"/>
                </a:lnTo>
                <a:cubicBezTo>
                  <a:pt x="180" y="299"/>
                  <a:pt x="180" y="293"/>
                  <a:pt x="180" y="291"/>
                </a:cubicBezTo>
                <a:cubicBezTo>
                  <a:pt x="181" y="288"/>
                  <a:pt x="181" y="285"/>
                  <a:pt x="183" y="281"/>
                </a:cubicBezTo>
                <a:close/>
                <a:moveTo>
                  <a:pt x="183" y="404"/>
                </a:moveTo>
                <a:cubicBezTo>
                  <a:pt x="183" y="395"/>
                  <a:pt x="183" y="387"/>
                  <a:pt x="183" y="385"/>
                </a:cubicBezTo>
                <a:cubicBezTo>
                  <a:pt x="183" y="373"/>
                  <a:pt x="184" y="373"/>
                  <a:pt x="186" y="371"/>
                </a:cubicBezTo>
                <a:cubicBezTo>
                  <a:pt x="186" y="375"/>
                  <a:pt x="187" y="378"/>
                  <a:pt x="187" y="379"/>
                </a:cubicBezTo>
                <a:cubicBezTo>
                  <a:pt x="187" y="381"/>
                  <a:pt x="186" y="385"/>
                  <a:pt x="186" y="388"/>
                </a:cubicBezTo>
                <a:cubicBezTo>
                  <a:pt x="185" y="391"/>
                  <a:pt x="183" y="400"/>
                  <a:pt x="183" y="404"/>
                </a:cubicBezTo>
                <a:close/>
                <a:moveTo>
                  <a:pt x="192" y="295"/>
                </a:moveTo>
                <a:cubicBezTo>
                  <a:pt x="195" y="289"/>
                  <a:pt x="201" y="282"/>
                  <a:pt x="201" y="282"/>
                </a:cubicBezTo>
                <a:lnTo>
                  <a:pt x="203" y="282"/>
                </a:lnTo>
                <a:cubicBezTo>
                  <a:pt x="193" y="301"/>
                  <a:pt x="190" y="316"/>
                  <a:pt x="190" y="316"/>
                </a:cubicBezTo>
                <a:lnTo>
                  <a:pt x="190" y="317"/>
                </a:lnTo>
                <a:lnTo>
                  <a:pt x="190" y="317"/>
                </a:lnTo>
                <a:lnTo>
                  <a:pt x="190" y="316"/>
                </a:lnTo>
                <a:lnTo>
                  <a:pt x="190" y="316"/>
                </a:lnTo>
                <a:cubicBezTo>
                  <a:pt x="190" y="316"/>
                  <a:pt x="191" y="305"/>
                  <a:pt x="192" y="295"/>
                </a:cubicBezTo>
                <a:close/>
                <a:moveTo>
                  <a:pt x="202" y="275"/>
                </a:moveTo>
                <a:lnTo>
                  <a:pt x="200" y="278"/>
                </a:lnTo>
                <a:cubicBezTo>
                  <a:pt x="190" y="276"/>
                  <a:pt x="185" y="276"/>
                  <a:pt x="184" y="276"/>
                </a:cubicBezTo>
                <a:lnTo>
                  <a:pt x="183" y="276"/>
                </a:lnTo>
                <a:lnTo>
                  <a:pt x="183" y="276"/>
                </a:lnTo>
                <a:lnTo>
                  <a:pt x="182" y="276"/>
                </a:lnTo>
                <a:lnTo>
                  <a:pt x="182" y="276"/>
                </a:lnTo>
                <a:lnTo>
                  <a:pt x="182" y="276"/>
                </a:lnTo>
                <a:lnTo>
                  <a:pt x="182" y="276"/>
                </a:lnTo>
                <a:lnTo>
                  <a:pt x="182" y="276"/>
                </a:lnTo>
                <a:cubicBezTo>
                  <a:pt x="182" y="276"/>
                  <a:pt x="183" y="275"/>
                  <a:pt x="183" y="274"/>
                </a:cubicBezTo>
                <a:lnTo>
                  <a:pt x="183" y="274"/>
                </a:lnTo>
                <a:lnTo>
                  <a:pt x="183" y="273"/>
                </a:lnTo>
                <a:cubicBezTo>
                  <a:pt x="186" y="273"/>
                  <a:pt x="191" y="274"/>
                  <a:pt x="195" y="274"/>
                </a:cubicBezTo>
                <a:cubicBezTo>
                  <a:pt x="197" y="274"/>
                  <a:pt x="201" y="275"/>
                  <a:pt x="202" y="275"/>
                </a:cubicBezTo>
                <a:close/>
                <a:moveTo>
                  <a:pt x="166" y="272"/>
                </a:moveTo>
                <a:cubicBezTo>
                  <a:pt x="170" y="272"/>
                  <a:pt x="176" y="272"/>
                  <a:pt x="178" y="273"/>
                </a:cubicBezTo>
                <a:lnTo>
                  <a:pt x="178" y="274"/>
                </a:lnTo>
                <a:lnTo>
                  <a:pt x="177" y="275"/>
                </a:lnTo>
                <a:lnTo>
                  <a:pt x="177" y="275"/>
                </a:lnTo>
                <a:lnTo>
                  <a:pt x="176" y="276"/>
                </a:lnTo>
                <a:lnTo>
                  <a:pt x="176" y="276"/>
                </a:lnTo>
                <a:lnTo>
                  <a:pt x="176" y="276"/>
                </a:lnTo>
                <a:lnTo>
                  <a:pt x="176" y="276"/>
                </a:lnTo>
                <a:lnTo>
                  <a:pt x="175" y="276"/>
                </a:lnTo>
                <a:lnTo>
                  <a:pt x="174" y="276"/>
                </a:lnTo>
                <a:lnTo>
                  <a:pt x="173" y="276"/>
                </a:lnTo>
                <a:lnTo>
                  <a:pt x="171" y="277"/>
                </a:lnTo>
                <a:lnTo>
                  <a:pt x="169" y="277"/>
                </a:lnTo>
                <a:lnTo>
                  <a:pt x="166" y="277"/>
                </a:lnTo>
                <a:lnTo>
                  <a:pt x="166" y="272"/>
                </a:lnTo>
                <a:close/>
                <a:moveTo>
                  <a:pt x="166" y="281"/>
                </a:moveTo>
                <a:cubicBezTo>
                  <a:pt x="168" y="280"/>
                  <a:pt x="173" y="280"/>
                  <a:pt x="173" y="280"/>
                </a:cubicBezTo>
                <a:cubicBezTo>
                  <a:pt x="167" y="290"/>
                  <a:pt x="164" y="296"/>
                  <a:pt x="164" y="297"/>
                </a:cubicBezTo>
                <a:lnTo>
                  <a:pt x="164" y="297"/>
                </a:lnTo>
                <a:lnTo>
                  <a:pt x="163" y="297"/>
                </a:lnTo>
                <a:lnTo>
                  <a:pt x="163" y="297"/>
                </a:lnTo>
                <a:lnTo>
                  <a:pt x="164" y="297"/>
                </a:lnTo>
                <a:lnTo>
                  <a:pt x="164" y="296"/>
                </a:lnTo>
                <a:cubicBezTo>
                  <a:pt x="164" y="295"/>
                  <a:pt x="166" y="285"/>
                  <a:pt x="166" y="281"/>
                </a:cubicBezTo>
                <a:close/>
                <a:moveTo>
                  <a:pt x="161" y="272"/>
                </a:moveTo>
                <a:lnTo>
                  <a:pt x="159" y="274"/>
                </a:lnTo>
                <a:lnTo>
                  <a:pt x="158" y="275"/>
                </a:lnTo>
                <a:lnTo>
                  <a:pt x="157" y="276"/>
                </a:lnTo>
                <a:lnTo>
                  <a:pt x="156" y="277"/>
                </a:lnTo>
                <a:lnTo>
                  <a:pt x="155" y="278"/>
                </a:lnTo>
                <a:lnTo>
                  <a:pt x="155" y="278"/>
                </a:lnTo>
                <a:lnTo>
                  <a:pt x="155" y="278"/>
                </a:lnTo>
                <a:lnTo>
                  <a:pt x="154" y="279"/>
                </a:lnTo>
                <a:lnTo>
                  <a:pt x="153" y="279"/>
                </a:lnTo>
                <a:lnTo>
                  <a:pt x="153" y="279"/>
                </a:lnTo>
                <a:lnTo>
                  <a:pt x="152" y="279"/>
                </a:lnTo>
                <a:lnTo>
                  <a:pt x="151" y="280"/>
                </a:lnTo>
                <a:lnTo>
                  <a:pt x="149" y="280"/>
                </a:lnTo>
                <a:lnTo>
                  <a:pt x="148" y="281"/>
                </a:lnTo>
                <a:lnTo>
                  <a:pt x="145" y="281"/>
                </a:lnTo>
                <a:lnTo>
                  <a:pt x="145" y="277"/>
                </a:lnTo>
                <a:lnTo>
                  <a:pt x="144" y="275"/>
                </a:lnTo>
                <a:lnTo>
                  <a:pt x="142" y="275"/>
                </a:lnTo>
                <a:cubicBezTo>
                  <a:pt x="137" y="280"/>
                  <a:pt x="134" y="284"/>
                  <a:pt x="134" y="284"/>
                </a:cubicBezTo>
                <a:lnTo>
                  <a:pt x="133" y="285"/>
                </a:lnTo>
                <a:lnTo>
                  <a:pt x="133" y="286"/>
                </a:lnTo>
                <a:lnTo>
                  <a:pt x="133" y="286"/>
                </a:lnTo>
                <a:lnTo>
                  <a:pt x="132" y="285"/>
                </a:lnTo>
                <a:lnTo>
                  <a:pt x="132" y="285"/>
                </a:lnTo>
                <a:lnTo>
                  <a:pt x="132" y="284"/>
                </a:lnTo>
                <a:lnTo>
                  <a:pt x="132" y="282"/>
                </a:lnTo>
                <a:lnTo>
                  <a:pt x="132" y="280"/>
                </a:lnTo>
                <a:lnTo>
                  <a:pt x="132" y="278"/>
                </a:lnTo>
                <a:lnTo>
                  <a:pt x="132" y="275"/>
                </a:lnTo>
                <a:cubicBezTo>
                  <a:pt x="143" y="272"/>
                  <a:pt x="151" y="272"/>
                  <a:pt x="161" y="272"/>
                </a:cubicBezTo>
                <a:close/>
                <a:moveTo>
                  <a:pt x="135" y="320"/>
                </a:moveTo>
                <a:cubicBezTo>
                  <a:pt x="129" y="338"/>
                  <a:pt x="125" y="346"/>
                  <a:pt x="125" y="346"/>
                </a:cubicBezTo>
                <a:lnTo>
                  <a:pt x="124" y="346"/>
                </a:lnTo>
                <a:lnTo>
                  <a:pt x="124" y="346"/>
                </a:lnTo>
                <a:lnTo>
                  <a:pt x="124" y="346"/>
                </a:lnTo>
                <a:lnTo>
                  <a:pt x="124" y="346"/>
                </a:lnTo>
                <a:lnTo>
                  <a:pt x="124" y="345"/>
                </a:lnTo>
                <a:lnTo>
                  <a:pt x="124" y="345"/>
                </a:lnTo>
                <a:cubicBezTo>
                  <a:pt x="124" y="341"/>
                  <a:pt x="132" y="312"/>
                  <a:pt x="139" y="300"/>
                </a:cubicBezTo>
                <a:cubicBezTo>
                  <a:pt x="137" y="311"/>
                  <a:pt x="136" y="315"/>
                  <a:pt x="136" y="317"/>
                </a:cubicBezTo>
                <a:lnTo>
                  <a:pt x="135" y="318"/>
                </a:lnTo>
                <a:lnTo>
                  <a:pt x="135" y="319"/>
                </a:lnTo>
                <a:lnTo>
                  <a:pt x="135" y="319"/>
                </a:lnTo>
                <a:lnTo>
                  <a:pt x="135" y="320"/>
                </a:lnTo>
                <a:close/>
                <a:moveTo>
                  <a:pt x="131" y="363"/>
                </a:moveTo>
                <a:lnTo>
                  <a:pt x="131" y="361"/>
                </a:lnTo>
                <a:lnTo>
                  <a:pt x="131" y="360"/>
                </a:lnTo>
                <a:lnTo>
                  <a:pt x="131" y="359"/>
                </a:lnTo>
                <a:lnTo>
                  <a:pt x="130" y="357"/>
                </a:lnTo>
                <a:lnTo>
                  <a:pt x="130" y="356"/>
                </a:lnTo>
                <a:lnTo>
                  <a:pt x="130" y="354"/>
                </a:lnTo>
                <a:lnTo>
                  <a:pt x="130" y="353"/>
                </a:lnTo>
                <a:cubicBezTo>
                  <a:pt x="132" y="346"/>
                  <a:pt x="134" y="339"/>
                  <a:pt x="135" y="337"/>
                </a:cubicBezTo>
                <a:cubicBezTo>
                  <a:pt x="136" y="333"/>
                  <a:pt x="137" y="331"/>
                  <a:pt x="137" y="331"/>
                </a:cubicBezTo>
                <a:lnTo>
                  <a:pt x="137" y="331"/>
                </a:lnTo>
                <a:lnTo>
                  <a:pt x="137" y="331"/>
                </a:lnTo>
                <a:cubicBezTo>
                  <a:pt x="137" y="331"/>
                  <a:pt x="135" y="338"/>
                  <a:pt x="134" y="344"/>
                </a:cubicBezTo>
                <a:cubicBezTo>
                  <a:pt x="134" y="348"/>
                  <a:pt x="132" y="359"/>
                  <a:pt x="131" y="363"/>
                </a:cubicBezTo>
                <a:close/>
                <a:moveTo>
                  <a:pt x="113" y="364"/>
                </a:moveTo>
                <a:lnTo>
                  <a:pt x="113" y="364"/>
                </a:lnTo>
                <a:lnTo>
                  <a:pt x="113" y="365"/>
                </a:lnTo>
                <a:lnTo>
                  <a:pt x="113" y="365"/>
                </a:lnTo>
                <a:lnTo>
                  <a:pt x="113" y="365"/>
                </a:lnTo>
                <a:lnTo>
                  <a:pt x="113" y="364"/>
                </a:lnTo>
                <a:lnTo>
                  <a:pt x="113" y="362"/>
                </a:lnTo>
                <a:cubicBezTo>
                  <a:pt x="117" y="347"/>
                  <a:pt x="121" y="341"/>
                  <a:pt x="120" y="341"/>
                </a:cubicBezTo>
                <a:lnTo>
                  <a:pt x="120" y="341"/>
                </a:lnTo>
                <a:lnTo>
                  <a:pt x="120" y="341"/>
                </a:lnTo>
                <a:cubicBezTo>
                  <a:pt x="121" y="340"/>
                  <a:pt x="116" y="354"/>
                  <a:pt x="113" y="364"/>
                </a:cubicBezTo>
                <a:close/>
                <a:moveTo>
                  <a:pt x="116" y="422"/>
                </a:moveTo>
                <a:cubicBezTo>
                  <a:pt x="116" y="419"/>
                  <a:pt x="116" y="417"/>
                  <a:pt x="116" y="415"/>
                </a:cubicBezTo>
                <a:lnTo>
                  <a:pt x="116" y="414"/>
                </a:lnTo>
                <a:lnTo>
                  <a:pt x="115" y="413"/>
                </a:lnTo>
                <a:lnTo>
                  <a:pt x="115" y="411"/>
                </a:lnTo>
                <a:lnTo>
                  <a:pt x="115" y="410"/>
                </a:lnTo>
                <a:lnTo>
                  <a:pt x="115" y="409"/>
                </a:lnTo>
                <a:lnTo>
                  <a:pt x="115" y="409"/>
                </a:lnTo>
                <a:lnTo>
                  <a:pt x="116" y="408"/>
                </a:lnTo>
                <a:lnTo>
                  <a:pt x="116" y="408"/>
                </a:lnTo>
                <a:lnTo>
                  <a:pt x="116" y="408"/>
                </a:lnTo>
                <a:lnTo>
                  <a:pt x="116" y="407"/>
                </a:lnTo>
                <a:lnTo>
                  <a:pt x="116" y="407"/>
                </a:lnTo>
                <a:lnTo>
                  <a:pt x="116" y="407"/>
                </a:lnTo>
                <a:lnTo>
                  <a:pt x="116" y="407"/>
                </a:lnTo>
                <a:cubicBezTo>
                  <a:pt x="116" y="405"/>
                  <a:pt x="116" y="415"/>
                  <a:pt x="116" y="422"/>
                </a:cubicBezTo>
                <a:close/>
                <a:moveTo>
                  <a:pt x="114" y="472"/>
                </a:moveTo>
                <a:cubicBezTo>
                  <a:pt x="114" y="476"/>
                  <a:pt x="113" y="480"/>
                  <a:pt x="113" y="480"/>
                </a:cubicBezTo>
                <a:lnTo>
                  <a:pt x="113" y="480"/>
                </a:lnTo>
                <a:lnTo>
                  <a:pt x="113" y="480"/>
                </a:lnTo>
                <a:cubicBezTo>
                  <a:pt x="112" y="481"/>
                  <a:pt x="112" y="470"/>
                  <a:pt x="112" y="460"/>
                </a:cubicBezTo>
                <a:lnTo>
                  <a:pt x="112" y="460"/>
                </a:lnTo>
                <a:lnTo>
                  <a:pt x="112" y="460"/>
                </a:lnTo>
                <a:lnTo>
                  <a:pt x="112" y="460"/>
                </a:lnTo>
                <a:cubicBezTo>
                  <a:pt x="112" y="459"/>
                  <a:pt x="113" y="462"/>
                  <a:pt x="113" y="463"/>
                </a:cubicBezTo>
                <a:lnTo>
                  <a:pt x="113" y="465"/>
                </a:lnTo>
                <a:lnTo>
                  <a:pt x="113" y="467"/>
                </a:lnTo>
                <a:lnTo>
                  <a:pt x="114" y="469"/>
                </a:lnTo>
                <a:lnTo>
                  <a:pt x="114" y="472"/>
                </a:lnTo>
                <a:close/>
                <a:moveTo>
                  <a:pt x="118" y="332"/>
                </a:moveTo>
                <a:lnTo>
                  <a:pt x="118" y="332"/>
                </a:lnTo>
                <a:lnTo>
                  <a:pt x="118" y="332"/>
                </a:lnTo>
                <a:lnTo>
                  <a:pt x="118" y="332"/>
                </a:lnTo>
                <a:lnTo>
                  <a:pt x="118" y="332"/>
                </a:lnTo>
                <a:close/>
                <a:moveTo>
                  <a:pt x="118" y="332"/>
                </a:moveTo>
                <a:cubicBezTo>
                  <a:pt x="118" y="330"/>
                  <a:pt x="121" y="320"/>
                  <a:pt x="123" y="318"/>
                </a:cubicBezTo>
                <a:cubicBezTo>
                  <a:pt x="120" y="326"/>
                  <a:pt x="119" y="332"/>
                  <a:pt x="118" y="332"/>
                </a:cubicBezTo>
                <a:close/>
                <a:moveTo>
                  <a:pt x="118" y="332"/>
                </a:moveTo>
                <a:cubicBezTo>
                  <a:pt x="118" y="334"/>
                  <a:pt x="118" y="334"/>
                  <a:pt x="118" y="334"/>
                </a:cubicBezTo>
                <a:lnTo>
                  <a:pt x="118" y="334"/>
                </a:lnTo>
                <a:cubicBezTo>
                  <a:pt x="118" y="334"/>
                  <a:pt x="118" y="332"/>
                  <a:pt x="118" y="332"/>
                </a:cubicBezTo>
                <a:lnTo>
                  <a:pt x="118" y="332"/>
                </a:lnTo>
                <a:lnTo>
                  <a:pt x="118" y="332"/>
                </a:lnTo>
                <a:lnTo>
                  <a:pt x="118" y="332"/>
                </a:lnTo>
                <a:close/>
                <a:moveTo>
                  <a:pt x="113" y="334"/>
                </a:moveTo>
                <a:lnTo>
                  <a:pt x="111" y="333"/>
                </a:lnTo>
                <a:cubicBezTo>
                  <a:pt x="115" y="316"/>
                  <a:pt x="122" y="299"/>
                  <a:pt x="124" y="299"/>
                </a:cubicBezTo>
                <a:lnTo>
                  <a:pt x="124" y="299"/>
                </a:lnTo>
                <a:lnTo>
                  <a:pt x="124" y="299"/>
                </a:lnTo>
                <a:lnTo>
                  <a:pt x="124" y="299"/>
                </a:lnTo>
                <a:lnTo>
                  <a:pt x="124" y="299"/>
                </a:lnTo>
                <a:lnTo>
                  <a:pt x="125" y="299"/>
                </a:lnTo>
                <a:lnTo>
                  <a:pt x="125" y="299"/>
                </a:lnTo>
                <a:lnTo>
                  <a:pt x="125" y="300"/>
                </a:lnTo>
                <a:lnTo>
                  <a:pt x="125" y="300"/>
                </a:lnTo>
                <a:cubicBezTo>
                  <a:pt x="120" y="309"/>
                  <a:pt x="116" y="323"/>
                  <a:pt x="114" y="331"/>
                </a:cubicBezTo>
                <a:lnTo>
                  <a:pt x="114" y="332"/>
                </a:lnTo>
                <a:lnTo>
                  <a:pt x="114" y="333"/>
                </a:lnTo>
                <a:lnTo>
                  <a:pt x="113" y="334"/>
                </a:lnTo>
                <a:close/>
                <a:moveTo>
                  <a:pt x="127" y="318"/>
                </a:moveTo>
                <a:lnTo>
                  <a:pt x="127" y="317"/>
                </a:lnTo>
                <a:lnTo>
                  <a:pt x="127" y="315"/>
                </a:lnTo>
                <a:lnTo>
                  <a:pt x="127" y="314"/>
                </a:lnTo>
                <a:lnTo>
                  <a:pt x="127" y="313"/>
                </a:lnTo>
                <a:cubicBezTo>
                  <a:pt x="129" y="301"/>
                  <a:pt x="133" y="288"/>
                  <a:pt x="141" y="287"/>
                </a:cubicBezTo>
                <a:lnTo>
                  <a:pt x="141" y="292"/>
                </a:lnTo>
                <a:cubicBezTo>
                  <a:pt x="135" y="300"/>
                  <a:pt x="130" y="310"/>
                  <a:pt x="127" y="318"/>
                </a:cubicBezTo>
                <a:close/>
                <a:moveTo>
                  <a:pt x="157" y="282"/>
                </a:moveTo>
                <a:cubicBezTo>
                  <a:pt x="157" y="282"/>
                  <a:pt x="158" y="282"/>
                  <a:pt x="158" y="282"/>
                </a:cubicBezTo>
                <a:lnTo>
                  <a:pt x="158" y="282"/>
                </a:lnTo>
                <a:lnTo>
                  <a:pt x="159" y="282"/>
                </a:lnTo>
                <a:lnTo>
                  <a:pt x="159" y="282"/>
                </a:lnTo>
                <a:lnTo>
                  <a:pt x="159" y="282"/>
                </a:lnTo>
                <a:lnTo>
                  <a:pt x="159" y="282"/>
                </a:lnTo>
                <a:lnTo>
                  <a:pt x="159" y="282"/>
                </a:lnTo>
                <a:lnTo>
                  <a:pt x="159" y="282"/>
                </a:lnTo>
                <a:lnTo>
                  <a:pt x="159" y="282"/>
                </a:lnTo>
                <a:lnTo>
                  <a:pt x="159" y="282"/>
                </a:lnTo>
                <a:cubicBezTo>
                  <a:pt x="159" y="282"/>
                  <a:pt x="159" y="283"/>
                  <a:pt x="158" y="284"/>
                </a:cubicBezTo>
                <a:cubicBezTo>
                  <a:pt x="156" y="286"/>
                  <a:pt x="147" y="308"/>
                  <a:pt x="138" y="346"/>
                </a:cubicBezTo>
                <a:cubicBezTo>
                  <a:pt x="140" y="336"/>
                  <a:pt x="141" y="327"/>
                  <a:pt x="142" y="323"/>
                </a:cubicBezTo>
                <a:cubicBezTo>
                  <a:pt x="144" y="304"/>
                  <a:pt x="147" y="297"/>
                  <a:pt x="157" y="282"/>
                </a:cubicBezTo>
                <a:close/>
                <a:moveTo>
                  <a:pt x="145" y="290"/>
                </a:moveTo>
                <a:lnTo>
                  <a:pt x="145" y="287"/>
                </a:lnTo>
                <a:lnTo>
                  <a:pt x="145" y="286"/>
                </a:lnTo>
                <a:lnTo>
                  <a:pt x="145" y="285"/>
                </a:lnTo>
                <a:lnTo>
                  <a:pt x="146" y="285"/>
                </a:lnTo>
                <a:lnTo>
                  <a:pt x="147" y="284"/>
                </a:lnTo>
                <a:lnTo>
                  <a:pt x="149" y="284"/>
                </a:lnTo>
                <a:lnTo>
                  <a:pt x="152" y="283"/>
                </a:lnTo>
                <a:cubicBezTo>
                  <a:pt x="147" y="291"/>
                  <a:pt x="145" y="293"/>
                  <a:pt x="145" y="293"/>
                </a:cubicBezTo>
                <a:lnTo>
                  <a:pt x="145" y="293"/>
                </a:lnTo>
                <a:lnTo>
                  <a:pt x="145" y="293"/>
                </a:lnTo>
                <a:lnTo>
                  <a:pt x="145" y="293"/>
                </a:lnTo>
                <a:lnTo>
                  <a:pt x="146" y="292"/>
                </a:lnTo>
                <a:lnTo>
                  <a:pt x="146" y="292"/>
                </a:lnTo>
                <a:lnTo>
                  <a:pt x="146" y="291"/>
                </a:lnTo>
                <a:lnTo>
                  <a:pt x="146" y="291"/>
                </a:lnTo>
                <a:lnTo>
                  <a:pt x="146" y="290"/>
                </a:lnTo>
                <a:lnTo>
                  <a:pt x="145" y="290"/>
                </a:lnTo>
                <a:close/>
                <a:moveTo>
                  <a:pt x="128" y="287"/>
                </a:moveTo>
                <a:lnTo>
                  <a:pt x="127" y="287"/>
                </a:lnTo>
                <a:lnTo>
                  <a:pt x="125" y="287"/>
                </a:lnTo>
                <a:lnTo>
                  <a:pt x="124" y="288"/>
                </a:lnTo>
                <a:lnTo>
                  <a:pt x="123" y="288"/>
                </a:lnTo>
                <a:lnTo>
                  <a:pt x="122" y="289"/>
                </a:lnTo>
                <a:lnTo>
                  <a:pt x="120" y="290"/>
                </a:lnTo>
                <a:lnTo>
                  <a:pt x="120" y="291"/>
                </a:lnTo>
                <a:lnTo>
                  <a:pt x="121" y="292"/>
                </a:lnTo>
                <a:lnTo>
                  <a:pt x="124" y="292"/>
                </a:lnTo>
                <a:cubicBezTo>
                  <a:pt x="119" y="299"/>
                  <a:pt x="115" y="308"/>
                  <a:pt x="113" y="315"/>
                </a:cubicBezTo>
                <a:lnTo>
                  <a:pt x="113" y="312"/>
                </a:lnTo>
                <a:lnTo>
                  <a:pt x="114" y="309"/>
                </a:lnTo>
                <a:lnTo>
                  <a:pt x="114" y="307"/>
                </a:lnTo>
                <a:lnTo>
                  <a:pt x="114" y="305"/>
                </a:lnTo>
                <a:cubicBezTo>
                  <a:pt x="114" y="302"/>
                  <a:pt x="113" y="300"/>
                  <a:pt x="113" y="300"/>
                </a:cubicBezTo>
                <a:lnTo>
                  <a:pt x="113" y="300"/>
                </a:lnTo>
                <a:cubicBezTo>
                  <a:pt x="113" y="299"/>
                  <a:pt x="114" y="298"/>
                  <a:pt x="114" y="298"/>
                </a:cubicBezTo>
                <a:cubicBezTo>
                  <a:pt x="119" y="288"/>
                  <a:pt x="127" y="278"/>
                  <a:pt x="127" y="279"/>
                </a:cubicBezTo>
                <a:lnTo>
                  <a:pt x="127" y="279"/>
                </a:lnTo>
                <a:lnTo>
                  <a:pt x="127" y="279"/>
                </a:lnTo>
                <a:lnTo>
                  <a:pt x="127" y="279"/>
                </a:lnTo>
                <a:lnTo>
                  <a:pt x="128" y="279"/>
                </a:lnTo>
                <a:lnTo>
                  <a:pt x="128" y="279"/>
                </a:lnTo>
                <a:lnTo>
                  <a:pt x="128" y="280"/>
                </a:lnTo>
                <a:lnTo>
                  <a:pt x="128" y="280"/>
                </a:lnTo>
                <a:lnTo>
                  <a:pt x="128" y="281"/>
                </a:lnTo>
                <a:lnTo>
                  <a:pt x="128" y="282"/>
                </a:lnTo>
                <a:lnTo>
                  <a:pt x="128" y="282"/>
                </a:lnTo>
                <a:lnTo>
                  <a:pt x="128" y="283"/>
                </a:lnTo>
                <a:lnTo>
                  <a:pt x="128" y="284"/>
                </a:lnTo>
                <a:lnTo>
                  <a:pt x="128" y="284"/>
                </a:lnTo>
                <a:lnTo>
                  <a:pt x="128" y="285"/>
                </a:lnTo>
                <a:lnTo>
                  <a:pt x="128" y="286"/>
                </a:lnTo>
                <a:lnTo>
                  <a:pt x="128" y="287"/>
                </a:lnTo>
                <a:close/>
                <a:moveTo>
                  <a:pt x="103" y="290"/>
                </a:moveTo>
                <a:lnTo>
                  <a:pt x="105" y="289"/>
                </a:lnTo>
                <a:lnTo>
                  <a:pt x="107" y="288"/>
                </a:lnTo>
                <a:lnTo>
                  <a:pt x="109" y="288"/>
                </a:lnTo>
                <a:lnTo>
                  <a:pt x="111" y="287"/>
                </a:lnTo>
                <a:lnTo>
                  <a:pt x="112" y="287"/>
                </a:lnTo>
                <a:lnTo>
                  <a:pt x="113" y="287"/>
                </a:lnTo>
                <a:lnTo>
                  <a:pt x="114" y="287"/>
                </a:lnTo>
                <a:lnTo>
                  <a:pt x="115" y="286"/>
                </a:lnTo>
                <a:lnTo>
                  <a:pt x="115" y="286"/>
                </a:lnTo>
                <a:lnTo>
                  <a:pt x="115" y="285"/>
                </a:lnTo>
                <a:lnTo>
                  <a:pt x="115" y="284"/>
                </a:lnTo>
                <a:lnTo>
                  <a:pt x="113" y="283"/>
                </a:lnTo>
                <a:cubicBezTo>
                  <a:pt x="113" y="283"/>
                  <a:pt x="104" y="285"/>
                  <a:pt x="104" y="285"/>
                </a:cubicBezTo>
                <a:cubicBezTo>
                  <a:pt x="106" y="284"/>
                  <a:pt x="113" y="280"/>
                  <a:pt x="125" y="276"/>
                </a:cubicBezTo>
                <a:cubicBezTo>
                  <a:pt x="117" y="285"/>
                  <a:pt x="114" y="291"/>
                  <a:pt x="113" y="291"/>
                </a:cubicBezTo>
                <a:lnTo>
                  <a:pt x="113" y="292"/>
                </a:lnTo>
                <a:lnTo>
                  <a:pt x="113" y="292"/>
                </a:lnTo>
                <a:lnTo>
                  <a:pt x="113" y="292"/>
                </a:lnTo>
                <a:lnTo>
                  <a:pt x="113" y="292"/>
                </a:lnTo>
                <a:lnTo>
                  <a:pt x="113" y="292"/>
                </a:lnTo>
                <a:lnTo>
                  <a:pt x="112" y="292"/>
                </a:lnTo>
                <a:lnTo>
                  <a:pt x="112" y="291"/>
                </a:lnTo>
                <a:lnTo>
                  <a:pt x="112" y="291"/>
                </a:lnTo>
                <a:lnTo>
                  <a:pt x="112" y="289"/>
                </a:lnTo>
                <a:lnTo>
                  <a:pt x="111" y="289"/>
                </a:lnTo>
                <a:lnTo>
                  <a:pt x="110" y="289"/>
                </a:lnTo>
                <a:cubicBezTo>
                  <a:pt x="108" y="290"/>
                  <a:pt x="103" y="295"/>
                  <a:pt x="103" y="295"/>
                </a:cubicBezTo>
                <a:lnTo>
                  <a:pt x="100" y="295"/>
                </a:lnTo>
                <a:cubicBezTo>
                  <a:pt x="95" y="300"/>
                  <a:pt x="93" y="303"/>
                  <a:pt x="93" y="303"/>
                </a:cubicBezTo>
                <a:lnTo>
                  <a:pt x="93" y="304"/>
                </a:lnTo>
                <a:lnTo>
                  <a:pt x="92" y="304"/>
                </a:lnTo>
                <a:lnTo>
                  <a:pt x="92" y="303"/>
                </a:lnTo>
                <a:lnTo>
                  <a:pt x="92" y="302"/>
                </a:lnTo>
                <a:lnTo>
                  <a:pt x="92" y="301"/>
                </a:lnTo>
                <a:lnTo>
                  <a:pt x="92" y="298"/>
                </a:lnTo>
                <a:lnTo>
                  <a:pt x="92" y="296"/>
                </a:lnTo>
                <a:cubicBezTo>
                  <a:pt x="90" y="296"/>
                  <a:pt x="98" y="290"/>
                  <a:pt x="103" y="290"/>
                </a:cubicBezTo>
                <a:close/>
                <a:moveTo>
                  <a:pt x="77" y="441"/>
                </a:moveTo>
                <a:cubicBezTo>
                  <a:pt x="78" y="431"/>
                  <a:pt x="80" y="427"/>
                  <a:pt x="80" y="427"/>
                </a:cubicBezTo>
                <a:lnTo>
                  <a:pt x="80" y="427"/>
                </a:lnTo>
                <a:lnTo>
                  <a:pt x="80" y="427"/>
                </a:lnTo>
                <a:lnTo>
                  <a:pt x="80" y="427"/>
                </a:lnTo>
                <a:cubicBezTo>
                  <a:pt x="80" y="427"/>
                  <a:pt x="80" y="429"/>
                  <a:pt x="80" y="430"/>
                </a:cubicBezTo>
                <a:cubicBezTo>
                  <a:pt x="81" y="440"/>
                  <a:pt x="77" y="480"/>
                  <a:pt x="75" y="487"/>
                </a:cubicBezTo>
                <a:cubicBezTo>
                  <a:pt x="74" y="483"/>
                  <a:pt x="74" y="477"/>
                  <a:pt x="74" y="473"/>
                </a:cubicBezTo>
                <a:cubicBezTo>
                  <a:pt x="74" y="466"/>
                  <a:pt x="75" y="452"/>
                  <a:pt x="77" y="441"/>
                </a:cubicBezTo>
                <a:close/>
                <a:moveTo>
                  <a:pt x="74" y="433"/>
                </a:moveTo>
                <a:cubicBezTo>
                  <a:pt x="75" y="423"/>
                  <a:pt x="76" y="411"/>
                  <a:pt x="78" y="402"/>
                </a:cubicBezTo>
                <a:lnTo>
                  <a:pt x="78" y="403"/>
                </a:lnTo>
                <a:lnTo>
                  <a:pt x="78" y="404"/>
                </a:lnTo>
                <a:lnTo>
                  <a:pt x="78" y="405"/>
                </a:lnTo>
                <a:lnTo>
                  <a:pt x="78" y="406"/>
                </a:lnTo>
                <a:cubicBezTo>
                  <a:pt x="79" y="407"/>
                  <a:pt x="79" y="408"/>
                  <a:pt x="79" y="409"/>
                </a:cubicBezTo>
                <a:cubicBezTo>
                  <a:pt x="79" y="410"/>
                  <a:pt x="78" y="412"/>
                  <a:pt x="78" y="414"/>
                </a:cubicBezTo>
                <a:cubicBezTo>
                  <a:pt x="77" y="416"/>
                  <a:pt x="75" y="427"/>
                  <a:pt x="74" y="433"/>
                </a:cubicBezTo>
                <a:close/>
                <a:moveTo>
                  <a:pt x="78" y="492"/>
                </a:moveTo>
                <a:cubicBezTo>
                  <a:pt x="81" y="479"/>
                  <a:pt x="82" y="470"/>
                  <a:pt x="82" y="470"/>
                </a:cubicBezTo>
                <a:lnTo>
                  <a:pt x="82" y="470"/>
                </a:lnTo>
                <a:lnTo>
                  <a:pt x="82" y="470"/>
                </a:lnTo>
                <a:lnTo>
                  <a:pt x="82" y="470"/>
                </a:lnTo>
                <a:lnTo>
                  <a:pt x="82" y="470"/>
                </a:lnTo>
                <a:lnTo>
                  <a:pt x="82" y="471"/>
                </a:lnTo>
                <a:cubicBezTo>
                  <a:pt x="82" y="471"/>
                  <a:pt x="83" y="482"/>
                  <a:pt x="83" y="487"/>
                </a:cubicBezTo>
                <a:cubicBezTo>
                  <a:pt x="83" y="489"/>
                  <a:pt x="82" y="497"/>
                  <a:pt x="81" y="499"/>
                </a:cubicBezTo>
                <a:cubicBezTo>
                  <a:pt x="81" y="502"/>
                  <a:pt x="80" y="505"/>
                  <a:pt x="80" y="505"/>
                </a:cubicBezTo>
                <a:cubicBezTo>
                  <a:pt x="78" y="501"/>
                  <a:pt x="77" y="498"/>
                  <a:pt x="77" y="497"/>
                </a:cubicBezTo>
                <a:lnTo>
                  <a:pt x="77" y="496"/>
                </a:lnTo>
                <a:lnTo>
                  <a:pt x="77" y="496"/>
                </a:lnTo>
                <a:lnTo>
                  <a:pt x="77" y="495"/>
                </a:lnTo>
                <a:lnTo>
                  <a:pt x="78" y="494"/>
                </a:lnTo>
                <a:lnTo>
                  <a:pt x="78" y="493"/>
                </a:lnTo>
                <a:lnTo>
                  <a:pt x="78" y="492"/>
                </a:lnTo>
                <a:close/>
                <a:moveTo>
                  <a:pt x="83" y="411"/>
                </a:moveTo>
                <a:lnTo>
                  <a:pt x="83" y="411"/>
                </a:lnTo>
                <a:lnTo>
                  <a:pt x="83" y="410"/>
                </a:lnTo>
                <a:lnTo>
                  <a:pt x="83" y="410"/>
                </a:lnTo>
                <a:lnTo>
                  <a:pt x="83" y="409"/>
                </a:lnTo>
                <a:lnTo>
                  <a:pt x="83" y="409"/>
                </a:lnTo>
                <a:lnTo>
                  <a:pt x="83" y="408"/>
                </a:lnTo>
                <a:cubicBezTo>
                  <a:pt x="83" y="408"/>
                  <a:pt x="84" y="401"/>
                  <a:pt x="85" y="397"/>
                </a:cubicBezTo>
                <a:cubicBezTo>
                  <a:pt x="84" y="402"/>
                  <a:pt x="83" y="409"/>
                  <a:pt x="83" y="411"/>
                </a:cubicBezTo>
                <a:close/>
                <a:moveTo>
                  <a:pt x="85" y="501"/>
                </a:moveTo>
                <a:lnTo>
                  <a:pt x="85" y="505"/>
                </a:lnTo>
                <a:lnTo>
                  <a:pt x="84" y="507"/>
                </a:lnTo>
                <a:lnTo>
                  <a:pt x="84" y="507"/>
                </a:lnTo>
                <a:lnTo>
                  <a:pt x="83" y="507"/>
                </a:lnTo>
                <a:lnTo>
                  <a:pt x="83" y="507"/>
                </a:lnTo>
                <a:lnTo>
                  <a:pt x="84" y="505"/>
                </a:lnTo>
                <a:lnTo>
                  <a:pt x="85" y="503"/>
                </a:lnTo>
                <a:lnTo>
                  <a:pt x="85" y="501"/>
                </a:lnTo>
                <a:close/>
                <a:moveTo>
                  <a:pt x="79" y="388"/>
                </a:moveTo>
                <a:cubicBezTo>
                  <a:pt x="74" y="390"/>
                  <a:pt x="72" y="412"/>
                  <a:pt x="71" y="420"/>
                </a:cubicBezTo>
                <a:cubicBezTo>
                  <a:pt x="71" y="423"/>
                  <a:pt x="71" y="426"/>
                  <a:pt x="71" y="426"/>
                </a:cubicBezTo>
                <a:lnTo>
                  <a:pt x="71" y="426"/>
                </a:lnTo>
                <a:lnTo>
                  <a:pt x="70" y="426"/>
                </a:lnTo>
                <a:lnTo>
                  <a:pt x="70" y="425"/>
                </a:lnTo>
                <a:cubicBezTo>
                  <a:pt x="70" y="427"/>
                  <a:pt x="70" y="411"/>
                  <a:pt x="70" y="401"/>
                </a:cubicBezTo>
                <a:cubicBezTo>
                  <a:pt x="69" y="382"/>
                  <a:pt x="72" y="378"/>
                  <a:pt x="75" y="372"/>
                </a:cubicBezTo>
                <a:cubicBezTo>
                  <a:pt x="77" y="368"/>
                  <a:pt x="82" y="356"/>
                  <a:pt x="86" y="341"/>
                </a:cubicBezTo>
                <a:cubicBezTo>
                  <a:pt x="86" y="351"/>
                  <a:pt x="83" y="365"/>
                  <a:pt x="82" y="374"/>
                </a:cubicBezTo>
                <a:cubicBezTo>
                  <a:pt x="81" y="379"/>
                  <a:pt x="80" y="385"/>
                  <a:pt x="79" y="388"/>
                </a:cubicBezTo>
                <a:close/>
                <a:moveTo>
                  <a:pt x="54" y="389"/>
                </a:moveTo>
                <a:cubicBezTo>
                  <a:pt x="58" y="382"/>
                  <a:pt x="60" y="376"/>
                  <a:pt x="61" y="374"/>
                </a:cubicBezTo>
                <a:lnTo>
                  <a:pt x="61" y="374"/>
                </a:lnTo>
                <a:lnTo>
                  <a:pt x="62" y="373"/>
                </a:lnTo>
                <a:lnTo>
                  <a:pt x="62" y="372"/>
                </a:lnTo>
                <a:lnTo>
                  <a:pt x="62" y="372"/>
                </a:lnTo>
                <a:lnTo>
                  <a:pt x="62" y="371"/>
                </a:lnTo>
                <a:lnTo>
                  <a:pt x="62" y="371"/>
                </a:lnTo>
                <a:lnTo>
                  <a:pt x="63" y="371"/>
                </a:lnTo>
                <a:lnTo>
                  <a:pt x="63" y="371"/>
                </a:lnTo>
                <a:lnTo>
                  <a:pt x="63" y="372"/>
                </a:lnTo>
                <a:cubicBezTo>
                  <a:pt x="63" y="373"/>
                  <a:pt x="62" y="377"/>
                  <a:pt x="62" y="379"/>
                </a:cubicBezTo>
                <a:lnTo>
                  <a:pt x="62" y="381"/>
                </a:lnTo>
                <a:lnTo>
                  <a:pt x="61" y="383"/>
                </a:lnTo>
                <a:lnTo>
                  <a:pt x="61" y="385"/>
                </a:lnTo>
                <a:lnTo>
                  <a:pt x="61" y="388"/>
                </a:lnTo>
                <a:lnTo>
                  <a:pt x="60" y="391"/>
                </a:lnTo>
                <a:cubicBezTo>
                  <a:pt x="59" y="406"/>
                  <a:pt x="57" y="411"/>
                  <a:pt x="57" y="412"/>
                </a:cubicBezTo>
                <a:lnTo>
                  <a:pt x="57" y="412"/>
                </a:lnTo>
                <a:lnTo>
                  <a:pt x="57" y="412"/>
                </a:lnTo>
                <a:lnTo>
                  <a:pt x="57" y="412"/>
                </a:lnTo>
                <a:cubicBezTo>
                  <a:pt x="57" y="412"/>
                  <a:pt x="57" y="407"/>
                  <a:pt x="56" y="405"/>
                </a:cubicBezTo>
                <a:cubicBezTo>
                  <a:pt x="56" y="399"/>
                  <a:pt x="56" y="390"/>
                  <a:pt x="55" y="389"/>
                </a:cubicBezTo>
                <a:lnTo>
                  <a:pt x="55" y="389"/>
                </a:lnTo>
                <a:lnTo>
                  <a:pt x="54" y="389"/>
                </a:lnTo>
                <a:close/>
                <a:moveTo>
                  <a:pt x="42" y="473"/>
                </a:moveTo>
                <a:lnTo>
                  <a:pt x="42" y="472"/>
                </a:lnTo>
                <a:lnTo>
                  <a:pt x="42" y="470"/>
                </a:lnTo>
                <a:lnTo>
                  <a:pt x="42" y="470"/>
                </a:lnTo>
                <a:cubicBezTo>
                  <a:pt x="42" y="471"/>
                  <a:pt x="44" y="485"/>
                  <a:pt x="45" y="489"/>
                </a:cubicBezTo>
                <a:lnTo>
                  <a:pt x="45" y="488"/>
                </a:lnTo>
                <a:lnTo>
                  <a:pt x="44" y="487"/>
                </a:lnTo>
                <a:lnTo>
                  <a:pt x="44" y="486"/>
                </a:lnTo>
                <a:lnTo>
                  <a:pt x="44" y="484"/>
                </a:lnTo>
                <a:cubicBezTo>
                  <a:pt x="43" y="481"/>
                  <a:pt x="42" y="475"/>
                  <a:pt x="42" y="473"/>
                </a:cubicBezTo>
                <a:close/>
                <a:moveTo>
                  <a:pt x="42" y="470"/>
                </a:moveTo>
                <a:cubicBezTo>
                  <a:pt x="42" y="469"/>
                  <a:pt x="43" y="466"/>
                  <a:pt x="42" y="467"/>
                </a:cubicBezTo>
                <a:lnTo>
                  <a:pt x="42" y="466"/>
                </a:lnTo>
                <a:lnTo>
                  <a:pt x="42" y="466"/>
                </a:lnTo>
                <a:lnTo>
                  <a:pt x="42" y="466"/>
                </a:lnTo>
                <a:lnTo>
                  <a:pt x="42" y="466"/>
                </a:lnTo>
                <a:cubicBezTo>
                  <a:pt x="42" y="466"/>
                  <a:pt x="42" y="468"/>
                  <a:pt x="42" y="469"/>
                </a:cubicBezTo>
                <a:lnTo>
                  <a:pt x="42" y="469"/>
                </a:lnTo>
                <a:lnTo>
                  <a:pt x="42" y="470"/>
                </a:lnTo>
                <a:close/>
                <a:moveTo>
                  <a:pt x="45" y="489"/>
                </a:moveTo>
                <a:lnTo>
                  <a:pt x="45" y="490"/>
                </a:lnTo>
                <a:lnTo>
                  <a:pt x="45" y="489"/>
                </a:lnTo>
                <a:lnTo>
                  <a:pt x="45" y="489"/>
                </a:lnTo>
                <a:close/>
                <a:moveTo>
                  <a:pt x="34" y="402"/>
                </a:moveTo>
                <a:cubicBezTo>
                  <a:pt x="33" y="400"/>
                  <a:pt x="33" y="396"/>
                  <a:pt x="33" y="395"/>
                </a:cubicBezTo>
                <a:cubicBezTo>
                  <a:pt x="32" y="392"/>
                  <a:pt x="32" y="387"/>
                  <a:pt x="32" y="385"/>
                </a:cubicBezTo>
                <a:cubicBezTo>
                  <a:pt x="32" y="377"/>
                  <a:pt x="35" y="366"/>
                  <a:pt x="41" y="356"/>
                </a:cubicBezTo>
                <a:cubicBezTo>
                  <a:pt x="41" y="358"/>
                  <a:pt x="42" y="360"/>
                  <a:pt x="41" y="361"/>
                </a:cubicBezTo>
                <a:cubicBezTo>
                  <a:pt x="42" y="363"/>
                  <a:pt x="41" y="366"/>
                  <a:pt x="40" y="368"/>
                </a:cubicBezTo>
                <a:cubicBezTo>
                  <a:pt x="39" y="372"/>
                  <a:pt x="36" y="387"/>
                  <a:pt x="34" y="402"/>
                </a:cubicBezTo>
                <a:close/>
                <a:moveTo>
                  <a:pt x="38" y="473"/>
                </a:moveTo>
                <a:lnTo>
                  <a:pt x="38" y="475"/>
                </a:lnTo>
                <a:lnTo>
                  <a:pt x="38" y="474"/>
                </a:lnTo>
                <a:lnTo>
                  <a:pt x="37" y="473"/>
                </a:lnTo>
                <a:lnTo>
                  <a:pt x="37" y="472"/>
                </a:lnTo>
                <a:cubicBezTo>
                  <a:pt x="36" y="465"/>
                  <a:pt x="36" y="456"/>
                  <a:pt x="36" y="451"/>
                </a:cubicBezTo>
                <a:cubicBezTo>
                  <a:pt x="36" y="448"/>
                  <a:pt x="36" y="447"/>
                  <a:pt x="36" y="447"/>
                </a:cubicBezTo>
                <a:lnTo>
                  <a:pt x="36" y="447"/>
                </a:lnTo>
                <a:cubicBezTo>
                  <a:pt x="36" y="447"/>
                  <a:pt x="36" y="449"/>
                  <a:pt x="36" y="450"/>
                </a:cubicBezTo>
                <a:cubicBezTo>
                  <a:pt x="36" y="453"/>
                  <a:pt x="37" y="466"/>
                  <a:pt x="38" y="473"/>
                </a:cubicBezTo>
                <a:close/>
                <a:moveTo>
                  <a:pt x="40" y="454"/>
                </a:moveTo>
                <a:lnTo>
                  <a:pt x="40" y="445"/>
                </a:lnTo>
                <a:cubicBezTo>
                  <a:pt x="40" y="436"/>
                  <a:pt x="41" y="430"/>
                  <a:pt x="41" y="430"/>
                </a:cubicBezTo>
                <a:lnTo>
                  <a:pt x="41" y="430"/>
                </a:lnTo>
                <a:lnTo>
                  <a:pt x="41" y="430"/>
                </a:lnTo>
                <a:lnTo>
                  <a:pt x="41" y="430"/>
                </a:lnTo>
                <a:lnTo>
                  <a:pt x="41" y="430"/>
                </a:lnTo>
                <a:lnTo>
                  <a:pt x="41" y="430"/>
                </a:lnTo>
                <a:lnTo>
                  <a:pt x="41" y="431"/>
                </a:lnTo>
                <a:lnTo>
                  <a:pt x="41" y="432"/>
                </a:lnTo>
                <a:lnTo>
                  <a:pt x="41" y="433"/>
                </a:lnTo>
                <a:cubicBezTo>
                  <a:pt x="41" y="435"/>
                  <a:pt x="40" y="448"/>
                  <a:pt x="40" y="454"/>
                </a:cubicBezTo>
                <a:close/>
                <a:moveTo>
                  <a:pt x="41" y="384"/>
                </a:moveTo>
                <a:lnTo>
                  <a:pt x="41" y="381"/>
                </a:lnTo>
                <a:lnTo>
                  <a:pt x="42" y="379"/>
                </a:lnTo>
                <a:lnTo>
                  <a:pt x="42" y="379"/>
                </a:lnTo>
                <a:lnTo>
                  <a:pt x="42" y="380"/>
                </a:lnTo>
                <a:lnTo>
                  <a:pt x="41" y="384"/>
                </a:lnTo>
                <a:close/>
                <a:moveTo>
                  <a:pt x="42" y="379"/>
                </a:moveTo>
                <a:lnTo>
                  <a:pt x="42" y="378"/>
                </a:lnTo>
                <a:lnTo>
                  <a:pt x="42" y="377"/>
                </a:lnTo>
                <a:lnTo>
                  <a:pt x="42" y="377"/>
                </a:lnTo>
                <a:lnTo>
                  <a:pt x="42" y="378"/>
                </a:lnTo>
                <a:lnTo>
                  <a:pt x="42" y="379"/>
                </a:lnTo>
                <a:lnTo>
                  <a:pt x="42" y="379"/>
                </a:lnTo>
                <a:close/>
                <a:moveTo>
                  <a:pt x="45" y="419"/>
                </a:moveTo>
                <a:lnTo>
                  <a:pt x="45" y="417"/>
                </a:lnTo>
                <a:cubicBezTo>
                  <a:pt x="45" y="397"/>
                  <a:pt x="59" y="339"/>
                  <a:pt x="60" y="338"/>
                </a:cubicBezTo>
                <a:lnTo>
                  <a:pt x="60" y="338"/>
                </a:lnTo>
                <a:lnTo>
                  <a:pt x="60" y="338"/>
                </a:lnTo>
                <a:lnTo>
                  <a:pt x="60" y="339"/>
                </a:lnTo>
                <a:cubicBezTo>
                  <a:pt x="61" y="338"/>
                  <a:pt x="56" y="363"/>
                  <a:pt x="51" y="388"/>
                </a:cubicBezTo>
                <a:lnTo>
                  <a:pt x="51" y="388"/>
                </a:lnTo>
                <a:cubicBezTo>
                  <a:pt x="52" y="389"/>
                  <a:pt x="52" y="389"/>
                  <a:pt x="52" y="389"/>
                </a:cubicBezTo>
                <a:cubicBezTo>
                  <a:pt x="52" y="390"/>
                  <a:pt x="52" y="390"/>
                  <a:pt x="51" y="390"/>
                </a:cubicBezTo>
                <a:cubicBezTo>
                  <a:pt x="51" y="391"/>
                  <a:pt x="47" y="401"/>
                  <a:pt x="45" y="419"/>
                </a:cubicBezTo>
                <a:close/>
                <a:moveTo>
                  <a:pt x="56" y="340"/>
                </a:moveTo>
                <a:cubicBezTo>
                  <a:pt x="53" y="349"/>
                  <a:pt x="51" y="355"/>
                  <a:pt x="51" y="355"/>
                </a:cubicBezTo>
                <a:lnTo>
                  <a:pt x="51" y="356"/>
                </a:lnTo>
                <a:lnTo>
                  <a:pt x="51" y="356"/>
                </a:lnTo>
                <a:lnTo>
                  <a:pt x="51" y="356"/>
                </a:lnTo>
                <a:lnTo>
                  <a:pt x="51" y="356"/>
                </a:lnTo>
                <a:lnTo>
                  <a:pt x="51" y="356"/>
                </a:lnTo>
                <a:lnTo>
                  <a:pt x="51" y="355"/>
                </a:lnTo>
                <a:lnTo>
                  <a:pt x="51" y="354"/>
                </a:lnTo>
                <a:lnTo>
                  <a:pt x="51" y="353"/>
                </a:lnTo>
                <a:lnTo>
                  <a:pt x="51" y="352"/>
                </a:lnTo>
                <a:lnTo>
                  <a:pt x="51" y="351"/>
                </a:lnTo>
                <a:lnTo>
                  <a:pt x="51" y="349"/>
                </a:lnTo>
                <a:lnTo>
                  <a:pt x="51" y="347"/>
                </a:lnTo>
                <a:lnTo>
                  <a:pt x="51" y="346"/>
                </a:lnTo>
                <a:lnTo>
                  <a:pt x="51" y="346"/>
                </a:lnTo>
                <a:lnTo>
                  <a:pt x="52" y="345"/>
                </a:lnTo>
                <a:lnTo>
                  <a:pt x="52" y="344"/>
                </a:lnTo>
                <a:lnTo>
                  <a:pt x="53" y="341"/>
                </a:lnTo>
                <a:lnTo>
                  <a:pt x="56" y="340"/>
                </a:lnTo>
                <a:close/>
                <a:moveTo>
                  <a:pt x="55" y="336"/>
                </a:moveTo>
                <a:lnTo>
                  <a:pt x="56" y="336"/>
                </a:lnTo>
                <a:lnTo>
                  <a:pt x="56" y="335"/>
                </a:lnTo>
                <a:lnTo>
                  <a:pt x="57" y="334"/>
                </a:lnTo>
                <a:lnTo>
                  <a:pt x="57" y="333"/>
                </a:lnTo>
                <a:cubicBezTo>
                  <a:pt x="59" y="331"/>
                  <a:pt x="62" y="325"/>
                  <a:pt x="64" y="324"/>
                </a:cubicBezTo>
                <a:cubicBezTo>
                  <a:pt x="62" y="328"/>
                  <a:pt x="58" y="334"/>
                  <a:pt x="57" y="335"/>
                </a:cubicBezTo>
                <a:lnTo>
                  <a:pt x="55" y="336"/>
                </a:lnTo>
                <a:close/>
                <a:moveTo>
                  <a:pt x="68" y="330"/>
                </a:moveTo>
                <a:lnTo>
                  <a:pt x="68" y="331"/>
                </a:lnTo>
                <a:lnTo>
                  <a:pt x="68" y="332"/>
                </a:lnTo>
                <a:lnTo>
                  <a:pt x="68" y="333"/>
                </a:lnTo>
                <a:cubicBezTo>
                  <a:pt x="68" y="342"/>
                  <a:pt x="62" y="359"/>
                  <a:pt x="59" y="367"/>
                </a:cubicBezTo>
                <a:lnTo>
                  <a:pt x="59" y="368"/>
                </a:lnTo>
                <a:lnTo>
                  <a:pt x="59" y="368"/>
                </a:lnTo>
                <a:lnTo>
                  <a:pt x="59" y="369"/>
                </a:lnTo>
                <a:lnTo>
                  <a:pt x="58" y="370"/>
                </a:lnTo>
                <a:cubicBezTo>
                  <a:pt x="59" y="368"/>
                  <a:pt x="59" y="365"/>
                  <a:pt x="59" y="365"/>
                </a:cubicBezTo>
                <a:cubicBezTo>
                  <a:pt x="61" y="354"/>
                  <a:pt x="65" y="338"/>
                  <a:pt x="68" y="330"/>
                </a:cubicBezTo>
                <a:close/>
                <a:moveTo>
                  <a:pt x="52" y="400"/>
                </a:moveTo>
                <a:cubicBezTo>
                  <a:pt x="53" y="411"/>
                  <a:pt x="54" y="427"/>
                  <a:pt x="54" y="437"/>
                </a:cubicBezTo>
                <a:cubicBezTo>
                  <a:pt x="54" y="454"/>
                  <a:pt x="52" y="474"/>
                  <a:pt x="49" y="485"/>
                </a:cubicBezTo>
                <a:cubicBezTo>
                  <a:pt x="47" y="474"/>
                  <a:pt x="46" y="459"/>
                  <a:pt x="46" y="452"/>
                </a:cubicBezTo>
                <a:cubicBezTo>
                  <a:pt x="46" y="422"/>
                  <a:pt x="52" y="399"/>
                  <a:pt x="52" y="400"/>
                </a:cubicBezTo>
                <a:close/>
                <a:moveTo>
                  <a:pt x="54" y="481"/>
                </a:moveTo>
                <a:cubicBezTo>
                  <a:pt x="56" y="475"/>
                  <a:pt x="56" y="472"/>
                  <a:pt x="56" y="473"/>
                </a:cubicBezTo>
                <a:lnTo>
                  <a:pt x="56" y="473"/>
                </a:lnTo>
                <a:cubicBezTo>
                  <a:pt x="56" y="472"/>
                  <a:pt x="56" y="482"/>
                  <a:pt x="57" y="487"/>
                </a:cubicBezTo>
                <a:cubicBezTo>
                  <a:pt x="56" y="491"/>
                  <a:pt x="55" y="495"/>
                  <a:pt x="54" y="496"/>
                </a:cubicBezTo>
                <a:lnTo>
                  <a:pt x="53" y="495"/>
                </a:lnTo>
                <a:lnTo>
                  <a:pt x="52" y="495"/>
                </a:lnTo>
                <a:lnTo>
                  <a:pt x="52" y="494"/>
                </a:lnTo>
                <a:lnTo>
                  <a:pt x="51" y="494"/>
                </a:lnTo>
                <a:lnTo>
                  <a:pt x="51" y="494"/>
                </a:lnTo>
                <a:lnTo>
                  <a:pt x="51" y="493"/>
                </a:lnTo>
                <a:lnTo>
                  <a:pt x="51" y="493"/>
                </a:lnTo>
                <a:lnTo>
                  <a:pt x="51" y="492"/>
                </a:lnTo>
                <a:lnTo>
                  <a:pt x="52" y="491"/>
                </a:lnTo>
                <a:lnTo>
                  <a:pt x="52" y="490"/>
                </a:lnTo>
                <a:lnTo>
                  <a:pt x="52" y="488"/>
                </a:lnTo>
                <a:lnTo>
                  <a:pt x="53" y="486"/>
                </a:lnTo>
                <a:lnTo>
                  <a:pt x="54" y="484"/>
                </a:lnTo>
                <a:lnTo>
                  <a:pt x="54" y="481"/>
                </a:lnTo>
                <a:close/>
                <a:moveTo>
                  <a:pt x="65" y="402"/>
                </a:moveTo>
                <a:cubicBezTo>
                  <a:pt x="65" y="407"/>
                  <a:pt x="65" y="415"/>
                  <a:pt x="65" y="419"/>
                </a:cubicBezTo>
                <a:cubicBezTo>
                  <a:pt x="65" y="437"/>
                  <a:pt x="63" y="460"/>
                  <a:pt x="60" y="476"/>
                </a:cubicBezTo>
                <a:cubicBezTo>
                  <a:pt x="60" y="470"/>
                  <a:pt x="60" y="460"/>
                  <a:pt x="60" y="456"/>
                </a:cubicBezTo>
                <a:cubicBezTo>
                  <a:pt x="60" y="438"/>
                  <a:pt x="62" y="417"/>
                  <a:pt x="65" y="402"/>
                </a:cubicBezTo>
                <a:close/>
                <a:moveTo>
                  <a:pt x="64" y="479"/>
                </a:moveTo>
                <a:cubicBezTo>
                  <a:pt x="66" y="468"/>
                  <a:pt x="67" y="458"/>
                  <a:pt x="67" y="456"/>
                </a:cubicBezTo>
                <a:cubicBezTo>
                  <a:pt x="67" y="455"/>
                  <a:pt x="67" y="454"/>
                  <a:pt x="67" y="454"/>
                </a:cubicBezTo>
                <a:lnTo>
                  <a:pt x="67" y="454"/>
                </a:lnTo>
                <a:cubicBezTo>
                  <a:pt x="67" y="453"/>
                  <a:pt x="68" y="456"/>
                  <a:pt x="68" y="457"/>
                </a:cubicBezTo>
                <a:lnTo>
                  <a:pt x="68" y="458"/>
                </a:lnTo>
                <a:lnTo>
                  <a:pt x="68" y="459"/>
                </a:lnTo>
                <a:lnTo>
                  <a:pt x="68" y="459"/>
                </a:lnTo>
                <a:lnTo>
                  <a:pt x="68" y="460"/>
                </a:lnTo>
                <a:cubicBezTo>
                  <a:pt x="68" y="464"/>
                  <a:pt x="69" y="470"/>
                  <a:pt x="69" y="473"/>
                </a:cubicBezTo>
                <a:cubicBezTo>
                  <a:pt x="69" y="480"/>
                  <a:pt x="67" y="492"/>
                  <a:pt x="64" y="503"/>
                </a:cubicBezTo>
                <a:cubicBezTo>
                  <a:pt x="62" y="495"/>
                  <a:pt x="62" y="490"/>
                  <a:pt x="62" y="489"/>
                </a:cubicBezTo>
                <a:cubicBezTo>
                  <a:pt x="62" y="487"/>
                  <a:pt x="62" y="484"/>
                  <a:pt x="63" y="483"/>
                </a:cubicBezTo>
                <a:lnTo>
                  <a:pt x="63" y="482"/>
                </a:lnTo>
                <a:lnTo>
                  <a:pt x="63" y="481"/>
                </a:lnTo>
                <a:lnTo>
                  <a:pt x="63" y="480"/>
                </a:lnTo>
                <a:lnTo>
                  <a:pt x="64" y="479"/>
                </a:lnTo>
                <a:close/>
                <a:moveTo>
                  <a:pt x="72" y="501"/>
                </a:moveTo>
                <a:lnTo>
                  <a:pt x="71" y="502"/>
                </a:lnTo>
                <a:lnTo>
                  <a:pt x="70" y="505"/>
                </a:lnTo>
                <a:lnTo>
                  <a:pt x="70" y="506"/>
                </a:lnTo>
                <a:lnTo>
                  <a:pt x="68" y="505"/>
                </a:lnTo>
                <a:cubicBezTo>
                  <a:pt x="71" y="497"/>
                  <a:pt x="71" y="492"/>
                  <a:pt x="71" y="492"/>
                </a:cubicBezTo>
                <a:lnTo>
                  <a:pt x="71" y="492"/>
                </a:lnTo>
                <a:lnTo>
                  <a:pt x="71" y="492"/>
                </a:lnTo>
                <a:lnTo>
                  <a:pt x="71" y="492"/>
                </a:lnTo>
                <a:cubicBezTo>
                  <a:pt x="71" y="493"/>
                  <a:pt x="72" y="499"/>
                  <a:pt x="72" y="501"/>
                </a:cubicBezTo>
                <a:close/>
                <a:moveTo>
                  <a:pt x="82" y="334"/>
                </a:moveTo>
                <a:cubicBezTo>
                  <a:pt x="84" y="328"/>
                  <a:pt x="86" y="324"/>
                  <a:pt x="86" y="325"/>
                </a:cubicBezTo>
                <a:lnTo>
                  <a:pt x="86" y="324"/>
                </a:lnTo>
                <a:lnTo>
                  <a:pt x="86" y="325"/>
                </a:lnTo>
                <a:lnTo>
                  <a:pt x="86" y="325"/>
                </a:lnTo>
                <a:lnTo>
                  <a:pt x="86" y="326"/>
                </a:lnTo>
                <a:lnTo>
                  <a:pt x="86" y="328"/>
                </a:lnTo>
                <a:lnTo>
                  <a:pt x="86" y="330"/>
                </a:lnTo>
                <a:lnTo>
                  <a:pt x="85" y="332"/>
                </a:lnTo>
                <a:lnTo>
                  <a:pt x="82" y="334"/>
                </a:lnTo>
                <a:close/>
                <a:moveTo>
                  <a:pt x="83" y="340"/>
                </a:moveTo>
                <a:cubicBezTo>
                  <a:pt x="80" y="349"/>
                  <a:pt x="76" y="360"/>
                  <a:pt x="73" y="367"/>
                </a:cubicBezTo>
                <a:lnTo>
                  <a:pt x="73" y="365"/>
                </a:lnTo>
                <a:cubicBezTo>
                  <a:pt x="77" y="349"/>
                  <a:pt x="79" y="344"/>
                  <a:pt x="83" y="340"/>
                </a:cubicBezTo>
                <a:close/>
                <a:moveTo>
                  <a:pt x="72" y="350"/>
                </a:moveTo>
                <a:cubicBezTo>
                  <a:pt x="72" y="348"/>
                  <a:pt x="72" y="346"/>
                  <a:pt x="72" y="345"/>
                </a:cubicBezTo>
                <a:cubicBezTo>
                  <a:pt x="72" y="337"/>
                  <a:pt x="75" y="326"/>
                  <a:pt x="84" y="317"/>
                </a:cubicBezTo>
                <a:lnTo>
                  <a:pt x="84" y="317"/>
                </a:lnTo>
                <a:lnTo>
                  <a:pt x="84" y="317"/>
                </a:lnTo>
                <a:lnTo>
                  <a:pt x="85" y="317"/>
                </a:lnTo>
                <a:lnTo>
                  <a:pt x="85" y="317"/>
                </a:lnTo>
                <a:lnTo>
                  <a:pt x="85" y="317"/>
                </a:lnTo>
                <a:lnTo>
                  <a:pt x="85" y="317"/>
                </a:lnTo>
                <a:lnTo>
                  <a:pt x="85" y="317"/>
                </a:lnTo>
                <a:lnTo>
                  <a:pt x="85" y="318"/>
                </a:lnTo>
                <a:cubicBezTo>
                  <a:pt x="85" y="318"/>
                  <a:pt x="84" y="319"/>
                  <a:pt x="84" y="320"/>
                </a:cubicBezTo>
                <a:cubicBezTo>
                  <a:pt x="83" y="321"/>
                  <a:pt x="77" y="335"/>
                  <a:pt x="72" y="350"/>
                </a:cubicBezTo>
                <a:close/>
                <a:moveTo>
                  <a:pt x="95" y="476"/>
                </a:moveTo>
                <a:cubicBezTo>
                  <a:pt x="92" y="491"/>
                  <a:pt x="90" y="496"/>
                  <a:pt x="89" y="496"/>
                </a:cubicBezTo>
                <a:lnTo>
                  <a:pt x="89" y="497"/>
                </a:lnTo>
                <a:lnTo>
                  <a:pt x="89" y="497"/>
                </a:lnTo>
                <a:lnTo>
                  <a:pt x="89" y="496"/>
                </a:lnTo>
                <a:cubicBezTo>
                  <a:pt x="88" y="496"/>
                  <a:pt x="88" y="491"/>
                  <a:pt x="88" y="490"/>
                </a:cubicBezTo>
                <a:cubicBezTo>
                  <a:pt x="91" y="474"/>
                  <a:pt x="92" y="462"/>
                  <a:pt x="92" y="459"/>
                </a:cubicBezTo>
                <a:lnTo>
                  <a:pt x="92" y="459"/>
                </a:lnTo>
                <a:lnTo>
                  <a:pt x="92" y="458"/>
                </a:lnTo>
                <a:lnTo>
                  <a:pt x="92" y="458"/>
                </a:lnTo>
                <a:lnTo>
                  <a:pt x="92" y="458"/>
                </a:lnTo>
                <a:lnTo>
                  <a:pt x="92" y="457"/>
                </a:lnTo>
                <a:lnTo>
                  <a:pt x="92" y="457"/>
                </a:lnTo>
                <a:cubicBezTo>
                  <a:pt x="92" y="457"/>
                  <a:pt x="93" y="460"/>
                  <a:pt x="93" y="461"/>
                </a:cubicBezTo>
                <a:cubicBezTo>
                  <a:pt x="93" y="463"/>
                  <a:pt x="94" y="472"/>
                  <a:pt x="95" y="476"/>
                </a:cubicBezTo>
                <a:close/>
                <a:moveTo>
                  <a:pt x="86" y="472"/>
                </a:moveTo>
                <a:cubicBezTo>
                  <a:pt x="86" y="464"/>
                  <a:pt x="85" y="453"/>
                  <a:pt x="85" y="447"/>
                </a:cubicBezTo>
                <a:cubicBezTo>
                  <a:pt x="85" y="431"/>
                  <a:pt x="87" y="412"/>
                  <a:pt x="89" y="398"/>
                </a:cubicBezTo>
                <a:cubicBezTo>
                  <a:pt x="90" y="422"/>
                  <a:pt x="89" y="451"/>
                  <a:pt x="86" y="472"/>
                </a:cubicBezTo>
                <a:close/>
                <a:moveTo>
                  <a:pt x="109" y="307"/>
                </a:moveTo>
                <a:cubicBezTo>
                  <a:pt x="109" y="335"/>
                  <a:pt x="107" y="337"/>
                  <a:pt x="104" y="340"/>
                </a:cubicBezTo>
                <a:cubicBezTo>
                  <a:pt x="102" y="342"/>
                  <a:pt x="98" y="348"/>
                  <a:pt x="96" y="355"/>
                </a:cubicBezTo>
                <a:cubicBezTo>
                  <a:pt x="98" y="344"/>
                  <a:pt x="100" y="336"/>
                  <a:pt x="100" y="333"/>
                </a:cubicBezTo>
                <a:cubicBezTo>
                  <a:pt x="101" y="326"/>
                  <a:pt x="103" y="320"/>
                  <a:pt x="109" y="307"/>
                </a:cubicBezTo>
                <a:close/>
                <a:moveTo>
                  <a:pt x="103" y="310"/>
                </a:moveTo>
                <a:lnTo>
                  <a:pt x="103" y="309"/>
                </a:lnTo>
                <a:lnTo>
                  <a:pt x="103" y="308"/>
                </a:lnTo>
                <a:lnTo>
                  <a:pt x="103" y="306"/>
                </a:lnTo>
                <a:lnTo>
                  <a:pt x="103" y="305"/>
                </a:lnTo>
                <a:cubicBezTo>
                  <a:pt x="103" y="302"/>
                  <a:pt x="106" y="298"/>
                  <a:pt x="109" y="295"/>
                </a:cubicBezTo>
                <a:lnTo>
                  <a:pt x="109" y="296"/>
                </a:lnTo>
                <a:lnTo>
                  <a:pt x="109" y="296"/>
                </a:lnTo>
                <a:lnTo>
                  <a:pt x="109" y="297"/>
                </a:lnTo>
                <a:cubicBezTo>
                  <a:pt x="109" y="298"/>
                  <a:pt x="108" y="300"/>
                  <a:pt x="107" y="302"/>
                </a:cubicBezTo>
                <a:lnTo>
                  <a:pt x="106" y="304"/>
                </a:lnTo>
                <a:lnTo>
                  <a:pt x="105" y="306"/>
                </a:lnTo>
                <a:lnTo>
                  <a:pt x="104" y="308"/>
                </a:lnTo>
                <a:lnTo>
                  <a:pt x="103" y="310"/>
                </a:lnTo>
                <a:close/>
                <a:moveTo>
                  <a:pt x="104" y="351"/>
                </a:moveTo>
                <a:cubicBezTo>
                  <a:pt x="103" y="358"/>
                  <a:pt x="102" y="364"/>
                  <a:pt x="101" y="365"/>
                </a:cubicBezTo>
                <a:cubicBezTo>
                  <a:pt x="100" y="371"/>
                  <a:pt x="100" y="373"/>
                  <a:pt x="98" y="380"/>
                </a:cubicBezTo>
                <a:cubicBezTo>
                  <a:pt x="98" y="382"/>
                  <a:pt x="96" y="389"/>
                  <a:pt x="96" y="391"/>
                </a:cubicBezTo>
                <a:cubicBezTo>
                  <a:pt x="96" y="377"/>
                  <a:pt x="99" y="362"/>
                  <a:pt x="104" y="351"/>
                </a:cubicBezTo>
                <a:close/>
                <a:moveTo>
                  <a:pt x="99" y="313"/>
                </a:moveTo>
                <a:cubicBezTo>
                  <a:pt x="98" y="323"/>
                  <a:pt x="97" y="324"/>
                  <a:pt x="96" y="328"/>
                </a:cubicBezTo>
                <a:cubicBezTo>
                  <a:pt x="96" y="329"/>
                  <a:pt x="93" y="336"/>
                  <a:pt x="93" y="340"/>
                </a:cubicBezTo>
                <a:cubicBezTo>
                  <a:pt x="93" y="332"/>
                  <a:pt x="96" y="319"/>
                  <a:pt x="99" y="313"/>
                </a:cubicBezTo>
                <a:close/>
                <a:moveTo>
                  <a:pt x="92" y="319"/>
                </a:moveTo>
                <a:lnTo>
                  <a:pt x="92" y="318"/>
                </a:lnTo>
                <a:lnTo>
                  <a:pt x="92" y="317"/>
                </a:lnTo>
                <a:lnTo>
                  <a:pt x="92" y="316"/>
                </a:lnTo>
                <a:lnTo>
                  <a:pt x="92" y="315"/>
                </a:lnTo>
                <a:cubicBezTo>
                  <a:pt x="91" y="313"/>
                  <a:pt x="94" y="307"/>
                  <a:pt x="99" y="302"/>
                </a:cubicBezTo>
                <a:cubicBezTo>
                  <a:pt x="95" y="311"/>
                  <a:pt x="92" y="322"/>
                  <a:pt x="91" y="325"/>
                </a:cubicBezTo>
                <a:lnTo>
                  <a:pt x="91" y="325"/>
                </a:lnTo>
                <a:lnTo>
                  <a:pt x="91" y="326"/>
                </a:lnTo>
                <a:lnTo>
                  <a:pt x="91" y="326"/>
                </a:lnTo>
                <a:lnTo>
                  <a:pt x="91" y="327"/>
                </a:lnTo>
                <a:lnTo>
                  <a:pt x="91" y="327"/>
                </a:lnTo>
                <a:lnTo>
                  <a:pt x="91" y="327"/>
                </a:lnTo>
                <a:lnTo>
                  <a:pt x="91" y="327"/>
                </a:lnTo>
                <a:lnTo>
                  <a:pt x="91" y="327"/>
                </a:lnTo>
                <a:cubicBezTo>
                  <a:pt x="91" y="327"/>
                  <a:pt x="91" y="321"/>
                  <a:pt x="92" y="319"/>
                </a:cubicBezTo>
                <a:close/>
                <a:moveTo>
                  <a:pt x="93" y="503"/>
                </a:moveTo>
                <a:cubicBezTo>
                  <a:pt x="95" y="496"/>
                  <a:pt x="96" y="491"/>
                  <a:pt x="96" y="492"/>
                </a:cubicBezTo>
                <a:cubicBezTo>
                  <a:pt x="95" y="499"/>
                  <a:pt x="93" y="508"/>
                  <a:pt x="92" y="514"/>
                </a:cubicBezTo>
                <a:lnTo>
                  <a:pt x="91" y="511"/>
                </a:lnTo>
                <a:lnTo>
                  <a:pt x="91" y="509"/>
                </a:lnTo>
                <a:lnTo>
                  <a:pt x="91" y="508"/>
                </a:lnTo>
                <a:lnTo>
                  <a:pt x="91" y="507"/>
                </a:lnTo>
                <a:lnTo>
                  <a:pt x="91" y="506"/>
                </a:lnTo>
                <a:lnTo>
                  <a:pt x="91" y="506"/>
                </a:lnTo>
                <a:lnTo>
                  <a:pt x="91" y="505"/>
                </a:lnTo>
                <a:lnTo>
                  <a:pt x="92" y="504"/>
                </a:lnTo>
                <a:lnTo>
                  <a:pt x="93" y="503"/>
                </a:lnTo>
                <a:close/>
                <a:moveTo>
                  <a:pt x="96" y="492"/>
                </a:moveTo>
                <a:lnTo>
                  <a:pt x="96" y="491"/>
                </a:lnTo>
                <a:lnTo>
                  <a:pt x="96" y="491"/>
                </a:lnTo>
                <a:lnTo>
                  <a:pt x="96" y="491"/>
                </a:lnTo>
                <a:lnTo>
                  <a:pt x="96" y="491"/>
                </a:lnTo>
                <a:lnTo>
                  <a:pt x="96" y="491"/>
                </a:lnTo>
                <a:lnTo>
                  <a:pt x="96" y="492"/>
                </a:lnTo>
                <a:lnTo>
                  <a:pt x="96" y="492"/>
                </a:lnTo>
                <a:close/>
                <a:moveTo>
                  <a:pt x="98" y="506"/>
                </a:moveTo>
                <a:lnTo>
                  <a:pt x="98" y="509"/>
                </a:lnTo>
                <a:lnTo>
                  <a:pt x="99" y="511"/>
                </a:lnTo>
                <a:lnTo>
                  <a:pt x="99" y="513"/>
                </a:lnTo>
                <a:lnTo>
                  <a:pt x="99" y="514"/>
                </a:lnTo>
                <a:lnTo>
                  <a:pt x="99" y="514"/>
                </a:lnTo>
                <a:lnTo>
                  <a:pt x="98" y="514"/>
                </a:lnTo>
                <a:lnTo>
                  <a:pt x="97" y="514"/>
                </a:lnTo>
                <a:lnTo>
                  <a:pt x="96" y="514"/>
                </a:lnTo>
                <a:cubicBezTo>
                  <a:pt x="97" y="512"/>
                  <a:pt x="98" y="507"/>
                  <a:pt x="98" y="506"/>
                </a:cubicBezTo>
                <a:close/>
                <a:moveTo>
                  <a:pt x="97" y="442"/>
                </a:moveTo>
                <a:cubicBezTo>
                  <a:pt x="96" y="424"/>
                  <a:pt x="96" y="408"/>
                  <a:pt x="96" y="399"/>
                </a:cubicBezTo>
                <a:lnTo>
                  <a:pt x="99" y="398"/>
                </a:lnTo>
                <a:cubicBezTo>
                  <a:pt x="100" y="394"/>
                  <a:pt x="101" y="388"/>
                  <a:pt x="102" y="386"/>
                </a:cubicBezTo>
                <a:cubicBezTo>
                  <a:pt x="103" y="382"/>
                  <a:pt x="104" y="377"/>
                  <a:pt x="104" y="375"/>
                </a:cubicBezTo>
                <a:lnTo>
                  <a:pt x="104" y="373"/>
                </a:lnTo>
                <a:lnTo>
                  <a:pt x="105" y="370"/>
                </a:lnTo>
                <a:lnTo>
                  <a:pt x="105" y="368"/>
                </a:lnTo>
                <a:lnTo>
                  <a:pt x="106" y="366"/>
                </a:lnTo>
                <a:cubicBezTo>
                  <a:pt x="108" y="359"/>
                  <a:pt x="108" y="356"/>
                  <a:pt x="108" y="356"/>
                </a:cubicBezTo>
                <a:lnTo>
                  <a:pt x="108" y="356"/>
                </a:lnTo>
                <a:cubicBezTo>
                  <a:pt x="108" y="356"/>
                  <a:pt x="108" y="360"/>
                  <a:pt x="107" y="362"/>
                </a:cubicBezTo>
                <a:cubicBezTo>
                  <a:pt x="105" y="375"/>
                  <a:pt x="99" y="416"/>
                  <a:pt x="97" y="442"/>
                </a:cubicBezTo>
                <a:close/>
                <a:moveTo>
                  <a:pt x="105" y="452"/>
                </a:moveTo>
                <a:lnTo>
                  <a:pt x="105" y="448"/>
                </a:lnTo>
                <a:lnTo>
                  <a:pt x="106" y="445"/>
                </a:lnTo>
                <a:lnTo>
                  <a:pt x="106" y="442"/>
                </a:lnTo>
                <a:cubicBezTo>
                  <a:pt x="108" y="424"/>
                  <a:pt x="108" y="417"/>
                  <a:pt x="108" y="417"/>
                </a:cubicBezTo>
                <a:lnTo>
                  <a:pt x="108" y="417"/>
                </a:lnTo>
                <a:cubicBezTo>
                  <a:pt x="108" y="417"/>
                  <a:pt x="108" y="419"/>
                  <a:pt x="108" y="419"/>
                </a:cubicBezTo>
                <a:cubicBezTo>
                  <a:pt x="108" y="420"/>
                  <a:pt x="108" y="425"/>
                  <a:pt x="108" y="427"/>
                </a:cubicBezTo>
                <a:cubicBezTo>
                  <a:pt x="108" y="431"/>
                  <a:pt x="108" y="443"/>
                  <a:pt x="108" y="448"/>
                </a:cubicBezTo>
                <a:cubicBezTo>
                  <a:pt x="108" y="462"/>
                  <a:pt x="109" y="485"/>
                  <a:pt x="110" y="496"/>
                </a:cubicBezTo>
                <a:cubicBezTo>
                  <a:pt x="110" y="498"/>
                  <a:pt x="108" y="507"/>
                  <a:pt x="107" y="511"/>
                </a:cubicBezTo>
                <a:cubicBezTo>
                  <a:pt x="103" y="503"/>
                  <a:pt x="102" y="493"/>
                  <a:pt x="102" y="487"/>
                </a:cubicBezTo>
                <a:cubicBezTo>
                  <a:pt x="102" y="482"/>
                  <a:pt x="103" y="473"/>
                  <a:pt x="104" y="468"/>
                </a:cubicBezTo>
                <a:cubicBezTo>
                  <a:pt x="104" y="464"/>
                  <a:pt x="105" y="456"/>
                  <a:pt x="105" y="452"/>
                </a:cubicBezTo>
                <a:close/>
                <a:moveTo>
                  <a:pt x="92" y="378"/>
                </a:moveTo>
                <a:lnTo>
                  <a:pt x="89" y="379"/>
                </a:lnTo>
                <a:lnTo>
                  <a:pt x="90" y="376"/>
                </a:lnTo>
                <a:lnTo>
                  <a:pt x="91" y="374"/>
                </a:lnTo>
                <a:lnTo>
                  <a:pt x="91" y="372"/>
                </a:lnTo>
                <a:lnTo>
                  <a:pt x="92" y="370"/>
                </a:lnTo>
                <a:lnTo>
                  <a:pt x="92" y="369"/>
                </a:lnTo>
                <a:lnTo>
                  <a:pt x="92" y="368"/>
                </a:lnTo>
                <a:lnTo>
                  <a:pt x="93" y="367"/>
                </a:lnTo>
                <a:lnTo>
                  <a:pt x="93" y="367"/>
                </a:lnTo>
                <a:lnTo>
                  <a:pt x="93" y="366"/>
                </a:lnTo>
                <a:lnTo>
                  <a:pt x="93" y="367"/>
                </a:lnTo>
                <a:lnTo>
                  <a:pt x="93" y="367"/>
                </a:lnTo>
                <a:lnTo>
                  <a:pt x="93" y="368"/>
                </a:lnTo>
                <a:lnTo>
                  <a:pt x="93" y="369"/>
                </a:lnTo>
                <a:cubicBezTo>
                  <a:pt x="92" y="371"/>
                  <a:pt x="92" y="377"/>
                  <a:pt x="92" y="378"/>
                </a:cubicBezTo>
                <a:close/>
                <a:moveTo>
                  <a:pt x="89" y="379"/>
                </a:moveTo>
                <a:cubicBezTo>
                  <a:pt x="87" y="387"/>
                  <a:pt x="86" y="392"/>
                  <a:pt x="86" y="391"/>
                </a:cubicBezTo>
                <a:lnTo>
                  <a:pt x="86" y="391"/>
                </a:lnTo>
                <a:cubicBezTo>
                  <a:pt x="86" y="392"/>
                  <a:pt x="88" y="383"/>
                  <a:pt x="89" y="379"/>
                </a:cubicBezTo>
                <a:close/>
                <a:moveTo>
                  <a:pt x="87" y="299"/>
                </a:moveTo>
                <a:cubicBezTo>
                  <a:pt x="89" y="303"/>
                  <a:pt x="88" y="309"/>
                  <a:pt x="88" y="310"/>
                </a:cubicBezTo>
                <a:lnTo>
                  <a:pt x="87" y="313"/>
                </a:lnTo>
                <a:lnTo>
                  <a:pt x="87" y="313"/>
                </a:lnTo>
                <a:lnTo>
                  <a:pt x="85" y="312"/>
                </a:lnTo>
                <a:lnTo>
                  <a:pt x="85" y="311"/>
                </a:lnTo>
                <a:lnTo>
                  <a:pt x="84" y="311"/>
                </a:lnTo>
                <a:lnTo>
                  <a:pt x="83" y="312"/>
                </a:lnTo>
                <a:cubicBezTo>
                  <a:pt x="80" y="314"/>
                  <a:pt x="74" y="326"/>
                  <a:pt x="73" y="327"/>
                </a:cubicBezTo>
                <a:cubicBezTo>
                  <a:pt x="73" y="312"/>
                  <a:pt x="81" y="303"/>
                  <a:pt x="87" y="299"/>
                </a:cubicBezTo>
                <a:close/>
                <a:moveTo>
                  <a:pt x="76" y="304"/>
                </a:moveTo>
                <a:lnTo>
                  <a:pt x="77" y="303"/>
                </a:lnTo>
                <a:lnTo>
                  <a:pt x="78" y="302"/>
                </a:lnTo>
                <a:lnTo>
                  <a:pt x="79" y="302"/>
                </a:lnTo>
                <a:lnTo>
                  <a:pt x="79" y="302"/>
                </a:lnTo>
                <a:lnTo>
                  <a:pt x="79" y="302"/>
                </a:lnTo>
                <a:lnTo>
                  <a:pt x="79" y="302"/>
                </a:lnTo>
                <a:cubicBezTo>
                  <a:pt x="78" y="302"/>
                  <a:pt x="72" y="310"/>
                  <a:pt x="71" y="314"/>
                </a:cubicBezTo>
                <a:cubicBezTo>
                  <a:pt x="63" y="314"/>
                  <a:pt x="53" y="333"/>
                  <a:pt x="51" y="336"/>
                </a:cubicBezTo>
                <a:lnTo>
                  <a:pt x="51" y="335"/>
                </a:lnTo>
                <a:lnTo>
                  <a:pt x="50" y="334"/>
                </a:lnTo>
                <a:lnTo>
                  <a:pt x="50" y="333"/>
                </a:lnTo>
                <a:lnTo>
                  <a:pt x="50" y="331"/>
                </a:lnTo>
                <a:lnTo>
                  <a:pt x="49" y="330"/>
                </a:lnTo>
                <a:cubicBezTo>
                  <a:pt x="57" y="321"/>
                  <a:pt x="67" y="312"/>
                  <a:pt x="76" y="304"/>
                </a:cubicBezTo>
                <a:close/>
                <a:moveTo>
                  <a:pt x="47" y="340"/>
                </a:moveTo>
                <a:cubicBezTo>
                  <a:pt x="41" y="342"/>
                  <a:pt x="39" y="346"/>
                  <a:pt x="38" y="347"/>
                </a:cubicBezTo>
                <a:lnTo>
                  <a:pt x="37" y="348"/>
                </a:lnTo>
                <a:lnTo>
                  <a:pt x="38" y="345"/>
                </a:lnTo>
                <a:lnTo>
                  <a:pt x="40" y="343"/>
                </a:lnTo>
                <a:cubicBezTo>
                  <a:pt x="43" y="338"/>
                  <a:pt x="45" y="335"/>
                  <a:pt x="45" y="335"/>
                </a:cubicBezTo>
                <a:lnTo>
                  <a:pt x="45" y="335"/>
                </a:lnTo>
                <a:lnTo>
                  <a:pt x="46" y="334"/>
                </a:lnTo>
                <a:lnTo>
                  <a:pt x="46" y="335"/>
                </a:lnTo>
                <a:cubicBezTo>
                  <a:pt x="47" y="335"/>
                  <a:pt x="47" y="339"/>
                  <a:pt x="47" y="340"/>
                </a:cubicBezTo>
                <a:close/>
                <a:moveTo>
                  <a:pt x="32" y="361"/>
                </a:moveTo>
                <a:cubicBezTo>
                  <a:pt x="32" y="361"/>
                  <a:pt x="35" y="358"/>
                  <a:pt x="35" y="357"/>
                </a:cubicBezTo>
                <a:cubicBezTo>
                  <a:pt x="40" y="352"/>
                  <a:pt x="47" y="345"/>
                  <a:pt x="47" y="345"/>
                </a:cubicBezTo>
                <a:lnTo>
                  <a:pt x="47" y="345"/>
                </a:lnTo>
                <a:lnTo>
                  <a:pt x="46" y="348"/>
                </a:lnTo>
                <a:lnTo>
                  <a:pt x="45" y="350"/>
                </a:lnTo>
                <a:lnTo>
                  <a:pt x="45" y="351"/>
                </a:lnTo>
                <a:lnTo>
                  <a:pt x="45" y="352"/>
                </a:lnTo>
                <a:lnTo>
                  <a:pt x="45" y="352"/>
                </a:lnTo>
                <a:lnTo>
                  <a:pt x="44" y="352"/>
                </a:lnTo>
                <a:lnTo>
                  <a:pt x="44" y="352"/>
                </a:lnTo>
                <a:lnTo>
                  <a:pt x="44" y="351"/>
                </a:lnTo>
                <a:lnTo>
                  <a:pt x="42" y="350"/>
                </a:lnTo>
                <a:cubicBezTo>
                  <a:pt x="36" y="356"/>
                  <a:pt x="31" y="368"/>
                  <a:pt x="29" y="375"/>
                </a:cubicBezTo>
                <a:lnTo>
                  <a:pt x="29" y="375"/>
                </a:lnTo>
                <a:lnTo>
                  <a:pt x="29" y="374"/>
                </a:lnTo>
                <a:cubicBezTo>
                  <a:pt x="29" y="370"/>
                  <a:pt x="32" y="360"/>
                  <a:pt x="32" y="361"/>
                </a:cubicBezTo>
                <a:close/>
                <a:moveTo>
                  <a:pt x="22" y="368"/>
                </a:moveTo>
                <a:cubicBezTo>
                  <a:pt x="14" y="387"/>
                  <a:pt x="10" y="408"/>
                  <a:pt x="10" y="425"/>
                </a:cubicBezTo>
                <a:cubicBezTo>
                  <a:pt x="10" y="434"/>
                  <a:pt x="11" y="446"/>
                  <a:pt x="13" y="453"/>
                </a:cubicBezTo>
                <a:cubicBezTo>
                  <a:pt x="9" y="447"/>
                  <a:pt x="7" y="433"/>
                  <a:pt x="7" y="424"/>
                </a:cubicBezTo>
                <a:cubicBezTo>
                  <a:pt x="7" y="406"/>
                  <a:pt x="13" y="381"/>
                  <a:pt x="22" y="368"/>
                </a:cubicBezTo>
                <a:close/>
                <a:moveTo>
                  <a:pt x="24" y="381"/>
                </a:moveTo>
                <a:cubicBezTo>
                  <a:pt x="22" y="395"/>
                  <a:pt x="22" y="398"/>
                  <a:pt x="22" y="398"/>
                </a:cubicBezTo>
                <a:cubicBezTo>
                  <a:pt x="22" y="398"/>
                  <a:pt x="22" y="395"/>
                  <a:pt x="21" y="394"/>
                </a:cubicBezTo>
                <a:lnTo>
                  <a:pt x="21" y="394"/>
                </a:lnTo>
                <a:lnTo>
                  <a:pt x="20" y="394"/>
                </a:lnTo>
                <a:cubicBezTo>
                  <a:pt x="21" y="390"/>
                  <a:pt x="23" y="384"/>
                  <a:pt x="24" y="381"/>
                </a:cubicBezTo>
                <a:close/>
                <a:moveTo>
                  <a:pt x="13" y="461"/>
                </a:moveTo>
                <a:lnTo>
                  <a:pt x="16" y="465"/>
                </a:lnTo>
                <a:lnTo>
                  <a:pt x="16" y="466"/>
                </a:lnTo>
                <a:lnTo>
                  <a:pt x="16" y="467"/>
                </a:lnTo>
                <a:lnTo>
                  <a:pt x="16" y="468"/>
                </a:lnTo>
                <a:lnTo>
                  <a:pt x="16" y="469"/>
                </a:lnTo>
                <a:lnTo>
                  <a:pt x="16" y="469"/>
                </a:lnTo>
                <a:lnTo>
                  <a:pt x="16" y="469"/>
                </a:lnTo>
                <a:lnTo>
                  <a:pt x="15" y="468"/>
                </a:lnTo>
                <a:lnTo>
                  <a:pt x="15" y="467"/>
                </a:lnTo>
                <a:lnTo>
                  <a:pt x="14" y="464"/>
                </a:lnTo>
                <a:lnTo>
                  <a:pt x="13" y="461"/>
                </a:lnTo>
                <a:close/>
                <a:moveTo>
                  <a:pt x="19" y="402"/>
                </a:moveTo>
                <a:cubicBezTo>
                  <a:pt x="22" y="411"/>
                  <a:pt x="22" y="426"/>
                  <a:pt x="22" y="432"/>
                </a:cubicBezTo>
                <a:cubicBezTo>
                  <a:pt x="22" y="444"/>
                  <a:pt x="21" y="454"/>
                  <a:pt x="20" y="455"/>
                </a:cubicBezTo>
                <a:lnTo>
                  <a:pt x="20" y="455"/>
                </a:lnTo>
                <a:lnTo>
                  <a:pt x="19" y="455"/>
                </a:lnTo>
                <a:lnTo>
                  <a:pt x="19" y="455"/>
                </a:lnTo>
                <a:lnTo>
                  <a:pt x="19" y="455"/>
                </a:lnTo>
                <a:cubicBezTo>
                  <a:pt x="18" y="456"/>
                  <a:pt x="17" y="443"/>
                  <a:pt x="17" y="430"/>
                </a:cubicBezTo>
                <a:lnTo>
                  <a:pt x="18" y="428"/>
                </a:lnTo>
                <a:cubicBezTo>
                  <a:pt x="17" y="425"/>
                  <a:pt x="17" y="419"/>
                  <a:pt x="17" y="418"/>
                </a:cubicBezTo>
                <a:cubicBezTo>
                  <a:pt x="17" y="409"/>
                  <a:pt x="19" y="401"/>
                  <a:pt x="19" y="401"/>
                </a:cubicBezTo>
                <a:lnTo>
                  <a:pt x="19" y="401"/>
                </a:lnTo>
                <a:lnTo>
                  <a:pt x="19" y="401"/>
                </a:lnTo>
                <a:lnTo>
                  <a:pt x="19" y="401"/>
                </a:lnTo>
                <a:lnTo>
                  <a:pt x="19" y="402"/>
                </a:lnTo>
                <a:lnTo>
                  <a:pt x="19" y="402"/>
                </a:lnTo>
                <a:close/>
                <a:moveTo>
                  <a:pt x="18" y="473"/>
                </a:moveTo>
                <a:lnTo>
                  <a:pt x="19" y="473"/>
                </a:lnTo>
                <a:lnTo>
                  <a:pt x="20" y="473"/>
                </a:lnTo>
                <a:lnTo>
                  <a:pt x="22" y="473"/>
                </a:lnTo>
                <a:lnTo>
                  <a:pt x="22" y="473"/>
                </a:lnTo>
                <a:lnTo>
                  <a:pt x="23" y="474"/>
                </a:lnTo>
                <a:cubicBezTo>
                  <a:pt x="23" y="474"/>
                  <a:pt x="23" y="475"/>
                  <a:pt x="23" y="476"/>
                </a:cubicBezTo>
                <a:lnTo>
                  <a:pt x="24" y="478"/>
                </a:lnTo>
                <a:lnTo>
                  <a:pt x="24" y="479"/>
                </a:lnTo>
                <a:lnTo>
                  <a:pt x="25" y="482"/>
                </a:lnTo>
                <a:lnTo>
                  <a:pt x="25" y="484"/>
                </a:lnTo>
                <a:cubicBezTo>
                  <a:pt x="20" y="478"/>
                  <a:pt x="19" y="474"/>
                  <a:pt x="18" y="474"/>
                </a:cubicBezTo>
                <a:lnTo>
                  <a:pt x="18" y="473"/>
                </a:lnTo>
                <a:close/>
                <a:moveTo>
                  <a:pt x="34" y="493"/>
                </a:moveTo>
                <a:lnTo>
                  <a:pt x="33" y="492"/>
                </a:lnTo>
                <a:lnTo>
                  <a:pt x="32" y="492"/>
                </a:lnTo>
                <a:lnTo>
                  <a:pt x="31" y="491"/>
                </a:lnTo>
                <a:lnTo>
                  <a:pt x="31" y="491"/>
                </a:lnTo>
                <a:cubicBezTo>
                  <a:pt x="30" y="490"/>
                  <a:pt x="29" y="484"/>
                  <a:pt x="28" y="482"/>
                </a:cubicBezTo>
                <a:lnTo>
                  <a:pt x="30" y="485"/>
                </a:lnTo>
                <a:lnTo>
                  <a:pt x="31" y="487"/>
                </a:lnTo>
                <a:lnTo>
                  <a:pt x="32" y="489"/>
                </a:lnTo>
                <a:lnTo>
                  <a:pt x="33" y="490"/>
                </a:lnTo>
                <a:lnTo>
                  <a:pt x="34" y="491"/>
                </a:lnTo>
                <a:lnTo>
                  <a:pt x="34" y="491"/>
                </a:lnTo>
                <a:lnTo>
                  <a:pt x="34" y="491"/>
                </a:lnTo>
                <a:lnTo>
                  <a:pt x="34" y="492"/>
                </a:lnTo>
                <a:lnTo>
                  <a:pt x="34" y="493"/>
                </a:lnTo>
                <a:close/>
                <a:moveTo>
                  <a:pt x="29" y="475"/>
                </a:moveTo>
                <a:lnTo>
                  <a:pt x="29" y="474"/>
                </a:lnTo>
                <a:lnTo>
                  <a:pt x="29" y="474"/>
                </a:lnTo>
                <a:cubicBezTo>
                  <a:pt x="28" y="472"/>
                  <a:pt x="27" y="469"/>
                  <a:pt x="27" y="467"/>
                </a:cubicBezTo>
                <a:cubicBezTo>
                  <a:pt x="26" y="464"/>
                  <a:pt x="29" y="457"/>
                  <a:pt x="32" y="453"/>
                </a:cubicBezTo>
                <a:cubicBezTo>
                  <a:pt x="32" y="466"/>
                  <a:pt x="34" y="475"/>
                  <a:pt x="34" y="477"/>
                </a:cubicBezTo>
                <a:lnTo>
                  <a:pt x="34" y="477"/>
                </a:lnTo>
                <a:lnTo>
                  <a:pt x="34" y="478"/>
                </a:lnTo>
                <a:lnTo>
                  <a:pt x="34" y="479"/>
                </a:lnTo>
                <a:lnTo>
                  <a:pt x="34" y="479"/>
                </a:lnTo>
                <a:lnTo>
                  <a:pt x="34" y="479"/>
                </a:lnTo>
                <a:lnTo>
                  <a:pt x="34" y="479"/>
                </a:lnTo>
                <a:lnTo>
                  <a:pt x="34" y="480"/>
                </a:lnTo>
                <a:cubicBezTo>
                  <a:pt x="34" y="480"/>
                  <a:pt x="32" y="478"/>
                  <a:pt x="32" y="478"/>
                </a:cubicBezTo>
                <a:lnTo>
                  <a:pt x="32" y="477"/>
                </a:lnTo>
                <a:lnTo>
                  <a:pt x="31" y="477"/>
                </a:lnTo>
                <a:lnTo>
                  <a:pt x="30" y="476"/>
                </a:lnTo>
                <a:lnTo>
                  <a:pt x="29" y="475"/>
                </a:lnTo>
                <a:close/>
                <a:moveTo>
                  <a:pt x="42" y="502"/>
                </a:moveTo>
                <a:lnTo>
                  <a:pt x="43" y="506"/>
                </a:lnTo>
                <a:lnTo>
                  <a:pt x="46" y="504"/>
                </a:lnTo>
                <a:lnTo>
                  <a:pt x="46" y="505"/>
                </a:lnTo>
                <a:lnTo>
                  <a:pt x="47" y="507"/>
                </a:lnTo>
                <a:lnTo>
                  <a:pt x="47" y="508"/>
                </a:lnTo>
                <a:lnTo>
                  <a:pt x="48" y="509"/>
                </a:lnTo>
                <a:lnTo>
                  <a:pt x="48" y="510"/>
                </a:lnTo>
                <a:lnTo>
                  <a:pt x="49" y="511"/>
                </a:lnTo>
                <a:lnTo>
                  <a:pt x="49" y="512"/>
                </a:lnTo>
                <a:cubicBezTo>
                  <a:pt x="42" y="507"/>
                  <a:pt x="35" y="501"/>
                  <a:pt x="35" y="501"/>
                </a:cubicBezTo>
                <a:lnTo>
                  <a:pt x="35" y="500"/>
                </a:lnTo>
                <a:lnTo>
                  <a:pt x="35" y="500"/>
                </a:lnTo>
                <a:lnTo>
                  <a:pt x="36" y="500"/>
                </a:lnTo>
                <a:lnTo>
                  <a:pt x="36" y="500"/>
                </a:lnTo>
                <a:lnTo>
                  <a:pt x="37" y="500"/>
                </a:lnTo>
                <a:lnTo>
                  <a:pt x="38" y="501"/>
                </a:lnTo>
                <a:lnTo>
                  <a:pt x="40" y="501"/>
                </a:lnTo>
                <a:lnTo>
                  <a:pt x="42" y="502"/>
                </a:lnTo>
                <a:close/>
                <a:moveTo>
                  <a:pt x="50" y="504"/>
                </a:moveTo>
                <a:lnTo>
                  <a:pt x="49" y="502"/>
                </a:lnTo>
                <a:lnTo>
                  <a:pt x="49" y="501"/>
                </a:lnTo>
                <a:lnTo>
                  <a:pt x="48" y="500"/>
                </a:lnTo>
                <a:lnTo>
                  <a:pt x="48" y="500"/>
                </a:lnTo>
                <a:lnTo>
                  <a:pt x="49" y="501"/>
                </a:lnTo>
                <a:lnTo>
                  <a:pt x="50" y="504"/>
                </a:lnTo>
                <a:close/>
                <a:moveTo>
                  <a:pt x="50" y="504"/>
                </a:moveTo>
                <a:lnTo>
                  <a:pt x="52" y="507"/>
                </a:lnTo>
                <a:lnTo>
                  <a:pt x="54" y="506"/>
                </a:lnTo>
                <a:lnTo>
                  <a:pt x="55" y="505"/>
                </a:lnTo>
                <a:lnTo>
                  <a:pt x="55" y="505"/>
                </a:lnTo>
                <a:lnTo>
                  <a:pt x="55" y="504"/>
                </a:lnTo>
                <a:lnTo>
                  <a:pt x="55" y="504"/>
                </a:lnTo>
                <a:lnTo>
                  <a:pt x="56" y="505"/>
                </a:lnTo>
                <a:lnTo>
                  <a:pt x="58" y="506"/>
                </a:lnTo>
                <a:lnTo>
                  <a:pt x="60" y="507"/>
                </a:lnTo>
                <a:lnTo>
                  <a:pt x="62" y="510"/>
                </a:lnTo>
                <a:lnTo>
                  <a:pt x="61" y="511"/>
                </a:lnTo>
                <a:lnTo>
                  <a:pt x="60" y="512"/>
                </a:lnTo>
                <a:lnTo>
                  <a:pt x="60" y="513"/>
                </a:lnTo>
                <a:lnTo>
                  <a:pt x="59" y="514"/>
                </a:lnTo>
                <a:lnTo>
                  <a:pt x="59" y="515"/>
                </a:lnTo>
                <a:lnTo>
                  <a:pt x="58" y="515"/>
                </a:lnTo>
                <a:lnTo>
                  <a:pt x="58" y="515"/>
                </a:lnTo>
                <a:lnTo>
                  <a:pt x="57" y="515"/>
                </a:lnTo>
                <a:lnTo>
                  <a:pt x="57" y="515"/>
                </a:lnTo>
                <a:cubicBezTo>
                  <a:pt x="56" y="516"/>
                  <a:pt x="51" y="508"/>
                  <a:pt x="50" y="504"/>
                </a:cubicBezTo>
                <a:close/>
                <a:moveTo>
                  <a:pt x="62" y="519"/>
                </a:moveTo>
                <a:lnTo>
                  <a:pt x="63" y="516"/>
                </a:lnTo>
                <a:lnTo>
                  <a:pt x="64" y="518"/>
                </a:lnTo>
                <a:lnTo>
                  <a:pt x="64" y="520"/>
                </a:lnTo>
                <a:lnTo>
                  <a:pt x="63" y="519"/>
                </a:lnTo>
                <a:lnTo>
                  <a:pt x="62" y="519"/>
                </a:lnTo>
                <a:close/>
                <a:moveTo>
                  <a:pt x="66" y="510"/>
                </a:moveTo>
                <a:lnTo>
                  <a:pt x="66" y="510"/>
                </a:lnTo>
                <a:lnTo>
                  <a:pt x="68" y="510"/>
                </a:lnTo>
                <a:lnTo>
                  <a:pt x="67" y="513"/>
                </a:lnTo>
                <a:lnTo>
                  <a:pt x="67" y="514"/>
                </a:lnTo>
                <a:lnTo>
                  <a:pt x="67" y="515"/>
                </a:lnTo>
                <a:lnTo>
                  <a:pt x="66" y="513"/>
                </a:lnTo>
                <a:lnTo>
                  <a:pt x="66" y="510"/>
                </a:lnTo>
                <a:close/>
                <a:moveTo>
                  <a:pt x="103" y="528"/>
                </a:moveTo>
                <a:cubicBezTo>
                  <a:pt x="85" y="527"/>
                  <a:pt x="75" y="523"/>
                  <a:pt x="72" y="522"/>
                </a:cubicBezTo>
                <a:cubicBezTo>
                  <a:pt x="70" y="521"/>
                  <a:pt x="68" y="521"/>
                  <a:pt x="68" y="521"/>
                </a:cubicBezTo>
                <a:lnTo>
                  <a:pt x="69" y="518"/>
                </a:lnTo>
                <a:lnTo>
                  <a:pt x="70" y="515"/>
                </a:lnTo>
                <a:lnTo>
                  <a:pt x="71" y="514"/>
                </a:lnTo>
                <a:lnTo>
                  <a:pt x="72" y="513"/>
                </a:lnTo>
                <a:lnTo>
                  <a:pt x="72" y="512"/>
                </a:lnTo>
                <a:lnTo>
                  <a:pt x="72" y="512"/>
                </a:lnTo>
                <a:lnTo>
                  <a:pt x="73" y="512"/>
                </a:lnTo>
                <a:lnTo>
                  <a:pt x="74" y="512"/>
                </a:lnTo>
                <a:lnTo>
                  <a:pt x="74" y="515"/>
                </a:lnTo>
                <a:lnTo>
                  <a:pt x="75" y="517"/>
                </a:lnTo>
                <a:lnTo>
                  <a:pt x="75" y="518"/>
                </a:lnTo>
                <a:lnTo>
                  <a:pt x="75" y="519"/>
                </a:lnTo>
                <a:lnTo>
                  <a:pt x="75" y="521"/>
                </a:lnTo>
                <a:lnTo>
                  <a:pt x="76" y="521"/>
                </a:lnTo>
                <a:lnTo>
                  <a:pt x="76" y="522"/>
                </a:lnTo>
                <a:lnTo>
                  <a:pt x="76" y="523"/>
                </a:lnTo>
                <a:lnTo>
                  <a:pt x="77" y="523"/>
                </a:lnTo>
                <a:lnTo>
                  <a:pt x="79" y="521"/>
                </a:lnTo>
                <a:lnTo>
                  <a:pt x="80" y="518"/>
                </a:lnTo>
                <a:lnTo>
                  <a:pt x="81" y="517"/>
                </a:lnTo>
                <a:lnTo>
                  <a:pt x="81" y="516"/>
                </a:lnTo>
                <a:lnTo>
                  <a:pt x="81" y="515"/>
                </a:lnTo>
                <a:lnTo>
                  <a:pt x="82" y="515"/>
                </a:lnTo>
                <a:lnTo>
                  <a:pt x="83" y="516"/>
                </a:lnTo>
                <a:lnTo>
                  <a:pt x="85" y="517"/>
                </a:lnTo>
                <a:lnTo>
                  <a:pt x="88" y="518"/>
                </a:lnTo>
                <a:lnTo>
                  <a:pt x="89" y="520"/>
                </a:lnTo>
                <a:lnTo>
                  <a:pt x="89" y="521"/>
                </a:lnTo>
                <a:lnTo>
                  <a:pt x="90" y="523"/>
                </a:lnTo>
                <a:lnTo>
                  <a:pt x="90" y="524"/>
                </a:lnTo>
                <a:lnTo>
                  <a:pt x="91" y="524"/>
                </a:lnTo>
                <a:lnTo>
                  <a:pt x="92" y="525"/>
                </a:lnTo>
                <a:lnTo>
                  <a:pt x="93" y="525"/>
                </a:lnTo>
                <a:lnTo>
                  <a:pt x="93" y="524"/>
                </a:lnTo>
                <a:lnTo>
                  <a:pt x="94" y="522"/>
                </a:lnTo>
                <a:lnTo>
                  <a:pt x="94" y="521"/>
                </a:lnTo>
                <a:lnTo>
                  <a:pt x="95" y="519"/>
                </a:lnTo>
                <a:lnTo>
                  <a:pt x="98" y="520"/>
                </a:lnTo>
                <a:lnTo>
                  <a:pt x="99" y="520"/>
                </a:lnTo>
                <a:lnTo>
                  <a:pt x="100" y="521"/>
                </a:lnTo>
                <a:lnTo>
                  <a:pt x="101" y="522"/>
                </a:lnTo>
                <a:lnTo>
                  <a:pt x="101" y="522"/>
                </a:lnTo>
                <a:lnTo>
                  <a:pt x="101" y="524"/>
                </a:lnTo>
                <a:lnTo>
                  <a:pt x="102" y="526"/>
                </a:lnTo>
                <a:lnTo>
                  <a:pt x="103" y="528"/>
                </a:lnTo>
                <a:close/>
                <a:moveTo>
                  <a:pt x="103" y="528"/>
                </a:moveTo>
                <a:lnTo>
                  <a:pt x="106" y="525"/>
                </a:lnTo>
                <a:lnTo>
                  <a:pt x="107" y="526"/>
                </a:lnTo>
                <a:lnTo>
                  <a:pt x="109" y="527"/>
                </a:lnTo>
                <a:lnTo>
                  <a:pt x="109" y="528"/>
                </a:lnTo>
                <a:lnTo>
                  <a:pt x="110" y="528"/>
                </a:lnTo>
                <a:lnTo>
                  <a:pt x="109" y="528"/>
                </a:lnTo>
                <a:lnTo>
                  <a:pt x="108" y="528"/>
                </a:lnTo>
                <a:lnTo>
                  <a:pt x="106" y="528"/>
                </a:lnTo>
                <a:lnTo>
                  <a:pt x="103" y="528"/>
                </a:lnTo>
                <a:close/>
                <a:moveTo>
                  <a:pt x="110" y="515"/>
                </a:moveTo>
                <a:lnTo>
                  <a:pt x="111" y="513"/>
                </a:lnTo>
                <a:lnTo>
                  <a:pt x="111" y="512"/>
                </a:lnTo>
                <a:lnTo>
                  <a:pt x="111" y="510"/>
                </a:lnTo>
                <a:lnTo>
                  <a:pt x="112" y="508"/>
                </a:lnTo>
                <a:lnTo>
                  <a:pt x="112" y="507"/>
                </a:lnTo>
                <a:lnTo>
                  <a:pt x="113" y="510"/>
                </a:lnTo>
                <a:lnTo>
                  <a:pt x="113" y="512"/>
                </a:lnTo>
                <a:lnTo>
                  <a:pt x="113" y="514"/>
                </a:lnTo>
                <a:lnTo>
                  <a:pt x="113" y="514"/>
                </a:lnTo>
                <a:lnTo>
                  <a:pt x="113" y="515"/>
                </a:lnTo>
                <a:lnTo>
                  <a:pt x="112" y="515"/>
                </a:lnTo>
                <a:lnTo>
                  <a:pt x="111" y="515"/>
                </a:lnTo>
                <a:lnTo>
                  <a:pt x="110" y="515"/>
                </a:lnTo>
                <a:close/>
                <a:moveTo>
                  <a:pt x="113" y="528"/>
                </a:moveTo>
                <a:lnTo>
                  <a:pt x="114" y="528"/>
                </a:lnTo>
                <a:lnTo>
                  <a:pt x="115" y="526"/>
                </a:lnTo>
                <a:lnTo>
                  <a:pt x="116" y="528"/>
                </a:lnTo>
                <a:lnTo>
                  <a:pt x="113" y="528"/>
                </a:lnTo>
                <a:close/>
                <a:moveTo>
                  <a:pt x="116" y="509"/>
                </a:moveTo>
                <a:lnTo>
                  <a:pt x="116" y="507"/>
                </a:lnTo>
                <a:lnTo>
                  <a:pt x="116" y="506"/>
                </a:lnTo>
                <a:lnTo>
                  <a:pt x="116" y="504"/>
                </a:lnTo>
                <a:cubicBezTo>
                  <a:pt x="115" y="500"/>
                  <a:pt x="115" y="497"/>
                  <a:pt x="115" y="496"/>
                </a:cubicBezTo>
                <a:cubicBezTo>
                  <a:pt x="115" y="495"/>
                  <a:pt x="115" y="491"/>
                  <a:pt x="116" y="489"/>
                </a:cubicBezTo>
                <a:lnTo>
                  <a:pt x="116" y="488"/>
                </a:lnTo>
                <a:lnTo>
                  <a:pt x="116" y="486"/>
                </a:lnTo>
                <a:lnTo>
                  <a:pt x="117" y="488"/>
                </a:lnTo>
                <a:lnTo>
                  <a:pt x="117" y="490"/>
                </a:lnTo>
                <a:lnTo>
                  <a:pt x="117" y="492"/>
                </a:lnTo>
                <a:lnTo>
                  <a:pt x="117" y="493"/>
                </a:lnTo>
                <a:lnTo>
                  <a:pt x="118" y="494"/>
                </a:lnTo>
                <a:cubicBezTo>
                  <a:pt x="118" y="497"/>
                  <a:pt x="118" y="500"/>
                  <a:pt x="118" y="500"/>
                </a:cubicBezTo>
                <a:cubicBezTo>
                  <a:pt x="119" y="502"/>
                  <a:pt x="117" y="507"/>
                  <a:pt x="116" y="509"/>
                </a:cubicBezTo>
                <a:close/>
                <a:moveTo>
                  <a:pt x="119" y="525"/>
                </a:moveTo>
                <a:lnTo>
                  <a:pt x="118" y="521"/>
                </a:lnTo>
                <a:lnTo>
                  <a:pt x="119" y="519"/>
                </a:lnTo>
                <a:lnTo>
                  <a:pt x="120" y="518"/>
                </a:lnTo>
                <a:lnTo>
                  <a:pt x="121" y="518"/>
                </a:lnTo>
                <a:lnTo>
                  <a:pt x="121" y="519"/>
                </a:lnTo>
                <a:lnTo>
                  <a:pt x="121" y="520"/>
                </a:lnTo>
                <a:lnTo>
                  <a:pt x="121" y="521"/>
                </a:lnTo>
                <a:lnTo>
                  <a:pt x="120" y="523"/>
                </a:lnTo>
                <a:lnTo>
                  <a:pt x="119" y="525"/>
                </a:lnTo>
                <a:close/>
                <a:moveTo>
                  <a:pt x="119" y="389"/>
                </a:moveTo>
                <a:lnTo>
                  <a:pt x="116" y="386"/>
                </a:lnTo>
                <a:lnTo>
                  <a:pt x="117" y="381"/>
                </a:lnTo>
                <a:cubicBezTo>
                  <a:pt x="122" y="379"/>
                  <a:pt x="124" y="373"/>
                  <a:pt x="125" y="372"/>
                </a:cubicBezTo>
                <a:cubicBezTo>
                  <a:pt x="123" y="373"/>
                  <a:pt x="120" y="411"/>
                  <a:pt x="121" y="450"/>
                </a:cubicBezTo>
                <a:cubicBezTo>
                  <a:pt x="121" y="463"/>
                  <a:pt x="121" y="469"/>
                  <a:pt x="120" y="468"/>
                </a:cubicBezTo>
                <a:cubicBezTo>
                  <a:pt x="120" y="469"/>
                  <a:pt x="120" y="463"/>
                  <a:pt x="120" y="459"/>
                </a:cubicBezTo>
                <a:cubicBezTo>
                  <a:pt x="120" y="446"/>
                  <a:pt x="120" y="411"/>
                  <a:pt x="119" y="389"/>
                </a:cubicBezTo>
                <a:close/>
                <a:moveTo>
                  <a:pt x="125" y="372"/>
                </a:moveTo>
                <a:cubicBezTo>
                  <a:pt x="125" y="371"/>
                  <a:pt x="125" y="370"/>
                  <a:pt x="125" y="370"/>
                </a:cubicBezTo>
                <a:lnTo>
                  <a:pt x="125" y="370"/>
                </a:lnTo>
                <a:lnTo>
                  <a:pt x="125" y="370"/>
                </a:lnTo>
                <a:cubicBezTo>
                  <a:pt x="125" y="370"/>
                  <a:pt x="125" y="372"/>
                  <a:pt x="125" y="372"/>
                </a:cubicBezTo>
                <a:close/>
                <a:moveTo>
                  <a:pt x="123" y="528"/>
                </a:moveTo>
                <a:cubicBezTo>
                  <a:pt x="125" y="522"/>
                  <a:pt x="126" y="519"/>
                  <a:pt x="126" y="519"/>
                </a:cubicBezTo>
                <a:lnTo>
                  <a:pt x="127" y="519"/>
                </a:lnTo>
                <a:lnTo>
                  <a:pt x="127" y="519"/>
                </a:lnTo>
                <a:lnTo>
                  <a:pt x="127" y="519"/>
                </a:lnTo>
                <a:lnTo>
                  <a:pt x="127" y="519"/>
                </a:lnTo>
                <a:lnTo>
                  <a:pt x="128" y="520"/>
                </a:lnTo>
                <a:lnTo>
                  <a:pt x="128" y="520"/>
                </a:lnTo>
                <a:lnTo>
                  <a:pt x="128" y="521"/>
                </a:lnTo>
                <a:lnTo>
                  <a:pt x="129" y="522"/>
                </a:lnTo>
                <a:lnTo>
                  <a:pt x="129" y="522"/>
                </a:lnTo>
                <a:lnTo>
                  <a:pt x="130" y="523"/>
                </a:lnTo>
                <a:lnTo>
                  <a:pt x="131" y="523"/>
                </a:lnTo>
                <a:lnTo>
                  <a:pt x="131" y="523"/>
                </a:lnTo>
                <a:lnTo>
                  <a:pt x="132" y="523"/>
                </a:lnTo>
                <a:lnTo>
                  <a:pt x="133" y="524"/>
                </a:lnTo>
                <a:lnTo>
                  <a:pt x="134" y="527"/>
                </a:lnTo>
                <a:cubicBezTo>
                  <a:pt x="130" y="528"/>
                  <a:pt x="124" y="528"/>
                  <a:pt x="123" y="528"/>
                </a:cubicBezTo>
                <a:close/>
                <a:moveTo>
                  <a:pt x="133" y="509"/>
                </a:moveTo>
                <a:cubicBezTo>
                  <a:pt x="130" y="497"/>
                  <a:pt x="129" y="482"/>
                  <a:pt x="129" y="471"/>
                </a:cubicBezTo>
                <a:cubicBezTo>
                  <a:pt x="129" y="460"/>
                  <a:pt x="130" y="446"/>
                  <a:pt x="131" y="436"/>
                </a:cubicBezTo>
                <a:cubicBezTo>
                  <a:pt x="131" y="459"/>
                  <a:pt x="134" y="474"/>
                  <a:pt x="135" y="481"/>
                </a:cubicBezTo>
                <a:cubicBezTo>
                  <a:pt x="136" y="487"/>
                  <a:pt x="137" y="492"/>
                  <a:pt x="137" y="495"/>
                </a:cubicBezTo>
                <a:cubicBezTo>
                  <a:pt x="137" y="499"/>
                  <a:pt x="135" y="505"/>
                  <a:pt x="133" y="509"/>
                </a:cubicBezTo>
                <a:close/>
                <a:moveTo>
                  <a:pt x="136" y="521"/>
                </a:moveTo>
                <a:lnTo>
                  <a:pt x="136" y="524"/>
                </a:lnTo>
                <a:lnTo>
                  <a:pt x="137" y="524"/>
                </a:lnTo>
                <a:lnTo>
                  <a:pt x="136" y="521"/>
                </a:lnTo>
                <a:close/>
                <a:moveTo>
                  <a:pt x="133" y="385"/>
                </a:moveTo>
                <a:cubicBezTo>
                  <a:pt x="135" y="377"/>
                  <a:pt x="139" y="362"/>
                  <a:pt x="140" y="359"/>
                </a:cubicBezTo>
                <a:lnTo>
                  <a:pt x="139" y="359"/>
                </a:lnTo>
                <a:lnTo>
                  <a:pt x="139" y="360"/>
                </a:lnTo>
                <a:cubicBezTo>
                  <a:pt x="139" y="361"/>
                  <a:pt x="140" y="363"/>
                  <a:pt x="140" y="364"/>
                </a:cubicBezTo>
                <a:lnTo>
                  <a:pt x="142" y="363"/>
                </a:lnTo>
                <a:lnTo>
                  <a:pt x="142" y="365"/>
                </a:lnTo>
                <a:lnTo>
                  <a:pt x="141" y="367"/>
                </a:lnTo>
                <a:cubicBezTo>
                  <a:pt x="135" y="385"/>
                  <a:pt x="133" y="397"/>
                  <a:pt x="133" y="399"/>
                </a:cubicBezTo>
                <a:lnTo>
                  <a:pt x="133" y="399"/>
                </a:lnTo>
                <a:lnTo>
                  <a:pt x="133" y="399"/>
                </a:lnTo>
                <a:lnTo>
                  <a:pt x="133" y="399"/>
                </a:lnTo>
                <a:lnTo>
                  <a:pt x="133" y="399"/>
                </a:lnTo>
                <a:lnTo>
                  <a:pt x="133" y="399"/>
                </a:lnTo>
                <a:lnTo>
                  <a:pt x="133" y="399"/>
                </a:lnTo>
                <a:lnTo>
                  <a:pt x="133" y="399"/>
                </a:lnTo>
                <a:lnTo>
                  <a:pt x="133" y="398"/>
                </a:lnTo>
                <a:lnTo>
                  <a:pt x="133" y="398"/>
                </a:lnTo>
                <a:lnTo>
                  <a:pt x="133" y="397"/>
                </a:lnTo>
                <a:lnTo>
                  <a:pt x="133" y="397"/>
                </a:lnTo>
                <a:lnTo>
                  <a:pt x="133" y="396"/>
                </a:lnTo>
                <a:lnTo>
                  <a:pt x="133" y="395"/>
                </a:lnTo>
                <a:lnTo>
                  <a:pt x="133" y="394"/>
                </a:lnTo>
                <a:cubicBezTo>
                  <a:pt x="133" y="392"/>
                  <a:pt x="133" y="387"/>
                  <a:pt x="133" y="385"/>
                </a:cubicBezTo>
                <a:close/>
                <a:moveTo>
                  <a:pt x="140" y="359"/>
                </a:moveTo>
                <a:lnTo>
                  <a:pt x="140" y="357"/>
                </a:lnTo>
                <a:lnTo>
                  <a:pt x="140" y="356"/>
                </a:lnTo>
                <a:lnTo>
                  <a:pt x="140" y="354"/>
                </a:lnTo>
                <a:lnTo>
                  <a:pt x="141" y="354"/>
                </a:lnTo>
                <a:cubicBezTo>
                  <a:pt x="140" y="355"/>
                  <a:pt x="139" y="359"/>
                  <a:pt x="140" y="359"/>
                </a:cubicBezTo>
                <a:close/>
                <a:moveTo>
                  <a:pt x="141" y="354"/>
                </a:moveTo>
                <a:lnTo>
                  <a:pt x="141" y="353"/>
                </a:lnTo>
                <a:lnTo>
                  <a:pt x="141" y="351"/>
                </a:lnTo>
                <a:cubicBezTo>
                  <a:pt x="145" y="330"/>
                  <a:pt x="152" y="306"/>
                  <a:pt x="160" y="290"/>
                </a:cubicBezTo>
                <a:cubicBezTo>
                  <a:pt x="155" y="317"/>
                  <a:pt x="147" y="336"/>
                  <a:pt x="144" y="345"/>
                </a:cubicBezTo>
                <a:cubicBezTo>
                  <a:pt x="142" y="348"/>
                  <a:pt x="141" y="353"/>
                  <a:pt x="141" y="354"/>
                </a:cubicBezTo>
                <a:close/>
                <a:moveTo>
                  <a:pt x="139" y="441"/>
                </a:moveTo>
                <a:cubicBezTo>
                  <a:pt x="139" y="443"/>
                  <a:pt x="139" y="445"/>
                  <a:pt x="139" y="445"/>
                </a:cubicBezTo>
                <a:lnTo>
                  <a:pt x="139" y="445"/>
                </a:lnTo>
                <a:cubicBezTo>
                  <a:pt x="139" y="445"/>
                  <a:pt x="139" y="443"/>
                  <a:pt x="139" y="442"/>
                </a:cubicBezTo>
                <a:cubicBezTo>
                  <a:pt x="138" y="434"/>
                  <a:pt x="140" y="404"/>
                  <a:pt x="143" y="388"/>
                </a:cubicBezTo>
                <a:cubicBezTo>
                  <a:pt x="143" y="404"/>
                  <a:pt x="141" y="420"/>
                  <a:pt x="140" y="434"/>
                </a:cubicBezTo>
                <a:cubicBezTo>
                  <a:pt x="140" y="437"/>
                  <a:pt x="139" y="440"/>
                  <a:pt x="139" y="441"/>
                </a:cubicBezTo>
                <a:close/>
                <a:moveTo>
                  <a:pt x="141" y="521"/>
                </a:moveTo>
                <a:lnTo>
                  <a:pt x="144" y="521"/>
                </a:lnTo>
                <a:lnTo>
                  <a:pt x="146" y="521"/>
                </a:lnTo>
                <a:lnTo>
                  <a:pt x="147" y="521"/>
                </a:lnTo>
                <a:lnTo>
                  <a:pt x="148" y="522"/>
                </a:lnTo>
                <a:lnTo>
                  <a:pt x="148" y="523"/>
                </a:lnTo>
                <a:lnTo>
                  <a:pt x="148" y="525"/>
                </a:lnTo>
                <a:lnTo>
                  <a:pt x="145" y="526"/>
                </a:lnTo>
                <a:lnTo>
                  <a:pt x="143" y="526"/>
                </a:lnTo>
                <a:lnTo>
                  <a:pt x="142" y="526"/>
                </a:lnTo>
                <a:lnTo>
                  <a:pt x="141" y="526"/>
                </a:lnTo>
                <a:lnTo>
                  <a:pt x="140" y="526"/>
                </a:lnTo>
                <a:lnTo>
                  <a:pt x="140" y="525"/>
                </a:lnTo>
                <a:lnTo>
                  <a:pt x="141" y="524"/>
                </a:lnTo>
                <a:lnTo>
                  <a:pt x="141" y="523"/>
                </a:lnTo>
                <a:lnTo>
                  <a:pt x="141" y="521"/>
                </a:lnTo>
                <a:close/>
                <a:moveTo>
                  <a:pt x="154" y="515"/>
                </a:moveTo>
                <a:lnTo>
                  <a:pt x="153" y="512"/>
                </a:lnTo>
                <a:lnTo>
                  <a:pt x="155" y="512"/>
                </a:lnTo>
                <a:lnTo>
                  <a:pt x="155" y="513"/>
                </a:lnTo>
                <a:lnTo>
                  <a:pt x="154" y="515"/>
                </a:lnTo>
                <a:close/>
                <a:moveTo>
                  <a:pt x="156" y="508"/>
                </a:moveTo>
                <a:lnTo>
                  <a:pt x="153" y="509"/>
                </a:lnTo>
                <a:lnTo>
                  <a:pt x="151" y="509"/>
                </a:lnTo>
                <a:lnTo>
                  <a:pt x="151" y="508"/>
                </a:lnTo>
                <a:lnTo>
                  <a:pt x="151" y="508"/>
                </a:lnTo>
                <a:cubicBezTo>
                  <a:pt x="149" y="490"/>
                  <a:pt x="148" y="466"/>
                  <a:pt x="148" y="457"/>
                </a:cubicBezTo>
                <a:cubicBezTo>
                  <a:pt x="148" y="410"/>
                  <a:pt x="155" y="377"/>
                  <a:pt x="156" y="376"/>
                </a:cubicBezTo>
                <a:lnTo>
                  <a:pt x="156" y="376"/>
                </a:lnTo>
                <a:lnTo>
                  <a:pt x="156" y="376"/>
                </a:lnTo>
                <a:lnTo>
                  <a:pt x="156" y="376"/>
                </a:lnTo>
                <a:lnTo>
                  <a:pt x="157" y="376"/>
                </a:lnTo>
                <a:lnTo>
                  <a:pt x="157" y="377"/>
                </a:lnTo>
                <a:lnTo>
                  <a:pt x="157" y="377"/>
                </a:lnTo>
                <a:cubicBezTo>
                  <a:pt x="157" y="379"/>
                  <a:pt x="155" y="387"/>
                  <a:pt x="155" y="392"/>
                </a:cubicBezTo>
                <a:lnTo>
                  <a:pt x="156" y="392"/>
                </a:lnTo>
                <a:cubicBezTo>
                  <a:pt x="153" y="403"/>
                  <a:pt x="153" y="417"/>
                  <a:pt x="153" y="423"/>
                </a:cubicBezTo>
                <a:cubicBezTo>
                  <a:pt x="153" y="434"/>
                  <a:pt x="155" y="447"/>
                  <a:pt x="156" y="455"/>
                </a:cubicBezTo>
                <a:cubicBezTo>
                  <a:pt x="157" y="463"/>
                  <a:pt x="158" y="476"/>
                  <a:pt x="158" y="483"/>
                </a:cubicBezTo>
                <a:cubicBezTo>
                  <a:pt x="158" y="490"/>
                  <a:pt x="157" y="503"/>
                  <a:pt x="156" y="508"/>
                </a:cubicBezTo>
                <a:close/>
                <a:moveTo>
                  <a:pt x="162" y="518"/>
                </a:moveTo>
                <a:lnTo>
                  <a:pt x="165" y="517"/>
                </a:lnTo>
                <a:lnTo>
                  <a:pt x="167" y="516"/>
                </a:lnTo>
                <a:lnTo>
                  <a:pt x="168" y="516"/>
                </a:lnTo>
                <a:lnTo>
                  <a:pt x="169" y="516"/>
                </a:lnTo>
                <a:lnTo>
                  <a:pt x="169" y="516"/>
                </a:lnTo>
                <a:lnTo>
                  <a:pt x="170" y="517"/>
                </a:lnTo>
                <a:lnTo>
                  <a:pt x="170" y="518"/>
                </a:lnTo>
                <a:lnTo>
                  <a:pt x="171" y="520"/>
                </a:lnTo>
                <a:cubicBezTo>
                  <a:pt x="162" y="522"/>
                  <a:pt x="158" y="523"/>
                  <a:pt x="158" y="523"/>
                </a:cubicBezTo>
                <a:lnTo>
                  <a:pt x="158" y="523"/>
                </a:lnTo>
                <a:lnTo>
                  <a:pt x="158" y="523"/>
                </a:lnTo>
                <a:lnTo>
                  <a:pt x="158" y="522"/>
                </a:lnTo>
                <a:lnTo>
                  <a:pt x="158" y="522"/>
                </a:lnTo>
                <a:lnTo>
                  <a:pt x="159" y="522"/>
                </a:lnTo>
                <a:lnTo>
                  <a:pt x="159" y="521"/>
                </a:lnTo>
                <a:lnTo>
                  <a:pt x="160" y="521"/>
                </a:lnTo>
                <a:lnTo>
                  <a:pt x="160" y="520"/>
                </a:lnTo>
                <a:lnTo>
                  <a:pt x="161" y="519"/>
                </a:lnTo>
                <a:lnTo>
                  <a:pt x="161" y="518"/>
                </a:lnTo>
                <a:lnTo>
                  <a:pt x="162" y="518"/>
                </a:lnTo>
                <a:close/>
                <a:moveTo>
                  <a:pt x="170" y="498"/>
                </a:moveTo>
                <a:lnTo>
                  <a:pt x="170" y="496"/>
                </a:lnTo>
                <a:lnTo>
                  <a:pt x="170" y="495"/>
                </a:lnTo>
                <a:lnTo>
                  <a:pt x="170" y="494"/>
                </a:lnTo>
                <a:lnTo>
                  <a:pt x="171" y="491"/>
                </a:lnTo>
                <a:lnTo>
                  <a:pt x="171" y="489"/>
                </a:lnTo>
                <a:lnTo>
                  <a:pt x="172" y="487"/>
                </a:lnTo>
                <a:lnTo>
                  <a:pt x="172" y="487"/>
                </a:lnTo>
                <a:lnTo>
                  <a:pt x="172" y="488"/>
                </a:lnTo>
                <a:lnTo>
                  <a:pt x="172" y="489"/>
                </a:lnTo>
                <a:lnTo>
                  <a:pt x="172" y="492"/>
                </a:lnTo>
                <a:lnTo>
                  <a:pt x="172" y="495"/>
                </a:lnTo>
                <a:lnTo>
                  <a:pt x="171" y="497"/>
                </a:lnTo>
                <a:lnTo>
                  <a:pt x="171" y="498"/>
                </a:lnTo>
                <a:lnTo>
                  <a:pt x="170" y="499"/>
                </a:lnTo>
                <a:lnTo>
                  <a:pt x="170" y="499"/>
                </a:lnTo>
                <a:lnTo>
                  <a:pt x="170" y="499"/>
                </a:lnTo>
                <a:lnTo>
                  <a:pt x="170" y="499"/>
                </a:lnTo>
                <a:lnTo>
                  <a:pt x="170" y="498"/>
                </a:lnTo>
                <a:close/>
                <a:moveTo>
                  <a:pt x="174" y="476"/>
                </a:moveTo>
                <a:cubicBezTo>
                  <a:pt x="174" y="476"/>
                  <a:pt x="173" y="465"/>
                  <a:pt x="173" y="465"/>
                </a:cubicBezTo>
                <a:lnTo>
                  <a:pt x="174" y="467"/>
                </a:lnTo>
                <a:lnTo>
                  <a:pt x="174" y="469"/>
                </a:lnTo>
                <a:lnTo>
                  <a:pt x="174" y="470"/>
                </a:lnTo>
                <a:lnTo>
                  <a:pt x="174" y="471"/>
                </a:lnTo>
                <a:lnTo>
                  <a:pt x="175" y="472"/>
                </a:lnTo>
                <a:lnTo>
                  <a:pt x="175" y="473"/>
                </a:lnTo>
                <a:lnTo>
                  <a:pt x="175" y="473"/>
                </a:lnTo>
                <a:lnTo>
                  <a:pt x="175" y="474"/>
                </a:lnTo>
                <a:lnTo>
                  <a:pt x="175" y="475"/>
                </a:lnTo>
                <a:lnTo>
                  <a:pt x="174" y="476"/>
                </a:lnTo>
                <a:close/>
                <a:moveTo>
                  <a:pt x="176" y="492"/>
                </a:moveTo>
                <a:lnTo>
                  <a:pt x="177" y="489"/>
                </a:lnTo>
                <a:lnTo>
                  <a:pt x="177" y="487"/>
                </a:lnTo>
                <a:lnTo>
                  <a:pt x="177" y="487"/>
                </a:lnTo>
                <a:lnTo>
                  <a:pt x="177" y="488"/>
                </a:lnTo>
                <a:cubicBezTo>
                  <a:pt x="178" y="492"/>
                  <a:pt x="178" y="500"/>
                  <a:pt x="178" y="499"/>
                </a:cubicBezTo>
                <a:lnTo>
                  <a:pt x="178" y="500"/>
                </a:lnTo>
                <a:lnTo>
                  <a:pt x="178" y="501"/>
                </a:lnTo>
                <a:lnTo>
                  <a:pt x="178" y="501"/>
                </a:lnTo>
                <a:cubicBezTo>
                  <a:pt x="178" y="502"/>
                  <a:pt x="177" y="495"/>
                  <a:pt x="176" y="492"/>
                </a:cubicBezTo>
                <a:close/>
                <a:moveTo>
                  <a:pt x="176" y="452"/>
                </a:moveTo>
                <a:cubicBezTo>
                  <a:pt x="176" y="443"/>
                  <a:pt x="175" y="435"/>
                  <a:pt x="175" y="432"/>
                </a:cubicBezTo>
                <a:cubicBezTo>
                  <a:pt x="175" y="425"/>
                  <a:pt x="176" y="420"/>
                  <a:pt x="177" y="417"/>
                </a:cubicBezTo>
                <a:cubicBezTo>
                  <a:pt x="178" y="412"/>
                  <a:pt x="179" y="402"/>
                  <a:pt x="178" y="390"/>
                </a:cubicBezTo>
                <a:lnTo>
                  <a:pt x="179" y="389"/>
                </a:lnTo>
                <a:lnTo>
                  <a:pt x="179" y="388"/>
                </a:lnTo>
                <a:lnTo>
                  <a:pt x="179" y="388"/>
                </a:lnTo>
                <a:lnTo>
                  <a:pt x="179" y="388"/>
                </a:lnTo>
                <a:lnTo>
                  <a:pt x="179" y="388"/>
                </a:lnTo>
                <a:lnTo>
                  <a:pt x="179" y="387"/>
                </a:lnTo>
                <a:lnTo>
                  <a:pt x="179" y="387"/>
                </a:lnTo>
                <a:cubicBezTo>
                  <a:pt x="180" y="387"/>
                  <a:pt x="180" y="391"/>
                  <a:pt x="180" y="392"/>
                </a:cubicBezTo>
                <a:cubicBezTo>
                  <a:pt x="180" y="405"/>
                  <a:pt x="177" y="444"/>
                  <a:pt x="176" y="452"/>
                </a:cubicBezTo>
                <a:close/>
                <a:moveTo>
                  <a:pt x="181" y="517"/>
                </a:moveTo>
                <a:lnTo>
                  <a:pt x="182" y="515"/>
                </a:lnTo>
                <a:lnTo>
                  <a:pt x="183" y="516"/>
                </a:lnTo>
                <a:lnTo>
                  <a:pt x="181" y="517"/>
                </a:lnTo>
                <a:close/>
                <a:moveTo>
                  <a:pt x="182" y="439"/>
                </a:moveTo>
                <a:cubicBezTo>
                  <a:pt x="182" y="422"/>
                  <a:pt x="183" y="413"/>
                  <a:pt x="183" y="411"/>
                </a:cubicBezTo>
                <a:cubicBezTo>
                  <a:pt x="183" y="408"/>
                  <a:pt x="183" y="407"/>
                  <a:pt x="183" y="407"/>
                </a:cubicBezTo>
                <a:lnTo>
                  <a:pt x="183" y="407"/>
                </a:lnTo>
                <a:lnTo>
                  <a:pt x="183" y="407"/>
                </a:lnTo>
                <a:lnTo>
                  <a:pt x="183" y="407"/>
                </a:lnTo>
                <a:lnTo>
                  <a:pt x="183" y="407"/>
                </a:lnTo>
                <a:lnTo>
                  <a:pt x="183" y="407"/>
                </a:lnTo>
                <a:lnTo>
                  <a:pt x="183" y="407"/>
                </a:lnTo>
                <a:lnTo>
                  <a:pt x="183" y="407"/>
                </a:lnTo>
                <a:cubicBezTo>
                  <a:pt x="183" y="408"/>
                  <a:pt x="184" y="408"/>
                  <a:pt x="184" y="408"/>
                </a:cubicBezTo>
                <a:lnTo>
                  <a:pt x="184" y="408"/>
                </a:lnTo>
                <a:lnTo>
                  <a:pt x="185" y="408"/>
                </a:lnTo>
                <a:lnTo>
                  <a:pt x="186" y="407"/>
                </a:lnTo>
                <a:lnTo>
                  <a:pt x="187" y="405"/>
                </a:lnTo>
                <a:cubicBezTo>
                  <a:pt x="185" y="466"/>
                  <a:pt x="183" y="490"/>
                  <a:pt x="182" y="491"/>
                </a:cubicBezTo>
                <a:lnTo>
                  <a:pt x="181" y="491"/>
                </a:lnTo>
                <a:lnTo>
                  <a:pt x="181" y="491"/>
                </a:lnTo>
                <a:lnTo>
                  <a:pt x="181" y="491"/>
                </a:lnTo>
                <a:cubicBezTo>
                  <a:pt x="181" y="491"/>
                  <a:pt x="180" y="481"/>
                  <a:pt x="180" y="475"/>
                </a:cubicBezTo>
                <a:cubicBezTo>
                  <a:pt x="180" y="467"/>
                  <a:pt x="181" y="448"/>
                  <a:pt x="182" y="439"/>
                </a:cubicBezTo>
                <a:close/>
                <a:moveTo>
                  <a:pt x="187" y="515"/>
                </a:moveTo>
                <a:lnTo>
                  <a:pt x="186" y="513"/>
                </a:lnTo>
                <a:lnTo>
                  <a:pt x="185" y="511"/>
                </a:lnTo>
                <a:lnTo>
                  <a:pt x="185" y="510"/>
                </a:lnTo>
                <a:lnTo>
                  <a:pt x="184" y="509"/>
                </a:lnTo>
                <a:lnTo>
                  <a:pt x="184" y="508"/>
                </a:lnTo>
                <a:lnTo>
                  <a:pt x="185" y="508"/>
                </a:lnTo>
                <a:lnTo>
                  <a:pt x="185" y="507"/>
                </a:lnTo>
                <a:lnTo>
                  <a:pt x="186" y="506"/>
                </a:lnTo>
                <a:lnTo>
                  <a:pt x="187" y="505"/>
                </a:lnTo>
                <a:lnTo>
                  <a:pt x="188" y="505"/>
                </a:lnTo>
                <a:lnTo>
                  <a:pt x="190" y="503"/>
                </a:lnTo>
                <a:lnTo>
                  <a:pt x="192" y="502"/>
                </a:lnTo>
                <a:lnTo>
                  <a:pt x="192" y="505"/>
                </a:lnTo>
                <a:lnTo>
                  <a:pt x="192" y="507"/>
                </a:lnTo>
                <a:lnTo>
                  <a:pt x="193" y="508"/>
                </a:lnTo>
                <a:lnTo>
                  <a:pt x="193" y="510"/>
                </a:lnTo>
                <a:lnTo>
                  <a:pt x="193" y="511"/>
                </a:lnTo>
                <a:lnTo>
                  <a:pt x="193" y="511"/>
                </a:lnTo>
                <a:lnTo>
                  <a:pt x="193" y="512"/>
                </a:lnTo>
                <a:lnTo>
                  <a:pt x="192" y="512"/>
                </a:lnTo>
                <a:lnTo>
                  <a:pt x="191" y="513"/>
                </a:lnTo>
                <a:lnTo>
                  <a:pt x="190" y="513"/>
                </a:lnTo>
                <a:lnTo>
                  <a:pt x="189" y="514"/>
                </a:lnTo>
                <a:lnTo>
                  <a:pt x="187" y="515"/>
                </a:lnTo>
                <a:close/>
                <a:moveTo>
                  <a:pt x="197" y="499"/>
                </a:moveTo>
                <a:lnTo>
                  <a:pt x="196" y="502"/>
                </a:lnTo>
                <a:lnTo>
                  <a:pt x="196" y="504"/>
                </a:lnTo>
                <a:lnTo>
                  <a:pt x="196" y="504"/>
                </a:lnTo>
                <a:lnTo>
                  <a:pt x="196" y="504"/>
                </a:lnTo>
                <a:lnTo>
                  <a:pt x="197" y="503"/>
                </a:lnTo>
                <a:lnTo>
                  <a:pt x="197" y="501"/>
                </a:lnTo>
                <a:lnTo>
                  <a:pt x="197" y="499"/>
                </a:lnTo>
                <a:close/>
                <a:moveTo>
                  <a:pt x="198" y="489"/>
                </a:moveTo>
                <a:lnTo>
                  <a:pt x="198" y="488"/>
                </a:lnTo>
                <a:lnTo>
                  <a:pt x="198" y="487"/>
                </a:lnTo>
                <a:lnTo>
                  <a:pt x="198" y="486"/>
                </a:lnTo>
                <a:cubicBezTo>
                  <a:pt x="195" y="479"/>
                  <a:pt x="194" y="471"/>
                  <a:pt x="194" y="455"/>
                </a:cubicBezTo>
                <a:cubicBezTo>
                  <a:pt x="194" y="444"/>
                  <a:pt x="195" y="416"/>
                  <a:pt x="196" y="391"/>
                </a:cubicBezTo>
                <a:lnTo>
                  <a:pt x="196" y="390"/>
                </a:lnTo>
                <a:lnTo>
                  <a:pt x="197" y="389"/>
                </a:lnTo>
                <a:lnTo>
                  <a:pt x="197" y="388"/>
                </a:lnTo>
                <a:lnTo>
                  <a:pt x="197" y="387"/>
                </a:lnTo>
                <a:lnTo>
                  <a:pt x="198" y="387"/>
                </a:lnTo>
                <a:lnTo>
                  <a:pt x="198" y="387"/>
                </a:lnTo>
                <a:lnTo>
                  <a:pt x="198" y="387"/>
                </a:lnTo>
                <a:lnTo>
                  <a:pt x="199" y="387"/>
                </a:lnTo>
                <a:cubicBezTo>
                  <a:pt x="200" y="387"/>
                  <a:pt x="201" y="403"/>
                  <a:pt x="201" y="414"/>
                </a:cubicBezTo>
                <a:cubicBezTo>
                  <a:pt x="201" y="441"/>
                  <a:pt x="199" y="483"/>
                  <a:pt x="198" y="489"/>
                </a:cubicBezTo>
                <a:close/>
                <a:moveTo>
                  <a:pt x="201" y="377"/>
                </a:moveTo>
                <a:cubicBezTo>
                  <a:pt x="200" y="376"/>
                  <a:pt x="200" y="376"/>
                  <a:pt x="200" y="376"/>
                </a:cubicBezTo>
                <a:lnTo>
                  <a:pt x="200" y="376"/>
                </a:lnTo>
                <a:lnTo>
                  <a:pt x="199" y="376"/>
                </a:lnTo>
                <a:lnTo>
                  <a:pt x="199" y="376"/>
                </a:lnTo>
                <a:lnTo>
                  <a:pt x="199" y="376"/>
                </a:lnTo>
                <a:lnTo>
                  <a:pt x="199" y="376"/>
                </a:lnTo>
                <a:cubicBezTo>
                  <a:pt x="199" y="376"/>
                  <a:pt x="200" y="374"/>
                  <a:pt x="200" y="374"/>
                </a:cubicBezTo>
                <a:cubicBezTo>
                  <a:pt x="201" y="372"/>
                  <a:pt x="205" y="358"/>
                  <a:pt x="207" y="346"/>
                </a:cubicBezTo>
                <a:cubicBezTo>
                  <a:pt x="208" y="344"/>
                  <a:pt x="209" y="341"/>
                  <a:pt x="209" y="341"/>
                </a:cubicBezTo>
                <a:cubicBezTo>
                  <a:pt x="210" y="339"/>
                  <a:pt x="210" y="338"/>
                  <a:pt x="210" y="339"/>
                </a:cubicBezTo>
                <a:lnTo>
                  <a:pt x="210" y="339"/>
                </a:lnTo>
                <a:lnTo>
                  <a:pt x="210" y="339"/>
                </a:lnTo>
                <a:cubicBezTo>
                  <a:pt x="211" y="338"/>
                  <a:pt x="209" y="346"/>
                  <a:pt x="207" y="354"/>
                </a:cubicBezTo>
                <a:cubicBezTo>
                  <a:pt x="206" y="359"/>
                  <a:pt x="202" y="372"/>
                  <a:pt x="201" y="377"/>
                </a:cubicBezTo>
                <a:close/>
                <a:moveTo>
                  <a:pt x="202" y="500"/>
                </a:moveTo>
                <a:lnTo>
                  <a:pt x="203" y="497"/>
                </a:lnTo>
                <a:lnTo>
                  <a:pt x="203" y="496"/>
                </a:lnTo>
                <a:lnTo>
                  <a:pt x="203" y="495"/>
                </a:lnTo>
                <a:lnTo>
                  <a:pt x="204" y="495"/>
                </a:lnTo>
                <a:lnTo>
                  <a:pt x="206" y="494"/>
                </a:lnTo>
                <a:lnTo>
                  <a:pt x="206" y="495"/>
                </a:lnTo>
                <a:lnTo>
                  <a:pt x="206" y="496"/>
                </a:lnTo>
                <a:lnTo>
                  <a:pt x="206" y="497"/>
                </a:lnTo>
                <a:lnTo>
                  <a:pt x="206" y="498"/>
                </a:lnTo>
                <a:lnTo>
                  <a:pt x="206" y="500"/>
                </a:lnTo>
                <a:lnTo>
                  <a:pt x="206" y="501"/>
                </a:lnTo>
                <a:lnTo>
                  <a:pt x="206" y="502"/>
                </a:lnTo>
                <a:lnTo>
                  <a:pt x="206" y="503"/>
                </a:lnTo>
                <a:lnTo>
                  <a:pt x="206" y="504"/>
                </a:lnTo>
                <a:lnTo>
                  <a:pt x="206" y="505"/>
                </a:lnTo>
                <a:lnTo>
                  <a:pt x="206" y="505"/>
                </a:lnTo>
                <a:lnTo>
                  <a:pt x="206" y="505"/>
                </a:lnTo>
                <a:lnTo>
                  <a:pt x="205" y="505"/>
                </a:lnTo>
                <a:cubicBezTo>
                  <a:pt x="205" y="506"/>
                  <a:pt x="203" y="501"/>
                  <a:pt x="202" y="500"/>
                </a:cubicBezTo>
                <a:close/>
                <a:moveTo>
                  <a:pt x="204" y="485"/>
                </a:moveTo>
                <a:cubicBezTo>
                  <a:pt x="205" y="478"/>
                  <a:pt x="205" y="472"/>
                  <a:pt x="205" y="470"/>
                </a:cubicBezTo>
                <a:cubicBezTo>
                  <a:pt x="205" y="465"/>
                  <a:pt x="205" y="459"/>
                  <a:pt x="206" y="451"/>
                </a:cubicBezTo>
                <a:cubicBezTo>
                  <a:pt x="206" y="457"/>
                  <a:pt x="206" y="465"/>
                  <a:pt x="206" y="466"/>
                </a:cubicBezTo>
                <a:cubicBezTo>
                  <a:pt x="206" y="473"/>
                  <a:pt x="206" y="478"/>
                  <a:pt x="206" y="479"/>
                </a:cubicBezTo>
                <a:lnTo>
                  <a:pt x="207" y="480"/>
                </a:lnTo>
                <a:lnTo>
                  <a:pt x="207" y="481"/>
                </a:lnTo>
                <a:lnTo>
                  <a:pt x="207" y="481"/>
                </a:lnTo>
                <a:lnTo>
                  <a:pt x="207" y="482"/>
                </a:lnTo>
                <a:cubicBezTo>
                  <a:pt x="207" y="483"/>
                  <a:pt x="206" y="484"/>
                  <a:pt x="205" y="485"/>
                </a:cubicBezTo>
                <a:lnTo>
                  <a:pt x="205" y="485"/>
                </a:lnTo>
                <a:lnTo>
                  <a:pt x="205" y="485"/>
                </a:lnTo>
                <a:lnTo>
                  <a:pt x="204" y="485"/>
                </a:lnTo>
                <a:close/>
                <a:moveTo>
                  <a:pt x="205" y="417"/>
                </a:moveTo>
                <a:lnTo>
                  <a:pt x="205" y="415"/>
                </a:lnTo>
                <a:lnTo>
                  <a:pt x="205" y="413"/>
                </a:lnTo>
                <a:lnTo>
                  <a:pt x="205" y="411"/>
                </a:lnTo>
                <a:cubicBezTo>
                  <a:pt x="205" y="401"/>
                  <a:pt x="204" y="395"/>
                  <a:pt x="204" y="393"/>
                </a:cubicBezTo>
                <a:cubicBezTo>
                  <a:pt x="204" y="391"/>
                  <a:pt x="204" y="389"/>
                  <a:pt x="204" y="388"/>
                </a:cubicBezTo>
                <a:cubicBezTo>
                  <a:pt x="203" y="383"/>
                  <a:pt x="208" y="363"/>
                  <a:pt x="220" y="320"/>
                </a:cubicBezTo>
                <a:lnTo>
                  <a:pt x="220" y="319"/>
                </a:lnTo>
                <a:lnTo>
                  <a:pt x="220" y="319"/>
                </a:lnTo>
                <a:lnTo>
                  <a:pt x="221" y="319"/>
                </a:lnTo>
                <a:lnTo>
                  <a:pt x="221" y="318"/>
                </a:lnTo>
                <a:lnTo>
                  <a:pt x="221" y="318"/>
                </a:lnTo>
                <a:lnTo>
                  <a:pt x="221" y="318"/>
                </a:lnTo>
                <a:lnTo>
                  <a:pt x="221" y="318"/>
                </a:lnTo>
                <a:lnTo>
                  <a:pt x="221" y="318"/>
                </a:lnTo>
                <a:lnTo>
                  <a:pt x="221" y="317"/>
                </a:lnTo>
                <a:lnTo>
                  <a:pt x="221" y="318"/>
                </a:lnTo>
                <a:lnTo>
                  <a:pt x="221" y="318"/>
                </a:lnTo>
                <a:cubicBezTo>
                  <a:pt x="221" y="318"/>
                  <a:pt x="221" y="320"/>
                  <a:pt x="221" y="321"/>
                </a:cubicBezTo>
                <a:cubicBezTo>
                  <a:pt x="220" y="324"/>
                  <a:pt x="217" y="338"/>
                  <a:pt x="216" y="348"/>
                </a:cubicBezTo>
                <a:lnTo>
                  <a:pt x="216" y="348"/>
                </a:lnTo>
                <a:cubicBezTo>
                  <a:pt x="215" y="348"/>
                  <a:pt x="215" y="348"/>
                  <a:pt x="215" y="348"/>
                </a:cubicBezTo>
                <a:lnTo>
                  <a:pt x="215" y="348"/>
                </a:lnTo>
                <a:lnTo>
                  <a:pt x="214" y="348"/>
                </a:lnTo>
                <a:lnTo>
                  <a:pt x="214" y="348"/>
                </a:lnTo>
                <a:cubicBezTo>
                  <a:pt x="213" y="346"/>
                  <a:pt x="211" y="362"/>
                  <a:pt x="205" y="417"/>
                </a:cubicBezTo>
                <a:close/>
                <a:moveTo>
                  <a:pt x="226" y="312"/>
                </a:moveTo>
                <a:cubicBezTo>
                  <a:pt x="226" y="314"/>
                  <a:pt x="224" y="326"/>
                  <a:pt x="221" y="339"/>
                </a:cubicBezTo>
                <a:cubicBezTo>
                  <a:pt x="222" y="335"/>
                  <a:pt x="222" y="332"/>
                  <a:pt x="223" y="331"/>
                </a:cubicBezTo>
                <a:cubicBezTo>
                  <a:pt x="224" y="325"/>
                  <a:pt x="225" y="318"/>
                  <a:pt x="226" y="312"/>
                </a:cubicBezTo>
                <a:close/>
                <a:moveTo>
                  <a:pt x="223" y="289"/>
                </a:moveTo>
                <a:lnTo>
                  <a:pt x="225" y="290"/>
                </a:lnTo>
                <a:cubicBezTo>
                  <a:pt x="223" y="296"/>
                  <a:pt x="222" y="300"/>
                  <a:pt x="222" y="300"/>
                </a:cubicBezTo>
                <a:lnTo>
                  <a:pt x="222" y="300"/>
                </a:lnTo>
                <a:lnTo>
                  <a:pt x="222" y="300"/>
                </a:lnTo>
                <a:lnTo>
                  <a:pt x="222" y="299"/>
                </a:lnTo>
                <a:cubicBezTo>
                  <a:pt x="222" y="299"/>
                  <a:pt x="223" y="291"/>
                  <a:pt x="223" y="289"/>
                </a:cubicBezTo>
                <a:close/>
                <a:moveTo>
                  <a:pt x="212" y="503"/>
                </a:moveTo>
                <a:cubicBezTo>
                  <a:pt x="211" y="504"/>
                  <a:pt x="212" y="499"/>
                  <a:pt x="213" y="497"/>
                </a:cubicBezTo>
                <a:lnTo>
                  <a:pt x="214" y="500"/>
                </a:lnTo>
                <a:lnTo>
                  <a:pt x="214" y="501"/>
                </a:lnTo>
                <a:lnTo>
                  <a:pt x="214" y="502"/>
                </a:lnTo>
                <a:lnTo>
                  <a:pt x="213" y="502"/>
                </a:lnTo>
                <a:lnTo>
                  <a:pt x="212" y="503"/>
                </a:lnTo>
                <a:close/>
                <a:moveTo>
                  <a:pt x="210" y="452"/>
                </a:moveTo>
                <a:cubicBezTo>
                  <a:pt x="210" y="405"/>
                  <a:pt x="211" y="404"/>
                  <a:pt x="216" y="389"/>
                </a:cubicBezTo>
                <a:cubicBezTo>
                  <a:pt x="217" y="385"/>
                  <a:pt x="221" y="372"/>
                  <a:pt x="224" y="363"/>
                </a:cubicBezTo>
                <a:cubicBezTo>
                  <a:pt x="222" y="378"/>
                  <a:pt x="220" y="397"/>
                  <a:pt x="220" y="400"/>
                </a:cubicBezTo>
                <a:cubicBezTo>
                  <a:pt x="216" y="442"/>
                  <a:pt x="214" y="452"/>
                  <a:pt x="214" y="453"/>
                </a:cubicBezTo>
                <a:lnTo>
                  <a:pt x="213" y="453"/>
                </a:lnTo>
                <a:lnTo>
                  <a:pt x="213" y="453"/>
                </a:lnTo>
                <a:lnTo>
                  <a:pt x="213" y="453"/>
                </a:lnTo>
                <a:lnTo>
                  <a:pt x="213" y="453"/>
                </a:lnTo>
                <a:lnTo>
                  <a:pt x="213" y="453"/>
                </a:lnTo>
                <a:lnTo>
                  <a:pt x="213" y="453"/>
                </a:lnTo>
                <a:lnTo>
                  <a:pt x="213" y="453"/>
                </a:lnTo>
                <a:lnTo>
                  <a:pt x="213" y="453"/>
                </a:lnTo>
                <a:lnTo>
                  <a:pt x="213" y="453"/>
                </a:lnTo>
                <a:lnTo>
                  <a:pt x="212" y="453"/>
                </a:lnTo>
                <a:lnTo>
                  <a:pt x="212" y="453"/>
                </a:lnTo>
                <a:cubicBezTo>
                  <a:pt x="212" y="452"/>
                  <a:pt x="211" y="452"/>
                  <a:pt x="211" y="452"/>
                </a:cubicBezTo>
                <a:lnTo>
                  <a:pt x="211" y="452"/>
                </a:lnTo>
                <a:lnTo>
                  <a:pt x="210" y="452"/>
                </a:lnTo>
                <a:lnTo>
                  <a:pt x="210" y="452"/>
                </a:lnTo>
                <a:lnTo>
                  <a:pt x="210" y="452"/>
                </a:lnTo>
                <a:lnTo>
                  <a:pt x="210" y="452"/>
                </a:lnTo>
                <a:close/>
                <a:moveTo>
                  <a:pt x="222" y="352"/>
                </a:moveTo>
                <a:cubicBezTo>
                  <a:pt x="230" y="319"/>
                  <a:pt x="234" y="306"/>
                  <a:pt x="234" y="306"/>
                </a:cubicBezTo>
                <a:lnTo>
                  <a:pt x="234" y="306"/>
                </a:lnTo>
                <a:lnTo>
                  <a:pt x="234" y="306"/>
                </a:lnTo>
                <a:lnTo>
                  <a:pt x="234" y="306"/>
                </a:lnTo>
                <a:cubicBezTo>
                  <a:pt x="234" y="307"/>
                  <a:pt x="231" y="322"/>
                  <a:pt x="228" y="336"/>
                </a:cubicBezTo>
                <a:lnTo>
                  <a:pt x="228" y="337"/>
                </a:lnTo>
                <a:lnTo>
                  <a:pt x="227" y="337"/>
                </a:lnTo>
                <a:lnTo>
                  <a:pt x="227" y="337"/>
                </a:lnTo>
                <a:lnTo>
                  <a:pt x="227" y="337"/>
                </a:lnTo>
                <a:cubicBezTo>
                  <a:pt x="227" y="337"/>
                  <a:pt x="226" y="341"/>
                  <a:pt x="225" y="343"/>
                </a:cubicBezTo>
                <a:lnTo>
                  <a:pt x="224" y="344"/>
                </a:lnTo>
                <a:lnTo>
                  <a:pt x="224" y="347"/>
                </a:lnTo>
                <a:lnTo>
                  <a:pt x="223" y="349"/>
                </a:lnTo>
                <a:lnTo>
                  <a:pt x="222" y="352"/>
                </a:lnTo>
                <a:close/>
                <a:moveTo>
                  <a:pt x="232" y="293"/>
                </a:moveTo>
                <a:lnTo>
                  <a:pt x="234" y="294"/>
                </a:lnTo>
                <a:lnTo>
                  <a:pt x="234" y="295"/>
                </a:lnTo>
                <a:lnTo>
                  <a:pt x="233" y="297"/>
                </a:lnTo>
                <a:lnTo>
                  <a:pt x="234" y="294"/>
                </a:lnTo>
                <a:lnTo>
                  <a:pt x="233" y="293"/>
                </a:lnTo>
                <a:lnTo>
                  <a:pt x="232" y="293"/>
                </a:lnTo>
                <a:close/>
                <a:moveTo>
                  <a:pt x="234" y="330"/>
                </a:moveTo>
                <a:lnTo>
                  <a:pt x="235" y="327"/>
                </a:lnTo>
                <a:lnTo>
                  <a:pt x="235" y="329"/>
                </a:lnTo>
                <a:lnTo>
                  <a:pt x="234" y="330"/>
                </a:lnTo>
                <a:close/>
                <a:moveTo>
                  <a:pt x="235" y="327"/>
                </a:moveTo>
                <a:lnTo>
                  <a:pt x="235" y="327"/>
                </a:lnTo>
                <a:lnTo>
                  <a:pt x="235" y="325"/>
                </a:lnTo>
                <a:lnTo>
                  <a:pt x="235" y="326"/>
                </a:lnTo>
                <a:lnTo>
                  <a:pt x="235" y="327"/>
                </a:lnTo>
                <a:close/>
                <a:moveTo>
                  <a:pt x="235" y="325"/>
                </a:moveTo>
                <a:lnTo>
                  <a:pt x="236" y="324"/>
                </a:lnTo>
                <a:lnTo>
                  <a:pt x="236" y="323"/>
                </a:lnTo>
                <a:lnTo>
                  <a:pt x="236" y="323"/>
                </a:lnTo>
                <a:lnTo>
                  <a:pt x="236" y="323"/>
                </a:lnTo>
                <a:lnTo>
                  <a:pt x="235" y="324"/>
                </a:lnTo>
                <a:lnTo>
                  <a:pt x="235" y="325"/>
                </a:lnTo>
                <a:close/>
                <a:moveTo>
                  <a:pt x="236" y="291"/>
                </a:moveTo>
                <a:lnTo>
                  <a:pt x="233" y="289"/>
                </a:lnTo>
                <a:lnTo>
                  <a:pt x="232" y="288"/>
                </a:lnTo>
                <a:lnTo>
                  <a:pt x="230" y="288"/>
                </a:lnTo>
                <a:lnTo>
                  <a:pt x="230" y="288"/>
                </a:lnTo>
                <a:lnTo>
                  <a:pt x="230" y="287"/>
                </a:lnTo>
                <a:lnTo>
                  <a:pt x="230" y="287"/>
                </a:lnTo>
                <a:lnTo>
                  <a:pt x="230" y="285"/>
                </a:lnTo>
                <a:lnTo>
                  <a:pt x="229" y="284"/>
                </a:lnTo>
                <a:cubicBezTo>
                  <a:pt x="231" y="285"/>
                  <a:pt x="235" y="287"/>
                  <a:pt x="236" y="288"/>
                </a:cubicBezTo>
                <a:lnTo>
                  <a:pt x="237" y="288"/>
                </a:lnTo>
                <a:lnTo>
                  <a:pt x="237" y="289"/>
                </a:lnTo>
                <a:lnTo>
                  <a:pt x="236" y="291"/>
                </a:lnTo>
                <a:close/>
                <a:moveTo>
                  <a:pt x="229" y="284"/>
                </a:moveTo>
                <a:lnTo>
                  <a:pt x="229" y="284"/>
                </a:lnTo>
                <a:lnTo>
                  <a:pt x="229" y="284"/>
                </a:lnTo>
                <a:lnTo>
                  <a:pt x="229" y="284"/>
                </a:lnTo>
                <a:close/>
                <a:moveTo>
                  <a:pt x="229" y="284"/>
                </a:moveTo>
                <a:lnTo>
                  <a:pt x="228" y="284"/>
                </a:lnTo>
                <a:lnTo>
                  <a:pt x="226" y="285"/>
                </a:lnTo>
                <a:lnTo>
                  <a:pt x="225" y="285"/>
                </a:lnTo>
                <a:lnTo>
                  <a:pt x="223" y="284"/>
                </a:lnTo>
                <a:lnTo>
                  <a:pt x="222" y="284"/>
                </a:lnTo>
                <a:lnTo>
                  <a:pt x="220" y="283"/>
                </a:lnTo>
                <a:lnTo>
                  <a:pt x="217" y="282"/>
                </a:lnTo>
                <a:lnTo>
                  <a:pt x="215" y="282"/>
                </a:lnTo>
                <a:lnTo>
                  <a:pt x="214" y="282"/>
                </a:lnTo>
                <a:lnTo>
                  <a:pt x="214" y="281"/>
                </a:lnTo>
                <a:lnTo>
                  <a:pt x="214" y="281"/>
                </a:lnTo>
                <a:lnTo>
                  <a:pt x="213" y="280"/>
                </a:lnTo>
                <a:lnTo>
                  <a:pt x="213" y="278"/>
                </a:lnTo>
                <a:cubicBezTo>
                  <a:pt x="221" y="280"/>
                  <a:pt x="229" y="284"/>
                  <a:pt x="229" y="284"/>
                </a:cubicBezTo>
                <a:close/>
                <a:moveTo>
                  <a:pt x="241" y="297"/>
                </a:moveTo>
                <a:lnTo>
                  <a:pt x="242" y="298"/>
                </a:lnTo>
                <a:lnTo>
                  <a:pt x="244" y="299"/>
                </a:lnTo>
                <a:lnTo>
                  <a:pt x="245" y="300"/>
                </a:lnTo>
                <a:cubicBezTo>
                  <a:pt x="243" y="305"/>
                  <a:pt x="241" y="311"/>
                  <a:pt x="241" y="312"/>
                </a:cubicBezTo>
                <a:lnTo>
                  <a:pt x="240" y="313"/>
                </a:lnTo>
                <a:lnTo>
                  <a:pt x="240" y="314"/>
                </a:lnTo>
                <a:lnTo>
                  <a:pt x="240" y="314"/>
                </a:lnTo>
                <a:lnTo>
                  <a:pt x="239" y="315"/>
                </a:lnTo>
                <a:lnTo>
                  <a:pt x="239" y="315"/>
                </a:lnTo>
                <a:lnTo>
                  <a:pt x="239" y="315"/>
                </a:lnTo>
                <a:lnTo>
                  <a:pt x="239" y="315"/>
                </a:lnTo>
                <a:lnTo>
                  <a:pt x="239" y="315"/>
                </a:lnTo>
                <a:cubicBezTo>
                  <a:pt x="239" y="315"/>
                  <a:pt x="239" y="310"/>
                  <a:pt x="240" y="309"/>
                </a:cubicBezTo>
                <a:lnTo>
                  <a:pt x="240" y="307"/>
                </a:lnTo>
                <a:lnTo>
                  <a:pt x="240" y="305"/>
                </a:lnTo>
                <a:lnTo>
                  <a:pt x="240" y="302"/>
                </a:lnTo>
                <a:lnTo>
                  <a:pt x="240" y="300"/>
                </a:lnTo>
                <a:lnTo>
                  <a:pt x="241" y="297"/>
                </a:lnTo>
                <a:close/>
                <a:moveTo>
                  <a:pt x="245" y="319"/>
                </a:moveTo>
                <a:lnTo>
                  <a:pt x="244" y="320"/>
                </a:lnTo>
                <a:lnTo>
                  <a:pt x="243" y="321"/>
                </a:lnTo>
                <a:lnTo>
                  <a:pt x="241" y="323"/>
                </a:lnTo>
                <a:lnTo>
                  <a:pt x="242" y="320"/>
                </a:lnTo>
                <a:lnTo>
                  <a:pt x="243" y="317"/>
                </a:lnTo>
                <a:lnTo>
                  <a:pt x="244" y="315"/>
                </a:lnTo>
                <a:lnTo>
                  <a:pt x="244" y="313"/>
                </a:lnTo>
                <a:lnTo>
                  <a:pt x="245" y="312"/>
                </a:lnTo>
                <a:lnTo>
                  <a:pt x="245" y="311"/>
                </a:lnTo>
                <a:lnTo>
                  <a:pt x="246" y="310"/>
                </a:lnTo>
                <a:lnTo>
                  <a:pt x="246" y="309"/>
                </a:lnTo>
                <a:lnTo>
                  <a:pt x="246" y="309"/>
                </a:lnTo>
                <a:lnTo>
                  <a:pt x="246" y="309"/>
                </a:lnTo>
                <a:lnTo>
                  <a:pt x="246" y="309"/>
                </a:lnTo>
                <a:lnTo>
                  <a:pt x="246" y="310"/>
                </a:lnTo>
                <a:lnTo>
                  <a:pt x="246" y="311"/>
                </a:lnTo>
                <a:lnTo>
                  <a:pt x="246" y="312"/>
                </a:lnTo>
                <a:lnTo>
                  <a:pt x="246" y="313"/>
                </a:lnTo>
                <a:lnTo>
                  <a:pt x="245" y="315"/>
                </a:lnTo>
                <a:lnTo>
                  <a:pt x="245" y="317"/>
                </a:lnTo>
                <a:lnTo>
                  <a:pt x="245" y="31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110"/>
          <p:cNvSpPr>
            <a:spLocks noEditPoints="1"/>
          </p:cNvSpPr>
          <p:nvPr>
            <p:custDataLst>
              <p:tags r:id="rId20"/>
            </p:custDataLst>
          </p:nvPr>
        </p:nvSpPr>
        <p:spPr bwMode="auto">
          <a:xfrm>
            <a:off x="1301433" y="1473835"/>
            <a:ext cx="248920" cy="265430"/>
          </a:xfrm>
          <a:custGeom>
            <a:avLst/>
            <a:gdLst>
              <a:gd name="T0" fmla="*/ 303 w 378"/>
              <a:gd name="T1" fmla="*/ 76 h 403"/>
              <a:gd name="T2" fmla="*/ 158 w 378"/>
              <a:gd name="T3" fmla="*/ 25 h 403"/>
              <a:gd name="T4" fmla="*/ 92 w 378"/>
              <a:gd name="T5" fmla="*/ 353 h 403"/>
              <a:gd name="T6" fmla="*/ 343 w 378"/>
              <a:gd name="T7" fmla="*/ 155 h 403"/>
              <a:gd name="T8" fmla="*/ 343 w 378"/>
              <a:gd name="T9" fmla="*/ 179 h 403"/>
              <a:gd name="T10" fmla="*/ 320 w 378"/>
              <a:gd name="T11" fmla="*/ 190 h 403"/>
              <a:gd name="T12" fmla="*/ 213 w 378"/>
              <a:gd name="T13" fmla="*/ 279 h 403"/>
              <a:gd name="T14" fmla="*/ 144 w 378"/>
              <a:gd name="T15" fmla="*/ 234 h 403"/>
              <a:gd name="T16" fmla="*/ 120 w 378"/>
              <a:gd name="T17" fmla="*/ 268 h 403"/>
              <a:gd name="T18" fmla="*/ 112 w 378"/>
              <a:gd name="T19" fmla="*/ 84 h 403"/>
              <a:gd name="T20" fmla="*/ 141 w 378"/>
              <a:gd name="T21" fmla="*/ 129 h 403"/>
              <a:gd name="T22" fmla="*/ 214 w 378"/>
              <a:gd name="T23" fmla="*/ 141 h 403"/>
              <a:gd name="T24" fmla="*/ 176 w 378"/>
              <a:gd name="T25" fmla="*/ 212 h 403"/>
              <a:gd name="T26" fmla="*/ 194 w 378"/>
              <a:gd name="T27" fmla="*/ 164 h 403"/>
              <a:gd name="T28" fmla="*/ 209 w 378"/>
              <a:gd name="T29" fmla="*/ 184 h 403"/>
              <a:gd name="T30" fmla="*/ 194 w 378"/>
              <a:gd name="T31" fmla="*/ 118 h 403"/>
              <a:gd name="T32" fmla="*/ 151 w 378"/>
              <a:gd name="T33" fmla="*/ 76 h 403"/>
              <a:gd name="T34" fmla="*/ 121 w 378"/>
              <a:gd name="T35" fmla="*/ 153 h 403"/>
              <a:gd name="T36" fmla="*/ 127 w 378"/>
              <a:gd name="T37" fmla="*/ 255 h 403"/>
              <a:gd name="T38" fmla="*/ 144 w 378"/>
              <a:gd name="T39" fmla="*/ 329 h 403"/>
              <a:gd name="T40" fmla="*/ 173 w 378"/>
              <a:gd name="T41" fmla="*/ 245 h 403"/>
              <a:gd name="T42" fmla="*/ 193 w 378"/>
              <a:gd name="T43" fmla="*/ 207 h 403"/>
              <a:gd name="T44" fmla="*/ 207 w 378"/>
              <a:gd name="T45" fmla="*/ 252 h 403"/>
              <a:gd name="T46" fmla="*/ 223 w 378"/>
              <a:gd name="T47" fmla="*/ 324 h 403"/>
              <a:gd name="T48" fmla="*/ 300 w 378"/>
              <a:gd name="T49" fmla="*/ 181 h 403"/>
              <a:gd name="T50" fmla="*/ 290 w 378"/>
              <a:gd name="T51" fmla="*/ 267 h 403"/>
              <a:gd name="T52" fmla="*/ 228 w 378"/>
              <a:gd name="T53" fmla="*/ 154 h 403"/>
              <a:gd name="T54" fmla="*/ 254 w 378"/>
              <a:gd name="T55" fmla="*/ 214 h 403"/>
              <a:gd name="T56" fmla="*/ 268 w 378"/>
              <a:gd name="T57" fmla="*/ 246 h 403"/>
              <a:gd name="T58" fmla="*/ 271 w 378"/>
              <a:gd name="T59" fmla="*/ 155 h 403"/>
              <a:gd name="T60" fmla="*/ 254 w 378"/>
              <a:gd name="T61" fmla="*/ 114 h 403"/>
              <a:gd name="T62" fmla="*/ 213 w 378"/>
              <a:gd name="T63" fmla="*/ 82 h 403"/>
              <a:gd name="T64" fmla="*/ 263 w 378"/>
              <a:gd name="T65" fmla="*/ 339 h 403"/>
              <a:gd name="T66" fmla="*/ 285 w 378"/>
              <a:gd name="T67" fmla="*/ 290 h 403"/>
              <a:gd name="T68" fmla="*/ 311 w 378"/>
              <a:gd name="T69" fmla="*/ 226 h 403"/>
              <a:gd name="T70" fmla="*/ 312 w 378"/>
              <a:gd name="T71" fmla="*/ 118 h 403"/>
              <a:gd name="T72" fmla="*/ 283 w 378"/>
              <a:gd name="T73" fmla="*/ 158 h 403"/>
              <a:gd name="T74" fmla="*/ 242 w 378"/>
              <a:gd name="T75" fmla="*/ 53 h 403"/>
              <a:gd name="T76" fmla="*/ 223 w 378"/>
              <a:gd name="T77" fmla="*/ 104 h 403"/>
              <a:gd name="T78" fmla="*/ 188 w 378"/>
              <a:gd name="T79" fmla="*/ 29 h 403"/>
              <a:gd name="T80" fmla="*/ 142 w 378"/>
              <a:gd name="T81" fmla="*/ 26 h 403"/>
              <a:gd name="T82" fmla="*/ 118 w 378"/>
              <a:gd name="T83" fmla="*/ 33 h 403"/>
              <a:gd name="T84" fmla="*/ 114 w 378"/>
              <a:gd name="T85" fmla="*/ 335 h 403"/>
              <a:gd name="T86" fmla="*/ 90 w 378"/>
              <a:gd name="T87" fmla="*/ 64 h 403"/>
              <a:gd name="T88" fmla="*/ 75 w 378"/>
              <a:gd name="T89" fmla="*/ 228 h 403"/>
              <a:gd name="T90" fmla="*/ 66 w 378"/>
              <a:gd name="T91" fmla="*/ 152 h 403"/>
              <a:gd name="T92" fmla="*/ 59 w 378"/>
              <a:gd name="T93" fmla="*/ 167 h 403"/>
              <a:gd name="T94" fmla="*/ 49 w 378"/>
              <a:gd name="T95" fmla="*/ 254 h 403"/>
              <a:gd name="T96" fmla="*/ 51 w 378"/>
              <a:gd name="T97" fmla="*/ 273 h 403"/>
              <a:gd name="T98" fmla="*/ 60 w 378"/>
              <a:gd name="T99" fmla="*/ 225 h 403"/>
              <a:gd name="T100" fmla="*/ 73 w 378"/>
              <a:gd name="T101" fmla="*/ 245 h 403"/>
              <a:gd name="T102" fmla="*/ 91 w 378"/>
              <a:gd name="T103" fmla="*/ 240 h 403"/>
              <a:gd name="T104" fmla="*/ 98 w 378"/>
              <a:gd name="T105" fmla="*/ 260 h 403"/>
              <a:gd name="T106" fmla="*/ 118 w 378"/>
              <a:gd name="T107" fmla="*/ 333 h 403"/>
              <a:gd name="T108" fmla="*/ 131 w 378"/>
              <a:gd name="T109" fmla="*/ 354 h 403"/>
              <a:gd name="T110" fmla="*/ 162 w 378"/>
              <a:gd name="T111" fmla="*/ 266 h 403"/>
              <a:gd name="T112" fmla="*/ 176 w 378"/>
              <a:gd name="T113" fmla="*/ 381 h 403"/>
              <a:gd name="T114" fmla="*/ 182 w 378"/>
              <a:gd name="T115" fmla="*/ 358 h 403"/>
              <a:gd name="T116" fmla="*/ 211 w 378"/>
              <a:gd name="T117" fmla="*/ 302 h 403"/>
              <a:gd name="T118" fmla="*/ 230 w 378"/>
              <a:gd name="T119" fmla="*/ 256 h 403"/>
              <a:gd name="T120" fmla="*/ 251 w 378"/>
              <a:gd name="T121" fmla="*/ 344 h 403"/>
              <a:gd name="T122" fmla="*/ 321 w 378"/>
              <a:gd name="T123" fmla="*/ 299 h 403"/>
              <a:gd name="T124" fmla="*/ 344 w 378"/>
              <a:gd name="T125" fmla="*/ 25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402">
                <a:moveTo>
                  <a:pt x="365" y="182"/>
                </a:moveTo>
                <a:cubicBezTo>
                  <a:pt x="362" y="179"/>
                  <a:pt x="362" y="179"/>
                  <a:pt x="362" y="179"/>
                </a:cubicBezTo>
                <a:cubicBezTo>
                  <a:pt x="367" y="176"/>
                  <a:pt x="370" y="175"/>
                  <a:pt x="370" y="172"/>
                </a:cubicBezTo>
                <a:cubicBezTo>
                  <a:pt x="369" y="170"/>
                  <a:pt x="368" y="168"/>
                  <a:pt x="366" y="168"/>
                </a:cubicBezTo>
                <a:cubicBezTo>
                  <a:pt x="356" y="168"/>
                  <a:pt x="363" y="172"/>
                  <a:pt x="356" y="150"/>
                </a:cubicBezTo>
                <a:cubicBezTo>
                  <a:pt x="355" y="147"/>
                  <a:pt x="352" y="147"/>
                  <a:pt x="351" y="149"/>
                </a:cubicBezTo>
                <a:cubicBezTo>
                  <a:pt x="351" y="144"/>
                  <a:pt x="349" y="140"/>
                  <a:pt x="348" y="135"/>
                </a:cubicBezTo>
                <a:cubicBezTo>
                  <a:pt x="341" y="130"/>
                  <a:pt x="345" y="147"/>
                  <a:pt x="343" y="117"/>
                </a:cubicBezTo>
                <a:cubicBezTo>
                  <a:pt x="343" y="117"/>
                  <a:pt x="341" y="114"/>
                  <a:pt x="339" y="116"/>
                </a:cubicBezTo>
                <a:cubicBezTo>
                  <a:pt x="329" y="127"/>
                  <a:pt x="335" y="131"/>
                  <a:pt x="333" y="101"/>
                </a:cubicBezTo>
                <a:cubicBezTo>
                  <a:pt x="332" y="93"/>
                  <a:pt x="322" y="108"/>
                  <a:pt x="318" y="116"/>
                </a:cubicBezTo>
                <a:cubicBezTo>
                  <a:pt x="319" y="112"/>
                  <a:pt x="322" y="110"/>
                  <a:pt x="320" y="107"/>
                </a:cubicBezTo>
                <a:cubicBezTo>
                  <a:pt x="319" y="106"/>
                  <a:pt x="319" y="110"/>
                  <a:pt x="320" y="91"/>
                </a:cubicBezTo>
                <a:cubicBezTo>
                  <a:pt x="320" y="88"/>
                  <a:pt x="317" y="86"/>
                  <a:pt x="315" y="89"/>
                </a:cubicBezTo>
                <a:cubicBezTo>
                  <a:pt x="310" y="94"/>
                  <a:pt x="307" y="101"/>
                  <a:pt x="303" y="107"/>
                </a:cubicBezTo>
                <a:cubicBezTo>
                  <a:pt x="301" y="108"/>
                  <a:pt x="301" y="108"/>
                  <a:pt x="301" y="108"/>
                </a:cubicBezTo>
                <a:cubicBezTo>
                  <a:pt x="303" y="93"/>
                  <a:pt x="300" y="98"/>
                  <a:pt x="309" y="91"/>
                </a:cubicBezTo>
                <a:cubicBezTo>
                  <a:pt x="313" y="89"/>
                  <a:pt x="311" y="83"/>
                  <a:pt x="306" y="84"/>
                </a:cubicBezTo>
                <a:cubicBezTo>
                  <a:pt x="301" y="84"/>
                  <a:pt x="303" y="87"/>
                  <a:pt x="303" y="76"/>
                </a:cubicBezTo>
                <a:cubicBezTo>
                  <a:pt x="304" y="73"/>
                  <a:pt x="301" y="71"/>
                  <a:pt x="299" y="72"/>
                </a:cubicBezTo>
                <a:cubicBezTo>
                  <a:pt x="297" y="72"/>
                  <a:pt x="292" y="79"/>
                  <a:pt x="291" y="81"/>
                </a:cubicBezTo>
                <a:cubicBezTo>
                  <a:pt x="291" y="74"/>
                  <a:pt x="292" y="63"/>
                  <a:pt x="285" y="67"/>
                </a:cubicBezTo>
                <a:cubicBezTo>
                  <a:pt x="286" y="49"/>
                  <a:pt x="288" y="30"/>
                  <a:pt x="269" y="51"/>
                </a:cubicBezTo>
                <a:cubicBezTo>
                  <a:pt x="260" y="63"/>
                  <a:pt x="263" y="68"/>
                  <a:pt x="262" y="52"/>
                </a:cubicBezTo>
                <a:cubicBezTo>
                  <a:pt x="266" y="49"/>
                  <a:pt x="265" y="45"/>
                  <a:pt x="262" y="44"/>
                </a:cubicBezTo>
                <a:cubicBezTo>
                  <a:pt x="262" y="42"/>
                  <a:pt x="262" y="41"/>
                  <a:pt x="261" y="39"/>
                </a:cubicBezTo>
                <a:cubicBezTo>
                  <a:pt x="261" y="37"/>
                  <a:pt x="258" y="36"/>
                  <a:pt x="257" y="38"/>
                </a:cubicBezTo>
                <a:cubicBezTo>
                  <a:pt x="252" y="43"/>
                  <a:pt x="256" y="43"/>
                  <a:pt x="243" y="44"/>
                </a:cubicBezTo>
                <a:cubicBezTo>
                  <a:pt x="242" y="25"/>
                  <a:pt x="242" y="25"/>
                  <a:pt x="242" y="25"/>
                </a:cubicBezTo>
                <a:cubicBezTo>
                  <a:pt x="239" y="18"/>
                  <a:pt x="225" y="41"/>
                  <a:pt x="222" y="48"/>
                </a:cubicBezTo>
                <a:cubicBezTo>
                  <a:pt x="219" y="49"/>
                  <a:pt x="216" y="50"/>
                  <a:pt x="214" y="50"/>
                </a:cubicBezTo>
                <a:cubicBezTo>
                  <a:pt x="216" y="35"/>
                  <a:pt x="214" y="38"/>
                  <a:pt x="218" y="36"/>
                </a:cubicBezTo>
                <a:cubicBezTo>
                  <a:pt x="223" y="34"/>
                  <a:pt x="221" y="27"/>
                  <a:pt x="216" y="28"/>
                </a:cubicBezTo>
                <a:cubicBezTo>
                  <a:pt x="186" y="32"/>
                  <a:pt x="197" y="39"/>
                  <a:pt x="194" y="21"/>
                </a:cubicBezTo>
                <a:cubicBezTo>
                  <a:pt x="193" y="18"/>
                  <a:pt x="190" y="17"/>
                  <a:pt x="188" y="18"/>
                </a:cubicBezTo>
                <a:cubicBezTo>
                  <a:pt x="186" y="21"/>
                  <a:pt x="186" y="21"/>
                  <a:pt x="186" y="21"/>
                </a:cubicBezTo>
                <a:cubicBezTo>
                  <a:pt x="183" y="18"/>
                  <a:pt x="181" y="20"/>
                  <a:pt x="176" y="20"/>
                </a:cubicBezTo>
                <a:cubicBezTo>
                  <a:pt x="177" y="0"/>
                  <a:pt x="169" y="8"/>
                  <a:pt x="158" y="25"/>
                </a:cubicBezTo>
                <a:cubicBezTo>
                  <a:pt x="155" y="26"/>
                  <a:pt x="152" y="27"/>
                  <a:pt x="150" y="28"/>
                </a:cubicBezTo>
                <a:cubicBezTo>
                  <a:pt x="150" y="21"/>
                  <a:pt x="151" y="14"/>
                  <a:pt x="144" y="16"/>
                </a:cubicBezTo>
                <a:cubicBezTo>
                  <a:pt x="137" y="19"/>
                  <a:pt x="131" y="26"/>
                  <a:pt x="126" y="32"/>
                </a:cubicBezTo>
                <a:cubicBezTo>
                  <a:pt x="126" y="26"/>
                  <a:pt x="127" y="21"/>
                  <a:pt x="122" y="20"/>
                </a:cubicBezTo>
                <a:cubicBezTo>
                  <a:pt x="116" y="19"/>
                  <a:pt x="104" y="36"/>
                  <a:pt x="101" y="41"/>
                </a:cubicBezTo>
                <a:cubicBezTo>
                  <a:pt x="96" y="49"/>
                  <a:pt x="97" y="49"/>
                  <a:pt x="97" y="46"/>
                </a:cubicBezTo>
                <a:cubicBezTo>
                  <a:pt x="94" y="32"/>
                  <a:pt x="80" y="54"/>
                  <a:pt x="73" y="66"/>
                </a:cubicBezTo>
                <a:cubicBezTo>
                  <a:pt x="72" y="61"/>
                  <a:pt x="66" y="59"/>
                  <a:pt x="58" y="72"/>
                </a:cubicBezTo>
                <a:cubicBezTo>
                  <a:pt x="21" y="99"/>
                  <a:pt x="0" y="217"/>
                  <a:pt x="24" y="230"/>
                </a:cubicBezTo>
                <a:cubicBezTo>
                  <a:pt x="23" y="239"/>
                  <a:pt x="25" y="270"/>
                  <a:pt x="30" y="263"/>
                </a:cubicBezTo>
                <a:cubicBezTo>
                  <a:pt x="41" y="245"/>
                  <a:pt x="25" y="270"/>
                  <a:pt x="37" y="289"/>
                </a:cubicBezTo>
                <a:cubicBezTo>
                  <a:pt x="39" y="289"/>
                  <a:pt x="39" y="289"/>
                  <a:pt x="39" y="289"/>
                </a:cubicBezTo>
                <a:cubicBezTo>
                  <a:pt x="39" y="300"/>
                  <a:pt x="40" y="310"/>
                  <a:pt x="44" y="320"/>
                </a:cubicBezTo>
                <a:cubicBezTo>
                  <a:pt x="50" y="321"/>
                  <a:pt x="48" y="321"/>
                  <a:pt x="57" y="317"/>
                </a:cubicBezTo>
                <a:cubicBezTo>
                  <a:pt x="56" y="326"/>
                  <a:pt x="61" y="354"/>
                  <a:pt x="67" y="347"/>
                </a:cubicBezTo>
                <a:cubicBezTo>
                  <a:pt x="69" y="344"/>
                  <a:pt x="71" y="342"/>
                  <a:pt x="72" y="339"/>
                </a:cubicBezTo>
                <a:cubicBezTo>
                  <a:pt x="75" y="349"/>
                  <a:pt x="76" y="340"/>
                  <a:pt x="65" y="355"/>
                </a:cubicBezTo>
                <a:cubicBezTo>
                  <a:pt x="63" y="358"/>
                  <a:pt x="65" y="362"/>
                  <a:pt x="70" y="361"/>
                </a:cubicBezTo>
                <a:cubicBezTo>
                  <a:pt x="77" y="359"/>
                  <a:pt x="85" y="356"/>
                  <a:pt x="92" y="353"/>
                </a:cubicBezTo>
                <a:cubicBezTo>
                  <a:pt x="93" y="354"/>
                  <a:pt x="97" y="359"/>
                  <a:pt x="98" y="359"/>
                </a:cubicBezTo>
                <a:cubicBezTo>
                  <a:pt x="104" y="381"/>
                  <a:pt x="108" y="385"/>
                  <a:pt x="117" y="353"/>
                </a:cubicBezTo>
                <a:cubicBezTo>
                  <a:pt x="124" y="371"/>
                  <a:pt x="126" y="360"/>
                  <a:pt x="127" y="371"/>
                </a:cubicBezTo>
                <a:cubicBezTo>
                  <a:pt x="128" y="380"/>
                  <a:pt x="131" y="388"/>
                  <a:pt x="138" y="395"/>
                </a:cubicBezTo>
                <a:cubicBezTo>
                  <a:pt x="154" y="394"/>
                  <a:pt x="157" y="349"/>
                  <a:pt x="157" y="363"/>
                </a:cubicBezTo>
                <a:cubicBezTo>
                  <a:pt x="157" y="373"/>
                  <a:pt x="156" y="385"/>
                  <a:pt x="161" y="391"/>
                </a:cubicBezTo>
                <a:cubicBezTo>
                  <a:pt x="163" y="394"/>
                  <a:pt x="168" y="395"/>
                  <a:pt x="171" y="390"/>
                </a:cubicBezTo>
                <a:cubicBezTo>
                  <a:pt x="181" y="385"/>
                  <a:pt x="178" y="383"/>
                  <a:pt x="182" y="391"/>
                </a:cubicBezTo>
                <a:cubicBezTo>
                  <a:pt x="185" y="396"/>
                  <a:pt x="191" y="391"/>
                  <a:pt x="195" y="386"/>
                </a:cubicBezTo>
                <a:cubicBezTo>
                  <a:pt x="200" y="403"/>
                  <a:pt x="208" y="401"/>
                  <a:pt x="218" y="386"/>
                </a:cubicBezTo>
                <a:cubicBezTo>
                  <a:pt x="220" y="394"/>
                  <a:pt x="220" y="394"/>
                  <a:pt x="226" y="393"/>
                </a:cubicBezTo>
                <a:cubicBezTo>
                  <a:pt x="239" y="381"/>
                  <a:pt x="232" y="375"/>
                  <a:pt x="238" y="385"/>
                </a:cubicBezTo>
                <a:cubicBezTo>
                  <a:pt x="241" y="386"/>
                  <a:pt x="241" y="386"/>
                  <a:pt x="241" y="386"/>
                </a:cubicBezTo>
                <a:cubicBezTo>
                  <a:pt x="243" y="386"/>
                  <a:pt x="244" y="386"/>
                  <a:pt x="246" y="383"/>
                </a:cubicBezTo>
                <a:cubicBezTo>
                  <a:pt x="306" y="383"/>
                  <a:pt x="343" y="290"/>
                  <a:pt x="356" y="232"/>
                </a:cubicBezTo>
                <a:cubicBezTo>
                  <a:pt x="361" y="229"/>
                  <a:pt x="365" y="227"/>
                  <a:pt x="375" y="219"/>
                </a:cubicBezTo>
                <a:cubicBezTo>
                  <a:pt x="378" y="216"/>
                  <a:pt x="375" y="211"/>
                  <a:pt x="371" y="211"/>
                </a:cubicBezTo>
                <a:cubicBezTo>
                  <a:pt x="354" y="214"/>
                  <a:pt x="362" y="220"/>
                  <a:pt x="365" y="182"/>
                </a:cubicBezTo>
                <a:close/>
                <a:moveTo>
                  <a:pt x="343" y="155"/>
                </a:moveTo>
                <a:cubicBezTo>
                  <a:pt x="344" y="141"/>
                  <a:pt x="343" y="144"/>
                  <a:pt x="345" y="141"/>
                </a:cubicBezTo>
                <a:cubicBezTo>
                  <a:pt x="350" y="162"/>
                  <a:pt x="346" y="151"/>
                  <a:pt x="343" y="171"/>
                </a:cubicBezTo>
                <a:cubicBezTo>
                  <a:pt x="339" y="172"/>
                  <a:pt x="341" y="174"/>
                  <a:pt x="343" y="155"/>
                </a:cubicBezTo>
                <a:close/>
                <a:moveTo>
                  <a:pt x="331" y="194"/>
                </a:moveTo>
                <a:cubicBezTo>
                  <a:pt x="348" y="187"/>
                  <a:pt x="341" y="183"/>
                  <a:pt x="345" y="199"/>
                </a:cubicBezTo>
                <a:cubicBezTo>
                  <a:pt x="339" y="201"/>
                  <a:pt x="333" y="202"/>
                  <a:pt x="328" y="204"/>
                </a:cubicBezTo>
                <a:cubicBezTo>
                  <a:pt x="330" y="193"/>
                  <a:pt x="329" y="195"/>
                  <a:pt x="331" y="194"/>
                </a:cubicBezTo>
                <a:close/>
                <a:moveTo>
                  <a:pt x="327" y="187"/>
                </a:moveTo>
                <a:cubicBezTo>
                  <a:pt x="326" y="184"/>
                  <a:pt x="326" y="184"/>
                  <a:pt x="326" y="184"/>
                </a:cubicBezTo>
                <a:cubicBezTo>
                  <a:pt x="329" y="183"/>
                  <a:pt x="329" y="183"/>
                  <a:pt x="329" y="183"/>
                </a:cubicBezTo>
                <a:cubicBezTo>
                  <a:pt x="329" y="186"/>
                  <a:pt x="329" y="186"/>
                  <a:pt x="329" y="186"/>
                </a:cubicBezTo>
                <a:lnTo>
                  <a:pt x="327" y="187"/>
                </a:lnTo>
                <a:close/>
                <a:moveTo>
                  <a:pt x="334" y="173"/>
                </a:moveTo>
                <a:cubicBezTo>
                  <a:pt x="335" y="169"/>
                  <a:pt x="335" y="165"/>
                  <a:pt x="336" y="162"/>
                </a:cubicBezTo>
                <a:cubicBezTo>
                  <a:pt x="338" y="161"/>
                  <a:pt x="338" y="161"/>
                  <a:pt x="338" y="161"/>
                </a:cubicBezTo>
                <a:cubicBezTo>
                  <a:pt x="338" y="165"/>
                  <a:pt x="337" y="169"/>
                  <a:pt x="336" y="173"/>
                </a:cubicBezTo>
                <a:lnTo>
                  <a:pt x="334" y="173"/>
                </a:lnTo>
                <a:close/>
                <a:moveTo>
                  <a:pt x="338" y="181"/>
                </a:moveTo>
                <a:cubicBezTo>
                  <a:pt x="341" y="180"/>
                  <a:pt x="343" y="179"/>
                  <a:pt x="343" y="179"/>
                </a:cubicBezTo>
                <a:cubicBezTo>
                  <a:pt x="343" y="179"/>
                  <a:pt x="341" y="180"/>
                  <a:pt x="338" y="181"/>
                </a:cubicBezTo>
                <a:close/>
                <a:moveTo>
                  <a:pt x="333" y="134"/>
                </a:moveTo>
                <a:cubicBezTo>
                  <a:pt x="335" y="129"/>
                  <a:pt x="337" y="125"/>
                  <a:pt x="339" y="122"/>
                </a:cubicBezTo>
                <a:cubicBezTo>
                  <a:pt x="340" y="147"/>
                  <a:pt x="340" y="137"/>
                  <a:pt x="334" y="152"/>
                </a:cubicBezTo>
                <a:cubicBezTo>
                  <a:pt x="329" y="153"/>
                  <a:pt x="331" y="156"/>
                  <a:pt x="333" y="134"/>
                </a:cubicBezTo>
                <a:close/>
                <a:moveTo>
                  <a:pt x="330" y="174"/>
                </a:moveTo>
                <a:cubicBezTo>
                  <a:pt x="327" y="175"/>
                  <a:pt x="327" y="175"/>
                  <a:pt x="327" y="175"/>
                </a:cubicBezTo>
                <a:cubicBezTo>
                  <a:pt x="328" y="172"/>
                  <a:pt x="328" y="169"/>
                  <a:pt x="329" y="166"/>
                </a:cubicBezTo>
                <a:cubicBezTo>
                  <a:pt x="333" y="164"/>
                  <a:pt x="331" y="163"/>
                  <a:pt x="330" y="174"/>
                </a:cubicBezTo>
                <a:close/>
                <a:moveTo>
                  <a:pt x="315" y="142"/>
                </a:moveTo>
                <a:cubicBezTo>
                  <a:pt x="319" y="140"/>
                  <a:pt x="318" y="137"/>
                  <a:pt x="316" y="135"/>
                </a:cubicBezTo>
                <a:cubicBezTo>
                  <a:pt x="317" y="127"/>
                  <a:pt x="324" y="114"/>
                  <a:pt x="328" y="108"/>
                </a:cubicBezTo>
                <a:cubicBezTo>
                  <a:pt x="330" y="137"/>
                  <a:pt x="327" y="135"/>
                  <a:pt x="322" y="154"/>
                </a:cubicBezTo>
                <a:cubicBezTo>
                  <a:pt x="311" y="155"/>
                  <a:pt x="313" y="159"/>
                  <a:pt x="315" y="142"/>
                </a:cubicBezTo>
                <a:close/>
                <a:moveTo>
                  <a:pt x="324" y="169"/>
                </a:moveTo>
                <a:cubicBezTo>
                  <a:pt x="324" y="171"/>
                  <a:pt x="323" y="174"/>
                  <a:pt x="322" y="176"/>
                </a:cubicBezTo>
                <a:cubicBezTo>
                  <a:pt x="323" y="168"/>
                  <a:pt x="323" y="169"/>
                  <a:pt x="324" y="169"/>
                </a:cubicBezTo>
                <a:close/>
                <a:moveTo>
                  <a:pt x="321" y="185"/>
                </a:moveTo>
                <a:cubicBezTo>
                  <a:pt x="320" y="188"/>
                  <a:pt x="320" y="190"/>
                  <a:pt x="320" y="190"/>
                </a:cubicBezTo>
                <a:cubicBezTo>
                  <a:pt x="320" y="190"/>
                  <a:pt x="320" y="188"/>
                  <a:pt x="321" y="185"/>
                </a:cubicBezTo>
                <a:close/>
                <a:moveTo>
                  <a:pt x="248" y="298"/>
                </a:moveTo>
                <a:cubicBezTo>
                  <a:pt x="249" y="292"/>
                  <a:pt x="246" y="294"/>
                  <a:pt x="259" y="288"/>
                </a:cubicBezTo>
                <a:cubicBezTo>
                  <a:pt x="258" y="294"/>
                  <a:pt x="260" y="292"/>
                  <a:pt x="248" y="298"/>
                </a:cubicBezTo>
                <a:close/>
                <a:moveTo>
                  <a:pt x="256" y="355"/>
                </a:moveTo>
                <a:cubicBezTo>
                  <a:pt x="257" y="351"/>
                  <a:pt x="257" y="351"/>
                  <a:pt x="257" y="351"/>
                </a:cubicBezTo>
                <a:cubicBezTo>
                  <a:pt x="257" y="355"/>
                  <a:pt x="258" y="354"/>
                  <a:pt x="256" y="355"/>
                </a:cubicBezTo>
                <a:close/>
                <a:moveTo>
                  <a:pt x="233" y="243"/>
                </a:moveTo>
                <a:cubicBezTo>
                  <a:pt x="233" y="240"/>
                  <a:pt x="233" y="240"/>
                  <a:pt x="233" y="240"/>
                </a:cubicBezTo>
                <a:cubicBezTo>
                  <a:pt x="236" y="239"/>
                  <a:pt x="238" y="238"/>
                  <a:pt x="241" y="237"/>
                </a:cubicBezTo>
                <a:cubicBezTo>
                  <a:pt x="240" y="240"/>
                  <a:pt x="242" y="238"/>
                  <a:pt x="233" y="243"/>
                </a:cubicBezTo>
                <a:close/>
                <a:moveTo>
                  <a:pt x="240" y="297"/>
                </a:moveTo>
                <a:cubicBezTo>
                  <a:pt x="240" y="302"/>
                  <a:pt x="240" y="302"/>
                  <a:pt x="240" y="302"/>
                </a:cubicBezTo>
                <a:cubicBezTo>
                  <a:pt x="240" y="300"/>
                  <a:pt x="240" y="299"/>
                  <a:pt x="240" y="297"/>
                </a:cubicBezTo>
                <a:close/>
                <a:moveTo>
                  <a:pt x="217" y="262"/>
                </a:moveTo>
                <a:cubicBezTo>
                  <a:pt x="211" y="265"/>
                  <a:pt x="209" y="265"/>
                  <a:pt x="223" y="257"/>
                </a:cubicBezTo>
                <a:cubicBezTo>
                  <a:pt x="222" y="260"/>
                  <a:pt x="224" y="259"/>
                  <a:pt x="217" y="262"/>
                </a:cubicBezTo>
                <a:close/>
                <a:moveTo>
                  <a:pt x="219" y="270"/>
                </a:moveTo>
                <a:cubicBezTo>
                  <a:pt x="217" y="278"/>
                  <a:pt x="217" y="277"/>
                  <a:pt x="213" y="279"/>
                </a:cubicBezTo>
                <a:cubicBezTo>
                  <a:pt x="214" y="270"/>
                  <a:pt x="211" y="274"/>
                  <a:pt x="219" y="270"/>
                </a:cubicBezTo>
                <a:close/>
                <a:moveTo>
                  <a:pt x="146" y="291"/>
                </a:moveTo>
                <a:cubicBezTo>
                  <a:pt x="144" y="283"/>
                  <a:pt x="145" y="285"/>
                  <a:pt x="150" y="281"/>
                </a:cubicBezTo>
                <a:cubicBezTo>
                  <a:pt x="149" y="284"/>
                  <a:pt x="148" y="288"/>
                  <a:pt x="146" y="291"/>
                </a:cubicBezTo>
                <a:close/>
                <a:moveTo>
                  <a:pt x="148" y="299"/>
                </a:moveTo>
                <a:cubicBezTo>
                  <a:pt x="148" y="299"/>
                  <a:pt x="147" y="299"/>
                  <a:pt x="144" y="301"/>
                </a:cubicBezTo>
                <a:cubicBezTo>
                  <a:pt x="147" y="299"/>
                  <a:pt x="148" y="299"/>
                  <a:pt x="148" y="299"/>
                </a:cubicBezTo>
                <a:close/>
                <a:moveTo>
                  <a:pt x="146" y="275"/>
                </a:moveTo>
                <a:cubicBezTo>
                  <a:pt x="146" y="270"/>
                  <a:pt x="145" y="270"/>
                  <a:pt x="155" y="265"/>
                </a:cubicBezTo>
                <a:cubicBezTo>
                  <a:pt x="154" y="270"/>
                  <a:pt x="156" y="269"/>
                  <a:pt x="146" y="275"/>
                </a:cubicBezTo>
                <a:close/>
                <a:moveTo>
                  <a:pt x="146" y="260"/>
                </a:moveTo>
                <a:cubicBezTo>
                  <a:pt x="146" y="254"/>
                  <a:pt x="145" y="255"/>
                  <a:pt x="157" y="250"/>
                </a:cubicBezTo>
                <a:cubicBezTo>
                  <a:pt x="157" y="255"/>
                  <a:pt x="159" y="253"/>
                  <a:pt x="146" y="260"/>
                </a:cubicBezTo>
                <a:close/>
                <a:moveTo>
                  <a:pt x="157" y="236"/>
                </a:moveTo>
                <a:cubicBezTo>
                  <a:pt x="156" y="239"/>
                  <a:pt x="156" y="239"/>
                  <a:pt x="156" y="239"/>
                </a:cubicBezTo>
                <a:cubicBezTo>
                  <a:pt x="156" y="241"/>
                  <a:pt x="157" y="240"/>
                  <a:pt x="154" y="242"/>
                </a:cubicBezTo>
                <a:cubicBezTo>
                  <a:pt x="146" y="246"/>
                  <a:pt x="147" y="246"/>
                  <a:pt x="147" y="244"/>
                </a:cubicBezTo>
                <a:cubicBezTo>
                  <a:pt x="148" y="240"/>
                  <a:pt x="140" y="245"/>
                  <a:pt x="157" y="236"/>
                </a:cubicBezTo>
                <a:close/>
                <a:moveTo>
                  <a:pt x="144" y="234"/>
                </a:moveTo>
                <a:cubicBezTo>
                  <a:pt x="144" y="228"/>
                  <a:pt x="141" y="229"/>
                  <a:pt x="158" y="221"/>
                </a:cubicBezTo>
                <a:cubicBezTo>
                  <a:pt x="157" y="229"/>
                  <a:pt x="160" y="225"/>
                  <a:pt x="144" y="234"/>
                </a:cubicBezTo>
                <a:close/>
                <a:moveTo>
                  <a:pt x="113" y="221"/>
                </a:moveTo>
                <a:cubicBezTo>
                  <a:pt x="121" y="216"/>
                  <a:pt x="119" y="215"/>
                  <a:pt x="117" y="225"/>
                </a:cubicBezTo>
                <a:cubicBezTo>
                  <a:pt x="114" y="227"/>
                  <a:pt x="114" y="227"/>
                  <a:pt x="114" y="227"/>
                </a:cubicBezTo>
                <a:cubicBezTo>
                  <a:pt x="114" y="223"/>
                  <a:pt x="114" y="223"/>
                  <a:pt x="114" y="223"/>
                </a:cubicBezTo>
                <a:lnTo>
                  <a:pt x="113" y="221"/>
                </a:lnTo>
                <a:close/>
                <a:moveTo>
                  <a:pt x="121" y="258"/>
                </a:moveTo>
                <a:cubicBezTo>
                  <a:pt x="111" y="264"/>
                  <a:pt x="112" y="264"/>
                  <a:pt x="112" y="261"/>
                </a:cubicBezTo>
                <a:cubicBezTo>
                  <a:pt x="122" y="256"/>
                  <a:pt x="121" y="256"/>
                  <a:pt x="121" y="258"/>
                </a:cubicBezTo>
                <a:close/>
                <a:moveTo>
                  <a:pt x="121" y="241"/>
                </a:moveTo>
                <a:cubicBezTo>
                  <a:pt x="121" y="243"/>
                  <a:pt x="121" y="245"/>
                  <a:pt x="121" y="247"/>
                </a:cubicBezTo>
                <a:cubicBezTo>
                  <a:pt x="116" y="250"/>
                  <a:pt x="118" y="250"/>
                  <a:pt x="121" y="241"/>
                </a:cubicBezTo>
                <a:close/>
                <a:moveTo>
                  <a:pt x="120" y="209"/>
                </a:moveTo>
                <a:cubicBezTo>
                  <a:pt x="109" y="214"/>
                  <a:pt x="111" y="215"/>
                  <a:pt x="112" y="207"/>
                </a:cubicBezTo>
                <a:cubicBezTo>
                  <a:pt x="123" y="201"/>
                  <a:pt x="121" y="200"/>
                  <a:pt x="120" y="209"/>
                </a:cubicBezTo>
                <a:close/>
                <a:moveTo>
                  <a:pt x="120" y="268"/>
                </a:moveTo>
                <a:cubicBezTo>
                  <a:pt x="119" y="278"/>
                  <a:pt x="121" y="275"/>
                  <a:pt x="112" y="280"/>
                </a:cubicBezTo>
                <a:cubicBezTo>
                  <a:pt x="112" y="271"/>
                  <a:pt x="111" y="273"/>
                  <a:pt x="120" y="268"/>
                </a:cubicBezTo>
                <a:close/>
                <a:moveTo>
                  <a:pt x="119" y="302"/>
                </a:moveTo>
                <a:cubicBezTo>
                  <a:pt x="121" y="300"/>
                  <a:pt x="121" y="300"/>
                  <a:pt x="121" y="300"/>
                </a:cubicBezTo>
                <a:cubicBezTo>
                  <a:pt x="121" y="304"/>
                  <a:pt x="121" y="304"/>
                  <a:pt x="121" y="304"/>
                </a:cubicBezTo>
                <a:cubicBezTo>
                  <a:pt x="118" y="305"/>
                  <a:pt x="119" y="305"/>
                  <a:pt x="119" y="302"/>
                </a:cubicBezTo>
                <a:close/>
                <a:moveTo>
                  <a:pt x="120" y="291"/>
                </a:moveTo>
                <a:cubicBezTo>
                  <a:pt x="121" y="289"/>
                  <a:pt x="121" y="286"/>
                  <a:pt x="122" y="284"/>
                </a:cubicBezTo>
                <a:cubicBezTo>
                  <a:pt x="121" y="291"/>
                  <a:pt x="120" y="291"/>
                  <a:pt x="120" y="291"/>
                </a:cubicBezTo>
                <a:close/>
                <a:moveTo>
                  <a:pt x="113" y="198"/>
                </a:moveTo>
                <a:cubicBezTo>
                  <a:pt x="114" y="190"/>
                  <a:pt x="113" y="192"/>
                  <a:pt x="123" y="186"/>
                </a:cubicBezTo>
                <a:cubicBezTo>
                  <a:pt x="122" y="193"/>
                  <a:pt x="123" y="192"/>
                  <a:pt x="113" y="198"/>
                </a:cubicBezTo>
                <a:close/>
                <a:moveTo>
                  <a:pt x="110" y="104"/>
                </a:moveTo>
                <a:cubicBezTo>
                  <a:pt x="110" y="104"/>
                  <a:pt x="109" y="108"/>
                  <a:pt x="106" y="118"/>
                </a:cubicBezTo>
                <a:cubicBezTo>
                  <a:pt x="104" y="119"/>
                  <a:pt x="104" y="119"/>
                  <a:pt x="104" y="119"/>
                </a:cubicBezTo>
                <a:cubicBezTo>
                  <a:pt x="106" y="106"/>
                  <a:pt x="105" y="106"/>
                  <a:pt x="110" y="104"/>
                </a:cubicBezTo>
                <a:close/>
                <a:moveTo>
                  <a:pt x="112" y="84"/>
                </a:moveTo>
                <a:cubicBezTo>
                  <a:pt x="114" y="83"/>
                  <a:pt x="114" y="83"/>
                  <a:pt x="114" y="83"/>
                </a:cubicBezTo>
                <a:cubicBezTo>
                  <a:pt x="113" y="87"/>
                  <a:pt x="113" y="90"/>
                  <a:pt x="112" y="93"/>
                </a:cubicBezTo>
                <a:cubicBezTo>
                  <a:pt x="110" y="94"/>
                  <a:pt x="110" y="94"/>
                  <a:pt x="110" y="94"/>
                </a:cubicBezTo>
                <a:cubicBezTo>
                  <a:pt x="110" y="94"/>
                  <a:pt x="109" y="96"/>
                  <a:pt x="112" y="84"/>
                </a:cubicBezTo>
                <a:close/>
                <a:moveTo>
                  <a:pt x="117" y="123"/>
                </a:moveTo>
                <a:cubicBezTo>
                  <a:pt x="115" y="134"/>
                  <a:pt x="117" y="130"/>
                  <a:pt x="107" y="135"/>
                </a:cubicBezTo>
                <a:cubicBezTo>
                  <a:pt x="114" y="123"/>
                  <a:pt x="109" y="127"/>
                  <a:pt x="117" y="123"/>
                </a:cubicBezTo>
                <a:close/>
                <a:moveTo>
                  <a:pt x="116" y="175"/>
                </a:moveTo>
                <a:cubicBezTo>
                  <a:pt x="129" y="168"/>
                  <a:pt x="126" y="168"/>
                  <a:pt x="125" y="177"/>
                </a:cubicBezTo>
                <a:cubicBezTo>
                  <a:pt x="113" y="182"/>
                  <a:pt x="114" y="184"/>
                  <a:pt x="116" y="175"/>
                </a:cubicBezTo>
                <a:close/>
                <a:moveTo>
                  <a:pt x="136" y="155"/>
                </a:moveTo>
                <a:cubicBezTo>
                  <a:pt x="136" y="152"/>
                  <a:pt x="137" y="148"/>
                  <a:pt x="138" y="145"/>
                </a:cubicBezTo>
                <a:cubicBezTo>
                  <a:pt x="141" y="143"/>
                  <a:pt x="139" y="142"/>
                  <a:pt x="139" y="152"/>
                </a:cubicBezTo>
                <a:cubicBezTo>
                  <a:pt x="138" y="154"/>
                  <a:pt x="141" y="153"/>
                  <a:pt x="136" y="155"/>
                </a:cubicBezTo>
                <a:close/>
                <a:moveTo>
                  <a:pt x="134" y="82"/>
                </a:moveTo>
                <a:cubicBezTo>
                  <a:pt x="136" y="72"/>
                  <a:pt x="127" y="77"/>
                  <a:pt x="137" y="72"/>
                </a:cubicBezTo>
                <a:cubicBezTo>
                  <a:pt x="136" y="75"/>
                  <a:pt x="135" y="79"/>
                  <a:pt x="134" y="82"/>
                </a:cubicBezTo>
                <a:close/>
                <a:moveTo>
                  <a:pt x="150" y="157"/>
                </a:moveTo>
                <a:cubicBezTo>
                  <a:pt x="149" y="167"/>
                  <a:pt x="152" y="163"/>
                  <a:pt x="133" y="173"/>
                </a:cubicBezTo>
                <a:cubicBezTo>
                  <a:pt x="134" y="163"/>
                  <a:pt x="132" y="166"/>
                  <a:pt x="150" y="157"/>
                </a:cubicBezTo>
                <a:close/>
                <a:moveTo>
                  <a:pt x="141" y="129"/>
                </a:moveTo>
                <a:cubicBezTo>
                  <a:pt x="142" y="129"/>
                  <a:pt x="142" y="128"/>
                  <a:pt x="141" y="133"/>
                </a:cubicBezTo>
                <a:cubicBezTo>
                  <a:pt x="141" y="133"/>
                  <a:pt x="140" y="135"/>
                  <a:pt x="141" y="129"/>
                </a:cubicBezTo>
                <a:close/>
                <a:moveTo>
                  <a:pt x="219" y="178"/>
                </a:moveTo>
                <a:cubicBezTo>
                  <a:pt x="218" y="183"/>
                  <a:pt x="219" y="181"/>
                  <a:pt x="215" y="184"/>
                </a:cubicBezTo>
                <a:cubicBezTo>
                  <a:pt x="215" y="179"/>
                  <a:pt x="215" y="181"/>
                  <a:pt x="219" y="178"/>
                </a:cubicBezTo>
                <a:close/>
                <a:moveTo>
                  <a:pt x="217" y="171"/>
                </a:moveTo>
                <a:cubicBezTo>
                  <a:pt x="219" y="167"/>
                  <a:pt x="219" y="167"/>
                  <a:pt x="219" y="167"/>
                </a:cubicBezTo>
                <a:cubicBezTo>
                  <a:pt x="221" y="166"/>
                  <a:pt x="221" y="166"/>
                  <a:pt x="221" y="166"/>
                </a:cubicBezTo>
                <a:cubicBezTo>
                  <a:pt x="220" y="169"/>
                  <a:pt x="220" y="169"/>
                  <a:pt x="220" y="169"/>
                </a:cubicBezTo>
                <a:lnTo>
                  <a:pt x="217" y="171"/>
                </a:lnTo>
                <a:close/>
                <a:moveTo>
                  <a:pt x="217" y="191"/>
                </a:moveTo>
                <a:cubicBezTo>
                  <a:pt x="216" y="197"/>
                  <a:pt x="217" y="195"/>
                  <a:pt x="212" y="198"/>
                </a:cubicBezTo>
                <a:cubicBezTo>
                  <a:pt x="213" y="192"/>
                  <a:pt x="212" y="194"/>
                  <a:pt x="217" y="191"/>
                </a:cubicBezTo>
                <a:close/>
                <a:moveTo>
                  <a:pt x="216" y="233"/>
                </a:moveTo>
                <a:cubicBezTo>
                  <a:pt x="231" y="225"/>
                  <a:pt x="229" y="225"/>
                  <a:pt x="228" y="234"/>
                </a:cubicBezTo>
                <a:cubicBezTo>
                  <a:pt x="212" y="241"/>
                  <a:pt x="215" y="241"/>
                  <a:pt x="216" y="233"/>
                </a:cubicBezTo>
                <a:close/>
                <a:moveTo>
                  <a:pt x="225" y="247"/>
                </a:moveTo>
                <a:cubicBezTo>
                  <a:pt x="211" y="255"/>
                  <a:pt x="213" y="255"/>
                  <a:pt x="214" y="249"/>
                </a:cubicBezTo>
                <a:cubicBezTo>
                  <a:pt x="228" y="243"/>
                  <a:pt x="226" y="241"/>
                  <a:pt x="225" y="247"/>
                </a:cubicBezTo>
                <a:close/>
                <a:moveTo>
                  <a:pt x="207" y="149"/>
                </a:moveTo>
                <a:cubicBezTo>
                  <a:pt x="208" y="144"/>
                  <a:pt x="207" y="145"/>
                  <a:pt x="214" y="141"/>
                </a:cubicBezTo>
                <a:cubicBezTo>
                  <a:pt x="213" y="146"/>
                  <a:pt x="215" y="145"/>
                  <a:pt x="207" y="149"/>
                </a:cubicBezTo>
                <a:close/>
                <a:moveTo>
                  <a:pt x="212" y="155"/>
                </a:moveTo>
                <a:cubicBezTo>
                  <a:pt x="211" y="165"/>
                  <a:pt x="213" y="161"/>
                  <a:pt x="205" y="166"/>
                </a:cubicBezTo>
                <a:cubicBezTo>
                  <a:pt x="206" y="156"/>
                  <a:pt x="204" y="158"/>
                  <a:pt x="212" y="155"/>
                </a:cubicBezTo>
                <a:close/>
                <a:moveTo>
                  <a:pt x="163" y="166"/>
                </a:moveTo>
                <a:cubicBezTo>
                  <a:pt x="163" y="166"/>
                  <a:pt x="163" y="165"/>
                  <a:pt x="162" y="171"/>
                </a:cubicBezTo>
                <a:cubicBezTo>
                  <a:pt x="160" y="172"/>
                  <a:pt x="153" y="176"/>
                  <a:pt x="151" y="177"/>
                </a:cubicBezTo>
                <a:cubicBezTo>
                  <a:pt x="152" y="170"/>
                  <a:pt x="153" y="172"/>
                  <a:pt x="163" y="166"/>
                </a:cubicBezTo>
                <a:close/>
                <a:moveTo>
                  <a:pt x="152" y="145"/>
                </a:moveTo>
                <a:cubicBezTo>
                  <a:pt x="152" y="147"/>
                  <a:pt x="152" y="147"/>
                  <a:pt x="152" y="147"/>
                </a:cubicBezTo>
                <a:cubicBezTo>
                  <a:pt x="148" y="149"/>
                  <a:pt x="150" y="148"/>
                  <a:pt x="152" y="145"/>
                </a:cubicBezTo>
                <a:close/>
                <a:moveTo>
                  <a:pt x="156" y="155"/>
                </a:moveTo>
                <a:cubicBezTo>
                  <a:pt x="166" y="150"/>
                  <a:pt x="164" y="149"/>
                  <a:pt x="163" y="157"/>
                </a:cubicBezTo>
                <a:cubicBezTo>
                  <a:pt x="152" y="163"/>
                  <a:pt x="154" y="164"/>
                  <a:pt x="156" y="155"/>
                </a:cubicBezTo>
                <a:close/>
                <a:moveTo>
                  <a:pt x="158" y="144"/>
                </a:moveTo>
                <a:cubicBezTo>
                  <a:pt x="159" y="141"/>
                  <a:pt x="159" y="137"/>
                  <a:pt x="160" y="134"/>
                </a:cubicBezTo>
                <a:cubicBezTo>
                  <a:pt x="169" y="129"/>
                  <a:pt x="168" y="129"/>
                  <a:pt x="166" y="136"/>
                </a:cubicBezTo>
                <a:cubicBezTo>
                  <a:pt x="165" y="142"/>
                  <a:pt x="168" y="140"/>
                  <a:pt x="158" y="144"/>
                </a:cubicBezTo>
                <a:close/>
                <a:moveTo>
                  <a:pt x="176" y="212"/>
                </a:moveTo>
                <a:cubicBezTo>
                  <a:pt x="176" y="217"/>
                  <a:pt x="178" y="215"/>
                  <a:pt x="164" y="223"/>
                </a:cubicBezTo>
                <a:cubicBezTo>
                  <a:pt x="164" y="216"/>
                  <a:pt x="162" y="219"/>
                  <a:pt x="176" y="212"/>
                </a:cubicBezTo>
                <a:close/>
                <a:moveTo>
                  <a:pt x="178" y="201"/>
                </a:moveTo>
                <a:cubicBezTo>
                  <a:pt x="177" y="202"/>
                  <a:pt x="177" y="202"/>
                  <a:pt x="177" y="202"/>
                </a:cubicBezTo>
                <a:cubicBezTo>
                  <a:pt x="161" y="210"/>
                  <a:pt x="161" y="210"/>
                  <a:pt x="178" y="201"/>
                </a:cubicBezTo>
                <a:close/>
                <a:moveTo>
                  <a:pt x="166" y="198"/>
                </a:moveTo>
                <a:cubicBezTo>
                  <a:pt x="167" y="192"/>
                  <a:pt x="165" y="194"/>
                  <a:pt x="180" y="187"/>
                </a:cubicBezTo>
                <a:cubicBezTo>
                  <a:pt x="179" y="193"/>
                  <a:pt x="182" y="190"/>
                  <a:pt x="166" y="198"/>
                </a:cubicBezTo>
                <a:close/>
                <a:moveTo>
                  <a:pt x="168" y="185"/>
                </a:moveTo>
                <a:cubicBezTo>
                  <a:pt x="169" y="175"/>
                  <a:pt x="166" y="178"/>
                  <a:pt x="183" y="169"/>
                </a:cubicBezTo>
                <a:cubicBezTo>
                  <a:pt x="181" y="180"/>
                  <a:pt x="184" y="177"/>
                  <a:pt x="168" y="185"/>
                </a:cubicBezTo>
                <a:close/>
                <a:moveTo>
                  <a:pt x="196" y="191"/>
                </a:moveTo>
                <a:cubicBezTo>
                  <a:pt x="196" y="193"/>
                  <a:pt x="196" y="193"/>
                  <a:pt x="196" y="193"/>
                </a:cubicBezTo>
                <a:cubicBezTo>
                  <a:pt x="185" y="199"/>
                  <a:pt x="189" y="197"/>
                  <a:pt x="182" y="200"/>
                </a:cubicBezTo>
                <a:cubicBezTo>
                  <a:pt x="182" y="197"/>
                  <a:pt x="180" y="199"/>
                  <a:pt x="196" y="191"/>
                </a:cubicBezTo>
                <a:close/>
                <a:moveTo>
                  <a:pt x="198" y="177"/>
                </a:moveTo>
                <a:cubicBezTo>
                  <a:pt x="197" y="183"/>
                  <a:pt x="200" y="180"/>
                  <a:pt x="184" y="189"/>
                </a:cubicBezTo>
                <a:cubicBezTo>
                  <a:pt x="184" y="183"/>
                  <a:pt x="182" y="186"/>
                  <a:pt x="198" y="177"/>
                </a:cubicBezTo>
                <a:close/>
                <a:moveTo>
                  <a:pt x="194" y="164"/>
                </a:moveTo>
                <a:cubicBezTo>
                  <a:pt x="203" y="159"/>
                  <a:pt x="201" y="158"/>
                  <a:pt x="200" y="168"/>
                </a:cubicBezTo>
                <a:cubicBezTo>
                  <a:pt x="190" y="173"/>
                  <a:pt x="192" y="174"/>
                  <a:pt x="194" y="164"/>
                </a:cubicBezTo>
                <a:close/>
                <a:moveTo>
                  <a:pt x="195" y="231"/>
                </a:moveTo>
                <a:cubicBezTo>
                  <a:pt x="197" y="230"/>
                  <a:pt x="200" y="229"/>
                  <a:pt x="202" y="228"/>
                </a:cubicBezTo>
                <a:cubicBezTo>
                  <a:pt x="202" y="231"/>
                  <a:pt x="202" y="231"/>
                  <a:pt x="202" y="231"/>
                </a:cubicBezTo>
                <a:cubicBezTo>
                  <a:pt x="199" y="232"/>
                  <a:pt x="197" y="233"/>
                  <a:pt x="194" y="234"/>
                </a:cubicBezTo>
                <a:lnTo>
                  <a:pt x="195" y="231"/>
                </a:lnTo>
                <a:close/>
                <a:moveTo>
                  <a:pt x="202" y="269"/>
                </a:moveTo>
                <a:cubicBezTo>
                  <a:pt x="207" y="266"/>
                  <a:pt x="207" y="266"/>
                  <a:pt x="207" y="268"/>
                </a:cubicBezTo>
                <a:cubicBezTo>
                  <a:pt x="201" y="271"/>
                  <a:pt x="202" y="271"/>
                  <a:pt x="202" y="269"/>
                </a:cubicBezTo>
                <a:close/>
                <a:moveTo>
                  <a:pt x="197" y="215"/>
                </a:moveTo>
                <a:cubicBezTo>
                  <a:pt x="206" y="210"/>
                  <a:pt x="204" y="209"/>
                  <a:pt x="203" y="218"/>
                </a:cubicBezTo>
                <a:cubicBezTo>
                  <a:pt x="194" y="222"/>
                  <a:pt x="196" y="223"/>
                  <a:pt x="197" y="215"/>
                </a:cubicBezTo>
                <a:close/>
                <a:moveTo>
                  <a:pt x="199" y="205"/>
                </a:moveTo>
                <a:cubicBezTo>
                  <a:pt x="199" y="199"/>
                  <a:pt x="198" y="201"/>
                  <a:pt x="207" y="196"/>
                </a:cubicBezTo>
                <a:cubicBezTo>
                  <a:pt x="206" y="202"/>
                  <a:pt x="207" y="200"/>
                  <a:pt x="199" y="205"/>
                </a:cubicBezTo>
                <a:close/>
                <a:moveTo>
                  <a:pt x="201" y="191"/>
                </a:moveTo>
                <a:cubicBezTo>
                  <a:pt x="201" y="188"/>
                  <a:pt x="201" y="188"/>
                  <a:pt x="201" y="188"/>
                </a:cubicBezTo>
                <a:cubicBezTo>
                  <a:pt x="204" y="186"/>
                  <a:pt x="206" y="185"/>
                  <a:pt x="209" y="184"/>
                </a:cubicBezTo>
                <a:cubicBezTo>
                  <a:pt x="208" y="187"/>
                  <a:pt x="208" y="187"/>
                  <a:pt x="208" y="187"/>
                </a:cubicBezTo>
                <a:cubicBezTo>
                  <a:pt x="206" y="188"/>
                  <a:pt x="203" y="189"/>
                  <a:pt x="201" y="191"/>
                </a:cubicBezTo>
                <a:close/>
                <a:moveTo>
                  <a:pt x="203" y="175"/>
                </a:moveTo>
                <a:cubicBezTo>
                  <a:pt x="214" y="169"/>
                  <a:pt x="209" y="171"/>
                  <a:pt x="211" y="175"/>
                </a:cubicBezTo>
                <a:cubicBezTo>
                  <a:pt x="201" y="180"/>
                  <a:pt x="203" y="180"/>
                  <a:pt x="203" y="175"/>
                </a:cubicBezTo>
                <a:close/>
                <a:moveTo>
                  <a:pt x="205" y="120"/>
                </a:moveTo>
                <a:cubicBezTo>
                  <a:pt x="202" y="122"/>
                  <a:pt x="202" y="122"/>
                  <a:pt x="202" y="122"/>
                </a:cubicBezTo>
                <a:cubicBezTo>
                  <a:pt x="204" y="111"/>
                  <a:pt x="206" y="107"/>
                  <a:pt x="205" y="120"/>
                </a:cubicBezTo>
                <a:close/>
                <a:moveTo>
                  <a:pt x="205" y="130"/>
                </a:moveTo>
                <a:cubicBezTo>
                  <a:pt x="204" y="139"/>
                  <a:pt x="205" y="137"/>
                  <a:pt x="198" y="140"/>
                </a:cubicBezTo>
                <a:cubicBezTo>
                  <a:pt x="200" y="131"/>
                  <a:pt x="199" y="133"/>
                  <a:pt x="205" y="130"/>
                </a:cubicBezTo>
                <a:close/>
                <a:moveTo>
                  <a:pt x="202" y="151"/>
                </a:moveTo>
                <a:cubicBezTo>
                  <a:pt x="194" y="155"/>
                  <a:pt x="195" y="156"/>
                  <a:pt x="196" y="149"/>
                </a:cubicBezTo>
                <a:cubicBezTo>
                  <a:pt x="204" y="146"/>
                  <a:pt x="203" y="146"/>
                  <a:pt x="202" y="151"/>
                </a:cubicBezTo>
                <a:close/>
                <a:moveTo>
                  <a:pt x="184" y="112"/>
                </a:moveTo>
                <a:cubicBezTo>
                  <a:pt x="185" y="110"/>
                  <a:pt x="185" y="110"/>
                  <a:pt x="185" y="110"/>
                </a:cubicBezTo>
                <a:cubicBezTo>
                  <a:pt x="189" y="108"/>
                  <a:pt x="193" y="106"/>
                  <a:pt x="197" y="105"/>
                </a:cubicBezTo>
                <a:cubicBezTo>
                  <a:pt x="196" y="108"/>
                  <a:pt x="199" y="105"/>
                  <a:pt x="184" y="112"/>
                </a:cubicBezTo>
                <a:close/>
                <a:moveTo>
                  <a:pt x="194" y="118"/>
                </a:moveTo>
                <a:cubicBezTo>
                  <a:pt x="190" y="130"/>
                  <a:pt x="193" y="126"/>
                  <a:pt x="181" y="132"/>
                </a:cubicBezTo>
                <a:cubicBezTo>
                  <a:pt x="184" y="120"/>
                  <a:pt x="180" y="124"/>
                  <a:pt x="194" y="118"/>
                </a:cubicBezTo>
                <a:close/>
                <a:moveTo>
                  <a:pt x="189" y="138"/>
                </a:moveTo>
                <a:cubicBezTo>
                  <a:pt x="187" y="146"/>
                  <a:pt x="189" y="144"/>
                  <a:pt x="177" y="150"/>
                </a:cubicBezTo>
                <a:cubicBezTo>
                  <a:pt x="179" y="142"/>
                  <a:pt x="177" y="144"/>
                  <a:pt x="189" y="138"/>
                </a:cubicBezTo>
                <a:close/>
                <a:moveTo>
                  <a:pt x="184" y="160"/>
                </a:moveTo>
                <a:cubicBezTo>
                  <a:pt x="167" y="169"/>
                  <a:pt x="171" y="167"/>
                  <a:pt x="173" y="161"/>
                </a:cubicBezTo>
                <a:cubicBezTo>
                  <a:pt x="188" y="153"/>
                  <a:pt x="185" y="154"/>
                  <a:pt x="184" y="160"/>
                </a:cubicBezTo>
                <a:close/>
                <a:moveTo>
                  <a:pt x="166" y="108"/>
                </a:moveTo>
                <a:cubicBezTo>
                  <a:pt x="167" y="101"/>
                  <a:pt x="165" y="103"/>
                  <a:pt x="176" y="99"/>
                </a:cubicBezTo>
                <a:cubicBezTo>
                  <a:pt x="174" y="106"/>
                  <a:pt x="176" y="103"/>
                  <a:pt x="166" y="108"/>
                </a:cubicBezTo>
                <a:close/>
                <a:moveTo>
                  <a:pt x="171" y="116"/>
                </a:moveTo>
                <a:cubicBezTo>
                  <a:pt x="170" y="120"/>
                  <a:pt x="172" y="119"/>
                  <a:pt x="163" y="123"/>
                </a:cubicBezTo>
                <a:cubicBezTo>
                  <a:pt x="164" y="117"/>
                  <a:pt x="162" y="120"/>
                  <a:pt x="171" y="116"/>
                </a:cubicBezTo>
                <a:close/>
                <a:moveTo>
                  <a:pt x="157" y="97"/>
                </a:moveTo>
                <a:cubicBezTo>
                  <a:pt x="158" y="92"/>
                  <a:pt x="159" y="87"/>
                  <a:pt x="161" y="82"/>
                </a:cubicBezTo>
                <a:cubicBezTo>
                  <a:pt x="163" y="81"/>
                  <a:pt x="163" y="81"/>
                  <a:pt x="163" y="81"/>
                </a:cubicBezTo>
                <a:cubicBezTo>
                  <a:pt x="161" y="97"/>
                  <a:pt x="162" y="94"/>
                  <a:pt x="157" y="97"/>
                </a:cubicBezTo>
                <a:close/>
                <a:moveTo>
                  <a:pt x="151" y="76"/>
                </a:moveTo>
                <a:cubicBezTo>
                  <a:pt x="154" y="62"/>
                  <a:pt x="153" y="66"/>
                  <a:pt x="160" y="62"/>
                </a:cubicBezTo>
                <a:cubicBezTo>
                  <a:pt x="155" y="77"/>
                  <a:pt x="158" y="74"/>
                  <a:pt x="151" y="76"/>
                </a:cubicBezTo>
                <a:close/>
                <a:moveTo>
                  <a:pt x="158" y="106"/>
                </a:moveTo>
                <a:cubicBezTo>
                  <a:pt x="156" y="114"/>
                  <a:pt x="158" y="111"/>
                  <a:pt x="152" y="114"/>
                </a:cubicBezTo>
                <a:cubicBezTo>
                  <a:pt x="154" y="106"/>
                  <a:pt x="153" y="108"/>
                  <a:pt x="158" y="106"/>
                </a:cubicBezTo>
                <a:close/>
                <a:moveTo>
                  <a:pt x="153" y="124"/>
                </a:moveTo>
                <a:cubicBezTo>
                  <a:pt x="153" y="125"/>
                  <a:pt x="152" y="127"/>
                  <a:pt x="151" y="128"/>
                </a:cubicBezTo>
                <a:cubicBezTo>
                  <a:pt x="149" y="130"/>
                  <a:pt x="149" y="130"/>
                  <a:pt x="149" y="130"/>
                </a:cubicBezTo>
                <a:cubicBezTo>
                  <a:pt x="150" y="124"/>
                  <a:pt x="149" y="125"/>
                  <a:pt x="153" y="124"/>
                </a:cubicBezTo>
                <a:close/>
                <a:moveTo>
                  <a:pt x="147" y="174"/>
                </a:moveTo>
                <a:cubicBezTo>
                  <a:pt x="146" y="182"/>
                  <a:pt x="149" y="178"/>
                  <a:pt x="130" y="188"/>
                </a:cubicBezTo>
                <a:cubicBezTo>
                  <a:pt x="131" y="180"/>
                  <a:pt x="128" y="184"/>
                  <a:pt x="147" y="174"/>
                </a:cubicBezTo>
                <a:close/>
                <a:moveTo>
                  <a:pt x="130" y="139"/>
                </a:moveTo>
                <a:cubicBezTo>
                  <a:pt x="121" y="143"/>
                  <a:pt x="123" y="144"/>
                  <a:pt x="124" y="137"/>
                </a:cubicBezTo>
                <a:cubicBezTo>
                  <a:pt x="125" y="140"/>
                  <a:pt x="130" y="141"/>
                  <a:pt x="132" y="135"/>
                </a:cubicBezTo>
                <a:cubicBezTo>
                  <a:pt x="132" y="138"/>
                  <a:pt x="132" y="138"/>
                  <a:pt x="130" y="139"/>
                </a:cubicBezTo>
                <a:close/>
                <a:moveTo>
                  <a:pt x="130" y="149"/>
                </a:moveTo>
                <a:cubicBezTo>
                  <a:pt x="129" y="151"/>
                  <a:pt x="128" y="159"/>
                  <a:pt x="128" y="159"/>
                </a:cubicBezTo>
                <a:cubicBezTo>
                  <a:pt x="116" y="165"/>
                  <a:pt x="118" y="167"/>
                  <a:pt x="121" y="153"/>
                </a:cubicBezTo>
                <a:cubicBezTo>
                  <a:pt x="124" y="152"/>
                  <a:pt x="127" y="150"/>
                  <a:pt x="130" y="149"/>
                </a:cubicBezTo>
                <a:close/>
                <a:moveTo>
                  <a:pt x="128" y="243"/>
                </a:moveTo>
                <a:cubicBezTo>
                  <a:pt x="129" y="236"/>
                  <a:pt x="115" y="242"/>
                  <a:pt x="139" y="230"/>
                </a:cubicBezTo>
                <a:cubicBezTo>
                  <a:pt x="138" y="238"/>
                  <a:pt x="142" y="235"/>
                  <a:pt x="128" y="243"/>
                </a:cubicBezTo>
                <a:close/>
                <a:moveTo>
                  <a:pt x="140" y="276"/>
                </a:moveTo>
                <a:cubicBezTo>
                  <a:pt x="140" y="279"/>
                  <a:pt x="139" y="279"/>
                  <a:pt x="139" y="279"/>
                </a:cubicBezTo>
                <a:cubicBezTo>
                  <a:pt x="139" y="279"/>
                  <a:pt x="140" y="279"/>
                  <a:pt x="140" y="276"/>
                </a:cubicBezTo>
                <a:close/>
                <a:moveTo>
                  <a:pt x="126" y="273"/>
                </a:moveTo>
                <a:cubicBezTo>
                  <a:pt x="126" y="263"/>
                  <a:pt x="124" y="266"/>
                  <a:pt x="136" y="260"/>
                </a:cubicBezTo>
                <a:cubicBezTo>
                  <a:pt x="135" y="266"/>
                  <a:pt x="135" y="267"/>
                  <a:pt x="126" y="273"/>
                </a:cubicBezTo>
                <a:close/>
                <a:moveTo>
                  <a:pt x="135" y="276"/>
                </a:moveTo>
                <a:cubicBezTo>
                  <a:pt x="134" y="280"/>
                  <a:pt x="135" y="279"/>
                  <a:pt x="135" y="282"/>
                </a:cubicBezTo>
                <a:cubicBezTo>
                  <a:pt x="127" y="286"/>
                  <a:pt x="131" y="284"/>
                  <a:pt x="135" y="276"/>
                </a:cubicBezTo>
                <a:close/>
                <a:moveTo>
                  <a:pt x="129" y="279"/>
                </a:moveTo>
                <a:cubicBezTo>
                  <a:pt x="126" y="283"/>
                  <a:pt x="127" y="283"/>
                  <a:pt x="127" y="281"/>
                </a:cubicBezTo>
                <a:lnTo>
                  <a:pt x="129" y="279"/>
                </a:lnTo>
                <a:close/>
                <a:moveTo>
                  <a:pt x="127" y="255"/>
                </a:moveTo>
                <a:cubicBezTo>
                  <a:pt x="127" y="252"/>
                  <a:pt x="125" y="254"/>
                  <a:pt x="138" y="246"/>
                </a:cubicBezTo>
                <a:cubicBezTo>
                  <a:pt x="138" y="252"/>
                  <a:pt x="140" y="249"/>
                  <a:pt x="127" y="255"/>
                </a:cubicBezTo>
                <a:close/>
                <a:moveTo>
                  <a:pt x="131" y="298"/>
                </a:moveTo>
                <a:cubicBezTo>
                  <a:pt x="123" y="302"/>
                  <a:pt x="124" y="303"/>
                  <a:pt x="125" y="297"/>
                </a:cubicBezTo>
                <a:cubicBezTo>
                  <a:pt x="135" y="291"/>
                  <a:pt x="132" y="291"/>
                  <a:pt x="131" y="298"/>
                </a:cubicBezTo>
                <a:close/>
                <a:moveTo>
                  <a:pt x="132" y="317"/>
                </a:moveTo>
                <a:cubicBezTo>
                  <a:pt x="141" y="312"/>
                  <a:pt x="140" y="310"/>
                  <a:pt x="139" y="322"/>
                </a:cubicBezTo>
                <a:cubicBezTo>
                  <a:pt x="129" y="328"/>
                  <a:pt x="130" y="329"/>
                  <a:pt x="132" y="317"/>
                </a:cubicBezTo>
                <a:close/>
                <a:moveTo>
                  <a:pt x="137" y="332"/>
                </a:moveTo>
                <a:cubicBezTo>
                  <a:pt x="137" y="336"/>
                  <a:pt x="138" y="333"/>
                  <a:pt x="129" y="341"/>
                </a:cubicBezTo>
                <a:cubicBezTo>
                  <a:pt x="130" y="336"/>
                  <a:pt x="129" y="337"/>
                  <a:pt x="137" y="332"/>
                </a:cubicBezTo>
                <a:close/>
                <a:moveTo>
                  <a:pt x="134" y="306"/>
                </a:moveTo>
                <a:cubicBezTo>
                  <a:pt x="142" y="302"/>
                  <a:pt x="141" y="303"/>
                  <a:pt x="141" y="303"/>
                </a:cubicBezTo>
                <a:cubicBezTo>
                  <a:pt x="132" y="308"/>
                  <a:pt x="133" y="308"/>
                  <a:pt x="134" y="306"/>
                </a:cubicBezTo>
                <a:close/>
                <a:moveTo>
                  <a:pt x="135" y="296"/>
                </a:moveTo>
                <a:cubicBezTo>
                  <a:pt x="137" y="289"/>
                  <a:pt x="135" y="290"/>
                  <a:pt x="141" y="287"/>
                </a:cubicBezTo>
                <a:cubicBezTo>
                  <a:pt x="141" y="295"/>
                  <a:pt x="142" y="293"/>
                  <a:pt x="135" y="296"/>
                </a:cubicBezTo>
                <a:close/>
                <a:moveTo>
                  <a:pt x="127" y="220"/>
                </a:moveTo>
                <a:cubicBezTo>
                  <a:pt x="127" y="211"/>
                  <a:pt x="124" y="214"/>
                  <a:pt x="142" y="205"/>
                </a:cubicBezTo>
                <a:cubicBezTo>
                  <a:pt x="141" y="214"/>
                  <a:pt x="144" y="210"/>
                  <a:pt x="127" y="220"/>
                </a:cubicBezTo>
                <a:close/>
                <a:moveTo>
                  <a:pt x="144" y="329"/>
                </a:moveTo>
                <a:cubicBezTo>
                  <a:pt x="141" y="331"/>
                  <a:pt x="141" y="330"/>
                  <a:pt x="141" y="330"/>
                </a:cubicBezTo>
                <a:cubicBezTo>
                  <a:pt x="141" y="330"/>
                  <a:pt x="141" y="331"/>
                  <a:pt x="144" y="329"/>
                </a:cubicBezTo>
                <a:close/>
                <a:moveTo>
                  <a:pt x="128" y="204"/>
                </a:moveTo>
                <a:cubicBezTo>
                  <a:pt x="129" y="195"/>
                  <a:pt x="126" y="199"/>
                  <a:pt x="145" y="189"/>
                </a:cubicBezTo>
                <a:cubicBezTo>
                  <a:pt x="143" y="197"/>
                  <a:pt x="148" y="195"/>
                  <a:pt x="128" y="204"/>
                </a:cubicBezTo>
                <a:close/>
                <a:moveTo>
                  <a:pt x="144" y="243"/>
                </a:moveTo>
                <a:cubicBezTo>
                  <a:pt x="143" y="248"/>
                  <a:pt x="143" y="248"/>
                  <a:pt x="143" y="248"/>
                </a:cubicBezTo>
                <a:cubicBezTo>
                  <a:pt x="143" y="243"/>
                  <a:pt x="142" y="244"/>
                  <a:pt x="144" y="243"/>
                </a:cubicBezTo>
                <a:close/>
                <a:moveTo>
                  <a:pt x="145" y="218"/>
                </a:moveTo>
                <a:cubicBezTo>
                  <a:pt x="160" y="210"/>
                  <a:pt x="158" y="212"/>
                  <a:pt x="158" y="212"/>
                </a:cubicBezTo>
                <a:cubicBezTo>
                  <a:pt x="154" y="214"/>
                  <a:pt x="150" y="216"/>
                  <a:pt x="145" y="218"/>
                </a:cubicBezTo>
                <a:close/>
                <a:moveTo>
                  <a:pt x="146" y="209"/>
                </a:moveTo>
                <a:cubicBezTo>
                  <a:pt x="147" y="201"/>
                  <a:pt x="145" y="204"/>
                  <a:pt x="160" y="196"/>
                </a:cubicBezTo>
                <a:cubicBezTo>
                  <a:pt x="159" y="204"/>
                  <a:pt x="162" y="200"/>
                  <a:pt x="146" y="209"/>
                </a:cubicBezTo>
                <a:close/>
                <a:moveTo>
                  <a:pt x="149" y="187"/>
                </a:moveTo>
                <a:cubicBezTo>
                  <a:pt x="167" y="177"/>
                  <a:pt x="163" y="178"/>
                  <a:pt x="162" y="188"/>
                </a:cubicBezTo>
                <a:cubicBezTo>
                  <a:pt x="144" y="196"/>
                  <a:pt x="148" y="195"/>
                  <a:pt x="149" y="187"/>
                </a:cubicBezTo>
                <a:close/>
                <a:moveTo>
                  <a:pt x="173" y="242"/>
                </a:moveTo>
                <a:cubicBezTo>
                  <a:pt x="173" y="245"/>
                  <a:pt x="173" y="245"/>
                  <a:pt x="173" y="245"/>
                </a:cubicBezTo>
                <a:cubicBezTo>
                  <a:pt x="172" y="244"/>
                  <a:pt x="170" y="245"/>
                  <a:pt x="169" y="247"/>
                </a:cubicBezTo>
                <a:cubicBezTo>
                  <a:pt x="169" y="247"/>
                  <a:pt x="171" y="247"/>
                  <a:pt x="161" y="252"/>
                </a:cubicBezTo>
                <a:cubicBezTo>
                  <a:pt x="162" y="246"/>
                  <a:pt x="159" y="249"/>
                  <a:pt x="173" y="242"/>
                </a:cubicBezTo>
                <a:close/>
                <a:moveTo>
                  <a:pt x="163" y="238"/>
                </a:moveTo>
                <a:cubicBezTo>
                  <a:pt x="163" y="232"/>
                  <a:pt x="161" y="233"/>
                  <a:pt x="175" y="226"/>
                </a:cubicBezTo>
                <a:cubicBezTo>
                  <a:pt x="175" y="232"/>
                  <a:pt x="178" y="231"/>
                  <a:pt x="163" y="238"/>
                </a:cubicBezTo>
                <a:close/>
                <a:moveTo>
                  <a:pt x="176" y="253"/>
                </a:moveTo>
                <a:cubicBezTo>
                  <a:pt x="192" y="244"/>
                  <a:pt x="188" y="247"/>
                  <a:pt x="187" y="253"/>
                </a:cubicBezTo>
                <a:cubicBezTo>
                  <a:pt x="171" y="261"/>
                  <a:pt x="174" y="261"/>
                  <a:pt x="176" y="253"/>
                </a:cubicBezTo>
                <a:close/>
                <a:moveTo>
                  <a:pt x="177" y="243"/>
                </a:moveTo>
                <a:cubicBezTo>
                  <a:pt x="178" y="238"/>
                  <a:pt x="176" y="241"/>
                  <a:pt x="189" y="234"/>
                </a:cubicBezTo>
                <a:cubicBezTo>
                  <a:pt x="189" y="237"/>
                  <a:pt x="189" y="237"/>
                  <a:pt x="189" y="237"/>
                </a:cubicBezTo>
                <a:cubicBezTo>
                  <a:pt x="184" y="239"/>
                  <a:pt x="181" y="241"/>
                  <a:pt x="177" y="243"/>
                </a:cubicBezTo>
                <a:close/>
                <a:moveTo>
                  <a:pt x="179" y="230"/>
                </a:moveTo>
                <a:cubicBezTo>
                  <a:pt x="180" y="222"/>
                  <a:pt x="177" y="225"/>
                  <a:pt x="192" y="217"/>
                </a:cubicBezTo>
                <a:cubicBezTo>
                  <a:pt x="191" y="223"/>
                  <a:pt x="194" y="223"/>
                  <a:pt x="179" y="230"/>
                </a:cubicBezTo>
                <a:close/>
                <a:moveTo>
                  <a:pt x="181" y="210"/>
                </a:moveTo>
                <a:cubicBezTo>
                  <a:pt x="181" y="210"/>
                  <a:pt x="179" y="210"/>
                  <a:pt x="194" y="203"/>
                </a:cubicBezTo>
                <a:cubicBezTo>
                  <a:pt x="193" y="207"/>
                  <a:pt x="193" y="207"/>
                  <a:pt x="193" y="207"/>
                </a:cubicBezTo>
                <a:cubicBezTo>
                  <a:pt x="178" y="215"/>
                  <a:pt x="180" y="216"/>
                  <a:pt x="181" y="210"/>
                </a:cubicBezTo>
                <a:close/>
                <a:moveTo>
                  <a:pt x="201" y="240"/>
                </a:moveTo>
                <a:cubicBezTo>
                  <a:pt x="201" y="242"/>
                  <a:pt x="200" y="245"/>
                  <a:pt x="200" y="247"/>
                </a:cubicBezTo>
                <a:cubicBezTo>
                  <a:pt x="197" y="248"/>
                  <a:pt x="197" y="248"/>
                  <a:pt x="197" y="248"/>
                </a:cubicBezTo>
                <a:cubicBezTo>
                  <a:pt x="195" y="246"/>
                  <a:pt x="195" y="246"/>
                  <a:pt x="195" y="246"/>
                </a:cubicBezTo>
                <a:cubicBezTo>
                  <a:pt x="193" y="245"/>
                  <a:pt x="188" y="246"/>
                  <a:pt x="201" y="240"/>
                </a:cubicBezTo>
                <a:close/>
                <a:moveTo>
                  <a:pt x="198" y="262"/>
                </a:moveTo>
                <a:cubicBezTo>
                  <a:pt x="196" y="263"/>
                  <a:pt x="196" y="264"/>
                  <a:pt x="197" y="257"/>
                </a:cubicBezTo>
                <a:cubicBezTo>
                  <a:pt x="200" y="256"/>
                  <a:pt x="199" y="255"/>
                  <a:pt x="198" y="262"/>
                </a:cubicBezTo>
                <a:close/>
                <a:moveTo>
                  <a:pt x="199" y="281"/>
                </a:moveTo>
                <a:cubicBezTo>
                  <a:pt x="207" y="276"/>
                  <a:pt x="206" y="275"/>
                  <a:pt x="204" y="284"/>
                </a:cubicBezTo>
                <a:cubicBezTo>
                  <a:pt x="189" y="294"/>
                  <a:pt x="194" y="292"/>
                  <a:pt x="199" y="281"/>
                </a:cubicBezTo>
                <a:close/>
                <a:moveTo>
                  <a:pt x="206" y="356"/>
                </a:moveTo>
                <a:cubicBezTo>
                  <a:pt x="216" y="351"/>
                  <a:pt x="213" y="350"/>
                  <a:pt x="213" y="360"/>
                </a:cubicBezTo>
                <a:cubicBezTo>
                  <a:pt x="203" y="365"/>
                  <a:pt x="204" y="367"/>
                  <a:pt x="206" y="356"/>
                </a:cubicBezTo>
                <a:close/>
                <a:moveTo>
                  <a:pt x="207" y="257"/>
                </a:moveTo>
                <a:cubicBezTo>
                  <a:pt x="204" y="259"/>
                  <a:pt x="204" y="259"/>
                  <a:pt x="204" y="259"/>
                </a:cubicBezTo>
                <a:cubicBezTo>
                  <a:pt x="204" y="257"/>
                  <a:pt x="205" y="255"/>
                  <a:pt x="205" y="253"/>
                </a:cubicBezTo>
                <a:cubicBezTo>
                  <a:pt x="207" y="252"/>
                  <a:pt x="207" y="252"/>
                  <a:pt x="207" y="252"/>
                </a:cubicBezTo>
                <a:cubicBezTo>
                  <a:pt x="207" y="254"/>
                  <a:pt x="207" y="256"/>
                  <a:pt x="207" y="257"/>
                </a:cubicBezTo>
                <a:close/>
                <a:moveTo>
                  <a:pt x="206" y="244"/>
                </a:moveTo>
                <a:cubicBezTo>
                  <a:pt x="206" y="242"/>
                  <a:pt x="206" y="239"/>
                  <a:pt x="207" y="237"/>
                </a:cubicBezTo>
                <a:cubicBezTo>
                  <a:pt x="209" y="236"/>
                  <a:pt x="209" y="236"/>
                  <a:pt x="209" y="236"/>
                </a:cubicBezTo>
                <a:cubicBezTo>
                  <a:pt x="208" y="244"/>
                  <a:pt x="209" y="243"/>
                  <a:pt x="206" y="244"/>
                </a:cubicBezTo>
                <a:close/>
                <a:moveTo>
                  <a:pt x="208" y="228"/>
                </a:moveTo>
                <a:cubicBezTo>
                  <a:pt x="208" y="224"/>
                  <a:pt x="208" y="225"/>
                  <a:pt x="211" y="223"/>
                </a:cubicBezTo>
                <a:cubicBezTo>
                  <a:pt x="211" y="227"/>
                  <a:pt x="211" y="226"/>
                  <a:pt x="208" y="228"/>
                </a:cubicBezTo>
                <a:close/>
                <a:moveTo>
                  <a:pt x="209" y="215"/>
                </a:moveTo>
                <a:cubicBezTo>
                  <a:pt x="210" y="207"/>
                  <a:pt x="210" y="208"/>
                  <a:pt x="214" y="206"/>
                </a:cubicBezTo>
                <a:cubicBezTo>
                  <a:pt x="212" y="215"/>
                  <a:pt x="214" y="213"/>
                  <a:pt x="209" y="215"/>
                </a:cubicBezTo>
                <a:close/>
                <a:moveTo>
                  <a:pt x="221" y="284"/>
                </a:moveTo>
                <a:cubicBezTo>
                  <a:pt x="221" y="284"/>
                  <a:pt x="221" y="284"/>
                  <a:pt x="224" y="282"/>
                </a:cubicBezTo>
                <a:cubicBezTo>
                  <a:pt x="223" y="286"/>
                  <a:pt x="224" y="285"/>
                  <a:pt x="219" y="287"/>
                </a:cubicBezTo>
                <a:lnTo>
                  <a:pt x="221" y="284"/>
                </a:lnTo>
                <a:close/>
                <a:moveTo>
                  <a:pt x="223" y="324"/>
                </a:moveTo>
                <a:cubicBezTo>
                  <a:pt x="230" y="320"/>
                  <a:pt x="229" y="318"/>
                  <a:pt x="225" y="338"/>
                </a:cubicBezTo>
                <a:cubicBezTo>
                  <a:pt x="221" y="340"/>
                  <a:pt x="221" y="340"/>
                  <a:pt x="221" y="340"/>
                </a:cubicBezTo>
                <a:cubicBezTo>
                  <a:pt x="222" y="334"/>
                  <a:pt x="222" y="329"/>
                  <a:pt x="223" y="324"/>
                </a:cubicBezTo>
                <a:close/>
                <a:moveTo>
                  <a:pt x="226" y="304"/>
                </a:moveTo>
                <a:cubicBezTo>
                  <a:pt x="231" y="302"/>
                  <a:pt x="230" y="301"/>
                  <a:pt x="229" y="307"/>
                </a:cubicBezTo>
                <a:cubicBezTo>
                  <a:pt x="225" y="309"/>
                  <a:pt x="225" y="310"/>
                  <a:pt x="226" y="304"/>
                </a:cubicBezTo>
                <a:close/>
                <a:moveTo>
                  <a:pt x="226" y="271"/>
                </a:moveTo>
                <a:cubicBezTo>
                  <a:pt x="228" y="265"/>
                  <a:pt x="227" y="266"/>
                  <a:pt x="229" y="265"/>
                </a:cubicBezTo>
                <a:cubicBezTo>
                  <a:pt x="227" y="272"/>
                  <a:pt x="228" y="270"/>
                  <a:pt x="226" y="271"/>
                </a:cubicBezTo>
                <a:close/>
                <a:moveTo>
                  <a:pt x="218" y="220"/>
                </a:moveTo>
                <a:cubicBezTo>
                  <a:pt x="222" y="218"/>
                  <a:pt x="226" y="216"/>
                  <a:pt x="230" y="214"/>
                </a:cubicBezTo>
                <a:cubicBezTo>
                  <a:pt x="230" y="217"/>
                  <a:pt x="230" y="217"/>
                  <a:pt x="230" y="217"/>
                </a:cubicBezTo>
                <a:cubicBezTo>
                  <a:pt x="217" y="223"/>
                  <a:pt x="217" y="225"/>
                  <a:pt x="218" y="220"/>
                </a:cubicBezTo>
                <a:close/>
                <a:moveTo>
                  <a:pt x="221" y="202"/>
                </a:moveTo>
                <a:cubicBezTo>
                  <a:pt x="236" y="194"/>
                  <a:pt x="233" y="194"/>
                  <a:pt x="231" y="205"/>
                </a:cubicBezTo>
                <a:cubicBezTo>
                  <a:pt x="217" y="211"/>
                  <a:pt x="219" y="212"/>
                  <a:pt x="221" y="202"/>
                </a:cubicBezTo>
                <a:close/>
                <a:moveTo>
                  <a:pt x="223" y="188"/>
                </a:moveTo>
                <a:cubicBezTo>
                  <a:pt x="237" y="181"/>
                  <a:pt x="235" y="181"/>
                  <a:pt x="234" y="186"/>
                </a:cubicBezTo>
                <a:cubicBezTo>
                  <a:pt x="220" y="193"/>
                  <a:pt x="222" y="193"/>
                  <a:pt x="223" y="188"/>
                </a:cubicBezTo>
                <a:close/>
                <a:moveTo>
                  <a:pt x="300" y="181"/>
                </a:moveTo>
                <a:cubicBezTo>
                  <a:pt x="299" y="186"/>
                  <a:pt x="302" y="183"/>
                  <a:pt x="289" y="189"/>
                </a:cubicBezTo>
                <a:cubicBezTo>
                  <a:pt x="290" y="185"/>
                  <a:pt x="288" y="187"/>
                  <a:pt x="300" y="181"/>
                </a:cubicBezTo>
                <a:close/>
                <a:moveTo>
                  <a:pt x="293" y="170"/>
                </a:moveTo>
                <a:cubicBezTo>
                  <a:pt x="303" y="166"/>
                  <a:pt x="303" y="165"/>
                  <a:pt x="302" y="171"/>
                </a:cubicBezTo>
                <a:cubicBezTo>
                  <a:pt x="289" y="177"/>
                  <a:pt x="291" y="178"/>
                  <a:pt x="293" y="170"/>
                </a:cubicBezTo>
                <a:close/>
                <a:moveTo>
                  <a:pt x="302" y="209"/>
                </a:moveTo>
                <a:cubicBezTo>
                  <a:pt x="303" y="207"/>
                  <a:pt x="300" y="208"/>
                  <a:pt x="315" y="201"/>
                </a:cubicBezTo>
                <a:cubicBezTo>
                  <a:pt x="315" y="208"/>
                  <a:pt x="322" y="203"/>
                  <a:pt x="280" y="220"/>
                </a:cubicBezTo>
                <a:cubicBezTo>
                  <a:pt x="282" y="217"/>
                  <a:pt x="279" y="219"/>
                  <a:pt x="299" y="210"/>
                </a:cubicBezTo>
                <a:lnTo>
                  <a:pt x="302" y="209"/>
                </a:lnTo>
                <a:close/>
                <a:moveTo>
                  <a:pt x="299" y="223"/>
                </a:moveTo>
                <a:cubicBezTo>
                  <a:pt x="300" y="221"/>
                  <a:pt x="300" y="221"/>
                  <a:pt x="300" y="221"/>
                </a:cubicBezTo>
                <a:cubicBezTo>
                  <a:pt x="320" y="213"/>
                  <a:pt x="319" y="214"/>
                  <a:pt x="299" y="223"/>
                </a:cubicBezTo>
                <a:close/>
                <a:moveTo>
                  <a:pt x="292" y="224"/>
                </a:moveTo>
                <a:cubicBezTo>
                  <a:pt x="291" y="227"/>
                  <a:pt x="291" y="227"/>
                  <a:pt x="291" y="227"/>
                </a:cubicBezTo>
                <a:cubicBezTo>
                  <a:pt x="289" y="228"/>
                  <a:pt x="282" y="231"/>
                  <a:pt x="278" y="233"/>
                </a:cubicBezTo>
                <a:cubicBezTo>
                  <a:pt x="275" y="231"/>
                  <a:pt x="270" y="233"/>
                  <a:pt x="292" y="224"/>
                </a:cubicBezTo>
                <a:close/>
                <a:moveTo>
                  <a:pt x="290" y="267"/>
                </a:moveTo>
                <a:cubicBezTo>
                  <a:pt x="290" y="264"/>
                  <a:pt x="289" y="266"/>
                  <a:pt x="300" y="260"/>
                </a:cubicBezTo>
                <a:cubicBezTo>
                  <a:pt x="299" y="264"/>
                  <a:pt x="299" y="264"/>
                  <a:pt x="299" y="264"/>
                </a:cubicBezTo>
                <a:cubicBezTo>
                  <a:pt x="296" y="265"/>
                  <a:pt x="293" y="266"/>
                  <a:pt x="290" y="267"/>
                </a:cubicBezTo>
                <a:close/>
                <a:moveTo>
                  <a:pt x="295" y="274"/>
                </a:moveTo>
                <a:cubicBezTo>
                  <a:pt x="295" y="274"/>
                  <a:pt x="292" y="276"/>
                  <a:pt x="288" y="278"/>
                </a:cubicBezTo>
                <a:cubicBezTo>
                  <a:pt x="292" y="276"/>
                  <a:pt x="295" y="274"/>
                  <a:pt x="295" y="274"/>
                </a:cubicBezTo>
                <a:close/>
                <a:moveTo>
                  <a:pt x="287" y="238"/>
                </a:moveTo>
                <a:cubicBezTo>
                  <a:pt x="291" y="236"/>
                  <a:pt x="280" y="242"/>
                  <a:pt x="277" y="243"/>
                </a:cubicBezTo>
                <a:cubicBezTo>
                  <a:pt x="278" y="241"/>
                  <a:pt x="277" y="243"/>
                  <a:pt x="287" y="238"/>
                </a:cubicBezTo>
                <a:close/>
                <a:moveTo>
                  <a:pt x="227" y="166"/>
                </a:moveTo>
                <a:cubicBezTo>
                  <a:pt x="227" y="163"/>
                  <a:pt x="227" y="163"/>
                  <a:pt x="227" y="163"/>
                </a:cubicBezTo>
                <a:cubicBezTo>
                  <a:pt x="230" y="162"/>
                  <a:pt x="232" y="161"/>
                  <a:pt x="234" y="160"/>
                </a:cubicBezTo>
                <a:cubicBezTo>
                  <a:pt x="233" y="164"/>
                  <a:pt x="234" y="162"/>
                  <a:pt x="227" y="166"/>
                </a:cubicBezTo>
                <a:close/>
                <a:moveTo>
                  <a:pt x="232" y="172"/>
                </a:moveTo>
                <a:cubicBezTo>
                  <a:pt x="231" y="178"/>
                  <a:pt x="232" y="175"/>
                  <a:pt x="225" y="179"/>
                </a:cubicBezTo>
                <a:cubicBezTo>
                  <a:pt x="226" y="175"/>
                  <a:pt x="226" y="175"/>
                  <a:pt x="226" y="175"/>
                </a:cubicBezTo>
                <a:cubicBezTo>
                  <a:pt x="228" y="174"/>
                  <a:pt x="230" y="173"/>
                  <a:pt x="232" y="172"/>
                </a:cubicBezTo>
                <a:close/>
                <a:moveTo>
                  <a:pt x="227" y="109"/>
                </a:moveTo>
                <a:cubicBezTo>
                  <a:pt x="228" y="106"/>
                  <a:pt x="229" y="104"/>
                  <a:pt x="230" y="101"/>
                </a:cubicBezTo>
                <a:cubicBezTo>
                  <a:pt x="229" y="103"/>
                  <a:pt x="230" y="105"/>
                  <a:pt x="230" y="108"/>
                </a:cubicBezTo>
                <a:lnTo>
                  <a:pt x="227" y="109"/>
                </a:lnTo>
                <a:close/>
                <a:moveTo>
                  <a:pt x="228" y="154"/>
                </a:moveTo>
                <a:cubicBezTo>
                  <a:pt x="229" y="152"/>
                  <a:pt x="229" y="149"/>
                  <a:pt x="229" y="146"/>
                </a:cubicBezTo>
                <a:cubicBezTo>
                  <a:pt x="238" y="142"/>
                  <a:pt x="237" y="143"/>
                  <a:pt x="236" y="144"/>
                </a:cubicBezTo>
                <a:cubicBezTo>
                  <a:pt x="235" y="152"/>
                  <a:pt x="237" y="150"/>
                  <a:pt x="228" y="154"/>
                </a:cubicBezTo>
                <a:close/>
                <a:moveTo>
                  <a:pt x="230" y="138"/>
                </a:moveTo>
                <a:cubicBezTo>
                  <a:pt x="230" y="132"/>
                  <a:pt x="228" y="135"/>
                  <a:pt x="240" y="130"/>
                </a:cubicBezTo>
                <a:cubicBezTo>
                  <a:pt x="239" y="134"/>
                  <a:pt x="240" y="134"/>
                  <a:pt x="230" y="138"/>
                </a:cubicBezTo>
                <a:close/>
                <a:moveTo>
                  <a:pt x="248" y="189"/>
                </a:moveTo>
                <a:cubicBezTo>
                  <a:pt x="246" y="199"/>
                  <a:pt x="248" y="197"/>
                  <a:pt x="239" y="201"/>
                </a:cubicBezTo>
                <a:cubicBezTo>
                  <a:pt x="240" y="191"/>
                  <a:pt x="238" y="193"/>
                  <a:pt x="248" y="189"/>
                </a:cubicBezTo>
                <a:close/>
                <a:moveTo>
                  <a:pt x="241" y="183"/>
                </a:moveTo>
                <a:cubicBezTo>
                  <a:pt x="242" y="177"/>
                  <a:pt x="241" y="179"/>
                  <a:pt x="248" y="176"/>
                </a:cubicBezTo>
                <a:cubicBezTo>
                  <a:pt x="248" y="179"/>
                  <a:pt x="248" y="179"/>
                  <a:pt x="248" y="179"/>
                </a:cubicBezTo>
                <a:cubicBezTo>
                  <a:pt x="246" y="180"/>
                  <a:pt x="244" y="181"/>
                  <a:pt x="241" y="183"/>
                </a:cubicBezTo>
                <a:close/>
                <a:moveTo>
                  <a:pt x="250" y="232"/>
                </a:moveTo>
                <a:cubicBezTo>
                  <a:pt x="248" y="234"/>
                  <a:pt x="248" y="233"/>
                  <a:pt x="248" y="235"/>
                </a:cubicBezTo>
                <a:cubicBezTo>
                  <a:pt x="248" y="233"/>
                  <a:pt x="248" y="234"/>
                  <a:pt x="250" y="232"/>
                </a:cubicBezTo>
                <a:close/>
                <a:moveTo>
                  <a:pt x="250" y="224"/>
                </a:moveTo>
                <a:cubicBezTo>
                  <a:pt x="250" y="221"/>
                  <a:pt x="250" y="218"/>
                  <a:pt x="251" y="216"/>
                </a:cubicBezTo>
                <a:cubicBezTo>
                  <a:pt x="254" y="214"/>
                  <a:pt x="254" y="214"/>
                  <a:pt x="254" y="214"/>
                </a:cubicBezTo>
                <a:cubicBezTo>
                  <a:pt x="254" y="217"/>
                  <a:pt x="253" y="219"/>
                  <a:pt x="253" y="222"/>
                </a:cubicBezTo>
                <a:lnTo>
                  <a:pt x="250" y="224"/>
                </a:lnTo>
                <a:close/>
                <a:moveTo>
                  <a:pt x="252" y="206"/>
                </a:moveTo>
                <a:cubicBezTo>
                  <a:pt x="253" y="203"/>
                  <a:pt x="252" y="204"/>
                  <a:pt x="256" y="202"/>
                </a:cubicBezTo>
                <a:cubicBezTo>
                  <a:pt x="256" y="205"/>
                  <a:pt x="256" y="204"/>
                  <a:pt x="252" y="206"/>
                </a:cubicBezTo>
                <a:close/>
                <a:moveTo>
                  <a:pt x="259" y="162"/>
                </a:moveTo>
                <a:cubicBezTo>
                  <a:pt x="256" y="163"/>
                  <a:pt x="256" y="163"/>
                  <a:pt x="256" y="163"/>
                </a:cubicBezTo>
                <a:cubicBezTo>
                  <a:pt x="257" y="160"/>
                  <a:pt x="257" y="160"/>
                  <a:pt x="257" y="160"/>
                </a:cubicBezTo>
                <a:cubicBezTo>
                  <a:pt x="261" y="159"/>
                  <a:pt x="260" y="158"/>
                  <a:pt x="259" y="162"/>
                </a:cubicBezTo>
                <a:close/>
                <a:moveTo>
                  <a:pt x="258" y="148"/>
                </a:moveTo>
                <a:cubicBezTo>
                  <a:pt x="266" y="144"/>
                  <a:pt x="266" y="143"/>
                  <a:pt x="263" y="150"/>
                </a:cubicBezTo>
                <a:cubicBezTo>
                  <a:pt x="257" y="152"/>
                  <a:pt x="257" y="153"/>
                  <a:pt x="258" y="148"/>
                </a:cubicBezTo>
                <a:close/>
                <a:moveTo>
                  <a:pt x="258" y="184"/>
                </a:moveTo>
                <a:cubicBezTo>
                  <a:pt x="257" y="194"/>
                  <a:pt x="259" y="192"/>
                  <a:pt x="254" y="194"/>
                </a:cubicBezTo>
                <a:cubicBezTo>
                  <a:pt x="254" y="191"/>
                  <a:pt x="255" y="188"/>
                  <a:pt x="255" y="185"/>
                </a:cubicBezTo>
                <a:lnTo>
                  <a:pt x="258" y="184"/>
                </a:lnTo>
                <a:close/>
                <a:moveTo>
                  <a:pt x="268" y="246"/>
                </a:moveTo>
                <a:cubicBezTo>
                  <a:pt x="267" y="249"/>
                  <a:pt x="269" y="247"/>
                  <a:pt x="255" y="255"/>
                </a:cubicBezTo>
                <a:cubicBezTo>
                  <a:pt x="255" y="251"/>
                  <a:pt x="254" y="253"/>
                  <a:pt x="268" y="246"/>
                </a:cubicBezTo>
                <a:close/>
                <a:moveTo>
                  <a:pt x="257" y="243"/>
                </a:moveTo>
                <a:cubicBezTo>
                  <a:pt x="257" y="240"/>
                  <a:pt x="257" y="240"/>
                  <a:pt x="257" y="240"/>
                </a:cubicBezTo>
                <a:cubicBezTo>
                  <a:pt x="261" y="238"/>
                  <a:pt x="265" y="236"/>
                  <a:pt x="269" y="234"/>
                </a:cubicBezTo>
                <a:cubicBezTo>
                  <a:pt x="268" y="239"/>
                  <a:pt x="270" y="236"/>
                  <a:pt x="257" y="243"/>
                </a:cubicBezTo>
                <a:close/>
                <a:moveTo>
                  <a:pt x="258" y="230"/>
                </a:moveTo>
                <a:cubicBezTo>
                  <a:pt x="259" y="228"/>
                  <a:pt x="257" y="229"/>
                  <a:pt x="270" y="223"/>
                </a:cubicBezTo>
                <a:cubicBezTo>
                  <a:pt x="270" y="226"/>
                  <a:pt x="271" y="224"/>
                  <a:pt x="258" y="230"/>
                </a:cubicBezTo>
                <a:close/>
                <a:moveTo>
                  <a:pt x="261" y="212"/>
                </a:moveTo>
                <a:cubicBezTo>
                  <a:pt x="271" y="208"/>
                  <a:pt x="260" y="211"/>
                  <a:pt x="271" y="206"/>
                </a:cubicBezTo>
                <a:cubicBezTo>
                  <a:pt x="271" y="209"/>
                  <a:pt x="271" y="211"/>
                  <a:pt x="270" y="214"/>
                </a:cubicBezTo>
                <a:cubicBezTo>
                  <a:pt x="257" y="220"/>
                  <a:pt x="260" y="220"/>
                  <a:pt x="261" y="212"/>
                </a:cubicBezTo>
                <a:close/>
                <a:moveTo>
                  <a:pt x="265" y="189"/>
                </a:moveTo>
                <a:cubicBezTo>
                  <a:pt x="269" y="173"/>
                  <a:pt x="270" y="181"/>
                  <a:pt x="268" y="188"/>
                </a:cubicBezTo>
                <a:lnTo>
                  <a:pt x="265" y="189"/>
                </a:lnTo>
                <a:close/>
                <a:moveTo>
                  <a:pt x="275" y="163"/>
                </a:moveTo>
                <a:cubicBezTo>
                  <a:pt x="273" y="169"/>
                  <a:pt x="274" y="168"/>
                  <a:pt x="271" y="169"/>
                </a:cubicBezTo>
                <a:cubicBezTo>
                  <a:pt x="269" y="163"/>
                  <a:pt x="264" y="168"/>
                  <a:pt x="275" y="163"/>
                </a:cubicBezTo>
                <a:close/>
                <a:moveTo>
                  <a:pt x="270" y="156"/>
                </a:moveTo>
                <a:cubicBezTo>
                  <a:pt x="271" y="155"/>
                  <a:pt x="271" y="155"/>
                  <a:pt x="271" y="155"/>
                </a:cubicBezTo>
                <a:cubicBezTo>
                  <a:pt x="279" y="152"/>
                  <a:pt x="279" y="152"/>
                  <a:pt x="270" y="156"/>
                </a:cubicBezTo>
                <a:close/>
                <a:moveTo>
                  <a:pt x="277" y="193"/>
                </a:moveTo>
                <a:cubicBezTo>
                  <a:pt x="277" y="195"/>
                  <a:pt x="277" y="193"/>
                  <a:pt x="277" y="193"/>
                </a:cubicBezTo>
                <a:cubicBezTo>
                  <a:pt x="277" y="193"/>
                  <a:pt x="277" y="195"/>
                  <a:pt x="277" y="193"/>
                </a:cubicBezTo>
                <a:close/>
                <a:moveTo>
                  <a:pt x="273" y="146"/>
                </a:moveTo>
                <a:cubicBezTo>
                  <a:pt x="275" y="138"/>
                  <a:pt x="274" y="139"/>
                  <a:pt x="279" y="137"/>
                </a:cubicBezTo>
                <a:cubicBezTo>
                  <a:pt x="278" y="146"/>
                  <a:pt x="279" y="144"/>
                  <a:pt x="273" y="146"/>
                </a:cubicBezTo>
                <a:close/>
                <a:moveTo>
                  <a:pt x="273" y="104"/>
                </a:moveTo>
                <a:cubicBezTo>
                  <a:pt x="270" y="106"/>
                  <a:pt x="270" y="106"/>
                  <a:pt x="270" y="106"/>
                </a:cubicBezTo>
                <a:cubicBezTo>
                  <a:pt x="274" y="95"/>
                  <a:pt x="274" y="98"/>
                  <a:pt x="273" y="104"/>
                </a:cubicBezTo>
                <a:close/>
                <a:moveTo>
                  <a:pt x="271" y="120"/>
                </a:moveTo>
                <a:cubicBezTo>
                  <a:pt x="263" y="123"/>
                  <a:pt x="264" y="124"/>
                  <a:pt x="266" y="117"/>
                </a:cubicBezTo>
                <a:cubicBezTo>
                  <a:pt x="273" y="114"/>
                  <a:pt x="272" y="112"/>
                  <a:pt x="271" y="120"/>
                </a:cubicBezTo>
                <a:close/>
                <a:moveTo>
                  <a:pt x="269" y="129"/>
                </a:moveTo>
                <a:cubicBezTo>
                  <a:pt x="267" y="136"/>
                  <a:pt x="269" y="134"/>
                  <a:pt x="260" y="139"/>
                </a:cubicBezTo>
                <a:cubicBezTo>
                  <a:pt x="262" y="130"/>
                  <a:pt x="260" y="133"/>
                  <a:pt x="269" y="129"/>
                </a:cubicBezTo>
                <a:close/>
                <a:moveTo>
                  <a:pt x="254" y="114"/>
                </a:moveTo>
                <a:cubicBezTo>
                  <a:pt x="256" y="104"/>
                  <a:pt x="254" y="106"/>
                  <a:pt x="263" y="103"/>
                </a:cubicBezTo>
                <a:cubicBezTo>
                  <a:pt x="258" y="113"/>
                  <a:pt x="262" y="111"/>
                  <a:pt x="254" y="114"/>
                </a:cubicBezTo>
                <a:close/>
                <a:moveTo>
                  <a:pt x="256" y="122"/>
                </a:moveTo>
                <a:cubicBezTo>
                  <a:pt x="255" y="128"/>
                  <a:pt x="257" y="126"/>
                  <a:pt x="250" y="129"/>
                </a:cubicBezTo>
                <a:cubicBezTo>
                  <a:pt x="251" y="124"/>
                  <a:pt x="250" y="125"/>
                  <a:pt x="256" y="122"/>
                </a:cubicBezTo>
                <a:close/>
                <a:moveTo>
                  <a:pt x="251" y="142"/>
                </a:moveTo>
                <a:cubicBezTo>
                  <a:pt x="251" y="140"/>
                  <a:pt x="250" y="138"/>
                  <a:pt x="248" y="138"/>
                </a:cubicBezTo>
                <a:cubicBezTo>
                  <a:pt x="255" y="135"/>
                  <a:pt x="253" y="135"/>
                  <a:pt x="251" y="142"/>
                </a:cubicBezTo>
                <a:close/>
                <a:moveTo>
                  <a:pt x="248" y="156"/>
                </a:moveTo>
                <a:cubicBezTo>
                  <a:pt x="246" y="157"/>
                  <a:pt x="246" y="157"/>
                  <a:pt x="246" y="157"/>
                </a:cubicBezTo>
                <a:cubicBezTo>
                  <a:pt x="248" y="151"/>
                  <a:pt x="247" y="152"/>
                  <a:pt x="248" y="156"/>
                </a:cubicBezTo>
                <a:close/>
                <a:moveTo>
                  <a:pt x="248" y="164"/>
                </a:moveTo>
                <a:cubicBezTo>
                  <a:pt x="248" y="167"/>
                  <a:pt x="248" y="167"/>
                  <a:pt x="248" y="167"/>
                </a:cubicBezTo>
                <a:cubicBezTo>
                  <a:pt x="247" y="168"/>
                  <a:pt x="244" y="169"/>
                  <a:pt x="244" y="169"/>
                </a:cubicBezTo>
                <a:cubicBezTo>
                  <a:pt x="244" y="166"/>
                  <a:pt x="244" y="166"/>
                  <a:pt x="244" y="166"/>
                </a:cubicBezTo>
                <a:lnTo>
                  <a:pt x="248" y="164"/>
                </a:lnTo>
                <a:close/>
                <a:moveTo>
                  <a:pt x="242" y="120"/>
                </a:moveTo>
                <a:cubicBezTo>
                  <a:pt x="229" y="126"/>
                  <a:pt x="231" y="127"/>
                  <a:pt x="234" y="115"/>
                </a:cubicBezTo>
                <a:cubicBezTo>
                  <a:pt x="248" y="108"/>
                  <a:pt x="245" y="107"/>
                  <a:pt x="242" y="120"/>
                </a:cubicBezTo>
                <a:close/>
                <a:moveTo>
                  <a:pt x="231" y="81"/>
                </a:moveTo>
                <a:cubicBezTo>
                  <a:pt x="207" y="90"/>
                  <a:pt x="210" y="92"/>
                  <a:pt x="213" y="82"/>
                </a:cubicBezTo>
                <a:cubicBezTo>
                  <a:pt x="241" y="69"/>
                  <a:pt x="238" y="65"/>
                  <a:pt x="231" y="81"/>
                </a:cubicBezTo>
                <a:close/>
                <a:moveTo>
                  <a:pt x="227" y="92"/>
                </a:moveTo>
                <a:cubicBezTo>
                  <a:pt x="208" y="101"/>
                  <a:pt x="210" y="101"/>
                  <a:pt x="210" y="99"/>
                </a:cubicBezTo>
                <a:cubicBezTo>
                  <a:pt x="217" y="96"/>
                  <a:pt x="216" y="97"/>
                  <a:pt x="227" y="92"/>
                </a:cubicBezTo>
                <a:close/>
                <a:moveTo>
                  <a:pt x="236" y="223"/>
                </a:moveTo>
                <a:cubicBezTo>
                  <a:pt x="245" y="218"/>
                  <a:pt x="244" y="217"/>
                  <a:pt x="242" y="227"/>
                </a:cubicBezTo>
                <a:cubicBezTo>
                  <a:pt x="233" y="232"/>
                  <a:pt x="235" y="233"/>
                  <a:pt x="236" y="223"/>
                </a:cubicBezTo>
                <a:close/>
                <a:moveTo>
                  <a:pt x="237" y="213"/>
                </a:moveTo>
                <a:cubicBezTo>
                  <a:pt x="237" y="211"/>
                  <a:pt x="237" y="211"/>
                  <a:pt x="237" y="211"/>
                </a:cubicBezTo>
                <a:cubicBezTo>
                  <a:pt x="240" y="209"/>
                  <a:pt x="243" y="208"/>
                  <a:pt x="245" y="207"/>
                </a:cubicBezTo>
                <a:cubicBezTo>
                  <a:pt x="245" y="210"/>
                  <a:pt x="246" y="209"/>
                  <a:pt x="237" y="213"/>
                </a:cubicBezTo>
                <a:close/>
                <a:moveTo>
                  <a:pt x="256" y="305"/>
                </a:moveTo>
                <a:cubicBezTo>
                  <a:pt x="251" y="330"/>
                  <a:pt x="256" y="325"/>
                  <a:pt x="245" y="330"/>
                </a:cubicBezTo>
                <a:cubicBezTo>
                  <a:pt x="247" y="307"/>
                  <a:pt x="242" y="312"/>
                  <a:pt x="256" y="305"/>
                </a:cubicBezTo>
                <a:close/>
                <a:moveTo>
                  <a:pt x="253" y="265"/>
                </a:moveTo>
                <a:cubicBezTo>
                  <a:pt x="269" y="256"/>
                  <a:pt x="266" y="256"/>
                  <a:pt x="264" y="268"/>
                </a:cubicBezTo>
                <a:cubicBezTo>
                  <a:pt x="250" y="274"/>
                  <a:pt x="251" y="275"/>
                  <a:pt x="253" y="265"/>
                </a:cubicBezTo>
                <a:close/>
                <a:moveTo>
                  <a:pt x="268" y="328"/>
                </a:moveTo>
                <a:cubicBezTo>
                  <a:pt x="264" y="339"/>
                  <a:pt x="265" y="338"/>
                  <a:pt x="263" y="339"/>
                </a:cubicBezTo>
                <a:cubicBezTo>
                  <a:pt x="262" y="329"/>
                  <a:pt x="262" y="330"/>
                  <a:pt x="268" y="328"/>
                </a:cubicBezTo>
                <a:close/>
                <a:moveTo>
                  <a:pt x="272" y="348"/>
                </a:moveTo>
                <a:cubicBezTo>
                  <a:pt x="267" y="350"/>
                  <a:pt x="267" y="350"/>
                  <a:pt x="267" y="350"/>
                </a:cubicBezTo>
                <a:cubicBezTo>
                  <a:pt x="272" y="339"/>
                  <a:pt x="271" y="342"/>
                  <a:pt x="272" y="348"/>
                </a:cubicBezTo>
                <a:close/>
                <a:moveTo>
                  <a:pt x="271" y="319"/>
                </a:moveTo>
                <a:cubicBezTo>
                  <a:pt x="268" y="320"/>
                  <a:pt x="266" y="321"/>
                  <a:pt x="263" y="322"/>
                </a:cubicBezTo>
                <a:cubicBezTo>
                  <a:pt x="264" y="314"/>
                  <a:pt x="265" y="307"/>
                  <a:pt x="266" y="299"/>
                </a:cubicBezTo>
                <a:cubicBezTo>
                  <a:pt x="279" y="292"/>
                  <a:pt x="272" y="293"/>
                  <a:pt x="271" y="319"/>
                </a:cubicBezTo>
                <a:close/>
                <a:moveTo>
                  <a:pt x="268" y="288"/>
                </a:moveTo>
                <a:cubicBezTo>
                  <a:pt x="269" y="282"/>
                  <a:pt x="267" y="285"/>
                  <a:pt x="277" y="281"/>
                </a:cubicBezTo>
                <a:cubicBezTo>
                  <a:pt x="276" y="285"/>
                  <a:pt x="277" y="284"/>
                  <a:pt x="268" y="288"/>
                </a:cubicBezTo>
                <a:close/>
                <a:moveTo>
                  <a:pt x="275" y="253"/>
                </a:moveTo>
                <a:cubicBezTo>
                  <a:pt x="287" y="247"/>
                  <a:pt x="285" y="247"/>
                  <a:pt x="282" y="259"/>
                </a:cubicBezTo>
                <a:cubicBezTo>
                  <a:pt x="271" y="264"/>
                  <a:pt x="273" y="266"/>
                  <a:pt x="275" y="253"/>
                </a:cubicBezTo>
                <a:close/>
                <a:moveTo>
                  <a:pt x="277" y="325"/>
                </a:moveTo>
                <a:cubicBezTo>
                  <a:pt x="286" y="322"/>
                  <a:pt x="286" y="322"/>
                  <a:pt x="283" y="330"/>
                </a:cubicBezTo>
                <a:cubicBezTo>
                  <a:pt x="283" y="330"/>
                  <a:pt x="284" y="329"/>
                  <a:pt x="277" y="332"/>
                </a:cubicBezTo>
                <a:cubicBezTo>
                  <a:pt x="277" y="330"/>
                  <a:pt x="277" y="327"/>
                  <a:pt x="277" y="325"/>
                </a:cubicBezTo>
                <a:close/>
                <a:moveTo>
                  <a:pt x="285" y="290"/>
                </a:moveTo>
                <a:cubicBezTo>
                  <a:pt x="297" y="285"/>
                  <a:pt x="295" y="282"/>
                  <a:pt x="288" y="310"/>
                </a:cubicBezTo>
                <a:cubicBezTo>
                  <a:pt x="276" y="317"/>
                  <a:pt x="278" y="320"/>
                  <a:pt x="285" y="290"/>
                </a:cubicBezTo>
                <a:close/>
                <a:moveTo>
                  <a:pt x="298" y="320"/>
                </a:moveTo>
                <a:cubicBezTo>
                  <a:pt x="294" y="325"/>
                  <a:pt x="295" y="324"/>
                  <a:pt x="291" y="326"/>
                </a:cubicBezTo>
                <a:cubicBezTo>
                  <a:pt x="293" y="319"/>
                  <a:pt x="291" y="321"/>
                  <a:pt x="298" y="320"/>
                </a:cubicBezTo>
                <a:close/>
                <a:moveTo>
                  <a:pt x="296" y="335"/>
                </a:moveTo>
                <a:cubicBezTo>
                  <a:pt x="303" y="333"/>
                  <a:pt x="303" y="332"/>
                  <a:pt x="294" y="337"/>
                </a:cubicBezTo>
                <a:lnTo>
                  <a:pt x="296" y="335"/>
                </a:lnTo>
                <a:close/>
                <a:moveTo>
                  <a:pt x="298" y="314"/>
                </a:moveTo>
                <a:cubicBezTo>
                  <a:pt x="303" y="311"/>
                  <a:pt x="302" y="311"/>
                  <a:pt x="301" y="313"/>
                </a:cubicBezTo>
                <a:lnTo>
                  <a:pt x="298" y="314"/>
                </a:lnTo>
                <a:close/>
                <a:moveTo>
                  <a:pt x="296" y="306"/>
                </a:moveTo>
                <a:cubicBezTo>
                  <a:pt x="302" y="280"/>
                  <a:pt x="300" y="284"/>
                  <a:pt x="305" y="282"/>
                </a:cubicBezTo>
                <a:cubicBezTo>
                  <a:pt x="302" y="306"/>
                  <a:pt x="305" y="301"/>
                  <a:pt x="296" y="306"/>
                </a:cubicBezTo>
                <a:close/>
                <a:moveTo>
                  <a:pt x="292" y="254"/>
                </a:moveTo>
                <a:cubicBezTo>
                  <a:pt x="295" y="242"/>
                  <a:pt x="293" y="245"/>
                  <a:pt x="307" y="239"/>
                </a:cubicBezTo>
                <a:cubicBezTo>
                  <a:pt x="302" y="252"/>
                  <a:pt x="306" y="247"/>
                  <a:pt x="292" y="254"/>
                </a:cubicBezTo>
                <a:close/>
                <a:moveTo>
                  <a:pt x="297" y="234"/>
                </a:moveTo>
                <a:cubicBezTo>
                  <a:pt x="297" y="232"/>
                  <a:pt x="295" y="234"/>
                  <a:pt x="311" y="226"/>
                </a:cubicBezTo>
                <a:cubicBezTo>
                  <a:pt x="310" y="230"/>
                  <a:pt x="312" y="227"/>
                  <a:pt x="297" y="234"/>
                </a:cubicBezTo>
                <a:close/>
                <a:moveTo>
                  <a:pt x="313" y="281"/>
                </a:moveTo>
                <a:cubicBezTo>
                  <a:pt x="322" y="279"/>
                  <a:pt x="325" y="275"/>
                  <a:pt x="314" y="295"/>
                </a:cubicBezTo>
                <a:cubicBezTo>
                  <a:pt x="311" y="297"/>
                  <a:pt x="311" y="297"/>
                  <a:pt x="311" y="297"/>
                </a:cubicBezTo>
                <a:cubicBezTo>
                  <a:pt x="311" y="292"/>
                  <a:pt x="312" y="286"/>
                  <a:pt x="313" y="281"/>
                </a:cubicBezTo>
                <a:close/>
                <a:moveTo>
                  <a:pt x="316" y="192"/>
                </a:moveTo>
                <a:cubicBezTo>
                  <a:pt x="302" y="199"/>
                  <a:pt x="305" y="199"/>
                  <a:pt x="307" y="190"/>
                </a:cubicBezTo>
                <a:cubicBezTo>
                  <a:pt x="318" y="186"/>
                  <a:pt x="316" y="187"/>
                  <a:pt x="316" y="192"/>
                </a:cubicBezTo>
                <a:close/>
                <a:moveTo>
                  <a:pt x="310" y="176"/>
                </a:moveTo>
                <a:cubicBezTo>
                  <a:pt x="320" y="171"/>
                  <a:pt x="318" y="170"/>
                  <a:pt x="317" y="178"/>
                </a:cubicBezTo>
                <a:cubicBezTo>
                  <a:pt x="308" y="181"/>
                  <a:pt x="309" y="182"/>
                  <a:pt x="310" y="176"/>
                </a:cubicBezTo>
                <a:close/>
                <a:moveTo>
                  <a:pt x="311" y="166"/>
                </a:moveTo>
                <a:cubicBezTo>
                  <a:pt x="312" y="164"/>
                  <a:pt x="312" y="164"/>
                  <a:pt x="312" y="164"/>
                </a:cubicBezTo>
                <a:cubicBezTo>
                  <a:pt x="322" y="162"/>
                  <a:pt x="321" y="161"/>
                  <a:pt x="311" y="166"/>
                </a:cubicBezTo>
                <a:close/>
                <a:moveTo>
                  <a:pt x="314" y="106"/>
                </a:moveTo>
                <a:cubicBezTo>
                  <a:pt x="311" y="106"/>
                  <a:pt x="311" y="106"/>
                  <a:pt x="311" y="106"/>
                </a:cubicBezTo>
                <a:cubicBezTo>
                  <a:pt x="315" y="98"/>
                  <a:pt x="314" y="99"/>
                  <a:pt x="314" y="106"/>
                </a:cubicBezTo>
                <a:close/>
                <a:moveTo>
                  <a:pt x="303" y="123"/>
                </a:moveTo>
                <a:cubicBezTo>
                  <a:pt x="314" y="116"/>
                  <a:pt x="312" y="118"/>
                  <a:pt x="312" y="118"/>
                </a:cubicBezTo>
                <a:cubicBezTo>
                  <a:pt x="310" y="139"/>
                  <a:pt x="313" y="134"/>
                  <a:pt x="298" y="138"/>
                </a:cubicBezTo>
                <a:cubicBezTo>
                  <a:pt x="299" y="132"/>
                  <a:pt x="298" y="134"/>
                  <a:pt x="303" y="123"/>
                </a:cubicBezTo>
                <a:close/>
                <a:moveTo>
                  <a:pt x="307" y="146"/>
                </a:moveTo>
                <a:cubicBezTo>
                  <a:pt x="303" y="161"/>
                  <a:pt x="307" y="156"/>
                  <a:pt x="295" y="160"/>
                </a:cubicBezTo>
                <a:cubicBezTo>
                  <a:pt x="296" y="150"/>
                  <a:pt x="294" y="153"/>
                  <a:pt x="307" y="146"/>
                </a:cubicBezTo>
                <a:close/>
                <a:moveTo>
                  <a:pt x="295" y="101"/>
                </a:moveTo>
                <a:cubicBezTo>
                  <a:pt x="294" y="112"/>
                  <a:pt x="295" y="110"/>
                  <a:pt x="289" y="112"/>
                </a:cubicBezTo>
                <a:cubicBezTo>
                  <a:pt x="290" y="102"/>
                  <a:pt x="288" y="105"/>
                  <a:pt x="295" y="101"/>
                </a:cubicBezTo>
                <a:close/>
                <a:moveTo>
                  <a:pt x="288" y="120"/>
                </a:moveTo>
                <a:cubicBezTo>
                  <a:pt x="290" y="120"/>
                  <a:pt x="291" y="119"/>
                  <a:pt x="293" y="118"/>
                </a:cubicBezTo>
                <a:cubicBezTo>
                  <a:pt x="293" y="122"/>
                  <a:pt x="293" y="120"/>
                  <a:pt x="288" y="124"/>
                </a:cubicBezTo>
                <a:lnTo>
                  <a:pt x="288" y="120"/>
                </a:lnTo>
                <a:close/>
                <a:moveTo>
                  <a:pt x="292" y="130"/>
                </a:moveTo>
                <a:cubicBezTo>
                  <a:pt x="290" y="142"/>
                  <a:pt x="291" y="140"/>
                  <a:pt x="286" y="141"/>
                </a:cubicBezTo>
                <a:cubicBezTo>
                  <a:pt x="287" y="132"/>
                  <a:pt x="286" y="133"/>
                  <a:pt x="292" y="130"/>
                </a:cubicBezTo>
                <a:close/>
                <a:moveTo>
                  <a:pt x="287" y="199"/>
                </a:moveTo>
                <a:cubicBezTo>
                  <a:pt x="302" y="192"/>
                  <a:pt x="299" y="193"/>
                  <a:pt x="298" y="201"/>
                </a:cubicBezTo>
                <a:cubicBezTo>
                  <a:pt x="281" y="209"/>
                  <a:pt x="284" y="209"/>
                  <a:pt x="287" y="199"/>
                </a:cubicBezTo>
                <a:close/>
                <a:moveTo>
                  <a:pt x="283" y="158"/>
                </a:moveTo>
                <a:cubicBezTo>
                  <a:pt x="286" y="157"/>
                  <a:pt x="285" y="156"/>
                  <a:pt x="284" y="164"/>
                </a:cubicBezTo>
                <a:cubicBezTo>
                  <a:pt x="282" y="165"/>
                  <a:pt x="282" y="166"/>
                  <a:pt x="283" y="158"/>
                </a:cubicBezTo>
                <a:close/>
                <a:moveTo>
                  <a:pt x="281" y="174"/>
                </a:moveTo>
                <a:cubicBezTo>
                  <a:pt x="279" y="184"/>
                  <a:pt x="280" y="182"/>
                  <a:pt x="278" y="183"/>
                </a:cubicBezTo>
                <a:cubicBezTo>
                  <a:pt x="281" y="173"/>
                  <a:pt x="279" y="175"/>
                  <a:pt x="281" y="174"/>
                </a:cubicBezTo>
                <a:close/>
                <a:moveTo>
                  <a:pt x="280" y="128"/>
                </a:moveTo>
                <a:cubicBezTo>
                  <a:pt x="278" y="129"/>
                  <a:pt x="278" y="129"/>
                  <a:pt x="278" y="129"/>
                </a:cubicBezTo>
                <a:cubicBezTo>
                  <a:pt x="279" y="124"/>
                  <a:pt x="280" y="121"/>
                  <a:pt x="280" y="128"/>
                </a:cubicBezTo>
                <a:close/>
                <a:moveTo>
                  <a:pt x="277" y="53"/>
                </a:moveTo>
                <a:cubicBezTo>
                  <a:pt x="278" y="52"/>
                  <a:pt x="278" y="50"/>
                  <a:pt x="277" y="66"/>
                </a:cubicBezTo>
                <a:cubicBezTo>
                  <a:pt x="273" y="66"/>
                  <a:pt x="272" y="66"/>
                  <a:pt x="267" y="67"/>
                </a:cubicBezTo>
                <a:cubicBezTo>
                  <a:pt x="270" y="62"/>
                  <a:pt x="272" y="58"/>
                  <a:pt x="277" y="53"/>
                </a:cubicBezTo>
                <a:close/>
                <a:moveTo>
                  <a:pt x="275" y="79"/>
                </a:moveTo>
                <a:cubicBezTo>
                  <a:pt x="263" y="97"/>
                  <a:pt x="273" y="90"/>
                  <a:pt x="258" y="96"/>
                </a:cubicBezTo>
                <a:cubicBezTo>
                  <a:pt x="260" y="87"/>
                  <a:pt x="255" y="90"/>
                  <a:pt x="275" y="79"/>
                </a:cubicBezTo>
                <a:close/>
                <a:moveTo>
                  <a:pt x="242" y="53"/>
                </a:moveTo>
                <a:cubicBezTo>
                  <a:pt x="246" y="52"/>
                  <a:pt x="246" y="52"/>
                  <a:pt x="246" y="52"/>
                </a:cubicBezTo>
                <a:cubicBezTo>
                  <a:pt x="244" y="54"/>
                  <a:pt x="245" y="53"/>
                  <a:pt x="242" y="56"/>
                </a:cubicBezTo>
                <a:lnTo>
                  <a:pt x="242" y="53"/>
                </a:lnTo>
                <a:close/>
                <a:moveTo>
                  <a:pt x="240" y="73"/>
                </a:moveTo>
                <a:cubicBezTo>
                  <a:pt x="245" y="63"/>
                  <a:pt x="246" y="64"/>
                  <a:pt x="257" y="56"/>
                </a:cubicBezTo>
                <a:cubicBezTo>
                  <a:pt x="257" y="61"/>
                  <a:pt x="256" y="66"/>
                  <a:pt x="256" y="71"/>
                </a:cubicBezTo>
                <a:cubicBezTo>
                  <a:pt x="237" y="78"/>
                  <a:pt x="240" y="80"/>
                  <a:pt x="240" y="73"/>
                </a:cubicBezTo>
                <a:close/>
                <a:moveTo>
                  <a:pt x="247" y="100"/>
                </a:moveTo>
                <a:cubicBezTo>
                  <a:pt x="235" y="105"/>
                  <a:pt x="235" y="108"/>
                  <a:pt x="237" y="98"/>
                </a:cubicBezTo>
                <a:cubicBezTo>
                  <a:pt x="254" y="90"/>
                  <a:pt x="250" y="90"/>
                  <a:pt x="247" y="100"/>
                </a:cubicBezTo>
                <a:close/>
                <a:moveTo>
                  <a:pt x="237" y="34"/>
                </a:moveTo>
                <a:cubicBezTo>
                  <a:pt x="237" y="46"/>
                  <a:pt x="238" y="44"/>
                  <a:pt x="229" y="46"/>
                </a:cubicBezTo>
                <a:cubicBezTo>
                  <a:pt x="232" y="42"/>
                  <a:pt x="234" y="37"/>
                  <a:pt x="237" y="34"/>
                </a:cubicBezTo>
                <a:close/>
                <a:moveTo>
                  <a:pt x="237" y="53"/>
                </a:moveTo>
                <a:cubicBezTo>
                  <a:pt x="236" y="62"/>
                  <a:pt x="238" y="59"/>
                  <a:pt x="217" y="70"/>
                </a:cubicBezTo>
                <a:cubicBezTo>
                  <a:pt x="223" y="55"/>
                  <a:pt x="221" y="56"/>
                  <a:pt x="237" y="53"/>
                </a:cubicBezTo>
                <a:close/>
                <a:moveTo>
                  <a:pt x="212" y="60"/>
                </a:moveTo>
                <a:cubicBezTo>
                  <a:pt x="216" y="59"/>
                  <a:pt x="216" y="59"/>
                  <a:pt x="216" y="59"/>
                </a:cubicBezTo>
                <a:cubicBezTo>
                  <a:pt x="209" y="76"/>
                  <a:pt x="209" y="79"/>
                  <a:pt x="212" y="60"/>
                </a:cubicBezTo>
                <a:close/>
                <a:moveTo>
                  <a:pt x="223" y="104"/>
                </a:moveTo>
                <a:cubicBezTo>
                  <a:pt x="220" y="114"/>
                  <a:pt x="223" y="111"/>
                  <a:pt x="210" y="118"/>
                </a:cubicBezTo>
                <a:cubicBezTo>
                  <a:pt x="210" y="109"/>
                  <a:pt x="207" y="111"/>
                  <a:pt x="223" y="104"/>
                </a:cubicBezTo>
                <a:close/>
                <a:moveTo>
                  <a:pt x="218" y="123"/>
                </a:moveTo>
                <a:cubicBezTo>
                  <a:pt x="215" y="134"/>
                  <a:pt x="218" y="131"/>
                  <a:pt x="209" y="135"/>
                </a:cubicBezTo>
                <a:cubicBezTo>
                  <a:pt x="210" y="125"/>
                  <a:pt x="207" y="128"/>
                  <a:pt x="218" y="123"/>
                </a:cubicBezTo>
                <a:close/>
                <a:moveTo>
                  <a:pt x="209" y="42"/>
                </a:moveTo>
                <a:cubicBezTo>
                  <a:pt x="207" y="56"/>
                  <a:pt x="207" y="53"/>
                  <a:pt x="201" y="55"/>
                </a:cubicBezTo>
                <a:cubicBezTo>
                  <a:pt x="201" y="55"/>
                  <a:pt x="203" y="50"/>
                  <a:pt x="209" y="42"/>
                </a:cubicBezTo>
                <a:close/>
                <a:moveTo>
                  <a:pt x="193" y="48"/>
                </a:moveTo>
                <a:cubicBezTo>
                  <a:pt x="195" y="47"/>
                  <a:pt x="197" y="46"/>
                  <a:pt x="199" y="45"/>
                </a:cubicBezTo>
                <a:cubicBezTo>
                  <a:pt x="190" y="61"/>
                  <a:pt x="190" y="65"/>
                  <a:pt x="193" y="48"/>
                </a:cubicBezTo>
                <a:close/>
                <a:moveTo>
                  <a:pt x="195" y="67"/>
                </a:moveTo>
                <a:cubicBezTo>
                  <a:pt x="209" y="61"/>
                  <a:pt x="206" y="59"/>
                  <a:pt x="204" y="77"/>
                </a:cubicBezTo>
                <a:cubicBezTo>
                  <a:pt x="185" y="85"/>
                  <a:pt x="185" y="88"/>
                  <a:pt x="195" y="67"/>
                </a:cubicBezTo>
                <a:close/>
                <a:moveTo>
                  <a:pt x="202" y="88"/>
                </a:moveTo>
                <a:cubicBezTo>
                  <a:pt x="200" y="95"/>
                  <a:pt x="203" y="92"/>
                  <a:pt x="186" y="99"/>
                </a:cubicBezTo>
                <a:cubicBezTo>
                  <a:pt x="186" y="99"/>
                  <a:pt x="186" y="101"/>
                  <a:pt x="187" y="94"/>
                </a:cubicBezTo>
                <a:cubicBezTo>
                  <a:pt x="192" y="92"/>
                  <a:pt x="197" y="90"/>
                  <a:pt x="202" y="88"/>
                </a:cubicBezTo>
                <a:close/>
                <a:moveTo>
                  <a:pt x="188" y="29"/>
                </a:moveTo>
                <a:cubicBezTo>
                  <a:pt x="187" y="35"/>
                  <a:pt x="187" y="35"/>
                  <a:pt x="187" y="35"/>
                </a:cubicBezTo>
                <a:cubicBezTo>
                  <a:pt x="182" y="36"/>
                  <a:pt x="177" y="40"/>
                  <a:pt x="188" y="29"/>
                </a:cubicBezTo>
                <a:close/>
                <a:moveTo>
                  <a:pt x="173" y="57"/>
                </a:moveTo>
                <a:cubicBezTo>
                  <a:pt x="188" y="51"/>
                  <a:pt x="186" y="49"/>
                  <a:pt x="184" y="62"/>
                </a:cubicBezTo>
                <a:cubicBezTo>
                  <a:pt x="170" y="68"/>
                  <a:pt x="172" y="70"/>
                  <a:pt x="173" y="57"/>
                </a:cubicBezTo>
                <a:close/>
                <a:moveTo>
                  <a:pt x="182" y="72"/>
                </a:moveTo>
                <a:cubicBezTo>
                  <a:pt x="180" y="90"/>
                  <a:pt x="183" y="86"/>
                  <a:pt x="169" y="91"/>
                </a:cubicBezTo>
                <a:cubicBezTo>
                  <a:pt x="172" y="74"/>
                  <a:pt x="168" y="79"/>
                  <a:pt x="182" y="72"/>
                </a:cubicBezTo>
                <a:close/>
                <a:moveTo>
                  <a:pt x="167" y="38"/>
                </a:moveTo>
                <a:cubicBezTo>
                  <a:pt x="167" y="44"/>
                  <a:pt x="170" y="41"/>
                  <a:pt x="154" y="49"/>
                </a:cubicBezTo>
                <a:cubicBezTo>
                  <a:pt x="157" y="43"/>
                  <a:pt x="154" y="45"/>
                  <a:pt x="167" y="38"/>
                </a:cubicBezTo>
                <a:close/>
                <a:moveTo>
                  <a:pt x="152" y="36"/>
                </a:moveTo>
                <a:cubicBezTo>
                  <a:pt x="150" y="38"/>
                  <a:pt x="150" y="38"/>
                  <a:pt x="150" y="38"/>
                </a:cubicBezTo>
                <a:lnTo>
                  <a:pt x="152" y="36"/>
                </a:lnTo>
                <a:close/>
                <a:moveTo>
                  <a:pt x="150" y="86"/>
                </a:moveTo>
                <a:cubicBezTo>
                  <a:pt x="154" y="85"/>
                  <a:pt x="153" y="83"/>
                  <a:pt x="148" y="100"/>
                </a:cubicBezTo>
                <a:cubicBezTo>
                  <a:pt x="146" y="101"/>
                  <a:pt x="146" y="103"/>
                  <a:pt x="150" y="86"/>
                </a:cubicBezTo>
                <a:close/>
                <a:moveTo>
                  <a:pt x="144" y="111"/>
                </a:moveTo>
                <a:cubicBezTo>
                  <a:pt x="146" y="111"/>
                  <a:pt x="146" y="110"/>
                  <a:pt x="144" y="118"/>
                </a:cubicBezTo>
                <a:cubicBezTo>
                  <a:pt x="144" y="118"/>
                  <a:pt x="143" y="120"/>
                  <a:pt x="144" y="111"/>
                </a:cubicBezTo>
                <a:close/>
                <a:moveTo>
                  <a:pt x="142" y="26"/>
                </a:moveTo>
                <a:cubicBezTo>
                  <a:pt x="143" y="32"/>
                  <a:pt x="143" y="31"/>
                  <a:pt x="134" y="35"/>
                </a:cubicBezTo>
                <a:cubicBezTo>
                  <a:pt x="137" y="31"/>
                  <a:pt x="139" y="29"/>
                  <a:pt x="142" y="26"/>
                </a:cubicBezTo>
                <a:close/>
                <a:moveTo>
                  <a:pt x="142" y="40"/>
                </a:moveTo>
                <a:cubicBezTo>
                  <a:pt x="142" y="43"/>
                  <a:pt x="145" y="40"/>
                  <a:pt x="125" y="51"/>
                </a:cubicBezTo>
                <a:cubicBezTo>
                  <a:pt x="126" y="45"/>
                  <a:pt x="125" y="47"/>
                  <a:pt x="142" y="40"/>
                </a:cubicBezTo>
                <a:close/>
                <a:moveTo>
                  <a:pt x="125" y="61"/>
                </a:moveTo>
                <a:cubicBezTo>
                  <a:pt x="130" y="58"/>
                  <a:pt x="136" y="55"/>
                  <a:pt x="142" y="52"/>
                </a:cubicBezTo>
                <a:cubicBezTo>
                  <a:pt x="141" y="55"/>
                  <a:pt x="141" y="55"/>
                  <a:pt x="141" y="55"/>
                </a:cubicBezTo>
                <a:cubicBezTo>
                  <a:pt x="136" y="58"/>
                  <a:pt x="130" y="60"/>
                  <a:pt x="124" y="63"/>
                </a:cubicBezTo>
                <a:lnTo>
                  <a:pt x="125" y="61"/>
                </a:lnTo>
                <a:close/>
                <a:moveTo>
                  <a:pt x="123" y="79"/>
                </a:moveTo>
                <a:cubicBezTo>
                  <a:pt x="128" y="77"/>
                  <a:pt x="127" y="78"/>
                  <a:pt x="127" y="78"/>
                </a:cubicBezTo>
                <a:cubicBezTo>
                  <a:pt x="124" y="90"/>
                  <a:pt x="126" y="87"/>
                  <a:pt x="121" y="89"/>
                </a:cubicBezTo>
                <a:cubicBezTo>
                  <a:pt x="122" y="82"/>
                  <a:pt x="122" y="86"/>
                  <a:pt x="123" y="79"/>
                </a:cubicBezTo>
                <a:close/>
                <a:moveTo>
                  <a:pt x="122" y="98"/>
                </a:moveTo>
                <a:cubicBezTo>
                  <a:pt x="121" y="103"/>
                  <a:pt x="120" y="108"/>
                  <a:pt x="119" y="112"/>
                </a:cubicBezTo>
                <a:cubicBezTo>
                  <a:pt x="116" y="114"/>
                  <a:pt x="116" y="114"/>
                  <a:pt x="116" y="114"/>
                </a:cubicBezTo>
                <a:cubicBezTo>
                  <a:pt x="121" y="97"/>
                  <a:pt x="118" y="100"/>
                  <a:pt x="122" y="98"/>
                </a:cubicBezTo>
                <a:close/>
                <a:moveTo>
                  <a:pt x="118" y="33"/>
                </a:moveTo>
                <a:cubicBezTo>
                  <a:pt x="118" y="43"/>
                  <a:pt x="119" y="41"/>
                  <a:pt x="109" y="45"/>
                </a:cubicBezTo>
                <a:cubicBezTo>
                  <a:pt x="112" y="40"/>
                  <a:pt x="115" y="36"/>
                  <a:pt x="118" y="33"/>
                </a:cubicBezTo>
                <a:close/>
                <a:moveTo>
                  <a:pt x="103" y="54"/>
                </a:moveTo>
                <a:cubicBezTo>
                  <a:pt x="118" y="50"/>
                  <a:pt x="117" y="48"/>
                  <a:pt x="113" y="57"/>
                </a:cubicBezTo>
                <a:cubicBezTo>
                  <a:pt x="97" y="67"/>
                  <a:pt x="94" y="72"/>
                  <a:pt x="103" y="54"/>
                </a:cubicBezTo>
                <a:close/>
                <a:moveTo>
                  <a:pt x="113" y="142"/>
                </a:moveTo>
                <a:cubicBezTo>
                  <a:pt x="112" y="150"/>
                  <a:pt x="116" y="145"/>
                  <a:pt x="92" y="158"/>
                </a:cubicBezTo>
                <a:cubicBezTo>
                  <a:pt x="95" y="149"/>
                  <a:pt x="91" y="153"/>
                  <a:pt x="113" y="142"/>
                </a:cubicBezTo>
                <a:close/>
                <a:moveTo>
                  <a:pt x="107" y="275"/>
                </a:moveTo>
                <a:cubicBezTo>
                  <a:pt x="107" y="284"/>
                  <a:pt x="108" y="282"/>
                  <a:pt x="103" y="285"/>
                </a:cubicBezTo>
                <a:cubicBezTo>
                  <a:pt x="103" y="276"/>
                  <a:pt x="101" y="278"/>
                  <a:pt x="107" y="275"/>
                </a:cubicBezTo>
                <a:close/>
                <a:moveTo>
                  <a:pt x="103" y="268"/>
                </a:moveTo>
                <a:cubicBezTo>
                  <a:pt x="104" y="266"/>
                  <a:pt x="103" y="267"/>
                  <a:pt x="106" y="265"/>
                </a:cubicBezTo>
                <a:cubicBezTo>
                  <a:pt x="108" y="266"/>
                  <a:pt x="109" y="265"/>
                  <a:pt x="103" y="268"/>
                </a:cubicBezTo>
                <a:close/>
                <a:moveTo>
                  <a:pt x="107" y="292"/>
                </a:moveTo>
                <a:cubicBezTo>
                  <a:pt x="106" y="302"/>
                  <a:pt x="108" y="300"/>
                  <a:pt x="100" y="307"/>
                </a:cubicBezTo>
                <a:cubicBezTo>
                  <a:pt x="102" y="292"/>
                  <a:pt x="101" y="295"/>
                  <a:pt x="107" y="292"/>
                </a:cubicBezTo>
                <a:close/>
                <a:moveTo>
                  <a:pt x="108" y="331"/>
                </a:moveTo>
                <a:cubicBezTo>
                  <a:pt x="114" y="327"/>
                  <a:pt x="113" y="326"/>
                  <a:pt x="114" y="335"/>
                </a:cubicBezTo>
                <a:cubicBezTo>
                  <a:pt x="104" y="339"/>
                  <a:pt x="106" y="340"/>
                  <a:pt x="108" y="331"/>
                </a:cubicBezTo>
                <a:close/>
                <a:moveTo>
                  <a:pt x="109" y="321"/>
                </a:moveTo>
                <a:cubicBezTo>
                  <a:pt x="110" y="316"/>
                  <a:pt x="109" y="318"/>
                  <a:pt x="114" y="315"/>
                </a:cubicBezTo>
                <a:cubicBezTo>
                  <a:pt x="114" y="319"/>
                  <a:pt x="114" y="319"/>
                  <a:pt x="114" y="319"/>
                </a:cubicBezTo>
                <a:cubicBezTo>
                  <a:pt x="112" y="320"/>
                  <a:pt x="111" y="321"/>
                  <a:pt x="109" y="321"/>
                </a:cubicBezTo>
                <a:close/>
                <a:moveTo>
                  <a:pt x="111" y="308"/>
                </a:moveTo>
                <a:cubicBezTo>
                  <a:pt x="112" y="307"/>
                  <a:pt x="113" y="306"/>
                  <a:pt x="115" y="305"/>
                </a:cubicBezTo>
                <a:cubicBezTo>
                  <a:pt x="115" y="307"/>
                  <a:pt x="115" y="306"/>
                  <a:pt x="111" y="308"/>
                </a:cubicBezTo>
                <a:close/>
                <a:moveTo>
                  <a:pt x="110" y="158"/>
                </a:moveTo>
                <a:cubicBezTo>
                  <a:pt x="108" y="172"/>
                  <a:pt x="111" y="168"/>
                  <a:pt x="87" y="180"/>
                </a:cubicBezTo>
                <a:cubicBezTo>
                  <a:pt x="88" y="168"/>
                  <a:pt x="86" y="171"/>
                  <a:pt x="110" y="158"/>
                </a:cubicBezTo>
                <a:close/>
                <a:moveTo>
                  <a:pt x="89" y="57"/>
                </a:moveTo>
                <a:cubicBezTo>
                  <a:pt x="89" y="57"/>
                  <a:pt x="90" y="58"/>
                  <a:pt x="88" y="60"/>
                </a:cubicBezTo>
                <a:cubicBezTo>
                  <a:pt x="90" y="58"/>
                  <a:pt x="89" y="57"/>
                  <a:pt x="89" y="57"/>
                </a:cubicBezTo>
                <a:close/>
                <a:moveTo>
                  <a:pt x="90" y="64"/>
                </a:moveTo>
                <a:cubicBezTo>
                  <a:pt x="86" y="72"/>
                  <a:pt x="86" y="73"/>
                  <a:pt x="85" y="75"/>
                </a:cubicBezTo>
                <a:cubicBezTo>
                  <a:pt x="79" y="80"/>
                  <a:pt x="76" y="81"/>
                  <a:pt x="81" y="87"/>
                </a:cubicBezTo>
                <a:cubicBezTo>
                  <a:pt x="79" y="95"/>
                  <a:pt x="81" y="92"/>
                  <a:pt x="75" y="96"/>
                </a:cubicBezTo>
                <a:cubicBezTo>
                  <a:pt x="75" y="83"/>
                  <a:pt x="73" y="81"/>
                  <a:pt x="90" y="64"/>
                </a:cubicBezTo>
                <a:close/>
                <a:moveTo>
                  <a:pt x="85" y="129"/>
                </a:moveTo>
                <a:cubicBezTo>
                  <a:pt x="78" y="133"/>
                  <a:pt x="80" y="134"/>
                  <a:pt x="87" y="117"/>
                </a:cubicBezTo>
                <a:cubicBezTo>
                  <a:pt x="86" y="121"/>
                  <a:pt x="85" y="125"/>
                  <a:pt x="85" y="129"/>
                </a:cubicBezTo>
                <a:close/>
                <a:moveTo>
                  <a:pt x="85" y="223"/>
                </a:moveTo>
                <a:cubicBezTo>
                  <a:pt x="85" y="223"/>
                  <a:pt x="85" y="226"/>
                  <a:pt x="84" y="229"/>
                </a:cubicBezTo>
                <a:cubicBezTo>
                  <a:pt x="85" y="227"/>
                  <a:pt x="85" y="225"/>
                  <a:pt x="85" y="223"/>
                </a:cubicBezTo>
                <a:close/>
                <a:moveTo>
                  <a:pt x="84" y="237"/>
                </a:moveTo>
                <a:cubicBezTo>
                  <a:pt x="84" y="241"/>
                  <a:pt x="84" y="242"/>
                  <a:pt x="84" y="245"/>
                </a:cubicBezTo>
                <a:cubicBezTo>
                  <a:pt x="84" y="245"/>
                  <a:pt x="84" y="240"/>
                  <a:pt x="84" y="237"/>
                </a:cubicBezTo>
                <a:close/>
                <a:moveTo>
                  <a:pt x="76" y="180"/>
                </a:moveTo>
                <a:cubicBezTo>
                  <a:pt x="73" y="182"/>
                  <a:pt x="73" y="182"/>
                  <a:pt x="73" y="182"/>
                </a:cubicBezTo>
                <a:cubicBezTo>
                  <a:pt x="71" y="189"/>
                  <a:pt x="69" y="190"/>
                  <a:pt x="70" y="183"/>
                </a:cubicBezTo>
                <a:cubicBezTo>
                  <a:pt x="72" y="181"/>
                  <a:pt x="74" y="180"/>
                  <a:pt x="76" y="179"/>
                </a:cubicBezTo>
                <a:lnTo>
                  <a:pt x="76" y="180"/>
                </a:lnTo>
                <a:close/>
                <a:moveTo>
                  <a:pt x="79" y="266"/>
                </a:moveTo>
                <a:cubicBezTo>
                  <a:pt x="81" y="269"/>
                  <a:pt x="81" y="269"/>
                  <a:pt x="81" y="269"/>
                </a:cubicBezTo>
                <a:cubicBezTo>
                  <a:pt x="79" y="270"/>
                  <a:pt x="77" y="271"/>
                  <a:pt x="75" y="272"/>
                </a:cubicBezTo>
                <a:cubicBezTo>
                  <a:pt x="76" y="268"/>
                  <a:pt x="75" y="269"/>
                  <a:pt x="79" y="266"/>
                </a:cubicBezTo>
                <a:close/>
                <a:moveTo>
                  <a:pt x="75" y="228"/>
                </a:moveTo>
                <a:cubicBezTo>
                  <a:pt x="75" y="236"/>
                  <a:pt x="75" y="234"/>
                  <a:pt x="71" y="237"/>
                </a:cubicBezTo>
                <a:cubicBezTo>
                  <a:pt x="72" y="228"/>
                  <a:pt x="71" y="230"/>
                  <a:pt x="75" y="228"/>
                </a:cubicBezTo>
                <a:close/>
                <a:moveTo>
                  <a:pt x="82" y="278"/>
                </a:moveTo>
                <a:cubicBezTo>
                  <a:pt x="81" y="283"/>
                  <a:pt x="83" y="280"/>
                  <a:pt x="74" y="287"/>
                </a:cubicBezTo>
                <a:cubicBezTo>
                  <a:pt x="74" y="280"/>
                  <a:pt x="73" y="282"/>
                  <a:pt x="82" y="278"/>
                </a:cubicBezTo>
                <a:close/>
                <a:moveTo>
                  <a:pt x="75" y="150"/>
                </a:moveTo>
                <a:cubicBezTo>
                  <a:pt x="76" y="144"/>
                  <a:pt x="75" y="146"/>
                  <a:pt x="82" y="141"/>
                </a:cubicBezTo>
                <a:cubicBezTo>
                  <a:pt x="81" y="149"/>
                  <a:pt x="83" y="147"/>
                  <a:pt x="75" y="150"/>
                </a:cubicBezTo>
                <a:close/>
                <a:moveTo>
                  <a:pt x="76" y="106"/>
                </a:moveTo>
                <a:cubicBezTo>
                  <a:pt x="76" y="109"/>
                  <a:pt x="76" y="109"/>
                  <a:pt x="76" y="109"/>
                </a:cubicBezTo>
                <a:cubicBezTo>
                  <a:pt x="73" y="110"/>
                  <a:pt x="74" y="110"/>
                  <a:pt x="74" y="107"/>
                </a:cubicBezTo>
                <a:lnTo>
                  <a:pt x="76" y="106"/>
                </a:lnTo>
                <a:close/>
                <a:moveTo>
                  <a:pt x="79" y="166"/>
                </a:moveTo>
                <a:cubicBezTo>
                  <a:pt x="70" y="172"/>
                  <a:pt x="72" y="174"/>
                  <a:pt x="74" y="161"/>
                </a:cubicBezTo>
                <a:cubicBezTo>
                  <a:pt x="82" y="158"/>
                  <a:pt x="80" y="157"/>
                  <a:pt x="79" y="166"/>
                </a:cubicBezTo>
                <a:close/>
                <a:moveTo>
                  <a:pt x="73" y="119"/>
                </a:moveTo>
                <a:cubicBezTo>
                  <a:pt x="72" y="124"/>
                  <a:pt x="70" y="134"/>
                  <a:pt x="73" y="136"/>
                </a:cubicBezTo>
                <a:cubicBezTo>
                  <a:pt x="66" y="141"/>
                  <a:pt x="70" y="142"/>
                  <a:pt x="73" y="119"/>
                </a:cubicBezTo>
                <a:close/>
                <a:moveTo>
                  <a:pt x="66" y="152"/>
                </a:moveTo>
                <a:cubicBezTo>
                  <a:pt x="72" y="148"/>
                  <a:pt x="71" y="147"/>
                  <a:pt x="70" y="153"/>
                </a:cubicBezTo>
                <a:cubicBezTo>
                  <a:pt x="66" y="155"/>
                  <a:pt x="66" y="155"/>
                  <a:pt x="66" y="155"/>
                </a:cubicBezTo>
                <a:lnTo>
                  <a:pt x="66" y="152"/>
                </a:lnTo>
                <a:close/>
                <a:moveTo>
                  <a:pt x="68" y="284"/>
                </a:moveTo>
                <a:cubicBezTo>
                  <a:pt x="68" y="284"/>
                  <a:pt x="68" y="283"/>
                  <a:pt x="68" y="291"/>
                </a:cubicBezTo>
                <a:cubicBezTo>
                  <a:pt x="68" y="291"/>
                  <a:pt x="67" y="293"/>
                  <a:pt x="68" y="284"/>
                </a:cubicBezTo>
                <a:close/>
                <a:moveTo>
                  <a:pt x="68" y="302"/>
                </a:moveTo>
                <a:cubicBezTo>
                  <a:pt x="66" y="303"/>
                  <a:pt x="66" y="304"/>
                  <a:pt x="66" y="304"/>
                </a:cubicBezTo>
                <a:cubicBezTo>
                  <a:pt x="66" y="304"/>
                  <a:pt x="66" y="303"/>
                  <a:pt x="68" y="302"/>
                </a:cubicBezTo>
                <a:close/>
                <a:moveTo>
                  <a:pt x="67" y="210"/>
                </a:moveTo>
                <a:cubicBezTo>
                  <a:pt x="65" y="211"/>
                  <a:pt x="66" y="213"/>
                  <a:pt x="68" y="198"/>
                </a:cubicBezTo>
                <a:cubicBezTo>
                  <a:pt x="70" y="197"/>
                  <a:pt x="70" y="195"/>
                  <a:pt x="67" y="210"/>
                </a:cubicBezTo>
                <a:close/>
                <a:moveTo>
                  <a:pt x="65" y="80"/>
                </a:moveTo>
                <a:cubicBezTo>
                  <a:pt x="65" y="84"/>
                  <a:pt x="66" y="83"/>
                  <a:pt x="62" y="87"/>
                </a:cubicBezTo>
                <a:cubicBezTo>
                  <a:pt x="63" y="85"/>
                  <a:pt x="64" y="82"/>
                  <a:pt x="65" y="80"/>
                </a:cubicBezTo>
                <a:close/>
                <a:moveTo>
                  <a:pt x="62" y="93"/>
                </a:moveTo>
                <a:cubicBezTo>
                  <a:pt x="60" y="98"/>
                  <a:pt x="60" y="98"/>
                  <a:pt x="58" y="107"/>
                </a:cubicBezTo>
                <a:cubicBezTo>
                  <a:pt x="61" y="94"/>
                  <a:pt x="59" y="96"/>
                  <a:pt x="62" y="93"/>
                </a:cubicBezTo>
                <a:close/>
                <a:moveTo>
                  <a:pt x="59" y="167"/>
                </a:moveTo>
                <a:cubicBezTo>
                  <a:pt x="56" y="184"/>
                  <a:pt x="58" y="181"/>
                  <a:pt x="52" y="186"/>
                </a:cubicBezTo>
                <a:cubicBezTo>
                  <a:pt x="54" y="168"/>
                  <a:pt x="52" y="170"/>
                  <a:pt x="59" y="167"/>
                </a:cubicBezTo>
                <a:close/>
                <a:moveTo>
                  <a:pt x="58" y="256"/>
                </a:moveTo>
                <a:cubicBezTo>
                  <a:pt x="58" y="259"/>
                  <a:pt x="58" y="259"/>
                  <a:pt x="58" y="259"/>
                </a:cubicBezTo>
                <a:cubicBezTo>
                  <a:pt x="55" y="260"/>
                  <a:pt x="56" y="261"/>
                  <a:pt x="56" y="258"/>
                </a:cubicBezTo>
                <a:lnTo>
                  <a:pt x="58" y="256"/>
                </a:lnTo>
                <a:close/>
                <a:moveTo>
                  <a:pt x="18" y="183"/>
                </a:moveTo>
                <a:cubicBezTo>
                  <a:pt x="18" y="194"/>
                  <a:pt x="20" y="204"/>
                  <a:pt x="21" y="215"/>
                </a:cubicBezTo>
                <a:cubicBezTo>
                  <a:pt x="20" y="204"/>
                  <a:pt x="18" y="194"/>
                  <a:pt x="18" y="183"/>
                </a:cubicBezTo>
                <a:close/>
                <a:moveTo>
                  <a:pt x="54" y="82"/>
                </a:moveTo>
                <a:cubicBezTo>
                  <a:pt x="49" y="91"/>
                  <a:pt x="47" y="98"/>
                  <a:pt x="44" y="109"/>
                </a:cubicBezTo>
                <a:cubicBezTo>
                  <a:pt x="34" y="124"/>
                  <a:pt x="27" y="137"/>
                  <a:pt x="22" y="155"/>
                </a:cubicBezTo>
                <a:cubicBezTo>
                  <a:pt x="18" y="168"/>
                  <a:pt x="28" y="108"/>
                  <a:pt x="54" y="82"/>
                </a:cubicBezTo>
                <a:close/>
                <a:moveTo>
                  <a:pt x="44" y="193"/>
                </a:moveTo>
                <a:cubicBezTo>
                  <a:pt x="43" y="195"/>
                  <a:pt x="43" y="196"/>
                  <a:pt x="47" y="171"/>
                </a:cubicBezTo>
                <a:cubicBezTo>
                  <a:pt x="47" y="171"/>
                  <a:pt x="47" y="170"/>
                  <a:pt x="44" y="193"/>
                </a:cubicBezTo>
                <a:close/>
                <a:moveTo>
                  <a:pt x="49" y="254"/>
                </a:moveTo>
                <a:cubicBezTo>
                  <a:pt x="44" y="260"/>
                  <a:pt x="46" y="260"/>
                  <a:pt x="47" y="243"/>
                </a:cubicBezTo>
                <a:cubicBezTo>
                  <a:pt x="52" y="249"/>
                  <a:pt x="51" y="244"/>
                  <a:pt x="49" y="254"/>
                </a:cubicBezTo>
                <a:close/>
                <a:moveTo>
                  <a:pt x="25" y="216"/>
                </a:moveTo>
                <a:cubicBezTo>
                  <a:pt x="22" y="187"/>
                  <a:pt x="17" y="161"/>
                  <a:pt x="41" y="121"/>
                </a:cubicBezTo>
                <a:cubicBezTo>
                  <a:pt x="33" y="158"/>
                  <a:pt x="27" y="186"/>
                  <a:pt x="25" y="216"/>
                </a:cubicBezTo>
                <a:close/>
                <a:moveTo>
                  <a:pt x="31" y="210"/>
                </a:moveTo>
                <a:cubicBezTo>
                  <a:pt x="32" y="202"/>
                  <a:pt x="32" y="193"/>
                  <a:pt x="33" y="184"/>
                </a:cubicBezTo>
                <a:cubicBezTo>
                  <a:pt x="33" y="205"/>
                  <a:pt x="35" y="196"/>
                  <a:pt x="31" y="210"/>
                </a:cubicBezTo>
                <a:close/>
                <a:moveTo>
                  <a:pt x="28" y="226"/>
                </a:moveTo>
                <a:cubicBezTo>
                  <a:pt x="29" y="227"/>
                  <a:pt x="29" y="227"/>
                  <a:pt x="29" y="227"/>
                </a:cubicBezTo>
                <a:cubicBezTo>
                  <a:pt x="31" y="227"/>
                  <a:pt x="31" y="226"/>
                  <a:pt x="35" y="212"/>
                </a:cubicBezTo>
                <a:cubicBezTo>
                  <a:pt x="39" y="243"/>
                  <a:pt x="26" y="283"/>
                  <a:pt x="28" y="226"/>
                </a:cubicBezTo>
                <a:close/>
                <a:moveTo>
                  <a:pt x="39" y="284"/>
                </a:moveTo>
                <a:cubicBezTo>
                  <a:pt x="38" y="281"/>
                  <a:pt x="37" y="280"/>
                  <a:pt x="37" y="277"/>
                </a:cubicBezTo>
                <a:cubicBezTo>
                  <a:pt x="41" y="275"/>
                  <a:pt x="40" y="274"/>
                  <a:pt x="39" y="284"/>
                </a:cubicBezTo>
                <a:close/>
                <a:moveTo>
                  <a:pt x="37" y="267"/>
                </a:moveTo>
                <a:cubicBezTo>
                  <a:pt x="39" y="238"/>
                  <a:pt x="37" y="246"/>
                  <a:pt x="42" y="243"/>
                </a:cubicBezTo>
                <a:cubicBezTo>
                  <a:pt x="41" y="265"/>
                  <a:pt x="43" y="259"/>
                  <a:pt x="37" y="267"/>
                </a:cubicBezTo>
                <a:close/>
                <a:moveTo>
                  <a:pt x="45" y="313"/>
                </a:moveTo>
                <a:cubicBezTo>
                  <a:pt x="39" y="289"/>
                  <a:pt x="45" y="284"/>
                  <a:pt x="49" y="271"/>
                </a:cubicBezTo>
                <a:cubicBezTo>
                  <a:pt x="51" y="270"/>
                  <a:pt x="51" y="270"/>
                  <a:pt x="51" y="273"/>
                </a:cubicBezTo>
                <a:cubicBezTo>
                  <a:pt x="51" y="284"/>
                  <a:pt x="53" y="278"/>
                  <a:pt x="46" y="285"/>
                </a:cubicBezTo>
                <a:cubicBezTo>
                  <a:pt x="44" y="287"/>
                  <a:pt x="46" y="293"/>
                  <a:pt x="51" y="291"/>
                </a:cubicBezTo>
                <a:cubicBezTo>
                  <a:pt x="53" y="307"/>
                  <a:pt x="54" y="302"/>
                  <a:pt x="45" y="313"/>
                </a:cubicBezTo>
                <a:close/>
                <a:moveTo>
                  <a:pt x="48" y="225"/>
                </a:moveTo>
                <a:cubicBezTo>
                  <a:pt x="50" y="202"/>
                  <a:pt x="48" y="206"/>
                  <a:pt x="54" y="204"/>
                </a:cubicBezTo>
                <a:cubicBezTo>
                  <a:pt x="52" y="225"/>
                  <a:pt x="55" y="219"/>
                  <a:pt x="48" y="225"/>
                </a:cubicBezTo>
                <a:close/>
                <a:moveTo>
                  <a:pt x="55" y="276"/>
                </a:moveTo>
                <a:cubicBezTo>
                  <a:pt x="55" y="274"/>
                  <a:pt x="55" y="271"/>
                  <a:pt x="55" y="268"/>
                </a:cubicBezTo>
                <a:cubicBezTo>
                  <a:pt x="58" y="267"/>
                  <a:pt x="58" y="267"/>
                  <a:pt x="58" y="267"/>
                </a:cubicBezTo>
                <a:cubicBezTo>
                  <a:pt x="58" y="269"/>
                  <a:pt x="58" y="272"/>
                  <a:pt x="57" y="274"/>
                </a:cubicBezTo>
                <a:lnTo>
                  <a:pt x="55" y="276"/>
                </a:lnTo>
                <a:close/>
                <a:moveTo>
                  <a:pt x="59" y="299"/>
                </a:moveTo>
                <a:cubicBezTo>
                  <a:pt x="58" y="300"/>
                  <a:pt x="58" y="300"/>
                  <a:pt x="58" y="300"/>
                </a:cubicBezTo>
                <a:cubicBezTo>
                  <a:pt x="59" y="293"/>
                  <a:pt x="59" y="291"/>
                  <a:pt x="59" y="299"/>
                </a:cubicBezTo>
                <a:close/>
                <a:moveTo>
                  <a:pt x="57" y="211"/>
                </a:moveTo>
                <a:cubicBezTo>
                  <a:pt x="58" y="208"/>
                  <a:pt x="58" y="205"/>
                  <a:pt x="58" y="202"/>
                </a:cubicBezTo>
                <a:cubicBezTo>
                  <a:pt x="58" y="202"/>
                  <a:pt x="59" y="200"/>
                  <a:pt x="57" y="211"/>
                </a:cubicBezTo>
                <a:close/>
                <a:moveTo>
                  <a:pt x="59" y="227"/>
                </a:moveTo>
                <a:cubicBezTo>
                  <a:pt x="59" y="225"/>
                  <a:pt x="60" y="225"/>
                  <a:pt x="60" y="225"/>
                </a:cubicBezTo>
                <a:cubicBezTo>
                  <a:pt x="60" y="225"/>
                  <a:pt x="59" y="225"/>
                  <a:pt x="59" y="227"/>
                </a:cubicBezTo>
                <a:close/>
                <a:moveTo>
                  <a:pt x="59" y="192"/>
                </a:moveTo>
                <a:cubicBezTo>
                  <a:pt x="62" y="191"/>
                  <a:pt x="61" y="192"/>
                  <a:pt x="62" y="189"/>
                </a:cubicBezTo>
                <a:cubicBezTo>
                  <a:pt x="61" y="192"/>
                  <a:pt x="62" y="191"/>
                  <a:pt x="59" y="192"/>
                </a:cubicBezTo>
                <a:close/>
                <a:moveTo>
                  <a:pt x="62" y="178"/>
                </a:moveTo>
                <a:cubicBezTo>
                  <a:pt x="62" y="174"/>
                  <a:pt x="63" y="170"/>
                  <a:pt x="64" y="166"/>
                </a:cubicBezTo>
                <a:cubicBezTo>
                  <a:pt x="67" y="164"/>
                  <a:pt x="67" y="164"/>
                  <a:pt x="67" y="164"/>
                </a:cubicBezTo>
                <a:cubicBezTo>
                  <a:pt x="64" y="178"/>
                  <a:pt x="65" y="176"/>
                  <a:pt x="62" y="178"/>
                </a:cubicBezTo>
                <a:close/>
                <a:moveTo>
                  <a:pt x="65" y="222"/>
                </a:moveTo>
                <a:cubicBezTo>
                  <a:pt x="65" y="222"/>
                  <a:pt x="65" y="222"/>
                  <a:pt x="65" y="222"/>
                </a:cubicBezTo>
                <a:close/>
                <a:moveTo>
                  <a:pt x="66" y="340"/>
                </a:moveTo>
                <a:cubicBezTo>
                  <a:pt x="63" y="332"/>
                  <a:pt x="63" y="322"/>
                  <a:pt x="64" y="314"/>
                </a:cubicBezTo>
                <a:cubicBezTo>
                  <a:pt x="65" y="313"/>
                  <a:pt x="67" y="312"/>
                  <a:pt x="68" y="312"/>
                </a:cubicBezTo>
                <a:cubicBezTo>
                  <a:pt x="70" y="337"/>
                  <a:pt x="75" y="327"/>
                  <a:pt x="66" y="340"/>
                </a:cubicBezTo>
                <a:close/>
                <a:moveTo>
                  <a:pt x="69" y="264"/>
                </a:moveTo>
                <a:cubicBezTo>
                  <a:pt x="69" y="261"/>
                  <a:pt x="68" y="262"/>
                  <a:pt x="71" y="260"/>
                </a:cubicBezTo>
                <a:cubicBezTo>
                  <a:pt x="71" y="263"/>
                  <a:pt x="71" y="262"/>
                  <a:pt x="69" y="264"/>
                </a:cubicBezTo>
                <a:close/>
                <a:moveTo>
                  <a:pt x="69" y="253"/>
                </a:moveTo>
                <a:cubicBezTo>
                  <a:pt x="70" y="246"/>
                  <a:pt x="68" y="248"/>
                  <a:pt x="73" y="245"/>
                </a:cubicBezTo>
                <a:cubicBezTo>
                  <a:pt x="72" y="253"/>
                  <a:pt x="74" y="250"/>
                  <a:pt x="69" y="253"/>
                </a:cubicBezTo>
                <a:close/>
                <a:moveTo>
                  <a:pt x="74" y="298"/>
                </a:moveTo>
                <a:cubicBezTo>
                  <a:pt x="81" y="292"/>
                  <a:pt x="81" y="291"/>
                  <a:pt x="80" y="297"/>
                </a:cubicBezTo>
                <a:cubicBezTo>
                  <a:pt x="78" y="298"/>
                  <a:pt x="76" y="299"/>
                  <a:pt x="74" y="300"/>
                </a:cubicBezTo>
                <a:lnTo>
                  <a:pt x="74" y="298"/>
                </a:lnTo>
                <a:close/>
                <a:moveTo>
                  <a:pt x="74" y="308"/>
                </a:moveTo>
                <a:cubicBezTo>
                  <a:pt x="78" y="307"/>
                  <a:pt x="78" y="307"/>
                  <a:pt x="78" y="307"/>
                </a:cubicBezTo>
                <a:cubicBezTo>
                  <a:pt x="74" y="326"/>
                  <a:pt x="75" y="323"/>
                  <a:pt x="74" y="308"/>
                </a:cubicBezTo>
                <a:close/>
                <a:moveTo>
                  <a:pt x="79" y="341"/>
                </a:moveTo>
                <a:cubicBezTo>
                  <a:pt x="75" y="328"/>
                  <a:pt x="77" y="335"/>
                  <a:pt x="82" y="317"/>
                </a:cubicBezTo>
                <a:cubicBezTo>
                  <a:pt x="84" y="307"/>
                  <a:pt x="81" y="312"/>
                  <a:pt x="84" y="329"/>
                </a:cubicBezTo>
                <a:cubicBezTo>
                  <a:pt x="85" y="339"/>
                  <a:pt x="87" y="334"/>
                  <a:pt x="79" y="341"/>
                </a:cubicBezTo>
                <a:close/>
                <a:moveTo>
                  <a:pt x="87" y="189"/>
                </a:moveTo>
                <a:cubicBezTo>
                  <a:pt x="111" y="178"/>
                  <a:pt x="107" y="177"/>
                  <a:pt x="105" y="187"/>
                </a:cubicBezTo>
                <a:cubicBezTo>
                  <a:pt x="83" y="199"/>
                  <a:pt x="86" y="199"/>
                  <a:pt x="87" y="189"/>
                </a:cubicBezTo>
                <a:close/>
                <a:moveTo>
                  <a:pt x="90" y="219"/>
                </a:moveTo>
                <a:cubicBezTo>
                  <a:pt x="99" y="215"/>
                  <a:pt x="98" y="214"/>
                  <a:pt x="95" y="222"/>
                </a:cubicBezTo>
                <a:cubicBezTo>
                  <a:pt x="89" y="226"/>
                  <a:pt x="90" y="227"/>
                  <a:pt x="90" y="219"/>
                </a:cubicBezTo>
                <a:close/>
                <a:moveTo>
                  <a:pt x="91" y="240"/>
                </a:moveTo>
                <a:cubicBezTo>
                  <a:pt x="89" y="241"/>
                  <a:pt x="90" y="243"/>
                  <a:pt x="90" y="234"/>
                </a:cubicBezTo>
                <a:cubicBezTo>
                  <a:pt x="95" y="231"/>
                  <a:pt x="93" y="229"/>
                  <a:pt x="91" y="240"/>
                </a:cubicBezTo>
                <a:close/>
                <a:moveTo>
                  <a:pt x="90" y="325"/>
                </a:moveTo>
                <a:cubicBezTo>
                  <a:pt x="90" y="325"/>
                  <a:pt x="90" y="325"/>
                  <a:pt x="90" y="325"/>
                </a:cubicBezTo>
                <a:cubicBezTo>
                  <a:pt x="88" y="333"/>
                  <a:pt x="91" y="332"/>
                  <a:pt x="90" y="325"/>
                </a:cubicBezTo>
                <a:close/>
                <a:moveTo>
                  <a:pt x="88" y="317"/>
                </a:moveTo>
                <a:cubicBezTo>
                  <a:pt x="87" y="298"/>
                  <a:pt x="89" y="301"/>
                  <a:pt x="95" y="298"/>
                </a:cubicBezTo>
                <a:cubicBezTo>
                  <a:pt x="93" y="317"/>
                  <a:pt x="95" y="310"/>
                  <a:pt x="88" y="317"/>
                </a:cubicBezTo>
                <a:close/>
                <a:moveTo>
                  <a:pt x="93" y="344"/>
                </a:moveTo>
                <a:cubicBezTo>
                  <a:pt x="92" y="341"/>
                  <a:pt x="91" y="342"/>
                  <a:pt x="95" y="339"/>
                </a:cubicBezTo>
                <a:cubicBezTo>
                  <a:pt x="95" y="342"/>
                  <a:pt x="95" y="341"/>
                  <a:pt x="95" y="343"/>
                </a:cubicBezTo>
                <a:lnTo>
                  <a:pt x="93" y="344"/>
                </a:lnTo>
                <a:close/>
                <a:moveTo>
                  <a:pt x="88" y="292"/>
                </a:moveTo>
                <a:cubicBezTo>
                  <a:pt x="89" y="286"/>
                  <a:pt x="88" y="287"/>
                  <a:pt x="97" y="281"/>
                </a:cubicBezTo>
                <a:cubicBezTo>
                  <a:pt x="95" y="291"/>
                  <a:pt x="98" y="288"/>
                  <a:pt x="88" y="292"/>
                </a:cubicBezTo>
                <a:close/>
                <a:moveTo>
                  <a:pt x="90" y="276"/>
                </a:moveTo>
                <a:cubicBezTo>
                  <a:pt x="91" y="272"/>
                  <a:pt x="89" y="274"/>
                  <a:pt x="98" y="269"/>
                </a:cubicBezTo>
                <a:cubicBezTo>
                  <a:pt x="98" y="272"/>
                  <a:pt x="99" y="270"/>
                  <a:pt x="90" y="276"/>
                </a:cubicBezTo>
                <a:close/>
                <a:moveTo>
                  <a:pt x="98" y="260"/>
                </a:moveTo>
                <a:cubicBezTo>
                  <a:pt x="96" y="261"/>
                  <a:pt x="94" y="262"/>
                  <a:pt x="93" y="263"/>
                </a:cubicBezTo>
                <a:cubicBezTo>
                  <a:pt x="100" y="253"/>
                  <a:pt x="99" y="250"/>
                  <a:pt x="98" y="260"/>
                </a:cubicBezTo>
                <a:close/>
                <a:moveTo>
                  <a:pt x="91" y="203"/>
                </a:moveTo>
                <a:cubicBezTo>
                  <a:pt x="107" y="194"/>
                  <a:pt x="104" y="195"/>
                  <a:pt x="103" y="204"/>
                </a:cubicBezTo>
                <a:cubicBezTo>
                  <a:pt x="88" y="213"/>
                  <a:pt x="91" y="211"/>
                  <a:pt x="91" y="203"/>
                </a:cubicBezTo>
                <a:close/>
                <a:moveTo>
                  <a:pt x="98" y="322"/>
                </a:moveTo>
                <a:cubicBezTo>
                  <a:pt x="105" y="320"/>
                  <a:pt x="105" y="317"/>
                  <a:pt x="104" y="324"/>
                </a:cubicBezTo>
                <a:cubicBezTo>
                  <a:pt x="97" y="329"/>
                  <a:pt x="99" y="329"/>
                  <a:pt x="98" y="322"/>
                </a:cubicBezTo>
                <a:close/>
                <a:moveTo>
                  <a:pt x="99" y="337"/>
                </a:moveTo>
                <a:cubicBezTo>
                  <a:pt x="102" y="335"/>
                  <a:pt x="102" y="335"/>
                  <a:pt x="102" y="335"/>
                </a:cubicBezTo>
                <a:cubicBezTo>
                  <a:pt x="100" y="344"/>
                  <a:pt x="99" y="343"/>
                  <a:pt x="99" y="337"/>
                </a:cubicBezTo>
                <a:close/>
                <a:moveTo>
                  <a:pt x="106" y="370"/>
                </a:moveTo>
                <a:cubicBezTo>
                  <a:pt x="97" y="348"/>
                  <a:pt x="103" y="349"/>
                  <a:pt x="115" y="343"/>
                </a:cubicBezTo>
                <a:cubicBezTo>
                  <a:pt x="115" y="345"/>
                  <a:pt x="111" y="362"/>
                  <a:pt x="106" y="370"/>
                </a:cubicBezTo>
                <a:close/>
                <a:moveTo>
                  <a:pt x="111" y="297"/>
                </a:moveTo>
                <a:cubicBezTo>
                  <a:pt x="112" y="287"/>
                  <a:pt x="110" y="290"/>
                  <a:pt x="117" y="286"/>
                </a:cubicBezTo>
                <a:cubicBezTo>
                  <a:pt x="116" y="296"/>
                  <a:pt x="118" y="293"/>
                  <a:pt x="111" y="297"/>
                </a:cubicBezTo>
                <a:close/>
                <a:moveTo>
                  <a:pt x="117" y="326"/>
                </a:moveTo>
                <a:cubicBezTo>
                  <a:pt x="117" y="328"/>
                  <a:pt x="118" y="330"/>
                  <a:pt x="118" y="333"/>
                </a:cubicBezTo>
                <a:cubicBezTo>
                  <a:pt x="117" y="327"/>
                  <a:pt x="117" y="326"/>
                  <a:pt x="117" y="326"/>
                </a:cubicBezTo>
                <a:close/>
                <a:moveTo>
                  <a:pt x="118" y="316"/>
                </a:moveTo>
                <a:cubicBezTo>
                  <a:pt x="118" y="313"/>
                  <a:pt x="118" y="314"/>
                  <a:pt x="120" y="313"/>
                </a:cubicBezTo>
                <a:cubicBezTo>
                  <a:pt x="120" y="316"/>
                  <a:pt x="120" y="315"/>
                  <a:pt x="118" y="316"/>
                </a:cubicBezTo>
                <a:close/>
                <a:moveTo>
                  <a:pt x="123" y="356"/>
                </a:moveTo>
                <a:cubicBezTo>
                  <a:pt x="125" y="356"/>
                  <a:pt x="125" y="356"/>
                  <a:pt x="125" y="356"/>
                </a:cubicBezTo>
                <a:cubicBezTo>
                  <a:pt x="126" y="362"/>
                  <a:pt x="126" y="362"/>
                  <a:pt x="123" y="356"/>
                </a:cubicBezTo>
                <a:close/>
                <a:moveTo>
                  <a:pt x="125" y="346"/>
                </a:moveTo>
                <a:cubicBezTo>
                  <a:pt x="121" y="350"/>
                  <a:pt x="121" y="349"/>
                  <a:pt x="121" y="351"/>
                </a:cubicBezTo>
                <a:cubicBezTo>
                  <a:pt x="117" y="340"/>
                  <a:pt x="120" y="341"/>
                  <a:pt x="126" y="338"/>
                </a:cubicBezTo>
                <a:cubicBezTo>
                  <a:pt x="126" y="341"/>
                  <a:pt x="125" y="343"/>
                  <a:pt x="125" y="346"/>
                </a:cubicBezTo>
                <a:close/>
                <a:moveTo>
                  <a:pt x="127" y="329"/>
                </a:moveTo>
                <a:cubicBezTo>
                  <a:pt x="121" y="332"/>
                  <a:pt x="122" y="332"/>
                  <a:pt x="123" y="322"/>
                </a:cubicBezTo>
                <a:cubicBezTo>
                  <a:pt x="128" y="319"/>
                  <a:pt x="128" y="318"/>
                  <a:pt x="127" y="329"/>
                </a:cubicBezTo>
                <a:close/>
                <a:moveTo>
                  <a:pt x="124" y="313"/>
                </a:moveTo>
                <a:cubicBezTo>
                  <a:pt x="124" y="310"/>
                  <a:pt x="123" y="311"/>
                  <a:pt x="130" y="308"/>
                </a:cubicBezTo>
                <a:cubicBezTo>
                  <a:pt x="129" y="310"/>
                  <a:pt x="130" y="309"/>
                  <a:pt x="124" y="313"/>
                </a:cubicBezTo>
                <a:close/>
                <a:moveTo>
                  <a:pt x="129" y="355"/>
                </a:moveTo>
                <a:cubicBezTo>
                  <a:pt x="131" y="354"/>
                  <a:pt x="131" y="354"/>
                  <a:pt x="131" y="354"/>
                </a:cubicBezTo>
                <a:cubicBezTo>
                  <a:pt x="129" y="361"/>
                  <a:pt x="129" y="360"/>
                  <a:pt x="129" y="355"/>
                </a:cubicBezTo>
                <a:close/>
                <a:moveTo>
                  <a:pt x="132" y="373"/>
                </a:moveTo>
                <a:cubicBezTo>
                  <a:pt x="136" y="372"/>
                  <a:pt x="148" y="366"/>
                  <a:pt x="151" y="364"/>
                </a:cubicBezTo>
                <a:cubicBezTo>
                  <a:pt x="147" y="386"/>
                  <a:pt x="138" y="401"/>
                  <a:pt x="132" y="373"/>
                </a:cubicBezTo>
                <a:close/>
                <a:moveTo>
                  <a:pt x="154" y="344"/>
                </a:moveTo>
                <a:cubicBezTo>
                  <a:pt x="128" y="360"/>
                  <a:pt x="132" y="367"/>
                  <a:pt x="137" y="352"/>
                </a:cubicBezTo>
                <a:cubicBezTo>
                  <a:pt x="157" y="342"/>
                  <a:pt x="154" y="342"/>
                  <a:pt x="154" y="344"/>
                </a:cubicBezTo>
                <a:close/>
                <a:moveTo>
                  <a:pt x="152" y="334"/>
                </a:moveTo>
                <a:cubicBezTo>
                  <a:pt x="152" y="334"/>
                  <a:pt x="153" y="333"/>
                  <a:pt x="156" y="332"/>
                </a:cubicBezTo>
                <a:cubicBezTo>
                  <a:pt x="153" y="333"/>
                  <a:pt x="152" y="334"/>
                  <a:pt x="152" y="334"/>
                </a:cubicBezTo>
                <a:close/>
                <a:moveTo>
                  <a:pt x="160" y="305"/>
                </a:moveTo>
                <a:cubicBezTo>
                  <a:pt x="159" y="313"/>
                  <a:pt x="161" y="310"/>
                  <a:pt x="143" y="320"/>
                </a:cubicBezTo>
                <a:cubicBezTo>
                  <a:pt x="144" y="311"/>
                  <a:pt x="140" y="312"/>
                  <a:pt x="159" y="302"/>
                </a:cubicBezTo>
                <a:cubicBezTo>
                  <a:pt x="161" y="300"/>
                  <a:pt x="161" y="300"/>
                  <a:pt x="160" y="305"/>
                </a:cubicBezTo>
                <a:close/>
                <a:moveTo>
                  <a:pt x="151" y="288"/>
                </a:moveTo>
                <a:cubicBezTo>
                  <a:pt x="157" y="277"/>
                  <a:pt x="153" y="280"/>
                  <a:pt x="161" y="276"/>
                </a:cubicBezTo>
                <a:cubicBezTo>
                  <a:pt x="162" y="283"/>
                  <a:pt x="164" y="282"/>
                  <a:pt x="151" y="288"/>
                </a:cubicBezTo>
                <a:close/>
                <a:moveTo>
                  <a:pt x="167" y="258"/>
                </a:moveTo>
                <a:cubicBezTo>
                  <a:pt x="166" y="265"/>
                  <a:pt x="168" y="263"/>
                  <a:pt x="162" y="266"/>
                </a:cubicBezTo>
                <a:cubicBezTo>
                  <a:pt x="161" y="260"/>
                  <a:pt x="161" y="261"/>
                  <a:pt x="167" y="258"/>
                </a:cubicBezTo>
                <a:close/>
                <a:moveTo>
                  <a:pt x="164" y="274"/>
                </a:moveTo>
                <a:cubicBezTo>
                  <a:pt x="164" y="275"/>
                  <a:pt x="164" y="275"/>
                  <a:pt x="164" y="275"/>
                </a:cubicBezTo>
                <a:lnTo>
                  <a:pt x="164" y="274"/>
                </a:lnTo>
                <a:close/>
                <a:moveTo>
                  <a:pt x="165" y="387"/>
                </a:moveTo>
                <a:cubicBezTo>
                  <a:pt x="164" y="385"/>
                  <a:pt x="163" y="380"/>
                  <a:pt x="163" y="377"/>
                </a:cubicBezTo>
                <a:cubicBezTo>
                  <a:pt x="166" y="376"/>
                  <a:pt x="168" y="375"/>
                  <a:pt x="171" y="374"/>
                </a:cubicBezTo>
                <a:cubicBezTo>
                  <a:pt x="169" y="379"/>
                  <a:pt x="169" y="381"/>
                  <a:pt x="165" y="387"/>
                </a:cubicBezTo>
                <a:close/>
                <a:moveTo>
                  <a:pt x="163" y="369"/>
                </a:moveTo>
                <a:cubicBezTo>
                  <a:pt x="163" y="354"/>
                  <a:pt x="160" y="360"/>
                  <a:pt x="173" y="353"/>
                </a:cubicBezTo>
                <a:cubicBezTo>
                  <a:pt x="174" y="357"/>
                  <a:pt x="173" y="355"/>
                  <a:pt x="174" y="362"/>
                </a:cubicBezTo>
                <a:cubicBezTo>
                  <a:pt x="170" y="364"/>
                  <a:pt x="166" y="367"/>
                  <a:pt x="163" y="369"/>
                </a:cubicBezTo>
                <a:close/>
                <a:moveTo>
                  <a:pt x="163" y="338"/>
                </a:moveTo>
                <a:cubicBezTo>
                  <a:pt x="175" y="332"/>
                  <a:pt x="173" y="333"/>
                  <a:pt x="173" y="333"/>
                </a:cubicBezTo>
                <a:cubicBezTo>
                  <a:pt x="170" y="335"/>
                  <a:pt x="166" y="336"/>
                  <a:pt x="163" y="338"/>
                </a:cubicBezTo>
                <a:close/>
                <a:moveTo>
                  <a:pt x="163" y="328"/>
                </a:moveTo>
                <a:cubicBezTo>
                  <a:pt x="169" y="324"/>
                  <a:pt x="168" y="323"/>
                  <a:pt x="174" y="320"/>
                </a:cubicBezTo>
                <a:cubicBezTo>
                  <a:pt x="174" y="323"/>
                  <a:pt x="176" y="321"/>
                  <a:pt x="163" y="328"/>
                </a:cubicBezTo>
                <a:close/>
                <a:moveTo>
                  <a:pt x="176" y="381"/>
                </a:moveTo>
                <a:cubicBezTo>
                  <a:pt x="177" y="377"/>
                  <a:pt x="177" y="377"/>
                  <a:pt x="177" y="377"/>
                </a:cubicBezTo>
                <a:cubicBezTo>
                  <a:pt x="178" y="380"/>
                  <a:pt x="178" y="379"/>
                  <a:pt x="176" y="381"/>
                </a:cubicBezTo>
                <a:close/>
                <a:moveTo>
                  <a:pt x="165" y="308"/>
                </a:moveTo>
                <a:cubicBezTo>
                  <a:pt x="166" y="296"/>
                  <a:pt x="164" y="299"/>
                  <a:pt x="178" y="291"/>
                </a:cubicBezTo>
                <a:cubicBezTo>
                  <a:pt x="176" y="303"/>
                  <a:pt x="179" y="300"/>
                  <a:pt x="165" y="308"/>
                </a:cubicBezTo>
                <a:close/>
                <a:moveTo>
                  <a:pt x="170" y="273"/>
                </a:moveTo>
                <a:cubicBezTo>
                  <a:pt x="171" y="269"/>
                  <a:pt x="169" y="271"/>
                  <a:pt x="185" y="263"/>
                </a:cubicBezTo>
                <a:cubicBezTo>
                  <a:pt x="183" y="270"/>
                  <a:pt x="183" y="270"/>
                  <a:pt x="183" y="270"/>
                </a:cubicBezTo>
                <a:cubicBezTo>
                  <a:pt x="167" y="280"/>
                  <a:pt x="169" y="280"/>
                  <a:pt x="170" y="273"/>
                </a:cubicBezTo>
                <a:close/>
                <a:moveTo>
                  <a:pt x="182" y="315"/>
                </a:moveTo>
                <a:cubicBezTo>
                  <a:pt x="183" y="314"/>
                  <a:pt x="182" y="314"/>
                  <a:pt x="182" y="318"/>
                </a:cubicBezTo>
                <a:cubicBezTo>
                  <a:pt x="182" y="314"/>
                  <a:pt x="183" y="314"/>
                  <a:pt x="182" y="315"/>
                </a:cubicBezTo>
                <a:close/>
                <a:moveTo>
                  <a:pt x="187" y="382"/>
                </a:moveTo>
                <a:cubicBezTo>
                  <a:pt x="189" y="381"/>
                  <a:pt x="189" y="381"/>
                  <a:pt x="189" y="381"/>
                </a:cubicBezTo>
                <a:lnTo>
                  <a:pt x="187" y="382"/>
                </a:lnTo>
                <a:close/>
                <a:moveTo>
                  <a:pt x="184" y="375"/>
                </a:moveTo>
                <a:cubicBezTo>
                  <a:pt x="181" y="367"/>
                  <a:pt x="182" y="368"/>
                  <a:pt x="192" y="363"/>
                </a:cubicBezTo>
                <a:cubicBezTo>
                  <a:pt x="192" y="374"/>
                  <a:pt x="194" y="370"/>
                  <a:pt x="184" y="375"/>
                </a:cubicBezTo>
                <a:close/>
                <a:moveTo>
                  <a:pt x="182" y="358"/>
                </a:moveTo>
                <a:cubicBezTo>
                  <a:pt x="185" y="343"/>
                  <a:pt x="182" y="347"/>
                  <a:pt x="194" y="340"/>
                </a:cubicBezTo>
                <a:cubicBezTo>
                  <a:pt x="191" y="355"/>
                  <a:pt x="195" y="351"/>
                  <a:pt x="182" y="358"/>
                </a:cubicBezTo>
                <a:close/>
                <a:moveTo>
                  <a:pt x="188" y="326"/>
                </a:moveTo>
                <a:cubicBezTo>
                  <a:pt x="188" y="324"/>
                  <a:pt x="187" y="325"/>
                  <a:pt x="197" y="320"/>
                </a:cubicBezTo>
                <a:cubicBezTo>
                  <a:pt x="196" y="323"/>
                  <a:pt x="198" y="321"/>
                  <a:pt x="188" y="326"/>
                </a:cubicBezTo>
                <a:close/>
                <a:moveTo>
                  <a:pt x="190" y="313"/>
                </a:moveTo>
                <a:cubicBezTo>
                  <a:pt x="190" y="311"/>
                  <a:pt x="190" y="311"/>
                  <a:pt x="190" y="311"/>
                </a:cubicBezTo>
                <a:cubicBezTo>
                  <a:pt x="194" y="309"/>
                  <a:pt x="197" y="307"/>
                  <a:pt x="200" y="306"/>
                </a:cubicBezTo>
                <a:cubicBezTo>
                  <a:pt x="199" y="309"/>
                  <a:pt x="201" y="307"/>
                  <a:pt x="190" y="313"/>
                </a:cubicBezTo>
                <a:close/>
                <a:moveTo>
                  <a:pt x="204" y="387"/>
                </a:moveTo>
                <a:cubicBezTo>
                  <a:pt x="198" y="374"/>
                  <a:pt x="198" y="376"/>
                  <a:pt x="214" y="368"/>
                </a:cubicBezTo>
                <a:cubicBezTo>
                  <a:pt x="215" y="380"/>
                  <a:pt x="213" y="379"/>
                  <a:pt x="204" y="387"/>
                </a:cubicBezTo>
                <a:close/>
                <a:moveTo>
                  <a:pt x="208" y="345"/>
                </a:moveTo>
                <a:cubicBezTo>
                  <a:pt x="210" y="328"/>
                  <a:pt x="208" y="332"/>
                  <a:pt x="215" y="328"/>
                </a:cubicBezTo>
                <a:cubicBezTo>
                  <a:pt x="213" y="346"/>
                  <a:pt x="215" y="342"/>
                  <a:pt x="208" y="345"/>
                </a:cubicBezTo>
                <a:close/>
                <a:moveTo>
                  <a:pt x="211" y="316"/>
                </a:moveTo>
                <a:cubicBezTo>
                  <a:pt x="211" y="311"/>
                  <a:pt x="209" y="313"/>
                  <a:pt x="217" y="309"/>
                </a:cubicBezTo>
                <a:cubicBezTo>
                  <a:pt x="217" y="313"/>
                  <a:pt x="218" y="312"/>
                  <a:pt x="211" y="316"/>
                </a:cubicBezTo>
                <a:close/>
                <a:moveTo>
                  <a:pt x="211" y="302"/>
                </a:moveTo>
                <a:cubicBezTo>
                  <a:pt x="212" y="300"/>
                  <a:pt x="210" y="301"/>
                  <a:pt x="220" y="296"/>
                </a:cubicBezTo>
                <a:cubicBezTo>
                  <a:pt x="220" y="296"/>
                  <a:pt x="221" y="297"/>
                  <a:pt x="211" y="302"/>
                </a:cubicBezTo>
                <a:close/>
                <a:moveTo>
                  <a:pt x="221" y="348"/>
                </a:moveTo>
                <a:cubicBezTo>
                  <a:pt x="223" y="347"/>
                  <a:pt x="223" y="347"/>
                  <a:pt x="223" y="347"/>
                </a:cubicBezTo>
                <a:cubicBezTo>
                  <a:pt x="221" y="359"/>
                  <a:pt x="221" y="359"/>
                  <a:pt x="221" y="348"/>
                </a:cubicBezTo>
                <a:close/>
                <a:moveTo>
                  <a:pt x="224" y="379"/>
                </a:moveTo>
                <a:cubicBezTo>
                  <a:pt x="223" y="377"/>
                  <a:pt x="223" y="377"/>
                  <a:pt x="223" y="377"/>
                </a:cubicBezTo>
                <a:cubicBezTo>
                  <a:pt x="228" y="374"/>
                  <a:pt x="225" y="376"/>
                  <a:pt x="230" y="373"/>
                </a:cubicBezTo>
                <a:cubicBezTo>
                  <a:pt x="228" y="378"/>
                  <a:pt x="228" y="377"/>
                  <a:pt x="224" y="379"/>
                </a:cubicBezTo>
                <a:close/>
                <a:moveTo>
                  <a:pt x="224" y="371"/>
                </a:moveTo>
                <a:cubicBezTo>
                  <a:pt x="228" y="360"/>
                  <a:pt x="226" y="362"/>
                  <a:pt x="230" y="361"/>
                </a:cubicBezTo>
                <a:cubicBezTo>
                  <a:pt x="231" y="370"/>
                  <a:pt x="232" y="366"/>
                  <a:pt x="224" y="371"/>
                </a:cubicBezTo>
                <a:close/>
                <a:moveTo>
                  <a:pt x="229" y="292"/>
                </a:moveTo>
                <a:cubicBezTo>
                  <a:pt x="231" y="291"/>
                  <a:pt x="231" y="291"/>
                  <a:pt x="231" y="291"/>
                </a:cubicBezTo>
                <a:lnTo>
                  <a:pt x="229" y="292"/>
                </a:lnTo>
                <a:close/>
                <a:moveTo>
                  <a:pt x="232" y="282"/>
                </a:moveTo>
                <a:cubicBezTo>
                  <a:pt x="232" y="282"/>
                  <a:pt x="232" y="282"/>
                  <a:pt x="233" y="279"/>
                </a:cubicBezTo>
                <a:cubicBezTo>
                  <a:pt x="232" y="282"/>
                  <a:pt x="232" y="282"/>
                  <a:pt x="232" y="282"/>
                </a:cubicBezTo>
                <a:close/>
                <a:moveTo>
                  <a:pt x="230" y="256"/>
                </a:moveTo>
                <a:cubicBezTo>
                  <a:pt x="231" y="252"/>
                  <a:pt x="230" y="253"/>
                  <a:pt x="235" y="251"/>
                </a:cubicBezTo>
                <a:cubicBezTo>
                  <a:pt x="233" y="255"/>
                  <a:pt x="234" y="254"/>
                  <a:pt x="230" y="256"/>
                </a:cubicBezTo>
                <a:close/>
                <a:moveTo>
                  <a:pt x="236" y="341"/>
                </a:moveTo>
                <a:cubicBezTo>
                  <a:pt x="236" y="355"/>
                  <a:pt x="235" y="353"/>
                  <a:pt x="236" y="341"/>
                </a:cubicBezTo>
                <a:close/>
                <a:moveTo>
                  <a:pt x="237" y="333"/>
                </a:moveTo>
                <a:cubicBezTo>
                  <a:pt x="236" y="334"/>
                  <a:pt x="236" y="334"/>
                  <a:pt x="236" y="334"/>
                </a:cubicBezTo>
                <a:cubicBezTo>
                  <a:pt x="236" y="327"/>
                  <a:pt x="237" y="321"/>
                  <a:pt x="237" y="315"/>
                </a:cubicBezTo>
                <a:cubicBezTo>
                  <a:pt x="237" y="321"/>
                  <a:pt x="238" y="327"/>
                  <a:pt x="237" y="333"/>
                </a:cubicBezTo>
                <a:close/>
                <a:moveTo>
                  <a:pt x="241" y="376"/>
                </a:moveTo>
                <a:cubicBezTo>
                  <a:pt x="242" y="375"/>
                  <a:pt x="242" y="375"/>
                  <a:pt x="242" y="375"/>
                </a:cubicBezTo>
                <a:lnTo>
                  <a:pt x="241" y="376"/>
                </a:lnTo>
                <a:close/>
                <a:moveTo>
                  <a:pt x="239" y="372"/>
                </a:moveTo>
                <a:cubicBezTo>
                  <a:pt x="239" y="370"/>
                  <a:pt x="239" y="370"/>
                  <a:pt x="239" y="370"/>
                </a:cubicBezTo>
                <a:cubicBezTo>
                  <a:pt x="240" y="367"/>
                  <a:pt x="238" y="368"/>
                  <a:pt x="247" y="364"/>
                </a:cubicBezTo>
                <a:cubicBezTo>
                  <a:pt x="245" y="370"/>
                  <a:pt x="246" y="369"/>
                  <a:pt x="239" y="372"/>
                </a:cubicBezTo>
                <a:close/>
                <a:moveTo>
                  <a:pt x="248" y="359"/>
                </a:moveTo>
                <a:cubicBezTo>
                  <a:pt x="238" y="363"/>
                  <a:pt x="241" y="364"/>
                  <a:pt x="242" y="355"/>
                </a:cubicBezTo>
                <a:cubicBezTo>
                  <a:pt x="250" y="351"/>
                  <a:pt x="250" y="350"/>
                  <a:pt x="248" y="359"/>
                </a:cubicBezTo>
                <a:close/>
                <a:moveTo>
                  <a:pt x="251" y="344"/>
                </a:moveTo>
                <a:cubicBezTo>
                  <a:pt x="241" y="348"/>
                  <a:pt x="243" y="348"/>
                  <a:pt x="244" y="338"/>
                </a:cubicBezTo>
                <a:cubicBezTo>
                  <a:pt x="254" y="334"/>
                  <a:pt x="252" y="332"/>
                  <a:pt x="251" y="344"/>
                </a:cubicBezTo>
                <a:close/>
                <a:moveTo>
                  <a:pt x="259" y="359"/>
                </a:moveTo>
                <a:cubicBezTo>
                  <a:pt x="260" y="361"/>
                  <a:pt x="263" y="360"/>
                  <a:pt x="264" y="358"/>
                </a:cubicBezTo>
                <a:cubicBezTo>
                  <a:pt x="266" y="355"/>
                  <a:pt x="264" y="356"/>
                  <a:pt x="270" y="353"/>
                </a:cubicBezTo>
                <a:cubicBezTo>
                  <a:pt x="261" y="363"/>
                  <a:pt x="262" y="361"/>
                  <a:pt x="254" y="365"/>
                </a:cubicBezTo>
                <a:cubicBezTo>
                  <a:pt x="255" y="359"/>
                  <a:pt x="252" y="361"/>
                  <a:pt x="259" y="359"/>
                </a:cubicBezTo>
                <a:close/>
                <a:moveTo>
                  <a:pt x="263" y="370"/>
                </a:moveTo>
                <a:cubicBezTo>
                  <a:pt x="272" y="362"/>
                  <a:pt x="279" y="354"/>
                  <a:pt x="287" y="345"/>
                </a:cubicBezTo>
                <a:cubicBezTo>
                  <a:pt x="293" y="343"/>
                  <a:pt x="292" y="343"/>
                  <a:pt x="308" y="334"/>
                </a:cubicBezTo>
                <a:cubicBezTo>
                  <a:pt x="297" y="350"/>
                  <a:pt x="284" y="362"/>
                  <a:pt x="263" y="370"/>
                </a:cubicBezTo>
                <a:close/>
                <a:moveTo>
                  <a:pt x="307" y="262"/>
                </a:moveTo>
                <a:cubicBezTo>
                  <a:pt x="309" y="255"/>
                  <a:pt x="308" y="256"/>
                  <a:pt x="310" y="256"/>
                </a:cubicBezTo>
                <a:cubicBezTo>
                  <a:pt x="308" y="263"/>
                  <a:pt x="309" y="261"/>
                  <a:pt x="307" y="262"/>
                </a:cubicBezTo>
                <a:close/>
                <a:moveTo>
                  <a:pt x="312" y="326"/>
                </a:moveTo>
                <a:cubicBezTo>
                  <a:pt x="307" y="326"/>
                  <a:pt x="308" y="328"/>
                  <a:pt x="312" y="326"/>
                </a:cubicBezTo>
                <a:cubicBezTo>
                  <a:pt x="315" y="324"/>
                  <a:pt x="315" y="321"/>
                  <a:pt x="312" y="326"/>
                </a:cubicBezTo>
                <a:close/>
                <a:moveTo>
                  <a:pt x="314" y="313"/>
                </a:moveTo>
                <a:cubicBezTo>
                  <a:pt x="314" y="313"/>
                  <a:pt x="314" y="314"/>
                  <a:pt x="321" y="299"/>
                </a:cubicBezTo>
                <a:cubicBezTo>
                  <a:pt x="323" y="298"/>
                  <a:pt x="324" y="297"/>
                  <a:pt x="325" y="296"/>
                </a:cubicBezTo>
                <a:cubicBezTo>
                  <a:pt x="324" y="302"/>
                  <a:pt x="320" y="307"/>
                  <a:pt x="314" y="313"/>
                </a:cubicBezTo>
                <a:close/>
                <a:moveTo>
                  <a:pt x="324" y="271"/>
                </a:moveTo>
                <a:cubicBezTo>
                  <a:pt x="316" y="272"/>
                  <a:pt x="315" y="274"/>
                  <a:pt x="326" y="267"/>
                </a:cubicBezTo>
                <a:cubicBezTo>
                  <a:pt x="325" y="268"/>
                  <a:pt x="325" y="270"/>
                  <a:pt x="324" y="271"/>
                </a:cubicBezTo>
                <a:close/>
                <a:moveTo>
                  <a:pt x="328" y="283"/>
                </a:moveTo>
                <a:cubicBezTo>
                  <a:pt x="330" y="279"/>
                  <a:pt x="330" y="279"/>
                  <a:pt x="330" y="279"/>
                </a:cubicBezTo>
                <a:cubicBezTo>
                  <a:pt x="329" y="283"/>
                  <a:pt x="328" y="283"/>
                  <a:pt x="328" y="283"/>
                </a:cubicBezTo>
                <a:close/>
                <a:moveTo>
                  <a:pt x="328" y="261"/>
                </a:moveTo>
                <a:cubicBezTo>
                  <a:pt x="326" y="256"/>
                  <a:pt x="322" y="259"/>
                  <a:pt x="316" y="260"/>
                </a:cubicBezTo>
                <a:cubicBezTo>
                  <a:pt x="317" y="257"/>
                  <a:pt x="317" y="254"/>
                  <a:pt x="318" y="252"/>
                </a:cubicBezTo>
                <a:cubicBezTo>
                  <a:pt x="336" y="243"/>
                  <a:pt x="334" y="240"/>
                  <a:pt x="328" y="261"/>
                </a:cubicBezTo>
                <a:close/>
                <a:moveTo>
                  <a:pt x="320" y="241"/>
                </a:moveTo>
                <a:cubicBezTo>
                  <a:pt x="321" y="233"/>
                  <a:pt x="317" y="234"/>
                  <a:pt x="338" y="227"/>
                </a:cubicBezTo>
                <a:cubicBezTo>
                  <a:pt x="335" y="236"/>
                  <a:pt x="338" y="233"/>
                  <a:pt x="320" y="241"/>
                </a:cubicBezTo>
                <a:close/>
                <a:moveTo>
                  <a:pt x="323" y="224"/>
                </a:moveTo>
                <a:cubicBezTo>
                  <a:pt x="324" y="218"/>
                  <a:pt x="321" y="222"/>
                  <a:pt x="343" y="210"/>
                </a:cubicBezTo>
                <a:cubicBezTo>
                  <a:pt x="340" y="221"/>
                  <a:pt x="344" y="216"/>
                  <a:pt x="323" y="224"/>
                </a:cubicBezTo>
                <a:close/>
                <a:moveTo>
                  <a:pt x="344" y="251"/>
                </a:moveTo>
                <a:cubicBezTo>
                  <a:pt x="347" y="236"/>
                  <a:pt x="348" y="237"/>
                  <a:pt x="348" y="237"/>
                </a:cubicBezTo>
                <a:cubicBezTo>
                  <a:pt x="348" y="239"/>
                  <a:pt x="346" y="247"/>
                  <a:pt x="344" y="251"/>
                </a:cubicBezTo>
                <a:close/>
                <a:moveTo>
                  <a:pt x="354" y="169"/>
                </a:moveTo>
                <a:cubicBezTo>
                  <a:pt x="353" y="157"/>
                  <a:pt x="354" y="162"/>
                  <a:pt x="354" y="169"/>
                </a:cubicBezTo>
                <a:close/>
                <a:moveTo>
                  <a:pt x="355" y="184"/>
                </a:moveTo>
                <a:cubicBezTo>
                  <a:pt x="353" y="184"/>
                  <a:pt x="353" y="185"/>
                  <a:pt x="353" y="183"/>
                </a:cubicBezTo>
                <a:cubicBezTo>
                  <a:pt x="355" y="182"/>
                  <a:pt x="355" y="182"/>
                  <a:pt x="355" y="182"/>
                </a:cubicBezTo>
                <a:lnTo>
                  <a:pt x="355" y="184"/>
                </a:ln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Freeform 161"/>
          <p:cNvSpPr>
            <a:spLocks noEditPoints="1"/>
          </p:cNvSpPr>
          <p:nvPr>
            <p:custDataLst>
              <p:tags r:id="rId21"/>
            </p:custDataLst>
          </p:nvPr>
        </p:nvSpPr>
        <p:spPr bwMode="auto">
          <a:xfrm>
            <a:off x="1279208" y="1470660"/>
            <a:ext cx="261620" cy="273685"/>
          </a:xfrm>
          <a:custGeom>
            <a:avLst/>
            <a:gdLst>
              <a:gd name="T0" fmla="*/ 355 w 397"/>
              <a:gd name="T1" fmla="*/ 109 h 415"/>
              <a:gd name="T2" fmla="*/ 197 w 397"/>
              <a:gd name="T3" fmla="*/ 410 h 415"/>
              <a:gd name="T4" fmla="*/ 261 w 397"/>
              <a:gd name="T5" fmla="*/ 40 h 415"/>
              <a:gd name="T6" fmla="*/ 241 w 397"/>
              <a:gd name="T7" fmla="*/ 44 h 415"/>
              <a:gd name="T8" fmla="*/ 165 w 397"/>
              <a:gd name="T9" fmla="*/ 45 h 415"/>
              <a:gd name="T10" fmla="*/ 105 w 397"/>
              <a:gd name="T11" fmla="*/ 64 h 415"/>
              <a:gd name="T12" fmla="*/ 79 w 397"/>
              <a:gd name="T13" fmla="*/ 109 h 415"/>
              <a:gd name="T14" fmla="*/ 117 w 397"/>
              <a:gd name="T15" fmla="*/ 325 h 415"/>
              <a:gd name="T16" fmla="*/ 125 w 397"/>
              <a:gd name="T17" fmla="*/ 340 h 415"/>
              <a:gd name="T18" fmla="*/ 150 w 397"/>
              <a:gd name="T19" fmla="*/ 365 h 415"/>
              <a:gd name="T20" fmla="*/ 136 w 397"/>
              <a:gd name="T21" fmla="*/ 350 h 415"/>
              <a:gd name="T22" fmla="*/ 130 w 397"/>
              <a:gd name="T23" fmla="*/ 337 h 415"/>
              <a:gd name="T24" fmla="*/ 109 w 397"/>
              <a:gd name="T25" fmla="*/ 337 h 415"/>
              <a:gd name="T26" fmla="*/ 101 w 397"/>
              <a:gd name="T27" fmla="*/ 326 h 415"/>
              <a:gd name="T28" fmla="*/ 94 w 397"/>
              <a:gd name="T29" fmla="*/ 315 h 415"/>
              <a:gd name="T30" fmla="*/ 99 w 397"/>
              <a:gd name="T31" fmla="*/ 342 h 415"/>
              <a:gd name="T32" fmla="*/ 87 w 397"/>
              <a:gd name="T33" fmla="*/ 329 h 415"/>
              <a:gd name="T34" fmla="*/ 85 w 397"/>
              <a:gd name="T35" fmla="*/ 297 h 415"/>
              <a:gd name="T36" fmla="*/ 76 w 397"/>
              <a:gd name="T37" fmla="*/ 287 h 415"/>
              <a:gd name="T38" fmla="*/ 74 w 397"/>
              <a:gd name="T39" fmla="*/ 312 h 415"/>
              <a:gd name="T40" fmla="*/ 64 w 397"/>
              <a:gd name="T41" fmla="*/ 162 h 415"/>
              <a:gd name="T42" fmla="*/ 70 w 397"/>
              <a:gd name="T43" fmla="*/ 153 h 415"/>
              <a:gd name="T44" fmla="*/ 67 w 397"/>
              <a:gd name="T45" fmla="*/ 253 h 415"/>
              <a:gd name="T46" fmla="*/ 58 w 397"/>
              <a:gd name="T47" fmla="*/ 189 h 415"/>
              <a:gd name="T48" fmla="*/ 60 w 397"/>
              <a:gd name="T49" fmla="*/ 211 h 415"/>
              <a:gd name="T50" fmla="*/ 68 w 397"/>
              <a:gd name="T51" fmla="*/ 258 h 415"/>
              <a:gd name="T52" fmla="*/ 75 w 397"/>
              <a:gd name="T53" fmla="*/ 298 h 415"/>
              <a:gd name="T54" fmla="*/ 70 w 397"/>
              <a:gd name="T55" fmla="*/ 296 h 415"/>
              <a:gd name="T56" fmla="*/ 75 w 397"/>
              <a:gd name="T57" fmla="*/ 206 h 415"/>
              <a:gd name="T58" fmla="*/ 92 w 397"/>
              <a:gd name="T59" fmla="*/ 172 h 415"/>
              <a:gd name="T60" fmla="*/ 87 w 397"/>
              <a:gd name="T61" fmla="*/ 150 h 415"/>
              <a:gd name="T62" fmla="*/ 93 w 397"/>
              <a:gd name="T63" fmla="*/ 110 h 415"/>
              <a:gd name="T64" fmla="*/ 80 w 397"/>
              <a:gd name="T65" fmla="*/ 123 h 415"/>
              <a:gd name="T66" fmla="*/ 49 w 397"/>
              <a:gd name="T67" fmla="*/ 197 h 415"/>
              <a:gd name="T68" fmla="*/ 33 w 397"/>
              <a:gd name="T69" fmla="*/ 209 h 415"/>
              <a:gd name="T70" fmla="*/ 57 w 397"/>
              <a:gd name="T71" fmla="*/ 314 h 415"/>
              <a:gd name="T72" fmla="*/ 138 w 397"/>
              <a:gd name="T73" fmla="*/ 374 h 415"/>
              <a:gd name="T74" fmla="*/ 158 w 397"/>
              <a:gd name="T75" fmla="*/ 389 h 415"/>
              <a:gd name="T76" fmla="*/ 164 w 397"/>
              <a:gd name="T77" fmla="*/ 355 h 415"/>
              <a:gd name="T78" fmla="*/ 167 w 397"/>
              <a:gd name="T79" fmla="*/ 396 h 415"/>
              <a:gd name="T80" fmla="*/ 204 w 397"/>
              <a:gd name="T81" fmla="*/ 347 h 415"/>
              <a:gd name="T82" fmla="*/ 190 w 397"/>
              <a:gd name="T83" fmla="*/ 374 h 415"/>
              <a:gd name="T84" fmla="*/ 201 w 397"/>
              <a:gd name="T85" fmla="*/ 398 h 415"/>
              <a:gd name="T86" fmla="*/ 208 w 397"/>
              <a:gd name="T87" fmla="*/ 377 h 415"/>
              <a:gd name="T88" fmla="*/ 215 w 397"/>
              <a:gd name="T89" fmla="*/ 368 h 415"/>
              <a:gd name="T90" fmla="*/ 292 w 397"/>
              <a:gd name="T91" fmla="*/ 326 h 415"/>
              <a:gd name="T92" fmla="*/ 282 w 397"/>
              <a:gd name="T93" fmla="*/ 346 h 415"/>
              <a:gd name="T94" fmla="*/ 245 w 397"/>
              <a:gd name="T95" fmla="*/ 392 h 415"/>
              <a:gd name="T96" fmla="*/ 295 w 397"/>
              <a:gd name="T97" fmla="*/ 373 h 415"/>
              <a:gd name="T98" fmla="*/ 306 w 397"/>
              <a:gd name="T99" fmla="*/ 357 h 415"/>
              <a:gd name="T100" fmla="*/ 371 w 397"/>
              <a:gd name="T101" fmla="*/ 269 h 415"/>
              <a:gd name="T102" fmla="*/ 297 w 397"/>
              <a:gd name="T103" fmla="*/ 323 h 415"/>
              <a:gd name="T104" fmla="*/ 252 w 397"/>
              <a:gd name="T105" fmla="*/ 317 h 415"/>
              <a:gd name="T106" fmla="*/ 149 w 397"/>
              <a:gd name="T107" fmla="*/ 340 h 415"/>
              <a:gd name="T108" fmla="*/ 113 w 397"/>
              <a:gd name="T109" fmla="*/ 320 h 415"/>
              <a:gd name="T110" fmla="*/ 117 w 397"/>
              <a:gd name="T111" fmla="*/ 278 h 415"/>
              <a:gd name="T112" fmla="*/ 71 w 397"/>
              <a:gd name="T113" fmla="*/ 251 h 415"/>
              <a:gd name="T114" fmla="*/ 121 w 397"/>
              <a:gd name="T115" fmla="*/ 134 h 415"/>
              <a:gd name="T116" fmla="*/ 97 w 397"/>
              <a:gd name="T117" fmla="*/ 124 h 415"/>
              <a:gd name="T118" fmla="*/ 188 w 397"/>
              <a:gd name="T119" fmla="*/ 43 h 415"/>
              <a:gd name="T120" fmla="*/ 315 w 397"/>
              <a:gd name="T121" fmla="*/ 329 h 415"/>
              <a:gd name="T122" fmla="*/ 379 w 397"/>
              <a:gd name="T123" fmla="*/ 2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415">
                <a:moveTo>
                  <a:pt x="386" y="211"/>
                </a:moveTo>
                <a:cubicBezTo>
                  <a:pt x="377" y="244"/>
                  <a:pt x="397" y="180"/>
                  <a:pt x="374" y="131"/>
                </a:cubicBezTo>
                <a:cubicBezTo>
                  <a:pt x="364" y="127"/>
                  <a:pt x="378" y="135"/>
                  <a:pt x="381" y="176"/>
                </a:cubicBezTo>
                <a:cubicBezTo>
                  <a:pt x="372" y="146"/>
                  <a:pt x="371" y="153"/>
                  <a:pt x="375" y="147"/>
                </a:cubicBezTo>
                <a:cubicBezTo>
                  <a:pt x="371" y="126"/>
                  <a:pt x="359" y="116"/>
                  <a:pt x="368" y="123"/>
                </a:cubicBezTo>
                <a:cubicBezTo>
                  <a:pt x="370" y="125"/>
                  <a:pt x="373" y="122"/>
                  <a:pt x="370" y="120"/>
                </a:cubicBezTo>
                <a:cubicBezTo>
                  <a:pt x="366" y="116"/>
                  <a:pt x="360" y="112"/>
                  <a:pt x="355" y="109"/>
                </a:cubicBezTo>
                <a:cubicBezTo>
                  <a:pt x="351" y="104"/>
                  <a:pt x="338" y="73"/>
                  <a:pt x="320" y="66"/>
                </a:cubicBezTo>
                <a:cubicBezTo>
                  <a:pt x="295" y="44"/>
                  <a:pt x="269" y="33"/>
                  <a:pt x="240" y="31"/>
                </a:cubicBezTo>
                <a:cubicBezTo>
                  <a:pt x="133" y="0"/>
                  <a:pt x="42" y="90"/>
                  <a:pt x="39" y="179"/>
                </a:cubicBezTo>
                <a:cubicBezTo>
                  <a:pt x="0" y="236"/>
                  <a:pt x="58" y="388"/>
                  <a:pt x="167" y="400"/>
                </a:cubicBezTo>
                <a:cubicBezTo>
                  <a:pt x="170" y="401"/>
                  <a:pt x="170" y="401"/>
                  <a:pt x="170" y="401"/>
                </a:cubicBezTo>
                <a:cubicBezTo>
                  <a:pt x="173" y="404"/>
                  <a:pt x="173" y="404"/>
                  <a:pt x="173" y="404"/>
                </a:cubicBezTo>
                <a:cubicBezTo>
                  <a:pt x="204" y="408"/>
                  <a:pt x="193" y="405"/>
                  <a:pt x="197" y="410"/>
                </a:cubicBezTo>
                <a:cubicBezTo>
                  <a:pt x="199" y="413"/>
                  <a:pt x="206" y="410"/>
                  <a:pt x="209" y="408"/>
                </a:cubicBezTo>
                <a:cubicBezTo>
                  <a:pt x="209" y="415"/>
                  <a:pt x="238" y="408"/>
                  <a:pt x="245" y="406"/>
                </a:cubicBezTo>
                <a:cubicBezTo>
                  <a:pt x="294" y="399"/>
                  <a:pt x="297" y="377"/>
                  <a:pt x="304" y="373"/>
                </a:cubicBezTo>
                <a:cubicBezTo>
                  <a:pt x="306" y="385"/>
                  <a:pt x="360" y="329"/>
                  <a:pt x="356" y="322"/>
                </a:cubicBezTo>
                <a:cubicBezTo>
                  <a:pt x="366" y="305"/>
                  <a:pt x="395" y="225"/>
                  <a:pt x="390" y="211"/>
                </a:cubicBezTo>
                <a:cubicBezTo>
                  <a:pt x="389" y="209"/>
                  <a:pt x="386" y="211"/>
                  <a:pt x="386" y="211"/>
                </a:cubicBezTo>
                <a:close/>
                <a:moveTo>
                  <a:pt x="261" y="40"/>
                </a:moveTo>
                <a:cubicBezTo>
                  <a:pt x="283" y="46"/>
                  <a:pt x="297" y="55"/>
                  <a:pt x="311" y="66"/>
                </a:cubicBezTo>
                <a:cubicBezTo>
                  <a:pt x="309" y="68"/>
                  <a:pt x="311" y="70"/>
                  <a:pt x="313" y="70"/>
                </a:cubicBezTo>
                <a:cubicBezTo>
                  <a:pt x="318" y="69"/>
                  <a:pt x="332" y="86"/>
                  <a:pt x="335" y="90"/>
                </a:cubicBezTo>
                <a:cubicBezTo>
                  <a:pt x="309" y="70"/>
                  <a:pt x="252" y="38"/>
                  <a:pt x="261" y="40"/>
                </a:cubicBezTo>
                <a:close/>
                <a:moveTo>
                  <a:pt x="259" y="45"/>
                </a:moveTo>
                <a:cubicBezTo>
                  <a:pt x="252" y="43"/>
                  <a:pt x="245" y="42"/>
                  <a:pt x="243" y="42"/>
                </a:cubicBezTo>
                <a:cubicBezTo>
                  <a:pt x="241" y="44"/>
                  <a:pt x="241" y="44"/>
                  <a:pt x="241" y="44"/>
                </a:cubicBezTo>
                <a:cubicBezTo>
                  <a:pt x="231" y="38"/>
                  <a:pt x="235" y="40"/>
                  <a:pt x="228" y="36"/>
                </a:cubicBezTo>
                <a:cubicBezTo>
                  <a:pt x="249" y="36"/>
                  <a:pt x="251" y="38"/>
                  <a:pt x="259" y="45"/>
                </a:cubicBezTo>
                <a:close/>
                <a:moveTo>
                  <a:pt x="189" y="31"/>
                </a:moveTo>
                <a:cubicBezTo>
                  <a:pt x="184" y="32"/>
                  <a:pt x="184" y="31"/>
                  <a:pt x="184" y="31"/>
                </a:cubicBezTo>
                <a:lnTo>
                  <a:pt x="189" y="31"/>
                </a:lnTo>
                <a:close/>
                <a:moveTo>
                  <a:pt x="209" y="32"/>
                </a:moveTo>
                <a:cubicBezTo>
                  <a:pt x="211" y="33"/>
                  <a:pt x="192" y="34"/>
                  <a:pt x="165" y="45"/>
                </a:cubicBezTo>
                <a:cubicBezTo>
                  <a:pt x="81" y="83"/>
                  <a:pt x="184" y="25"/>
                  <a:pt x="209" y="32"/>
                </a:cubicBezTo>
                <a:close/>
                <a:moveTo>
                  <a:pt x="185" y="47"/>
                </a:moveTo>
                <a:cubicBezTo>
                  <a:pt x="152" y="64"/>
                  <a:pt x="128" y="69"/>
                  <a:pt x="99" y="99"/>
                </a:cubicBezTo>
                <a:cubicBezTo>
                  <a:pt x="110" y="84"/>
                  <a:pt x="149" y="52"/>
                  <a:pt x="185" y="47"/>
                </a:cubicBezTo>
                <a:close/>
                <a:moveTo>
                  <a:pt x="170" y="35"/>
                </a:moveTo>
                <a:cubicBezTo>
                  <a:pt x="153" y="41"/>
                  <a:pt x="136" y="49"/>
                  <a:pt x="122" y="60"/>
                </a:cubicBezTo>
                <a:cubicBezTo>
                  <a:pt x="116" y="61"/>
                  <a:pt x="110" y="62"/>
                  <a:pt x="105" y="64"/>
                </a:cubicBezTo>
                <a:cubicBezTo>
                  <a:pt x="121" y="48"/>
                  <a:pt x="142" y="38"/>
                  <a:pt x="170" y="35"/>
                </a:cubicBezTo>
                <a:close/>
                <a:moveTo>
                  <a:pt x="84" y="92"/>
                </a:moveTo>
                <a:cubicBezTo>
                  <a:pt x="90" y="81"/>
                  <a:pt x="94" y="73"/>
                  <a:pt x="114" y="67"/>
                </a:cubicBezTo>
                <a:cubicBezTo>
                  <a:pt x="84" y="88"/>
                  <a:pt x="74" y="110"/>
                  <a:pt x="84" y="92"/>
                </a:cubicBezTo>
                <a:close/>
                <a:moveTo>
                  <a:pt x="114" y="74"/>
                </a:moveTo>
                <a:cubicBezTo>
                  <a:pt x="101" y="86"/>
                  <a:pt x="110" y="78"/>
                  <a:pt x="87" y="103"/>
                </a:cubicBezTo>
                <a:cubicBezTo>
                  <a:pt x="82" y="106"/>
                  <a:pt x="80" y="108"/>
                  <a:pt x="79" y="109"/>
                </a:cubicBezTo>
                <a:cubicBezTo>
                  <a:pt x="88" y="96"/>
                  <a:pt x="96" y="87"/>
                  <a:pt x="114" y="74"/>
                </a:cubicBezTo>
                <a:close/>
                <a:moveTo>
                  <a:pt x="119" y="344"/>
                </a:moveTo>
                <a:cubicBezTo>
                  <a:pt x="117" y="345"/>
                  <a:pt x="117" y="346"/>
                  <a:pt x="117" y="346"/>
                </a:cubicBezTo>
                <a:cubicBezTo>
                  <a:pt x="115" y="344"/>
                  <a:pt x="113" y="342"/>
                  <a:pt x="111" y="340"/>
                </a:cubicBezTo>
                <a:cubicBezTo>
                  <a:pt x="116" y="338"/>
                  <a:pt x="113" y="337"/>
                  <a:pt x="119" y="344"/>
                </a:cubicBezTo>
                <a:close/>
                <a:moveTo>
                  <a:pt x="115" y="322"/>
                </a:moveTo>
                <a:cubicBezTo>
                  <a:pt x="147" y="301"/>
                  <a:pt x="176" y="276"/>
                  <a:pt x="117" y="325"/>
                </a:cubicBezTo>
                <a:lnTo>
                  <a:pt x="115" y="322"/>
                </a:lnTo>
                <a:close/>
                <a:moveTo>
                  <a:pt x="139" y="360"/>
                </a:moveTo>
                <a:cubicBezTo>
                  <a:pt x="136" y="362"/>
                  <a:pt x="136" y="361"/>
                  <a:pt x="136" y="361"/>
                </a:cubicBezTo>
                <a:cubicBezTo>
                  <a:pt x="130" y="358"/>
                  <a:pt x="123" y="353"/>
                  <a:pt x="119" y="349"/>
                </a:cubicBezTo>
                <a:cubicBezTo>
                  <a:pt x="126" y="346"/>
                  <a:pt x="121" y="349"/>
                  <a:pt x="139" y="360"/>
                </a:cubicBezTo>
                <a:close/>
                <a:moveTo>
                  <a:pt x="120" y="335"/>
                </a:moveTo>
                <a:cubicBezTo>
                  <a:pt x="126" y="340"/>
                  <a:pt x="126" y="339"/>
                  <a:pt x="125" y="340"/>
                </a:cubicBezTo>
                <a:cubicBezTo>
                  <a:pt x="123" y="339"/>
                  <a:pt x="121" y="337"/>
                  <a:pt x="120" y="335"/>
                </a:cubicBezTo>
                <a:close/>
                <a:moveTo>
                  <a:pt x="154" y="373"/>
                </a:moveTo>
                <a:cubicBezTo>
                  <a:pt x="153" y="375"/>
                  <a:pt x="153" y="375"/>
                  <a:pt x="153" y="375"/>
                </a:cubicBezTo>
                <a:cubicBezTo>
                  <a:pt x="150" y="373"/>
                  <a:pt x="151" y="373"/>
                  <a:pt x="151" y="373"/>
                </a:cubicBezTo>
                <a:lnTo>
                  <a:pt x="154" y="373"/>
                </a:lnTo>
                <a:close/>
                <a:moveTo>
                  <a:pt x="147" y="366"/>
                </a:moveTo>
                <a:cubicBezTo>
                  <a:pt x="149" y="364"/>
                  <a:pt x="150" y="365"/>
                  <a:pt x="150" y="365"/>
                </a:cubicBezTo>
                <a:cubicBezTo>
                  <a:pt x="155" y="367"/>
                  <a:pt x="154" y="367"/>
                  <a:pt x="147" y="366"/>
                </a:cubicBezTo>
                <a:close/>
                <a:moveTo>
                  <a:pt x="149" y="351"/>
                </a:moveTo>
                <a:cubicBezTo>
                  <a:pt x="148" y="350"/>
                  <a:pt x="146" y="348"/>
                  <a:pt x="144" y="347"/>
                </a:cubicBezTo>
                <a:cubicBezTo>
                  <a:pt x="159" y="340"/>
                  <a:pt x="159" y="335"/>
                  <a:pt x="149" y="351"/>
                </a:cubicBezTo>
                <a:close/>
                <a:moveTo>
                  <a:pt x="136" y="350"/>
                </a:moveTo>
                <a:cubicBezTo>
                  <a:pt x="138" y="350"/>
                  <a:pt x="138" y="350"/>
                  <a:pt x="138" y="350"/>
                </a:cubicBezTo>
                <a:cubicBezTo>
                  <a:pt x="150" y="358"/>
                  <a:pt x="145" y="357"/>
                  <a:pt x="136" y="350"/>
                </a:cubicBezTo>
                <a:close/>
                <a:moveTo>
                  <a:pt x="142" y="364"/>
                </a:moveTo>
                <a:cubicBezTo>
                  <a:pt x="142" y="364"/>
                  <a:pt x="142" y="364"/>
                  <a:pt x="142" y="364"/>
                </a:cubicBezTo>
                <a:close/>
                <a:moveTo>
                  <a:pt x="139" y="343"/>
                </a:moveTo>
                <a:cubicBezTo>
                  <a:pt x="137" y="342"/>
                  <a:pt x="136" y="341"/>
                  <a:pt x="135" y="340"/>
                </a:cubicBezTo>
                <a:cubicBezTo>
                  <a:pt x="153" y="329"/>
                  <a:pt x="169" y="315"/>
                  <a:pt x="186" y="306"/>
                </a:cubicBezTo>
                <a:cubicBezTo>
                  <a:pt x="172" y="320"/>
                  <a:pt x="154" y="330"/>
                  <a:pt x="139" y="343"/>
                </a:cubicBezTo>
                <a:close/>
                <a:moveTo>
                  <a:pt x="130" y="337"/>
                </a:moveTo>
                <a:cubicBezTo>
                  <a:pt x="129" y="335"/>
                  <a:pt x="128" y="334"/>
                  <a:pt x="126" y="332"/>
                </a:cubicBezTo>
                <a:cubicBezTo>
                  <a:pt x="145" y="321"/>
                  <a:pt x="158" y="310"/>
                  <a:pt x="176" y="299"/>
                </a:cubicBezTo>
                <a:cubicBezTo>
                  <a:pt x="164" y="314"/>
                  <a:pt x="146" y="326"/>
                  <a:pt x="130" y="337"/>
                </a:cubicBezTo>
                <a:close/>
                <a:moveTo>
                  <a:pt x="133" y="348"/>
                </a:moveTo>
                <a:cubicBezTo>
                  <a:pt x="131" y="347"/>
                  <a:pt x="130" y="346"/>
                  <a:pt x="128" y="344"/>
                </a:cubicBezTo>
                <a:cubicBezTo>
                  <a:pt x="135" y="350"/>
                  <a:pt x="134" y="346"/>
                  <a:pt x="133" y="348"/>
                </a:cubicBezTo>
                <a:close/>
                <a:moveTo>
                  <a:pt x="109" y="337"/>
                </a:moveTo>
                <a:cubicBezTo>
                  <a:pt x="109" y="337"/>
                  <a:pt x="110" y="336"/>
                  <a:pt x="112" y="335"/>
                </a:cubicBezTo>
                <a:cubicBezTo>
                  <a:pt x="110" y="336"/>
                  <a:pt x="109" y="337"/>
                  <a:pt x="109" y="337"/>
                </a:cubicBezTo>
                <a:close/>
                <a:moveTo>
                  <a:pt x="106" y="334"/>
                </a:moveTo>
                <a:cubicBezTo>
                  <a:pt x="105" y="333"/>
                  <a:pt x="104" y="331"/>
                  <a:pt x="103" y="330"/>
                </a:cubicBezTo>
                <a:cubicBezTo>
                  <a:pt x="108" y="327"/>
                  <a:pt x="107" y="326"/>
                  <a:pt x="109" y="330"/>
                </a:cubicBezTo>
                <a:cubicBezTo>
                  <a:pt x="109" y="330"/>
                  <a:pt x="110" y="331"/>
                  <a:pt x="106" y="334"/>
                </a:cubicBezTo>
                <a:close/>
                <a:moveTo>
                  <a:pt x="101" y="326"/>
                </a:moveTo>
                <a:cubicBezTo>
                  <a:pt x="102" y="325"/>
                  <a:pt x="103" y="324"/>
                  <a:pt x="105" y="323"/>
                </a:cubicBezTo>
                <a:cubicBezTo>
                  <a:pt x="106" y="324"/>
                  <a:pt x="106" y="324"/>
                  <a:pt x="101" y="326"/>
                </a:cubicBezTo>
                <a:close/>
                <a:moveTo>
                  <a:pt x="97" y="319"/>
                </a:moveTo>
                <a:cubicBezTo>
                  <a:pt x="98" y="318"/>
                  <a:pt x="99" y="316"/>
                  <a:pt x="101" y="314"/>
                </a:cubicBezTo>
                <a:cubicBezTo>
                  <a:pt x="101" y="317"/>
                  <a:pt x="101" y="317"/>
                  <a:pt x="101" y="317"/>
                </a:cubicBezTo>
                <a:cubicBezTo>
                  <a:pt x="98" y="319"/>
                  <a:pt x="100" y="317"/>
                  <a:pt x="97" y="319"/>
                </a:cubicBezTo>
                <a:close/>
                <a:moveTo>
                  <a:pt x="94" y="315"/>
                </a:moveTo>
                <a:cubicBezTo>
                  <a:pt x="106" y="304"/>
                  <a:pt x="117" y="291"/>
                  <a:pt x="131" y="281"/>
                </a:cubicBezTo>
                <a:cubicBezTo>
                  <a:pt x="120" y="292"/>
                  <a:pt x="106" y="304"/>
                  <a:pt x="94" y="315"/>
                </a:cubicBezTo>
                <a:close/>
                <a:moveTo>
                  <a:pt x="97" y="336"/>
                </a:moveTo>
                <a:cubicBezTo>
                  <a:pt x="94" y="334"/>
                  <a:pt x="94" y="334"/>
                  <a:pt x="94" y="334"/>
                </a:cubicBezTo>
                <a:cubicBezTo>
                  <a:pt x="96" y="333"/>
                  <a:pt x="96" y="333"/>
                  <a:pt x="96" y="333"/>
                </a:cubicBezTo>
                <a:cubicBezTo>
                  <a:pt x="98" y="335"/>
                  <a:pt x="99" y="337"/>
                  <a:pt x="101" y="339"/>
                </a:cubicBezTo>
                <a:cubicBezTo>
                  <a:pt x="99" y="342"/>
                  <a:pt x="99" y="342"/>
                  <a:pt x="99" y="342"/>
                </a:cubicBezTo>
                <a:cubicBezTo>
                  <a:pt x="100" y="344"/>
                  <a:pt x="103" y="343"/>
                  <a:pt x="103" y="343"/>
                </a:cubicBezTo>
                <a:cubicBezTo>
                  <a:pt x="113" y="354"/>
                  <a:pt x="119" y="358"/>
                  <a:pt x="120" y="359"/>
                </a:cubicBezTo>
                <a:cubicBezTo>
                  <a:pt x="109" y="357"/>
                  <a:pt x="99" y="350"/>
                  <a:pt x="90" y="342"/>
                </a:cubicBezTo>
                <a:cubicBezTo>
                  <a:pt x="94" y="343"/>
                  <a:pt x="94" y="343"/>
                  <a:pt x="94" y="343"/>
                </a:cubicBezTo>
                <a:cubicBezTo>
                  <a:pt x="99" y="345"/>
                  <a:pt x="102" y="338"/>
                  <a:pt x="97" y="336"/>
                </a:cubicBezTo>
                <a:close/>
                <a:moveTo>
                  <a:pt x="90" y="331"/>
                </a:moveTo>
                <a:cubicBezTo>
                  <a:pt x="87" y="329"/>
                  <a:pt x="87" y="329"/>
                  <a:pt x="87" y="329"/>
                </a:cubicBezTo>
                <a:cubicBezTo>
                  <a:pt x="88" y="328"/>
                  <a:pt x="90" y="327"/>
                  <a:pt x="92" y="326"/>
                </a:cubicBezTo>
                <a:cubicBezTo>
                  <a:pt x="94" y="329"/>
                  <a:pt x="94" y="327"/>
                  <a:pt x="90" y="331"/>
                </a:cubicBezTo>
                <a:close/>
                <a:moveTo>
                  <a:pt x="87" y="319"/>
                </a:moveTo>
                <a:cubicBezTo>
                  <a:pt x="89" y="322"/>
                  <a:pt x="88" y="320"/>
                  <a:pt x="84" y="326"/>
                </a:cubicBezTo>
                <a:cubicBezTo>
                  <a:pt x="80" y="321"/>
                  <a:pt x="80" y="323"/>
                  <a:pt x="84" y="317"/>
                </a:cubicBezTo>
                <a:cubicBezTo>
                  <a:pt x="84" y="319"/>
                  <a:pt x="87" y="319"/>
                  <a:pt x="87" y="319"/>
                </a:cubicBezTo>
                <a:close/>
                <a:moveTo>
                  <a:pt x="85" y="297"/>
                </a:moveTo>
                <a:cubicBezTo>
                  <a:pt x="117" y="276"/>
                  <a:pt x="110" y="280"/>
                  <a:pt x="88" y="303"/>
                </a:cubicBezTo>
                <a:cubicBezTo>
                  <a:pt x="87" y="301"/>
                  <a:pt x="86" y="299"/>
                  <a:pt x="85" y="297"/>
                </a:cubicBezTo>
                <a:close/>
                <a:moveTo>
                  <a:pt x="84" y="336"/>
                </a:moveTo>
                <a:cubicBezTo>
                  <a:pt x="82" y="335"/>
                  <a:pt x="82" y="335"/>
                  <a:pt x="82" y="335"/>
                </a:cubicBezTo>
                <a:lnTo>
                  <a:pt x="84" y="336"/>
                </a:lnTo>
                <a:close/>
                <a:moveTo>
                  <a:pt x="77" y="289"/>
                </a:moveTo>
                <a:cubicBezTo>
                  <a:pt x="76" y="287"/>
                  <a:pt x="76" y="287"/>
                  <a:pt x="76" y="287"/>
                </a:cubicBezTo>
                <a:lnTo>
                  <a:pt x="77" y="289"/>
                </a:lnTo>
                <a:close/>
                <a:moveTo>
                  <a:pt x="76" y="273"/>
                </a:moveTo>
                <a:cubicBezTo>
                  <a:pt x="115" y="244"/>
                  <a:pt x="116" y="254"/>
                  <a:pt x="81" y="286"/>
                </a:cubicBezTo>
                <a:cubicBezTo>
                  <a:pt x="79" y="281"/>
                  <a:pt x="78" y="277"/>
                  <a:pt x="76" y="273"/>
                </a:cubicBezTo>
                <a:close/>
                <a:moveTo>
                  <a:pt x="77" y="302"/>
                </a:moveTo>
                <a:cubicBezTo>
                  <a:pt x="83" y="315"/>
                  <a:pt x="84" y="307"/>
                  <a:pt x="78" y="318"/>
                </a:cubicBezTo>
                <a:cubicBezTo>
                  <a:pt x="73" y="311"/>
                  <a:pt x="68" y="302"/>
                  <a:pt x="74" y="312"/>
                </a:cubicBezTo>
                <a:cubicBezTo>
                  <a:pt x="76" y="315"/>
                  <a:pt x="80" y="311"/>
                  <a:pt x="78" y="308"/>
                </a:cubicBezTo>
                <a:cubicBezTo>
                  <a:pt x="77" y="307"/>
                  <a:pt x="76" y="305"/>
                  <a:pt x="75" y="304"/>
                </a:cubicBezTo>
                <a:lnTo>
                  <a:pt x="77" y="302"/>
                </a:lnTo>
                <a:close/>
                <a:moveTo>
                  <a:pt x="81" y="300"/>
                </a:moveTo>
                <a:cubicBezTo>
                  <a:pt x="83" y="304"/>
                  <a:pt x="83" y="304"/>
                  <a:pt x="83" y="304"/>
                </a:cubicBezTo>
                <a:lnTo>
                  <a:pt x="81" y="300"/>
                </a:lnTo>
                <a:close/>
                <a:moveTo>
                  <a:pt x="64" y="162"/>
                </a:moveTo>
                <a:cubicBezTo>
                  <a:pt x="67" y="165"/>
                  <a:pt x="67" y="165"/>
                  <a:pt x="67" y="165"/>
                </a:cubicBezTo>
                <a:cubicBezTo>
                  <a:pt x="64" y="178"/>
                  <a:pt x="68" y="170"/>
                  <a:pt x="59" y="181"/>
                </a:cubicBezTo>
                <a:cubicBezTo>
                  <a:pt x="60" y="175"/>
                  <a:pt x="61" y="168"/>
                  <a:pt x="62" y="162"/>
                </a:cubicBezTo>
                <a:lnTo>
                  <a:pt x="64" y="162"/>
                </a:lnTo>
                <a:close/>
                <a:moveTo>
                  <a:pt x="63" y="158"/>
                </a:moveTo>
                <a:cubicBezTo>
                  <a:pt x="64" y="155"/>
                  <a:pt x="65" y="151"/>
                  <a:pt x="68" y="139"/>
                </a:cubicBezTo>
                <a:cubicBezTo>
                  <a:pt x="77" y="138"/>
                  <a:pt x="75" y="133"/>
                  <a:pt x="70" y="153"/>
                </a:cubicBezTo>
                <a:cubicBezTo>
                  <a:pt x="69" y="155"/>
                  <a:pt x="67" y="157"/>
                  <a:pt x="66" y="158"/>
                </a:cubicBezTo>
                <a:lnTo>
                  <a:pt x="63" y="158"/>
                </a:lnTo>
                <a:close/>
                <a:moveTo>
                  <a:pt x="65" y="229"/>
                </a:moveTo>
                <a:cubicBezTo>
                  <a:pt x="66" y="223"/>
                  <a:pt x="64" y="219"/>
                  <a:pt x="65" y="213"/>
                </a:cubicBezTo>
                <a:cubicBezTo>
                  <a:pt x="73" y="208"/>
                  <a:pt x="66" y="210"/>
                  <a:pt x="65" y="229"/>
                </a:cubicBezTo>
                <a:close/>
                <a:moveTo>
                  <a:pt x="64" y="256"/>
                </a:moveTo>
                <a:cubicBezTo>
                  <a:pt x="64" y="256"/>
                  <a:pt x="66" y="254"/>
                  <a:pt x="67" y="253"/>
                </a:cubicBezTo>
                <a:cubicBezTo>
                  <a:pt x="67" y="253"/>
                  <a:pt x="69" y="253"/>
                  <a:pt x="64" y="256"/>
                </a:cubicBezTo>
                <a:close/>
                <a:moveTo>
                  <a:pt x="65" y="208"/>
                </a:moveTo>
                <a:cubicBezTo>
                  <a:pt x="66" y="205"/>
                  <a:pt x="65" y="206"/>
                  <a:pt x="73" y="197"/>
                </a:cubicBezTo>
                <a:cubicBezTo>
                  <a:pt x="71" y="206"/>
                  <a:pt x="72" y="203"/>
                  <a:pt x="65" y="208"/>
                </a:cubicBezTo>
                <a:close/>
                <a:moveTo>
                  <a:pt x="64" y="181"/>
                </a:moveTo>
                <a:cubicBezTo>
                  <a:pt x="63" y="188"/>
                  <a:pt x="64" y="187"/>
                  <a:pt x="57" y="191"/>
                </a:cubicBezTo>
                <a:cubicBezTo>
                  <a:pt x="57" y="191"/>
                  <a:pt x="57" y="192"/>
                  <a:pt x="58" y="189"/>
                </a:cubicBezTo>
                <a:cubicBezTo>
                  <a:pt x="60" y="187"/>
                  <a:pt x="62" y="184"/>
                  <a:pt x="64" y="181"/>
                </a:cubicBezTo>
                <a:close/>
                <a:moveTo>
                  <a:pt x="62" y="193"/>
                </a:moveTo>
                <a:cubicBezTo>
                  <a:pt x="60" y="209"/>
                  <a:pt x="62" y="202"/>
                  <a:pt x="55" y="212"/>
                </a:cubicBezTo>
                <a:cubicBezTo>
                  <a:pt x="57" y="192"/>
                  <a:pt x="55" y="197"/>
                  <a:pt x="62" y="193"/>
                </a:cubicBezTo>
                <a:close/>
                <a:moveTo>
                  <a:pt x="60" y="211"/>
                </a:moveTo>
                <a:cubicBezTo>
                  <a:pt x="59" y="213"/>
                  <a:pt x="59" y="213"/>
                  <a:pt x="59" y="213"/>
                </a:cubicBezTo>
                <a:lnTo>
                  <a:pt x="60" y="211"/>
                </a:lnTo>
                <a:close/>
                <a:moveTo>
                  <a:pt x="60" y="217"/>
                </a:moveTo>
                <a:cubicBezTo>
                  <a:pt x="59" y="240"/>
                  <a:pt x="61" y="233"/>
                  <a:pt x="55" y="240"/>
                </a:cubicBezTo>
                <a:cubicBezTo>
                  <a:pt x="53" y="218"/>
                  <a:pt x="52" y="222"/>
                  <a:pt x="60" y="217"/>
                </a:cubicBezTo>
                <a:close/>
                <a:moveTo>
                  <a:pt x="65" y="238"/>
                </a:moveTo>
                <a:cubicBezTo>
                  <a:pt x="66" y="253"/>
                  <a:pt x="69" y="244"/>
                  <a:pt x="57" y="259"/>
                </a:cubicBezTo>
                <a:cubicBezTo>
                  <a:pt x="54" y="245"/>
                  <a:pt x="53" y="249"/>
                  <a:pt x="65" y="238"/>
                </a:cubicBezTo>
                <a:close/>
                <a:moveTo>
                  <a:pt x="68" y="258"/>
                </a:moveTo>
                <a:cubicBezTo>
                  <a:pt x="71" y="269"/>
                  <a:pt x="73" y="263"/>
                  <a:pt x="61" y="276"/>
                </a:cubicBezTo>
                <a:cubicBezTo>
                  <a:pt x="57" y="263"/>
                  <a:pt x="57" y="267"/>
                  <a:pt x="68" y="258"/>
                </a:cubicBezTo>
                <a:close/>
                <a:moveTo>
                  <a:pt x="73" y="324"/>
                </a:moveTo>
                <a:cubicBezTo>
                  <a:pt x="69" y="319"/>
                  <a:pt x="66" y="315"/>
                  <a:pt x="63" y="310"/>
                </a:cubicBezTo>
                <a:cubicBezTo>
                  <a:pt x="66" y="309"/>
                  <a:pt x="62" y="309"/>
                  <a:pt x="73" y="324"/>
                </a:cubicBezTo>
                <a:close/>
                <a:moveTo>
                  <a:pt x="73" y="299"/>
                </a:moveTo>
                <a:cubicBezTo>
                  <a:pt x="73" y="299"/>
                  <a:pt x="74" y="298"/>
                  <a:pt x="75" y="298"/>
                </a:cubicBezTo>
                <a:cubicBezTo>
                  <a:pt x="74" y="298"/>
                  <a:pt x="73" y="299"/>
                  <a:pt x="73" y="299"/>
                </a:cubicBezTo>
                <a:close/>
                <a:moveTo>
                  <a:pt x="74" y="263"/>
                </a:moveTo>
                <a:cubicBezTo>
                  <a:pt x="73" y="260"/>
                  <a:pt x="73" y="258"/>
                  <a:pt x="72" y="256"/>
                </a:cubicBezTo>
                <a:cubicBezTo>
                  <a:pt x="98" y="237"/>
                  <a:pt x="94" y="241"/>
                  <a:pt x="74" y="263"/>
                </a:cubicBezTo>
                <a:close/>
                <a:moveTo>
                  <a:pt x="73" y="276"/>
                </a:moveTo>
                <a:cubicBezTo>
                  <a:pt x="73" y="279"/>
                  <a:pt x="67" y="273"/>
                  <a:pt x="73" y="293"/>
                </a:cubicBezTo>
                <a:cubicBezTo>
                  <a:pt x="72" y="294"/>
                  <a:pt x="71" y="295"/>
                  <a:pt x="70" y="296"/>
                </a:cubicBezTo>
                <a:cubicBezTo>
                  <a:pt x="61" y="281"/>
                  <a:pt x="62" y="285"/>
                  <a:pt x="73" y="276"/>
                </a:cubicBezTo>
                <a:close/>
                <a:moveTo>
                  <a:pt x="69" y="234"/>
                </a:moveTo>
                <a:cubicBezTo>
                  <a:pt x="94" y="212"/>
                  <a:pt x="112" y="205"/>
                  <a:pt x="70" y="244"/>
                </a:cubicBezTo>
                <a:cubicBezTo>
                  <a:pt x="70" y="241"/>
                  <a:pt x="70" y="238"/>
                  <a:pt x="69" y="234"/>
                </a:cubicBezTo>
                <a:close/>
                <a:moveTo>
                  <a:pt x="75" y="206"/>
                </a:moveTo>
                <a:cubicBezTo>
                  <a:pt x="106" y="183"/>
                  <a:pt x="97" y="199"/>
                  <a:pt x="71" y="223"/>
                </a:cubicBezTo>
                <a:cubicBezTo>
                  <a:pt x="72" y="216"/>
                  <a:pt x="73" y="212"/>
                  <a:pt x="75" y="206"/>
                </a:cubicBezTo>
                <a:close/>
                <a:moveTo>
                  <a:pt x="66" y="199"/>
                </a:moveTo>
                <a:cubicBezTo>
                  <a:pt x="68" y="187"/>
                  <a:pt x="66" y="190"/>
                  <a:pt x="78" y="181"/>
                </a:cubicBezTo>
                <a:cubicBezTo>
                  <a:pt x="74" y="193"/>
                  <a:pt x="77" y="188"/>
                  <a:pt x="66" y="199"/>
                </a:cubicBezTo>
                <a:close/>
                <a:moveTo>
                  <a:pt x="70" y="174"/>
                </a:moveTo>
                <a:cubicBezTo>
                  <a:pt x="88" y="157"/>
                  <a:pt x="84" y="161"/>
                  <a:pt x="80" y="176"/>
                </a:cubicBezTo>
                <a:cubicBezTo>
                  <a:pt x="67" y="185"/>
                  <a:pt x="67" y="189"/>
                  <a:pt x="70" y="174"/>
                </a:cubicBezTo>
                <a:close/>
                <a:moveTo>
                  <a:pt x="92" y="172"/>
                </a:moveTo>
                <a:cubicBezTo>
                  <a:pt x="97" y="169"/>
                  <a:pt x="86" y="180"/>
                  <a:pt x="81" y="184"/>
                </a:cubicBezTo>
                <a:cubicBezTo>
                  <a:pt x="84" y="176"/>
                  <a:pt x="82" y="178"/>
                  <a:pt x="92" y="172"/>
                </a:cubicBezTo>
                <a:close/>
                <a:moveTo>
                  <a:pt x="72" y="168"/>
                </a:moveTo>
                <a:cubicBezTo>
                  <a:pt x="72" y="166"/>
                  <a:pt x="72" y="164"/>
                  <a:pt x="73" y="162"/>
                </a:cubicBezTo>
                <a:cubicBezTo>
                  <a:pt x="88" y="157"/>
                  <a:pt x="92" y="149"/>
                  <a:pt x="72" y="168"/>
                </a:cubicBezTo>
                <a:close/>
                <a:moveTo>
                  <a:pt x="91" y="136"/>
                </a:moveTo>
                <a:cubicBezTo>
                  <a:pt x="89" y="146"/>
                  <a:pt x="88" y="148"/>
                  <a:pt x="87" y="150"/>
                </a:cubicBezTo>
                <a:cubicBezTo>
                  <a:pt x="62" y="167"/>
                  <a:pt x="77" y="148"/>
                  <a:pt x="91" y="136"/>
                </a:cubicBezTo>
                <a:close/>
                <a:moveTo>
                  <a:pt x="78" y="143"/>
                </a:moveTo>
                <a:cubicBezTo>
                  <a:pt x="81" y="133"/>
                  <a:pt x="79" y="137"/>
                  <a:pt x="88" y="133"/>
                </a:cubicBezTo>
                <a:cubicBezTo>
                  <a:pt x="80" y="141"/>
                  <a:pt x="79" y="142"/>
                  <a:pt x="78" y="143"/>
                </a:cubicBezTo>
                <a:close/>
                <a:moveTo>
                  <a:pt x="83" y="131"/>
                </a:moveTo>
                <a:cubicBezTo>
                  <a:pt x="85" y="124"/>
                  <a:pt x="88" y="118"/>
                  <a:pt x="91" y="112"/>
                </a:cubicBezTo>
                <a:cubicBezTo>
                  <a:pt x="93" y="110"/>
                  <a:pt x="93" y="110"/>
                  <a:pt x="93" y="110"/>
                </a:cubicBezTo>
                <a:cubicBezTo>
                  <a:pt x="94" y="128"/>
                  <a:pt x="93" y="127"/>
                  <a:pt x="83" y="131"/>
                </a:cubicBezTo>
                <a:close/>
                <a:moveTo>
                  <a:pt x="82" y="113"/>
                </a:moveTo>
                <a:cubicBezTo>
                  <a:pt x="85" y="112"/>
                  <a:pt x="85" y="112"/>
                  <a:pt x="85" y="112"/>
                </a:cubicBezTo>
                <a:cubicBezTo>
                  <a:pt x="87" y="110"/>
                  <a:pt x="64" y="133"/>
                  <a:pt x="82" y="113"/>
                </a:cubicBezTo>
                <a:close/>
                <a:moveTo>
                  <a:pt x="80" y="123"/>
                </a:moveTo>
                <a:cubicBezTo>
                  <a:pt x="75" y="136"/>
                  <a:pt x="77" y="133"/>
                  <a:pt x="72" y="134"/>
                </a:cubicBezTo>
                <a:cubicBezTo>
                  <a:pt x="74" y="131"/>
                  <a:pt x="77" y="127"/>
                  <a:pt x="80" y="123"/>
                </a:cubicBezTo>
                <a:close/>
                <a:moveTo>
                  <a:pt x="69" y="106"/>
                </a:moveTo>
                <a:cubicBezTo>
                  <a:pt x="52" y="140"/>
                  <a:pt x="55" y="163"/>
                  <a:pt x="45" y="171"/>
                </a:cubicBezTo>
                <a:cubicBezTo>
                  <a:pt x="48" y="147"/>
                  <a:pt x="57" y="123"/>
                  <a:pt x="69" y="106"/>
                </a:cubicBezTo>
                <a:close/>
                <a:moveTo>
                  <a:pt x="53" y="179"/>
                </a:moveTo>
                <a:cubicBezTo>
                  <a:pt x="53" y="185"/>
                  <a:pt x="52" y="187"/>
                  <a:pt x="53" y="179"/>
                </a:cubicBezTo>
                <a:close/>
                <a:moveTo>
                  <a:pt x="49" y="239"/>
                </a:moveTo>
                <a:cubicBezTo>
                  <a:pt x="44" y="209"/>
                  <a:pt x="47" y="210"/>
                  <a:pt x="49" y="197"/>
                </a:cubicBezTo>
                <a:cubicBezTo>
                  <a:pt x="48" y="212"/>
                  <a:pt x="49" y="223"/>
                  <a:pt x="49" y="239"/>
                </a:cubicBezTo>
                <a:close/>
                <a:moveTo>
                  <a:pt x="50" y="193"/>
                </a:moveTo>
                <a:cubicBezTo>
                  <a:pt x="52" y="192"/>
                  <a:pt x="52" y="192"/>
                  <a:pt x="52" y="192"/>
                </a:cubicBezTo>
                <a:cubicBezTo>
                  <a:pt x="49" y="195"/>
                  <a:pt x="50" y="195"/>
                  <a:pt x="50" y="193"/>
                </a:cubicBezTo>
                <a:close/>
                <a:moveTo>
                  <a:pt x="38" y="189"/>
                </a:moveTo>
                <a:cubicBezTo>
                  <a:pt x="39" y="194"/>
                  <a:pt x="39" y="196"/>
                  <a:pt x="39" y="198"/>
                </a:cubicBezTo>
                <a:cubicBezTo>
                  <a:pt x="35" y="204"/>
                  <a:pt x="34" y="206"/>
                  <a:pt x="33" y="209"/>
                </a:cubicBezTo>
                <a:cubicBezTo>
                  <a:pt x="34" y="200"/>
                  <a:pt x="36" y="195"/>
                  <a:pt x="38" y="189"/>
                </a:cubicBezTo>
                <a:close/>
                <a:moveTo>
                  <a:pt x="39" y="205"/>
                </a:moveTo>
                <a:cubicBezTo>
                  <a:pt x="43" y="199"/>
                  <a:pt x="34" y="221"/>
                  <a:pt x="42" y="268"/>
                </a:cubicBezTo>
                <a:cubicBezTo>
                  <a:pt x="33" y="244"/>
                  <a:pt x="29" y="224"/>
                  <a:pt x="39" y="205"/>
                </a:cubicBezTo>
                <a:close/>
                <a:moveTo>
                  <a:pt x="57" y="314"/>
                </a:moveTo>
                <a:cubicBezTo>
                  <a:pt x="57" y="314"/>
                  <a:pt x="45" y="291"/>
                  <a:pt x="43" y="287"/>
                </a:cubicBezTo>
                <a:cubicBezTo>
                  <a:pt x="47" y="296"/>
                  <a:pt x="63" y="324"/>
                  <a:pt x="57" y="314"/>
                </a:cubicBezTo>
                <a:close/>
                <a:moveTo>
                  <a:pt x="43" y="237"/>
                </a:moveTo>
                <a:cubicBezTo>
                  <a:pt x="51" y="299"/>
                  <a:pt x="65" y="300"/>
                  <a:pt x="60" y="306"/>
                </a:cubicBezTo>
                <a:cubicBezTo>
                  <a:pt x="47" y="285"/>
                  <a:pt x="44" y="262"/>
                  <a:pt x="43" y="237"/>
                </a:cubicBezTo>
                <a:close/>
                <a:moveTo>
                  <a:pt x="61" y="320"/>
                </a:moveTo>
                <a:cubicBezTo>
                  <a:pt x="106" y="387"/>
                  <a:pt x="143" y="356"/>
                  <a:pt x="124" y="373"/>
                </a:cubicBezTo>
                <a:cubicBezTo>
                  <a:pt x="122" y="374"/>
                  <a:pt x="124" y="377"/>
                  <a:pt x="126" y="376"/>
                </a:cubicBezTo>
                <a:cubicBezTo>
                  <a:pt x="137" y="372"/>
                  <a:pt x="133" y="371"/>
                  <a:pt x="138" y="374"/>
                </a:cubicBezTo>
                <a:cubicBezTo>
                  <a:pt x="137" y="378"/>
                  <a:pt x="137" y="378"/>
                  <a:pt x="137" y="378"/>
                </a:cubicBezTo>
                <a:cubicBezTo>
                  <a:pt x="139" y="380"/>
                  <a:pt x="142" y="378"/>
                  <a:pt x="142" y="378"/>
                </a:cubicBezTo>
                <a:cubicBezTo>
                  <a:pt x="150" y="384"/>
                  <a:pt x="150" y="382"/>
                  <a:pt x="148" y="384"/>
                </a:cubicBezTo>
                <a:cubicBezTo>
                  <a:pt x="113" y="383"/>
                  <a:pt x="81" y="350"/>
                  <a:pt x="61" y="320"/>
                </a:cubicBezTo>
                <a:close/>
                <a:moveTo>
                  <a:pt x="156" y="394"/>
                </a:moveTo>
                <a:cubicBezTo>
                  <a:pt x="148" y="393"/>
                  <a:pt x="143" y="392"/>
                  <a:pt x="132" y="388"/>
                </a:cubicBezTo>
                <a:cubicBezTo>
                  <a:pt x="141" y="390"/>
                  <a:pt x="149" y="390"/>
                  <a:pt x="158" y="389"/>
                </a:cubicBezTo>
                <a:cubicBezTo>
                  <a:pt x="156" y="392"/>
                  <a:pt x="155" y="392"/>
                  <a:pt x="156" y="394"/>
                </a:cubicBezTo>
                <a:close/>
                <a:moveTo>
                  <a:pt x="164" y="369"/>
                </a:moveTo>
                <a:cubicBezTo>
                  <a:pt x="166" y="370"/>
                  <a:pt x="166" y="370"/>
                  <a:pt x="166" y="370"/>
                </a:cubicBezTo>
                <a:cubicBezTo>
                  <a:pt x="159" y="376"/>
                  <a:pt x="154" y="381"/>
                  <a:pt x="160" y="373"/>
                </a:cubicBezTo>
                <a:cubicBezTo>
                  <a:pt x="160" y="373"/>
                  <a:pt x="164" y="372"/>
                  <a:pt x="164" y="369"/>
                </a:cubicBezTo>
                <a:close/>
                <a:moveTo>
                  <a:pt x="161" y="358"/>
                </a:moveTo>
                <a:cubicBezTo>
                  <a:pt x="163" y="356"/>
                  <a:pt x="164" y="355"/>
                  <a:pt x="164" y="355"/>
                </a:cubicBezTo>
                <a:cubicBezTo>
                  <a:pt x="164" y="355"/>
                  <a:pt x="163" y="356"/>
                  <a:pt x="161" y="358"/>
                </a:cubicBezTo>
                <a:close/>
                <a:moveTo>
                  <a:pt x="165" y="378"/>
                </a:moveTo>
                <a:cubicBezTo>
                  <a:pt x="163" y="380"/>
                  <a:pt x="163" y="379"/>
                  <a:pt x="163" y="379"/>
                </a:cubicBezTo>
                <a:cubicBezTo>
                  <a:pt x="163" y="379"/>
                  <a:pt x="163" y="380"/>
                  <a:pt x="165" y="378"/>
                </a:cubicBezTo>
                <a:close/>
                <a:moveTo>
                  <a:pt x="167" y="396"/>
                </a:moveTo>
                <a:cubicBezTo>
                  <a:pt x="160" y="395"/>
                  <a:pt x="160" y="396"/>
                  <a:pt x="165" y="392"/>
                </a:cubicBezTo>
                <a:cubicBezTo>
                  <a:pt x="169" y="394"/>
                  <a:pt x="168" y="393"/>
                  <a:pt x="167" y="396"/>
                </a:cubicBezTo>
                <a:close/>
                <a:moveTo>
                  <a:pt x="177" y="371"/>
                </a:moveTo>
                <a:cubicBezTo>
                  <a:pt x="179" y="371"/>
                  <a:pt x="179" y="371"/>
                  <a:pt x="179" y="371"/>
                </a:cubicBezTo>
                <a:cubicBezTo>
                  <a:pt x="166" y="386"/>
                  <a:pt x="167" y="384"/>
                  <a:pt x="177" y="371"/>
                </a:cubicBezTo>
                <a:close/>
                <a:moveTo>
                  <a:pt x="172" y="355"/>
                </a:moveTo>
                <a:cubicBezTo>
                  <a:pt x="184" y="340"/>
                  <a:pt x="201" y="331"/>
                  <a:pt x="219" y="325"/>
                </a:cubicBezTo>
                <a:cubicBezTo>
                  <a:pt x="206" y="334"/>
                  <a:pt x="191" y="343"/>
                  <a:pt x="172" y="355"/>
                </a:cubicBezTo>
                <a:close/>
                <a:moveTo>
                  <a:pt x="204" y="347"/>
                </a:moveTo>
                <a:cubicBezTo>
                  <a:pt x="203" y="345"/>
                  <a:pt x="202" y="345"/>
                  <a:pt x="202" y="345"/>
                </a:cubicBezTo>
                <a:cubicBezTo>
                  <a:pt x="258" y="311"/>
                  <a:pt x="229" y="329"/>
                  <a:pt x="204" y="347"/>
                </a:cubicBezTo>
                <a:close/>
                <a:moveTo>
                  <a:pt x="176" y="361"/>
                </a:moveTo>
                <a:cubicBezTo>
                  <a:pt x="174" y="362"/>
                  <a:pt x="174" y="362"/>
                  <a:pt x="173" y="364"/>
                </a:cubicBezTo>
                <a:cubicBezTo>
                  <a:pt x="170" y="363"/>
                  <a:pt x="171" y="363"/>
                  <a:pt x="176" y="361"/>
                </a:cubicBezTo>
                <a:close/>
                <a:moveTo>
                  <a:pt x="181" y="386"/>
                </a:moveTo>
                <a:cubicBezTo>
                  <a:pt x="184" y="382"/>
                  <a:pt x="186" y="378"/>
                  <a:pt x="190" y="374"/>
                </a:cubicBezTo>
                <a:cubicBezTo>
                  <a:pt x="198" y="375"/>
                  <a:pt x="199" y="373"/>
                  <a:pt x="181" y="386"/>
                </a:cubicBezTo>
                <a:close/>
                <a:moveTo>
                  <a:pt x="189" y="360"/>
                </a:moveTo>
                <a:cubicBezTo>
                  <a:pt x="184" y="366"/>
                  <a:pt x="186" y="365"/>
                  <a:pt x="182" y="365"/>
                </a:cubicBezTo>
                <a:cubicBezTo>
                  <a:pt x="195" y="348"/>
                  <a:pt x="185" y="355"/>
                  <a:pt x="199" y="347"/>
                </a:cubicBezTo>
                <a:cubicBezTo>
                  <a:pt x="199" y="349"/>
                  <a:pt x="203" y="344"/>
                  <a:pt x="189" y="360"/>
                </a:cubicBezTo>
                <a:close/>
                <a:moveTo>
                  <a:pt x="198" y="396"/>
                </a:moveTo>
                <a:cubicBezTo>
                  <a:pt x="202" y="397"/>
                  <a:pt x="202" y="397"/>
                  <a:pt x="201" y="398"/>
                </a:cubicBezTo>
                <a:cubicBezTo>
                  <a:pt x="196" y="398"/>
                  <a:pt x="197" y="398"/>
                  <a:pt x="198" y="396"/>
                </a:cubicBezTo>
                <a:close/>
                <a:moveTo>
                  <a:pt x="195" y="365"/>
                </a:moveTo>
                <a:cubicBezTo>
                  <a:pt x="205" y="352"/>
                  <a:pt x="203" y="350"/>
                  <a:pt x="207" y="361"/>
                </a:cubicBezTo>
                <a:cubicBezTo>
                  <a:pt x="198" y="366"/>
                  <a:pt x="198" y="365"/>
                  <a:pt x="195" y="365"/>
                </a:cubicBezTo>
                <a:close/>
                <a:moveTo>
                  <a:pt x="208" y="377"/>
                </a:moveTo>
                <a:cubicBezTo>
                  <a:pt x="208" y="377"/>
                  <a:pt x="209" y="376"/>
                  <a:pt x="211" y="374"/>
                </a:cubicBezTo>
                <a:cubicBezTo>
                  <a:pt x="209" y="376"/>
                  <a:pt x="208" y="377"/>
                  <a:pt x="208" y="377"/>
                </a:cubicBezTo>
                <a:close/>
                <a:moveTo>
                  <a:pt x="215" y="390"/>
                </a:moveTo>
                <a:cubicBezTo>
                  <a:pt x="226" y="375"/>
                  <a:pt x="224" y="377"/>
                  <a:pt x="226" y="377"/>
                </a:cubicBezTo>
                <a:cubicBezTo>
                  <a:pt x="224" y="380"/>
                  <a:pt x="224" y="380"/>
                  <a:pt x="224" y="380"/>
                </a:cubicBezTo>
                <a:cubicBezTo>
                  <a:pt x="222" y="381"/>
                  <a:pt x="224" y="384"/>
                  <a:pt x="226" y="383"/>
                </a:cubicBezTo>
                <a:cubicBezTo>
                  <a:pt x="228" y="382"/>
                  <a:pt x="229" y="380"/>
                  <a:pt x="230" y="379"/>
                </a:cubicBezTo>
                <a:cubicBezTo>
                  <a:pt x="225" y="384"/>
                  <a:pt x="222" y="389"/>
                  <a:pt x="215" y="390"/>
                </a:cubicBezTo>
                <a:close/>
                <a:moveTo>
                  <a:pt x="215" y="368"/>
                </a:moveTo>
                <a:cubicBezTo>
                  <a:pt x="216" y="366"/>
                  <a:pt x="221" y="358"/>
                  <a:pt x="221" y="356"/>
                </a:cubicBezTo>
                <a:cubicBezTo>
                  <a:pt x="226" y="353"/>
                  <a:pt x="229" y="351"/>
                  <a:pt x="232" y="348"/>
                </a:cubicBezTo>
                <a:cubicBezTo>
                  <a:pt x="250" y="329"/>
                  <a:pt x="289" y="303"/>
                  <a:pt x="232" y="348"/>
                </a:cubicBezTo>
                <a:cubicBezTo>
                  <a:pt x="230" y="350"/>
                  <a:pt x="219" y="368"/>
                  <a:pt x="215" y="368"/>
                </a:cubicBezTo>
                <a:close/>
                <a:moveTo>
                  <a:pt x="229" y="372"/>
                </a:moveTo>
                <a:cubicBezTo>
                  <a:pt x="243" y="352"/>
                  <a:pt x="234" y="359"/>
                  <a:pt x="242" y="355"/>
                </a:cubicBezTo>
                <a:cubicBezTo>
                  <a:pt x="259" y="347"/>
                  <a:pt x="301" y="307"/>
                  <a:pt x="292" y="326"/>
                </a:cubicBezTo>
                <a:cubicBezTo>
                  <a:pt x="270" y="337"/>
                  <a:pt x="253" y="356"/>
                  <a:pt x="232" y="373"/>
                </a:cubicBezTo>
                <a:lnTo>
                  <a:pt x="229" y="372"/>
                </a:lnTo>
                <a:close/>
                <a:moveTo>
                  <a:pt x="244" y="382"/>
                </a:moveTo>
                <a:cubicBezTo>
                  <a:pt x="245" y="374"/>
                  <a:pt x="270" y="355"/>
                  <a:pt x="265" y="349"/>
                </a:cubicBezTo>
                <a:cubicBezTo>
                  <a:pt x="308" y="313"/>
                  <a:pt x="280" y="341"/>
                  <a:pt x="255" y="369"/>
                </a:cubicBezTo>
                <a:cubicBezTo>
                  <a:pt x="254" y="371"/>
                  <a:pt x="257" y="373"/>
                  <a:pt x="259" y="371"/>
                </a:cubicBezTo>
                <a:cubicBezTo>
                  <a:pt x="266" y="363"/>
                  <a:pt x="274" y="355"/>
                  <a:pt x="282" y="346"/>
                </a:cubicBezTo>
                <a:cubicBezTo>
                  <a:pt x="296" y="329"/>
                  <a:pt x="291" y="329"/>
                  <a:pt x="302" y="325"/>
                </a:cubicBezTo>
                <a:cubicBezTo>
                  <a:pt x="298" y="334"/>
                  <a:pt x="293" y="342"/>
                  <a:pt x="287" y="351"/>
                </a:cubicBezTo>
                <a:cubicBezTo>
                  <a:pt x="287" y="351"/>
                  <a:pt x="284" y="349"/>
                  <a:pt x="282" y="350"/>
                </a:cubicBezTo>
                <a:cubicBezTo>
                  <a:pt x="268" y="363"/>
                  <a:pt x="256" y="378"/>
                  <a:pt x="239" y="389"/>
                </a:cubicBezTo>
                <a:cubicBezTo>
                  <a:pt x="231" y="393"/>
                  <a:pt x="243" y="385"/>
                  <a:pt x="244" y="382"/>
                </a:cubicBezTo>
                <a:close/>
                <a:moveTo>
                  <a:pt x="240" y="396"/>
                </a:moveTo>
                <a:cubicBezTo>
                  <a:pt x="236" y="397"/>
                  <a:pt x="238" y="397"/>
                  <a:pt x="245" y="392"/>
                </a:cubicBezTo>
                <a:cubicBezTo>
                  <a:pt x="244" y="394"/>
                  <a:pt x="242" y="395"/>
                  <a:pt x="240" y="396"/>
                </a:cubicBezTo>
                <a:close/>
                <a:moveTo>
                  <a:pt x="279" y="388"/>
                </a:moveTo>
                <a:cubicBezTo>
                  <a:pt x="273" y="391"/>
                  <a:pt x="262" y="398"/>
                  <a:pt x="268" y="393"/>
                </a:cubicBezTo>
                <a:cubicBezTo>
                  <a:pt x="280" y="388"/>
                  <a:pt x="290" y="381"/>
                  <a:pt x="279" y="388"/>
                </a:cubicBezTo>
                <a:close/>
                <a:moveTo>
                  <a:pt x="295" y="373"/>
                </a:moveTo>
                <a:cubicBezTo>
                  <a:pt x="293" y="375"/>
                  <a:pt x="291" y="376"/>
                  <a:pt x="289" y="378"/>
                </a:cubicBezTo>
                <a:cubicBezTo>
                  <a:pt x="298" y="370"/>
                  <a:pt x="297" y="370"/>
                  <a:pt x="295" y="373"/>
                </a:cubicBezTo>
                <a:close/>
                <a:moveTo>
                  <a:pt x="262" y="391"/>
                </a:moveTo>
                <a:cubicBezTo>
                  <a:pt x="244" y="397"/>
                  <a:pt x="253" y="395"/>
                  <a:pt x="270" y="375"/>
                </a:cubicBezTo>
                <a:cubicBezTo>
                  <a:pt x="270" y="381"/>
                  <a:pt x="292" y="366"/>
                  <a:pt x="297" y="363"/>
                </a:cubicBezTo>
                <a:cubicBezTo>
                  <a:pt x="286" y="373"/>
                  <a:pt x="274" y="382"/>
                  <a:pt x="262" y="391"/>
                </a:cubicBezTo>
                <a:close/>
                <a:moveTo>
                  <a:pt x="305" y="366"/>
                </a:moveTo>
                <a:cubicBezTo>
                  <a:pt x="306" y="363"/>
                  <a:pt x="307" y="361"/>
                  <a:pt x="305" y="359"/>
                </a:cubicBezTo>
                <a:cubicBezTo>
                  <a:pt x="303" y="358"/>
                  <a:pt x="302" y="360"/>
                  <a:pt x="306" y="357"/>
                </a:cubicBezTo>
                <a:cubicBezTo>
                  <a:pt x="327" y="342"/>
                  <a:pt x="320" y="341"/>
                  <a:pt x="308" y="364"/>
                </a:cubicBezTo>
                <a:lnTo>
                  <a:pt x="305" y="366"/>
                </a:lnTo>
                <a:close/>
                <a:moveTo>
                  <a:pt x="317" y="356"/>
                </a:moveTo>
                <a:cubicBezTo>
                  <a:pt x="335" y="329"/>
                  <a:pt x="348" y="325"/>
                  <a:pt x="343" y="322"/>
                </a:cubicBezTo>
                <a:cubicBezTo>
                  <a:pt x="341" y="320"/>
                  <a:pt x="342" y="327"/>
                  <a:pt x="368" y="285"/>
                </a:cubicBezTo>
                <a:cubicBezTo>
                  <a:pt x="357" y="319"/>
                  <a:pt x="345" y="333"/>
                  <a:pt x="317" y="356"/>
                </a:cubicBezTo>
                <a:close/>
                <a:moveTo>
                  <a:pt x="371" y="269"/>
                </a:moveTo>
                <a:cubicBezTo>
                  <a:pt x="345" y="320"/>
                  <a:pt x="318" y="347"/>
                  <a:pt x="287" y="365"/>
                </a:cubicBezTo>
                <a:cubicBezTo>
                  <a:pt x="278" y="371"/>
                  <a:pt x="329" y="326"/>
                  <a:pt x="341" y="302"/>
                </a:cubicBezTo>
                <a:cubicBezTo>
                  <a:pt x="341" y="301"/>
                  <a:pt x="339" y="299"/>
                  <a:pt x="338" y="300"/>
                </a:cubicBezTo>
                <a:cubicBezTo>
                  <a:pt x="322" y="314"/>
                  <a:pt x="310" y="330"/>
                  <a:pt x="296" y="347"/>
                </a:cubicBezTo>
                <a:cubicBezTo>
                  <a:pt x="283" y="359"/>
                  <a:pt x="297" y="347"/>
                  <a:pt x="307" y="322"/>
                </a:cubicBezTo>
                <a:cubicBezTo>
                  <a:pt x="307" y="320"/>
                  <a:pt x="307" y="320"/>
                  <a:pt x="307" y="320"/>
                </a:cubicBezTo>
                <a:cubicBezTo>
                  <a:pt x="305" y="319"/>
                  <a:pt x="303" y="320"/>
                  <a:pt x="297" y="323"/>
                </a:cubicBezTo>
                <a:cubicBezTo>
                  <a:pt x="309" y="296"/>
                  <a:pt x="254" y="346"/>
                  <a:pt x="240" y="352"/>
                </a:cubicBezTo>
                <a:cubicBezTo>
                  <a:pt x="238" y="350"/>
                  <a:pt x="238" y="350"/>
                  <a:pt x="238" y="350"/>
                </a:cubicBezTo>
                <a:cubicBezTo>
                  <a:pt x="238" y="350"/>
                  <a:pt x="263" y="330"/>
                  <a:pt x="276" y="315"/>
                </a:cubicBezTo>
                <a:cubicBezTo>
                  <a:pt x="277" y="313"/>
                  <a:pt x="275" y="311"/>
                  <a:pt x="273" y="311"/>
                </a:cubicBezTo>
                <a:cubicBezTo>
                  <a:pt x="238" y="329"/>
                  <a:pt x="231" y="350"/>
                  <a:pt x="215" y="353"/>
                </a:cubicBezTo>
                <a:cubicBezTo>
                  <a:pt x="208" y="360"/>
                  <a:pt x="213" y="359"/>
                  <a:pt x="207" y="351"/>
                </a:cubicBezTo>
                <a:cubicBezTo>
                  <a:pt x="222" y="339"/>
                  <a:pt x="239" y="330"/>
                  <a:pt x="252" y="317"/>
                </a:cubicBezTo>
                <a:cubicBezTo>
                  <a:pt x="254" y="315"/>
                  <a:pt x="253" y="313"/>
                  <a:pt x="250" y="314"/>
                </a:cubicBezTo>
                <a:cubicBezTo>
                  <a:pt x="221" y="326"/>
                  <a:pt x="218" y="333"/>
                  <a:pt x="231" y="321"/>
                </a:cubicBezTo>
                <a:cubicBezTo>
                  <a:pt x="237" y="315"/>
                  <a:pt x="223" y="313"/>
                  <a:pt x="181" y="339"/>
                </a:cubicBezTo>
                <a:cubicBezTo>
                  <a:pt x="179" y="339"/>
                  <a:pt x="185" y="337"/>
                  <a:pt x="156" y="355"/>
                </a:cubicBezTo>
                <a:cubicBezTo>
                  <a:pt x="155" y="354"/>
                  <a:pt x="155" y="354"/>
                  <a:pt x="155" y="354"/>
                </a:cubicBezTo>
                <a:cubicBezTo>
                  <a:pt x="169" y="344"/>
                  <a:pt x="227" y="302"/>
                  <a:pt x="208" y="306"/>
                </a:cubicBezTo>
                <a:cubicBezTo>
                  <a:pt x="185" y="312"/>
                  <a:pt x="167" y="330"/>
                  <a:pt x="149" y="340"/>
                </a:cubicBezTo>
                <a:cubicBezTo>
                  <a:pt x="165" y="328"/>
                  <a:pt x="183" y="317"/>
                  <a:pt x="196" y="301"/>
                </a:cubicBezTo>
                <a:cubicBezTo>
                  <a:pt x="197" y="300"/>
                  <a:pt x="195" y="297"/>
                  <a:pt x="193" y="298"/>
                </a:cubicBezTo>
                <a:cubicBezTo>
                  <a:pt x="158" y="313"/>
                  <a:pt x="166" y="321"/>
                  <a:pt x="184" y="293"/>
                </a:cubicBezTo>
                <a:cubicBezTo>
                  <a:pt x="195" y="277"/>
                  <a:pt x="138" y="321"/>
                  <a:pt x="123" y="330"/>
                </a:cubicBezTo>
                <a:cubicBezTo>
                  <a:pt x="120" y="327"/>
                  <a:pt x="120" y="327"/>
                  <a:pt x="120" y="327"/>
                </a:cubicBezTo>
                <a:cubicBezTo>
                  <a:pt x="127" y="321"/>
                  <a:pt x="178" y="282"/>
                  <a:pt x="168" y="281"/>
                </a:cubicBezTo>
                <a:cubicBezTo>
                  <a:pt x="164" y="280"/>
                  <a:pt x="129" y="309"/>
                  <a:pt x="113" y="320"/>
                </a:cubicBezTo>
                <a:cubicBezTo>
                  <a:pt x="111" y="318"/>
                  <a:pt x="111" y="318"/>
                  <a:pt x="111" y="318"/>
                </a:cubicBezTo>
                <a:cubicBezTo>
                  <a:pt x="123" y="307"/>
                  <a:pt x="136" y="296"/>
                  <a:pt x="148" y="285"/>
                </a:cubicBezTo>
                <a:cubicBezTo>
                  <a:pt x="150" y="284"/>
                  <a:pt x="147" y="281"/>
                  <a:pt x="145" y="283"/>
                </a:cubicBezTo>
                <a:cubicBezTo>
                  <a:pt x="115" y="307"/>
                  <a:pt x="122" y="303"/>
                  <a:pt x="107" y="313"/>
                </a:cubicBezTo>
                <a:cubicBezTo>
                  <a:pt x="105" y="310"/>
                  <a:pt x="104" y="310"/>
                  <a:pt x="104" y="310"/>
                </a:cubicBezTo>
                <a:cubicBezTo>
                  <a:pt x="174" y="249"/>
                  <a:pt x="134" y="266"/>
                  <a:pt x="91" y="309"/>
                </a:cubicBezTo>
                <a:cubicBezTo>
                  <a:pt x="102" y="297"/>
                  <a:pt x="111" y="289"/>
                  <a:pt x="117" y="278"/>
                </a:cubicBezTo>
                <a:cubicBezTo>
                  <a:pt x="119" y="276"/>
                  <a:pt x="117" y="273"/>
                  <a:pt x="114" y="274"/>
                </a:cubicBezTo>
                <a:cubicBezTo>
                  <a:pt x="104" y="278"/>
                  <a:pt x="94" y="285"/>
                  <a:pt x="83" y="292"/>
                </a:cubicBezTo>
                <a:cubicBezTo>
                  <a:pt x="83" y="290"/>
                  <a:pt x="83" y="290"/>
                  <a:pt x="83" y="290"/>
                </a:cubicBezTo>
                <a:cubicBezTo>
                  <a:pt x="95" y="280"/>
                  <a:pt x="110" y="267"/>
                  <a:pt x="113" y="253"/>
                </a:cubicBezTo>
                <a:cubicBezTo>
                  <a:pt x="110" y="250"/>
                  <a:pt x="110" y="250"/>
                  <a:pt x="110" y="250"/>
                </a:cubicBezTo>
                <a:cubicBezTo>
                  <a:pt x="86" y="256"/>
                  <a:pt x="66" y="274"/>
                  <a:pt x="80" y="264"/>
                </a:cubicBezTo>
                <a:cubicBezTo>
                  <a:pt x="111" y="231"/>
                  <a:pt x="100" y="231"/>
                  <a:pt x="71" y="251"/>
                </a:cubicBezTo>
                <a:cubicBezTo>
                  <a:pt x="70" y="247"/>
                  <a:pt x="91" y="236"/>
                  <a:pt x="102" y="213"/>
                </a:cubicBezTo>
                <a:cubicBezTo>
                  <a:pt x="106" y="205"/>
                  <a:pt x="85" y="217"/>
                  <a:pt x="78" y="222"/>
                </a:cubicBezTo>
                <a:cubicBezTo>
                  <a:pt x="85" y="215"/>
                  <a:pt x="108" y="187"/>
                  <a:pt x="99" y="189"/>
                </a:cubicBezTo>
                <a:cubicBezTo>
                  <a:pt x="76" y="195"/>
                  <a:pt x="74" y="210"/>
                  <a:pt x="79" y="191"/>
                </a:cubicBezTo>
                <a:cubicBezTo>
                  <a:pt x="88" y="183"/>
                  <a:pt x="110" y="159"/>
                  <a:pt x="99" y="163"/>
                </a:cubicBezTo>
                <a:cubicBezTo>
                  <a:pt x="82" y="171"/>
                  <a:pt x="84" y="178"/>
                  <a:pt x="90" y="158"/>
                </a:cubicBezTo>
                <a:cubicBezTo>
                  <a:pt x="117" y="138"/>
                  <a:pt x="124" y="138"/>
                  <a:pt x="121" y="134"/>
                </a:cubicBezTo>
                <a:cubicBezTo>
                  <a:pt x="119" y="133"/>
                  <a:pt x="118" y="134"/>
                  <a:pt x="105" y="143"/>
                </a:cubicBezTo>
                <a:cubicBezTo>
                  <a:pt x="112" y="138"/>
                  <a:pt x="118" y="133"/>
                  <a:pt x="125" y="128"/>
                </a:cubicBezTo>
                <a:cubicBezTo>
                  <a:pt x="126" y="119"/>
                  <a:pt x="120" y="128"/>
                  <a:pt x="93" y="147"/>
                </a:cubicBezTo>
                <a:cubicBezTo>
                  <a:pt x="94" y="142"/>
                  <a:pt x="95" y="137"/>
                  <a:pt x="96" y="131"/>
                </a:cubicBezTo>
                <a:cubicBezTo>
                  <a:pt x="107" y="122"/>
                  <a:pt x="129" y="107"/>
                  <a:pt x="150" y="95"/>
                </a:cubicBezTo>
                <a:cubicBezTo>
                  <a:pt x="153" y="94"/>
                  <a:pt x="150" y="90"/>
                  <a:pt x="148" y="91"/>
                </a:cubicBezTo>
                <a:cubicBezTo>
                  <a:pt x="131" y="99"/>
                  <a:pt x="111" y="116"/>
                  <a:pt x="97" y="124"/>
                </a:cubicBezTo>
                <a:cubicBezTo>
                  <a:pt x="98" y="118"/>
                  <a:pt x="98" y="113"/>
                  <a:pt x="98" y="107"/>
                </a:cubicBezTo>
                <a:cubicBezTo>
                  <a:pt x="129" y="83"/>
                  <a:pt x="172" y="65"/>
                  <a:pt x="171" y="61"/>
                </a:cubicBezTo>
                <a:cubicBezTo>
                  <a:pt x="178" y="60"/>
                  <a:pt x="182" y="60"/>
                  <a:pt x="187" y="61"/>
                </a:cubicBezTo>
                <a:cubicBezTo>
                  <a:pt x="188" y="62"/>
                  <a:pt x="190" y="58"/>
                  <a:pt x="187" y="58"/>
                </a:cubicBezTo>
                <a:cubicBezTo>
                  <a:pt x="183" y="57"/>
                  <a:pt x="179" y="57"/>
                  <a:pt x="175" y="57"/>
                </a:cubicBezTo>
                <a:cubicBezTo>
                  <a:pt x="195" y="46"/>
                  <a:pt x="200" y="45"/>
                  <a:pt x="193" y="43"/>
                </a:cubicBezTo>
                <a:cubicBezTo>
                  <a:pt x="186" y="47"/>
                  <a:pt x="188" y="43"/>
                  <a:pt x="188" y="43"/>
                </a:cubicBezTo>
                <a:cubicBezTo>
                  <a:pt x="238" y="28"/>
                  <a:pt x="221" y="46"/>
                  <a:pt x="258" y="55"/>
                </a:cubicBezTo>
                <a:cubicBezTo>
                  <a:pt x="260" y="55"/>
                  <a:pt x="262" y="52"/>
                  <a:pt x="259" y="51"/>
                </a:cubicBezTo>
                <a:cubicBezTo>
                  <a:pt x="229" y="44"/>
                  <a:pt x="257" y="39"/>
                  <a:pt x="305" y="79"/>
                </a:cubicBezTo>
                <a:cubicBezTo>
                  <a:pt x="343" y="111"/>
                  <a:pt x="385" y="109"/>
                  <a:pt x="371" y="269"/>
                </a:cubicBezTo>
                <a:close/>
                <a:moveTo>
                  <a:pt x="315" y="329"/>
                </a:moveTo>
                <a:cubicBezTo>
                  <a:pt x="323" y="321"/>
                  <a:pt x="334" y="307"/>
                  <a:pt x="327" y="317"/>
                </a:cubicBezTo>
                <a:cubicBezTo>
                  <a:pt x="323" y="321"/>
                  <a:pt x="319" y="326"/>
                  <a:pt x="315" y="329"/>
                </a:cubicBezTo>
                <a:close/>
                <a:moveTo>
                  <a:pt x="156" y="347"/>
                </a:moveTo>
                <a:cubicBezTo>
                  <a:pt x="160" y="341"/>
                  <a:pt x="162" y="338"/>
                  <a:pt x="162" y="337"/>
                </a:cubicBezTo>
                <a:cubicBezTo>
                  <a:pt x="217" y="300"/>
                  <a:pt x="211" y="308"/>
                  <a:pt x="156" y="347"/>
                </a:cubicBezTo>
                <a:close/>
                <a:moveTo>
                  <a:pt x="379" y="230"/>
                </a:moveTo>
                <a:cubicBezTo>
                  <a:pt x="377" y="244"/>
                  <a:pt x="379" y="233"/>
                  <a:pt x="379" y="212"/>
                </a:cubicBezTo>
                <a:cubicBezTo>
                  <a:pt x="379" y="192"/>
                  <a:pt x="374" y="165"/>
                  <a:pt x="381" y="196"/>
                </a:cubicBezTo>
                <a:cubicBezTo>
                  <a:pt x="381" y="207"/>
                  <a:pt x="380" y="219"/>
                  <a:pt x="379" y="23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5" name="Freeform 110"/>
          <p:cNvSpPr>
            <a:spLocks noEditPoints="1"/>
          </p:cNvSpPr>
          <p:nvPr>
            <p:custDataLst>
              <p:tags r:id="rId22"/>
            </p:custDataLst>
          </p:nvPr>
        </p:nvSpPr>
        <p:spPr bwMode="auto">
          <a:xfrm>
            <a:off x="1295083" y="5133340"/>
            <a:ext cx="248920" cy="265430"/>
          </a:xfrm>
          <a:custGeom>
            <a:avLst/>
            <a:gdLst>
              <a:gd name="T0" fmla="*/ 303 w 378"/>
              <a:gd name="T1" fmla="*/ 76 h 403"/>
              <a:gd name="T2" fmla="*/ 158 w 378"/>
              <a:gd name="T3" fmla="*/ 25 h 403"/>
              <a:gd name="T4" fmla="*/ 92 w 378"/>
              <a:gd name="T5" fmla="*/ 353 h 403"/>
              <a:gd name="T6" fmla="*/ 343 w 378"/>
              <a:gd name="T7" fmla="*/ 155 h 403"/>
              <a:gd name="T8" fmla="*/ 343 w 378"/>
              <a:gd name="T9" fmla="*/ 179 h 403"/>
              <a:gd name="T10" fmla="*/ 320 w 378"/>
              <a:gd name="T11" fmla="*/ 190 h 403"/>
              <a:gd name="T12" fmla="*/ 213 w 378"/>
              <a:gd name="T13" fmla="*/ 279 h 403"/>
              <a:gd name="T14" fmla="*/ 144 w 378"/>
              <a:gd name="T15" fmla="*/ 234 h 403"/>
              <a:gd name="T16" fmla="*/ 120 w 378"/>
              <a:gd name="T17" fmla="*/ 268 h 403"/>
              <a:gd name="T18" fmla="*/ 112 w 378"/>
              <a:gd name="T19" fmla="*/ 84 h 403"/>
              <a:gd name="T20" fmla="*/ 141 w 378"/>
              <a:gd name="T21" fmla="*/ 129 h 403"/>
              <a:gd name="T22" fmla="*/ 214 w 378"/>
              <a:gd name="T23" fmla="*/ 141 h 403"/>
              <a:gd name="T24" fmla="*/ 176 w 378"/>
              <a:gd name="T25" fmla="*/ 212 h 403"/>
              <a:gd name="T26" fmla="*/ 194 w 378"/>
              <a:gd name="T27" fmla="*/ 164 h 403"/>
              <a:gd name="T28" fmla="*/ 209 w 378"/>
              <a:gd name="T29" fmla="*/ 184 h 403"/>
              <a:gd name="T30" fmla="*/ 194 w 378"/>
              <a:gd name="T31" fmla="*/ 118 h 403"/>
              <a:gd name="T32" fmla="*/ 151 w 378"/>
              <a:gd name="T33" fmla="*/ 76 h 403"/>
              <a:gd name="T34" fmla="*/ 121 w 378"/>
              <a:gd name="T35" fmla="*/ 153 h 403"/>
              <a:gd name="T36" fmla="*/ 127 w 378"/>
              <a:gd name="T37" fmla="*/ 255 h 403"/>
              <a:gd name="T38" fmla="*/ 144 w 378"/>
              <a:gd name="T39" fmla="*/ 329 h 403"/>
              <a:gd name="T40" fmla="*/ 173 w 378"/>
              <a:gd name="T41" fmla="*/ 245 h 403"/>
              <a:gd name="T42" fmla="*/ 193 w 378"/>
              <a:gd name="T43" fmla="*/ 207 h 403"/>
              <a:gd name="T44" fmla="*/ 207 w 378"/>
              <a:gd name="T45" fmla="*/ 252 h 403"/>
              <a:gd name="T46" fmla="*/ 223 w 378"/>
              <a:gd name="T47" fmla="*/ 324 h 403"/>
              <a:gd name="T48" fmla="*/ 300 w 378"/>
              <a:gd name="T49" fmla="*/ 181 h 403"/>
              <a:gd name="T50" fmla="*/ 290 w 378"/>
              <a:gd name="T51" fmla="*/ 267 h 403"/>
              <a:gd name="T52" fmla="*/ 228 w 378"/>
              <a:gd name="T53" fmla="*/ 154 h 403"/>
              <a:gd name="T54" fmla="*/ 254 w 378"/>
              <a:gd name="T55" fmla="*/ 214 h 403"/>
              <a:gd name="T56" fmla="*/ 268 w 378"/>
              <a:gd name="T57" fmla="*/ 246 h 403"/>
              <a:gd name="T58" fmla="*/ 271 w 378"/>
              <a:gd name="T59" fmla="*/ 155 h 403"/>
              <a:gd name="T60" fmla="*/ 254 w 378"/>
              <a:gd name="T61" fmla="*/ 114 h 403"/>
              <a:gd name="T62" fmla="*/ 213 w 378"/>
              <a:gd name="T63" fmla="*/ 82 h 403"/>
              <a:gd name="T64" fmla="*/ 263 w 378"/>
              <a:gd name="T65" fmla="*/ 339 h 403"/>
              <a:gd name="T66" fmla="*/ 285 w 378"/>
              <a:gd name="T67" fmla="*/ 290 h 403"/>
              <a:gd name="T68" fmla="*/ 311 w 378"/>
              <a:gd name="T69" fmla="*/ 226 h 403"/>
              <a:gd name="T70" fmla="*/ 312 w 378"/>
              <a:gd name="T71" fmla="*/ 118 h 403"/>
              <a:gd name="T72" fmla="*/ 283 w 378"/>
              <a:gd name="T73" fmla="*/ 158 h 403"/>
              <a:gd name="T74" fmla="*/ 242 w 378"/>
              <a:gd name="T75" fmla="*/ 53 h 403"/>
              <a:gd name="T76" fmla="*/ 223 w 378"/>
              <a:gd name="T77" fmla="*/ 104 h 403"/>
              <a:gd name="T78" fmla="*/ 188 w 378"/>
              <a:gd name="T79" fmla="*/ 29 h 403"/>
              <a:gd name="T80" fmla="*/ 142 w 378"/>
              <a:gd name="T81" fmla="*/ 26 h 403"/>
              <a:gd name="T82" fmla="*/ 118 w 378"/>
              <a:gd name="T83" fmla="*/ 33 h 403"/>
              <a:gd name="T84" fmla="*/ 114 w 378"/>
              <a:gd name="T85" fmla="*/ 335 h 403"/>
              <a:gd name="T86" fmla="*/ 90 w 378"/>
              <a:gd name="T87" fmla="*/ 64 h 403"/>
              <a:gd name="T88" fmla="*/ 75 w 378"/>
              <a:gd name="T89" fmla="*/ 228 h 403"/>
              <a:gd name="T90" fmla="*/ 66 w 378"/>
              <a:gd name="T91" fmla="*/ 152 h 403"/>
              <a:gd name="T92" fmla="*/ 59 w 378"/>
              <a:gd name="T93" fmla="*/ 167 h 403"/>
              <a:gd name="T94" fmla="*/ 49 w 378"/>
              <a:gd name="T95" fmla="*/ 254 h 403"/>
              <a:gd name="T96" fmla="*/ 51 w 378"/>
              <a:gd name="T97" fmla="*/ 273 h 403"/>
              <a:gd name="T98" fmla="*/ 60 w 378"/>
              <a:gd name="T99" fmla="*/ 225 h 403"/>
              <a:gd name="T100" fmla="*/ 73 w 378"/>
              <a:gd name="T101" fmla="*/ 245 h 403"/>
              <a:gd name="T102" fmla="*/ 91 w 378"/>
              <a:gd name="T103" fmla="*/ 240 h 403"/>
              <a:gd name="T104" fmla="*/ 98 w 378"/>
              <a:gd name="T105" fmla="*/ 260 h 403"/>
              <a:gd name="T106" fmla="*/ 118 w 378"/>
              <a:gd name="T107" fmla="*/ 333 h 403"/>
              <a:gd name="T108" fmla="*/ 131 w 378"/>
              <a:gd name="T109" fmla="*/ 354 h 403"/>
              <a:gd name="T110" fmla="*/ 162 w 378"/>
              <a:gd name="T111" fmla="*/ 266 h 403"/>
              <a:gd name="T112" fmla="*/ 176 w 378"/>
              <a:gd name="T113" fmla="*/ 381 h 403"/>
              <a:gd name="T114" fmla="*/ 182 w 378"/>
              <a:gd name="T115" fmla="*/ 358 h 403"/>
              <a:gd name="T116" fmla="*/ 211 w 378"/>
              <a:gd name="T117" fmla="*/ 302 h 403"/>
              <a:gd name="T118" fmla="*/ 230 w 378"/>
              <a:gd name="T119" fmla="*/ 256 h 403"/>
              <a:gd name="T120" fmla="*/ 251 w 378"/>
              <a:gd name="T121" fmla="*/ 344 h 403"/>
              <a:gd name="T122" fmla="*/ 321 w 378"/>
              <a:gd name="T123" fmla="*/ 299 h 403"/>
              <a:gd name="T124" fmla="*/ 344 w 378"/>
              <a:gd name="T125" fmla="*/ 25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402">
                <a:moveTo>
                  <a:pt x="365" y="182"/>
                </a:moveTo>
                <a:cubicBezTo>
                  <a:pt x="362" y="179"/>
                  <a:pt x="362" y="179"/>
                  <a:pt x="362" y="179"/>
                </a:cubicBezTo>
                <a:cubicBezTo>
                  <a:pt x="367" y="176"/>
                  <a:pt x="370" y="175"/>
                  <a:pt x="370" y="172"/>
                </a:cubicBezTo>
                <a:cubicBezTo>
                  <a:pt x="369" y="170"/>
                  <a:pt x="368" y="168"/>
                  <a:pt x="366" y="168"/>
                </a:cubicBezTo>
                <a:cubicBezTo>
                  <a:pt x="356" y="168"/>
                  <a:pt x="363" y="172"/>
                  <a:pt x="356" y="150"/>
                </a:cubicBezTo>
                <a:cubicBezTo>
                  <a:pt x="355" y="147"/>
                  <a:pt x="352" y="147"/>
                  <a:pt x="351" y="149"/>
                </a:cubicBezTo>
                <a:cubicBezTo>
                  <a:pt x="351" y="144"/>
                  <a:pt x="349" y="140"/>
                  <a:pt x="348" y="135"/>
                </a:cubicBezTo>
                <a:cubicBezTo>
                  <a:pt x="341" y="130"/>
                  <a:pt x="345" y="147"/>
                  <a:pt x="343" y="117"/>
                </a:cubicBezTo>
                <a:cubicBezTo>
                  <a:pt x="343" y="117"/>
                  <a:pt x="341" y="114"/>
                  <a:pt x="339" y="116"/>
                </a:cubicBezTo>
                <a:cubicBezTo>
                  <a:pt x="329" y="127"/>
                  <a:pt x="335" y="131"/>
                  <a:pt x="333" y="101"/>
                </a:cubicBezTo>
                <a:cubicBezTo>
                  <a:pt x="332" y="93"/>
                  <a:pt x="322" y="108"/>
                  <a:pt x="318" y="116"/>
                </a:cubicBezTo>
                <a:cubicBezTo>
                  <a:pt x="319" y="112"/>
                  <a:pt x="322" y="110"/>
                  <a:pt x="320" y="107"/>
                </a:cubicBezTo>
                <a:cubicBezTo>
                  <a:pt x="319" y="106"/>
                  <a:pt x="319" y="110"/>
                  <a:pt x="320" y="91"/>
                </a:cubicBezTo>
                <a:cubicBezTo>
                  <a:pt x="320" y="88"/>
                  <a:pt x="317" y="86"/>
                  <a:pt x="315" y="89"/>
                </a:cubicBezTo>
                <a:cubicBezTo>
                  <a:pt x="310" y="94"/>
                  <a:pt x="307" y="101"/>
                  <a:pt x="303" y="107"/>
                </a:cubicBezTo>
                <a:cubicBezTo>
                  <a:pt x="301" y="108"/>
                  <a:pt x="301" y="108"/>
                  <a:pt x="301" y="108"/>
                </a:cubicBezTo>
                <a:cubicBezTo>
                  <a:pt x="303" y="93"/>
                  <a:pt x="300" y="98"/>
                  <a:pt x="309" y="91"/>
                </a:cubicBezTo>
                <a:cubicBezTo>
                  <a:pt x="313" y="89"/>
                  <a:pt x="311" y="83"/>
                  <a:pt x="306" y="84"/>
                </a:cubicBezTo>
                <a:cubicBezTo>
                  <a:pt x="301" y="84"/>
                  <a:pt x="303" y="87"/>
                  <a:pt x="303" y="76"/>
                </a:cubicBezTo>
                <a:cubicBezTo>
                  <a:pt x="304" y="73"/>
                  <a:pt x="301" y="71"/>
                  <a:pt x="299" y="72"/>
                </a:cubicBezTo>
                <a:cubicBezTo>
                  <a:pt x="297" y="72"/>
                  <a:pt x="292" y="79"/>
                  <a:pt x="291" y="81"/>
                </a:cubicBezTo>
                <a:cubicBezTo>
                  <a:pt x="291" y="74"/>
                  <a:pt x="292" y="63"/>
                  <a:pt x="285" y="67"/>
                </a:cubicBezTo>
                <a:cubicBezTo>
                  <a:pt x="286" y="49"/>
                  <a:pt x="288" y="30"/>
                  <a:pt x="269" y="51"/>
                </a:cubicBezTo>
                <a:cubicBezTo>
                  <a:pt x="260" y="63"/>
                  <a:pt x="263" y="68"/>
                  <a:pt x="262" y="52"/>
                </a:cubicBezTo>
                <a:cubicBezTo>
                  <a:pt x="266" y="49"/>
                  <a:pt x="265" y="45"/>
                  <a:pt x="262" y="44"/>
                </a:cubicBezTo>
                <a:cubicBezTo>
                  <a:pt x="262" y="42"/>
                  <a:pt x="262" y="41"/>
                  <a:pt x="261" y="39"/>
                </a:cubicBezTo>
                <a:cubicBezTo>
                  <a:pt x="261" y="37"/>
                  <a:pt x="258" y="36"/>
                  <a:pt x="257" y="38"/>
                </a:cubicBezTo>
                <a:cubicBezTo>
                  <a:pt x="252" y="43"/>
                  <a:pt x="256" y="43"/>
                  <a:pt x="243" y="44"/>
                </a:cubicBezTo>
                <a:cubicBezTo>
                  <a:pt x="242" y="25"/>
                  <a:pt x="242" y="25"/>
                  <a:pt x="242" y="25"/>
                </a:cubicBezTo>
                <a:cubicBezTo>
                  <a:pt x="239" y="18"/>
                  <a:pt x="225" y="41"/>
                  <a:pt x="222" y="48"/>
                </a:cubicBezTo>
                <a:cubicBezTo>
                  <a:pt x="219" y="49"/>
                  <a:pt x="216" y="50"/>
                  <a:pt x="214" y="50"/>
                </a:cubicBezTo>
                <a:cubicBezTo>
                  <a:pt x="216" y="35"/>
                  <a:pt x="214" y="38"/>
                  <a:pt x="218" y="36"/>
                </a:cubicBezTo>
                <a:cubicBezTo>
                  <a:pt x="223" y="34"/>
                  <a:pt x="221" y="27"/>
                  <a:pt x="216" y="28"/>
                </a:cubicBezTo>
                <a:cubicBezTo>
                  <a:pt x="186" y="32"/>
                  <a:pt x="197" y="39"/>
                  <a:pt x="194" y="21"/>
                </a:cubicBezTo>
                <a:cubicBezTo>
                  <a:pt x="193" y="18"/>
                  <a:pt x="190" y="17"/>
                  <a:pt x="188" y="18"/>
                </a:cubicBezTo>
                <a:cubicBezTo>
                  <a:pt x="186" y="21"/>
                  <a:pt x="186" y="21"/>
                  <a:pt x="186" y="21"/>
                </a:cubicBezTo>
                <a:cubicBezTo>
                  <a:pt x="183" y="18"/>
                  <a:pt x="181" y="20"/>
                  <a:pt x="176" y="20"/>
                </a:cubicBezTo>
                <a:cubicBezTo>
                  <a:pt x="177" y="0"/>
                  <a:pt x="169" y="8"/>
                  <a:pt x="158" y="25"/>
                </a:cubicBezTo>
                <a:cubicBezTo>
                  <a:pt x="155" y="26"/>
                  <a:pt x="152" y="27"/>
                  <a:pt x="150" y="28"/>
                </a:cubicBezTo>
                <a:cubicBezTo>
                  <a:pt x="150" y="21"/>
                  <a:pt x="151" y="14"/>
                  <a:pt x="144" y="16"/>
                </a:cubicBezTo>
                <a:cubicBezTo>
                  <a:pt x="137" y="19"/>
                  <a:pt x="131" y="26"/>
                  <a:pt x="126" y="32"/>
                </a:cubicBezTo>
                <a:cubicBezTo>
                  <a:pt x="126" y="26"/>
                  <a:pt x="127" y="21"/>
                  <a:pt x="122" y="20"/>
                </a:cubicBezTo>
                <a:cubicBezTo>
                  <a:pt x="116" y="19"/>
                  <a:pt x="104" y="36"/>
                  <a:pt x="101" y="41"/>
                </a:cubicBezTo>
                <a:cubicBezTo>
                  <a:pt x="96" y="49"/>
                  <a:pt x="97" y="49"/>
                  <a:pt x="97" y="46"/>
                </a:cubicBezTo>
                <a:cubicBezTo>
                  <a:pt x="94" y="32"/>
                  <a:pt x="80" y="54"/>
                  <a:pt x="73" y="66"/>
                </a:cubicBezTo>
                <a:cubicBezTo>
                  <a:pt x="72" y="61"/>
                  <a:pt x="66" y="59"/>
                  <a:pt x="58" y="72"/>
                </a:cubicBezTo>
                <a:cubicBezTo>
                  <a:pt x="21" y="99"/>
                  <a:pt x="0" y="217"/>
                  <a:pt x="24" y="230"/>
                </a:cubicBezTo>
                <a:cubicBezTo>
                  <a:pt x="23" y="239"/>
                  <a:pt x="25" y="270"/>
                  <a:pt x="30" y="263"/>
                </a:cubicBezTo>
                <a:cubicBezTo>
                  <a:pt x="41" y="245"/>
                  <a:pt x="25" y="270"/>
                  <a:pt x="37" y="289"/>
                </a:cubicBezTo>
                <a:cubicBezTo>
                  <a:pt x="39" y="289"/>
                  <a:pt x="39" y="289"/>
                  <a:pt x="39" y="289"/>
                </a:cubicBezTo>
                <a:cubicBezTo>
                  <a:pt x="39" y="300"/>
                  <a:pt x="40" y="310"/>
                  <a:pt x="44" y="320"/>
                </a:cubicBezTo>
                <a:cubicBezTo>
                  <a:pt x="50" y="321"/>
                  <a:pt x="48" y="321"/>
                  <a:pt x="57" y="317"/>
                </a:cubicBezTo>
                <a:cubicBezTo>
                  <a:pt x="56" y="326"/>
                  <a:pt x="61" y="354"/>
                  <a:pt x="67" y="347"/>
                </a:cubicBezTo>
                <a:cubicBezTo>
                  <a:pt x="69" y="344"/>
                  <a:pt x="71" y="342"/>
                  <a:pt x="72" y="339"/>
                </a:cubicBezTo>
                <a:cubicBezTo>
                  <a:pt x="75" y="349"/>
                  <a:pt x="76" y="340"/>
                  <a:pt x="65" y="355"/>
                </a:cubicBezTo>
                <a:cubicBezTo>
                  <a:pt x="63" y="358"/>
                  <a:pt x="65" y="362"/>
                  <a:pt x="70" y="361"/>
                </a:cubicBezTo>
                <a:cubicBezTo>
                  <a:pt x="77" y="359"/>
                  <a:pt x="85" y="356"/>
                  <a:pt x="92" y="353"/>
                </a:cubicBezTo>
                <a:cubicBezTo>
                  <a:pt x="93" y="354"/>
                  <a:pt x="97" y="359"/>
                  <a:pt x="98" y="359"/>
                </a:cubicBezTo>
                <a:cubicBezTo>
                  <a:pt x="104" y="381"/>
                  <a:pt x="108" y="385"/>
                  <a:pt x="117" y="353"/>
                </a:cubicBezTo>
                <a:cubicBezTo>
                  <a:pt x="124" y="371"/>
                  <a:pt x="126" y="360"/>
                  <a:pt x="127" y="371"/>
                </a:cubicBezTo>
                <a:cubicBezTo>
                  <a:pt x="128" y="380"/>
                  <a:pt x="131" y="388"/>
                  <a:pt x="138" y="395"/>
                </a:cubicBezTo>
                <a:cubicBezTo>
                  <a:pt x="154" y="394"/>
                  <a:pt x="157" y="349"/>
                  <a:pt x="157" y="363"/>
                </a:cubicBezTo>
                <a:cubicBezTo>
                  <a:pt x="157" y="373"/>
                  <a:pt x="156" y="385"/>
                  <a:pt x="161" y="391"/>
                </a:cubicBezTo>
                <a:cubicBezTo>
                  <a:pt x="163" y="394"/>
                  <a:pt x="168" y="395"/>
                  <a:pt x="171" y="390"/>
                </a:cubicBezTo>
                <a:cubicBezTo>
                  <a:pt x="181" y="385"/>
                  <a:pt x="178" y="383"/>
                  <a:pt x="182" y="391"/>
                </a:cubicBezTo>
                <a:cubicBezTo>
                  <a:pt x="185" y="396"/>
                  <a:pt x="191" y="391"/>
                  <a:pt x="195" y="386"/>
                </a:cubicBezTo>
                <a:cubicBezTo>
                  <a:pt x="200" y="403"/>
                  <a:pt x="208" y="401"/>
                  <a:pt x="218" y="386"/>
                </a:cubicBezTo>
                <a:cubicBezTo>
                  <a:pt x="220" y="394"/>
                  <a:pt x="220" y="394"/>
                  <a:pt x="226" y="393"/>
                </a:cubicBezTo>
                <a:cubicBezTo>
                  <a:pt x="239" y="381"/>
                  <a:pt x="232" y="375"/>
                  <a:pt x="238" y="385"/>
                </a:cubicBezTo>
                <a:cubicBezTo>
                  <a:pt x="241" y="386"/>
                  <a:pt x="241" y="386"/>
                  <a:pt x="241" y="386"/>
                </a:cubicBezTo>
                <a:cubicBezTo>
                  <a:pt x="243" y="386"/>
                  <a:pt x="244" y="386"/>
                  <a:pt x="246" y="383"/>
                </a:cubicBezTo>
                <a:cubicBezTo>
                  <a:pt x="306" y="383"/>
                  <a:pt x="343" y="290"/>
                  <a:pt x="356" y="232"/>
                </a:cubicBezTo>
                <a:cubicBezTo>
                  <a:pt x="361" y="229"/>
                  <a:pt x="365" y="227"/>
                  <a:pt x="375" y="219"/>
                </a:cubicBezTo>
                <a:cubicBezTo>
                  <a:pt x="378" y="216"/>
                  <a:pt x="375" y="211"/>
                  <a:pt x="371" y="211"/>
                </a:cubicBezTo>
                <a:cubicBezTo>
                  <a:pt x="354" y="214"/>
                  <a:pt x="362" y="220"/>
                  <a:pt x="365" y="182"/>
                </a:cubicBezTo>
                <a:close/>
                <a:moveTo>
                  <a:pt x="343" y="155"/>
                </a:moveTo>
                <a:cubicBezTo>
                  <a:pt x="344" y="141"/>
                  <a:pt x="343" y="144"/>
                  <a:pt x="345" y="141"/>
                </a:cubicBezTo>
                <a:cubicBezTo>
                  <a:pt x="350" y="162"/>
                  <a:pt x="346" y="151"/>
                  <a:pt x="343" y="171"/>
                </a:cubicBezTo>
                <a:cubicBezTo>
                  <a:pt x="339" y="172"/>
                  <a:pt x="341" y="174"/>
                  <a:pt x="343" y="155"/>
                </a:cubicBezTo>
                <a:close/>
                <a:moveTo>
                  <a:pt x="331" y="194"/>
                </a:moveTo>
                <a:cubicBezTo>
                  <a:pt x="348" y="187"/>
                  <a:pt x="341" y="183"/>
                  <a:pt x="345" y="199"/>
                </a:cubicBezTo>
                <a:cubicBezTo>
                  <a:pt x="339" y="201"/>
                  <a:pt x="333" y="202"/>
                  <a:pt x="328" y="204"/>
                </a:cubicBezTo>
                <a:cubicBezTo>
                  <a:pt x="330" y="193"/>
                  <a:pt x="329" y="195"/>
                  <a:pt x="331" y="194"/>
                </a:cubicBezTo>
                <a:close/>
                <a:moveTo>
                  <a:pt x="327" y="187"/>
                </a:moveTo>
                <a:cubicBezTo>
                  <a:pt x="326" y="184"/>
                  <a:pt x="326" y="184"/>
                  <a:pt x="326" y="184"/>
                </a:cubicBezTo>
                <a:cubicBezTo>
                  <a:pt x="329" y="183"/>
                  <a:pt x="329" y="183"/>
                  <a:pt x="329" y="183"/>
                </a:cubicBezTo>
                <a:cubicBezTo>
                  <a:pt x="329" y="186"/>
                  <a:pt x="329" y="186"/>
                  <a:pt x="329" y="186"/>
                </a:cubicBezTo>
                <a:lnTo>
                  <a:pt x="327" y="187"/>
                </a:lnTo>
                <a:close/>
                <a:moveTo>
                  <a:pt x="334" y="173"/>
                </a:moveTo>
                <a:cubicBezTo>
                  <a:pt x="335" y="169"/>
                  <a:pt x="335" y="165"/>
                  <a:pt x="336" y="162"/>
                </a:cubicBezTo>
                <a:cubicBezTo>
                  <a:pt x="338" y="161"/>
                  <a:pt x="338" y="161"/>
                  <a:pt x="338" y="161"/>
                </a:cubicBezTo>
                <a:cubicBezTo>
                  <a:pt x="338" y="165"/>
                  <a:pt x="337" y="169"/>
                  <a:pt x="336" y="173"/>
                </a:cubicBezTo>
                <a:lnTo>
                  <a:pt x="334" y="173"/>
                </a:lnTo>
                <a:close/>
                <a:moveTo>
                  <a:pt x="338" y="181"/>
                </a:moveTo>
                <a:cubicBezTo>
                  <a:pt x="341" y="180"/>
                  <a:pt x="343" y="179"/>
                  <a:pt x="343" y="179"/>
                </a:cubicBezTo>
                <a:cubicBezTo>
                  <a:pt x="343" y="179"/>
                  <a:pt x="341" y="180"/>
                  <a:pt x="338" y="181"/>
                </a:cubicBezTo>
                <a:close/>
                <a:moveTo>
                  <a:pt x="333" y="134"/>
                </a:moveTo>
                <a:cubicBezTo>
                  <a:pt x="335" y="129"/>
                  <a:pt x="337" y="125"/>
                  <a:pt x="339" y="122"/>
                </a:cubicBezTo>
                <a:cubicBezTo>
                  <a:pt x="340" y="147"/>
                  <a:pt x="340" y="137"/>
                  <a:pt x="334" y="152"/>
                </a:cubicBezTo>
                <a:cubicBezTo>
                  <a:pt x="329" y="153"/>
                  <a:pt x="331" y="156"/>
                  <a:pt x="333" y="134"/>
                </a:cubicBezTo>
                <a:close/>
                <a:moveTo>
                  <a:pt x="330" y="174"/>
                </a:moveTo>
                <a:cubicBezTo>
                  <a:pt x="327" y="175"/>
                  <a:pt x="327" y="175"/>
                  <a:pt x="327" y="175"/>
                </a:cubicBezTo>
                <a:cubicBezTo>
                  <a:pt x="328" y="172"/>
                  <a:pt x="328" y="169"/>
                  <a:pt x="329" y="166"/>
                </a:cubicBezTo>
                <a:cubicBezTo>
                  <a:pt x="333" y="164"/>
                  <a:pt x="331" y="163"/>
                  <a:pt x="330" y="174"/>
                </a:cubicBezTo>
                <a:close/>
                <a:moveTo>
                  <a:pt x="315" y="142"/>
                </a:moveTo>
                <a:cubicBezTo>
                  <a:pt x="319" y="140"/>
                  <a:pt x="318" y="137"/>
                  <a:pt x="316" y="135"/>
                </a:cubicBezTo>
                <a:cubicBezTo>
                  <a:pt x="317" y="127"/>
                  <a:pt x="324" y="114"/>
                  <a:pt x="328" y="108"/>
                </a:cubicBezTo>
                <a:cubicBezTo>
                  <a:pt x="330" y="137"/>
                  <a:pt x="327" y="135"/>
                  <a:pt x="322" y="154"/>
                </a:cubicBezTo>
                <a:cubicBezTo>
                  <a:pt x="311" y="155"/>
                  <a:pt x="313" y="159"/>
                  <a:pt x="315" y="142"/>
                </a:cubicBezTo>
                <a:close/>
                <a:moveTo>
                  <a:pt x="324" y="169"/>
                </a:moveTo>
                <a:cubicBezTo>
                  <a:pt x="324" y="171"/>
                  <a:pt x="323" y="174"/>
                  <a:pt x="322" y="176"/>
                </a:cubicBezTo>
                <a:cubicBezTo>
                  <a:pt x="323" y="168"/>
                  <a:pt x="323" y="169"/>
                  <a:pt x="324" y="169"/>
                </a:cubicBezTo>
                <a:close/>
                <a:moveTo>
                  <a:pt x="321" y="185"/>
                </a:moveTo>
                <a:cubicBezTo>
                  <a:pt x="320" y="188"/>
                  <a:pt x="320" y="190"/>
                  <a:pt x="320" y="190"/>
                </a:cubicBezTo>
                <a:cubicBezTo>
                  <a:pt x="320" y="190"/>
                  <a:pt x="320" y="188"/>
                  <a:pt x="321" y="185"/>
                </a:cubicBezTo>
                <a:close/>
                <a:moveTo>
                  <a:pt x="248" y="298"/>
                </a:moveTo>
                <a:cubicBezTo>
                  <a:pt x="249" y="292"/>
                  <a:pt x="246" y="294"/>
                  <a:pt x="259" y="288"/>
                </a:cubicBezTo>
                <a:cubicBezTo>
                  <a:pt x="258" y="294"/>
                  <a:pt x="260" y="292"/>
                  <a:pt x="248" y="298"/>
                </a:cubicBezTo>
                <a:close/>
                <a:moveTo>
                  <a:pt x="256" y="355"/>
                </a:moveTo>
                <a:cubicBezTo>
                  <a:pt x="257" y="351"/>
                  <a:pt x="257" y="351"/>
                  <a:pt x="257" y="351"/>
                </a:cubicBezTo>
                <a:cubicBezTo>
                  <a:pt x="257" y="355"/>
                  <a:pt x="258" y="354"/>
                  <a:pt x="256" y="355"/>
                </a:cubicBezTo>
                <a:close/>
                <a:moveTo>
                  <a:pt x="233" y="243"/>
                </a:moveTo>
                <a:cubicBezTo>
                  <a:pt x="233" y="240"/>
                  <a:pt x="233" y="240"/>
                  <a:pt x="233" y="240"/>
                </a:cubicBezTo>
                <a:cubicBezTo>
                  <a:pt x="236" y="239"/>
                  <a:pt x="238" y="238"/>
                  <a:pt x="241" y="237"/>
                </a:cubicBezTo>
                <a:cubicBezTo>
                  <a:pt x="240" y="240"/>
                  <a:pt x="242" y="238"/>
                  <a:pt x="233" y="243"/>
                </a:cubicBezTo>
                <a:close/>
                <a:moveTo>
                  <a:pt x="240" y="297"/>
                </a:moveTo>
                <a:cubicBezTo>
                  <a:pt x="240" y="302"/>
                  <a:pt x="240" y="302"/>
                  <a:pt x="240" y="302"/>
                </a:cubicBezTo>
                <a:cubicBezTo>
                  <a:pt x="240" y="300"/>
                  <a:pt x="240" y="299"/>
                  <a:pt x="240" y="297"/>
                </a:cubicBezTo>
                <a:close/>
                <a:moveTo>
                  <a:pt x="217" y="262"/>
                </a:moveTo>
                <a:cubicBezTo>
                  <a:pt x="211" y="265"/>
                  <a:pt x="209" y="265"/>
                  <a:pt x="223" y="257"/>
                </a:cubicBezTo>
                <a:cubicBezTo>
                  <a:pt x="222" y="260"/>
                  <a:pt x="224" y="259"/>
                  <a:pt x="217" y="262"/>
                </a:cubicBezTo>
                <a:close/>
                <a:moveTo>
                  <a:pt x="219" y="270"/>
                </a:moveTo>
                <a:cubicBezTo>
                  <a:pt x="217" y="278"/>
                  <a:pt x="217" y="277"/>
                  <a:pt x="213" y="279"/>
                </a:cubicBezTo>
                <a:cubicBezTo>
                  <a:pt x="214" y="270"/>
                  <a:pt x="211" y="274"/>
                  <a:pt x="219" y="270"/>
                </a:cubicBezTo>
                <a:close/>
                <a:moveTo>
                  <a:pt x="146" y="291"/>
                </a:moveTo>
                <a:cubicBezTo>
                  <a:pt x="144" y="283"/>
                  <a:pt x="145" y="285"/>
                  <a:pt x="150" y="281"/>
                </a:cubicBezTo>
                <a:cubicBezTo>
                  <a:pt x="149" y="284"/>
                  <a:pt x="148" y="288"/>
                  <a:pt x="146" y="291"/>
                </a:cubicBezTo>
                <a:close/>
                <a:moveTo>
                  <a:pt x="148" y="299"/>
                </a:moveTo>
                <a:cubicBezTo>
                  <a:pt x="148" y="299"/>
                  <a:pt x="147" y="299"/>
                  <a:pt x="144" y="301"/>
                </a:cubicBezTo>
                <a:cubicBezTo>
                  <a:pt x="147" y="299"/>
                  <a:pt x="148" y="299"/>
                  <a:pt x="148" y="299"/>
                </a:cubicBezTo>
                <a:close/>
                <a:moveTo>
                  <a:pt x="146" y="275"/>
                </a:moveTo>
                <a:cubicBezTo>
                  <a:pt x="146" y="270"/>
                  <a:pt x="145" y="270"/>
                  <a:pt x="155" y="265"/>
                </a:cubicBezTo>
                <a:cubicBezTo>
                  <a:pt x="154" y="270"/>
                  <a:pt x="156" y="269"/>
                  <a:pt x="146" y="275"/>
                </a:cubicBezTo>
                <a:close/>
                <a:moveTo>
                  <a:pt x="146" y="260"/>
                </a:moveTo>
                <a:cubicBezTo>
                  <a:pt x="146" y="254"/>
                  <a:pt x="145" y="255"/>
                  <a:pt x="157" y="250"/>
                </a:cubicBezTo>
                <a:cubicBezTo>
                  <a:pt x="157" y="255"/>
                  <a:pt x="159" y="253"/>
                  <a:pt x="146" y="260"/>
                </a:cubicBezTo>
                <a:close/>
                <a:moveTo>
                  <a:pt x="157" y="236"/>
                </a:moveTo>
                <a:cubicBezTo>
                  <a:pt x="156" y="239"/>
                  <a:pt x="156" y="239"/>
                  <a:pt x="156" y="239"/>
                </a:cubicBezTo>
                <a:cubicBezTo>
                  <a:pt x="156" y="241"/>
                  <a:pt x="157" y="240"/>
                  <a:pt x="154" y="242"/>
                </a:cubicBezTo>
                <a:cubicBezTo>
                  <a:pt x="146" y="246"/>
                  <a:pt x="147" y="246"/>
                  <a:pt x="147" y="244"/>
                </a:cubicBezTo>
                <a:cubicBezTo>
                  <a:pt x="148" y="240"/>
                  <a:pt x="140" y="245"/>
                  <a:pt x="157" y="236"/>
                </a:cubicBezTo>
                <a:close/>
                <a:moveTo>
                  <a:pt x="144" y="234"/>
                </a:moveTo>
                <a:cubicBezTo>
                  <a:pt x="144" y="228"/>
                  <a:pt x="141" y="229"/>
                  <a:pt x="158" y="221"/>
                </a:cubicBezTo>
                <a:cubicBezTo>
                  <a:pt x="157" y="229"/>
                  <a:pt x="160" y="225"/>
                  <a:pt x="144" y="234"/>
                </a:cubicBezTo>
                <a:close/>
                <a:moveTo>
                  <a:pt x="113" y="221"/>
                </a:moveTo>
                <a:cubicBezTo>
                  <a:pt x="121" y="216"/>
                  <a:pt x="119" y="215"/>
                  <a:pt x="117" y="225"/>
                </a:cubicBezTo>
                <a:cubicBezTo>
                  <a:pt x="114" y="227"/>
                  <a:pt x="114" y="227"/>
                  <a:pt x="114" y="227"/>
                </a:cubicBezTo>
                <a:cubicBezTo>
                  <a:pt x="114" y="223"/>
                  <a:pt x="114" y="223"/>
                  <a:pt x="114" y="223"/>
                </a:cubicBezTo>
                <a:lnTo>
                  <a:pt x="113" y="221"/>
                </a:lnTo>
                <a:close/>
                <a:moveTo>
                  <a:pt x="121" y="258"/>
                </a:moveTo>
                <a:cubicBezTo>
                  <a:pt x="111" y="264"/>
                  <a:pt x="112" y="264"/>
                  <a:pt x="112" y="261"/>
                </a:cubicBezTo>
                <a:cubicBezTo>
                  <a:pt x="122" y="256"/>
                  <a:pt x="121" y="256"/>
                  <a:pt x="121" y="258"/>
                </a:cubicBezTo>
                <a:close/>
                <a:moveTo>
                  <a:pt x="121" y="241"/>
                </a:moveTo>
                <a:cubicBezTo>
                  <a:pt x="121" y="243"/>
                  <a:pt x="121" y="245"/>
                  <a:pt x="121" y="247"/>
                </a:cubicBezTo>
                <a:cubicBezTo>
                  <a:pt x="116" y="250"/>
                  <a:pt x="118" y="250"/>
                  <a:pt x="121" y="241"/>
                </a:cubicBezTo>
                <a:close/>
                <a:moveTo>
                  <a:pt x="120" y="209"/>
                </a:moveTo>
                <a:cubicBezTo>
                  <a:pt x="109" y="214"/>
                  <a:pt x="111" y="215"/>
                  <a:pt x="112" y="207"/>
                </a:cubicBezTo>
                <a:cubicBezTo>
                  <a:pt x="123" y="201"/>
                  <a:pt x="121" y="200"/>
                  <a:pt x="120" y="209"/>
                </a:cubicBezTo>
                <a:close/>
                <a:moveTo>
                  <a:pt x="120" y="268"/>
                </a:moveTo>
                <a:cubicBezTo>
                  <a:pt x="119" y="278"/>
                  <a:pt x="121" y="275"/>
                  <a:pt x="112" y="280"/>
                </a:cubicBezTo>
                <a:cubicBezTo>
                  <a:pt x="112" y="271"/>
                  <a:pt x="111" y="273"/>
                  <a:pt x="120" y="268"/>
                </a:cubicBezTo>
                <a:close/>
                <a:moveTo>
                  <a:pt x="119" y="302"/>
                </a:moveTo>
                <a:cubicBezTo>
                  <a:pt x="121" y="300"/>
                  <a:pt x="121" y="300"/>
                  <a:pt x="121" y="300"/>
                </a:cubicBezTo>
                <a:cubicBezTo>
                  <a:pt x="121" y="304"/>
                  <a:pt x="121" y="304"/>
                  <a:pt x="121" y="304"/>
                </a:cubicBezTo>
                <a:cubicBezTo>
                  <a:pt x="118" y="305"/>
                  <a:pt x="119" y="305"/>
                  <a:pt x="119" y="302"/>
                </a:cubicBezTo>
                <a:close/>
                <a:moveTo>
                  <a:pt x="120" y="291"/>
                </a:moveTo>
                <a:cubicBezTo>
                  <a:pt x="121" y="289"/>
                  <a:pt x="121" y="286"/>
                  <a:pt x="122" y="284"/>
                </a:cubicBezTo>
                <a:cubicBezTo>
                  <a:pt x="121" y="291"/>
                  <a:pt x="120" y="291"/>
                  <a:pt x="120" y="291"/>
                </a:cubicBezTo>
                <a:close/>
                <a:moveTo>
                  <a:pt x="113" y="198"/>
                </a:moveTo>
                <a:cubicBezTo>
                  <a:pt x="114" y="190"/>
                  <a:pt x="113" y="192"/>
                  <a:pt x="123" y="186"/>
                </a:cubicBezTo>
                <a:cubicBezTo>
                  <a:pt x="122" y="193"/>
                  <a:pt x="123" y="192"/>
                  <a:pt x="113" y="198"/>
                </a:cubicBezTo>
                <a:close/>
                <a:moveTo>
                  <a:pt x="110" y="104"/>
                </a:moveTo>
                <a:cubicBezTo>
                  <a:pt x="110" y="104"/>
                  <a:pt x="109" y="108"/>
                  <a:pt x="106" y="118"/>
                </a:cubicBezTo>
                <a:cubicBezTo>
                  <a:pt x="104" y="119"/>
                  <a:pt x="104" y="119"/>
                  <a:pt x="104" y="119"/>
                </a:cubicBezTo>
                <a:cubicBezTo>
                  <a:pt x="106" y="106"/>
                  <a:pt x="105" y="106"/>
                  <a:pt x="110" y="104"/>
                </a:cubicBezTo>
                <a:close/>
                <a:moveTo>
                  <a:pt x="112" y="84"/>
                </a:moveTo>
                <a:cubicBezTo>
                  <a:pt x="114" y="83"/>
                  <a:pt x="114" y="83"/>
                  <a:pt x="114" y="83"/>
                </a:cubicBezTo>
                <a:cubicBezTo>
                  <a:pt x="113" y="87"/>
                  <a:pt x="113" y="90"/>
                  <a:pt x="112" y="93"/>
                </a:cubicBezTo>
                <a:cubicBezTo>
                  <a:pt x="110" y="94"/>
                  <a:pt x="110" y="94"/>
                  <a:pt x="110" y="94"/>
                </a:cubicBezTo>
                <a:cubicBezTo>
                  <a:pt x="110" y="94"/>
                  <a:pt x="109" y="96"/>
                  <a:pt x="112" y="84"/>
                </a:cubicBezTo>
                <a:close/>
                <a:moveTo>
                  <a:pt x="117" y="123"/>
                </a:moveTo>
                <a:cubicBezTo>
                  <a:pt x="115" y="134"/>
                  <a:pt x="117" y="130"/>
                  <a:pt x="107" y="135"/>
                </a:cubicBezTo>
                <a:cubicBezTo>
                  <a:pt x="114" y="123"/>
                  <a:pt x="109" y="127"/>
                  <a:pt x="117" y="123"/>
                </a:cubicBezTo>
                <a:close/>
                <a:moveTo>
                  <a:pt x="116" y="175"/>
                </a:moveTo>
                <a:cubicBezTo>
                  <a:pt x="129" y="168"/>
                  <a:pt x="126" y="168"/>
                  <a:pt x="125" y="177"/>
                </a:cubicBezTo>
                <a:cubicBezTo>
                  <a:pt x="113" y="182"/>
                  <a:pt x="114" y="184"/>
                  <a:pt x="116" y="175"/>
                </a:cubicBezTo>
                <a:close/>
                <a:moveTo>
                  <a:pt x="136" y="155"/>
                </a:moveTo>
                <a:cubicBezTo>
                  <a:pt x="136" y="152"/>
                  <a:pt x="137" y="148"/>
                  <a:pt x="138" y="145"/>
                </a:cubicBezTo>
                <a:cubicBezTo>
                  <a:pt x="141" y="143"/>
                  <a:pt x="139" y="142"/>
                  <a:pt x="139" y="152"/>
                </a:cubicBezTo>
                <a:cubicBezTo>
                  <a:pt x="138" y="154"/>
                  <a:pt x="141" y="153"/>
                  <a:pt x="136" y="155"/>
                </a:cubicBezTo>
                <a:close/>
                <a:moveTo>
                  <a:pt x="134" y="82"/>
                </a:moveTo>
                <a:cubicBezTo>
                  <a:pt x="136" y="72"/>
                  <a:pt x="127" y="77"/>
                  <a:pt x="137" y="72"/>
                </a:cubicBezTo>
                <a:cubicBezTo>
                  <a:pt x="136" y="75"/>
                  <a:pt x="135" y="79"/>
                  <a:pt x="134" y="82"/>
                </a:cubicBezTo>
                <a:close/>
                <a:moveTo>
                  <a:pt x="150" y="157"/>
                </a:moveTo>
                <a:cubicBezTo>
                  <a:pt x="149" y="167"/>
                  <a:pt x="152" y="163"/>
                  <a:pt x="133" y="173"/>
                </a:cubicBezTo>
                <a:cubicBezTo>
                  <a:pt x="134" y="163"/>
                  <a:pt x="132" y="166"/>
                  <a:pt x="150" y="157"/>
                </a:cubicBezTo>
                <a:close/>
                <a:moveTo>
                  <a:pt x="141" y="129"/>
                </a:moveTo>
                <a:cubicBezTo>
                  <a:pt x="142" y="129"/>
                  <a:pt x="142" y="128"/>
                  <a:pt x="141" y="133"/>
                </a:cubicBezTo>
                <a:cubicBezTo>
                  <a:pt x="141" y="133"/>
                  <a:pt x="140" y="135"/>
                  <a:pt x="141" y="129"/>
                </a:cubicBezTo>
                <a:close/>
                <a:moveTo>
                  <a:pt x="219" y="178"/>
                </a:moveTo>
                <a:cubicBezTo>
                  <a:pt x="218" y="183"/>
                  <a:pt x="219" y="181"/>
                  <a:pt x="215" y="184"/>
                </a:cubicBezTo>
                <a:cubicBezTo>
                  <a:pt x="215" y="179"/>
                  <a:pt x="215" y="181"/>
                  <a:pt x="219" y="178"/>
                </a:cubicBezTo>
                <a:close/>
                <a:moveTo>
                  <a:pt x="217" y="171"/>
                </a:moveTo>
                <a:cubicBezTo>
                  <a:pt x="219" y="167"/>
                  <a:pt x="219" y="167"/>
                  <a:pt x="219" y="167"/>
                </a:cubicBezTo>
                <a:cubicBezTo>
                  <a:pt x="221" y="166"/>
                  <a:pt x="221" y="166"/>
                  <a:pt x="221" y="166"/>
                </a:cubicBezTo>
                <a:cubicBezTo>
                  <a:pt x="220" y="169"/>
                  <a:pt x="220" y="169"/>
                  <a:pt x="220" y="169"/>
                </a:cubicBezTo>
                <a:lnTo>
                  <a:pt x="217" y="171"/>
                </a:lnTo>
                <a:close/>
                <a:moveTo>
                  <a:pt x="217" y="191"/>
                </a:moveTo>
                <a:cubicBezTo>
                  <a:pt x="216" y="197"/>
                  <a:pt x="217" y="195"/>
                  <a:pt x="212" y="198"/>
                </a:cubicBezTo>
                <a:cubicBezTo>
                  <a:pt x="213" y="192"/>
                  <a:pt x="212" y="194"/>
                  <a:pt x="217" y="191"/>
                </a:cubicBezTo>
                <a:close/>
                <a:moveTo>
                  <a:pt x="216" y="233"/>
                </a:moveTo>
                <a:cubicBezTo>
                  <a:pt x="231" y="225"/>
                  <a:pt x="229" y="225"/>
                  <a:pt x="228" y="234"/>
                </a:cubicBezTo>
                <a:cubicBezTo>
                  <a:pt x="212" y="241"/>
                  <a:pt x="215" y="241"/>
                  <a:pt x="216" y="233"/>
                </a:cubicBezTo>
                <a:close/>
                <a:moveTo>
                  <a:pt x="225" y="247"/>
                </a:moveTo>
                <a:cubicBezTo>
                  <a:pt x="211" y="255"/>
                  <a:pt x="213" y="255"/>
                  <a:pt x="214" y="249"/>
                </a:cubicBezTo>
                <a:cubicBezTo>
                  <a:pt x="228" y="243"/>
                  <a:pt x="226" y="241"/>
                  <a:pt x="225" y="247"/>
                </a:cubicBezTo>
                <a:close/>
                <a:moveTo>
                  <a:pt x="207" y="149"/>
                </a:moveTo>
                <a:cubicBezTo>
                  <a:pt x="208" y="144"/>
                  <a:pt x="207" y="145"/>
                  <a:pt x="214" y="141"/>
                </a:cubicBezTo>
                <a:cubicBezTo>
                  <a:pt x="213" y="146"/>
                  <a:pt x="215" y="145"/>
                  <a:pt x="207" y="149"/>
                </a:cubicBezTo>
                <a:close/>
                <a:moveTo>
                  <a:pt x="212" y="155"/>
                </a:moveTo>
                <a:cubicBezTo>
                  <a:pt x="211" y="165"/>
                  <a:pt x="213" y="161"/>
                  <a:pt x="205" y="166"/>
                </a:cubicBezTo>
                <a:cubicBezTo>
                  <a:pt x="206" y="156"/>
                  <a:pt x="204" y="158"/>
                  <a:pt x="212" y="155"/>
                </a:cubicBezTo>
                <a:close/>
                <a:moveTo>
                  <a:pt x="163" y="166"/>
                </a:moveTo>
                <a:cubicBezTo>
                  <a:pt x="163" y="166"/>
                  <a:pt x="163" y="165"/>
                  <a:pt x="162" y="171"/>
                </a:cubicBezTo>
                <a:cubicBezTo>
                  <a:pt x="160" y="172"/>
                  <a:pt x="153" y="176"/>
                  <a:pt x="151" y="177"/>
                </a:cubicBezTo>
                <a:cubicBezTo>
                  <a:pt x="152" y="170"/>
                  <a:pt x="153" y="172"/>
                  <a:pt x="163" y="166"/>
                </a:cubicBezTo>
                <a:close/>
                <a:moveTo>
                  <a:pt x="152" y="145"/>
                </a:moveTo>
                <a:cubicBezTo>
                  <a:pt x="152" y="147"/>
                  <a:pt x="152" y="147"/>
                  <a:pt x="152" y="147"/>
                </a:cubicBezTo>
                <a:cubicBezTo>
                  <a:pt x="148" y="149"/>
                  <a:pt x="150" y="148"/>
                  <a:pt x="152" y="145"/>
                </a:cubicBezTo>
                <a:close/>
                <a:moveTo>
                  <a:pt x="156" y="155"/>
                </a:moveTo>
                <a:cubicBezTo>
                  <a:pt x="166" y="150"/>
                  <a:pt x="164" y="149"/>
                  <a:pt x="163" y="157"/>
                </a:cubicBezTo>
                <a:cubicBezTo>
                  <a:pt x="152" y="163"/>
                  <a:pt x="154" y="164"/>
                  <a:pt x="156" y="155"/>
                </a:cubicBezTo>
                <a:close/>
                <a:moveTo>
                  <a:pt x="158" y="144"/>
                </a:moveTo>
                <a:cubicBezTo>
                  <a:pt x="159" y="141"/>
                  <a:pt x="159" y="137"/>
                  <a:pt x="160" y="134"/>
                </a:cubicBezTo>
                <a:cubicBezTo>
                  <a:pt x="169" y="129"/>
                  <a:pt x="168" y="129"/>
                  <a:pt x="166" y="136"/>
                </a:cubicBezTo>
                <a:cubicBezTo>
                  <a:pt x="165" y="142"/>
                  <a:pt x="168" y="140"/>
                  <a:pt x="158" y="144"/>
                </a:cubicBezTo>
                <a:close/>
                <a:moveTo>
                  <a:pt x="176" y="212"/>
                </a:moveTo>
                <a:cubicBezTo>
                  <a:pt x="176" y="217"/>
                  <a:pt x="178" y="215"/>
                  <a:pt x="164" y="223"/>
                </a:cubicBezTo>
                <a:cubicBezTo>
                  <a:pt x="164" y="216"/>
                  <a:pt x="162" y="219"/>
                  <a:pt x="176" y="212"/>
                </a:cubicBezTo>
                <a:close/>
                <a:moveTo>
                  <a:pt x="178" y="201"/>
                </a:moveTo>
                <a:cubicBezTo>
                  <a:pt x="177" y="202"/>
                  <a:pt x="177" y="202"/>
                  <a:pt x="177" y="202"/>
                </a:cubicBezTo>
                <a:cubicBezTo>
                  <a:pt x="161" y="210"/>
                  <a:pt x="161" y="210"/>
                  <a:pt x="178" y="201"/>
                </a:cubicBezTo>
                <a:close/>
                <a:moveTo>
                  <a:pt x="166" y="198"/>
                </a:moveTo>
                <a:cubicBezTo>
                  <a:pt x="167" y="192"/>
                  <a:pt x="165" y="194"/>
                  <a:pt x="180" y="187"/>
                </a:cubicBezTo>
                <a:cubicBezTo>
                  <a:pt x="179" y="193"/>
                  <a:pt x="182" y="190"/>
                  <a:pt x="166" y="198"/>
                </a:cubicBezTo>
                <a:close/>
                <a:moveTo>
                  <a:pt x="168" y="185"/>
                </a:moveTo>
                <a:cubicBezTo>
                  <a:pt x="169" y="175"/>
                  <a:pt x="166" y="178"/>
                  <a:pt x="183" y="169"/>
                </a:cubicBezTo>
                <a:cubicBezTo>
                  <a:pt x="181" y="180"/>
                  <a:pt x="184" y="177"/>
                  <a:pt x="168" y="185"/>
                </a:cubicBezTo>
                <a:close/>
                <a:moveTo>
                  <a:pt x="196" y="191"/>
                </a:moveTo>
                <a:cubicBezTo>
                  <a:pt x="196" y="193"/>
                  <a:pt x="196" y="193"/>
                  <a:pt x="196" y="193"/>
                </a:cubicBezTo>
                <a:cubicBezTo>
                  <a:pt x="185" y="199"/>
                  <a:pt x="189" y="197"/>
                  <a:pt x="182" y="200"/>
                </a:cubicBezTo>
                <a:cubicBezTo>
                  <a:pt x="182" y="197"/>
                  <a:pt x="180" y="199"/>
                  <a:pt x="196" y="191"/>
                </a:cubicBezTo>
                <a:close/>
                <a:moveTo>
                  <a:pt x="198" y="177"/>
                </a:moveTo>
                <a:cubicBezTo>
                  <a:pt x="197" y="183"/>
                  <a:pt x="200" y="180"/>
                  <a:pt x="184" y="189"/>
                </a:cubicBezTo>
                <a:cubicBezTo>
                  <a:pt x="184" y="183"/>
                  <a:pt x="182" y="186"/>
                  <a:pt x="198" y="177"/>
                </a:cubicBezTo>
                <a:close/>
                <a:moveTo>
                  <a:pt x="194" y="164"/>
                </a:moveTo>
                <a:cubicBezTo>
                  <a:pt x="203" y="159"/>
                  <a:pt x="201" y="158"/>
                  <a:pt x="200" y="168"/>
                </a:cubicBezTo>
                <a:cubicBezTo>
                  <a:pt x="190" y="173"/>
                  <a:pt x="192" y="174"/>
                  <a:pt x="194" y="164"/>
                </a:cubicBezTo>
                <a:close/>
                <a:moveTo>
                  <a:pt x="195" y="231"/>
                </a:moveTo>
                <a:cubicBezTo>
                  <a:pt x="197" y="230"/>
                  <a:pt x="200" y="229"/>
                  <a:pt x="202" y="228"/>
                </a:cubicBezTo>
                <a:cubicBezTo>
                  <a:pt x="202" y="231"/>
                  <a:pt x="202" y="231"/>
                  <a:pt x="202" y="231"/>
                </a:cubicBezTo>
                <a:cubicBezTo>
                  <a:pt x="199" y="232"/>
                  <a:pt x="197" y="233"/>
                  <a:pt x="194" y="234"/>
                </a:cubicBezTo>
                <a:lnTo>
                  <a:pt x="195" y="231"/>
                </a:lnTo>
                <a:close/>
                <a:moveTo>
                  <a:pt x="202" y="269"/>
                </a:moveTo>
                <a:cubicBezTo>
                  <a:pt x="207" y="266"/>
                  <a:pt x="207" y="266"/>
                  <a:pt x="207" y="268"/>
                </a:cubicBezTo>
                <a:cubicBezTo>
                  <a:pt x="201" y="271"/>
                  <a:pt x="202" y="271"/>
                  <a:pt x="202" y="269"/>
                </a:cubicBezTo>
                <a:close/>
                <a:moveTo>
                  <a:pt x="197" y="215"/>
                </a:moveTo>
                <a:cubicBezTo>
                  <a:pt x="206" y="210"/>
                  <a:pt x="204" y="209"/>
                  <a:pt x="203" y="218"/>
                </a:cubicBezTo>
                <a:cubicBezTo>
                  <a:pt x="194" y="222"/>
                  <a:pt x="196" y="223"/>
                  <a:pt x="197" y="215"/>
                </a:cubicBezTo>
                <a:close/>
                <a:moveTo>
                  <a:pt x="199" y="205"/>
                </a:moveTo>
                <a:cubicBezTo>
                  <a:pt x="199" y="199"/>
                  <a:pt x="198" y="201"/>
                  <a:pt x="207" y="196"/>
                </a:cubicBezTo>
                <a:cubicBezTo>
                  <a:pt x="206" y="202"/>
                  <a:pt x="207" y="200"/>
                  <a:pt x="199" y="205"/>
                </a:cubicBezTo>
                <a:close/>
                <a:moveTo>
                  <a:pt x="201" y="191"/>
                </a:moveTo>
                <a:cubicBezTo>
                  <a:pt x="201" y="188"/>
                  <a:pt x="201" y="188"/>
                  <a:pt x="201" y="188"/>
                </a:cubicBezTo>
                <a:cubicBezTo>
                  <a:pt x="204" y="186"/>
                  <a:pt x="206" y="185"/>
                  <a:pt x="209" y="184"/>
                </a:cubicBezTo>
                <a:cubicBezTo>
                  <a:pt x="208" y="187"/>
                  <a:pt x="208" y="187"/>
                  <a:pt x="208" y="187"/>
                </a:cubicBezTo>
                <a:cubicBezTo>
                  <a:pt x="206" y="188"/>
                  <a:pt x="203" y="189"/>
                  <a:pt x="201" y="191"/>
                </a:cubicBezTo>
                <a:close/>
                <a:moveTo>
                  <a:pt x="203" y="175"/>
                </a:moveTo>
                <a:cubicBezTo>
                  <a:pt x="214" y="169"/>
                  <a:pt x="209" y="171"/>
                  <a:pt x="211" y="175"/>
                </a:cubicBezTo>
                <a:cubicBezTo>
                  <a:pt x="201" y="180"/>
                  <a:pt x="203" y="180"/>
                  <a:pt x="203" y="175"/>
                </a:cubicBezTo>
                <a:close/>
                <a:moveTo>
                  <a:pt x="205" y="120"/>
                </a:moveTo>
                <a:cubicBezTo>
                  <a:pt x="202" y="122"/>
                  <a:pt x="202" y="122"/>
                  <a:pt x="202" y="122"/>
                </a:cubicBezTo>
                <a:cubicBezTo>
                  <a:pt x="204" y="111"/>
                  <a:pt x="206" y="107"/>
                  <a:pt x="205" y="120"/>
                </a:cubicBezTo>
                <a:close/>
                <a:moveTo>
                  <a:pt x="205" y="130"/>
                </a:moveTo>
                <a:cubicBezTo>
                  <a:pt x="204" y="139"/>
                  <a:pt x="205" y="137"/>
                  <a:pt x="198" y="140"/>
                </a:cubicBezTo>
                <a:cubicBezTo>
                  <a:pt x="200" y="131"/>
                  <a:pt x="199" y="133"/>
                  <a:pt x="205" y="130"/>
                </a:cubicBezTo>
                <a:close/>
                <a:moveTo>
                  <a:pt x="202" y="151"/>
                </a:moveTo>
                <a:cubicBezTo>
                  <a:pt x="194" y="155"/>
                  <a:pt x="195" y="156"/>
                  <a:pt x="196" y="149"/>
                </a:cubicBezTo>
                <a:cubicBezTo>
                  <a:pt x="204" y="146"/>
                  <a:pt x="203" y="146"/>
                  <a:pt x="202" y="151"/>
                </a:cubicBezTo>
                <a:close/>
                <a:moveTo>
                  <a:pt x="184" y="112"/>
                </a:moveTo>
                <a:cubicBezTo>
                  <a:pt x="185" y="110"/>
                  <a:pt x="185" y="110"/>
                  <a:pt x="185" y="110"/>
                </a:cubicBezTo>
                <a:cubicBezTo>
                  <a:pt x="189" y="108"/>
                  <a:pt x="193" y="106"/>
                  <a:pt x="197" y="105"/>
                </a:cubicBezTo>
                <a:cubicBezTo>
                  <a:pt x="196" y="108"/>
                  <a:pt x="199" y="105"/>
                  <a:pt x="184" y="112"/>
                </a:cubicBezTo>
                <a:close/>
                <a:moveTo>
                  <a:pt x="194" y="118"/>
                </a:moveTo>
                <a:cubicBezTo>
                  <a:pt x="190" y="130"/>
                  <a:pt x="193" y="126"/>
                  <a:pt x="181" y="132"/>
                </a:cubicBezTo>
                <a:cubicBezTo>
                  <a:pt x="184" y="120"/>
                  <a:pt x="180" y="124"/>
                  <a:pt x="194" y="118"/>
                </a:cubicBezTo>
                <a:close/>
                <a:moveTo>
                  <a:pt x="189" y="138"/>
                </a:moveTo>
                <a:cubicBezTo>
                  <a:pt x="187" y="146"/>
                  <a:pt x="189" y="144"/>
                  <a:pt x="177" y="150"/>
                </a:cubicBezTo>
                <a:cubicBezTo>
                  <a:pt x="179" y="142"/>
                  <a:pt x="177" y="144"/>
                  <a:pt x="189" y="138"/>
                </a:cubicBezTo>
                <a:close/>
                <a:moveTo>
                  <a:pt x="184" y="160"/>
                </a:moveTo>
                <a:cubicBezTo>
                  <a:pt x="167" y="169"/>
                  <a:pt x="171" y="167"/>
                  <a:pt x="173" y="161"/>
                </a:cubicBezTo>
                <a:cubicBezTo>
                  <a:pt x="188" y="153"/>
                  <a:pt x="185" y="154"/>
                  <a:pt x="184" y="160"/>
                </a:cubicBezTo>
                <a:close/>
                <a:moveTo>
                  <a:pt x="166" y="108"/>
                </a:moveTo>
                <a:cubicBezTo>
                  <a:pt x="167" y="101"/>
                  <a:pt x="165" y="103"/>
                  <a:pt x="176" y="99"/>
                </a:cubicBezTo>
                <a:cubicBezTo>
                  <a:pt x="174" y="106"/>
                  <a:pt x="176" y="103"/>
                  <a:pt x="166" y="108"/>
                </a:cubicBezTo>
                <a:close/>
                <a:moveTo>
                  <a:pt x="171" y="116"/>
                </a:moveTo>
                <a:cubicBezTo>
                  <a:pt x="170" y="120"/>
                  <a:pt x="172" y="119"/>
                  <a:pt x="163" y="123"/>
                </a:cubicBezTo>
                <a:cubicBezTo>
                  <a:pt x="164" y="117"/>
                  <a:pt x="162" y="120"/>
                  <a:pt x="171" y="116"/>
                </a:cubicBezTo>
                <a:close/>
                <a:moveTo>
                  <a:pt x="157" y="97"/>
                </a:moveTo>
                <a:cubicBezTo>
                  <a:pt x="158" y="92"/>
                  <a:pt x="159" y="87"/>
                  <a:pt x="161" y="82"/>
                </a:cubicBezTo>
                <a:cubicBezTo>
                  <a:pt x="163" y="81"/>
                  <a:pt x="163" y="81"/>
                  <a:pt x="163" y="81"/>
                </a:cubicBezTo>
                <a:cubicBezTo>
                  <a:pt x="161" y="97"/>
                  <a:pt x="162" y="94"/>
                  <a:pt x="157" y="97"/>
                </a:cubicBezTo>
                <a:close/>
                <a:moveTo>
                  <a:pt x="151" y="76"/>
                </a:moveTo>
                <a:cubicBezTo>
                  <a:pt x="154" y="62"/>
                  <a:pt x="153" y="66"/>
                  <a:pt x="160" y="62"/>
                </a:cubicBezTo>
                <a:cubicBezTo>
                  <a:pt x="155" y="77"/>
                  <a:pt x="158" y="74"/>
                  <a:pt x="151" y="76"/>
                </a:cubicBezTo>
                <a:close/>
                <a:moveTo>
                  <a:pt x="158" y="106"/>
                </a:moveTo>
                <a:cubicBezTo>
                  <a:pt x="156" y="114"/>
                  <a:pt x="158" y="111"/>
                  <a:pt x="152" y="114"/>
                </a:cubicBezTo>
                <a:cubicBezTo>
                  <a:pt x="154" y="106"/>
                  <a:pt x="153" y="108"/>
                  <a:pt x="158" y="106"/>
                </a:cubicBezTo>
                <a:close/>
                <a:moveTo>
                  <a:pt x="153" y="124"/>
                </a:moveTo>
                <a:cubicBezTo>
                  <a:pt x="153" y="125"/>
                  <a:pt x="152" y="127"/>
                  <a:pt x="151" y="128"/>
                </a:cubicBezTo>
                <a:cubicBezTo>
                  <a:pt x="149" y="130"/>
                  <a:pt x="149" y="130"/>
                  <a:pt x="149" y="130"/>
                </a:cubicBezTo>
                <a:cubicBezTo>
                  <a:pt x="150" y="124"/>
                  <a:pt x="149" y="125"/>
                  <a:pt x="153" y="124"/>
                </a:cubicBezTo>
                <a:close/>
                <a:moveTo>
                  <a:pt x="147" y="174"/>
                </a:moveTo>
                <a:cubicBezTo>
                  <a:pt x="146" y="182"/>
                  <a:pt x="149" y="178"/>
                  <a:pt x="130" y="188"/>
                </a:cubicBezTo>
                <a:cubicBezTo>
                  <a:pt x="131" y="180"/>
                  <a:pt x="128" y="184"/>
                  <a:pt x="147" y="174"/>
                </a:cubicBezTo>
                <a:close/>
                <a:moveTo>
                  <a:pt x="130" y="139"/>
                </a:moveTo>
                <a:cubicBezTo>
                  <a:pt x="121" y="143"/>
                  <a:pt x="123" y="144"/>
                  <a:pt x="124" y="137"/>
                </a:cubicBezTo>
                <a:cubicBezTo>
                  <a:pt x="125" y="140"/>
                  <a:pt x="130" y="141"/>
                  <a:pt x="132" y="135"/>
                </a:cubicBezTo>
                <a:cubicBezTo>
                  <a:pt x="132" y="138"/>
                  <a:pt x="132" y="138"/>
                  <a:pt x="130" y="139"/>
                </a:cubicBezTo>
                <a:close/>
                <a:moveTo>
                  <a:pt x="130" y="149"/>
                </a:moveTo>
                <a:cubicBezTo>
                  <a:pt x="129" y="151"/>
                  <a:pt x="128" y="159"/>
                  <a:pt x="128" y="159"/>
                </a:cubicBezTo>
                <a:cubicBezTo>
                  <a:pt x="116" y="165"/>
                  <a:pt x="118" y="167"/>
                  <a:pt x="121" y="153"/>
                </a:cubicBezTo>
                <a:cubicBezTo>
                  <a:pt x="124" y="152"/>
                  <a:pt x="127" y="150"/>
                  <a:pt x="130" y="149"/>
                </a:cubicBezTo>
                <a:close/>
                <a:moveTo>
                  <a:pt x="128" y="243"/>
                </a:moveTo>
                <a:cubicBezTo>
                  <a:pt x="129" y="236"/>
                  <a:pt x="115" y="242"/>
                  <a:pt x="139" y="230"/>
                </a:cubicBezTo>
                <a:cubicBezTo>
                  <a:pt x="138" y="238"/>
                  <a:pt x="142" y="235"/>
                  <a:pt x="128" y="243"/>
                </a:cubicBezTo>
                <a:close/>
                <a:moveTo>
                  <a:pt x="140" y="276"/>
                </a:moveTo>
                <a:cubicBezTo>
                  <a:pt x="140" y="279"/>
                  <a:pt x="139" y="279"/>
                  <a:pt x="139" y="279"/>
                </a:cubicBezTo>
                <a:cubicBezTo>
                  <a:pt x="139" y="279"/>
                  <a:pt x="140" y="279"/>
                  <a:pt x="140" y="276"/>
                </a:cubicBezTo>
                <a:close/>
                <a:moveTo>
                  <a:pt x="126" y="273"/>
                </a:moveTo>
                <a:cubicBezTo>
                  <a:pt x="126" y="263"/>
                  <a:pt x="124" y="266"/>
                  <a:pt x="136" y="260"/>
                </a:cubicBezTo>
                <a:cubicBezTo>
                  <a:pt x="135" y="266"/>
                  <a:pt x="135" y="267"/>
                  <a:pt x="126" y="273"/>
                </a:cubicBezTo>
                <a:close/>
                <a:moveTo>
                  <a:pt x="135" y="276"/>
                </a:moveTo>
                <a:cubicBezTo>
                  <a:pt x="134" y="280"/>
                  <a:pt x="135" y="279"/>
                  <a:pt x="135" y="282"/>
                </a:cubicBezTo>
                <a:cubicBezTo>
                  <a:pt x="127" y="286"/>
                  <a:pt x="131" y="284"/>
                  <a:pt x="135" y="276"/>
                </a:cubicBezTo>
                <a:close/>
                <a:moveTo>
                  <a:pt x="129" y="279"/>
                </a:moveTo>
                <a:cubicBezTo>
                  <a:pt x="126" y="283"/>
                  <a:pt x="127" y="283"/>
                  <a:pt x="127" y="281"/>
                </a:cubicBezTo>
                <a:lnTo>
                  <a:pt x="129" y="279"/>
                </a:lnTo>
                <a:close/>
                <a:moveTo>
                  <a:pt x="127" y="255"/>
                </a:moveTo>
                <a:cubicBezTo>
                  <a:pt x="127" y="252"/>
                  <a:pt x="125" y="254"/>
                  <a:pt x="138" y="246"/>
                </a:cubicBezTo>
                <a:cubicBezTo>
                  <a:pt x="138" y="252"/>
                  <a:pt x="140" y="249"/>
                  <a:pt x="127" y="255"/>
                </a:cubicBezTo>
                <a:close/>
                <a:moveTo>
                  <a:pt x="131" y="298"/>
                </a:moveTo>
                <a:cubicBezTo>
                  <a:pt x="123" y="302"/>
                  <a:pt x="124" y="303"/>
                  <a:pt x="125" y="297"/>
                </a:cubicBezTo>
                <a:cubicBezTo>
                  <a:pt x="135" y="291"/>
                  <a:pt x="132" y="291"/>
                  <a:pt x="131" y="298"/>
                </a:cubicBezTo>
                <a:close/>
                <a:moveTo>
                  <a:pt x="132" y="317"/>
                </a:moveTo>
                <a:cubicBezTo>
                  <a:pt x="141" y="312"/>
                  <a:pt x="140" y="310"/>
                  <a:pt x="139" y="322"/>
                </a:cubicBezTo>
                <a:cubicBezTo>
                  <a:pt x="129" y="328"/>
                  <a:pt x="130" y="329"/>
                  <a:pt x="132" y="317"/>
                </a:cubicBezTo>
                <a:close/>
                <a:moveTo>
                  <a:pt x="137" y="332"/>
                </a:moveTo>
                <a:cubicBezTo>
                  <a:pt x="137" y="336"/>
                  <a:pt x="138" y="333"/>
                  <a:pt x="129" y="341"/>
                </a:cubicBezTo>
                <a:cubicBezTo>
                  <a:pt x="130" y="336"/>
                  <a:pt x="129" y="337"/>
                  <a:pt x="137" y="332"/>
                </a:cubicBezTo>
                <a:close/>
                <a:moveTo>
                  <a:pt x="134" y="306"/>
                </a:moveTo>
                <a:cubicBezTo>
                  <a:pt x="142" y="302"/>
                  <a:pt x="141" y="303"/>
                  <a:pt x="141" y="303"/>
                </a:cubicBezTo>
                <a:cubicBezTo>
                  <a:pt x="132" y="308"/>
                  <a:pt x="133" y="308"/>
                  <a:pt x="134" y="306"/>
                </a:cubicBezTo>
                <a:close/>
                <a:moveTo>
                  <a:pt x="135" y="296"/>
                </a:moveTo>
                <a:cubicBezTo>
                  <a:pt x="137" y="289"/>
                  <a:pt x="135" y="290"/>
                  <a:pt x="141" y="287"/>
                </a:cubicBezTo>
                <a:cubicBezTo>
                  <a:pt x="141" y="295"/>
                  <a:pt x="142" y="293"/>
                  <a:pt x="135" y="296"/>
                </a:cubicBezTo>
                <a:close/>
                <a:moveTo>
                  <a:pt x="127" y="220"/>
                </a:moveTo>
                <a:cubicBezTo>
                  <a:pt x="127" y="211"/>
                  <a:pt x="124" y="214"/>
                  <a:pt x="142" y="205"/>
                </a:cubicBezTo>
                <a:cubicBezTo>
                  <a:pt x="141" y="214"/>
                  <a:pt x="144" y="210"/>
                  <a:pt x="127" y="220"/>
                </a:cubicBezTo>
                <a:close/>
                <a:moveTo>
                  <a:pt x="144" y="329"/>
                </a:moveTo>
                <a:cubicBezTo>
                  <a:pt x="141" y="331"/>
                  <a:pt x="141" y="330"/>
                  <a:pt x="141" y="330"/>
                </a:cubicBezTo>
                <a:cubicBezTo>
                  <a:pt x="141" y="330"/>
                  <a:pt x="141" y="331"/>
                  <a:pt x="144" y="329"/>
                </a:cubicBezTo>
                <a:close/>
                <a:moveTo>
                  <a:pt x="128" y="204"/>
                </a:moveTo>
                <a:cubicBezTo>
                  <a:pt x="129" y="195"/>
                  <a:pt x="126" y="199"/>
                  <a:pt x="145" y="189"/>
                </a:cubicBezTo>
                <a:cubicBezTo>
                  <a:pt x="143" y="197"/>
                  <a:pt x="148" y="195"/>
                  <a:pt x="128" y="204"/>
                </a:cubicBezTo>
                <a:close/>
                <a:moveTo>
                  <a:pt x="144" y="243"/>
                </a:moveTo>
                <a:cubicBezTo>
                  <a:pt x="143" y="248"/>
                  <a:pt x="143" y="248"/>
                  <a:pt x="143" y="248"/>
                </a:cubicBezTo>
                <a:cubicBezTo>
                  <a:pt x="143" y="243"/>
                  <a:pt x="142" y="244"/>
                  <a:pt x="144" y="243"/>
                </a:cubicBezTo>
                <a:close/>
                <a:moveTo>
                  <a:pt x="145" y="218"/>
                </a:moveTo>
                <a:cubicBezTo>
                  <a:pt x="160" y="210"/>
                  <a:pt x="158" y="212"/>
                  <a:pt x="158" y="212"/>
                </a:cubicBezTo>
                <a:cubicBezTo>
                  <a:pt x="154" y="214"/>
                  <a:pt x="150" y="216"/>
                  <a:pt x="145" y="218"/>
                </a:cubicBezTo>
                <a:close/>
                <a:moveTo>
                  <a:pt x="146" y="209"/>
                </a:moveTo>
                <a:cubicBezTo>
                  <a:pt x="147" y="201"/>
                  <a:pt x="145" y="204"/>
                  <a:pt x="160" y="196"/>
                </a:cubicBezTo>
                <a:cubicBezTo>
                  <a:pt x="159" y="204"/>
                  <a:pt x="162" y="200"/>
                  <a:pt x="146" y="209"/>
                </a:cubicBezTo>
                <a:close/>
                <a:moveTo>
                  <a:pt x="149" y="187"/>
                </a:moveTo>
                <a:cubicBezTo>
                  <a:pt x="167" y="177"/>
                  <a:pt x="163" y="178"/>
                  <a:pt x="162" y="188"/>
                </a:cubicBezTo>
                <a:cubicBezTo>
                  <a:pt x="144" y="196"/>
                  <a:pt x="148" y="195"/>
                  <a:pt x="149" y="187"/>
                </a:cubicBezTo>
                <a:close/>
                <a:moveTo>
                  <a:pt x="173" y="242"/>
                </a:moveTo>
                <a:cubicBezTo>
                  <a:pt x="173" y="245"/>
                  <a:pt x="173" y="245"/>
                  <a:pt x="173" y="245"/>
                </a:cubicBezTo>
                <a:cubicBezTo>
                  <a:pt x="172" y="244"/>
                  <a:pt x="170" y="245"/>
                  <a:pt x="169" y="247"/>
                </a:cubicBezTo>
                <a:cubicBezTo>
                  <a:pt x="169" y="247"/>
                  <a:pt x="171" y="247"/>
                  <a:pt x="161" y="252"/>
                </a:cubicBezTo>
                <a:cubicBezTo>
                  <a:pt x="162" y="246"/>
                  <a:pt x="159" y="249"/>
                  <a:pt x="173" y="242"/>
                </a:cubicBezTo>
                <a:close/>
                <a:moveTo>
                  <a:pt x="163" y="238"/>
                </a:moveTo>
                <a:cubicBezTo>
                  <a:pt x="163" y="232"/>
                  <a:pt x="161" y="233"/>
                  <a:pt x="175" y="226"/>
                </a:cubicBezTo>
                <a:cubicBezTo>
                  <a:pt x="175" y="232"/>
                  <a:pt x="178" y="231"/>
                  <a:pt x="163" y="238"/>
                </a:cubicBezTo>
                <a:close/>
                <a:moveTo>
                  <a:pt x="176" y="253"/>
                </a:moveTo>
                <a:cubicBezTo>
                  <a:pt x="192" y="244"/>
                  <a:pt x="188" y="247"/>
                  <a:pt x="187" y="253"/>
                </a:cubicBezTo>
                <a:cubicBezTo>
                  <a:pt x="171" y="261"/>
                  <a:pt x="174" y="261"/>
                  <a:pt x="176" y="253"/>
                </a:cubicBezTo>
                <a:close/>
                <a:moveTo>
                  <a:pt x="177" y="243"/>
                </a:moveTo>
                <a:cubicBezTo>
                  <a:pt x="178" y="238"/>
                  <a:pt x="176" y="241"/>
                  <a:pt x="189" y="234"/>
                </a:cubicBezTo>
                <a:cubicBezTo>
                  <a:pt x="189" y="237"/>
                  <a:pt x="189" y="237"/>
                  <a:pt x="189" y="237"/>
                </a:cubicBezTo>
                <a:cubicBezTo>
                  <a:pt x="184" y="239"/>
                  <a:pt x="181" y="241"/>
                  <a:pt x="177" y="243"/>
                </a:cubicBezTo>
                <a:close/>
                <a:moveTo>
                  <a:pt x="179" y="230"/>
                </a:moveTo>
                <a:cubicBezTo>
                  <a:pt x="180" y="222"/>
                  <a:pt x="177" y="225"/>
                  <a:pt x="192" y="217"/>
                </a:cubicBezTo>
                <a:cubicBezTo>
                  <a:pt x="191" y="223"/>
                  <a:pt x="194" y="223"/>
                  <a:pt x="179" y="230"/>
                </a:cubicBezTo>
                <a:close/>
                <a:moveTo>
                  <a:pt x="181" y="210"/>
                </a:moveTo>
                <a:cubicBezTo>
                  <a:pt x="181" y="210"/>
                  <a:pt x="179" y="210"/>
                  <a:pt x="194" y="203"/>
                </a:cubicBezTo>
                <a:cubicBezTo>
                  <a:pt x="193" y="207"/>
                  <a:pt x="193" y="207"/>
                  <a:pt x="193" y="207"/>
                </a:cubicBezTo>
                <a:cubicBezTo>
                  <a:pt x="178" y="215"/>
                  <a:pt x="180" y="216"/>
                  <a:pt x="181" y="210"/>
                </a:cubicBezTo>
                <a:close/>
                <a:moveTo>
                  <a:pt x="201" y="240"/>
                </a:moveTo>
                <a:cubicBezTo>
                  <a:pt x="201" y="242"/>
                  <a:pt x="200" y="245"/>
                  <a:pt x="200" y="247"/>
                </a:cubicBezTo>
                <a:cubicBezTo>
                  <a:pt x="197" y="248"/>
                  <a:pt x="197" y="248"/>
                  <a:pt x="197" y="248"/>
                </a:cubicBezTo>
                <a:cubicBezTo>
                  <a:pt x="195" y="246"/>
                  <a:pt x="195" y="246"/>
                  <a:pt x="195" y="246"/>
                </a:cubicBezTo>
                <a:cubicBezTo>
                  <a:pt x="193" y="245"/>
                  <a:pt x="188" y="246"/>
                  <a:pt x="201" y="240"/>
                </a:cubicBezTo>
                <a:close/>
                <a:moveTo>
                  <a:pt x="198" y="262"/>
                </a:moveTo>
                <a:cubicBezTo>
                  <a:pt x="196" y="263"/>
                  <a:pt x="196" y="264"/>
                  <a:pt x="197" y="257"/>
                </a:cubicBezTo>
                <a:cubicBezTo>
                  <a:pt x="200" y="256"/>
                  <a:pt x="199" y="255"/>
                  <a:pt x="198" y="262"/>
                </a:cubicBezTo>
                <a:close/>
                <a:moveTo>
                  <a:pt x="199" y="281"/>
                </a:moveTo>
                <a:cubicBezTo>
                  <a:pt x="207" y="276"/>
                  <a:pt x="206" y="275"/>
                  <a:pt x="204" y="284"/>
                </a:cubicBezTo>
                <a:cubicBezTo>
                  <a:pt x="189" y="294"/>
                  <a:pt x="194" y="292"/>
                  <a:pt x="199" y="281"/>
                </a:cubicBezTo>
                <a:close/>
                <a:moveTo>
                  <a:pt x="206" y="356"/>
                </a:moveTo>
                <a:cubicBezTo>
                  <a:pt x="216" y="351"/>
                  <a:pt x="213" y="350"/>
                  <a:pt x="213" y="360"/>
                </a:cubicBezTo>
                <a:cubicBezTo>
                  <a:pt x="203" y="365"/>
                  <a:pt x="204" y="367"/>
                  <a:pt x="206" y="356"/>
                </a:cubicBezTo>
                <a:close/>
                <a:moveTo>
                  <a:pt x="207" y="257"/>
                </a:moveTo>
                <a:cubicBezTo>
                  <a:pt x="204" y="259"/>
                  <a:pt x="204" y="259"/>
                  <a:pt x="204" y="259"/>
                </a:cubicBezTo>
                <a:cubicBezTo>
                  <a:pt x="204" y="257"/>
                  <a:pt x="205" y="255"/>
                  <a:pt x="205" y="253"/>
                </a:cubicBezTo>
                <a:cubicBezTo>
                  <a:pt x="207" y="252"/>
                  <a:pt x="207" y="252"/>
                  <a:pt x="207" y="252"/>
                </a:cubicBezTo>
                <a:cubicBezTo>
                  <a:pt x="207" y="254"/>
                  <a:pt x="207" y="256"/>
                  <a:pt x="207" y="257"/>
                </a:cubicBezTo>
                <a:close/>
                <a:moveTo>
                  <a:pt x="206" y="244"/>
                </a:moveTo>
                <a:cubicBezTo>
                  <a:pt x="206" y="242"/>
                  <a:pt x="206" y="239"/>
                  <a:pt x="207" y="237"/>
                </a:cubicBezTo>
                <a:cubicBezTo>
                  <a:pt x="209" y="236"/>
                  <a:pt x="209" y="236"/>
                  <a:pt x="209" y="236"/>
                </a:cubicBezTo>
                <a:cubicBezTo>
                  <a:pt x="208" y="244"/>
                  <a:pt x="209" y="243"/>
                  <a:pt x="206" y="244"/>
                </a:cubicBezTo>
                <a:close/>
                <a:moveTo>
                  <a:pt x="208" y="228"/>
                </a:moveTo>
                <a:cubicBezTo>
                  <a:pt x="208" y="224"/>
                  <a:pt x="208" y="225"/>
                  <a:pt x="211" y="223"/>
                </a:cubicBezTo>
                <a:cubicBezTo>
                  <a:pt x="211" y="227"/>
                  <a:pt x="211" y="226"/>
                  <a:pt x="208" y="228"/>
                </a:cubicBezTo>
                <a:close/>
                <a:moveTo>
                  <a:pt x="209" y="215"/>
                </a:moveTo>
                <a:cubicBezTo>
                  <a:pt x="210" y="207"/>
                  <a:pt x="210" y="208"/>
                  <a:pt x="214" y="206"/>
                </a:cubicBezTo>
                <a:cubicBezTo>
                  <a:pt x="212" y="215"/>
                  <a:pt x="214" y="213"/>
                  <a:pt x="209" y="215"/>
                </a:cubicBezTo>
                <a:close/>
                <a:moveTo>
                  <a:pt x="221" y="284"/>
                </a:moveTo>
                <a:cubicBezTo>
                  <a:pt x="221" y="284"/>
                  <a:pt x="221" y="284"/>
                  <a:pt x="224" y="282"/>
                </a:cubicBezTo>
                <a:cubicBezTo>
                  <a:pt x="223" y="286"/>
                  <a:pt x="224" y="285"/>
                  <a:pt x="219" y="287"/>
                </a:cubicBezTo>
                <a:lnTo>
                  <a:pt x="221" y="284"/>
                </a:lnTo>
                <a:close/>
                <a:moveTo>
                  <a:pt x="223" y="324"/>
                </a:moveTo>
                <a:cubicBezTo>
                  <a:pt x="230" y="320"/>
                  <a:pt x="229" y="318"/>
                  <a:pt x="225" y="338"/>
                </a:cubicBezTo>
                <a:cubicBezTo>
                  <a:pt x="221" y="340"/>
                  <a:pt x="221" y="340"/>
                  <a:pt x="221" y="340"/>
                </a:cubicBezTo>
                <a:cubicBezTo>
                  <a:pt x="222" y="334"/>
                  <a:pt x="222" y="329"/>
                  <a:pt x="223" y="324"/>
                </a:cubicBezTo>
                <a:close/>
                <a:moveTo>
                  <a:pt x="226" y="304"/>
                </a:moveTo>
                <a:cubicBezTo>
                  <a:pt x="231" y="302"/>
                  <a:pt x="230" y="301"/>
                  <a:pt x="229" y="307"/>
                </a:cubicBezTo>
                <a:cubicBezTo>
                  <a:pt x="225" y="309"/>
                  <a:pt x="225" y="310"/>
                  <a:pt x="226" y="304"/>
                </a:cubicBezTo>
                <a:close/>
                <a:moveTo>
                  <a:pt x="226" y="271"/>
                </a:moveTo>
                <a:cubicBezTo>
                  <a:pt x="228" y="265"/>
                  <a:pt x="227" y="266"/>
                  <a:pt x="229" y="265"/>
                </a:cubicBezTo>
                <a:cubicBezTo>
                  <a:pt x="227" y="272"/>
                  <a:pt x="228" y="270"/>
                  <a:pt x="226" y="271"/>
                </a:cubicBezTo>
                <a:close/>
                <a:moveTo>
                  <a:pt x="218" y="220"/>
                </a:moveTo>
                <a:cubicBezTo>
                  <a:pt x="222" y="218"/>
                  <a:pt x="226" y="216"/>
                  <a:pt x="230" y="214"/>
                </a:cubicBezTo>
                <a:cubicBezTo>
                  <a:pt x="230" y="217"/>
                  <a:pt x="230" y="217"/>
                  <a:pt x="230" y="217"/>
                </a:cubicBezTo>
                <a:cubicBezTo>
                  <a:pt x="217" y="223"/>
                  <a:pt x="217" y="225"/>
                  <a:pt x="218" y="220"/>
                </a:cubicBezTo>
                <a:close/>
                <a:moveTo>
                  <a:pt x="221" y="202"/>
                </a:moveTo>
                <a:cubicBezTo>
                  <a:pt x="236" y="194"/>
                  <a:pt x="233" y="194"/>
                  <a:pt x="231" y="205"/>
                </a:cubicBezTo>
                <a:cubicBezTo>
                  <a:pt x="217" y="211"/>
                  <a:pt x="219" y="212"/>
                  <a:pt x="221" y="202"/>
                </a:cubicBezTo>
                <a:close/>
                <a:moveTo>
                  <a:pt x="223" y="188"/>
                </a:moveTo>
                <a:cubicBezTo>
                  <a:pt x="237" y="181"/>
                  <a:pt x="235" y="181"/>
                  <a:pt x="234" y="186"/>
                </a:cubicBezTo>
                <a:cubicBezTo>
                  <a:pt x="220" y="193"/>
                  <a:pt x="222" y="193"/>
                  <a:pt x="223" y="188"/>
                </a:cubicBezTo>
                <a:close/>
                <a:moveTo>
                  <a:pt x="300" y="181"/>
                </a:moveTo>
                <a:cubicBezTo>
                  <a:pt x="299" y="186"/>
                  <a:pt x="302" y="183"/>
                  <a:pt x="289" y="189"/>
                </a:cubicBezTo>
                <a:cubicBezTo>
                  <a:pt x="290" y="185"/>
                  <a:pt x="288" y="187"/>
                  <a:pt x="300" y="181"/>
                </a:cubicBezTo>
                <a:close/>
                <a:moveTo>
                  <a:pt x="293" y="170"/>
                </a:moveTo>
                <a:cubicBezTo>
                  <a:pt x="303" y="166"/>
                  <a:pt x="303" y="165"/>
                  <a:pt x="302" y="171"/>
                </a:cubicBezTo>
                <a:cubicBezTo>
                  <a:pt x="289" y="177"/>
                  <a:pt x="291" y="178"/>
                  <a:pt x="293" y="170"/>
                </a:cubicBezTo>
                <a:close/>
                <a:moveTo>
                  <a:pt x="302" y="209"/>
                </a:moveTo>
                <a:cubicBezTo>
                  <a:pt x="303" y="207"/>
                  <a:pt x="300" y="208"/>
                  <a:pt x="315" y="201"/>
                </a:cubicBezTo>
                <a:cubicBezTo>
                  <a:pt x="315" y="208"/>
                  <a:pt x="322" y="203"/>
                  <a:pt x="280" y="220"/>
                </a:cubicBezTo>
                <a:cubicBezTo>
                  <a:pt x="282" y="217"/>
                  <a:pt x="279" y="219"/>
                  <a:pt x="299" y="210"/>
                </a:cubicBezTo>
                <a:lnTo>
                  <a:pt x="302" y="209"/>
                </a:lnTo>
                <a:close/>
                <a:moveTo>
                  <a:pt x="299" y="223"/>
                </a:moveTo>
                <a:cubicBezTo>
                  <a:pt x="300" y="221"/>
                  <a:pt x="300" y="221"/>
                  <a:pt x="300" y="221"/>
                </a:cubicBezTo>
                <a:cubicBezTo>
                  <a:pt x="320" y="213"/>
                  <a:pt x="319" y="214"/>
                  <a:pt x="299" y="223"/>
                </a:cubicBezTo>
                <a:close/>
                <a:moveTo>
                  <a:pt x="292" y="224"/>
                </a:moveTo>
                <a:cubicBezTo>
                  <a:pt x="291" y="227"/>
                  <a:pt x="291" y="227"/>
                  <a:pt x="291" y="227"/>
                </a:cubicBezTo>
                <a:cubicBezTo>
                  <a:pt x="289" y="228"/>
                  <a:pt x="282" y="231"/>
                  <a:pt x="278" y="233"/>
                </a:cubicBezTo>
                <a:cubicBezTo>
                  <a:pt x="275" y="231"/>
                  <a:pt x="270" y="233"/>
                  <a:pt x="292" y="224"/>
                </a:cubicBezTo>
                <a:close/>
                <a:moveTo>
                  <a:pt x="290" y="267"/>
                </a:moveTo>
                <a:cubicBezTo>
                  <a:pt x="290" y="264"/>
                  <a:pt x="289" y="266"/>
                  <a:pt x="300" y="260"/>
                </a:cubicBezTo>
                <a:cubicBezTo>
                  <a:pt x="299" y="264"/>
                  <a:pt x="299" y="264"/>
                  <a:pt x="299" y="264"/>
                </a:cubicBezTo>
                <a:cubicBezTo>
                  <a:pt x="296" y="265"/>
                  <a:pt x="293" y="266"/>
                  <a:pt x="290" y="267"/>
                </a:cubicBezTo>
                <a:close/>
                <a:moveTo>
                  <a:pt x="295" y="274"/>
                </a:moveTo>
                <a:cubicBezTo>
                  <a:pt x="295" y="274"/>
                  <a:pt x="292" y="276"/>
                  <a:pt x="288" y="278"/>
                </a:cubicBezTo>
                <a:cubicBezTo>
                  <a:pt x="292" y="276"/>
                  <a:pt x="295" y="274"/>
                  <a:pt x="295" y="274"/>
                </a:cubicBezTo>
                <a:close/>
                <a:moveTo>
                  <a:pt x="287" y="238"/>
                </a:moveTo>
                <a:cubicBezTo>
                  <a:pt x="291" y="236"/>
                  <a:pt x="280" y="242"/>
                  <a:pt x="277" y="243"/>
                </a:cubicBezTo>
                <a:cubicBezTo>
                  <a:pt x="278" y="241"/>
                  <a:pt x="277" y="243"/>
                  <a:pt x="287" y="238"/>
                </a:cubicBezTo>
                <a:close/>
                <a:moveTo>
                  <a:pt x="227" y="166"/>
                </a:moveTo>
                <a:cubicBezTo>
                  <a:pt x="227" y="163"/>
                  <a:pt x="227" y="163"/>
                  <a:pt x="227" y="163"/>
                </a:cubicBezTo>
                <a:cubicBezTo>
                  <a:pt x="230" y="162"/>
                  <a:pt x="232" y="161"/>
                  <a:pt x="234" y="160"/>
                </a:cubicBezTo>
                <a:cubicBezTo>
                  <a:pt x="233" y="164"/>
                  <a:pt x="234" y="162"/>
                  <a:pt x="227" y="166"/>
                </a:cubicBezTo>
                <a:close/>
                <a:moveTo>
                  <a:pt x="232" y="172"/>
                </a:moveTo>
                <a:cubicBezTo>
                  <a:pt x="231" y="178"/>
                  <a:pt x="232" y="175"/>
                  <a:pt x="225" y="179"/>
                </a:cubicBezTo>
                <a:cubicBezTo>
                  <a:pt x="226" y="175"/>
                  <a:pt x="226" y="175"/>
                  <a:pt x="226" y="175"/>
                </a:cubicBezTo>
                <a:cubicBezTo>
                  <a:pt x="228" y="174"/>
                  <a:pt x="230" y="173"/>
                  <a:pt x="232" y="172"/>
                </a:cubicBezTo>
                <a:close/>
                <a:moveTo>
                  <a:pt x="227" y="109"/>
                </a:moveTo>
                <a:cubicBezTo>
                  <a:pt x="228" y="106"/>
                  <a:pt x="229" y="104"/>
                  <a:pt x="230" y="101"/>
                </a:cubicBezTo>
                <a:cubicBezTo>
                  <a:pt x="229" y="103"/>
                  <a:pt x="230" y="105"/>
                  <a:pt x="230" y="108"/>
                </a:cubicBezTo>
                <a:lnTo>
                  <a:pt x="227" y="109"/>
                </a:lnTo>
                <a:close/>
                <a:moveTo>
                  <a:pt x="228" y="154"/>
                </a:moveTo>
                <a:cubicBezTo>
                  <a:pt x="229" y="152"/>
                  <a:pt x="229" y="149"/>
                  <a:pt x="229" y="146"/>
                </a:cubicBezTo>
                <a:cubicBezTo>
                  <a:pt x="238" y="142"/>
                  <a:pt x="237" y="143"/>
                  <a:pt x="236" y="144"/>
                </a:cubicBezTo>
                <a:cubicBezTo>
                  <a:pt x="235" y="152"/>
                  <a:pt x="237" y="150"/>
                  <a:pt x="228" y="154"/>
                </a:cubicBezTo>
                <a:close/>
                <a:moveTo>
                  <a:pt x="230" y="138"/>
                </a:moveTo>
                <a:cubicBezTo>
                  <a:pt x="230" y="132"/>
                  <a:pt x="228" y="135"/>
                  <a:pt x="240" y="130"/>
                </a:cubicBezTo>
                <a:cubicBezTo>
                  <a:pt x="239" y="134"/>
                  <a:pt x="240" y="134"/>
                  <a:pt x="230" y="138"/>
                </a:cubicBezTo>
                <a:close/>
                <a:moveTo>
                  <a:pt x="248" y="189"/>
                </a:moveTo>
                <a:cubicBezTo>
                  <a:pt x="246" y="199"/>
                  <a:pt x="248" y="197"/>
                  <a:pt x="239" y="201"/>
                </a:cubicBezTo>
                <a:cubicBezTo>
                  <a:pt x="240" y="191"/>
                  <a:pt x="238" y="193"/>
                  <a:pt x="248" y="189"/>
                </a:cubicBezTo>
                <a:close/>
                <a:moveTo>
                  <a:pt x="241" y="183"/>
                </a:moveTo>
                <a:cubicBezTo>
                  <a:pt x="242" y="177"/>
                  <a:pt x="241" y="179"/>
                  <a:pt x="248" y="176"/>
                </a:cubicBezTo>
                <a:cubicBezTo>
                  <a:pt x="248" y="179"/>
                  <a:pt x="248" y="179"/>
                  <a:pt x="248" y="179"/>
                </a:cubicBezTo>
                <a:cubicBezTo>
                  <a:pt x="246" y="180"/>
                  <a:pt x="244" y="181"/>
                  <a:pt x="241" y="183"/>
                </a:cubicBezTo>
                <a:close/>
                <a:moveTo>
                  <a:pt x="250" y="232"/>
                </a:moveTo>
                <a:cubicBezTo>
                  <a:pt x="248" y="234"/>
                  <a:pt x="248" y="233"/>
                  <a:pt x="248" y="235"/>
                </a:cubicBezTo>
                <a:cubicBezTo>
                  <a:pt x="248" y="233"/>
                  <a:pt x="248" y="234"/>
                  <a:pt x="250" y="232"/>
                </a:cubicBezTo>
                <a:close/>
                <a:moveTo>
                  <a:pt x="250" y="224"/>
                </a:moveTo>
                <a:cubicBezTo>
                  <a:pt x="250" y="221"/>
                  <a:pt x="250" y="218"/>
                  <a:pt x="251" y="216"/>
                </a:cubicBezTo>
                <a:cubicBezTo>
                  <a:pt x="254" y="214"/>
                  <a:pt x="254" y="214"/>
                  <a:pt x="254" y="214"/>
                </a:cubicBezTo>
                <a:cubicBezTo>
                  <a:pt x="254" y="217"/>
                  <a:pt x="253" y="219"/>
                  <a:pt x="253" y="222"/>
                </a:cubicBezTo>
                <a:lnTo>
                  <a:pt x="250" y="224"/>
                </a:lnTo>
                <a:close/>
                <a:moveTo>
                  <a:pt x="252" y="206"/>
                </a:moveTo>
                <a:cubicBezTo>
                  <a:pt x="253" y="203"/>
                  <a:pt x="252" y="204"/>
                  <a:pt x="256" y="202"/>
                </a:cubicBezTo>
                <a:cubicBezTo>
                  <a:pt x="256" y="205"/>
                  <a:pt x="256" y="204"/>
                  <a:pt x="252" y="206"/>
                </a:cubicBezTo>
                <a:close/>
                <a:moveTo>
                  <a:pt x="259" y="162"/>
                </a:moveTo>
                <a:cubicBezTo>
                  <a:pt x="256" y="163"/>
                  <a:pt x="256" y="163"/>
                  <a:pt x="256" y="163"/>
                </a:cubicBezTo>
                <a:cubicBezTo>
                  <a:pt x="257" y="160"/>
                  <a:pt x="257" y="160"/>
                  <a:pt x="257" y="160"/>
                </a:cubicBezTo>
                <a:cubicBezTo>
                  <a:pt x="261" y="159"/>
                  <a:pt x="260" y="158"/>
                  <a:pt x="259" y="162"/>
                </a:cubicBezTo>
                <a:close/>
                <a:moveTo>
                  <a:pt x="258" y="148"/>
                </a:moveTo>
                <a:cubicBezTo>
                  <a:pt x="266" y="144"/>
                  <a:pt x="266" y="143"/>
                  <a:pt x="263" y="150"/>
                </a:cubicBezTo>
                <a:cubicBezTo>
                  <a:pt x="257" y="152"/>
                  <a:pt x="257" y="153"/>
                  <a:pt x="258" y="148"/>
                </a:cubicBezTo>
                <a:close/>
                <a:moveTo>
                  <a:pt x="258" y="184"/>
                </a:moveTo>
                <a:cubicBezTo>
                  <a:pt x="257" y="194"/>
                  <a:pt x="259" y="192"/>
                  <a:pt x="254" y="194"/>
                </a:cubicBezTo>
                <a:cubicBezTo>
                  <a:pt x="254" y="191"/>
                  <a:pt x="255" y="188"/>
                  <a:pt x="255" y="185"/>
                </a:cubicBezTo>
                <a:lnTo>
                  <a:pt x="258" y="184"/>
                </a:lnTo>
                <a:close/>
                <a:moveTo>
                  <a:pt x="268" y="246"/>
                </a:moveTo>
                <a:cubicBezTo>
                  <a:pt x="267" y="249"/>
                  <a:pt x="269" y="247"/>
                  <a:pt x="255" y="255"/>
                </a:cubicBezTo>
                <a:cubicBezTo>
                  <a:pt x="255" y="251"/>
                  <a:pt x="254" y="253"/>
                  <a:pt x="268" y="246"/>
                </a:cubicBezTo>
                <a:close/>
                <a:moveTo>
                  <a:pt x="257" y="243"/>
                </a:moveTo>
                <a:cubicBezTo>
                  <a:pt x="257" y="240"/>
                  <a:pt x="257" y="240"/>
                  <a:pt x="257" y="240"/>
                </a:cubicBezTo>
                <a:cubicBezTo>
                  <a:pt x="261" y="238"/>
                  <a:pt x="265" y="236"/>
                  <a:pt x="269" y="234"/>
                </a:cubicBezTo>
                <a:cubicBezTo>
                  <a:pt x="268" y="239"/>
                  <a:pt x="270" y="236"/>
                  <a:pt x="257" y="243"/>
                </a:cubicBezTo>
                <a:close/>
                <a:moveTo>
                  <a:pt x="258" y="230"/>
                </a:moveTo>
                <a:cubicBezTo>
                  <a:pt x="259" y="228"/>
                  <a:pt x="257" y="229"/>
                  <a:pt x="270" y="223"/>
                </a:cubicBezTo>
                <a:cubicBezTo>
                  <a:pt x="270" y="226"/>
                  <a:pt x="271" y="224"/>
                  <a:pt x="258" y="230"/>
                </a:cubicBezTo>
                <a:close/>
                <a:moveTo>
                  <a:pt x="261" y="212"/>
                </a:moveTo>
                <a:cubicBezTo>
                  <a:pt x="271" y="208"/>
                  <a:pt x="260" y="211"/>
                  <a:pt x="271" y="206"/>
                </a:cubicBezTo>
                <a:cubicBezTo>
                  <a:pt x="271" y="209"/>
                  <a:pt x="271" y="211"/>
                  <a:pt x="270" y="214"/>
                </a:cubicBezTo>
                <a:cubicBezTo>
                  <a:pt x="257" y="220"/>
                  <a:pt x="260" y="220"/>
                  <a:pt x="261" y="212"/>
                </a:cubicBezTo>
                <a:close/>
                <a:moveTo>
                  <a:pt x="265" y="189"/>
                </a:moveTo>
                <a:cubicBezTo>
                  <a:pt x="269" y="173"/>
                  <a:pt x="270" y="181"/>
                  <a:pt x="268" y="188"/>
                </a:cubicBezTo>
                <a:lnTo>
                  <a:pt x="265" y="189"/>
                </a:lnTo>
                <a:close/>
                <a:moveTo>
                  <a:pt x="275" y="163"/>
                </a:moveTo>
                <a:cubicBezTo>
                  <a:pt x="273" y="169"/>
                  <a:pt x="274" y="168"/>
                  <a:pt x="271" y="169"/>
                </a:cubicBezTo>
                <a:cubicBezTo>
                  <a:pt x="269" y="163"/>
                  <a:pt x="264" y="168"/>
                  <a:pt x="275" y="163"/>
                </a:cubicBezTo>
                <a:close/>
                <a:moveTo>
                  <a:pt x="270" y="156"/>
                </a:moveTo>
                <a:cubicBezTo>
                  <a:pt x="271" y="155"/>
                  <a:pt x="271" y="155"/>
                  <a:pt x="271" y="155"/>
                </a:cubicBezTo>
                <a:cubicBezTo>
                  <a:pt x="279" y="152"/>
                  <a:pt x="279" y="152"/>
                  <a:pt x="270" y="156"/>
                </a:cubicBezTo>
                <a:close/>
                <a:moveTo>
                  <a:pt x="277" y="193"/>
                </a:moveTo>
                <a:cubicBezTo>
                  <a:pt x="277" y="195"/>
                  <a:pt x="277" y="193"/>
                  <a:pt x="277" y="193"/>
                </a:cubicBezTo>
                <a:cubicBezTo>
                  <a:pt x="277" y="193"/>
                  <a:pt x="277" y="195"/>
                  <a:pt x="277" y="193"/>
                </a:cubicBezTo>
                <a:close/>
                <a:moveTo>
                  <a:pt x="273" y="146"/>
                </a:moveTo>
                <a:cubicBezTo>
                  <a:pt x="275" y="138"/>
                  <a:pt x="274" y="139"/>
                  <a:pt x="279" y="137"/>
                </a:cubicBezTo>
                <a:cubicBezTo>
                  <a:pt x="278" y="146"/>
                  <a:pt x="279" y="144"/>
                  <a:pt x="273" y="146"/>
                </a:cubicBezTo>
                <a:close/>
                <a:moveTo>
                  <a:pt x="273" y="104"/>
                </a:moveTo>
                <a:cubicBezTo>
                  <a:pt x="270" y="106"/>
                  <a:pt x="270" y="106"/>
                  <a:pt x="270" y="106"/>
                </a:cubicBezTo>
                <a:cubicBezTo>
                  <a:pt x="274" y="95"/>
                  <a:pt x="274" y="98"/>
                  <a:pt x="273" y="104"/>
                </a:cubicBezTo>
                <a:close/>
                <a:moveTo>
                  <a:pt x="271" y="120"/>
                </a:moveTo>
                <a:cubicBezTo>
                  <a:pt x="263" y="123"/>
                  <a:pt x="264" y="124"/>
                  <a:pt x="266" y="117"/>
                </a:cubicBezTo>
                <a:cubicBezTo>
                  <a:pt x="273" y="114"/>
                  <a:pt x="272" y="112"/>
                  <a:pt x="271" y="120"/>
                </a:cubicBezTo>
                <a:close/>
                <a:moveTo>
                  <a:pt x="269" y="129"/>
                </a:moveTo>
                <a:cubicBezTo>
                  <a:pt x="267" y="136"/>
                  <a:pt x="269" y="134"/>
                  <a:pt x="260" y="139"/>
                </a:cubicBezTo>
                <a:cubicBezTo>
                  <a:pt x="262" y="130"/>
                  <a:pt x="260" y="133"/>
                  <a:pt x="269" y="129"/>
                </a:cubicBezTo>
                <a:close/>
                <a:moveTo>
                  <a:pt x="254" y="114"/>
                </a:moveTo>
                <a:cubicBezTo>
                  <a:pt x="256" y="104"/>
                  <a:pt x="254" y="106"/>
                  <a:pt x="263" y="103"/>
                </a:cubicBezTo>
                <a:cubicBezTo>
                  <a:pt x="258" y="113"/>
                  <a:pt x="262" y="111"/>
                  <a:pt x="254" y="114"/>
                </a:cubicBezTo>
                <a:close/>
                <a:moveTo>
                  <a:pt x="256" y="122"/>
                </a:moveTo>
                <a:cubicBezTo>
                  <a:pt x="255" y="128"/>
                  <a:pt x="257" y="126"/>
                  <a:pt x="250" y="129"/>
                </a:cubicBezTo>
                <a:cubicBezTo>
                  <a:pt x="251" y="124"/>
                  <a:pt x="250" y="125"/>
                  <a:pt x="256" y="122"/>
                </a:cubicBezTo>
                <a:close/>
                <a:moveTo>
                  <a:pt x="251" y="142"/>
                </a:moveTo>
                <a:cubicBezTo>
                  <a:pt x="251" y="140"/>
                  <a:pt x="250" y="138"/>
                  <a:pt x="248" y="138"/>
                </a:cubicBezTo>
                <a:cubicBezTo>
                  <a:pt x="255" y="135"/>
                  <a:pt x="253" y="135"/>
                  <a:pt x="251" y="142"/>
                </a:cubicBezTo>
                <a:close/>
                <a:moveTo>
                  <a:pt x="248" y="156"/>
                </a:moveTo>
                <a:cubicBezTo>
                  <a:pt x="246" y="157"/>
                  <a:pt x="246" y="157"/>
                  <a:pt x="246" y="157"/>
                </a:cubicBezTo>
                <a:cubicBezTo>
                  <a:pt x="248" y="151"/>
                  <a:pt x="247" y="152"/>
                  <a:pt x="248" y="156"/>
                </a:cubicBezTo>
                <a:close/>
                <a:moveTo>
                  <a:pt x="248" y="164"/>
                </a:moveTo>
                <a:cubicBezTo>
                  <a:pt x="248" y="167"/>
                  <a:pt x="248" y="167"/>
                  <a:pt x="248" y="167"/>
                </a:cubicBezTo>
                <a:cubicBezTo>
                  <a:pt x="247" y="168"/>
                  <a:pt x="244" y="169"/>
                  <a:pt x="244" y="169"/>
                </a:cubicBezTo>
                <a:cubicBezTo>
                  <a:pt x="244" y="166"/>
                  <a:pt x="244" y="166"/>
                  <a:pt x="244" y="166"/>
                </a:cubicBezTo>
                <a:lnTo>
                  <a:pt x="248" y="164"/>
                </a:lnTo>
                <a:close/>
                <a:moveTo>
                  <a:pt x="242" y="120"/>
                </a:moveTo>
                <a:cubicBezTo>
                  <a:pt x="229" y="126"/>
                  <a:pt x="231" y="127"/>
                  <a:pt x="234" y="115"/>
                </a:cubicBezTo>
                <a:cubicBezTo>
                  <a:pt x="248" y="108"/>
                  <a:pt x="245" y="107"/>
                  <a:pt x="242" y="120"/>
                </a:cubicBezTo>
                <a:close/>
                <a:moveTo>
                  <a:pt x="231" y="81"/>
                </a:moveTo>
                <a:cubicBezTo>
                  <a:pt x="207" y="90"/>
                  <a:pt x="210" y="92"/>
                  <a:pt x="213" y="82"/>
                </a:cubicBezTo>
                <a:cubicBezTo>
                  <a:pt x="241" y="69"/>
                  <a:pt x="238" y="65"/>
                  <a:pt x="231" y="81"/>
                </a:cubicBezTo>
                <a:close/>
                <a:moveTo>
                  <a:pt x="227" y="92"/>
                </a:moveTo>
                <a:cubicBezTo>
                  <a:pt x="208" y="101"/>
                  <a:pt x="210" y="101"/>
                  <a:pt x="210" y="99"/>
                </a:cubicBezTo>
                <a:cubicBezTo>
                  <a:pt x="217" y="96"/>
                  <a:pt x="216" y="97"/>
                  <a:pt x="227" y="92"/>
                </a:cubicBezTo>
                <a:close/>
                <a:moveTo>
                  <a:pt x="236" y="223"/>
                </a:moveTo>
                <a:cubicBezTo>
                  <a:pt x="245" y="218"/>
                  <a:pt x="244" y="217"/>
                  <a:pt x="242" y="227"/>
                </a:cubicBezTo>
                <a:cubicBezTo>
                  <a:pt x="233" y="232"/>
                  <a:pt x="235" y="233"/>
                  <a:pt x="236" y="223"/>
                </a:cubicBezTo>
                <a:close/>
                <a:moveTo>
                  <a:pt x="237" y="213"/>
                </a:moveTo>
                <a:cubicBezTo>
                  <a:pt x="237" y="211"/>
                  <a:pt x="237" y="211"/>
                  <a:pt x="237" y="211"/>
                </a:cubicBezTo>
                <a:cubicBezTo>
                  <a:pt x="240" y="209"/>
                  <a:pt x="243" y="208"/>
                  <a:pt x="245" y="207"/>
                </a:cubicBezTo>
                <a:cubicBezTo>
                  <a:pt x="245" y="210"/>
                  <a:pt x="246" y="209"/>
                  <a:pt x="237" y="213"/>
                </a:cubicBezTo>
                <a:close/>
                <a:moveTo>
                  <a:pt x="256" y="305"/>
                </a:moveTo>
                <a:cubicBezTo>
                  <a:pt x="251" y="330"/>
                  <a:pt x="256" y="325"/>
                  <a:pt x="245" y="330"/>
                </a:cubicBezTo>
                <a:cubicBezTo>
                  <a:pt x="247" y="307"/>
                  <a:pt x="242" y="312"/>
                  <a:pt x="256" y="305"/>
                </a:cubicBezTo>
                <a:close/>
                <a:moveTo>
                  <a:pt x="253" y="265"/>
                </a:moveTo>
                <a:cubicBezTo>
                  <a:pt x="269" y="256"/>
                  <a:pt x="266" y="256"/>
                  <a:pt x="264" y="268"/>
                </a:cubicBezTo>
                <a:cubicBezTo>
                  <a:pt x="250" y="274"/>
                  <a:pt x="251" y="275"/>
                  <a:pt x="253" y="265"/>
                </a:cubicBezTo>
                <a:close/>
                <a:moveTo>
                  <a:pt x="268" y="328"/>
                </a:moveTo>
                <a:cubicBezTo>
                  <a:pt x="264" y="339"/>
                  <a:pt x="265" y="338"/>
                  <a:pt x="263" y="339"/>
                </a:cubicBezTo>
                <a:cubicBezTo>
                  <a:pt x="262" y="329"/>
                  <a:pt x="262" y="330"/>
                  <a:pt x="268" y="328"/>
                </a:cubicBezTo>
                <a:close/>
                <a:moveTo>
                  <a:pt x="272" y="348"/>
                </a:moveTo>
                <a:cubicBezTo>
                  <a:pt x="267" y="350"/>
                  <a:pt x="267" y="350"/>
                  <a:pt x="267" y="350"/>
                </a:cubicBezTo>
                <a:cubicBezTo>
                  <a:pt x="272" y="339"/>
                  <a:pt x="271" y="342"/>
                  <a:pt x="272" y="348"/>
                </a:cubicBezTo>
                <a:close/>
                <a:moveTo>
                  <a:pt x="271" y="319"/>
                </a:moveTo>
                <a:cubicBezTo>
                  <a:pt x="268" y="320"/>
                  <a:pt x="266" y="321"/>
                  <a:pt x="263" y="322"/>
                </a:cubicBezTo>
                <a:cubicBezTo>
                  <a:pt x="264" y="314"/>
                  <a:pt x="265" y="307"/>
                  <a:pt x="266" y="299"/>
                </a:cubicBezTo>
                <a:cubicBezTo>
                  <a:pt x="279" y="292"/>
                  <a:pt x="272" y="293"/>
                  <a:pt x="271" y="319"/>
                </a:cubicBezTo>
                <a:close/>
                <a:moveTo>
                  <a:pt x="268" y="288"/>
                </a:moveTo>
                <a:cubicBezTo>
                  <a:pt x="269" y="282"/>
                  <a:pt x="267" y="285"/>
                  <a:pt x="277" y="281"/>
                </a:cubicBezTo>
                <a:cubicBezTo>
                  <a:pt x="276" y="285"/>
                  <a:pt x="277" y="284"/>
                  <a:pt x="268" y="288"/>
                </a:cubicBezTo>
                <a:close/>
                <a:moveTo>
                  <a:pt x="275" y="253"/>
                </a:moveTo>
                <a:cubicBezTo>
                  <a:pt x="287" y="247"/>
                  <a:pt x="285" y="247"/>
                  <a:pt x="282" y="259"/>
                </a:cubicBezTo>
                <a:cubicBezTo>
                  <a:pt x="271" y="264"/>
                  <a:pt x="273" y="266"/>
                  <a:pt x="275" y="253"/>
                </a:cubicBezTo>
                <a:close/>
                <a:moveTo>
                  <a:pt x="277" y="325"/>
                </a:moveTo>
                <a:cubicBezTo>
                  <a:pt x="286" y="322"/>
                  <a:pt x="286" y="322"/>
                  <a:pt x="283" y="330"/>
                </a:cubicBezTo>
                <a:cubicBezTo>
                  <a:pt x="283" y="330"/>
                  <a:pt x="284" y="329"/>
                  <a:pt x="277" y="332"/>
                </a:cubicBezTo>
                <a:cubicBezTo>
                  <a:pt x="277" y="330"/>
                  <a:pt x="277" y="327"/>
                  <a:pt x="277" y="325"/>
                </a:cubicBezTo>
                <a:close/>
                <a:moveTo>
                  <a:pt x="285" y="290"/>
                </a:moveTo>
                <a:cubicBezTo>
                  <a:pt x="297" y="285"/>
                  <a:pt x="295" y="282"/>
                  <a:pt x="288" y="310"/>
                </a:cubicBezTo>
                <a:cubicBezTo>
                  <a:pt x="276" y="317"/>
                  <a:pt x="278" y="320"/>
                  <a:pt x="285" y="290"/>
                </a:cubicBezTo>
                <a:close/>
                <a:moveTo>
                  <a:pt x="298" y="320"/>
                </a:moveTo>
                <a:cubicBezTo>
                  <a:pt x="294" y="325"/>
                  <a:pt x="295" y="324"/>
                  <a:pt x="291" y="326"/>
                </a:cubicBezTo>
                <a:cubicBezTo>
                  <a:pt x="293" y="319"/>
                  <a:pt x="291" y="321"/>
                  <a:pt x="298" y="320"/>
                </a:cubicBezTo>
                <a:close/>
                <a:moveTo>
                  <a:pt x="296" y="335"/>
                </a:moveTo>
                <a:cubicBezTo>
                  <a:pt x="303" y="333"/>
                  <a:pt x="303" y="332"/>
                  <a:pt x="294" y="337"/>
                </a:cubicBezTo>
                <a:lnTo>
                  <a:pt x="296" y="335"/>
                </a:lnTo>
                <a:close/>
                <a:moveTo>
                  <a:pt x="298" y="314"/>
                </a:moveTo>
                <a:cubicBezTo>
                  <a:pt x="303" y="311"/>
                  <a:pt x="302" y="311"/>
                  <a:pt x="301" y="313"/>
                </a:cubicBezTo>
                <a:lnTo>
                  <a:pt x="298" y="314"/>
                </a:lnTo>
                <a:close/>
                <a:moveTo>
                  <a:pt x="296" y="306"/>
                </a:moveTo>
                <a:cubicBezTo>
                  <a:pt x="302" y="280"/>
                  <a:pt x="300" y="284"/>
                  <a:pt x="305" y="282"/>
                </a:cubicBezTo>
                <a:cubicBezTo>
                  <a:pt x="302" y="306"/>
                  <a:pt x="305" y="301"/>
                  <a:pt x="296" y="306"/>
                </a:cubicBezTo>
                <a:close/>
                <a:moveTo>
                  <a:pt x="292" y="254"/>
                </a:moveTo>
                <a:cubicBezTo>
                  <a:pt x="295" y="242"/>
                  <a:pt x="293" y="245"/>
                  <a:pt x="307" y="239"/>
                </a:cubicBezTo>
                <a:cubicBezTo>
                  <a:pt x="302" y="252"/>
                  <a:pt x="306" y="247"/>
                  <a:pt x="292" y="254"/>
                </a:cubicBezTo>
                <a:close/>
                <a:moveTo>
                  <a:pt x="297" y="234"/>
                </a:moveTo>
                <a:cubicBezTo>
                  <a:pt x="297" y="232"/>
                  <a:pt x="295" y="234"/>
                  <a:pt x="311" y="226"/>
                </a:cubicBezTo>
                <a:cubicBezTo>
                  <a:pt x="310" y="230"/>
                  <a:pt x="312" y="227"/>
                  <a:pt x="297" y="234"/>
                </a:cubicBezTo>
                <a:close/>
                <a:moveTo>
                  <a:pt x="313" y="281"/>
                </a:moveTo>
                <a:cubicBezTo>
                  <a:pt x="322" y="279"/>
                  <a:pt x="325" y="275"/>
                  <a:pt x="314" y="295"/>
                </a:cubicBezTo>
                <a:cubicBezTo>
                  <a:pt x="311" y="297"/>
                  <a:pt x="311" y="297"/>
                  <a:pt x="311" y="297"/>
                </a:cubicBezTo>
                <a:cubicBezTo>
                  <a:pt x="311" y="292"/>
                  <a:pt x="312" y="286"/>
                  <a:pt x="313" y="281"/>
                </a:cubicBezTo>
                <a:close/>
                <a:moveTo>
                  <a:pt x="316" y="192"/>
                </a:moveTo>
                <a:cubicBezTo>
                  <a:pt x="302" y="199"/>
                  <a:pt x="305" y="199"/>
                  <a:pt x="307" y="190"/>
                </a:cubicBezTo>
                <a:cubicBezTo>
                  <a:pt x="318" y="186"/>
                  <a:pt x="316" y="187"/>
                  <a:pt x="316" y="192"/>
                </a:cubicBezTo>
                <a:close/>
                <a:moveTo>
                  <a:pt x="310" y="176"/>
                </a:moveTo>
                <a:cubicBezTo>
                  <a:pt x="320" y="171"/>
                  <a:pt x="318" y="170"/>
                  <a:pt x="317" y="178"/>
                </a:cubicBezTo>
                <a:cubicBezTo>
                  <a:pt x="308" y="181"/>
                  <a:pt x="309" y="182"/>
                  <a:pt x="310" y="176"/>
                </a:cubicBezTo>
                <a:close/>
                <a:moveTo>
                  <a:pt x="311" y="166"/>
                </a:moveTo>
                <a:cubicBezTo>
                  <a:pt x="312" y="164"/>
                  <a:pt x="312" y="164"/>
                  <a:pt x="312" y="164"/>
                </a:cubicBezTo>
                <a:cubicBezTo>
                  <a:pt x="322" y="162"/>
                  <a:pt x="321" y="161"/>
                  <a:pt x="311" y="166"/>
                </a:cubicBezTo>
                <a:close/>
                <a:moveTo>
                  <a:pt x="314" y="106"/>
                </a:moveTo>
                <a:cubicBezTo>
                  <a:pt x="311" y="106"/>
                  <a:pt x="311" y="106"/>
                  <a:pt x="311" y="106"/>
                </a:cubicBezTo>
                <a:cubicBezTo>
                  <a:pt x="315" y="98"/>
                  <a:pt x="314" y="99"/>
                  <a:pt x="314" y="106"/>
                </a:cubicBezTo>
                <a:close/>
                <a:moveTo>
                  <a:pt x="303" y="123"/>
                </a:moveTo>
                <a:cubicBezTo>
                  <a:pt x="314" y="116"/>
                  <a:pt x="312" y="118"/>
                  <a:pt x="312" y="118"/>
                </a:cubicBezTo>
                <a:cubicBezTo>
                  <a:pt x="310" y="139"/>
                  <a:pt x="313" y="134"/>
                  <a:pt x="298" y="138"/>
                </a:cubicBezTo>
                <a:cubicBezTo>
                  <a:pt x="299" y="132"/>
                  <a:pt x="298" y="134"/>
                  <a:pt x="303" y="123"/>
                </a:cubicBezTo>
                <a:close/>
                <a:moveTo>
                  <a:pt x="307" y="146"/>
                </a:moveTo>
                <a:cubicBezTo>
                  <a:pt x="303" y="161"/>
                  <a:pt x="307" y="156"/>
                  <a:pt x="295" y="160"/>
                </a:cubicBezTo>
                <a:cubicBezTo>
                  <a:pt x="296" y="150"/>
                  <a:pt x="294" y="153"/>
                  <a:pt x="307" y="146"/>
                </a:cubicBezTo>
                <a:close/>
                <a:moveTo>
                  <a:pt x="295" y="101"/>
                </a:moveTo>
                <a:cubicBezTo>
                  <a:pt x="294" y="112"/>
                  <a:pt x="295" y="110"/>
                  <a:pt x="289" y="112"/>
                </a:cubicBezTo>
                <a:cubicBezTo>
                  <a:pt x="290" y="102"/>
                  <a:pt x="288" y="105"/>
                  <a:pt x="295" y="101"/>
                </a:cubicBezTo>
                <a:close/>
                <a:moveTo>
                  <a:pt x="288" y="120"/>
                </a:moveTo>
                <a:cubicBezTo>
                  <a:pt x="290" y="120"/>
                  <a:pt x="291" y="119"/>
                  <a:pt x="293" y="118"/>
                </a:cubicBezTo>
                <a:cubicBezTo>
                  <a:pt x="293" y="122"/>
                  <a:pt x="293" y="120"/>
                  <a:pt x="288" y="124"/>
                </a:cubicBezTo>
                <a:lnTo>
                  <a:pt x="288" y="120"/>
                </a:lnTo>
                <a:close/>
                <a:moveTo>
                  <a:pt x="292" y="130"/>
                </a:moveTo>
                <a:cubicBezTo>
                  <a:pt x="290" y="142"/>
                  <a:pt x="291" y="140"/>
                  <a:pt x="286" y="141"/>
                </a:cubicBezTo>
                <a:cubicBezTo>
                  <a:pt x="287" y="132"/>
                  <a:pt x="286" y="133"/>
                  <a:pt x="292" y="130"/>
                </a:cubicBezTo>
                <a:close/>
                <a:moveTo>
                  <a:pt x="287" y="199"/>
                </a:moveTo>
                <a:cubicBezTo>
                  <a:pt x="302" y="192"/>
                  <a:pt x="299" y="193"/>
                  <a:pt x="298" y="201"/>
                </a:cubicBezTo>
                <a:cubicBezTo>
                  <a:pt x="281" y="209"/>
                  <a:pt x="284" y="209"/>
                  <a:pt x="287" y="199"/>
                </a:cubicBezTo>
                <a:close/>
                <a:moveTo>
                  <a:pt x="283" y="158"/>
                </a:moveTo>
                <a:cubicBezTo>
                  <a:pt x="286" y="157"/>
                  <a:pt x="285" y="156"/>
                  <a:pt x="284" y="164"/>
                </a:cubicBezTo>
                <a:cubicBezTo>
                  <a:pt x="282" y="165"/>
                  <a:pt x="282" y="166"/>
                  <a:pt x="283" y="158"/>
                </a:cubicBezTo>
                <a:close/>
                <a:moveTo>
                  <a:pt x="281" y="174"/>
                </a:moveTo>
                <a:cubicBezTo>
                  <a:pt x="279" y="184"/>
                  <a:pt x="280" y="182"/>
                  <a:pt x="278" y="183"/>
                </a:cubicBezTo>
                <a:cubicBezTo>
                  <a:pt x="281" y="173"/>
                  <a:pt x="279" y="175"/>
                  <a:pt x="281" y="174"/>
                </a:cubicBezTo>
                <a:close/>
                <a:moveTo>
                  <a:pt x="280" y="128"/>
                </a:moveTo>
                <a:cubicBezTo>
                  <a:pt x="278" y="129"/>
                  <a:pt x="278" y="129"/>
                  <a:pt x="278" y="129"/>
                </a:cubicBezTo>
                <a:cubicBezTo>
                  <a:pt x="279" y="124"/>
                  <a:pt x="280" y="121"/>
                  <a:pt x="280" y="128"/>
                </a:cubicBezTo>
                <a:close/>
                <a:moveTo>
                  <a:pt x="277" y="53"/>
                </a:moveTo>
                <a:cubicBezTo>
                  <a:pt x="278" y="52"/>
                  <a:pt x="278" y="50"/>
                  <a:pt x="277" y="66"/>
                </a:cubicBezTo>
                <a:cubicBezTo>
                  <a:pt x="273" y="66"/>
                  <a:pt x="272" y="66"/>
                  <a:pt x="267" y="67"/>
                </a:cubicBezTo>
                <a:cubicBezTo>
                  <a:pt x="270" y="62"/>
                  <a:pt x="272" y="58"/>
                  <a:pt x="277" y="53"/>
                </a:cubicBezTo>
                <a:close/>
                <a:moveTo>
                  <a:pt x="275" y="79"/>
                </a:moveTo>
                <a:cubicBezTo>
                  <a:pt x="263" y="97"/>
                  <a:pt x="273" y="90"/>
                  <a:pt x="258" y="96"/>
                </a:cubicBezTo>
                <a:cubicBezTo>
                  <a:pt x="260" y="87"/>
                  <a:pt x="255" y="90"/>
                  <a:pt x="275" y="79"/>
                </a:cubicBezTo>
                <a:close/>
                <a:moveTo>
                  <a:pt x="242" y="53"/>
                </a:moveTo>
                <a:cubicBezTo>
                  <a:pt x="246" y="52"/>
                  <a:pt x="246" y="52"/>
                  <a:pt x="246" y="52"/>
                </a:cubicBezTo>
                <a:cubicBezTo>
                  <a:pt x="244" y="54"/>
                  <a:pt x="245" y="53"/>
                  <a:pt x="242" y="56"/>
                </a:cubicBezTo>
                <a:lnTo>
                  <a:pt x="242" y="53"/>
                </a:lnTo>
                <a:close/>
                <a:moveTo>
                  <a:pt x="240" y="73"/>
                </a:moveTo>
                <a:cubicBezTo>
                  <a:pt x="245" y="63"/>
                  <a:pt x="246" y="64"/>
                  <a:pt x="257" y="56"/>
                </a:cubicBezTo>
                <a:cubicBezTo>
                  <a:pt x="257" y="61"/>
                  <a:pt x="256" y="66"/>
                  <a:pt x="256" y="71"/>
                </a:cubicBezTo>
                <a:cubicBezTo>
                  <a:pt x="237" y="78"/>
                  <a:pt x="240" y="80"/>
                  <a:pt x="240" y="73"/>
                </a:cubicBezTo>
                <a:close/>
                <a:moveTo>
                  <a:pt x="247" y="100"/>
                </a:moveTo>
                <a:cubicBezTo>
                  <a:pt x="235" y="105"/>
                  <a:pt x="235" y="108"/>
                  <a:pt x="237" y="98"/>
                </a:cubicBezTo>
                <a:cubicBezTo>
                  <a:pt x="254" y="90"/>
                  <a:pt x="250" y="90"/>
                  <a:pt x="247" y="100"/>
                </a:cubicBezTo>
                <a:close/>
                <a:moveTo>
                  <a:pt x="237" y="34"/>
                </a:moveTo>
                <a:cubicBezTo>
                  <a:pt x="237" y="46"/>
                  <a:pt x="238" y="44"/>
                  <a:pt x="229" y="46"/>
                </a:cubicBezTo>
                <a:cubicBezTo>
                  <a:pt x="232" y="42"/>
                  <a:pt x="234" y="37"/>
                  <a:pt x="237" y="34"/>
                </a:cubicBezTo>
                <a:close/>
                <a:moveTo>
                  <a:pt x="237" y="53"/>
                </a:moveTo>
                <a:cubicBezTo>
                  <a:pt x="236" y="62"/>
                  <a:pt x="238" y="59"/>
                  <a:pt x="217" y="70"/>
                </a:cubicBezTo>
                <a:cubicBezTo>
                  <a:pt x="223" y="55"/>
                  <a:pt x="221" y="56"/>
                  <a:pt x="237" y="53"/>
                </a:cubicBezTo>
                <a:close/>
                <a:moveTo>
                  <a:pt x="212" y="60"/>
                </a:moveTo>
                <a:cubicBezTo>
                  <a:pt x="216" y="59"/>
                  <a:pt x="216" y="59"/>
                  <a:pt x="216" y="59"/>
                </a:cubicBezTo>
                <a:cubicBezTo>
                  <a:pt x="209" y="76"/>
                  <a:pt x="209" y="79"/>
                  <a:pt x="212" y="60"/>
                </a:cubicBezTo>
                <a:close/>
                <a:moveTo>
                  <a:pt x="223" y="104"/>
                </a:moveTo>
                <a:cubicBezTo>
                  <a:pt x="220" y="114"/>
                  <a:pt x="223" y="111"/>
                  <a:pt x="210" y="118"/>
                </a:cubicBezTo>
                <a:cubicBezTo>
                  <a:pt x="210" y="109"/>
                  <a:pt x="207" y="111"/>
                  <a:pt x="223" y="104"/>
                </a:cubicBezTo>
                <a:close/>
                <a:moveTo>
                  <a:pt x="218" y="123"/>
                </a:moveTo>
                <a:cubicBezTo>
                  <a:pt x="215" y="134"/>
                  <a:pt x="218" y="131"/>
                  <a:pt x="209" y="135"/>
                </a:cubicBezTo>
                <a:cubicBezTo>
                  <a:pt x="210" y="125"/>
                  <a:pt x="207" y="128"/>
                  <a:pt x="218" y="123"/>
                </a:cubicBezTo>
                <a:close/>
                <a:moveTo>
                  <a:pt x="209" y="42"/>
                </a:moveTo>
                <a:cubicBezTo>
                  <a:pt x="207" y="56"/>
                  <a:pt x="207" y="53"/>
                  <a:pt x="201" y="55"/>
                </a:cubicBezTo>
                <a:cubicBezTo>
                  <a:pt x="201" y="55"/>
                  <a:pt x="203" y="50"/>
                  <a:pt x="209" y="42"/>
                </a:cubicBezTo>
                <a:close/>
                <a:moveTo>
                  <a:pt x="193" y="48"/>
                </a:moveTo>
                <a:cubicBezTo>
                  <a:pt x="195" y="47"/>
                  <a:pt x="197" y="46"/>
                  <a:pt x="199" y="45"/>
                </a:cubicBezTo>
                <a:cubicBezTo>
                  <a:pt x="190" y="61"/>
                  <a:pt x="190" y="65"/>
                  <a:pt x="193" y="48"/>
                </a:cubicBezTo>
                <a:close/>
                <a:moveTo>
                  <a:pt x="195" y="67"/>
                </a:moveTo>
                <a:cubicBezTo>
                  <a:pt x="209" y="61"/>
                  <a:pt x="206" y="59"/>
                  <a:pt x="204" y="77"/>
                </a:cubicBezTo>
                <a:cubicBezTo>
                  <a:pt x="185" y="85"/>
                  <a:pt x="185" y="88"/>
                  <a:pt x="195" y="67"/>
                </a:cubicBezTo>
                <a:close/>
                <a:moveTo>
                  <a:pt x="202" y="88"/>
                </a:moveTo>
                <a:cubicBezTo>
                  <a:pt x="200" y="95"/>
                  <a:pt x="203" y="92"/>
                  <a:pt x="186" y="99"/>
                </a:cubicBezTo>
                <a:cubicBezTo>
                  <a:pt x="186" y="99"/>
                  <a:pt x="186" y="101"/>
                  <a:pt x="187" y="94"/>
                </a:cubicBezTo>
                <a:cubicBezTo>
                  <a:pt x="192" y="92"/>
                  <a:pt x="197" y="90"/>
                  <a:pt x="202" y="88"/>
                </a:cubicBezTo>
                <a:close/>
                <a:moveTo>
                  <a:pt x="188" y="29"/>
                </a:moveTo>
                <a:cubicBezTo>
                  <a:pt x="187" y="35"/>
                  <a:pt x="187" y="35"/>
                  <a:pt x="187" y="35"/>
                </a:cubicBezTo>
                <a:cubicBezTo>
                  <a:pt x="182" y="36"/>
                  <a:pt x="177" y="40"/>
                  <a:pt x="188" y="29"/>
                </a:cubicBezTo>
                <a:close/>
                <a:moveTo>
                  <a:pt x="173" y="57"/>
                </a:moveTo>
                <a:cubicBezTo>
                  <a:pt x="188" y="51"/>
                  <a:pt x="186" y="49"/>
                  <a:pt x="184" y="62"/>
                </a:cubicBezTo>
                <a:cubicBezTo>
                  <a:pt x="170" y="68"/>
                  <a:pt x="172" y="70"/>
                  <a:pt x="173" y="57"/>
                </a:cubicBezTo>
                <a:close/>
                <a:moveTo>
                  <a:pt x="182" y="72"/>
                </a:moveTo>
                <a:cubicBezTo>
                  <a:pt x="180" y="90"/>
                  <a:pt x="183" y="86"/>
                  <a:pt x="169" y="91"/>
                </a:cubicBezTo>
                <a:cubicBezTo>
                  <a:pt x="172" y="74"/>
                  <a:pt x="168" y="79"/>
                  <a:pt x="182" y="72"/>
                </a:cubicBezTo>
                <a:close/>
                <a:moveTo>
                  <a:pt x="167" y="38"/>
                </a:moveTo>
                <a:cubicBezTo>
                  <a:pt x="167" y="44"/>
                  <a:pt x="170" y="41"/>
                  <a:pt x="154" y="49"/>
                </a:cubicBezTo>
                <a:cubicBezTo>
                  <a:pt x="157" y="43"/>
                  <a:pt x="154" y="45"/>
                  <a:pt x="167" y="38"/>
                </a:cubicBezTo>
                <a:close/>
                <a:moveTo>
                  <a:pt x="152" y="36"/>
                </a:moveTo>
                <a:cubicBezTo>
                  <a:pt x="150" y="38"/>
                  <a:pt x="150" y="38"/>
                  <a:pt x="150" y="38"/>
                </a:cubicBezTo>
                <a:lnTo>
                  <a:pt x="152" y="36"/>
                </a:lnTo>
                <a:close/>
                <a:moveTo>
                  <a:pt x="150" y="86"/>
                </a:moveTo>
                <a:cubicBezTo>
                  <a:pt x="154" y="85"/>
                  <a:pt x="153" y="83"/>
                  <a:pt x="148" y="100"/>
                </a:cubicBezTo>
                <a:cubicBezTo>
                  <a:pt x="146" y="101"/>
                  <a:pt x="146" y="103"/>
                  <a:pt x="150" y="86"/>
                </a:cubicBezTo>
                <a:close/>
                <a:moveTo>
                  <a:pt x="144" y="111"/>
                </a:moveTo>
                <a:cubicBezTo>
                  <a:pt x="146" y="111"/>
                  <a:pt x="146" y="110"/>
                  <a:pt x="144" y="118"/>
                </a:cubicBezTo>
                <a:cubicBezTo>
                  <a:pt x="144" y="118"/>
                  <a:pt x="143" y="120"/>
                  <a:pt x="144" y="111"/>
                </a:cubicBezTo>
                <a:close/>
                <a:moveTo>
                  <a:pt x="142" y="26"/>
                </a:moveTo>
                <a:cubicBezTo>
                  <a:pt x="143" y="32"/>
                  <a:pt x="143" y="31"/>
                  <a:pt x="134" y="35"/>
                </a:cubicBezTo>
                <a:cubicBezTo>
                  <a:pt x="137" y="31"/>
                  <a:pt x="139" y="29"/>
                  <a:pt x="142" y="26"/>
                </a:cubicBezTo>
                <a:close/>
                <a:moveTo>
                  <a:pt x="142" y="40"/>
                </a:moveTo>
                <a:cubicBezTo>
                  <a:pt x="142" y="43"/>
                  <a:pt x="145" y="40"/>
                  <a:pt x="125" y="51"/>
                </a:cubicBezTo>
                <a:cubicBezTo>
                  <a:pt x="126" y="45"/>
                  <a:pt x="125" y="47"/>
                  <a:pt x="142" y="40"/>
                </a:cubicBezTo>
                <a:close/>
                <a:moveTo>
                  <a:pt x="125" y="61"/>
                </a:moveTo>
                <a:cubicBezTo>
                  <a:pt x="130" y="58"/>
                  <a:pt x="136" y="55"/>
                  <a:pt x="142" y="52"/>
                </a:cubicBezTo>
                <a:cubicBezTo>
                  <a:pt x="141" y="55"/>
                  <a:pt x="141" y="55"/>
                  <a:pt x="141" y="55"/>
                </a:cubicBezTo>
                <a:cubicBezTo>
                  <a:pt x="136" y="58"/>
                  <a:pt x="130" y="60"/>
                  <a:pt x="124" y="63"/>
                </a:cubicBezTo>
                <a:lnTo>
                  <a:pt x="125" y="61"/>
                </a:lnTo>
                <a:close/>
                <a:moveTo>
                  <a:pt x="123" y="79"/>
                </a:moveTo>
                <a:cubicBezTo>
                  <a:pt x="128" y="77"/>
                  <a:pt x="127" y="78"/>
                  <a:pt x="127" y="78"/>
                </a:cubicBezTo>
                <a:cubicBezTo>
                  <a:pt x="124" y="90"/>
                  <a:pt x="126" y="87"/>
                  <a:pt x="121" y="89"/>
                </a:cubicBezTo>
                <a:cubicBezTo>
                  <a:pt x="122" y="82"/>
                  <a:pt x="122" y="86"/>
                  <a:pt x="123" y="79"/>
                </a:cubicBezTo>
                <a:close/>
                <a:moveTo>
                  <a:pt x="122" y="98"/>
                </a:moveTo>
                <a:cubicBezTo>
                  <a:pt x="121" y="103"/>
                  <a:pt x="120" y="108"/>
                  <a:pt x="119" y="112"/>
                </a:cubicBezTo>
                <a:cubicBezTo>
                  <a:pt x="116" y="114"/>
                  <a:pt x="116" y="114"/>
                  <a:pt x="116" y="114"/>
                </a:cubicBezTo>
                <a:cubicBezTo>
                  <a:pt x="121" y="97"/>
                  <a:pt x="118" y="100"/>
                  <a:pt x="122" y="98"/>
                </a:cubicBezTo>
                <a:close/>
                <a:moveTo>
                  <a:pt x="118" y="33"/>
                </a:moveTo>
                <a:cubicBezTo>
                  <a:pt x="118" y="43"/>
                  <a:pt x="119" y="41"/>
                  <a:pt x="109" y="45"/>
                </a:cubicBezTo>
                <a:cubicBezTo>
                  <a:pt x="112" y="40"/>
                  <a:pt x="115" y="36"/>
                  <a:pt x="118" y="33"/>
                </a:cubicBezTo>
                <a:close/>
                <a:moveTo>
                  <a:pt x="103" y="54"/>
                </a:moveTo>
                <a:cubicBezTo>
                  <a:pt x="118" y="50"/>
                  <a:pt x="117" y="48"/>
                  <a:pt x="113" y="57"/>
                </a:cubicBezTo>
                <a:cubicBezTo>
                  <a:pt x="97" y="67"/>
                  <a:pt x="94" y="72"/>
                  <a:pt x="103" y="54"/>
                </a:cubicBezTo>
                <a:close/>
                <a:moveTo>
                  <a:pt x="113" y="142"/>
                </a:moveTo>
                <a:cubicBezTo>
                  <a:pt x="112" y="150"/>
                  <a:pt x="116" y="145"/>
                  <a:pt x="92" y="158"/>
                </a:cubicBezTo>
                <a:cubicBezTo>
                  <a:pt x="95" y="149"/>
                  <a:pt x="91" y="153"/>
                  <a:pt x="113" y="142"/>
                </a:cubicBezTo>
                <a:close/>
                <a:moveTo>
                  <a:pt x="107" y="275"/>
                </a:moveTo>
                <a:cubicBezTo>
                  <a:pt x="107" y="284"/>
                  <a:pt x="108" y="282"/>
                  <a:pt x="103" y="285"/>
                </a:cubicBezTo>
                <a:cubicBezTo>
                  <a:pt x="103" y="276"/>
                  <a:pt x="101" y="278"/>
                  <a:pt x="107" y="275"/>
                </a:cubicBezTo>
                <a:close/>
                <a:moveTo>
                  <a:pt x="103" y="268"/>
                </a:moveTo>
                <a:cubicBezTo>
                  <a:pt x="104" y="266"/>
                  <a:pt x="103" y="267"/>
                  <a:pt x="106" y="265"/>
                </a:cubicBezTo>
                <a:cubicBezTo>
                  <a:pt x="108" y="266"/>
                  <a:pt x="109" y="265"/>
                  <a:pt x="103" y="268"/>
                </a:cubicBezTo>
                <a:close/>
                <a:moveTo>
                  <a:pt x="107" y="292"/>
                </a:moveTo>
                <a:cubicBezTo>
                  <a:pt x="106" y="302"/>
                  <a:pt x="108" y="300"/>
                  <a:pt x="100" y="307"/>
                </a:cubicBezTo>
                <a:cubicBezTo>
                  <a:pt x="102" y="292"/>
                  <a:pt x="101" y="295"/>
                  <a:pt x="107" y="292"/>
                </a:cubicBezTo>
                <a:close/>
                <a:moveTo>
                  <a:pt x="108" y="331"/>
                </a:moveTo>
                <a:cubicBezTo>
                  <a:pt x="114" y="327"/>
                  <a:pt x="113" y="326"/>
                  <a:pt x="114" y="335"/>
                </a:cubicBezTo>
                <a:cubicBezTo>
                  <a:pt x="104" y="339"/>
                  <a:pt x="106" y="340"/>
                  <a:pt x="108" y="331"/>
                </a:cubicBezTo>
                <a:close/>
                <a:moveTo>
                  <a:pt x="109" y="321"/>
                </a:moveTo>
                <a:cubicBezTo>
                  <a:pt x="110" y="316"/>
                  <a:pt x="109" y="318"/>
                  <a:pt x="114" y="315"/>
                </a:cubicBezTo>
                <a:cubicBezTo>
                  <a:pt x="114" y="319"/>
                  <a:pt x="114" y="319"/>
                  <a:pt x="114" y="319"/>
                </a:cubicBezTo>
                <a:cubicBezTo>
                  <a:pt x="112" y="320"/>
                  <a:pt x="111" y="321"/>
                  <a:pt x="109" y="321"/>
                </a:cubicBezTo>
                <a:close/>
                <a:moveTo>
                  <a:pt x="111" y="308"/>
                </a:moveTo>
                <a:cubicBezTo>
                  <a:pt x="112" y="307"/>
                  <a:pt x="113" y="306"/>
                  <a:pt x="115" y="305"/>
                </a:cubicBezTo>
                <a:cubicBezTo>
                  <a:pt x="115" y="307"/>
                  <a:pt x="115" y="306"/>
                  <a:pt x="111" y="308"/>
                </a:cubicBezTo>
                <a:close/>
                <a:moveTo>
                  <a:pt x="110" y="158"/>
                </a:moveTo>
                <a:cubicBezTo>
                  <a:pt x="108" y="172"/>
                  <a:pt x="111" y="168"/>
                  <a:pt x="87" y="180"/>
                </a:cubicBezTo>
                <a:cubicBezTo>
                  <a:pt x="88" y="168"/>
                  <a:pt x="86" y="171"/>
                  <a:pt x="110" y="158"/>
                </a:cubicBezTo>
                <a:close/>
                <a:moveTo>
                  <a:pt x="89" y="57"/>
                </a:moveTo>
                <a:cubicBezTo>
                  <a:pt x="89" y="57"/>
                  <a:pt x="90" y="58"/>
                  <a:pt x="88" y="60"/>
                </a:cubicBezTo>
                <a:cubicBezTo>
                  <a:pt x="90" y="58"/>
                  <a:pt x="89" y="57"/>
                  <a:pt x="89" y="57"/>
                </a:cubicBezTo>
                <a:close/>
                <a:moveTo>
                  <a:pt x="90" y="64"/>
                </a:moveTo>
                <a:cubicBezTo>
                  <a:pt x="86" y="72"/>
                  <a:pt x="86" y="73"/>
                  <a:pt x="85" y="75"/>
                </a:cubicBezTo>
                <a:cubicBezTo>
                  <a:pt x="79" y="80"/>
                  <a:pt x="76" y="81"/>
                  <a:pt x="81" y="87"/>
                </a:cubicBezTo>
                <a:cubicBezTo>
                  <a:pt x="79" y="95"/>
                  <a:pt x="81" y="92"/>
                  <a:pt x="75" y="96"/>
                </a:cubicBezTo>
                <a:cubicBezTo>
                  <a:pt x="75" y="83"/>
                  <a:pt x="73" y="81"/>
                  <a:pt x="90" y="64"/>
                </a:cubicBezTo>
                <a:close/>
                <a:moveTo>
                  <a:pt x="85" y="129"/>
                </a:moveTo>
                <a:cubicBezTo>
                  <a:pt x="78" y="133"/>
                  <a:pt x="80" y="134"/>
                  <a:pt x="87" y="117"/>
                </a:cubicBezTo>
                <a:cubicBezTo>
                  <a:pt x="86" y="121"/>
                  <a:pt x="85" y="125"/>
                  <a:pt x="85" y="129"/>
                </a:cubicBezTo>
                <a:close/>
                <a:moveTo>
                  <a:pt x="85" y="223"/>
                </a:moveTo>
                <a:cubicBezTo>
                  <a:pt x="85" y="223"/>
                  <a:pt x="85" y="226"/>
                  <a:pt x="84" y="229"/>
                </a:cubicBezTo>
                <a:cubicBezTo>
                  <a:pt x="85" y="227"/>
                  <a:pt x="85" y="225"/>
                  <a:pt x="85" y="223"/>
                </a:cubicBezTo>
                <a:close/>
                <a:moveTo>
                  <a:pt x="84" y="237"/>
                </a:moveTo>
                <a:cubicBezTo>
                  <a:pt x="84" y="241"/>
                  <a:pt x="84" y="242"/>
                  <a:pt x="84" y="245"/>
                </a:cubicBezTo>
                <a:cubicBezTo>
                  <a:pt x="84" y="245"/>
                  <a:pt x="84" y="240"/>
                  <a:pt x="84" y="237"/>
                </a:cubicBezTo>
                <a:close/>
                <a:moveTo>
                  <a:pt x="76" y="180"/>
                </a:moveTo>
                <a:cubicBezTo>
                  <a:pt x="73" y="182"/>
                  <a:pt x="73" y="182"/>
                  <a:pt x="73" y="182"/>
                </a:cubicBezTo>
                <a:cubicBezTo>
                  <a:pt x="71" y="189"/>
                  <a:pt x="69" y="190"/>
                  <a:pt x="70" y="183"/>
                </a:cubicBezTo>
                <a:cubicBezTo>
                  <a:pt x="72" y="181"/>
                  <a:pt x="74" y="180"/>
                  <a:pt x="76" y="179"/>
                </a:cubicBezTo>
                <a:lnTo>
                  <a:pt x="76" y="180"/>
                </a:lnTo>
                <a:close/>
                <a:moveTo>
                  <a:pt x="79" y="266"/>
                </a:moveTo>
                <a:cubicBezTo>
                  <a:pt x="81" y="269"/>
                  <a:pt x="81" y="269"/>
                  <a:pt x="81" y="269"/>
                </a:cubicBezTo>
                <a:cubicBezTo>
                  <a:pt x="79" y="270"/>
                  <a:pt x="77" y="271"/>
                  <a:pt x="75" y="272"/>
                </a:cubicBezTo>
                <a:cubicBezTo>
                  <a:pt x="76" y="268"/>
                  <a:pt x="75" y="269"/>
                  <a:pt x="79" y="266"/>
                </a:cubicBezTo>
                <a:close/>
                <a:moveTo>
                  <a:pt x="75" y="228"/>
                </a:moveTo>
                <a:cubicBezTo>
                  <a:pt x="75" y="236"/>
                  <a:pt x="75" y="234"/>
                  <a:pt x="71" y="237"/>
                </a:cubicBezTo>
                <a:cubicBezTo>
                  <a:pt x="72" y="228"/>
                  <a:pt x="71" y="230"/>
                  <a:pt x="75" y="228"/>
                </a:cubicBezTo>
                <a:close/>
                <a:moveTo>
                  <a:pt x="82" y="278"/>
                </a:moveTo>
                <a:cubicBezTo>
                  <a:pt x="81" y="283"/>
                  <a:pt x="83" y="280"/>
                  <a:pt x="74" y="287"/>
                </a:cubicBezTo>
                <a:cubicBezTo>
                  <a:pt x="74" y="280"/>
                  <a:pt x="73" y="282"/>
                  <a:pt x="82" y="278"/>
                </a:cubicBezTo>
                <a:close/>
                <a:moveTo>
                  <a:pt x="75" y="150"/>
                </a:moveTo>
                <a:cubicBezTo>
                  <a:pt x="76" y="144"/>
                  <a:pt x="75" y="146"/>
                  <a:pt x="82" y="141"/>
                </a:cubicBezTo>
                <a:cubicBezTo>
                  <a:pt x="81" y="149"/>
                  <a:pt x="83" y="147"/>
                  <a:pt x="75" y="150"/>
                </a:cubicBezTo>
                <a:close/>
                <a:moveTo>
                  <a:pt x="76" y="106"/>
                </a:moveTo>
                <a:cubicBezTo>
                  <a:pt x="76" y="109"/>
                  <a:pt x="76" y="109"/>
                  <a:pt x="76" y="109"/>
                </a:cubicBezTo>
                <a:cubicBezTo>
                  <a:pt x="73" y="110"/>
                  <a:pt x="74" y="110"/>
                  <a:pt x="74" y="107"/>
                </a:cubicBezTo>
                <a:lnTo>
                  <a:pt x="76" y="106"/>
                </a:lnTo>
                <a:close/>
                <a:moveTo>
                  <a:pt x="79" y="166"/>
                </a:moveTo>
                <a:cubicBezTo>
                  <a:pt x="70" y="172"/>
                  <a:pt x="72" y="174"/>
                  <a:pt x="74" y="161"/>
                </a:cubicBezTo>
                <a:cubicBezTo>
                  <a:pt x="82" y="158"/>
                  <a:pt x="80" y="157"/>
                  <a:pt x="79" y="166"/>
                </a:cubicBezTo>
                <a:close/>
                <a:moveTo>
                  <a:pt x="73" y="119"/>
                </a:moveTo>
                <a:cubicBezTo>
                  <a:pt x="72" y="124"/>
                  <a:pt x="70" y="134"/>
                  <a:pt x="73" y="136"/>
                </a:cubicBezTo>
                <a:cubicBezTo>
                  <a:pt x="66" y="141"/>
                  <a:pt x="70" y="142"/>
                  <a:pt x="73" y="119"/>
                </a:cubicBezTo>
                <a:close/>
                <a:moveTo>
                  <a:pt x="66" y="152"/>
                </a:moveTo>
                <a:cubicBezTo>
                  <a:pt x="72" y="148"/>
                  <a:pt x="71" y="147"/>
                  <a:pt x="70" y="153"/>
                </a:cubicBezTo>
                <a:cubicBezTo>
                  <a:pt x="66" y="155"/>
                  <a:pt x="66" y="155"/>
                  <a:pt x="66" y="155"/>
                </a:cubicBezTo>
                <a:lnTo>
                  <a:pt x="66" y="152"/>
                </a:lnTo>
                <a:close/>
                <a:moveTo>
                  <a:pt x="68" y="284"/>
                </a:moveTo>
                <a:cubicBezTo>
                  <a:pt x="68" y="284"/>
                  <a:pt x="68" y="283"/>
                  <a:pt x="68" y="291"/>
                </a:cubicBezTo>
                <a:cubicBezTo>
                  <a:pt x="68" y="291"/>
                  <a:pt x="67" y="293"/>
                  <a:pt x="68" y="284"/>
                </a:cubicBezTo>
                <a:close/>
                <a:moveTo>
                  <a:pt x="68" y="302"/>
                </a:moveTo>
                <a:cubicBezTo>
                  <a:pt x="66" y="303"/>
                  <a:pt x="66" y="304"/>
                  <a:pt x="66" y="304"/>
                </a:cubicBezTo>
                <a:cubicBezTo>
                  <a:pt x="66" y="304"/>
                  <a:pt x="66" y="303"/>
                  <a:pt x="68" y="302"/>
                </a:cubicBezTo>
                <a:close/>
                <a:moveTo>
                  <a:pt x="67" y="210"/>
                </a:moveTo>
                <a:cubicBezTo>
                  <a:pt x="65" y="211"/>
                  <a:pt x="66" y="213"/>
                  <a:pt x="68" y="198"/>
                </a:cubicBezTo>
                <a:cubicBezTo>
                  <a:pt x="70" y="197"/>
                  <a:pt x="70" y="195"/>
                  <a:pt x="67" y="210"/>
                </a:cubicBezTo>
                <a:close/>
                <a:moveTo>
                  <a:pt x="65" y="80"/>
                </a:moveTo>
                <a:cubicBezTo>
                  <a:pt x="65" y="84"/>
                  <a:pt x="66" y="83"/>
                  <a:pt x="62" y="87"/>
                </a:cubicBezTo>
                <a:cubicBezTo>
                  <a:pt x="63" y="85"/>
                  <a:pt x="64" y="82"/>
                  <a:pt x="65" y="80"/>
                </a:cubicBezTo>
                <a:close/>
                <a:moveTo>
                  <a:pt x="62" y="93"/>
                </a:moveTo>
                <a:cubicBezTo>
                  <a:pt x="60" y="98"/>
                  <a:pt x="60" y="98"/>
                  <a:pt x="58" y="107"/>
                </a:cubicBezTo>
                <a:cubicBezTo>
                  <a:pt x="61" y="94"/>
                  <a:pt x="59" y="96"/>
                  <a:pt x="62" y="93"/>
                </a:cubicBezTo>
                <a:close/>
                <a:moveTo>
                  <a:pt x="59" y="167"/>
                </a:moveTo>
                <a:cubicBezTo>
                  <a:pt x="56" y="184"/>
                  <a:pt x="58" y="181"/>
                  <a:pt x="52" y="186"/>
                </a:cubicBezTo>
                <a:cubicBezTo>
                  <a:pt x="54" y="168"/>
                  <a:pt x="52" y="170"/>
                  <a:pt x="59" y="167"/>
                </a:cubicBezTo>
                <a:close/>
                <a:moveTo>
                  <a:pt x="58" y="256"/>
                </a:moveTo>
                <a:cubicBezTo>
                  <a:pt x="58" y="259"/>
                  <a:pt x="58" y="259"/>
                  <a:pt x="58" y="259"/>
                </a:cubicBezTo>
                <a:cubicBezTo>
                  <a:pt x="55" y="260"/>
                  <a:pt x="56" y="261"/>
                  <a:pt x="56" y="258"/>
                </a:cubicBezTo>
                <a:lnTo>
                  <a:pt x="58" y="256"/>
                </a:lnTo>
                <a:close/>
                <a:moveTo>
                  <a:pt x="18" y="183"/>
                </a:moveTo>
                <a:cubicBezTo>
                  <a:pt x="18" y="194"/>
                  <a:pt x="20" y="204"/>
                  <a:pt x="21" y="215"/>
                </a:cubicBezTo>
                <a:cubicBezTo>
                  <a:pt x="20" y="204"/>
                  <a:pt x="18" y="194"/>
                  <a:pt x="18" y="183"/>
                </a:cubicBezTo>
                <a:close/>
                <a:moveTo>
                  <a:pt x="54" y="82"/>
                </a:moveTo>
                <a:cubicBezTo>
                  <a:pt x="49" y="91"/>
                  <a:pt x="47" y="98"/>
                  <a:pt x="44" y="109"/>
                </a:cubicBezTo>
                <a:cubicBezTo>
                  <a:pt x="34" y="124"/>
                  <a:pt x="27" y="137"/>
                  <a:pt x="22" y="155"/>
                </a:cubicBezTo>
                <a:cubicBezTo>
                  <a:pt x="18" y="168"/>
                  <a:pt x="28" y="108"/>
                  <a:pt x="54" y="82"/>
                </a:cubicBezTo>
                <a:close/>
                <a:moveTo>
                  <a:pt x="44" y="193"/>
                </a:moveTo>
                <a:cubicBezTo>
                  <a:pt x="43" y="195"/>
                  <a:pt x="43" y="196"/>
                  <a:pt x="47" y="171"/>
                </a:cubicBezTo>
                <a:cubicBezTo>
                  <a:pt x="47" y="171"/>
                  <a:pt x="47" y="170"/>
                  <a:pt x="44" y="193"/>
                </a:cubicBezTo>
                <a:close/>
                <a:moveTo>
                  <a:pt x="49" y="254"/>
                </a:moveTo>
                <a:cubicBezTo>
                  <a:pt x="44" y="260"/>
                  <a:pt x="46" y="260"/>
                  <a:pt x="47" y="243"/>
                </a:cubicBezTo>
                <a:cubicBezTo>
                  <a:pt x="52" y="249"/>
                  <a:pt x="51" y="244"/>
                  <a:pt x="49" y="254"/>
                </a:cubicBezTo>
                <a:close/>
                <a:moveTo>
                  <a:pt x="25" y="216"/>
                </a:moveTo>
                <a:cubicBezTo>
                  <a:pt x="22" y="187"/>
                  <a:pt x="17" y="161"/>
                  <a:pt x="41" y="121"/>
                </a:cubicBezTo>
                <a:cubicBezTo>
                  <a:pt x="33" y="158"/>
                  <a:pt x="27" y="186"/>
                  <a:pt x="25" y="216"/>
                </a:cubicBezTo>
                <a:close/>
                <a:moveTo>
                  <a:pt x="31" y="210"/>
                </a:moveTo>
                <a:cubicBezTo>
                  <a:pt x="32" y="202"/>
                  <a:pt x="32" y="193"/>
                  <a:pt x="33" y="184"/>
                </a:cubicBezTo>
                <a:cubicBezTo>
                  <a:pt x="33" y="205"/>
                  <a:pt x="35" y="196"/>
                  <a:pt x="31" y="210"/>
                </a:cubicBezTo>
                <a:close/>
                <a:moveTo>
                  <a:pt x="28" y="226"/>
                </a:moveTo>
                <a:cubicBezTo>
                  <a:pt x="29" y="227"/>
                  <a:pt x="29" y="227"/>
                  <a:pt x="29" y="227"/>
                </a:cubicBezTo>
                <a:cubicBezTo>
                  <a:pt x="31" y="227"/>
                  <a:pt x="31" y="226"/>
                  <a:pt x="35" y="212"/>
                </a:cubicBezTo>
                <a:cubicBezTo>
                  <a:pt x="39" y="243"/>
                  <a:pt x="26" y="283"/>
                  <a:pt x="28" y="226"/>
                </a:cubicBezTo>
                <a:close/>
                <a:moveTo>
                  <a:pt x="39" y="284"/>
                </a:moveTo>
                <a:cubicBezTo>
                  <a:pt x="38" y="281"/>
                  <a:pt x="37" y="280"/>
                  <a:pt x="37" y="277"/>
                </a:cubicBezTo>
                <a:cubicBezTo>
                  <a:pt x="41" y="275"/>
                  <a:pt x="40" y="274"/>
                  <a:pt x="39" y="284"/>
                </a:cubicBezTo>
                <a:close/>
                <a:moveTo>
                  <a:pt x="37" y="267"/>
                </a:moveTo>
                <a:cubicBezTo>
                  <a:pt x="39" y="238"/>
                  <a:pt x="37" y="246"/>
                  <a:pt x="42" y="243"/>
                </a:cubicBezTo>
                <a:cubicBezTo>
                  <a:pt x="41" y="265"/>
                  <a:pt x="43" y="259"/>
                  <a:pt x="37" y="267"/>
                </a:cubicBezTo>
                <a:close/>
                <a:moveTo>
                  <a:pt x="45" y="313"/>
                </a:moveTo>
                <a:cubicBezTo>
                  <a:pt x="39" y="289"/>
                  <a:pt x="45" y="284"/>
                  <a:pt x="49" y="271"/>
                </a:cubicBezTo>
                <a:cubicBezTo>
                  <a:pt x="51" y="270"/>
                  <a:pt x="51" y="270"/>
                  <a:pt x="51" y="273"/>
                </a:cubicBezTo>
                <a:cubicBezTo>
                  <a:pt x="51" y="284"/>
                  <a:pt x="53" y="278"/>
                  <a:pt x="46" y="285"/>
                </a:cubicBezTo>
                <a:cubicBezTo>
                  <a:pt x="44" y="287"/>
                  <a:pt x="46" y="293"/>
                  <a:pt x="51" y="291"/>
                </a:cubicBezTo>
                <a:cubicBezTo>
                  <a:pt x="53" y="307"/>
                  <a:pt x="54" y="302"/>
                  <a:pt x="45" y="313"/>
                </a:cubicBezTo>
                <a:close/>
                <a:moveTo>
                  <a:pt x="48" y="225"/>
                </a:moveTo>
                <a:cubicBezTo>
                  <a:pt x="50" y="202"/>
                  <a:pt x="48" y="206"/>
                  <a:pt x="54" y="204"/>
                </a:cubicBezTo>
                <a:cubicBezTo>
                  <a:pt x="52" y="225"/>
                  <a:pt x="55" y="219"/>
                  <a:pt x="48" y="225"/>
                </a:cubicBezTo>
                <a:close/>
                <a:moveTo>
                  <a:pt x="55" y="276"/>
                </a:moveTo>
                <a:cubicBezTo>
                  <a:pt x="55" y="274"/>
                  <a:pt x="55" y="271"/>
                  <a:pt x="55" y="268"/>
                </a:cubicBezTo>
                <a:cubicBezTo>
                  <a:pt x="58" y="267"/>
                  <a:pt x="58" y="267"/>
                  <a:pt x="58" y="267"/>
                </a:cubicBezTo>
                <a:cubicBezTo>
                  <a:pt x="58" y="269"/>
                  <a:pt x="58" y="272"/>
                  <a:pt x="57" y="274"/>
                </a:cubicBezTo>
                <a:lnTo>
                  <a:pt x="55" y="276"/>
                </a:lnTo>
                <a:close/>
                <a:moveTo>
                  <a:pt x="59" y="299"/>
                </a:moveTo>
                <a:cubicBezTo>
                  <a:pt x="58" y="300"/>
                  <a:pt x="58" y="300"/>
                  <a:pt x="58" y="300"/>
                </a:cubicBezTo>
                <a:cubicBezTo>
                  <a:pt x="59" y="293"/>
                  <a:pt x="59" y="291"/>
                  <a:pt x="59" y="299"/>
                </a:cubicBezTo>
                <a:close/>
                <a:moveTo>
                  <a:pt x="57" y="211"/>
                </a:moveTo>
                <a:cubicBezTo>
                  <a:pt x="58" y="208"/>
                  <a:pt x="58" y="205"/>
                  <a:pt x="58" y="202"/>
                </a:cubicBezTo>
                <a:cubicBezTo>
                  <a:pt x="58" y="202"/>
                  <a:pt x="59" y="200"/>
                  <a:pt x="57" y="211"/>
                </a:cubicBezTo>
                <a:close/>
                <a:moveTo>
                  <a:pt x="59" y="227"/>
                </a:moveTo>
                <a:cubicBezTo>
                  <a:pt x="59" y="225"/>
                  <a:pt x="60" y="225"/>
                  <a:pt x="60" y="225"/>
                </a:cubicBezTo>
                <a:cubicBezTo>
                  <a:pt x="60" y="225"/>
                  <a:pt x="59" y="225"/>
                  <a:pt x="59" y="227"/>
                </a:cubicBezTo>
                <a:close/>
                <a:moveTo>
                  <a:pt x="59" y="192"/>
                </a:moveTo>
                <a:cubicBezTo>
                  <a:pt x="62" y="191"/>
                  <a:pt x="61" y="192"/>
                  <a:pt x="62" y="189"/>
                </a:cubicBezTo>
                <a:cubicBezTo>
                  <a:pt x="61" y="192"/>
                  <a:pt x="62" y="191"/>
                  <a:pt x="59" y="192"/>
                </a:cubicBezTo>
                <a:close/>
                <a:moveTo>
                  <a:pt x="62" y="178"/>
                </a:moveTo>
                <a:cubicBezTo>
                  <a:pt x="62" y="174"/>
                  <a:pt x="63" y="170"/>
                  <a:pt x="64" y="166"/>
                </a:cubicBezTo>
                <a:cubicBezTo>
                  <a:pt x="67" y="164"/>
                  <a:pt x="67" y="164"/>
                  <a:pt x="67" y="164"/>
                </a:cubicBezTo>
                <a:cubicBezTo>
                  <a:pt x="64" y="178"/>
                  <a:pt x="65" y="176"/>
                  <a:pt x="62" y="178"/>
                </a:cubicBezTo>
                <a:close/>
                <a:moveTo>
                  <a:pt x="65" y="222"/>
                </a:moveTo>
                <a:cubicBezTo>
                  <a:pt x="65" y="222"/>
                  <a:pt x="65" y="222"/>
                  <a:pt x="65" y="222"/>
                </a:cubicBezTo>
                <a:close/>
                <a:moveTo>
                  <a:pt x="66" y="340"/>
                </a:moveTo>
                <a:cubicBezTo>
                  <a:pt x="63" y="332"/>
                  <a:pt x="63" y="322"/>
                  <a:pt x="64" y="314"/>
                </a:cubicBezTo>
                <a:cubicBezTo>
                  <a:pt x="65" y="313"/>
                  <a:pt x="67" y="312"/>
                  <a:pt x="68" y="312"/>
                </a:cubicBezTo>
                <a:cubicBezTo>
                  <a:pt x="70" y="337"/>
                  <a:pt x="75" y="327"/>
                  <a:pt x="66" y="340"/>
                </a:cubicBezTo>
                <a:close/>
                <a:moveTo>
                  <a:pt x="69" y="264"/>
                </a:moveTo>
                <a:cubicBezTo>
                  <a:pt x="69" y="261"/>
                  <a:pt x="68" y="262"/>
                  <a:pt x="71" y="260"/>
                </a:cubicBezTo>
                <a:cubicBezTo>
                  <a:pt x="71" y="263"/>
                  <a:pt x="71" y="262"/>
                  <a:pt x="69" y="264"/>
                </a:cubicBezTo>
                <a:close/>
                <a:moveTo>
                  <a:pt x="69" y="253"/>
                </a:moveTo>
                <a:cubicBezTo>
                  <a:pt x="70" y="246"/>
                  <a:pt x="68" y="248"/>
                  <a:pt x="73" y="245"/>
                </a:cubicBezTo>
                <a:cubicBezTo>
                  <a:pt x="72" y="253"/>
                  <a:pt x="74" y="250"/>
                  <a:pt x="69" y="253"/>
                </a:cubicBezTo>
                <a:close/>
                <a:moveTo>
                  <a:pt x="74" y="298"/>
                </a:moveTo>
                <a:cubicBezTo>
                  <a:pt x="81" y="292"/>
                  <a:pt x="81" y="291"/>
                  <a:pt x="80" y="297"/>
                </a:cubicBezTo>
                <a:cubicBezTo>
                  <a:pt x="78" y="298"/>
                  <a:pt x="76" y="299"/>
                  <a:pt x="74" y="300"/>
                </a:cubicBezTo>
                <a:lnTo>
                  <a:pt x="74" y="298"/>
                </a:lnTo>
                <a:close/>
                <a:moveTo>
                  <a:pt x="74" y="308"/>
                </a:moveTo>
                <a:cubicBezTo>
                  <a:pt x="78" y="307"/>
                  <a:pt x="78" y="307"/>
                  <a:pt x="78" y="307"/>
                </a:cubicBezTo>
                <a:cubicBezTo>
                  <a:pt x="74" y="326"/>
                  <a:pt x="75" y="323"/>
                  <a:pt x="74" y="308"/>
                </a:cubicBezTo>
                <a:close/>
                <a:moveTo>
                  <a:pt x="79" y="341"/>
                </a:moveTo>
                <a:cubicBezTo>
                  <a:pt x="75" y="328"/>
                  <a:pt x="77" y="335"/>
                  <a:pt x="82" y="317"/>
                </a:cubicBezTo>
                <a:cubicBezTo>
                  <a:pt x="84" y="307"/>
                  <a:pt x="81" y="312"/>
                  <a:pt x="84" y="329"/>
                </a:cubicBezTo>
                <a:cubicBezTo>
                  <a:pt x="85" y="339"/>
                  <a:pt x="87" y="334"/>
                  <a:pt x="79" y="341"/>
                </a:cubicBezTo>
                <a:close/>
                <a:moveTo>
                  <a:pt x="87" y="189"/>
                </a:moveTo>
                <a:cubicBezTo>
                  <a:pt x="111" y="178"/>
                  <a:pt x="107" y="177"/>
                  <a:pt x="105" y="187"/>
                </a:cubicBezTo>
                <a:cubicBezTo>
                  <a:pt x="83" y="199"/>
                  <a:pt x="86" y="199"/>
                  <a:pt x="87" y="189"/>
                </a:cubicBezTo>
                <a:close/>
                <a:moveTo>
                  <a:pt x="90" y="219"/>
                </a:moveTo>
                <a:cubicBezTo>
                  <a:pt x="99" y="215"/>
                  <a:pt x="98" y="214"/>
                  <a:pt x="95" y="222"/>
                </a:cubicBezTo>
                <a:cubicBezTo>
                  <a:pt x="89" y="226"/>
                  <a:pt x="90" y="227"/>
                  <a:pt x="90" y="219"/>
                </a:cubicBezTo>
                <a:close/>
                <a:moveTo>
                  <a:pt x="91" y="240"/>
                </a:moveTo>
                <a:cubicBezTo>
                  <a:pt x="89" y="241"/>
                  <a:pt x="90" y="243"/>
                  <a:pt x="90" y="234"/>
                </a:cubicBezTo>
                <a:cubicBezTo>
                  <a:pt x="95" y="231"/>
                  <a:pt x="93" y="229"/>
                  <a:pt x="91" y="240"/>
                </a:cubicBezTo>
                <a:close/>
                <a:moveTo>
                  <a:pt x="90" y="325"/>
                </a:moveTo>
                <a:cubicBezTo>
                  <a:pt x="90" y="325"/>
                  <a:pt x="90" y="325"/>
                  <a:pt x="90" y="325"/>
                </a:cubicBezTo>
                <a:cubicBezTo>
                  <a:pt x="88" y="333"/>
                  <a:pt x="91" y="332"/>
                  <a:pt x="90" y="325"/>
                </a:cubicBezTo>
                <a:close/>
                <a:moveTo>
                  <a:pt x="88" y="317"/>
                </a:moveTo>
                <a:cubicBezTo>
                  <a:pt x="87" y="298"/>
                  <a:pt x="89" y="301"/>
                  <a:pt x="95" y="298"/>
                </a:cubicBezTo>
                <a:cubicBezTo>
                  <a:pt x="93" y="317"/>
                  <a:pt x="95" y="310"/>
                  <a:pt x="88" y="317"/>
                </a:cubicBezTo>
                <a:close/>
                <a:moveTo>
                  <a:pt x="93" y="344"/>
                </a:moveTo>
                <a:cubicBezTo>
                  <a:pt x="92" y="341"/>
                  <a:pt x="91" y="342"/>
                  <a:pt x="95" y="339"/>
                </a:cubicBezTo>
                <a:cubicBezTo>
                  <a:pt x="95" y="342"/>
                  <a:pt x="95" y="341"/>
                  <a:pt x="95" y="343"/>
                </a:cubicBezTo>
                <a:lnTo>
                  <a:pt x="93" y="344"/>
                </a:lnTo>
                <a:close/>
                <a:moveTo>
                  <a:pt x="88" y="292"/>
                </a:moveTo>
                <a:cubicBezTo>
                  <a:pt x="89" y="286"/>
                  <a:pt x="88" y="287"/>
                  <a:pt x="97" y="281"/>
                </a:cubicBezTo>
                <a:cubicBezTo>
                  <a:pt x="95" y="291"/>
                  <a:pt x="98" y="288"/>
                  <a:pt x="88" y="292"/>
                </a:cubicBezTo>
                <a:close/>
                <a:moveTo>
                  <a:pt x="90" y="276"/>
                </a:moveTo>
                <a:cubicBezTo>
                  <a:pt x="91" y="272"/>
                  <a:pt x="89" y="274"/>
                  <a:pt x="98" y="269"/>
                </a:cubicBezTo>
                <a:cubicBezTo>
                  <a:pt x="98" y="272"/>
                  <a:pt x="99" y="270"/>
                  <a:pt x="90" y="276"/>
                </a:cubicBezTo>
                <a:close/>
                <a:moveTo>
                  <a:pt x="98" y="260"/>
                </a:moveTo>
                <a:cubicBezTo>
                  <a:pt x="96" y="261"/>
                  <a:pt x="94" y="262"/>
                  <a:pt x="93" y="263"/>
                </a:cubicBezTo>
                <a:cubicBezTo>
                  <a:pt x="100" y="253"/>
                  <a:pt x="99" y="250"/>
                  <a:pt x="98" y="260"/>
                </a:cubicBezTo>
                <a:close/>
                <a:moveTo>
                  <a:pt x="91" y="203"/>
                </a:moveTo>
                <a:cubicBezTo>
                  <a:pt x="107" y="194"/>
                  <a:pt x="104" y="195"/>
                  <a:pt x="103" y="204"/>
                </a:cubicBezTo>
                <a:cubicBezTo>
                  <a:pt x="88" y="213"/>
                  <a:pt x="91" y="211"/>
                  <a:pt x="91" y="203"/>
                </a:cubicBezTo>
                <a:close/>
                <a:moveTo>
                  <a:pt x="98" y="322"/>
                </a:moveTo>
                <a:cubicBezTo>
                  <a:pt x="105" y="320"/>
                  <a:pt x="105" y="317"/>
                  <a:pt x="104" y="324"/>
                </a:cubicBezTo>
                <a:cubicBezTo>
                  <a:pt x="97" y="329"/>
                  <a:pt x="99" y="329"/>
                  <a:pt x="98" y="322"/>
                </a:cubicBezTo>
                <a:close/>
                <a:moveTo>
                  <a:pt x="99" y="337"/>
                </a:moveTo>
                <a:cubicBezTo>
                  <a:pt x="102" y="335"/>
                  <a:pt x="102" y="335"/>
                  <a:pt x="102" y="335"/>
                </a:cubicBezTo>
                <a:cubicBezTo>
                  <a:pt x="100" y="344"/>
                  <a:pt x="99" y="343"/>
                  <a:pt x="99" y="337"/>
                </a:cubicBezTo>
                <a:close/>
                <a:moveTo>
                  <a:pt x="106" y="370"/>
                </a:moveTo>
                <a:cubicBezTo>
                  <a:pt x="97" y="348"/>
                  <a:pt x="103" y="349"/>
                  <a:pt x="115" y="343"/>
                </a:cubicBezTo>
                <a:cubicBezTo>
                  <a:pt x="115" y="345"/>
                  <a:pt x="111" y="362"/>
                  <a:pt x="106" y="370"/>
                </a:cubicBezTo>
                <a:close/>
                <a:moveTo>
                  <a:pt x="111" y="297"/>
                </a:moveTo>
                <a:cubicBezTo>
                  <a:pt x="112" y="287"/>
                  <a:pt x="110" y="290"/>
                  <a:pt x="117" y="286"/>
                </a:cubicBezTo>
                <a:cubicBezTo>
                  <a:pt x="116" y="296"/>
                  <a:pt x="118" y="293"/>
                  <a:pt x="111" y="297"/>
                </a:cubicBezTo>
                <a:close/>
                <a:moveTo>
                  <a:pt x="117" y="326"/>
                </a:moveTo>
                <a:cubicBezTo>
                  <a:pt x="117" y="328"/>
                  <a:pt x="118" y="330"/>
                  <a:pt x="118" y="333"/>
                </a:cubicBezTo>
                <a:cubicBezTo>
                  <a:pt x="117" y="327"/>
                  <a:pt x="117" y="326"/>
                  <a:pt x="117" y="326"/>
                </a:cubicBezTo>
                <a:close/>
                <a:moveTo>
                  <a:pt x="118" y="316"/>
                </a:moveTo>
                <a:cubicBezTo>
                  <a:pt x="118" y="313"/>
                  <a:pt x="118" y="314"/>
                  <a:pt x="120" y="313"/>
                </a:cubicBezTo>
                <a:cubicBezTo>
                  <a:pt x="120" y="316"/>
                  <a:pt x="120" y="315"/>
                  <a:pt x="118" y="316"/>
                </a:cubicBezTo>
                <a:close/>
                <a:moveTo>
                  <a:pt x="123" y="356"/>
                </a:moveTo>
                <a:cubicBezTo>
                  <a:pt x="125" y="356"/>
                  <a:pt x="125" y="356"/>
                  <a:pt x="125" y="356"/>
                </a:cubicBezTo>
                <a:cubicBezTo>
                  <a:pt x="126" y="362"/>
                  <a:pt x="126" y="362"/>
                  <a:pt x="123" y="356"/>
                </a:cubicBezTo>
                <a:close/>
                <a:moveTo>
                  <a:pt x="125" y="346"/>
                </a:moveTo>
                <a:cubicBezTo>
                  <a:pt x="121" y="350"/>
                  <a:pt x="121" y="349"/>
                  <a:pt x="121" y="351"/>
                </a:cubicBezTo>
                <a:cubicBezTo>
                  <a:pt x="117" y="340"/>
                  <a:pt x="120" y="341"/>
                  <a:pt x="126" y="338"/>
                </a:cubicBezTo>
                <a:cubicBezTo>
                  <a:pt x="126" y="341"/>
                  <a:pt x="125" y="343"/>
                  <a:pt x="125" y="346"/>
                </a:cubicBezTo>
                <a:close/>
                <a:moveTo>
                  <a:pt x="127" y="329"/>
                </a:moveTo>
                <a:cubicBezTo>
                  <a:pt x="121" y="332"/>
                  <a:pt x="122" y="332"/>
                  <a:pt x="123" y="322"/>
                </a:cubicBezTo>
                <a:cubicBezTo>
                  <a:pt x="128" y="319"/>
                  <a:pt x="128" y="318"/>
                  <a:pt x="127" y="329"/>
                </a:cubicBezTo>
                <a:close/>
                <a:moveTo>
                  <a:pt x="124" y="313"/>
                </a:moveTo>
                <a:cubicBezTo>
                  <a:pt x="124" y="310"/>
                  <a:pt x="123" y="311"/>
                  <a:pt x="130" y="308"/>
                </a:cubicBezTo>
                <a:cubicBezTo>
                  <a:pt x="129" y="310"/>
                  <a:pt x="130" y="309"/>
                  <a:pt x="124" y="313"/>
                </a:cubicBezTo>
                <a:close/>
                <a:moveTo>
                  <a:pt x="129" y="355"/>
                </a:moveTo>
                <a:cubicBezTo>
                  <a:pt x="131" y="354"/>
                  <a:pt x="131" y="354"/>
                  <a:pt x="131" y="354"/>
                </a:cubicBezTo>
                <a:cubicBezTo>
                  <a:pt x="129" y="361"/>
                  <a:pt x="129" y="360"/>
                  <a:pt x="129" y="355"/>
                </a:cubicBezTo>
                <a:close/>
                <a:moveTo>
                  <a:pt x="132" y="373"/>
                </a:moveTo>
                <a:cubicBezTo>
                  <a:pt x="136" y="372"/>
                  <a:pt x="148" y="366"/>
                  <a:pt x="151" y="364"/>
                </a:cubicBezTo>
                <a:cubicBezTo>
                  <a:pt x="147" y="386"/>
                  <a:pt x="138" y="401"/>
                  <a:pt x="132" y="373"/>
                </a:cubicBezTo>
                <a:close/>
                <a:moveTo>
                  <a:pt x="154" y="344"/>
                </a:moveTo>
                <a:cubicBezTo>
                  <a:pt x="128" y="360"/>
                  <a:pt x="132" y="367"/>
                  <a:pt x="137" y="352"/>
                </a:cubicBezTo>
                <a:cubicBezTo>
                  <a:pt x="157" y="342"/>
                  <a:pt x="154" y="342"/>
                  <a:pt x="154" y="344"/>
                </a:cubicBezTo>
                <a:close/>
                <a:moveTo>
                  <a:pt x="152" y="334"/>
                </a:moveTo>
                <a:cubicBezTo>
                  <a:pt x="152" y="334"/>
                  <a:pt x="153" y="333"/>
                  <a:pt x="156" y="332"/>
                </a:cubicBezTo>
                <a:cubicBezTo>
                  <a:pt x="153" y="333"/>
                  <a:pt x="152" y="334"/>
                  <a:pt x="152" y="334"/>
                </a:cubicBezTo>
                <a:close/>
                <a:moveTo>
                  <a:pt x="160" y="305"/>
                </a:moveTo>
                <a:cubicBezTo>
                  <a:pt x="159" y="313"/>
                  <a:pt x="161" y="310"/>
                  <a:pt x="143" y="320"/>
                </a:cubicBezTo>
                <a:cubicBezTo>
                  <a:pt x="144" y="311"/>
                  <a:pt x="140" y="312"/>
                  <a:pt x="159" y="302"/>
                </a:cubicBezTo>
                <a:cubicBezTo>
                  <a:pt x="161" y="300"/>
                  <a:pt x="161" y="300"/>
                  <a:pt x="160" y="305"/>
                </a:cubicBezTo>
                <a:close/>
                <a:moveTo>
                  <a:pt x="151" y="288"/>
                </a:moveTo>
                <a:cubicBezTo>
                  <a:pt x="157" y="277"/>
                  <a:pt x="153" y="280"/>
                  <a:pt x="161" y="276"/>
                </a:cubicBezTo>
                <a:cubicBezTo>
                  <a:pt x="162" y="283"/>
                  <a:pt x="164" y="282"/>
                  <a:pt x="151" y="288"/>
                </a:cubicBezTo>
                <a:close/>
                <a:moveTo>
                  <a:pt x="167" y="258"/>
                </a:moveTo>
                <a:cubicBezTo>
                  <a:pt x="166" y="265"/>
                  <a:pt x="168" y="263"/>
                  <a:pt x="162" y="266"/>
                </a:cubicBezTo>
                <a:cubicBezTo>
                  <a:pt x="161" y="260"/>
                  <a:pt x="161" y="261"/>
                  <a:pt x="167" y="258"/>
                </a:cubicBezTo>
                <a:close/>
                <a:moveTo>
                  <a:pt x="164" y="274"/>
                </a:moveTo>
                <a:cubicBezTo>
                  <a:pt x="164" y="275"/>
                  <a:pt x="164" y="275"/>
                  <a:pt x="164" y="275"/>
                </a:cubicBezTo>
                <a:lnTo>
                  <a:pt x="164" y="274"/>
                </a:lnTo>
                <a:close/>
                <a:moveTo>
                  <a:pt x="165" y="387"/>
                </a:moveTo>
                <a:cubicBezTo>
                  <a:pt x="164" y="385"/>
                  <a:pt x="163" y="380"/>
                  <a:pt x="163" y="377"/>
                </a:cubicBezTo>
                <a:cubicBezTo>
                  <a:pt x="166" y="376"/>
                  <a:pt x="168" y="375"/>
                  <a:pt x="171" y="374"/>
                </a:cubicBezTo>
                <a:cubicBezTo>
                  <a:pt x="169" y="379"/>
                  <a:pt x="169" y="381"/>
                  <a:pt x="165" y="387"/>
                </a:cubicBezTo>
                <a:close/>
                <a:moveTo>
                  <a:pt x="163" y="369"/>
                </a:moveTo>
                <a:cubicBezTo>
                  <a:pt x="163" y="354"/>
                  <a:pt x="160" y="360"/>
                  <a:pt x="173" y="353"/>
                </a:cubicBezTo>
                <a:cubicBezTo>
                  <a:pt x="174" y="357"/>
                  <a:pt x="173" y="355"/>
                  <a:pt x="174" y="362"/>
                </a:cubicBezTo>
                <a:cubicBezTo>
                  <a:pt x="170" y="364"/>
                  <a:pt x="166" y="367"/>
                  <a:pt x="163" y="369"/>
                </a:cubicBezTo>
                <a:close/>
                <a:moveTo>
                  <a:pt x="163" y="338"/>
                </a:moveTo>
                <a:cubicBezTo>
                  <a:pt x="175" y="332"/>
                  <a:pt x="173" y="333"/>
                  <a:pt x="173" y="333"/>
                </a:cubicBezTo>
                <a:cubicBezTo>
                  <a:pt x="170" y="335"/>
                  <a:pt x="166" y="336"/>
                  <a:pt x="163" y="338"/>
                </a:cubicBezTo>
                <a:close/>
                <a:moveTo>
                  <a:pt x="163" y="328"/>
                </a:moveTo>
                <a:cubicBezTo>
                  <a:pt x="169" y="324"/>
                  <a:pt x="168" y="323"/>
                  <a:pt x="174" y="320"/>
                </a:cubicBezTo>
                <a:cubicBezTo>
                  <a:pt x="174" y="323"/>
                  <a:pt x="176" y="321"/>
                  <a:pt x="163" y="328"/>
                </a:cubicBezTo>
                <a:close/>
                <a:moveTo>
                  <a:pt x="176" y="381"/>
                </a:moveTo>
                <a:cubicBezTo>
                  <a:pt x="177" y="377"/>
                  <a:pt x="177" y="377"/>
                  <a:pt x="177" y="377"/>
                </a:cubicBezTo>
                <a:cubicBezTo>
                  <a:pt x="178" y="380"/>
                  <a:pt x="178" y="379"/>
                  <a:pt x="176" y="381"/>
                </a:cubicBezTo>
                <a:close/>
                <a:moveTo>
                  <a:pt x="165" y="308"/>
                </a:moveTo>
                <a:cubicBezTo>
                  <a:pt x="166" y="296"/>
                  <a:pt x="164" y="299"/>
                  <a:pt x="178" y="291"/>
                </a:cubicBezTo>
                <a:cubicBezTo>
                  <a:pt x="176" y="303"/>
                  <a:pt x="179" y="300"/>
                  <a:pt x="165" y="308"/>
                </a:cubicBezTo>
                <a:close/>
                <a:moveTo>
                  <a:pt x="170" y="273"/>
                </a:moveTo>
                <a:cubicBezTo>
                  <a:pt x="171" y="269"/>
                  <a:pt x="169" y="271"/>
                  <a:pt x="185" y="263"/>
                </a:cubicBezTo>
                <a:cubicBezTo>
                  <a:pt x="183" y="270"/>
                  <a:pt x="183" y="270"/>
                  <a:pt x="183" y="270"/>
                </a:cubicBezTo>
                <a:cubicBezTo>
                  <a:pt x="167" y="280"/>
                  <a:pt x="169" y="280"/>
                  <a:pt x="170" y="273"/>
                </a:cubicBezTo>
                <a:close/>
                <a:moveTo>
                  <a:pt x="182" y="315"/>
                </a:moveTo>
                <a:cubicBezTo>
                  <a:pt x="183" y="314"/>
                  <a:pt x="182" y="314"/>
                  <a:pt x="182" y="318"/>
                </a:cubicBezTo>
                <a:cubicBezTo>
                  <a:pt x="182" y="314"/>
                  <a:pt x="183" y="314"/>
                  <a:pt x="182" y="315"/>
                </a:cubicBezTo>
                <a:close/>
                <a:moveTo>
                  <a:pt x="187" y="382"/>
                </a:moveTo>
                <a:cubicBezTo>
                  <a:pt x="189" y="381"/>
                  <a:pt x="189" y="381"/>
                  <a:pt x="189" y="381"/>
                </a:cubicBezTo>
                <a:lnTo>
                  <a:pt x="187" y="382"/>
                </a:lnTo>
                <a:close/>
                <a:moveTo>
                  <a:pt x="184" y="375"/>
                </a:moveTo>
                <a:cubicBezTo>
                  <a:pt x="181" y="367"/>
                  <a:pt x="182" y="368"/>
                  <a:pt x="192" y="363"/>
                </a:cubicBezTo>
                <a:cubicBezTo>
                  <a:pt x="192" y="374"/>
                  <a:pt x="194" y="370"/>
                  <a:pt x="184" y="375"/>
                </a:cubicBezTo>
                <a:close/>
                <a:moveTo>
                  <a:pt x="182" y="358"/>
                </a:moveTo>
                <a:cubicBezTo>
                  <a:pt x="185" y="343"/>
                  <a:pt x="182" y="347"/>
                  <a:pt x="194" y="340"/>
                </a:cubicBezTo>
                <a:cubicBezTo>
                  <a:pt x="191" y="355"/>
                  <a:pt x="195" y="351"/>
                  <a:pt x="182" y="358"/>
                </a:cubicBezTo>
                <a:close/>
                <a:moveTo>
                  <a:pt x="188" y="326"/>
                </a:moveTo>
                <a:cubicBezTo>
                  <a:pt x="188" y="324"/>
                  <a:pt x="187" y="325"/>
                  <a:pt x="197" y="320"/>
                </a:cubicBezTo>
                <a:cubicBezTo>
                  <a:pt x="196" y="323"/>
                  <a:pt x="198" y="321"/>
                  <a:pt x="188" y="326"/>
                </a:cubicBezTo>
                <a:close/>
                <a:moveTo>
                  <a:pt x="190" y="313"/>
                </a:moveTo>
                <a:cubicBezTo>
                  <a:pt x="190" y="311"/>
                  <a:pt x="190" y="311"/>
                  <a:pt x="190" y="311"/>
                </a:cubicBezTo>
                <a:cubicBezTo>
                  <a:pt x="194" y="309"/>
                  <a:pt x="197" y="307"/>
                  <a:pt x="200" y="306"/>
                </a:cubicBezTo>
                <a:cubicBezTo>
                  <a:pt x="199" y="309"/>
                  <a:pt x="201" y="307"/>
                  <a:pt x="190" y="313"/>
                </a:cubicBezTo>
                <a:close/>
                <a:moveTo>
                  <a:pt x="204" y="387"/>
                </a:moveTo>
                <a:cubicBezTo>
                  <a:pt x="198" y="374"/>
                  <a:pt x="198" y="376"/>
                  <a:pt x="214" y="368"/>
                </a:cubicBezTo>
                <a:cubicBezTo>
                  <a:pt x="215" y="380"/>
                  <a:pt x="213" y="379"/>
                  <a:pt x="204" y="387"/>
                </a:cubicBezTo>
                <a:close/>
                <a:moveTo>
                  <a:pt x="208" y="345"/>
                </a:moveTo>
                <a:cubicBezTo>
                  <a:pt x="210" y="328"/>
                  <a:pt x="208" y="332"/>
                  <a:pt x="215" y="328"/>
                </a:cubicBezTo>
                <a:cubicBezTo>
                  <a:pt x="213" y="346"/>
                  <a:pt x="215" y="342"/>
                  <a:pt x="208" y="345"/>
                </a:cubicBezTo>
                <a:close/>
                <a:moveTo>
                  <a:pt x="211" y="316"/>
                </a:moveTo>
                <a:cubicBezTo>
                  <a:pt x="211" y="311"/>
                  <a:pt x="209" y="313"/>
                  <a:pt x="217" y="309"/>
                </a:cubicBezTo>
                <a:cubicBezTo>
                  <a:pt x="217" y="313"/>
                  <a:pt x="218" y="312"/>
                  <a:pt x="211" y="316"/>
                </a:cubicBezTo>
                <a:close/>
                <a:moveTo>
                  <a:pt x="211" y="302"/>
                </a:moveTo>
                <a:cubicBezTo>
                  <a:pt x="212" y="300"/>
                  <a:pt x="210" y="301"/>
                  <a:pt x="220" y="296"/>
                </a:cubicBezTo>
                <a:cubicBezTo>
                  <a:pt x="220" y="296"/>
                  <a:pt x="221" y="297"/>
                  <a:pt x="211" y="302"/>
                </a:cubicBezTo>
                <a:close/>
                <a:moveTo>
                  <a:pt x="221" y="348"/>
                </a:moveTo>
                <a:cubicBezTo>
                  <a:pt x="223" y="347"/>
                  <a:pt x="223" y="347"/>
                  <a:pt x="223" y="347"/>
                </a:cubicBezTo>
                <a:cubicBezTo>
                  <a:pt x="221" y="359"/>
                  <a:pt x="221" y="359"/>
                  <a:pt x="221" y="348"/>
                </a:cubicBezTo>
                <a:close/>
                <a:moveTo>
                  <a:pt x="224" y="379"/>
                </a:moveTo>
                <a:cubicBezTo>
                  <a:pt x="223" y="377"/>
                  <a:pt x="223" y="377"/>
                  <a:pt x="223" y="377"/>
                </a:cubicBezTo>
                <a:cubicBezTo>
                  <a:pt x="228" y="374"/>
                  <a:pt x="225" y="376"/>
                  <a:pt x="230" y="373"/>
                </a:cubicBezTo>
                <a:cubicBezTo>
                  <a:pt x="228" y="378"/>
                  <a:pt x="228" y="377"/>
                  <a:pt x="224" y="379"/>
                </a:cubicBezTo>
                <a:close/>
                <a:moveTo>
                  <a:pt x="224" y="371"/>
                </a:moveTo>
                <a:cubicBezTo>
                  <a:pt x="228" y="360"/>
                  <a:pt x="226" y="362"/>
                  <a:pt x="230" y="361"/>
                </a:cubicBezTo>
                <a:cubicBezTo>
                  <a:pt x="231" y="370"/>
                  <a:pt x="232" y="366"/>
                  <a:pt x="224" y="371"/>
                </a:cubicBezTo>
                <a:close/>
                <a:moveTo>
                  <a:pt x="229" y="292"/>
                </a:moveTo>
                <a:cubicBezTo>
                  <a:pt x="231" y="291"/>
                  <a:pt x="231" y="291"/>
                  <a:pt x="231" y="291"/>
                </a:cubicBezTo>
                <a:lnTo>
                  <a:pt x="229" y="292"/>
                </a:lnTo>
                <a:close/>
                <a:moveTo>
                  <a:pt x="232" y="282"/>
                </a:moveTo>
                <a:cubicBezTo>
                  <a:pt x="232" y="282"/>
                  <a:pt x="232" y="282"/>
                  <a:pt x="233" y="279"/>
                </a:cubicBezTo>
                <a:cubicBezTo>
                  <a:pt x="232" y="282"/>
                  <a:pt x="232" y="282"/>
                  <a:pt x="232" y="282"/>
                </a:cubicBezTo>
                <a:close/>
                <a:moveTo>
                  <a:pt x="230" y="256"/>
                </a:moveTo>
                <a:cubicBezTo>
                  <a:pt x="231" y="252"/>
                  <a:pt x="230" y="253"/>
                  <a:pt x="235" y="251"/>
                </a:cubicBezTo>
                <a:cubicBezTo>
                  <a:pt x="233" y="255"/>
                  <a:pt x="234" y="254"/>
                  <a:pt x="230" y="256"/>
                </a:cubicBezTo>
                <a:close/>
                <a:moveTo>
                  <a:pt x="236" y="341"/>
                </a:moveTo>
                <a:cubicBezTo>
                  <a:pt x="236" y="355"/>
                  <a:pt x="235" y="353"/>
                  <a:pt x="236" y="341"/>
                </a:cubicBezTo>
                <a:close/>
                <a:moveTo>
                  <a:pt x="237" y="333"/>
                </a:moveTo>
                <a:cubicBezTo>
                  <a:pt x="236" y="334"/>
                  <a:pt x="236" y="334"/>
                  <a:pt x="236" y="334"/>
                </a:cubicBezTo>
                <a:cubicBezTo>
                  <a:pt x="236" y="327"/>
                  <a:pt x="237" y="321"/>
                  <a:pt x="237" y="315"/>
                </a:cubicBezTo>
                <a:cubicBezTo>
                  <a:pt x="237" y="321"/>
                  <a:pt x="238" y="327"/>
                  <a:pt x="237" y="333"/>
                </a:cubicBezTo>
                <a:close/>
                <a:moveTo>
                  <a:pt x="241" y="376"/>
                </a:moveTo>
                <a:cubicBezTo>
                  <a:pt x="242" y="375"/>
                  <a:pt x="242" y="375"/>
                  <a:pt x="242" y="375"/>
                </a:cubicBezTo>
                <a:lnTo>
                  <a:pt x="241" y="376"/>
                </a:lnTo>
                <a:close/>
                <a:moveTo>
                  <a:pt x="239" y="372"/>
                </a:moveTo>
                <a:cubicBezTo>
                  <a:pt x="239" y="370"/>
                  <a:pt x="239" y="370"/>
                  <a:pt x="239" y="370"/>
                </a:cubicBezTo>
                <a:cubicBezTo>
                  <a:pt x="240" y="367"/>
                  <a:pt x="238" y="368"/>
                  <a:pt x="247" y="364"/>
                </a:cubicBezTo>
                <a:cubicBezTo>
                  <a:pt x="245" y="370"/>
                  <a:pt x="246" y="369"/>
                  <a:pt x="239" y="372"/>
                </a:cubicBezTo>
                <a:close/>
                <a:moveTo>
                  <a:pt x="248" y="359"/>
                </a:moveTo>
                <a:cubicBezTo>
                  <a:pt x="238" y="363"/>
                  <a:pt x="241" y="364"/>
                  <a:pt x="242" y="355"/>
                </a:cubicBezTo>
                <a:cubicBezTo>
                  <a:pt x="250" y="351"/>
                  <a:pt x="250" y="350"/>
                  <a:pt x="248" y="359"/>
                </a:cubicBezTo>
                <a:close/>
                <a:moveTo>
                  <a:pt x="251" y="344"/>
                </a:moveTo>
                <a:cubicBezTo>
                  <a:pt x="241" y="348"/>
                  <a:pt x="243" y="348"/>
                  <a:pt x="244" y="338"/>
                </a:cubicBezTo>
                <a:cubicBezTo>
                  <a:pt x="254" y="334"/>
                  <a:pt x="252" y="332"/>
                  <a:pt x="251" y="344"/>
                </a:cubicBezTo>
                <a:close/>
                <a:moveTo>
                  <a:pt x="259" y="359"/>
                </a:moveTo>
                <a:cubicBezTo>
                  <a:pt x="260" y="361"/>
                  <a:pt x="263" y="360"/>
                  <a:pt x="264" y="358"/>
                </a:cubicBezTo>
                <a:cubicBezTo>
                  <a:pt x="266" y="355"/>
                  <a:pt x="264" y="356"/>
                  <a:pt x="270" y="353"/>
                </a:cubicBezTo>
                <a:cubicBezTo>
                  <a:pt x="261" y="363"/>
                  <a:pt x="262" y="361"/>
                  <a:pt x="254" y="365"/>
                </a:cubicBezTo>
                <a:cubicBezTo>
                  <a:pt x="255" y="359"/>
                  <a:pt x="252" y="361"/>
                  <a:pt x="259" y="359"/>
                </a:cubicBezTo>
                <a:close/>
                <a:moveTo>
                  <a:pt x="263" y="370"/>
                </a:moveTo>
                <a:cubicBezTo>
                  <a:pt x="272" y="362"/>
                  <a:pt x="279" y="354"/>
                  <a:pt x="287" y="345"/>
                </a:cubicBezTo>
                <a:cubicBezTo>
                  <a:pt x="293" y="343"/>
                  <a:pt x="292" y="343"/>
                  <a:pt x="308" y="334"/>
                </a:cubicBezTo>
                <a:cubicBezTo>
                  <a:pt x="297" y="350"/>
                  <a:pt x="284" y="362"/>
                  <a:pt x="263" y="370"/>
                </a:cubicBezTo>
                <a:close/>
                <a:moveTo>
                  <a:pt x="307" y="262"/>
                </a:moveTo>
                <a:cubicBezTo>
                  <a:pt x="309" y="255"/>
                  <a:pt x="308" y="256"/>
                  <a:pt x="310" y="256"/>
                </a:cubicBezTo>
                <a:cubicBezTo>
                  <a:pt x="308" y="263"/>
                  <a:pt x="309" y="261"/>
                  <a:pt x="307" y="262"/>
                </a:cubicBezTo>
                <a:close/>
                <a:moveTo>
                  <a:pt x="312" y="326"/>
                </a:moveTo>
                <a:cubicBezTo>
                  <a:pt x="307" y="326"/>
                  <a:pt x="308" y="328"/>
                  <a:pt x="312" y="326"/>
                </a:cubicBezTo>
                <a:cubicBezTo>
                  <a:pt x="315" y="324"/>
                  <a:pt x="315" y="321"/>
                  <a:pt x="312" y="326"/>
                </a:cubicBezTo>
                <a:close/>
                <a:moveTo>
                  <a:pt x="314" y="313"/>
                </a:moveTo>
                <a:cubicBezTo>
                  <a:pt x="314" y="313"/>
                  <a:pt x="314" y="314"/>
                  <a:pt x="321" y="299"/>
                </a:cubicBezTo>
                <a:cubicBezTo>
                  <a:pt x="323" y="298"/>
                  <a:pt x="324" y="297"/>
                  <a:pt x="325" y="296"/>
                </a:cubicBezTo>
                <a:cubicBezTo>
                  <a:pt x="324" y="302"/>
                  <a:pt x="320" y="307"/>
                  <a:pt x="314" y="313"/>
                </a:cubicBezTo>
                <a:close/>
                <a:moveTo>
                  <a:pt x="324" y="271"/>
                </a:moveTo>
                <a:cubicBezTo>
                  <a:pt x="316" y="272"/>
                  <a:pt x="315" y="274"/>
                  <a:pt x="326" y="267"/>
                </a:cubicBezTo>
                <a:cubicBezTo>
                  <a:pt x="325" y="268"/>
                  <a:pt x="325" y="270"/>
                  <a:pt x="324" y="271"/>
                </a:cubicBezTo>
                <a:close/>
                <a:moveTo>
                  <a:pt x="328" y="283"/>
                </a:moveTo>
                <a:cubicBezTo>
                  <a:pt x="330" y="279"/>
                  <a:pt x="330" y="279"/>
                  <a:pt x="330" y="279"/>
                </a:cubicBezTo>
                <a:cubicBezTo>
                  <a:pt x="329" y="283"/>
                  <a:pt x="328" y="283"/>
                  <a:pt x="328" y="283"/>
                </a:cubicBezTo>
                <a:close/>
                <a:moveTo>
                  <a:pt x="328" y="261"/>
                </a:moveTo>
                <a:cubicBezTo>
                  <a:pt x="326" y="256"/>
                  <a:pt x="322" y="259"/>
                  <a:pt x="316" y="260"/>
                </a:cubicBezTo>
                <a:cubicBezTo>
                  <a:pt x="317" y="257"/>
                  <a:pt x="317" y="254"/>
                  <a:pt x="318" y="252"/>
                </a:cubicBezTo>
                <a:cubicBezTo>
                  <a:pt x="336" y="243"/>
                  <a:pt x="334" y="240"/>
                  <a:pt x="328" y="261"/>
                </a:cubicBezTo>
                <a:close/>
                <a:moveTo>
                  <a:pt x="320" y="241"/>
                </a:moveTo>
                <a:cubicBezTo>
                  <a:pt x="321" y="233"/>
                  <a:pt x="317" y="234"/>
                  <a:pt x="338" y="227"/>
                </a:cubicBezTo>
                <a:cubicBezTo>
                  <a:pt x="335" y="236"/>
                  <a:pt x="338" y="233"/>
                  <a:pt x="320" y="241"/>
                </a:cubicBezTo>
                <a:close/>
                <a:moveTo>
                  <a:pt x="323" y="224"/>
                </a:moveTo>
                <a:cubicBezTo>
                  <a:pt x="324" y="218"/>
                  <a:pt x="321" y="222"/>
                  <a:pt x="343" y="210"/>
                </a:cubicBezTo>
                <a:cubicBezTo>
                  <a:pt x="340" y="221"/>
                  <a:pt x="344" y="216"/>
                  <a:pt x="323" y="224"/>
                </a:cubicBezTo>
                <a:close/>
                <a:moveTo>
                  <a:pt x="344" y="251"/>
                </a:moveTo>
                <a:cubicBezTo>
                  <a:pt x="347" y="236"/>
                  <a:pt x="348" y="237"/>
                  <a:pt x="348" y="237"/>
                </a:cubicBezTo>
                <a:cubicBezTo>
                  <a:pt x="348" y="239"/>
                  <a:pt x="346" y="247"/>
                  <a:pt x="344" y="251"/>
                </a:cubicBezTo>
                <a:close/>
                <a:moveTo>
                  <a:pt x="354" y="169"/>
                </a:moveTo>
                <a:cubicBezTo>
                  <a:pt x="353" y="157"/>
                  <a:pt x="354" y="162"/>
                  <a:pt x="354" y="169"/>
                </a:cubicBezTo>
                <a:close/>
                <a:moveTo>
                  <a:pt x="355" y="184"/>
                </a:moveTo>
                <a:cubicBezTo>
                  <a:pt x="353" y="184"/>
                  <a:pt x="353" y="185"/>
                  <a:pt x="353" y="183"/>
                </a:cubicBezTo>
                <a:cubicBezTo>
                  <a:pt x="355" y="182"/>
                  <a:pt x="355" y="182"/>
                  <a:pt x="355" y="182"/>
                </a:cubicBezTo>
                <a:lnTo>
                  <a:pt x="355" y="184"/>
                </a:lnTo>
                <a:close/>
              </a:path>
            </a:pathLst>
          </a:custGeom>
          <a:solidFill>
            <a:schemeClr val="accent5">
              <a:lumMod val="40000"/>
              <a:lumOff val="6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6" name="Freeform 161"/>
          <p:cNvSpPr>
            <a:spLocks noEditPoints="1"/>
          </p:cNvSpPr>
          <p:nvPr>
            <p:custDataLst>
              <p:tags r:id="rId23"/>
            </p:custDataLst>
          </p:nvPr>
        </p:nvSpPr>
        <p:spPr bwMode="auto">
          <a:xfrm>
            <a:off x="1272858" y="5130165"/>
            <a:ext cx="261620" cy="273685"/>
          </a:xfrm>
          <a:custGeom>
            <a:avLst/>
            <a:gdLst>
              <a:gd name="T0" fmla="*/ 355 w 397"/>
              <a:gd name="T1" fmla="*/ 109 h 415"/>
              <a:gd name="T2" fmla="*/ 197 w 397"/>
              <a:gd name="T3" fmla="*/ 410 h 415"/>
              <a:gd name="T4" fmla="*/ 261 w 397"/>
              <a:gd name="T5" fmla="*/ 40 h 415"/>
              <a:gd name="T6" fmla="*/ 241 w 397"/>
              <a:gd name="T7" fmla="*/ 44 h 415"/>
              <a:gd name="T8" fmla="*/ 165 w 397"/>
              <a:gd name="T9" fmla="*/ 45 h 415"/>
              <a:gd name="T10" fmla="*/ 105 w 397"/>
              <a:gd name="T11" fmla="*/ 64 h 415"/>
              <a:gd name="T12" fmla="*/ 79 w 397"/>
              <a:gd name="T13" fmla="*/ 109 h 415"/>
              <a:gd name="T14" fmla="*/ 117 w 397"/>
              <a:gd name="T15" fmla="*/ 325 h 415"/>
              <a:gd name="T16" fmla="*/ 125 w 397"/>
              <a:gd name="T17" fmla="*/ 340 h 415"/>
              <a:gd name="T18" fmla="*/ 150 w 397"/>
              <a:gd name="T19" fmla="*/ 365 h 415"/>
              <a:gd name="T20" fmla="*/ 136 w 397"/>
              <a:gd name="T21" fmla="*/ 350 h 415"/>
              <a:gd name="T22" fmla="*/ 130 w 397"/>
              <a:gd name="T23" fmla="*/ 337 h 415"/>
              <a:gd name="T24" fmla="*/ 109 w 397"/>
              <a:gd name="T25" fmla="*/ 337 h 415"/>
              <a:gd name="T26" fmla="*/ 101 w 397"/>
              <a:gd name="T27" fmla="*/ 326 h 415"/>
              <a:gd name="T28" fmla="*/ 94 w 397"/>
              <a:gd name="T29" fmla="*/ 315 h 415"/>
              <a:gd name="T30" fmla="*/ 99 w 397"/>
              <a:gd name="T31" fmla="*/ 342 h 415"/>
              <a:gd name="T32" fmla="*/ 87 w 397"/>
              <a:gd name="T33" fmla="*/ 329 h 415"/>
              <a:gd name="T34" fmla="*/ 85 w 397"/>
              <a:gd name="T35" fmla="*/ 297 h 415"/>
              <a:gd name="T36" fmla="*/ 76 w 397"/>
              <a:gd name="T37" fmla="*/ 287 h 415"/>
              <a:gd name="T38" fmla="*/ 74 w 397"/>
              <a:gd name="T39" fmla="*/ 312 h 415"/>
              <a:gd name="T40" fmla="*/ 64 w 397"/>
              <a:gd name="T41" fmla="*/ 162 h 415"/>
              <a:gd name="T42" fmla="*/ 70 w 397"/>
              <a:gd name="T43" fmla="*/ 153 h 415"/>
              <a:gd name="T44" fmla="*/ 67 w 397"/>
              <a:gd name="T45" fmla="*/ 253 h 415"/>
              <a:gd name="T46" fmla="*/ 58 w 397"/>
              <a:gd name="T47" fmla="*/ 189 h 415"/>
              <a:gd name="T48" fmla="*/ 60 w 397"/>
              <a:gd name="T49" fmla="*/ 211 h 415"/>
              <a:gd name="T50" fmla="*/ 68 w 397"/>
              <a:gd name="T51" fmla="*/ 258 h 415"/>
              <a:gd name="T52" fmla="*/ 75 w 397"/>
              <a:gd name="T53" fmla="*/ 298 h 415"/>
              <a:gd name="T54" fmla="*/ 70 w 397"/>
              <a:gd name="T55" fmla="*/ 296 h 415"/>
              <a:gd name="T56" fmla="*/ 75 w 397"/>
              <a:gd name="T57" fmla="*/ 206 h 415"/>
              <a:gd name="T58" fmla="*/ 92 w 397"/>
              <a:gd name="T59" fmla="*/ 172 h 415"/>
              <a:gd name="T60" fmla="*/ 87 w 397"/>
              <a:gd name="T61" fmla="*/ 150 h 415"/>
              <a:gd name="T62" fmla="*/ 93 w 397"/>
              <a:gd name="T63" fmla="*/ 110 h 415"/>
              <a:gd name="T64" fmla="*/ 80 w 397"/>
              <a:gd name="T65" fmla="*/ 123 h 415"/>
              <a:gd name="T66" fmla="*/ 49 w 397"/>
              <a:gd name="T67" fmla="*/ 197 h 415"/>
              <a:gd name="T68" fmla="*/ 33 w 397"/>
              <a:gd name="T69" fmla="*/ 209 h 415"/>
              <a:gd name="T70" fmla="*/ 57 w 397"/>
              <a:gd name="T71" fmla="*/ 314 h 415"/>
              <a:gd name="T72" fmla="*/ 138 w 397"/>
              <a:gd name="T73" fmla="*/ 374 h 415"/>
              <a:gd name="T74" fmla="*/ 158 w 397"/>
              <a:gd name="T75" fmla="*/ 389 h 415"/>
              <a:gd name="T76" fmla="*/ 164 w 397"/>
              <a:gd name="T77" fmla="*/ 355 h 415"/>
              <a:gd name="T78" fmla="*/ 167 w 397"/>
              <a:gd name="T79" fmla="*/ 396 h 415"/>
              <a:gd name="T80" fmla="*/ 204 w 397"/>
              <a:gd name="T81" fmla="*/ 347 h 415"/>
              <a:gd name="T82" fmla="*/ 190 w 397"/>
              <a:gd name="T83" fmla="*/ 374 h 415"/>
              <a:gd name="T84" fmla="*/ 201 w 397"/>
              <a:gd name="T85" fmla="*/ 398 h 415"/>
              <a:gd name="T86" fmla="*/ 208 w 397"/>
              <a:gd name="T87" fmla="*/ 377 h 415"/>
              <a:gd name="T88" fmla="*/ 215 w 397"/>
              <a:gd name="T89" fmla="*/ 368 h 415"/>
              <a:gd name="T90" fmla="*/ 292 w 397"/>
              <a:gd name="T91" fmla="*/ 326 h 415"/>
              <a:gd name="T92" fmla="*/ 282 w 397"/>
              <a:gd name="T93" fmla="*/ 346 h 415"/>
              <a:gd name="T94" fmla="*/ 245 w 397"/>
              <a:gd name="T95" fmla="*/ 392 h 415"/>
              <a:gd name="T96" fmla="*/ 295 w 397"/>
              <a:gd name="T97" fmla="*/ 373 h 415"/>
              <a:gd name="T98" fmla="*/ 306 w 397"/>
              <a:gd name="T99" fmla="*/ 357 h 415"/>
              <a:gd name="T100" fmla="*/ 371 w 397"/>
              <a:gd name="T101" fmla="*/ 269 h 415"/>
              <a:gd name="T102" fmla="*/ 297 w 397"/>
              <a:gd name="T103" fmla="*/ 323 h 415"/>
              <a:gd name="T104" fmla="*/ 252 w 397"/>
              <a:gd name="T105" fmla="*/ 317 h 415"/>
              <a:gd name="T106" fmla="*/ 149 w 397"/>
              <a:gd name="T107" fmla="*/ 340 h 415"/>
              <a:gd name="T108" fmla="*/ 113 w 397"/>
              <a:gd name="T109" fmla="*/ 320 h 415"/>
              <a:gd name="T110" fmla="*/ 117 w 397"/>
              <a:gd name="T111" fmla="*/ 278 h 415"/>
              <a:gd name="T112" fmla="*/ 71 w 397"/>
              <a:gd name="T113" fmla="*/ 251 h 415"/>
              <a:gd name="T114" fmla="*/ 121 w 397"/>
              <a:gd name="T115" fmla="*/ 134 h 415"/>
              <a:gd name="T116" fmla="*/ 97 w 397"/>
              <a:gd name="T117" fmla="*/ 124 h 415"/>
              <a:gd name="T118" fmla="*/ 188 w 397"/>
              <a:gd name="T119" fmla="*/ 43 h 415"/>
              <a:gd name="T120" fmla="*/ 315 w 397"/>
              <a:gd name="T121" fmla="*/ 329 h 415"/>
              <a:gd name="T122" fmla="*/ 379 w 397"/>
              <a:gd name="T123" fmla="*/ 2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415">
                <a:moveTo>
                  <a:pt x="386" y="211"/>
                </a:moveTo>
                <a:cubicBezTo>
                  <a:pt x="377" y="244"/>
                  <a:pt x="397" y="180"/>
                  <a:pt x="374" y="131"/>
                </a:cubicBezTo>
                <a:cubicBezTo>
                  <a:pt x="364" y="127"/>
                  <a:pt x="378" y="135"/>
                  <a:pt x="381" y="176"/>
                </a:cubicBezTo>
                <a:cubicBezTo>
                  <a:pt x="372" y="146"/>
                  <a:pt x="371" y="153"/>
                  <a:pt x="375" y="147"/>
                </a:cubicBezTo>
                <a:cubicBezTo>
                  <a:pt x="371" y="126"/>
                  <a:pt x="359" y="116"/>
                  <a:pt x="368" y="123"/>
                </a:cubicBezTo>
                <a:cubicBezTo>
                  <a:pt x="370" y="125"/>
                  <a:pt x="373" y="122"/>
                  <a:pt x="370" y="120"/>
                </a:cubicBezTo>
                <a:cubicBezTo>
                  <a:pt x="366" y="116"/>
                  <a:pt x="360" y="112"/>
                  <a:pt x="355" y="109"/>
                </a:cubicBezTo>
                <a:cubicBezTo>
                  <a:pt x="351" y="104"/>
                  <a:pt x="338" y="73"/>
                  <a:pt x="320" y="66"/>
                </a:cubicBezTo>
                <a:cubicBezTo>
                  <a:pt x="295" y="44"/>
                  <a:pt x="269" y="33"/>
                  <a:pt x="240" y="31"/>
                </a:cubicBezTo>
                <a:cubicBezTo>
                  <a:pt x="133" y="0"/>
                  <a:pt x="42" y="90"/>
                  <a:pt x="39" y="179"/>
                </a:cubicBezTo>
                <a:cubicBezTo>
                  <a:pt x="0" y="236"/>
                  <a:pt x="58" y="388"/>
                  <a:pt x="167" y="400"/>
                </a:cubicBezTo>
                <a:cubicBezTo>
                  <a:pt x="170" y="401"/>
                  <a:pt x="170" y="401"/>
                  <a:pt x="170" y="401"/>
                </a:cubicBezTo>
                <a:cubicBezTo>
                  <a:pt x="173" y="404"/>
                  <a:pt x="173" y="404"/>
                  <a:pt x="173" y="404"/>
                </a:cubicBezTo>
                <a:cubicBezTo>
                  <a:pt x="204" y="408"/>
                  <a:pt x="193" y="405"/>
                  <a:pt x="197" y="410"/>
                </a:cubicBezTo>
                <a:cubicBezTo>
                  <a:pt x="199" y="413"/>
                  <a:pt x="206" y="410"/>
                  <a:pt x="209" y="408"/>
                </a:cubicBezTo>
                <a:cubicBezTo>
                  <a:pt x="209" y="415"/>
                  <a:pt x="238" y="408"/>
                  <a:pt x="245" y="406"/>
                </a:cubicBezTo>
                <a:cubicBezTo>
                  <a:pt x="294" y="399"/>
                  <a:pt x="297" y="377"/>
                  <a:pt x="304" y="373"/>
                </a:cubicBezTo>
                <a:cubicBezTo>
                  <a:pt x="306" y="385"/>
                  <a:pt x="360" y="329"/>
                  <a:pt x="356" y="322"/>
                </a:cubicBezTo>
                <a:cubicBezTo>
                  <a:pt x="366" y="305"/>
                  <a:pt x="395" y="225"/>
                  <a:pt x="390" y="211"/>
                </a:cubicBezTo>
                <a:cubicBezTo>
                  <a:pt x="389" y="209"/>
                  <a:pt x="386" y="211"/>
                  <a:pt x="386" y="211"/>
                </a:cubicBezTo>
                <a:close/>
                <a:moveTo>
                  <a:pt x="261" y="40"/>
                </a:moveTo>
                <a:cubicBezTo>
                  <a:pt x="283" y="46"/>
                  <a:pt x="297" y="55"/>
                  <a:pt x="311" y="66"/>
                </a:cubicBezTo>
                <a:cubicBezTo>
                  <a:pt x="309" y="68"/>
                  <a:pt x="311" y="70"/>
                  <a:pt x="313" y="70"/>
                </a:cubicBezTo>
                <a:cubicBezTo>
                  <a:pt x="318" y="69"/>
                  <a:pt x="332" y="86"/>
                  <a:pt x="335" y="90"/>
                </a:cubicBezTo>
                <a:cubicBezTo>
                  <a:pt x="309" y="70"/>
                  <a:pt x="252" y="38"/>
                  <a:pt x="261" y="40"/>
                </a:cubicBezTo>
                <a:close/>
                <a:moveTo>
                  <a:pt x="259" y="45"/>
                </a:moveTo>
                <a:cubicBezTo>
                  <a:pt x="252" y="43"/>
                  <a:pt x="245" y="42"/>
                  <a:pt x="243" y="42"/>
                </a:cubicBezTo>
                <a:cubicBezTo>
                  <a:pt x="241" y="44"/>
                  <a:pt x="241" y="44"/>
                  <a:pt x="241" y="44"/>
                </a:cubicBezTo>
                <a:cubicBezTo>
                  <a:pt x="231" y="38"/>
                  <a:pt x="235" y="40"/>
                  <a:pt x="228" y="36"/>
                </a:cubicBezTo>
                <a:cubicBezTo>
                  <a:pt x="249" y="36"/>
                  <a:pt x="251" y="38"/>
                  <a:pt x="259" y="45"/>
                </a:cubicBezTo>
                <a:close/>
                <a:moveTo>
                  <a:pt x="189" y="31"/>
                </a:moveTo>
                <a:cubicBezTo>
                  <a:pt x="184" y="32"/>
                  <a:pt x="184" y="31"/>
                  <a:pt x="184" y="31"/>
                </a:cubicBezTo>
                <a:lnTo>
                  <a:pt x="189" y="31"/>
                </a:lnTo>
                <a:close/>
                <a:moveTo>
                  <a:pt x="209" y="32"/>
                </a:moveTo>
                <a:cubicBezTo>
                  <a:pt x="211" y="33"/>
                  <a:pt x="192" y="34"/>
                  <a:pt x="165" y="45"/>
                </a:cubicBezTo>
                <a:cubicBezTo>
                  <a:pt x="81" y="83"/>
                  <a:pt x="184" y="25"/>
                  <a:pt x="209" y="32"/>
                </a:cubicBezTo>
                <a:close/>
                <a:moveTo>
                  <a:pt x="185" y="47"/>
                </a:moveTo>
                <a:cubicBezTo>
                  <a:pt x="152" y="64"/>
                  <a:pt x="128" y="69"/>
                  <a:pt x="99" y="99"/>
                </a:cubicBezTo>
                <a:cubicBezTo>
                  <a:pt x="110" y="84"/>
                  <a:pt x="149" y="52"/>
                  <a:pt x="185" y="47"/>
                </a:cubicBezTo>
                <a:close/>
                <a:moveTo>
                  <a:pt x="170" y="35"/>
                </a:moveTo>
                <a:cubicBezTo>
                  <a:pt x="153" y="41"/>
                  <a:pt x="136" y="49"/>
                  <a:pt x="122" y="60"/>
                </a:cubicBezTo>
                <a:cubicBezTo>
                  <a:pt x="116" y="61"/>
                  <a:pt x="110" y="62"/>
                  <a:pt x="105" y="64"/>
                </a:cubicBezTo>
                <a:cubicBezTo>
                  <a:pt x="121" y="48"/>
                  <a:pt x="142" y="38"/>
                  <a:pt x="170" y="35"/>
                </a:cubicBezTo>
                <a:close/>
                <a:moveTo>
                  <a:pt x="84" y="92"/>
                </a:moveTo>
                <a:cubicBezTo>
                  <a:pt x="90" y="81"/>
                  <a:pt x="94" y="73"/>
                  <a:pt x="114" y="67"/>
                </a:cubicBezTo>
                <a:cubicBezTo>
                  <a:pt x="84" y="88"/>
                  <a:pt x="74" y="110"/>
                  <a:pt x="84" y="92"/>
                </a:cubicBezTo>
                <a:close/>
                <a:moveTo>
                  <a:pt x="114" y="74"/>
                </a:moveTo>
                <a:cubicBezTo>
                  <a:pt x="101" y="86"/>
                  <a:pt x="110" y="78"/>
                  <a:pt x="87" y="103"/>
                </a:cubicBezTo>
                <a:cubicBezTo>
                  <a:pt x="82" y="106"/>
                  <a:pt x="80" y="108"/>
                  <a:pt x="79" y="109"/>
                </a:cubicBezTo>
                <a:cubicBezTo>
                  <a:pt x="88" y="96"/>
                  <a:pt x="96" y="87"/>
                  <a:pt x="114" y="74"/>
                </a:cubicBezTo>
                <a:close/>
                <a:moveTo>
                  <a:pt x="119" y="344"/>
                </a:moveTo>
                <a:cubicBezTo>
                  <a:pt x="117" y="345"/>
                  <a:pt x="117" y="346"/>
                  <a:pt x="117" y="346"/>
                </a:cubicBezTo>
                <a:cubicBezTo>
                  <a:pt x="115" y="344"/>
                  <a:pt x="113" y="342"/>
                  <a:pt x="111" y="340"/>
                </a:cubicBezTo>
                <a:cubicBezTo>
                  <a:pt x="116" y="338"/>
                  <a:pt x="113" y="337"/>
                  <a:pt x="119" y="344"/>
                </a:cubicBezTo>
                <a:close/>
                <a:moveTo>
                  <a:pt x="115" y="322"/>
                </a:moveTo>
                <a:cubicBezTo>
                  <a:pt x="147" y="301"/>
                  <a:pt x="176" y="276"/>
                  <a:pt x="117" y="325"/>
                </a:cubicBezTo>
                <a:lnTo>
                  <a:pt x="115" y="322"/>
                </a:lnTo>
                <a:close/>
                <a:moveTo>
                  <a:pt x="139" y="360"/>
                </a:moveTo>
                <a:cubicBezTo>
                  <a:pt x="136" y="362"/>
                  <a:pt x="136" y="361"/>
                  <a:pt x="136" y="361"/>
                </a:cubicBezTo>
                <a:cubicBezTo>
                  <a:pt x="130" y="358"/>
                  <a:pt x="123" y="353"/>
                  <a:pt x="119" y="349"/>
                </a:cubicBezTo>
                <a:cubicBezTo>
                  <a:pt x="126" y="346"/>
                  <a:pt x="121" y="349"/>
                  <a:pt x="139" y="360"/>
                </a:cubicBezTo>
                <a:close/>
                <a:moveTo>
                  <a:pt x="120" y="335"/>
                </a:moveTo>
                <a:cubicBezTo>
                  <a:pt x="126" y="340"/>
                  <a:pt x="126" y="339"/>
                  <a:pt x="125" y="340"/>
                </a:cubicBezTo>
                <a:cubicBezTo>
                  <a:pt x="123" y="339"/>
                  <a:pt x="121" y="337"/>
                  <a:pt x="120" y="335"/>
                </a:cubicBezTo>
                <a:close/>
                <a:moveTo>
                  <a:pt x="154" y="373"/>
                </a:moveTo>
                <a:cubicBezTo>
                  <a:pt x="153" y="375"/>
                  <a:pt x="153" y="375"/>
                  <a:pt x="153" y="375"/>
                </a:cubicBezTo>
                <a:cubicBezTo>
                  <a:pt x="150" y="373"/>
                  <a:pt x="151" y="373"/>
                  <a:pt x="151" y="373"/>
                </a:cubicBezTo>
                <a:lnTo>
                  <a:pt x="154" y="373"/>
                </a:lnTo>
                <a:close/>
                <a:moveTo>
                  <a:pt x="147" y="366"/>
                </a:moveTo>
                <a:cubicBezTo>
                  <a:pt x="149" y="364"/>
                  <a:pt x="150" y="365"/>
                  <a:pt x="150" y="365"/>
                </a:cubicBezTo>
                <a:cubicBezTo>
                  <a:pt x="155" y="367"/>
                  <a:pt x="154" y="367"/>
                  <a:pt x="147" y="366"/>
                </a:cubicBezTo>
                <a:close/>
                <a:moveTo>
                  <a:pt x="149" y="351"/>
                </a:moveTo>
                <a:cubicBezTo>
                  <a:pt x="148" y="350"/>
                  <a:pt x="146" y="348"/>
                  <a:pt x="144" y="347"/>
                </a:cubicBezTo>
                <a:cubicBezTo>
                  <a:pt x="159" y="340"/>
                  <a:pt x="159" y="335"/>
                  <a:pt x="149" y="351"/>
                </a:cubicBezTo>
                <a:close/>
                <a:moveTo>
                  <a:pt x="136" y="350"/>
                </a:moveTo>
                <a:cubicBezTo>
                  <a:pt x="138" y="350"/>
                  <a:pt x="138" y="350"/>
                  <a:pt x="138" y="350"/>
                </a:cubicBezTo>
                <a:cubicBezTo>
                  <a:pt x="150" y="358"/>
                  <a:pt x="145" y="357"/>
                  <a:pt x="136" y="350"/>
                </a:cubicBezTo>
                <a:close/>
                <a:moveTo>
                  <a:pt x="142" y="364"/>
                </a:moveTo>
                <a:cubicBezTo>
                  <a:pt x="142" y="364"/>
                  <a:pt x="142" y="364"/>
                  <a:pt x="142" y="364"/>
                </a:cubicBezTo>
                <a:close/>
                <a:moveTo>
                  <a:pt x="139" y="343"/>
                </a:moveTo>
                <a:cubicBezTo>
                  <a:pt x="137" y="342"/>
                  <a:pt x="136" y="341"/>
                  <a:pt x="135" y="340"/>
                </a:cubicBezTo>
                <a:cubicBezTo>
                  <a:pt x="153" y="329"/>
                  <a:pt x="169" y="315"/>
                  <a:pt x="186" y="306"/>
                </a:cubicBezTo>
                <a:cubicBezTo>
                  <a:pt x="172" y="320"/>
                  <a:pt x="154" y="330"/>
                  <a:pt x="139" y="343"/>
                </a:cubicBezTo>
                <a:close/>
                <a:moveTo>
                  <a:pt x="130" y="337"/>
                </a:moveTo>
                <a:cubicBezTo>
                  <a:pt x="129" y="335"/>
                  <a:pt x="128" y="334"/>
                  <a:pt x="126" y="332"/>
                </a:cubicBezTo>
                <a:cubicBezTo>
                  <a:pt x="145" y="321"/>
                  <a:pt x="158" y="310"/>
                  <a:pt x="176" y="299"/>
                </a:cubicBezTo>
                <a:cubicBezTo>
                  <a:pt x="164" y="314"/>
                  <a:pt x="146" y="326"/>
                  <a:pt x="130" y="337"/>
                </a:cubicBezTo>
                <a:close/>
                <a:moveTo>
                  <a:pt x="133" y="348"/>
                </a:moveTo>
                <a:cubicBezTo>
                  <a:pt x="131" y="347"/>
                  <a:pt x="130" y="346"/>
                  <a:pt x="128" y="344"/>
                </a:cubicBezTo>
                <a:cubicBezTo>
                  <a:pt x="135" y="350"/>
                  <a:pt x="134" y="346"/>
                  <a:pt x="133" y="348"/>
                </a:cubicBezTo>
                <a:close/>
                <a:moveTo>
                  <a:pt x="109" y="337"/>
                </a:moveTo>
                <a:cubicBezTo>
                  <a:pt x="109" y="337"/>
                  <a:pt x="110" y="336"/>
                  <a:pt x="112" y="335"/>
                </a:cubicBezTo>
                <a:cubicBezTo>
                  <a:pt x="110" y="336"/>
                  <a:pt x="109" y="337"/>
                  <a:pt x="109" y="337"/>
                </a:cubicBezTo>
                <a:close/>
                <a:moveTo>
                  <a:pt x="106" y="334"/>
                </a:moveTo>
                <a:cubicBezTo>
                  <a:pt x="105" y="333"/>
                  <a:pt x="104" y="331"/>
                  <a:pt x="103" y="330"/>
                </a:cubicBezTo>
                <a:cubicBezTo>
                  <a:pt x="108" y="327"/>
                  <a:pt x="107" y="326"/>
                  <a:pt x="109" y="330"/>
                </a:cubicBezTo>
                <a:cubicBezTo>
                  <a:pt x="109" y="330"/>
                  <a:pt x="110" y="331"/>
                  <a:pt x="106" y="334"/>
                </a:cubicBezTo>
                <a:close/>
                <a:moveTo>
                  <a:pt x="101" y="326"/>
                </a:moveTo>
                <a:cubicBezTo>
                  <a:pt x="102" y="325"/>
                  <a:pt x="103" y="324"/>
                  <a:pt x="105" y="323"/>
                </a:cubicBezTo>
                <a:cubicBezTo>
                  <a:pt x="106" y="324"/>
                  <a:pt x="106" y="324"/>
                  <a:pt x="101" y="326"/>
                </a:cubicBezTo>
                <a:close/>
                <a:moveTo>
                  <a:pt x="97" y="319"/>
                </a:moveTo>
                <a:cubicBezTo>
                  <a:pt x="98" y="318"/>
                  <a:pt x="99" y="316"/>
                  <a:pt x="101" y="314"/>
                </a:cubicBezTo>
                <a:cubicBezTo>
                  <a:pt x="101" y="317"/>
                  <a:pt x="101" y="317"/>
                  <a:pt x="101" y="317"/>
                </a:cubicBezTo>
                <a:cubicBezTo>
                  <a:pt x="98" y="319"/>
                  <a:pt x="100" y="317"/>
                  <a:pt x="97" y="319"/>
                </a:cubicBezTo>
                <a:close/>
                <a:moveTo>
                  <a:pt x="94" y="315"/>
                </a:moveTo>
                <a:cubicBezTo>
                  <a:pt x="106" y="304"/>
                  <a:pt x="117" y="291"/>
                  <a:pt x="131" y="281"/>
                </a:cubicBezTo>
                <a:cubicBezTo>
                  <a:pt x="120" y="292"/>
                  <a:pt x="106" y="304"/>
                  <a:pt x="94" y="315"/>
                </a:cubicBezTo>
                <a:close/>
                <a:moveTo>
                  <a:pt x="97" y="336"/>
                </a:moveTo>
                <a:cubicBezTo>
                  <a:pt x="94" y="334"/>
                  <a:pt x="94" y="334"/>
                  <a:pt x="94" y="334"/>
                </a:cubicBezTo>
                <a:cubicBezTo>
                  <a:pt x="96" y="333"/>
                  <a:pt x="96" y="333"/>
                  <a:pt x="96" y="333"/>
                </a:cubicBezTo>
                <a:cubicBezTo>
                  <a:pt x="98" y="335"/>
                  <a:pt x="99" y="337"/>
                  <a:pt x="101" y="339"/>
                </a:cubicBezTo>
                <a:cubicBezTo>
                  <a:pt x="99" y="342"/>
                  <a:pt x="99" y="342"/>
                  <a:pt x="99" y="342"/>
                </a:cubicBezTo>
                <a:cubicBezTo>
                  <a:pt x="100" y="344"/>
                  <a:pt x="103" y="343"/>
                  <a:pt x="103" y="343"/>
                </a:cubicBezTo>
                <a:cubicBezTo>
                  <a:pt x="113" y="354"/>
                  <a:pt x="119" y="358"/>
                  <a:pt x="120" y="359"/>
                </a:cubicBezTo>
                <a:cubicBezTo>
                  <a:pt x="109" y="357"/>
                  <a:pt x="99" y="350"/>
                  <a:pt x="90" y="342"/>
                </a:cubicBezTo>
                <a:cubicBezTo>
                  <a:pt x="94" y="343"/>
                  <a:pt x="94" y="343"/>
                  <a:pt x="94" y="343"/>
                </a:cubicBezTo>
                <a:cubicBezTo>
                  <a:pt x="99" y="345"/>
                  <a:pt x="102" y="338"/>
                  <a:pt x="97" y="336"/>
                </a:cubicBezTo>
                <a:close/>
                <a:moveTo>
                  <a:pt x="90" y="331"/>
                </a:moveTo>
                <a:cubicBezTo>
                  <a:pt x="87" y="329"/>
                  <a:pt x="87" y="329"/>
                  <a:pt x="87" y="329"/>
                </a:cubicBezTo>
                <a:cubicBezTo>
                  <a:pt x="88" y="328"/>
                  <a:pt x="90" y="327"/>
                  <a:pt x="92" y="326"/>
                </a:cubicBezTo>
                <a:cubicBezTo>
                  <a:pt x="94" y="329"/>
                  <a:pt x="94" y="327"/>
                  <a:pt x="90" y="331"/>
                </a:cubicBezTo>
                <a:close/>
                <a:moveTo>
                  <a:pt x="87" y="319"/>
                </a:moveTo>
                <a:cubicBezTo>
                  <a:pt x="89" y="322"/>
                  <a:pt x="88" y="320"/>
                  <a:pt x="84" y="326"/>
                </a:cubicBezTo>
                <a:cubicBezTo>
                  <a:pt x="80" y="321"/>
                  <a:pt x="80" y="323"/>
                  <a:pt x="84" y="317"/>
                </a:cubicBezTo>
                <a:cubicBezTo>
                  <a:pt x="84" y="319"/>
                  <a:pt x="87" y="319"/>
                  <a:pt x="87" y="319"/>
                </a:cubicBezTo>
                <a:close/>
                <a:moveTo>
                  <a:pt x="85" y="297"/>
                </a:moveTo>
                <a:cubicBezTo>
                  <a:pt x="117" y="276"/>
                  <a:pt x="110" y="280"/>
                  <a:pt x="88" y="303"/>
                </a:cubicBezTo>
                <a:cubicBezTo>
                  <a:pt x="87" y="301"/>
                  <a:pt x="86" y="299"/>
                  <a:pt x="85" y="297"/>
                </a:cubicBezTo>
                <a:close/>
                <a:moveTo>
                  <a:pt x="84" y="336"/>
                </a:moveTo>
                <a:cubicBezTo>
                  <a:pt x="82" y="335"/>
                  <a:pt x="82" y="335"/>
                  <a:pt x="82" y="335"/>
                </a:cubicBezTo>
                <a:lnTo>
                  <a:pt x="84" y="336"/>
                </a:lnTo>
                <a:close/>
                <a:moveTo>
                  <a:pt x="77" y="289"/>
                </a:moveTo>
                <a:cubicBezTo>
                  <a:pt x="76" y="287"/>
                  <a:pt x="76" y="287"/>
                  <a:pt x="76" y="287"/>
                </a:cubicBezTo>
                <a:lnTo>
                  <a:pt x="77" y="289"/>
                </a:lnTo>
                <a:close/>
                <a:moveTo>
                  <a:pt x="76" y="273"/>
                </a:moveTo>
                <a:cubicBezTo>
                  <a:pt x="115" y="244"/>
                  <a:pt x="116" y="254"/>
                  <a:pt x="81" y="286"/>
                </a:cubicBezTo>
                <a:cubicBezTo>
                  <a:pt x="79" y="281"/>
                  <a:pt x="78" y="277"/>
                  <a:pt x="76" y="273"/>
                </a:cubicBezTo>
                <a:close/>
                <a:moveTo>
                  <a:pt x="77" y="302"/>
                </a:moveTo>
                <a:cubicBezTo>
                  <a:pt x="83" y="315"/>
                  <a:pt x="84" y="307"/>
                  <a:pt x="78" y="318"/>
                </a:cubicBezTo>
                <a:cubicBezTo>
                  <a:pt x="73" y="311"/>
                  <a:pt x="68" y="302"/>
                  <a:pt x="74" y="312"/>
                </a:cubicBezTo>
                <a:cubicBezTo>
                  <a:pt x="76" y="315"/>
                  <a:pt x="80" y="311"/>
                  <a:pt x="78" y="308"/>
                </a:cubicBezTo>
                <a:cubicBezTo>
                  <a:pt x="77" y="307"/>
                  <a:pt x="76" y="305"/>
                  <a:pt x="75" y="304"/>
                </a:cubicBezTo>
                <a:lnTo>
                  <a:pt x="77" y="302"/>
                </a:lnTo>
                <a:close/>
                <a:moveTo>
                  <a:pt x="81" y="300"/>
                </a:moveTo>
                <a:cubicBezTo>
                  <a:pt x="83" y="304"/>
                  <a:pt x="83" y="304"/>
                  <a:pt x="83" y="304"/>
                </a:cubicBezTo>
                <a:lnTo>
                  <a:pt x="81" y="300"/>
                </a:lnTo>
                <a:close/>
                <a:moveTo>
                  <a:pt x="64" y="162"/>
                </a:moveTo>
                <a:cubicBezTo>
                  <a:pt x="67" y="165"/>
                  <a:pt x="67" y="165"/>
                  <a:pt x="67" y="165"/>
                </a:cubicBezTo>
                <a:cubicBezTo>
                  <a:pt x="64" y="178"/>
                  <a:pt x="68" y="170"/>
                  <a:pt x="59" y="181"/>
                </a:cubicBezTo>
                <a:cubicBezTo>
                  <a:pt x="60" y="175"/>
                  <a:pt x="61" y="168"/>
                  <a:pt x="62" y="162"/>
                </a:cubicBezTo>
                <a:lnTo>
                  <a:pt x="64" y="162"/>
                </a:lnTo>
                <a:close/>
                <a:moveTo>
                  <a:pt x="63" y="158"/>
                </a:moveTo>
                <a:cubicBezTo>
                  <a:pt x="64" y="155"/>
                  <a:pt x="65" y="151"/>
                  <a:pt x="68" y="139"/>
                </a:cubicBezTo>
                <a:cubicBezTo>
                  <a:pt x="77" y="138"/>
                  <a:pt x="75" y="133"/>
                  <a:pt x="70" y="153"/>
                </a:cubicBezTo>
                <a:cubicBezTo>
                  <a:pt x="69" y="155"/>
                  <a:pt x="67" y="157"/>
                  <a:pt x="66" y="158"/>
                </a:cubicBezTo>
                <a:lnTo>
                  <a:pt x="63" y="158"/>
                </a:lnTo>
                <a:close/>
                <a:moveTo>
                  <a:pt x="65" y="229"/>
                </a:moveTo>
                <a:cubicBezTo>
                  <a:pt x="66" y="223"/>
                  <a:pt x="64" y="219"/>
                  <a:pt x="65" y="213"/>
                </a:cubicBezTo>
                <a:cubicBezTo>
                  <a:pt x="73" y="208"/>
                  <a:pt x="66" y="210"/>
                  <a:pt x="65" y="229"/>
                </a:cubicBezTo>
                <a:close/>
                <a:moveTo>
                  <a:pt x="64" y="256"/>
                </a:moveTo>
                <a:cubicBezTo>
                  <a:pt x="64" y="256"/>
                  <a:pt x="66" y="254"/>
                  <a:pt x="67" y="253"/>
                </a:cubicBezTo>
                <a:cubicBezTo>
                  <a:pt x="67" y="253"/>
                  <a:pt x="69" y="253"/>
                  <a:pt x="64" y="256"/>
                </a:cubicBezTo>
                <a:close/>
                <a:moveTo>
                  <a:pt x="65" y="208"/>
                </a:moveTo>
                <a:cubicBezTo>
                  <a:pt x="66" y="205"/>
                  <a:pt x="65" y="206"/>
                  <a:pt x="73" y="197"/>
                </a:cubicBezTo>
                <a:cubicBezTo>
                  <a:pt x="71" y="206"/>
                  <a:pt x="72" y="203"/>
                  <a:pt x="65" y="208"/>
                </a:cubicBezTo>
                <a:close/>
                <a:moveTo>
                  <a:pt x="64" y="181"/>
                </a:moveTo>
                <a:cubicBezTo>
                  <a:pt x="63" y="188"/>
                  <a:pt x="64" y="187"/>
                  <a:pt x="57" y="191"/>
                </a:cubicBezTo>
                <a:cubicBezTo>
                  <a:pt x="57" y="191"/>
                  <a:pt x="57" y="192"/>
                  <a:pt x="58" y="189"/>
                </a:cubicBezTo>
                <a:cubicBezTo>
                  <a:pt x="60" y="187"/>
                  <a:pt x="62" y="184"/>
                  <a:pt x="64" y="181"/>
                </a:cubicBezTo>
                <a:close/>
                <a:moveTo>
                  <a:pt x="62" y="193"/>
                </a:moveTo>
                <a:cubicBezTo>
                  <a:pt x="60" y="209"/>
                  <a:pt x="62" y="202"/>
                  <a:pt x="55" y="212"/>
                </a:cubicBezTo>
                <a:cubicBezTo>
                  <a:pt x="57" y="192"/>
                  <a:pt x="55" y="197"/>
                  <a:pt x="62" y="193"/>
                </a:cubicBezTo>
                <a:close/>
                <a:moveTo>
                  <a:pt x="60" y="211"/>
                </a:moveTo>
                <a:cubicBezTo>
                  <a:pt x="59" y="213"/>
                  <a:pt x="59" y="213"/>
                  <a:pt x="59" y="213"/>
                </a:cubicBezTo>
                <a:lnTo>
                  <a:pt x="60" y="211"/>
                </a:lnTo>
                <a:close/>
                <a:moveTo>
                  <a:pt x="60" y="217"/>
                </a:moveTo>
                <a:cubicBezTo>
                  <a:pt x="59" y="240"/>
                  <a:pt x="61" y="233"/>
                  <a:pt x="55" y="240"/>
                </a:cubicBezTo>
                <a:cubicBezTo>
                  <a:pt x="53" y="218"/>
                  <a:pt x="52" y="222"/>
                  <a:pt x="60" y="217"/>
                </a:cubicBezTo>
                <a:close/>
                <a:moveTo>
                  <a:pt x="65" y="238"/>
                </a:moveTo>
                <a:cubicBezTo>
                  <a:pt x="66" y="253"/>
                  <a:pt x="69" y="244"/>
                  <a:pt x="57" y="259"/>
                </a:cubicBezTo>
                <a:cubicBezTo>
                  <a:pt x="54" y="245"/>
                  <a:pt x="53" y="249"/>
                  <a:pt x="65" y="238"/>
                </a:cubicBezTo>
                <a:close/>
                <a:moveTo>
                  <a:pt x="68" y="258"/>
                </a:moveTo>
                <a:cubicBezTo>
                  <a:pt x="71" y="269"/>
                  <a:pt x="73" y="263"/>
                  <a:pt x="61" y="276"/>
                </a:cubicBezTo>
                <a:cubicBezTo>
                  <a:pt x="57" y="263"/>
                  <a:pt x="57" y="267"/>
                  <a:pt x="68" y="258"/>
                </a:cubicBezTo>
                <a:close/>
                <a:moveTo>
                  <a:pt x="73" y="324"/>
                </a:moveTo>
                <a:cubicBezTo>
                  <a:pt x="69" y="319"/>
                  <a:pt x="66" y="315"/>
                  <a:pt x="63" y="310"/>
                </a:cubicBezTo>
                <a:cubicBezTo>
                  <a:pt x="66" y="309"/>
                  <a:pt x="62" y="309"/>
                  <a:pt x="73" y="324"/>
                </a:cubicBezTo>
                <a:close/>
                <a:moveTo>
                  <a:pt x="73" y="299"/>
                </a:moveTo>
                <a:cubicBezTo>
                  <a:pt x="73" y="299"/>
                  <a:pt x="74" y="298"/>
                  <a:pt x="75" y="298"/>
                </a:cubicBezTo>
                <a:cubicBezTo>
                  <a:pt x="74" y="298"/>
                  <a:pt x="73" y="299"/>
                  <a:pt x="73" y="299"/>
                </a:cubicBezTo>
                <a:close/>
                <a:moveTo>
                  <a:pt x="74" y="263"/>
                </a:moveTo>
                <a:cubicBezTo>
                  <a:pt x="73" y="260"/>
                  <a:pt x="73" y="258"/>
                  <a:pt x="72" y="256"/>
                </a:cubicBezTo>
                <a:cubicBezTo>
                  <a:pt x="98" y="237"/>
                  <a:pt x="94" y="241"/>
                  <a:pt x="74" y="263"/>
                </a:cubicBezTo>
                <a:close/>
                <a:moveTo>
                  <a:pt x="73" y="276"/>
                </a:moveTo>
                <a:cubicBezTo>
                  <a:pt x="73" y="279"/>
                  <a:pt x="67" y="273"/>
                  <a:pt x="73" y="293"/>
                </a:cubicBezTo>
                <a:cubicBezTo>
                  <a:pt x="72" y="294"/>
                  <a:pt x="71" y="295"/>
                  <a:pt x="70" y="296"/>
                </a:cubicBezTo>
                <a:cubicBezTo>
                  <a:pt x="61" y="281"/>
                  <a:pt x="62" y="285"/>
                  <a:pt x="73" y="276"/>
                </a:cubicBezTo>
                <a:close/>
                <a:moveTo>
                  <a:pt x="69" y="234"/>
                </a:moveTo>
                <a:cubicBezTo>
                  <a:pt x="94" y="212"/>
                  <a:pt x="112" y="205"/>
                  <a:pt x="70" y="244"/>
                </a:cubicBezTo>
                <a:cubicBezTo>
                  <a:pt x="70" y="241"/>
                  <a:pt x="70" y="238"/>
                  <a:pt x="69" y="234"/>
                </a:cubicBezTo>
                <a:close/>
                <a:moveTo>
                  <a:pt x="75" y="206"/>
                </a:moveTo>
                <a:cubicBezTo>
                  <a:pt x="106" y="183"/>
                  <a:pt x="97" y="199"/>
                  <a:pt x="71" y="223"/>
                </a:cubicBezTo>
                <a:cubicBezTo>
                  <a:pt x="72" y="216"/>
                  <a:pt x="73" y="212"/>
                  <a:pt x="75" y="206"/>
                </a:cubicBezTo>
                <a:close/>
                <a:moveTo>
                  <a:pt x="66" y="199"/>
                </a:moveTo>
                <a:cubicBezTo>
                  <a:pt x="68" y="187"/>
                  <a:pt x="66" y="190"/>
                  <a:pt x="78" y="181"/>
                </a:cubicBezTo>
                <a:cubicBezTo>
                  <a:pt x="74" y="193"/>
                  <a:pt x="77" y="188"/>
                  <a:pt x="66" y="199"/>
                </a:cubicBezTo>
                <a:close/>
                <a:moveTo>
                  <a:pt x="70" y="174"/>
                </a:moveTo>
                <a:cubicBezTo>
                  <a:pt x="88" y="157"/>
                  <a:pt x="84" y="161"/>
                  <a:pt x="80" y="176"/>
                </a:cubicBezTo>
                <a:cubicBezTo>
                  <a:pt x="67" y="185"/>
                  <a:pt x="67" y="189"/>
                  <a:pt x="70" y="174"/>
                </a:cubicBezTo>
                <a:close/>
                <a:moveTo>
                  <a:pt x="92" y="172"/>
                </a:moveTo>
                <a:cubicBezTo>
                  <a:pt x="97" y="169"/>
                  <a:pt x="86" y="180"/>
                  <a:pt x="81" y="184"/>
                </a:cubicBezTo>
                <a:cubicBezTo>
                  <a:pt x="84" y="176"/>
                  <a:pt x="82" y="178"/>
                  <a:pt x="92" y="172"/>
                </a:cubicBezTo>
                <a:close/>
                <a:moveTo>
                  <a:pt x="72" y="168"/>
                </a:moveTo>
                <a:cubicBezTo>
                  <a:pt x="72" y="166"/>
                  <a:pt x="72" y="164"/>
                  <a:pt x="73" y="162"/>
                </a:cubicBezTo>
                <a:cubicBezTo>
                  <a:pt x="88" y="157"/>
                  <a:pt x="92" y="149"/>
                  <a:pt x="72" y="168"/>
                </a:cubicBezTo>
                <a:close/>
                <a:moveTo>
                  <a:pt x="91" y="136"/>
                </a:moveTo>
                <a:cubicBezTo>
                  <a:pt x="89" y="146"/>
                  <a:pt x="88" y="148"/>
                  <a:pt x="87" y="150"/>
                </a:cubicBezTo>
                <a:cubicBezTo>
                  <a:pt x="62" y="167"/>
                  <a:pt x="77" y="148"/>
                  <a:pt x="91" y="136"/>
                </a:cubicBezTo>
                <a:close/>
                <a:moveTo>
                  <a:pt x="78" y="143"/>
                </a:moveTo>
                <a:cubicBezTo>
                  <a:pt x="81" y="133"/>
                  <a:pt x="79" y="137"/>
                  <a:pt x="88" y="133"/>
                </a:cubicBezTo>
                <a:cubicBezTo>
                  <a:pt x="80" y="141"/>
                  <a:pt x="79" y="142"/>
                  <a:pt x="78" y="143"/>
                </a:cubicBezTo>
                <a:close/>
                <a:moveTo>
                  <a:pt x="83" y="131"/>
                </a:moveTo>
                <a:cubicBezTo>
                  <a:pt x="85" y="124"/>
                  <a:pt x="88" y="118"/>
                  <a:pt x="91" y="112"/>
                </a:cubicBezTo>
                <a:cubicBezTo>
                  <a:pt x="93" y="110"/>
                  <a:pt x="93" y="110"/>
                  <a:pt x="93" y="110"/>
                </a:cubicBezTo>
                <a:cubicBezTo>
                  <a:pt x="94" y="128"/>
                  <a:pt x="93" y="127"/>
                  <a:pt x="83" y="131"/>
                </a:cubicBezTo>
                <a:close/>
                <a:moveTo>
                  <a:pt x="82" y="113"/>
                </a:moveTo>
                <a:cubicBezTo>
                  <a:pt x="85" y="112"/>
                  <a:pt x="85" y="112"/>
                  <a:pt x="85" y="112"/>
                </a:cubicBezTo>
                <a:cubicBezTo>
                  <a:pt x="87" y="110"/>
                  <a:pt x="64" y="133"/>
                  <a:pt x="82" y="113"/>
                </a:cubicBezTo>
                <a:close/>
                <a:moveTo>
                  <a:pt x="80" y="123"/>
                </a:moveTo>
                <a:cubicBezTo>
                  <a:pt x="75" y="136"/>
                  <a:pt x="77" y="133"/>
                  <a:pt x="72" y="134"/>
                </a:cubicBezTo>
                <a:cubicBezTo>
                  <a:pt x="74" y="131"/>
                  <a:pt x="77" y="127"/>
                  <a:pt x="80" y="123"/>
                </a:cubicBezTo>
                <a:close/>
                <a:moveTo>
                  <a:pt x="69" y="106"/>
                </a:moveTo>
                <a:cubicBezTo>
                  <a:pt x="52" y="140"/>
                  <a:pt x="55" y="163"/>
                  <a:pt x="45" y="171"/>
                </a:cubicBezTo>
                <a:cubicBezTo>
                  <a:pt x="48" y="147"/>
                  <a:pt x="57" y="123"/>
                  <a:pt x="69" y="106"/>
                </a:cubicBezTo>
                <a:close/>
                <a:moveTo>
                  <a:pt x="53" y="179"/>
                </a:moveTo>
                <a:cubicBezTo>
                  <a:pt x="53" y="185"/>
                  <a:pt x="52" y="187"/>
                  <a:pt x="53" y="179"/>
                </a:cubicBezTo>
                <a:close/>
                <a:moveTo>
                  <a:pt x="49" y="239"/>
                </a:moveTo>
                <a:cubicBezTo>
                  <a:pt x="44" y="209"/>
                  <a:pt x="47" y="210"/>
                  <a:pt x="49" y="197"/>
                </a:cubicBezTo>
                <a:cubicBezTo>
                  <a:pt x="48" y="212"/>
                  <a:pt x="49" y="223"/>
                  <a:pt x="49" y="239"/>
                </a:cubicBezTo>
                <a:close/>
                <a:moveTo>
                  <a:pt x="50" y="193"/>
                </a:moveTo>
                <a:cubicBezTo>
                  <a:pt x="52" y="192"/>
                  <a:pt x="52" y="192"/>
                  <a:pt x="52" y="192"/>
                </a:cubicBezTo>
                <a:cubicBezTo>
                  <a:pt x="49" y="195"/>
                  <a:pt x="50" y="195"/>
                  <a:pt x="50" y="193"/>
                </a:cubicBezTo>
                <a:close/>
                <a:moveTo>
                  <a:pt x="38" y="189"/>
                </a:moveTo>
                <a:cubicBezTo>
                  <a:pt x="39" y="194"/>
                  <a:pt x="39" y="196"/>
                  <a:pt x="39" y="198"/>
                </a:cubicBezTo>
                <a:cubicBezTo>
                  <a:pt x="35" y="204"/>
                  <a:pt x="34" y="206"/>
                  <a:pt x="33" y="209"/>
                </a:cubicBezTo>
                <a:cubicBezTo>
                  <a:pt x="34" y="200"/>
                  <a:pt x="36" y="195"/>
                  <a:pt x="38" y="189"/>
                </a:cubicBezTo>
                <a:close/>
                <a:moveTo>
                  <a:pt x="39" y="205"/>
                </a:moveTo>
                <a:cubicBezTo>
                  <a:pt x="43" y="199"/>
                  <a:pt x="34" y="221"/>
                  <a:pt x="42" y="268"/>
                </a:cubicBezTo>
                <a:cubicBezTo>
                  <a:pt x="33" y="244"/>
                  <a:pt x="29" y="224"/>
                  <a:pt x="39" y="205"/>
                </a:cubicBezTo>
                <a:close/>
                <a:moveTo>
                  <a:pt x="57" y="314"/>
                </a:moveTo>
                <a:cubicBezTo>
                  <a:pt x="57" y="314"/>
                  <a:pt x="45" y="291"/>
                  <a:pt x="43" y="287"/>
                </a:cubicBezTo>
                <a:cubicBezTo>
                  <a:pt x="47" y="296"/>
                  <a:pt x="63" y="324"/>
                  <a:pt x="57" y="314"/>
                </a:cubicBezTo>
                <a:close/>
                <a:moveTo>
                  <a:pt x="43" y="237"/>
                </a:moveTo>
                <a:cubicBezTo>
                  <a:pt x="51" y="299"/>
                  <a:pt x="65" y="300"/>
                  <a:pt x="60" y="306"/>
                </a:cubicBezTo>
                <a:cubicBezTo>
                  <a:pt x="47" y="285"/>
                  <a:pt x="44" y="262"/>
                  <a:pt x="43" y="237"/>
                </a:cubicBezTo>
                <a:close/>
                <a:moveTo>
                  <a:pt x="61" y="320"/>
                </a:moveTo>
                <a:cubicBezTo>
                  <a:pt x="106" y="387"/>
                  <a:pt x="143" y="356"/>
                  <a:pt x="124" y="373"/>
                </a:cubicBezTo>
                <a:cubicBezTo>
                  <a:pt x="122" y="374"/>
                  <a:pt x="124" y="377"/>
                  <a:pt x="126" y="376"/>
                </a:cubicBezTo>
                <a:cubicBezTo>
                  <a:pt x="137" y="372"/>
                  <a:pt x="133" y="371"/>
                  <a:pt x="138" y="374"/>
                </a:cubicBezTo>
                <a:cubicBezTo>
                  <a:pt x="137" y="378"/>
                  <a:pt x="137" y="378"/>
                  <a:pt x="137" y="378"/>
                </a:cubicBezTo>
                <a:cubicBezTo>
                  <a:pt x="139" y="380"/>
                  <a:pt x="142" y="378"/>
                  <a:pt x="142" y="378"/>
                </a:cubicBezTo>
                <a:cubicBezTo>
                  <a:pt x="150" y="384"/>
                  <a:pt x="150" y="382"/>
                  <a:pt x="148" y="384"/>
                </a:cubicBezTo>
                <a:cubicBezTo>
                  <a:pt x="113" y="383"/>
                  <a:pt x="81" y="350"/>
                  <a:pt x="61" y="320"/>
                </a:cubicBezTo>
                <a:close/>
                <a:moveTo>
                  <a:pt x="156" y="394"/>
                </a:moveTo>
                <a:cubicBezTo>
                  <a:pt x="148" y="393"/>
                  <a:pt x="143" y="392"/>
                  <a:pt x="132" y="388"/>
                </a:cubicBezTo>
                <a:cubicBezTo>
                  <a:pt x="141" y="390"/>
                  <a:pt x="149" y="390"/>
                  <a:pt x="158" y="389"/>
                </a:cubicBezTo>
                <a:cubicBezTo>
                  <a:pt x="156" y="392"/>
                  <a:pt x="155" y="392"/>
                  <a:pt x="156" y="394"/>
                </a:cubicBezTo>
                <a:close/>
                <a:moveTo>
                  <a:pt x="164" y="369"/>
                </a:moveTo>
                <a:cubicBezTo>
                  <a:pt x="166" y="370"/>
                  <a:pt x="166" y="370"/>
                  <a:pt x="166" y="370"/>
                </a:cubicBezTo>
                <a:cubicBezTo>
                  <a:pt x="159" y="376"/>
                  <a:pt x="154" y="381"/>
                  <a:pt x="160" y="373"/>
                </a:cubicBezTo>
                <a:cubicBezTo>
                  <a:pt x="160" y="373"/>
                  <a:pt x="164" y="372"/>
                  <a:pt x="164" y="369"/>
                </a:cubicBezTo>
                <a:close/>
                <a:moveTo>
                  <a:pt x="161" y="358"/>
                </a:moveTo>
                <a:cubicBezTo>
                  <a:pt x="163" y="356"/>
                  <a:pt x="164" y="355"/>
                  <a:pt x="164" y="355"/>
                </a:cubicBezTo>
                <a:cubicBezTo>
                  <a:pt x="164" y="355"/>
                  <a:pt x="163" y="356"/>
                  <a:pt x="161" y="358"/>
                </a:cubicBezTo>
                <a:close/>
                <a:moveTo>
                  <a:pt x="165" y="378"/>
                </a:moveTo>
                <a:cubicBezTo>
                  <a:pt x="163" y="380"/>
                  <a:pt x="163" y="379"/>
                  <a:pt x="163" y="379"/>
                </a:cubicBezTo>
                <a:cubicBezTo>
                  <a:pt x="163" y="379"/>
                  <a:pt x="163" y="380"/>
                  <a:pt x="165" y="378"/>
                </a:cubicBezTo>
                <a:close/>
                <a:moveTo>
                  <a:pt x="167" y="396"/>
                </a:moveTo>
                <a:cubicBezTo>
                  <a:pt x="160" y="395"/>
                  <a:pt x="160" y="396"/>
                  <a:pt x="165" y="392"/>
                </a:cubicBezTo>
                <a:cubicBezTo>
                  <a:pt x="169" y="394"/>
                  <a:pt x="168" y="393"/>
                  <a:pt x="167" y="396"/>
                </a:cubicBezTo>
                <a:close/>
                <a:moveTo>
                  <a:pt x="177" y="371"/>
                </a:moveTo>
                <a:cubicBezTo>
                  <a:pt x="179" y="371"/>
                  <a:pt x="179" y="371"/>
                  <a:pt x="179" y="371"/>
                </a:cubicBezTo>
                <a:cubicBezTo>
                  <a:pt x="166" y="386"/>
                  <a:pt x="167" y="384"/>
                  <a:pt x="177" y="371"/>
                </a:cubicBezTo>
                <a:close/>
                <a:moveTo>
                  <a:pt x="172" y="355"/>
                </a:moveTo>
                <a:cubicBezTo>
                  <a:pt x="184" y="340"/>
                  <a:pt x="201" y="331"/>
                  <a:pt x="219" y="325"/>
                </a:cubicBezTo>
                <a:cubicBezTo>
                  <a:pt x="206" y="334"/>
                  <a:pt x="191" y="343"/>
                  <a:pt x="172" y="355"/>
                </a:cubicBezTo>
                <a:close/>
                <a:moveTo>
                  <a:pt x="204" y="347"/>
                </a:moveTo>
                <a:cubicBezTo>
                  <a:pt x="203" y="345"/>
                  <a:pt x="202" y="345"/>
                  <a:pt x="202" y="345"/>
                </a:cubicBezTo>
                <a:cubicBezTo>
                  <a:pt x="258" y="311"/>
                  <a:pt x="229" y="329"/>
                  <a:pt x="204" y="347"/>
                </a:cubicBezTo>
                <a:close/>
                <a:moveTo>
                  <a:pt x="176" y="361"/>
                </a:moveTo>
                <a:cubicBezTo>
                  <a:pt x="174" y="362"/>
                  <a:pt x="174" y="362"/>
                  <a:pt x="173" y="364"/>
                </a:cubicBezTo>
                <a:cubicBezTo>
                  <a:pt x="170" y="363"/>
                  <a:pt x="171" y="363"/>
                  <a:pt x="176" y="361"/>
                </a:cubicBezTo>
                <a:close/>
                <a:moveTo>
                  <a:pt x="181" y="386"/>
                </a:moveTo>
                <a:cubicBezTo>
                  <a:pt x="184" y="382"/>
                  <a:pt x="186" y="378"/>
                  <a:pt x="190" y="374"/>
                </a:cubicBezTo>
                <a:cubicBezTo>
                  <a:pt x="198" y="375"/>
                  <a:pt x="199" y="373"/>
                  <a:pt x="181" y="386"/>
                </a:cubicBezTo>
                <a:close/>
                <a:moveTo>
                  <a:pt x="189" y="360"/>
                </a:moveTo>
                <a:cubicBezTo>
                  <a:pt x="184" y="366"/>
                  <a:pt x="186" y="365"/>
                  <a:pt x="182" y="365"/>
                </a:cubicBezTo>
                <a:cubicBezTo>
                  <a:pt x="195" y="348"/>
                  <a:pt x="185" y="355"/>
                  <a:pt x="199" y="347"/>
                </a:cubicBezTo>
                <a:cubicBezTo>
                  <a:pt x="199" y="349"/>
                  <a:pt x="203" y="344"/>
                  <a:pt x="189" y="360"/>
                </a:cubicBezTo>
                <a:close/>
                <a:moveTo>
                  <a:pt x="198" y="396"/>
                </a:moveTo>
                <a:cubicBezTo>
                  <a:pt x="202" y="397"/>
                  <a:pt x="202" y="397"/>
                  <a:pt x="201" y="398"/>
                </a:cubicBezTo>
                <a:cubicBezTo>
                  <a:pt x="196" y="398"/>
                  <a:pt x="197" y="398"/>
                  <a:pt x="198" y="396"/>
                </a:cubicBezTo>
                <a:close/>
                <a:moveTo>
                  <a:pt x="195" y="365"/>
                </a:moveTo>
                <a:cubicBezTo>
                  <a:pt x="205" y="352"/>
                  <a:pt x="203" y="350"/>
                  <a:pt x="207" y="361"/>
                </a:cubicBezTo>
                <a:cubicBezTo>
                  <a:pt x="198" y="366"/>
                  <a:pt x="198" y="365"/>
                  <a:pt x="195" y="365"/>
                </a:cubicBezTo>
                <a:close/>
                <a:moveTo>
                  <a:pt x="208" y="377"/>
                </a:moveTo>
                <a:cubicBezTo>
                  <a:pt x="208" y="377"/>
                  <a:pt x="209" y="376"/>
                  <a:pt x="211" y="374"/>
                </a:cubicBezTo>
                <a:cubicBezTo>
                  <a:pt x="209" y="376"/>
                  <a:pt x="208" y="377"/>
                  <a:pt x="208" y="377"/>
                </a:cubicBezTo>
                <a:close/>
                <a:moveTo>
                  <a:pt x="215" y="390"/>
                </a:moveTo>
                <a:cubicBezTo>
                  <a:pt x="226" y="375"/>
                  <a:pt x="224" y="377"/>
                  <a:pt x="226" y="377"/>
                </a:cubicBezTo>
                <a:cubicBezTo>
                  <a:pt x="224" y="380"/>
                  <a:pt x="224" y="380"/>
                  <a:pt x="224" y="380"/>
                </a:cubicBezTo>
                <a:cubicBezTo>
                  <a:pt x="222" y="381"/>
                  <a:pt x="224" y="384"/>
                  <a:pt x="226" y="383"/>
                </a:cubicBezTo>
                <a:cubicBezTo>
                  <a:pt x="228" y="382"/>
                  <a:pt x="229" y="380"/>
                  <a:pt x="230" y="379"/>
                </a:cubicBezTo>
                <a:cubicBezTo>
                  <a:pt x="225" y="384"/>
                  <a:pt x="222" y="389"/>
                  <a:pt x="215" y="390"/>
                </a:cubicBezTo>
                <a:close/>
                <a:moveTo>
                  <a:pt x="215" y="368"/>
                </a:moveTo>
                <a:cubicBezTo>
                  <a:pt x="216" y="366"/>
                  <a:pt x="221" y="358"/>
                  <a:pt x="221" y="356"/>
                </a:cubicBezTo>
                <a:cubicBezTo>
                  <a:pt x="226" y="353"/>
                  <a:pt x="229" y="351"/>
                  <a:pt x="232" y="348"/>
                </a:cubicBezTo>
                <a:cubicBezTo>
                  <a:pt x="250" y="329"/>
                  <a:pt x="289" y="303"/>
                  <a:pt x="232" y="348"/>
                </a:cubicBezTo>
                <a:cubicBezTo>
                  <a:pt x="230" y="350"/>
                  <a:pt x="219" y="368"/>
                  <a:pt x="215" y="368"/>
                </a:cubicBezTo>
                <a:close/>
                <a:moveTo>
                  <a:pt x="229" y="372"/>
                </a:moveTo>
                <a:cubicBezTo>
                  <a:pt x="243" y="352"/>
                  <a:pt x="234" y="359"/>
                  <a:pt x="242" y="355"/>
                </a:cubicBezTo>
                <a:cubicBezTo>
                  <a:pt x="259" y="347"/>
                  <a:pt x="301" y="307"/>
                  <a:pt x="292" y="326"/>
                </a:cubicBezTo>
                <a:cubicBezTo>
                  <a:pt x="270" y="337"/>
                  <a:pt x="253" y="356"/>
                  <a:pt x="232" y="373"/>
                </a:cubicBezTo>
                <a:lnTo>
                  <a:pt x="229" y="372"/>
                </a:lnTo>
                <a:close/>
                <a:moveTo>
                  <a:pt x="244" y="382"/>
                </a:moveTo>
                <a:cubicBezTo>
                  <a:pt x="245" y="374"/>
                  <a:pt x="270" y="355"/>
                  <a:pt x="265" y="349"/>
                </a:cubicBezTo>
                <a:cubicBezTo>
                  <a:pt x="308" y="313"/>
                  <a:pt x="280" y="341"/>
                  <a:pt x="255" y="369"/>
                </a:cubicBezTo>
                <a:cubicBezTo>
                  <a:pt x="254" y="371"/>
                  <a:pt x="257" y="373"/>
                  <a:pt x="259" y="371"/>
                </a:cubicBezTo>
                <a:cubicBezTo>
                  <a:pt x="266" y="363"/>
                  <a:pt x="274" y="355"/>
                  <a:pt x="282" y="346"/>
                </a:cubicBezTo>
                <a:cubicBezTo>
                  <a:pt x="296" y="329"/>
                  <a:pt x="291" y="329"/>
                  <a:pt x="302" y="325"/>
                </a:cubicBezTo>
                <a:cubicBezTo>
                  <a:pt x="298" y="334"/>
                  <a:pt x="293" y="342"/>
                  <a:pt x="287" y="351"/>
                </a:cubicBezTo>
                <a:cubicBezTo>
                  <a:pt x="287" y="351"/>
                  <a:pt x="284" y="349"/>
                  <a:pt x="282" y="350"/>
                </a:cubicBezTo>
                <a:cubicBezTo>
                  <a:pt x="268" y="363"/>
                  <a:pt x="256" y="378"/>
                  <a:pt x="239" y="389"/>
                </a:cubicBezTo>
                <a:cubicBezTo>
                  <a:pt x="231" y="393"/>
                  <a:pt x="243" y="385"/>
                  <a:pt x="244" y="382"/>
                </a:cubicBezTo>
                <a:close/>
                <a:moveTo>
                  <a:pt x="240" y="396"/>
                </a:moveTo>
                <a:cubicBezTo>
                  <a:pt x="236" y="397"/>
                  <a:pt x="238" y="397"/>
                  <a:pt x="245" y="392"/>
                </a:cubicBezTo>
                <a:cubicBezTo>
                  <a:pt x="244" y="394"/>
                  <a:pt x="242" y="395"/>
                  <a:pt x="240" y="396"/>
                </a:cubicBezTo>
                <a:close/>
                <a:moveTo>
                  <a:pt x="279" y="388"/>
                </a:moveTo>
                <a:cubicBezTo>
                  <a:pt x="273" y="391"/>
                  <a:pt x="262" y="398"/>
                  <a:pt x="268" y="393"/>
                </a:cubicBezTo>
                <a:cubicBezTo>
                  <a:pt x="280" y="388"/>
                  <a:pt x="290" y="381"/>
                  <a:pt x="279" y="388"/>
                </a:cubicBezTo>
                <a:close/>
                <a:moveTo>
                  <a:pt x="295" y="373"/>
                </a:moveTo>
                <a:cubicBezTo>
                  <a:pt x="293" y="375"/>
                  <a:pt x="291" y="376"/>
                  <a:pt x="289" y="378"/>
                </a:cubicBezTo>
                <a:cubicBezTo>
                  <a:pt x="298" y="370"/>
                  <a:pt x="297" y="370"/>
                  <a:pt x="295" y="373"/>
                </a:cubicBezTo>
                <a:close/>
                <a:moveTo>
                  <a:pt x="262" y="391"/>
                </a:moveTo>
                <a:cubicBezTo>
                  <a:pt x="244" y="397"/>
                  <a:pt x="253" y="395"/>
                  <a:pt x="270" y="375"/>
                </a:cubicBezTo>
                <a:cubicBezTo>
                  <a:pt x="270" y="381"/>
                  <a:pt x="292" y="366"/>
                  <a:pt x="297" y="363"/>
                </a:cubicBezTo>
                <a:cubicBezTo>
                  <a:pt x="286" y="373"/>
                  <a:pt x="274" y="382"/>
                  <a:pt x="262" y="391"/>
                </a:cubicBezTo>
                <a:close/>
                <a:moveTo>
                  <a:pt x="305" y="366"/>
                </a:moveTo>
                <a:cubicBezTo>
                  <a:pt x="306" y="363"/>
                  <a:pt x="307" y="361"/>
                  <a:pt x="305" y="359"/>
                </a:cubicBezTo>
                <a:cubicBezTo>
                  <a:pt x="303" y="358"/>
                  <a:pt x="302" y="360"/>
                  <a:pt x="306" y="357"/>
                </a:cubicBezTo>
                <a:cubicBezTo>
                  <a:pt x="327" y="342"/>
                  <a:pt x="320" y="341"/>
                  <a:pt x="308" y="364"/>
                </a:cubicBezTo>
                <a:lnTo>
                  <a:pt x="305" y="366"/>
                </a:lnTo>
                <a:close/>
                <a:moveTo>
                  <a:pt x="317" y="356"/>
                </a:moveTo>
                <a:cubicBezTo>
                  <a:pt x="335" y="329"/>
                  <a:pt x="348" y="325"/>
                  <a:pt x="343" y="322"/>
                </a:cubicBezTo>
                <a:cubicBezTo>
                  <a:pt x="341" y="320"/>
                  <a:pt x="342" y="327"/>
                  <a:pt x="368" y="285"/>
                </a:cubicBezTo>
                <a:cubicBezTo>
                  <a:pt x="357" y="319"/>
                  <a:pt x="345" y="333"/>
                  <a:pt x="317" y="356"/>
                </a:cubicBezTo>
                <a:close/>
                <a:moveTo>
                  <a:pt x="371" y="269"/>
                </a:moveTo>
                <a:cubicBezTo>
                  <a:pt x="345" y="320"/>
                  <a:pt x="318" y="347"/>
                  <a:pt x="287" y="365"/>
                </a:cubicBezTo>
                <a:cubicBezTo>
                  <a:pt x="278" y="371"/>
                  <a:pt x="329" y="326"/>
                  <a:pt x="341" y="302"/>
                </a:cubicBezTo>
                <a:cubicBezTo>
                  <a:pt x="341" y="301"/>
                  <a:pt x="339" y="299"/>
                  <a:pt x="338" y="300"/>
                </a:cubicBezTo>
                <a:cubicBezTo>
                  <a:pt x="322" y="314"/>
                  <a:pt x="310" y="330"/>
                  <a:pt x="296" y="347"/>
                </a:cubicBezTo>
                <a:cubicBezTo>
                  <a:pt x="283" y="359"/>
                  <a:pt x="297" y="347"/>
                  <a:pt x="307" y="322"/>
                </a:cubicBezTo>
                <a:cubicBezTo>
                  <a:pt x="307" y="320"/>
                  <a:pt x="307" y="320"/>
                  <a:pt x="307" y="320"/>
                </a:cubicBezTo>
                <a:cubicBezTo>
                  <a:pt x="305" y="319"/>
                  <a:pt x="303" y="320"/>
                  <a:pt x="297" y="323"/>
                </a:cubicBezTo>
                <a:cubicBezTo>
                  <a:pt x="309" y="296"/>
                  <a:pt x="254" y="346"/>
                  <a:pt x="240" y="352"/>
                </a:cubicBezTo>
                <a:cubicBezTo>
                  <a:pt x="238" y="350"/>
                  <a:pt x="238" y="350"/>
                  <a:pt x="238" y="350"/>
                </a:cubicBezTo>
                <a:cubicBezTo>
                  <a:pt x="238" y="350"/>
                  <a:pt x="263" y="330"/>
                  <a:pt x="276" y="315"/>
                </a:cubicBezTo>
                <a:cubicBezTo>
                  <a:pt x="277" y="313"/>
                  <a:pt x="275" y="311"/>
                  <a:pt x="273" y="311"/>
                </a:cubicBezTo>
                <a:cubicBezTo>
                  <a:pt x="238" y="329"/>
                  <a:pt x="231" y="350"/>
                  <a:pt x="215" y="353"/>
                </a:cubicBezTo>
                <a:cubicBezTo>
                  <a:pt x="208" y="360"/>
                  <a:pt x="213" y="359"/>
                  <a:pt x="207" y="351"/>
                </a:cubicBezTo>
                <a:cubicBezTo>
                  <a:pt x="222" y="339"/>
                  <a:pt x="239" y="330"/>
                  <a:pt x="252" y="317"/>
                </a:cubicBezTo>
                <a:cubicBezTo>
                  <a:pt x="254" y="315"/>
                  <a:pt x="253" y="313"/>
                  <a:pt x="250" y="314"/>
                </a:cubicBezTo>
                <a:cubicBezTo>
                  <a:pt x="221" y="326"/>
                  <a:pt x="218" y="333"/>
                  <a:pt x="231" y="321"/>
                </a:cubicBezTo>
                <a:cubicBezTo>
                  <a:pt x="237" y="315"/>
                  <a:pt x="223" y="313"/>
                  <a:pt x="181" y="339"/>
                </a:cubicBezTo>
                <a:cubicBezTo>
                  <a:pt x="179" y="339"/>
                  <a:pt x="185" y="337"/>
                  <a:pt x="156" y="355"/>
                </a:cubicBezTo>
                <a:cubicBezTo>
                  <a:pt x="155" y="354"/>
                  <a:pt x="155" y="354"/>
                  <a:pt x="155" y="354"/>
                </a:cubicBezTo>
                <a:cubicBezTo>
                  <a:pt x="169" y="344"/>
                  <a:pt x="227" y="302"/>
                  <a:pt x="208" y="306"/>
                </a:cubicBezTo>
                <a:cubicBezTo>
                  <a:pt x="185" y="312"/>
                  <a:pt x="167" y="330"/>
                  <a:pt x="149" y="340"/>
                </a:cubicBezTo>
                <a:cubicBezTo>
                  <a:pt x="165" y="328"/>
                  <a:pt x="183" y="317"/>
                  <a:pt x="196" y="301"/>
                </a:cubicBezTo>
                <a:cubicBezTo>
                  <a:pt x="197" y="300"/>
                  <a:pt x="195" y="297"/>
                  <a:pt x="193" y="298"/>
                </a:cubicBezTo>
                <a:cubicBezTo>
                  <a:pt x="158" y="313"/>
                  <a:pt x="166" y="321"/>
                  <a:pt x="184" y="293"/>
                </a:cubicBezTo>
                <a:cubicBezTo>
                  <a:pt x="195" y="277"/>
                  <a:pt x="138" y="321"/>
                  <a:pt x="123" y="330"/>
                </a:cubicBezTo>
                <a:cubicBezTo>
                  <a:pt x="120" y="327"/>
                  <a:pt x="120" y="327"/>
                  <a:pt x="120" y="327"/>
                </a:cubicBezTo>
                <a:cubicBezTo>
                  <a:pt x="127" y="321"/>
                  <a:pt x="178" y="282"/>
                  <a:pt x="168" y="281"/>
                </a:cubicBezTo>
                <a:cubicBezTo>
                  <a:pt x="164" y="280"/>
                  <a:pt x="129" y="309"/>
                  <a:pt x="113" y="320"/>
                </a:cubicBezTo>
                <a:cubicBezTo>
                  <a:pt x="111" y="318"/>
                  <a:pt x="111" y="318"/>
                  <a:pt x="111" y="318"/>
                </a:cubicBezTo>
                <a:cubicBezTo>
                  <a:pt x="123" y="307"/>
                  <a:pt x="136" y="296"/>
                  <a:pt x="148" y="285"/>
                </a:cubicBezTo>
                <a:cubicBezTo>
                  <a:pt x="150" y="284"/>
                  <a:pt x="147" y="281"/>
                  <a:pt x="145" y="283"/>
                </a:cubicBezTo>
                <a:cubicBezTo>
                  <a:pt x="115" y="307"/>
                  <a:pt x="122" y="303"/>
                  <a:pt x="107" y="313"/>
                </a:cubicBezTo>
                <a:cubicBezTo>
                  <a:pt x="105" y="310"/>
                  <a:pt x="104" y="310"/>
                  <a:pt x="104" y="310"/>
                </a:cubicBezTo>
                <a:cubicBezTo>
                  <a:pt x="174" y="249"/>
                  <a:pt x="134" y="266"/>
                  <a:pt x="91" y="309"/>
                </a:cubicBezTo>
                <a:cubicBezTo>
                  <a:pt x="102" y="297"/>
                  <a:pt x="111" y="289"/>
                  <a:pt x="117" y="278"/>
                </a:cubicBezTo>
                <a:cubicBezTo>
                  <a:pt x="119" y="276"/>
                  <a:pt x="117" y="273"/>
                  <a:pt x="114" y="274"/>
                </a:cubicBezTo>
                <a:cubicBezTo>
                  <a:pt x="104" y="278"/>
                  <a:pt x="94" y="285"/>
                  <a:pt x="83" y="292"/>
                </a:cubicBezTo>
                <a:cubicBezTo>
                  <a:pt x="83" y="290"/>
                  <a:pt x="83" y="290"/>
                  <a:pt x="83" y="290"/>
                </a:cubicBezTo>
                <a:cubicBezTo>
                  <a:pt x="95" y="280"/>
                  <a:pt x="110" y="267"/>
                  <a:pt x="113" y="253"/>
                </a:cubicBezTo>
                <a:cubicBezTo>
                  <a:pt x="110" y="250"/>
                  <a:pt x="110" y="250"/>
                  <a:pt x="110" y="250"/>
                </a:cubicBezTo>
                <a:cubicBezTo>
                  <a:pt x="86" y="256"/>
                  <a:pt x="66" y="274"/>
                  <a:pt x="80" y="264"/>
                </a:cubicBezTo>
                <a:cubicBezTo>
                  <a:pt x="111" y="231"/>
                  <a:pt x="100" y="231"/>
                  <a:pt x="71" y="251"/>
                </a:cubicBezTo>
                <a:cubicBezTo>
                  <a:pt x="70" y="247"/>
                  <a:pt x="91" y="236"/>
                  <a:pt x="102" y="213"/>
                </a:cubicBezTo>
                <a:cubicBezTo>
                  <a:pt x="106" y="205"/>
                  <a:pt x="85" y="217"/>
                  <a:pt x="78" y="222"/>
                </a:cubicBezTo>
                <a:cubicBezTo>
                  <a:pt x="85" y="215"/>
                  <a:pt x="108" y="187"/>
                  <a:pt x="99" y="189"/>
                </a:cubicBezTo>
                <a:cubicBezTo>
                  <a:pt x="76" y="195"/>
                  <a:pt x="74" y="210"/>
                  <a:pt x="79" y="191"/>
                </a:cubicBezTo>
                <a:cubicBezTo>
                  <a:pt x="88" y="183"/>
                  <a:pt x="110" y="159"/>
                  <a:pt x="99" y="163"/>
                </a:cubicBezTo>
                <a:cubicBezTo>
                  <a:pt x="82" y="171"/>
                  <a:pt x="84" y="178"/>
                  <a:pt x="90" y="158"/>
                </a:cubicBezTo>
                <a:cubicBezTo>
                  <a:pt x="117" y="138"/>
                  <a:pt x="124" y="138"/>
                  <a:pt x="121" y="134"/>
                </a:cubicBezTo>
                <a:cubicBezTo>
                  <a:pt x="119" y="133"/>
                  <a:pt x="118" y="134"/>
                  <a:pt x="105" y="143"/>
                </a:cubicBezTo>
                <a:cubicBezTo>
                  <a:pt x="112" y="138"/>
                  <a:pt x="118" y="133"/>
                  <a:pt x="125" y="128"/>
                </a:cubicBezTo>
                <a:cubicBezTo>
                  <a:pt x="126" y="119"/>
                  <a:pt x="120" y="128"/>
                  <a:pt x="93" y="147"/>
                </a:cubicBezTo>
                <a:cubicBezTo>
                  <a:pt x="94" y="142"/>
                  <a:pt x="95" y="137"/>
                  <a:pt x="96" y="131"/>
                </a:cubicBezTo>
                <a:cubicBezTo>
                  <a:pt x="107" y="122"/>
                  <a:pt x="129" y="107"/>
                  <a:pt x="150" y="95"/>
                </a:cubicBezTo>
                <a:cubicBezTo>
                  <a:pt x="153" y="94"/>
                  <a:pt x="150" y="90"/>
                  <a:pt x="148" y="91"/>
                </a:cubicBezTo>
                <a:cubicBezTo>
                  <a:pt x="131" y="99"/>
                  <a:pt x="111" y="116"/>
                  <a:pt x="97" y="124"/>
                </a:cubicBezTo>
                <a:cubicBezTo>
                  <a:pt x="98" y="118"/>
                  <a:pt x="98" y="113"/>
                  <a:pt x="98" y="107"/>
                </a:cubicBezTo>
                <a:cubicBezTo>
                  <a:pt x="129" y="83"/>
                  <a:pt x="172" y="65"/>
                  <a:pt x="171" y="61"/>
                </a:cubicBezTo>
                <a:cubicBezTo>
                  <a:pt x="178" y="60"/>
                  <a:pt x="182" y="60"/>
                  <a:pt x="187" y="61"/>
                </a:cubicBezTo>
                <a:cubicBezTo>
                  <a:pt x="188" y="62"/>
                  <a:pt x="190" y="58"/>
                  <a:pt x="187" y="58"/>
                </a:cubicBezTo>
                <a:cubicBezTo>
                  <a:pt x="183" y="57"/>
                  <a:pt x="179" y="57"/>
                  <a:pt x="175" y="57"/>
                </a:cubicBezTo>
                <a:cubicBezTo>
                  <a:pt x="195" y="46"/>
                  <a:pt x="200" y="45"/>
                  <a:pt x="193" y="43"/>
                </a:cubicBezTo>
                <a:cubicBezTo>
                  <a:pt x="186" y="47"/>
                  <a:pt x="188" y="43"/>
                  <a:pt x="188" y="43"/>
                </a:cubicBezTo>
                <a:cubicBezTo>
                  <a:pt x="238" y="28"/>
                  <a:pt x="221" y="46"/>
                  <a:pt x="258" y="55"/>
                </a:cubicBezTo>
                <a:cubicBezTo>
                  <a:pt x="260" y="55"/>
                  <a:pt x="262" y="52"/>
                  <a:pt x="259" y="51"/>
                </a:cubicBezTo>
                <a:cubicBezTo>
                  <a:pt x="229" y="44"/>
                  <a:pt x="257" y="39"/>
                  <a:pt x="305" y="79"/>
                </a:cubicBezTo>
                <a:cubicBezTo>
                  <a:pt x="343" y="111"/>
                  <a:pt x="385" y="109"/>
                  <a:pt x="371" y="269"/>
                </a:cubicBezTo>
                <a:close/>
                <a:moveTo>
                  <a:pt x="315" y="329"/>
                </a:moveTo>
                <a:cubicBezTo>
                  <a:pt x="323" y="321"/>
                  <a:pt x="334" y="307"/>
                  <a:pt x="327" y="317"/>
                </a:cubicBezTo>
                <a:cubicBezTo>
                  <a:pt x="323" y="321"/>
                  <a:pt x="319" y="326"/>
                  <a:pt x="315" y="329"/>
                </a:cubicBezTo>
                <a:close/>
                <a:moveTo>
                  <a:pt x="156" y="347"/>
                </a:moveTo>
                <a:cubicBezTo>
                  <a:pt x="160" y="341"/>
                  <a:pt x="162" y="338"/>
                  <a:pt x="162" y="337"/>
                </a:cubicBezTo>
                <a:cubicBezTo>
                  <a:pt x="217" y="300"/>
                  <a:pt x="211" y="308"/>
                  <a:pt x="156" y="347"/>
                </a:cubicBezTo>
                <a:close/>
                <a:moveTo>
                  <a:pt x="379" y="230"/>
                </a:moveTo>
                <a:cubicBezTo>
                  <a:pt x="377" y="244"/>
                  <a:pt x="379" y="233"/>
                  <a:pt x="379" y="212"/>
                </a:cubicBezTo>
                <a:cubicBezTo>
                  <a:pt x="379" y="192"/>
                  <a:pt x="374" y="165"/>
                  <a:pt x="381" y="196"/>
                </a:cubicBezTo>
                <a:cubicBezTo>
                  <a:pt x="381" y="207"/>
                  <a:pt x="380" y="219"/>
                  <a:pt x="379" y="230"/>
                </a:cubicBezTo>
                <a:close/>
              </a:path>
            </a:pathLst>
          </a:custGeom>
          <a:solidFill>
            <a:schemeClr val="accent5">
              <a:lumMod val="60000"/>
              <a:lumOff val="4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5" name="Freeform 110"/>
          <p:cNvSpPr>
            <a:spLocks noEditPoints="1"/>
          </p:cNvSpPr>
          <p:nvPr>
            <p:custDataLst>
              <p:tags r:id="rId24"/>
            </p:custDataLst>
          </p:nvPr>
        </p:nvSpPr>
        <p:spPr bwMode="auto">
          <a:xfrm>
            <a:off x="1301433" y="2388870"/>
            <a:ext cx="249555" cy="266065"/>
          </a:xfrm>
          <a:custGeom>
            <a:avLst/>
            <a:gdLst>
              <a:gd name="T0" fmla="*/ 303 w 378"/>
              <a:gd name="T1" fmla="*/ 76 h 403"/>
              <a:gd name="T2" fmla="*/ 158 w 378"/>
              <a:gd name="T3" fmla="*/ 25 h 403"/>
              <a:gd name="T4" fmla="*/ 92 w 378"/>
              <a:gd name="T5" fmla="*/ 353 h 403"/>
              <a:gd name="T6" fmla="*/ 343 w 378"/>
              <a:gd name="T7" fmla="*/ 155 h 403"/>
              <a:gd name="T8" fmla="*/ 343 w 378"/>
              <a:gd name="T9" fmla="*/ 179 h 403"/>
              <a:gd name="T10" fmla="*/ 320 w 378"/>
              <a:gd name="T11" fmla="*/ 190 h 403"/>
              <a:gd name="T12" fmla="*/ 213 w 378"/>
              <a:gd name="T13" fmla="*/ 279 h 403"/>
              <a:gd name="T14" fmla="*/ 144 w 378"/>
              <a:gd name="T15" fmla="*/ 234 h 403"/>
              <a:gd name="T16" fmla="*/ 120 w 378"/>
              <a:gd name="T17" fmla="*/ 268 h 403"/>
              <a:gd name="T18" fmla="*/ 112 w 378"/>
              <a:gd name="T19" fmla="*/ 84 h 403"/>
              <a:gd name="T20" fmla="*/ 141 w 378"/>
              <a:gd name="T21" fmla="*/ 129 h 403"/>
              <a:gd name="T22" fmla="*/ 214 w 378"/>
              <a:gd name="T23" fmla="*/ 141 h 403"/>
              <a:gd name="T24" fmla="*/ 176 w 378"/>
              <a:gd name="T25" fmla="*/ 212 h 403"/>
              <a:gd name="T26" fmla="*/ 194 w 378"/>
              <a:gd name="T27" fmla="*/ 164 h 403"/>
              <a:gd name="T28" fmla="*/ 209 w 378"/>
              <a:gd name="T29" fmla="*/ 184 h 403"/>
              <a:gd name="T30" fmla="*/ 194 w 378"/>
              <a:gd name="T31" fmla="*/ 118 h 403"/>
              <a:gd name="T32" fmla="*/ 151 w 378"/>
              <a:gd name="T33" fmla="*/ 76 h 403"/>
              <a:gd name="T34" fmla="*/ 121 w 378"/>
              <a:gd name="T35" fmla="*/ 153 h 403"/>
              <a:gd name="T36" fmla="*/ 127 w 378"/>
              <a:gd name="T37" fmla="*/ 255 h 403"/>
              <a:gd name="T38" fmla="*/ 144 w 378"/>
              <a:gd name="T39" fmla="*/ 329 h 403"/>
              <a:gd name="T40" fmla="*/ 173 w 378"/>
              <a:gd name="T41" fmla="*/ 245 h 403"/>
              <a:gd name="T42" fmla="*/ 193 w 378"/>
              <a:gd name="T43" fmla="*/ 207 h 403"/>
              <a:gd name="T44" fmla="*/ 207 w 378"/>
              <a:gd name="T45" fmla="*/ 252 h 403"/>
              <a:gd name="T46" fmla="*/ 223 w 378"/>
              <a:gd name="T47" fmla="*/ 324 h 403"/>
              <a:gd name="T48" fmla="*/ 300 w 378"/>
              <a:gd name="T49" fmla="*/ 181 h 403"/>
              <a:gd name="T50" fmla="*/ 290 w 378"/>
              <a:gd name="T51" fmla="*/ 267 h 403"/>
              <a:gd name="T52" fmla="*/ 228 w 378"/>
              <a:gd name="T53" fmla="*/ 154 h 403"/>
              <a:gd name="T54" fmla="*/ 254 w 378"/>
              <a:gd name="T55" fmla="*/ 214 h 403"/>
              <a:gd name="T56" fmla="*/ 268 w 378"/>
              <a:gd name="T57" fmla="*/ 246 h 403"/>
              <a:gd name="T58" fmla="*/ 271 w 378"/>
              <a:gd name="T59" fmla="*/ 155 h 403"/>
              <a:gd name="T60" fmla="*/ 254 w 378"/>
              <a:gd name="T61" fmla="*/ 114 h 403"/>
              <a:gd name="T62" fmla="*/ 213 w 378"/>
              <a:gd name="T63" fmla="*/ 82 h 403"/>
              <a:gd name="T64" fmla="*/ 263 w 378"/>
              <a:gd name="T65" fmla="*/ 339 h 403"/>
              <a:gd name="T66" fmla="*/ 285 w 378"/>
              <a:gd name="T67" fmla="*/ 290 h 403"/>
              <a:gd name="T68" fmla="*/ 311 w 378"/>
              <a:gd name="T69" fmla="*/ 226 h 403"/>
              <a:gd name="T70" fmla="*/ 312 w 378"/>
              <a:gd name="T71" fmla="*/ 118 h 403"/>
              <a:gd name="T72" fmla="*/ 283 w 378"/>
              <a:gd name="T73" fmla="*/ 158 h 403"/>
              <a:gd name="T74" fmla="*/ 242 w 378"/>
              <a:gd name="T75" fmla="*/ 53 h 403"/>
              <a:gd name="T76" fmla="*/ 223 w 378"/>
              <a:gd name="T77" fmla="*/ 104 h 403"/>
              <a:gd name="T78" fmla="*/ 188 w 378"/>
              <a:gd name="T79" fmla="*/ 29 h 403"/>
              <a:gd name="T80" fmla="*/ 142 w 378"/>
              <a:gd name="T81" fmla="*/ 26 h 403"/>
              <a:gd name="T82" fmla="*/ 118 w 378"/>
              <a:gd name="T83" fmla="*/ 33 h 403"/>
              <a:gd name="T84" fmla="*/ 114 w 378"/>
              <a:gd name="T85" fmla="*/ 335 h 403"/>
              <a:gd name="T86" fmla="*/ 90 w 378"/>
              <a:gd name="T87" fmla="*/ 64 h 403"/>
              <a:gd name="T88" fmla="*/ 75 w 378"/>
              <a:gd name="T89" fmla="*/ 228 h 403"/>
              <a:gd name="T90" fmla="*/ 66 w 378"/>
              <a:gd name="T91" fmla="*/ 152 h 403"/>
              <a:gd name="T92" fmla="*/ 59 w 378"/>
              <a:gd name="T93" fmla="*/ 167 h 403"/>
              <a:gd name="T94" fmla="*/ 49 w 378"/>
              <a:gd name="T95" fmla="*/ 254 h 403"/>
              <a:gd name="T96" fmla="*/ 51 w 378"/>
              <a:gd name="T97" fmla="*/ 273 h 403"/>
              <a:gd name="T98" fmla="*/ 60 w 378"/>
              <a:gd name="T99" fmla="*/ 225 h 403"/>
              <a:gd name="T100" fmla="*/ 73 w 378"/>
              <a:gd name="T101" fmla="*/ 245 h 403"/>
              <a:gd name="T102" fmla="*/ 91 w 378"/>
              <a:gd name="T103" fmla="*/ 240 h 403"/>
              <a:gd name="T104" fmla="*/ 98 w 378"/>
              <a:gd name="T105" fmla="*/ 260 h 403"/>
              <a:gd name="T106" fmla="*/ 118 w 378"/>
              <a:gd name="T107" fmla="*/ 333 h 403"/>
              <a:gd name="T108" fmla="*/ 131 w 378"/>
              <a:gd name="T109" fmla="*/ 354 h 403"/>
              <a:gd name="T110" fmla="*/ 162 w 378"/>
              <a:gd name="T111" fmla="*/ 266 h 403"/>
              <a:gd name="T112" fmla="*/ 176 w 378"/>
              <a:gd name="T113" fmla="*/ 381 h 403"/>
              <a:gd name="T114" fmla="*/ 182 w 378"/>
              <a:gd name="T115" fmla="*/ 358 h 403"/>
              <a:gd name="T116" fmla="*/ 211 w 378"/>
              <a:gd name="T117" fmla="*/ 302 h 403"/>
              <a:gd name="T118" fmla="*/ 230 w 378"/>
              <a:gd name="T119" fmla="*/ 256 h 403"/>
              <a:gd name="T120" fmla="*/ 251 w 378"/>
              <a:gd name="T121" fmla="*/ 344 h 403"/>
              <a:gd name="T122" fmla="*/ 321 w 378"/>
              <a:gd name="T123" fmla="*/ 299 h 403"/>
              <a:gd name="T124" fmla="*/ 344 w 378"/>
              <a:gd name="T125" fmla="*/ 25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402">
                <a:moveTo>
                  <a:pt x="365" y="182"/>
                </a:moveTo>
                <a:cubicBezTo>
                  <a:pt x="362" y="179"/>
                  <a:pt x="362" y="179"/>
                  <a:pt x="362" y="179"/>
                </a:cubicBezTo>
                <a:cubicBezTo>
                  <a:pt x="367" y="176"/>
                  <a:pt x="370" y="175"/>
                  <a:pt x="370" y="172"/>
                </a:cubicBezTo>
                <a:cubicBezTo>
                  <a:pt x="369" y="170"/>
                  <a:pt x="368" y="168"/>
                  <a:pt x="366" y="168"/>
                </a:cubicBezTo>
                <a:cubicBezTo>
                  <a:pt x="356" y="168"/>
                  <a:pt x="363" y="172"/>
                  <a:pt x="356" y="150"/>
                </a:cubicBezTo>
                <a:cubicBezTo>
                  <a:pt x="355" y="147"/>
                  <a:pt x="352" y="147"/>
                  <a:pt x="351" y="149"/>
                </a:cubicBezTo>
                <a:cubicBezTo>
                  <a:pt x="351" y="144"/>
                  <a:pt x="349" y="140"/>
                  <a:pt x="348" y="135"/>
                </a:cubicBezTo>
                <a:cubicBezTo>
                  <a:pt x="341" y="130"/>
                  <a:pt x="345" y="147"/>
                  <a:pt x="343" y="117"/>
                </a:cubicBezTo>
                <a:cubicBezTo>
                  <a:pt x="343" y="117"/>
                  <a:pt x="341" y="114"/>
                  <a:pt x="339" y="116"/>
                </a:cubicBezTo>
                <a:cubicBezTo>
                  <a:pt x="329" y="127"/>
                  <a:pt x="335" y="131"/>
                  <a:pt x="333" y="101"/>
                </a:cubicBezTo>
                <a:cubicBezTo>
                  <a:pt x="332" y="93"/>
                  <a:pt x="322" y="108"/>
                  <a:pt x="318" y="116"/>
                </a:cubicBezTo>
                <a:cubicBezTo>
                  <a:pt x="319" y="112"/>
                  <a:pt x="322" y="110"/>
                  <a:pt x="320" y="107"/>
                </a:cubicBezTo>
                <a:cubicBezTo>
                  <a:pt x="319" y="106"/>
                  <a:pt x="319" y="110"/>
                  <a:pt x="320" y="91"/>
                </a:cubicBezTo>
                <a:cubicBezTo>
                  <a:pt x="320" y="88"/>
                  <a:pt x="317" y="86"/>
                  <a:pt x="315" y="89"/>
                </a:cubicBezTo>
                <a:cubicBezTo>
                  <a:pt x="310" y="94"/>
                  <a:pt x="307" y="101"/>
                  <a:pt x="303" y="107"/>
                </a:cubicBezTo>
                <a:cubicBezTo>
                  <a:pt x="301" y="108"/>
                  <a:pt x="301" y="108"/>
                  <a:pt x="301" y="108"/>
                </a:cubicBezTo>
                <a:cubicBezTo>
                  <a:pt x="303" y="93"/>
                  <a:pt x="300" y="98"/>
                  <a:pt x="309" y="91"/>
                </a:cubicBezTo>
                <a:cubicBezTo>
                  <a:pt x="313" y="89"/>
                  <a:pt x="311" y="83"/>
                  <a:pt x="306" y="84"/>
                </a:cubicBezTo>
                <a:cubicBezTo>
                  <a:pt x="301" y="84"/>
                  <a:pt x="303" y="87"/>
                  <a:pt x="303" y="76"/>
                </a:cubicBezTo>
                <a:cubicBezTo>
                  <a:pt x="304" y="73"/>
                  <a:pt x="301" y="71"/>
                  <a:pt x="299" y="72"/>
                </a:cubicBezTo>
                <a:cubicBezTo>
                  <a:pt x="297" y="72"/>
                  <a:pt x="292" y="79"/>
                  <a:pt x="291" y="81"/>
                </a:cubicBezTo>
                <a:cubicBezTo>
                  <a:pt x="291" y="74"/>
                  <a:pt x="292" y="63"/>
                  <a:pt x="285" y="67"/>
                </a:cubicBezTo>
                <a:cubicBezTo>
                  <a:pt x="286" y="49"/>
                  <a:pt x="288" y="30"/>
                  <a:pt x="269" y="51"/>
                </a:cubicBezTo>
                <a:cubicBezTo>
                  <a:pt x="260" y="63"/>
                  <a:pt x="263" y="68"/>
                  <a:pt x="262" y="52"/>
                </a:cubicBezTo>
                <a:cubicBezTo>
                  <a:pt x="266" y="49"/>
                  <a:pt x="265" y="45"/>
                  <a:pt x="262" y="44"/>
                </a:cubicBezTo>
                <a:cubicBezTo>
                  <a:pt x="262" y="42"/>
                  <a:pt x="262" y="41"/>
                  <a:pt x="261" y="39"/>
                </a:cubicBezTo>
                <a:cubicBezTo>
                  <a:pt x="261" y="37"/>
                  <a:pt x="258" y="36"/>
                  <a:pt x="257" y="38"/>
                </a:cubicBezTo>
                <a:cubicBezTo>
                  <a:pt x="252" y="43"/>
                  <a:pt x="256" y="43"/>
                  <a:pt x="243" y="44"/>
                </a:cubicBezTo>
                <a:cubicBezTo>
                  <a:pt x="242" y="25"/>
                  <a:pt x="242" y="25"/>
                  <a:pt x="242" y="25"/>
                </a:cubicBezTo>
                <a:cubicBezTo>
                  <a:pt x="239" y="18"/>
                  <a:pt x="225" y="41"/>
                  <a:pt x="222" y="48"/>
                </a:cubicBezTo>
                <a:cubicBezTo>
                  <a:pt x="219" y="49"/>
                  <a:pt x="216" y="50"/>
                  <a:pt x="214" y="50"/>
                </a:cubicBezTo>
                <a:cubicBezTo>
                  <a:pt x="216" y="35"/>
                  <a:pt x="214" y="38"/>
                  <a:pt x="218" y="36"/>
                </a:cubicBezTo>
                <a:cubicBezTo>
                  <a:pt x="223" y="34"/>
                  <a:pt x="221" y="27"/>
                  <a:pt x="216" y="28"/>
                </a:cubicBezTo>
                <a:cubicBezTo>
                  <a:pt x="186" y="32"/>
                  <a:pt x="197" y="39"/>
                  <a:pt x="194" y="21"/>
                </a:cubicBezTo>
                <a:cubicBezTo>
                  <a:pt x="193" y="18"/>
                  <a:pt x="190" y="17"/>
                  <a:pt x="188" y="18"/>
                </a:cubicBezTo>
                <a:cubicBezTo>
                  <a:pt x="186" y="21"/>
                  <a:pt x="186" y="21"/>
                  <a:pt x="186" y="21"/>
                </a:cubicBezTo>
                <a:cubicBezTo>
                  <a:pt x="183" y="18"/>
                  <a:pt x="181" y="20"/>
                  <a:pt x="176" y="20"/>
                </a:cubicBezTo>
                <a:cubicBezTo>
                  <a:pt x="177" y="0"/>
                  <a:pt x="169" y="8"/>
                  <a:pt x="158" y="25"/>
                </a:cubicBezTo>
                <a:cubicBezTo>
                  <a:pt x="155" y="26"/>
                  <a:pt x="152" y="27"/>
                  <a:pt x="150" y="28"/>
                </a:cubicBezTo>
                <a:cubicBezTo>
                  <a:pt x="150" y="21"/>
                  <a:pt x="151" y="14"/>
                  <a:pt x="144" y="16"/>
                </a:cubicBezTo>
                <a:cubicBezTo>
                  <a:pt x="137" y="19"/>
                  <a:pt x="131" y="26"/>
                  <a:pt x="126" y="32"/>
                </a:cubicBezTo>
                <a:cubicBezTo>
                  <a:pt x="126" y="26"/>
                  <a:pt x="127" y="21"/>
                  <a:pt x="122" y="20"/>
                </a:cubicBezTo>
                <a:cubicBezTo>
                  <a:pt x="116" y="19"/>
                  <a:pt x="104" y="36"/>
                  <a:pt x="101" y="41"/>
                </a:cubicBezTo>
                <a:cubicBezTo>
                  <a:pt x="96" y="49"/>
                  <a:pt x="97" y="49"/>
                  <a:pt x="97" y="46"/>
                </a:cubicBezTo>
                <a:cubicBezTo>
                  <a:pt x="94" y="32"/>
                  <a:pt x="80" y="54"/>
                  <a:pt x="73" y="66"/>
                </a:cubicBezTo>
                <a:cubicBezTo>
                  <a:pt x="72" y="61"/>
                  <a:pt x="66" y="59"/>
                  <a:pt x="58" y="72"/>
                </a:cubicBezTo>
                <a:cubicBezTo>
                  <a:pt x="21" y="99"/>
                  <a:pt x="0" y="217"/>
                  <a:pt x="24" y="230"/>
                </a:cubicBezTo>
                <a:cubicBezTo>
                  <a:pt x="23" y="239"/>
                  <a:pt x="25" y="270"/>
                  <a:pt x="30" y="263"/>
                </a:cubicBezTo>
                <a:cubicBezTo>
                  <a:pt x="41" y="245"/>
                  <a:pt x="25" y="270"/>
                  <a:pt x="37" y="289"/>
                </a:cubicBezTo>
                <a:cubicBezTo>
                  <a:pt x="39" y="289"/>
                  <a:pt x="39" y="289"/>
                  <a:pt x="39" y="289"/>
                </a:cubicBezTo>
                <a:cubicBezTo>
                  <a:pt x="39" y="300"/>
                  <a:pt x="40" y="310"/>
                  <a:pt x="44" y="320"/>
                </a:cubicBezTo>
                <a:cubicBezTo>
                  <a:pt x="50" y="321"/>
                  <a:pt x="48" y="321"/>
                  <a:pt x="57" y="317"/>
                </a:cubicBezTo>
                <a:cubicBezTo>
                  <a:pt x="56" y="326"/>
                  <a:pt x="61" y="354"/>
                  <a:pt x="67" y="347"/>
                </a:cubicBezTo>
                <a:cubicBezTo>
                  <a:pt x="69" y="344"/>
                  <a:pt x="71" y="342"/>
                  <a:pt x="72" y="339"/>
                </a:cubicBezTo>
                <a:cubicBezTo>
                  <a:pt x="75" y="349"/>
                  <a:pt x="76" y="340"/>
                  <a:pt x="65" y="355"/>
                </a:cubicBezTo>
                <a:cubicBezTo>
                  <a:pt x="63" y="358"/>
                  <a:pt x="65" y="362"/>
                  <a:pt x="70" y="361"/>
                </a:cubicBezTo>
                <a:cubicBezTo>
                  <a:pt x="77" y="359"/>
                  <a:pt x="85" y="356"/>
                  <a:pt x="92" y="353"/>
                </a:cubicBezTo>
                <a:cubicBezTo>
                  <a:pt x="93" y="354"/>
                  <a:pt x="97" y="359"/>
                  <a:pt x="98" y="359"/>
                </a:cubicBezTo>
                <a:cubicBezTo>
                  <a:pt x="104" y="381"/>
                  <a:pt x="108" y="385"/>
                  <a:pt x="117" y="353"/>
                </a:cubicBezTo>
                <a:cubicBezTo>
                  <a:pt x="124" y="371"/>
                  <a:pt x="126" y="360"/>
                  <a:pt x="127" y="371"/>
                </a:cubicBezTo>
                <a:cubicBezTo>
                  <a:pt x="128" y="380"/>
                  <a:pt x="131" y="388"/>
                  <a:pt x="138" y="395"/>
                </a:cubicBezTo>
                <a:cubicBezTo>
                  <a:pt x="154" y="394"/>
                  <a:pt x="157" y="349"/>
                  <a:pt x="157" y="363"/>
                </a:cubicBezTo>
                <a:cubicBezTo>
                  <a:pt x="157" y="373"/>
                  <a:pt x="156" y="385"/>
                  <a:pt x="161" y="391"/>
                </a:cubicBezTo>
                <a:cubicBezTo>
                  <a:pt x="163" y="394"/>
                  <a:pt x="168" y="395"/>
                  <a:pt x="171" y="390"/>
                </a:cubicBezTo>
                <a:cubicBezTo>
                  <a:pt x="181" y="385"/>
                  <a:pt x="178" y="383"/>
                  <a:pt x="182" y="391"/>
                </a:cubicBezTo>
                <a:cubicBezTo>
                  <a:pt x="185" y="396"/>
                  <a:pt x="191" y="391"/>
                  <a:pt x="195" y="386"/>
                </a:cubicBezTo>
                <a:cubicBezTo>
                  <a:pt x="200" y="403"/>
                  <a:pt x="208" y="401"/>
                  <a:pt x="218" y="386"/>
                </a:cubicBezTo>
                <a:cubicBezTo>
                  <a:pt x="220" y="394"/>
                  <a:pt x="220" y="394"/>
                  <a:pt x="226" y="393"/>
                </a:cubicBezTo>
                <a:cubicBezTo>
                  <a:pt x="239" y="381"/>
                  <a:pt x="232" y="375"/>
                  <a:pt x="238" y="385"/>
                </a:cubicBezTo>
                <a:cubicBezTo>
                  <a:pt x="241" y="386"/>
                  <a:pt x="241" y="386"/>
                  <a:pt x="241" y="386"/>
                </a:cubicBezTo>
                <a:cubicBezTo>
                  <a:pt x="243" y="386"/>
                  <a:pt x="244" y="386"/>
                  <a:pt x="246" y="383"/>
                </a:cubicBezTo>
                <a:cubicBezTo>
                  <a:pt x="306" y="383"/>
                  <a:pt x="343" y="290"/>
                  <a:pt x="356" y="232"/>
                </a:cubicBezTo>
                <a:cubicBezTo>
                  <a:pt x="361" y="229"/>
                  <a:pt x="365" y="227"/>
                  <a:pt x="375" y="219"/>
                </a:cubicBezTo>
                <a:cubicBezTo>
                  <a:pt x="378" y="216"/>
                  <a:pt x="375" y="211"/>
                  <a:pt x="371" y="211"/>
                </a:cubicBezTo>
                <a:cubicBezTo>
                  <a:pt x="354" y="214"/>
                  <a:pt x="362" y="220"/>
                  <a:pt x="365" y="182"/>
                </a:cubicBezTo>
                <a:close/>
                <a:moveTo>
                  <a:pt x="343" y="155"/>
                </a:moveTo>
                <a:cubicBezTo>
                  <a:pt x="344" y="141"/>
                  <a:pt x="343" y="144"/>
                  <a:pt x="345" y="141"/>
                </a:cubicBezTo>
                <a:cubicBezTo>
                  <a:pt x="350" y="162"/>
                  <a:pt x="346" y="151"/>
                  <a:pt x="343" y="171"/>
                </a:cubicBezTo>
                <a:cubicBezTo>
                  <a:pt x="339" y="172"/>
                  <a:pt x="341" y="174"/>
                  <a:pt x="343" y="155"/>
                </a:cubicBezTo>
                <a:close/>
                <a:moveTo>
                  <a:pt x="331" y="194"/>
                </a:moveTo>
                <a:cubicBezTo>
                  <a:pt x="348" y="187"/>
                  <a:pt x="341" y="183"/>
                  <a:pt x="345" y="199"/>
                </a:cubicBezTo>
                <a:cubicBezTo>
                  <a:pt x="339" y="201"/>
                  <a:pt x="333" y="202"/>
                  <a:pt x="328" y="204"/>
                </a:cubicBezTo>
                <a:cubicBezTo>
                  <a:pt x="330" y="193"/>
                  <a:pt x="329" y="195"/>
                  <a:pt x="331" y="194"/>
                </a:cubicBezTo>
                <a:close/>
                <a:moveTo>
                  <a:pt x="327" y="187"/>
                </a:moveTo>
                <a:cubicBezTo>
                  <a:pt x="326" y="184"/>
                  <a:pt x="326" y="184"/>
                  <a:pt x="326" y="184"/>
                </a:cubicBezTo>
                <a:cubicBezTo>
                  <a:pt x="329" y="183"/>
                  <a:pt x="329" y="183"/>
                  <a:pt x="329" y="183"/>
                </a:cubicBezTo>
                <a:cubicBezTo>
                  <a:pt x="329" y="186"/>
                  <a:pt x="329" y="186"/>
                  <a:pt x="329" y="186"/>
                </a:cubicBezTo>
                <a:lnTo>
                  <a:pt x="327" y="187"/>
                </a:lnTo>
                <a:close/>
                <a:moveTo>
                  <a:pt x="334" y="173"/>
                </a:moveTo>
                <a:cubicBezTo>
                  <a:pt x="335" y="169"/>
                  <a:pt x="335" y="165"/>
                  <a:pt x="336" y="162"/>
                </a:cubicBezTo>
                <a:cubicBezTo>
                  <a:pt x="338" y="161"/>
                  <a:pt x="338" y="161"/>
                  <a:pt x="338" y="161"/>
                </a:cubicBezTo>
                <a:cubicBezTo>
                  <a:pt x="338" y="165"/>
                  <a:pt x="337" y="169"/>
                  <a:pt x="336" y="173"/>
                </a:cubicBezTo>
                <a:lnTo>
                  <a:pt x="334" y="173"/>
                </a:lnTo>
                <a:close/>
                <a:moveTo>
                  <a:pt x="338" y="181"/>
                </a:moveTo>
                <a:cubicBezTo>
                  <a:pt x="341" y="180"/>
                  <a:pt x="343" y="179"/>
                  <a:pt x="343" y="179"/>
                </a:cubicBezTo>
                <a:cubicBezTo>
                  <a:pt x="343" y="179"/>
                  <a:pt x="341" y="180"/>
                  <a:pt x="338" y="181"/>
                </a:cubicBezTo>
                <a:close/>
                <a:moveTo>
                  <a:pt x="333" y="134"/>
                </a:moveTo>
                <a:cubicBezTo>
                  <a:pt x="335" y="129"/>
                  <a:pt x="337" y="125"/>
                  <a:pt x="339" y="122"/>
                </a:cubicBezTo>
                <a:cubicBezTo>
                  <a:pt x="340" y="147"/>
                  <a:pt x="340" y="137"/>
                  <a:pt x="334" y="152"/>
                </a:cubicBezTo>
                <a:cubicBezTo>
                  <a:pt x="329" y="153"/>
                  <a:pt x="331" y="156"/>
                  <a:pt x="333" y="134"/>
                </a:cubicBezTo>
                <a:close/>
                <a:moveTo>
                  <a:pt x="330" y="174"/>
                </a:moveTo>
                <a:cubicBezTo>
                  <a:pt x="327" y="175"/>
                  <a:pt x="327" y="175"/>
                  <a:pt x="327" y="175"/>
                </a:cubicBezTo>
                <a:cubicBezTo>
                  <a:pt x="328" y="172"/>
                  <a:pt x="328" y="169"/>
                  <a:pt x="329" y="166"/>
                </a:cubicBezTo>
                <a:cubicBezTo>
                  <a:pt x="333" y="164"/>
                  <a:pt x="331" y="163"/>
                  <a:pt x="330" y="174"/>
                </a:cubicBezTo>
                <a:close/>
                <a:moveTo>
                  <a:pt x="315" y="142"/>
                </a:moveTo>
                <a:cubicBezTo>
                  <a:pt x="319" y="140"/>
                  <a:pt x="318" y="137"/>
                  <a:pt x="316" y="135"/>
                </a:cubicBezTo>
                <a:cubicBezTo>
                  <a:pt x="317" y="127"/>
                  <a:pt x="324" y="114"/>
                  <a:pt x="328" y="108"/>
                </a:cubicBezTo>
                <a:cubicBezTo>
                  <a:pt x="330" y="137"/>
                  <a:pt x="327" y="135"/>
                  <a:pt x="322" y="154"/>
                </a:cubicBezTo>
                <a:cubicBezTo>
                  <a:pt x="311" y="155"/>
                  <a:pt x="313" y="159"/>
                  <a:pt x="315" y="142"/>
                </a:cubicBezTo>
                <a:close/>
                <a:moveTo>
                  <a:pt x="324" y="169"/>
                </a:moveTo>
                <a:cubicBezTo>
                  <a:pt x="324" y="171"/>
                  <a:pt x="323" y="174"/>
                  <a:pt x="322" y="176"/>
                </a:cubicBezTo>
                <a:cubicBezTo>
                  <a:pt x="323" y="168"/>
                  <a:pt x="323" y="169"/>
                  <a:pt x="324" y="169"/>
                </a:cubicBezTo>
                <a:close/>
                <a:moveTo>
                  <a:pt x="321" y="185"/>
                </a:moveTo>
                <a:cubicBezTo>
                  <a:pt x="320" y="188"/>
                  <a:pt x="320" y="190"/>
                  <a:pt x="320" y="190"/>
                </a:cubicBezTo>
                <a:cubicBezTo>
                  <a:pt x="320" y="190"/>
                  <a:pt x="320" y="188"/>
                  <a:pt x="321" y="185"/>
                </a:cubicBezTo>
                <a:close/>
                <a:moveTo>
                  <a:pt x="248" y="298"/>
                </a:moveTo>
                <a:cubicBezTo>
                  <a:pt x="249" y="292"/>
                  <a:pt x="246" y="294"/>
                  <a:pt x="259" y="288"/>
                </a:cubicBezTo>
                <a:cubicBezTo>
                  <a:pt x="258" y="294"/>
                  <a:pt x="260" y="292"/>
                  <a:pt x="248" y="298"/>
                </a:cubicBezTo>
                <a:close/>
                <a:moveTo>
                  <a:pt x="256" y="355"/>
                </a:moveTo>
                <a:cubicBezTo>
                  <a:pt x="257" y="351"/>
                  <a:pt x="257" y="351"/>
                  <a:pt x="257" y="351"/>
                </a:cubicBezTo>
                <a:cubicBezTo>
                  <a:pt x="257" y="355"/>
                  <a:pt x="258" y="354"/>
                  <a:pt x="256" y="355"/>
                </a:cubicBezTo>
                <a:close/>
                <a:moveTo>
                  <a:pt x="233" y="243"/>
                </a:moveTo>
                <a:cubicBezTo>
                  <a:pt x="233" y="240"/>
                  <a:pt x="233" y="240"/>
                  <a:pt x="233" y="240"/>
                </a:cubicBezTo>
                <a:cubicBezTo>
                  <a:pt x="236" y="239"/>
                  <a:pt x="238" y="238"/>
                  <a:pt x="241" y="237"/>
                </a:cubicBezTo>
                <a:cubicBezTo>
                  <a:pt x="240" y="240"/>
                  <a:pt x="242" y="238"/>
                  <a:pt x="233" y="243"/>
                </a:cubicBezTo>
                <a:close/>
                <a:moveTo>
                  <a:pt x="240" y="297"/>
                </a:moveTo>
                <a:cubicBezTo>
                  <a:pt x="240" y="302"/>
                  <a:pt x="240" y="302"/>
                  <a:pt x="240" y="302"/>
                </a:cubicBezTo>
                <a:cubicBezTo>
                  <a:pt x="240" y="300"/>
                  <a:pt x="240" y="299"/>
                  <a:pt x="240" y="297"/>
                </a:cubicBezTo>
                <a:close/>
                <a:moveTo>
                  <a:pt x="217" y="262"/>
                </a:moveTo>
                <a:cubicBezTo>
                  <a:pt x="211" y="265"/>
                  <a:pt x="209" y="265"/>
                  <a:pt x="223" y="257"/>
                </a:cubicBezTo>
                <a:cubicBezTo>
                  <a:pt x="222" y="260"/>
                  <a:pt x="224" y="259"/>
                  <a:pt x="217" y="262"/>
                </a:cubicBezTo>
                <a:close/>
                <a:moveTo>
                  <a:pt x="219" y="270"/>
                </a:moveTo>
                <a:cubicBezTo>
                  <a:pt x="217" y="278"/>
                  <a:pt x="217" y="277"/>
                  <a:pt x="213" y="279"/>
                </a:cubicBezTo>
                <a:cubicBezTo>
                  <a:pt x="214" y="270"/>
                  <a:pt x="211" y="274"/>
                  <a:pt x="219" y="270"/>
                </a:cubicBezTo>
                <a:close/>
                <a:moveTo>
                  <a:pt x="146" y="291"/>
                </a:moveTo>
                <a:cubicBezTo>
                  <a:pt x="144" y="283"/>
                  <a:pt x="145" y="285"/>
                  <a:pt x="150" y="281"/>
                </a:cubicBezTo>
                <a:cubicBezTo>
                  <a:pt x="149" y="284"/>
                  <a:pt x="148" y="288"/>
                  <a:pt x="146" y="291"/>
                </a:cubicBezTo>
                <a:close/>
                <a:moveTo>
                  <a:pt x="148" y="299"/>
                </a:moveTo>
                <a:cubicBezTo>
                  <a:pt x="148" y="299"/>
                  <a:pt x="147" y="299"/>
                  <a:pt x="144" y="301"/>
                </a:cubicBezTo>
                <a:cubicBezTo>
                  <a:pt x="147" y="299"/>
                  <a:pt x="148" y="299"/>
                  <a:pt x="148" y="299"/>
                </a:cubicBezTo>
                <a:close/>
                <a:moveTo>
                  <a:pt x="146" y="275"/>
                </a:moveTo>
                <a:cubicBezTo>
                  <a:pt x="146" y="270"/>
                  <a:pt x="145" y="270"/>
                  <a:pt x="155" y="265"/>
                </a:cubicBezTo>
                <a:cubicBezTo>
                  <a:pt x="154" y="270"/>
                  <a:pt x="156" y="269"/>
                  <a:pt x="146" y="275"/>
                </a:cubicBezTo>
                <a:close/>
                <a:moveTo>
                  <a:pt x="146" y="260"/>
                </a:moveTo>
                <a:cubicBezTo>
                  <a:pt x="146" y="254"/>
                  <a:pt x="145" y="255"/>
                  <a:pt x="157" y="250"/>
                </a:cubicBezTo>
                <a:cubicBezTo>
                  <a:pt x="157" y="255"/>
                  <a:pt x="159" y="253"/>
                  <a:pt x="146" y="260"/>
                </a:cubicBezTo>
                <a:close/>
                <a:moveTo>
                  <a:pt x="157" y="236"/>
                </a:moveTo>
                <a:cubicBezTo>
                  <a:pt x="156" y="239"/>
                  <a:pt x="156" y="239"/>
                  <a:pt x="156" y="239"/>
                </a:cubicBezTo>
                <a:cubicBezTo>
                  <a:pt x="156" y="241"/>
                  <a:pt x="157" y="240"/>
                  <a:pt x="154" y="242"/>
                </a:cubicBezTo>
                <a:cubicBezTo>
                  <a:pt x="146" y="246"/>
                  <a:pt x="147" y="246"/>
                  <a:pt x="147" y="244"/>
                </a:cubicBezTo>
                <a:cubicBezTo>
                  <a:pt x="148" y="240"/>
                  <a:pt x="140" y="245"/>
                  <a:pt x="157" y="236"/>
                </a:cubicBezTo>
                <a:close/>
                <a:moveTo>
                  <a:pt x="144" y="234"/>
                </a:moveTo>
                <a:cubicBezTo>
                  <a:pt x="144" y="228"/>
                  <a:pt x="141" y="229"/>
                  <a:pt x="158" y="221"/>
                </a:cubicBezTo>
                <a:cubicBezTo>
                  <a:pt x="157" y="229"/>
                  <a:pt x="160" y="225"/>
                  <a:pt x="144" y="234"/>
                </a:cubicBezTo>
                <a:close/>
                <a:moveTo>
                  <a:pt x="113" y="221"/>
                </a:moveTo>
                <a:cubicBezTo>
                  <a:pt x="121" y="216"/>
                  <a:pt x="119" y="215"/>
                  <a:pt x="117" y="225"/>
                </a:cubicBezTo>
                <a:cubicBezTo>
                  <a:pt x="114" y="227"/>
                  <a:pt x="114" y="227"/>
                  <a:pt x="114" y="227"/>
                </a:cubicBezTo>
                <a:cubicBezTo>
                  <a:pt x="114" y="223"/>
                  <a:pt x="114" y="223"/>
                  <a:pt x="114" y="223"/>
                </a:cubicBezTo>
                <a:lnTo>
                  <a:pt x="113" y="221"/>
                </a:lnTo>
                <a:close/>
                <a:moveTo>
                  <a:pt x="121" y="258"/>
                </a:moveTo>
                <a:cubicBezTo>
                  <a:pt x="111" y="264"/>
                  <a:pt x="112" y="264"/>
                  <a:pt x="112" y="261"/>
                </a:cubicBezTo>
                <a:cubicBezTo>
                  <a:pt x="122" y="256"/>
                  <a:pt x="121" y="256"/>
                  <a:pt x="121" y="258"/>
                </a:cubicBezTo>
                <a:close/>
                <a:moveTo>
                  <a:pt x="121" y="241"/>
                </a:moveTo>
                <a:cubicBezTo>
                  <a:pt x="121" y="243"/>
                  <a:pt x="121" y="245"/>
                  <a:pt x="121" y="247"/>
                </a:cubicBezTo>
                <a:cubicBezTo>
                  <a:pt x="116" y="250"/>
                  <a:pt x="118" y="250"/>
                  <a:pt x="121" y="241"/>
                </a:cubicBezTo>
                <a:close/>
                <a:moveTo>
                  <a:pt x="120" y="209"/>
                </a:moveTo>
                <a:cubicBezTo>
                  <a:pt x="109" y="214"/>
                  <a:pt x="111" y="215"/>
                  <a:pt x="112" y="207"/>
                </a:cubicBezTo>
                <a:cubicBezTo>
                  <a:pt x="123" y="201"/>
                  <a:pt x="121" y="200"/>
                  <a:pt x="120" y="209"/>
                </a:cubicBezTo>
                <a:close/>
                <a:moveTo>
                  <a:pt x="120" y="268"/>
                </a:moveTo>
                <a:cubicBezTo>
                  <a:pt x="119" y="278"/>
                  <a:pt x="121" y="275"/>
                  <a:pt x="112" y="280"/>
                </a:cubicBezTo>
                <a:cubicBezTo>
                  <a:pt x="112" y="271"/>
                  <a:pt x="111" y="273"/>
                  <a:pt x="120" y="268"/>
                </a:cubicBezTo>
                <a:close/>
                <a:moveTo>
                  <a:pt x="119" y="302"/>
                </a:moveTo>
                <a:cubicBezTo>
                  <a:pt x="121" y="300"/>
                  <a:pt x="121" y="300"/>
                  <a:pt x="121" y="300"/>
                </a:cubicBezTo>
                <a:cubicBezTo>
                  <a:pt x="121" y="304"/>
                  <a:pt x="121" y="304"/>
                  <a:pt x="121" y="304"/>
                </a:cubicBezTo>
                <a:cubicBezTo>
                  <a:pt x="118" y="305"/>
                  <a:pt x="119" y="305"/>
                  <a:pt x="119" y="302"/>
                </a:cubicBezTo>
                <a:close/>
                <a:moveTo>
                  <a:pt x="120" y="291"/>
                </a:moveTo>
                <a:cubicBezTo>
                  <a:pt x="121" y="289"/>
                  <a:pt x="121" y="286"/>
                  <a:pt x="122" y="284"/>
                </a:cubicBezTo>
                <a:cubicBezTo>
                  <a:pt x="121" y="291"/>
                  <a:pt x="120" y="291"/>
                  <a:pt x="120" y="291"/>
                </a:cubicBezTo>
                <a:close/>
                <a:moveTo>
                  <a:pt x="113" y="198"/>
                </a:moveTo>
                <a:cubicBezTo>
                  <a:pt x="114" y="190"/>
                  <a:pt x="113" y="192"/>
                  <a:pt x="123" y="186"/>
                </a:cubicBezTo>
                <a:cubicBezTo>
                  <a:pt x="122" y="193"/>
                  <a:pt x="123" y="192"/>
                  <a:pt x="113" y="198"/>
                </a:cubicBezTo>
                <a:close/>
                <a:moveTo>
                  <a:pt x="110" y="104"/>
                </a:moveTo>
                <a:cubicBezTo>
                  <a:pt x="110" y="104"/>
                  <a:pt x="109" y="108"/>
                  <a:pt x="106" y="118"/>
                </a:cubicBezTo>
                <a:cubicBezTo>
                  <a:pt x="104" y="119"/>
                  <a:pt x="104" y="119"/>
                  <a:pt x="104" y="119"/>
                </a:cubicBezTo>
                <a:cubicBezTo>
                  <a:pt x="106" y="106"/>
                  <a:pt x="105" y="106"/>
                  <a:pt x="110" y="104"/>
                </a:cubicBezTo>
                <a:close/>
                <a:moveTo>
                  <a:pt x="112" y="84"/>
                </a:moveTo>
                <a:cubicBezTo>
                  <a:pt x="114" y="83"/>
                  <a:pt x="114" y="83"/>
                  <a:pt x="114" y="83"/>
                </a:cubicBezTo>
                <a:cubicBezTo>
                  <a:pt x="113" y="87"/>
                  <a:pt x="113" y="90"/>
                  <a:pt x="112" y="93"/>
                </a:cubicBezTo>
                <a:cubicBezTo>
                  <a:pt x="110" y="94"/>
                  <a:pt x="110" y="94"/>
                  <a:pt x="110" y="94"/>
                </a:cubicBezTo>
                <a:cubicBezTo>
                  <a:pt x="110" y="94"/>
                  <a:pt x="109" y="96"/>
                  <a:pt x="112" y="84"/>
                </a:cubicBezTo>
                <a:close/>
                <a:moveTo>
                  <a:pt x="117" y="123"/>
                </a:moveTo>
                <a:cubicBezTo>
                  <a:pt x="115" y="134"/>
                  <a:pt x="117" y="130"/>
                  <a:pt x="107" y="135"/>
                </a:cubicBezTo>
                <a:cubicBezTo>
                  <a:pt x="114" y="123"/>
                  <a:pt x="109" y="127"/>
                  <a:pt x="117" y="123"/>
                </a:cubicBezTo>
                <a:close/>
                <a:moveTo>
                  <a:pt x="116" y="175"/>
                </a:moveTo>
                <a:cubicBezTo>
                  <a:pt x="129" y="168"/>
                  <a:pt x="126" y="168"/>
                  <a:pt x="125" y="177"/>
                </a:cubicBezTo>
                <a:cubicBezTo>
                  <a:pt x="113" y="182"/>
                  <a:pt x="114" y="184"/>
                  <a:pt x="116" y="175"/>
                </a:cubicBezTo>
                <a:close/>
                <a:moveTo>
                  <a:pt x="136" y="155"/>
                </a:moveTo>
                <a:cubicBezTo>
                  <a:pt x="136" y="152"/>
                  <a:pt x="137" y="148"/>
                  <a:pt x="138" y="145"/>
                </a:cubicBezTo>
                <a:cubicBezTo>
                  <a:pt x="141" y="143"/>
                  <a:pt x="139" y="142"/>
                  <a:pt x="139" y="152"/>
                </a:cubicBezTo>
                <a:cubicBezTo>
                  <a:pt x="138" y="154"/>
                  <a:pt x="141" y="153"/>
                  <a:pt x="136" y="155"/>
                </a:cubicBezTo>
                <a:close/>
                <a:moveTo>
                  <a:pt x="134" y="82"/>
                </a:moveTo>
                <a:cubicBezTo>
                  <a:pt x="136" y="72"/>
                  <a:pt x="127" y="77"/>
                  <a:pt x="137" y="72"/>
                </a:cubicBezTo>
                <a:cubicBezTo>
                  <a:pt x="136" y="75"/>
                  <a:pt x="135" y="79"/>
                  <a:pt x="134" y="82"/>
                </a:cubicBezTo>
                <a:close/>
                <a:moveTo>
                  <a:pt x="150" y="157"/>
                </a:moveTo>
                <a:cubicBezTo>
                  <a:pt x="149" y="167"/>
                  <a:pt x="152" y="163"/>
                  <a:pt x="133" y="173"/>
                </a:cubicBezTo>
                <a:cubicBezTo>
                  <a:pt x="134" y="163"/>
                  <a:pt x="132" y="166"/>
                  <a:pt x="150" y="157"/>
                </a:cubicBezTo>
                <a:close/>
                <a:moveTo>
                  <a:pt x="141" y="129"/>
                </a:moveTo>
                <a:cubicBezTo>
                  <a:pt x="142" y="129"/>
                  <a:pt x="142" y="128"/>
                  <a:pt x="141" y="133"/>
                </a:cubicBezTo>
                <a:cubicBezTo>
                  <a:pt x="141" y="133"/>
                  <a:pt x="140" y="135"/>
                  <a:pt x="141" y="129"/>
                </a:cubicBezTo>
                <a:close/>
                <a:moveTo>
                  <a:pt x="219" y="178"/>
                </a:moveTo>
                <a:cubicBezTo>
                  <a:pt x="218" y="183"/>
                  <a:pt x="219" y="181"/>
                  <a:pt x="215" y="184"/>
                </a:cubicBezTo>
                <a:cubicBezTo>
                  <a:pt x="215" y="179"/>
                  <a:pt x="215" y="181"/>
                  <a:pt x="219" y="178"/>
                </a:cubicBezTo>
                <a:close/>
                <a:moveTo>
                  <a:pt x="217" y="171"/>
                </a:moveTo>
                <a:cubicBezTo>
                  <a:pt x="219" y="167"/>
                  <a:pt x="219" y="167"/>
                  <a:pt x="219" y="167"/>
                </a:cubicBezTo>
                <a:cubicBezTo>
                  <a:pt x="221" y="166"/>
                  <a:pt x="221" y="166"/>
                  <a:pt x="221" y="166"/>
                </a:cubicBezTo>
                <a:cubicBezTo>
                  <a:pt x="220" y="169"/>
                  <a:pt x="220" y="169"/>
                  <a:pt x="220" y="169"/>
                </a:cubicBezTo>
                <a:lnTo>
                  <a:pt x="217" y="171"/>
                </a:lnTo>
                <a:close/>
                <a:moveTo>
                  <a:pt x="217" y="191"/>
                </a:moveTo>
                <a:cubicBezTo>
                  <a:pt x="216" y="197"/>
                  <a:pt x="217" y="195"/>
                  <a:pt x="212" y="198"/>
                </a:cubicBezTo>
                <a:cubicBezTo>
                  <a:pt x="213" y="192"/>
                  <a:pt x="212" y="194"/>
                  <a:pt x="217" y="191"/>
                </a:cubicBezTo>
                <a:close/>
                <a:moveTo>
                  <a:pt x="216" y="233"/>
                </a:moveTo>
                <a:cubicBezTo>
                  <a:pt x="231" y="225"/>
                  <a:pt x="229" y="225"/>
                  <a:pt x="228" y="234"/>
                </a:cubicBezTo>
                <a:cubicBezTo>
                  <a:pt x="212" y="241"/>
                  <a:pt x="215" y="241"/>
                  <a:pt x="216" y="233"/>
                </a:cubicBezTo>
                <a:close/>
                <a:moveTo>
                  <a:pt x="225" y="247"/>
                </a:moveTo>
                <a:cubicBezTo>
                  <a:pt x="211" y="255"/>
                  <a:pt x="213" y="255"/>
                  <a:pt x="214" y="249"/>
                </a:cubicBezTo>
                <a:cubicBezTo>
                  <a:pt x="228" y="243"/>
                  <a:pt x="226" y="241"/>
                  <a:pt x="225" y="247"/>
                </a:cubicBezTo>
                <a:close/>
                <a:moveTo>
                  <a:pt x="207" y="149"/>
                </a:moveTo>
                <a:cubicBezTo>
                  <a:pt x="208" y="144"/>
                  <a:pt x="207" y="145"/>
                  <a:pt x="214" y="141"/>
                </a:cubicBezTo>
                <a:cubicBezTo>
                  <a:pt x="213" y="146"/>
                  <a:pt x="215" y="145"/>
                  <a:pt x="207" y="149"/>
                </a:cubicBezTo>
                <a:close/>
                <a:moveTo>
                  <a:pt x="212" y="155"/>
                </a:moveTo>
                <a:cubicBezTo>
                  <a:pt x="211" y="165"/>
                  <a:pt x="213" y="161"/>
                  <a:pt x="205" y="166"/>
                </a:cubicBezTo>
                <a:cubicBezTo>
                  <a:pt x="206" y="156"/>
                  <a:pt x="204" y="158"/>
                  <a:pt x="212" y="155"/>
                </a:cubicBezTo>
                <a:close/>
                <a:moveTo>
                  <a:pt x="163" y="166"/>
                </a:moveTo>
                <a:cubicBezTo>
                  <a:pt x="163" y="166"/>
                  <a:pt x="163" y="165"/>
                  <a:pt x="162" y="171"/>
                </a:cubicBezTo>
                <a:cubicBezTo>
                  <a:pt x="160" y="172"/>
                  <a:pt x="153" y="176"/>
                  <a:pt x="151" y="177"/>
                </a:cubicBezTo>
                <a:cubicBezTo>
                  <a:pt x="152" y="170"/>
                  <a:pt x="153" y="172"/>
                  <a:pt x="163" y="166"/>
                </a:cubicBezTo>
                <a:close/>
                <a:moveTo>
                  <a:pt x="152" y="145"/>
                </a:moveTo>
                <a:cubicBezTo>
                  <a:pt x="152" y="147"/>
                  <a:pt x="152" y="147"/>
                  <a:pt x="152" y="147"/>
                </a:cubicBezTo>
                <a:cubicBezTo>
                  <a:pt x="148" y="149"/>
                  <a:pt x="150" y="148"/>
                  <a:pt x="152" y="145"/>
                </a:cubicBezTo>
                <a:close/>
                <a:moveTo>
                  <a:pt x="156" y="155"/>
                </a:moveTo>
                <a:cubicBezTo>
                  <a:pt x="166" y="150"/>
                  <a:pt x="164" y="149"/>
                  <a:pt x="163" y="157"/>
                </a:cubicBezTo>
                <a:cubicBezTo>
                  <a:pt x="152" y="163"/>
                  <a:pt x="154" y="164"/>
                  <a:pt x="156" y="155"/>
                </a:cubicBezTo>
                <a:close/>
                <a:moveTo>
                  <a:pt x="158" y="144"/>
                </a:moveTo>
                <a:cubicBezTo>
                  <a:pt x="159" y="141"/>
                  <a:pt x="159" y="137"/>
                  <a:pt x="160" y="134"/>
                </a:cubicBezTo>
                <a:cubicBezTo>
                  <a:pt x="169" y="129"/>
                  <a:pt x="168" y="129"/>
                  <a:pt x="166" y="136"/>
                </a:cubicBezTo>
                <a:cubicBezTo>
                  <a:pt x="165" y="142"/>
                  <a:pt x="168" y="140"/>
                  <a:pt x="158" y="144"/>
                </a:cubicBezTo>
                <a:close/>
                <a:moveTo>
                  <a:pt x="176" y="212"/>
                </a:moveTo>
                <a:cubicBezTo>
                  <a:pt x="176" y="217"/>
                  <a:pt x="178" y="215"/>
                  <a:pt x="164" y="223"/>
                </a:cubicBezTo>
                <a:cubicBezTo>
                  <a:pt x="164" y="216"/>
                  <a:pt x="162" y="219"/>
                  <a:pt x="176" y="212"/>
                </a:cubicBezTo>
                <a:close/>
                <a:moveTo>
                  <a:pt x="178" y="201"/>
                </a:moveTo>
                <a:cubicBezTo>
                  <a:pt x="177" y="202"/>
                  <a:pt x="177" y="202"/>
                  <a:pt x="177" y="202"/>
                </a:cubicBezTo>
                <a:cubicBezTo>
                  <a:pt x="161" y="210"/>
                  <a:pt x="161" y="210"/>
                  <a:pt x="178" y="201"/>
                </a:cubicBezTo>
                <a:close/>
                <a:moveTo>
                  <a:pt x="166" y="198"/>
                </a:moveTo>
                <a:cubicBezTo>
                  <a:pt x="167" y="192"/>
                  <a:pt x="165" y="194"/>
                  <a:pt x="180" y="187"/>
                </a:cubicBezTo>
                <a:cubicBezTo>
                  <a:pt x="179" y="193"/>
                  <a:pt x="182" y="190"/>
                  <a:pt x="166" y="198"/>
                </a:cubicBezTo>
                <a:close/>
                <a:moveTo>
                  <a:pt x="168" y="185"/>
                </a:moveTo>
                <a:cubicBezTo>
                  <a:pt x="169" y="175"/>
                  <a:pt x="166" y="178"/>
                  <a:pt x="183" y="169"/>
                </a:cubicBezTo>
                <a:cubicBezTo>
                  <a:pt x="181" y="180"/>
                  <a:pt x="184" y="177"/>
                  <a:pt x="168" y="185"/>
                </a:cubicBezTo>
                <a:close/>
                <a:moveTo>
                  <a:pt x="196" y="191"/>
                </a:moveTo>
                <a:cubicBezTo>
                  <a:pt x="196" y="193"/>
                  <a:pt x="196" y="193"/>
                  <a:pt x="196" y="193"/>
                </a:cubicBezTo>
                <a:cubicBezTo>
                  <a:pt x="185" y="199"/>
                  <a:pt x="189" y="197"/>
                  <a:pt x="182" y="200"/>
                </a:cubicBezTo>
                <a:cubicBezTo>
                  <a:pt x="182" y="197"/>
                  <a:pt x="180" y="199"/>
                  <a:pt x="196" y="191"/>
                </a:cubicBezTo>
                <a:close/>
                <a:moveTo>
                  <a:pt x="198" y="177"/>
                </a:moveTo>
                <a:cubicBezTo>
                  <a:pt x="197" y="183"/>
                  <a:pt x="200" y="180"/>
                  <a:pt x="184" y="189"/>
                </a:cubicBezTo>
                <a:cubicBezTo>
                  <a:pt x="184" y="183"/>
                  <a:pt x="182" y="186"/>
                  <a:pt x="198" y="177"/>
                </a:cubicBezTo>
                <a:close/>
                <a:moveTo>
                  <a:pt x="194" y="164"/>
                </a:moveTo>
                <a:cubicBezTo>
                  <a:pt x="203" y="159"/>
                  <a:pt x="201" y="158"/>
                  <a:pt x="200" y="168"/>
                </a:cubicBezTo>
                <a:cubicBezTo>
                  <a:pt x="190" y="173"/>
                  <a:pt x="192" y="174"/>
                  <a:pt x="194" y="164"/>
                </a:cubicBezTo>
                <a:close/>
                <a:moveTo>
                  <a:pt x="195" y="231"/>
                </a:moveTo>
                <a:cubicBezTo>
                  <a:pt x="197" y="230"/>
                  <a:pt x="200" y="229"/>
                  <a:pt x="202" y="228"/>
                </a:cubicBezTo>
                <a:cubicBezTo>
                  <a:pt x="202" y="231"/>
                  <a:pt x="202" y="231"/>
                  <a:pt x="202" y="231"/>
                </a:cubicBezTo>
                <a:cubicBezTo>
                  <a:pt x="199" y="232"/>
                  <a:pt x="197" y="233"/>
                  <a:pt x="194" y="234"/>
                </a:cubicBezTo>
                <a:lnTo>
                  <a:pt x="195" y="231"/>
                </a:lnTo>
                <a:close/>
                <a:moveTo>
                  <a:pt x="202" y="269"/>
                </a:moveTo>
                <a:cubicBezTo>
                  <a:pt x="207" y="266"/>
                  <a:pt x="207" y="266"/>
                  <a:pt x="207" y="268"/>
                </a:cubicBezTo>
                <a:cubicBezTo>
                  <a:pt x="201" y="271"/>
                  <a:pt x="202" y="271"/>
                  <a:pt x="202" y="269"/>
                </a:cubicBezTo>
                <a:close/>
                <a:moveTo>
                  <a:pt x="197" y="215"/>
                </a:moveTo>
                <a:cubicBezTo>
                  <a:pt x="206" y="210"/>
                  <a:pt x="204" y="209"/>
                  <a:pt x="203" y="218"/>
                </a:cubicBezTo>
                <a:cubicBezTo>
                  <a:pt x="194" y="222"/>
                  <a:pt x="196" y="223"/>
                  <a:pt x="197" y="215"/>
                </a:cubicBezTo>
                <a:close/>
                <a:moveTo>
                  <a:pt x="199" y="205"/>
                </a:moveTo>
                <a:cubicBezTo>
                  <a:pt x="199" y="199"/>
                  <a:pt x="198" y="201"/>
                  <a:pt x="207" y="196"/>
                </a:cubicBezTo>
                <a:cubicBezTo>
                  <a:pt x="206" y="202"/>
                  <a:pt x="207" y="200"/>
                  <a:pt x="199" y="205"/>
                </a:cubicBezTo>
                <a:close/>
                <a:moveTo>
                  <a:pt x="201" y="191"/>
                </a:moveTo>
                <a:cubicBezTo>
                  <a:pt x="201" y="188"/>
                  <a:pt x="201" y="188"/>
                  <a:pt x="201" y="188"/>
                </a:cubicBezTo>
                <a:cubicBezTo>
                  <a:pt x="204" y="186"/>
                  <a:pt x="206" y="185"/>
                  <a:pt x="209" y="184"/>
                </a:cubicBezTo>
                <a:cubicBezTo>
                  <a:pt x="208" y="187"/>
                  <a:pt x="208" y="187"/>
                  <a:pt x="208" y="187"/>
                </a:cubicBezTo>
                <a:cubicBezTo>
                  <a:pt x="206" y="188"/>
                  <a:pt x="203" y="189"/>
                  <a:pt x="201" y="191"/>
                </a:cubicBezTo>
                <a:close/>
                <a:moveTo>
                  <a:pt x="203" y="175"/>
                </a:moveTo>
                <a:cubicBezTo>
                  <a:pt x="214" y="169"/>
                  <a:pt x="209" y="171"/>
                  <a:pt x="211" y="175"/>
                </a:cubicBezTo>
                <a:cubicBezTo>
                  <a:pt x="201" y="180"/>
                  <a:pt x="203" y="180"/>
                  <a:pt x="203" y="175"/>
                </a:cubicBezTo>
                <a:close/>
                <a:moveTo>
                  <a:pt x="205" y="120"/>
                </a:moveTo>
                <a:cubicBezTo>
                  <a:pt x="202" y="122"/>
                  <a:pt x="202" y="122"/>
                  <a:pt x="202" y="122"/>
                </a:cubicBezTo>
                <a:cubicBezTo>
                  <a:pt x="204" y="111"/>
                  <a:pt x="206" y="107"/>
                  <a:pt x="205" y="120"/>
                </a:cubicBezTo>
                <a:close/>
                <a:moveTo>
                  <a:pt x="205" y="130"/>
                </a:moveTo>
                <a:cubicBezTo>
                  <a:pt x="204" y="139"/>
                  <a:pt x="205" y="137"/>
                  <a:pt x="198" y="140"/>
                </a:cubicBezTo>
                <a:cubicBezTo>
                  <a:pt x="200" y="131"/>
                  <a:pt x="199" y="133"/>
                  <a:pt x="205" y="130"/>
                </a:cubicBezTo>
                <a:close/>
                <a:moveTo>
                  <a:pt x="202" y="151"/>
                </a:moveTo>
                <a:cubicBezTo>
                  <a:pt x="194" y="155"/>
                  <a:pt x="195" y="156"/>
                  <a:pt x="196" y="149"/>
                </a:cubicBezTo>
                <a:cubicBezTo>
                  <a:pt x="204" y="146"/>
                  <a:pt x="203" y="146"/>
                  <a:pt x="202" y="151"/>
                </a:cubicBezTo>
                <a:close/>
                <a:moveTo>
                  <a:pt x="184" y="112"/>
                </a:moveTo>
                <a:cubicBezTo>
                  <a:pt x="185" y="110"/>
                  <a:pt x="185" y="110"/>
                  <a:pt x="185" y="110"/>
                </a:cubicBezTo>
                <a:cubicBezTo>
                  <a:pt x="189" y="108"/>
                  <a:pt x="193" y="106"/>
                  <a:pt x="197" y="105"/>
                </a:cubicBezTo>
                <a:cubicBezTo>
                  <a:pt x="196" y="108"/>
                  <a:pt x="199" y="105"/>
                  <a:pt x="184" y="112"/>
                </a:cubicBezTo>
                <a:close/>
                <a:moveTo>
                  <a:pt x="194" y="118"/>
                </a:moveTo>
                <a:cubicBezTo>
                  <a:pt x="190" y="130"/>
                  <a:pt x="193" y="126"/>
                  <a:pt x="181" y="132"/>
                </a:cubicBezTo>
                <a:cubicBezTo>
                  <a:pt x="184" y="120"/>
                  <a:pt x="180" y="124"/>
                  <a:pt x="194" y="118"/>
                </a:cubicBezTo>
                <a:close/>
                <a:moveTo>
                  <a:pt x="189" y="138"/>
                </a:moveTo>
                <a:cubicBezTo>
                  <a:pt x="187" y="146"/>
                  <a:pt x="189" y="144"/>
                  <a:pt x="177" y="150"/>
                </a:cubicBezTo>
                <a:cubicBezTo>
                  <a:pt x="179" y="142"/>
                  <a:pt x="177" y="144"/>
                  <a:pt x="189" y="138"/>
                </a:cubicBezTo>
                <a:close/>
                <a:moveTo>
                  <a:pt x="184" y="160"/>
                </a:moveTo>
                <a:cubicBezTo>
                  <a:pt x="167" y="169"/>
                  <a:pt x="171" y="167"/>
                  <a:pt x="173" y="161"/>
                </a:cubicBezTo>
                <a:cubicBezTo>
                  <a:pt x="188" y="153"/>
                  <a:pt x="185" y="154"/>
                  <a:pt x="184" y="160"/>
                </a:cubicBezTo>
                <a:close/>
                <a:moveTo>
                  <a:pt x="166" y="108"/>
                </a:moveTo>
                <a:cubicBezTo>
                  <a:pt x="167" y="101"/>
                  <a:pt x="165" y="103"/>
                  <a:pt x="176" y="99"/>
                </a:cubicBezTo>
                <a:cubicBezTo>
                  <a:pt x="174" y="106"/>
                  <a:pt x="176" y="103"/>
                  <a:pt x="166" y="108"/>
                </a:cubicBezTo>
                <a:close/>
                <a:moveTo>
                  <a:pt x="171" y="116"/>
                </a:moveTo>
                <a:cubicBezTo>
                  <a:pt x="170" y="120"/>
                  <a:pt x="172" y="119"/>
                  <a:pt x="163" y="123"/>
                </a:cubicBezTo>
                <a:cubicBezTo>
                  <a:pt x="164" y="117"/>
                  <a:pt x="162" y="120"/>
                  <a:pt x="171" y="116"/>
                </a:cubicBezTo>
                <a:close/>
                <a:moveTo>
                  <a:pt x="157" y="97"/>
                </a:moveTo>
                <a:cubicBezTo>
                  <a:pt x="158" y="92"/>
                  <a:pt x="159" y="87"/>
                  <a:pt x="161" y="82"/>
                </a:cubicBezTo>
                <a:cubicBezTo>
                  <a:pt x="163" y="81"/>
                  <a:pt x="163" y="81"/>
                  <a:pt x="163" y="81"/>
                </a:cubicBezTo>
                <a:cubicBezTo>
                  <a:pt x="161" y="97"/>
                  <a:pt x="162" y="94"/>
                  <a:pt x="157" y="97"/>
                </a:cubicBezTo>
                <a:close/>
                <a:moveTo>
                  <a:pt x="151" y="76"/>
                </a:moveTo>
                <a:cubicBezTo>
                  <a:pt x="154" y="62"/>
                  <a:pt x="153" y="66"/>
                  <a:pt x="160" y="62"/>
                </a:cubicBezTo>
                <a:cubicBezTo>
                  <a:pt x="155" y="77"/>
                  <a:pt x="158" y="74"/>
                  <a:pt x="151" y="76"/>
                </a:cubicBezTo>
                <a:close/>
                <a:moveTo>
                  <a:pt x="158" y="106"/>
                </a:moveTo>
                <a:cubicBezTo>
                  <a:pt x="156" y="114"/>
                  <a:pt x="158" y="111"/>
                  <a:pt x="152" y="114"/>
                </a:cubicBezTo>
                <a:cubicBezTo>
                  <a:pt x="154" y="106"/>
                  <a:pt x="153" y="108"/>
                  <a:pt x="158" y="106"/>
                </a:cubicBezTo>
                <a:close/>
                <a:moveTo>
                  <a:pt x="153" y="124"/>
                </a:moveTo>
                <a:cubicBezTo>
                  <a:pt x="153" y="125"/>
                  <a:pt x="152" y="127"/>
                  <a:pt x="151" y="128"/>
                </a:cubicBezTo>
                <a:cubicBezTo>
                  <a:pt x="149" y="130"/>
                  <a:pt x="149" y="130"/>
                  <a:pt x="149" y="130"/>
                </a:cubicBezTo>
                <a:cubicBezTo>
                  <a:pt x="150" y="124"/>
                  <a:pt x="149" y="125"/>
                  <a:pt x="153" y="124"/>
                </a:cubicBezTo>
                <a:close/>
                <a:moveTo>
                  <a:pt x="147" y="174"/>
                </a:moveTo>
                <a:cubicBezTo>
                  <a:pt x="146" y="182"/>
                  <a:pt x="149" y="178"/>
                  <a:pt x="130" y="188"/>
                </a:cubicBezTo>
                <a:cubicBezTo>
                  <a:pt x="131" y="180"/>
                  <a:pt x="128" y="184"/>
                  <a:pt x="147" y="174"/>
                </a:cubicBezTo>
                <a:close/>
                <a:moveTo>
                  <a:pt x="130" y="139"/>
                </a:moveTo>
                <a:cubicBezTo>
                  <a:pt x="121" y="143"/>
                  <a:pt x="123" y="144"/>
                  <a:pt x="124" y="137"/>
                </a:cubicBezTo>
                <a:cubicBezTo>
                  <a:pt x="125" y="140"/>
                  <a:pt x="130" y="141"/>
                  <a:pt x="132" y="135"/>
                </a:cubicBezTo>
                <a:cubicBezTo>
                  <a:pt x="132" y="138"/>
                  <a:pt x="132" y="138"/>
                  <a:pt x="130" y="139"/>
                </a:cubicBezTo>
                <a:close/>
                <a:moveTo>
                  <a:pt x="130" y="149"/>
                </a:moveTo>
                <a:cubicBezTo>
                  <a:pt x="129" y="151"/>
                  <a:pt x="128" y="159"/>
                  <a:pt x="128" y="159"/>
                </a:cubicBezTo>
                <a:cubicBezTo>
                  <a:pt x="116" y="165"/>
                  <a:pt x="118" y="167"/>
                  <a:pt x="121" y="153"/>
                </a:cubicBezTo>
                <a:cubicBezTo>
                  <a:pt x="124" y="152"/>
                  <a:pt x="127" y="150"/>
                  <a:pt x="130" y="149"/>
                </a:cubicBezTo>
                <a:close/>
                <a:moveTo>
                  <a:pt x="128" y="243"/>
                </a:moveTo>
                <a:cubicBezTo>
                  <a:pt x="129" y="236"/>
                  <a:pt x="115" y="242"/>
                  <a:pt x="139" y="230"/>
                </a:cubicBezTo>
                <a:cubicBezTo>
                  <a:pt x="138" y="238"/>
                  <a:pt x="142" y="235"/>
                  <a:pt x="128" y="243"/>
                </a:cubicBezTo>
                <a:close/>
                <a:moveTo>
                  <a:pt x="140" y="276"/>
                </a:moveTo>
                <a:cubicBezTo>
                  <a:pt x="140" y="279"/>
                  <a:pt x="139" y="279"/>
                  <a:pt x="139" y="279"/>
                </a:cubicBezTo>
                <a:cubicBezTo>
                  <a:pt x="139" y="279"/>
                  <a:pt x="140" y="279"/>
                  <a:pt x="140" y="276"/>
                </a:cubicBezTo>
                <a:close/>
                <a:moveTo>
                  <a:pt x="126" y="273"/>
                </a:moveTo>
                <a:cubicBezTo>
                  <a:pt x="126" y="263"/>
                  <a:pt x="124" y="266"/>
                  <a:pt x="136" y="260"/>
                </a:cubicBezTo>
                <a:cubicBezTo>
                  <a:pt x="135" y="266"/>
                  <a:pt x="135" y="267"/>
                  <a:pt x="126" y="273"/>
                </a:cubicBezTo>
                <a:close/>
                <a:moveTo>
                  <a:pt x="135" y="276"/>
                </a:moveTo>
                <a:cubicBezTo>
                  <a:pt x="134" y="280"/>
                  <a:pt x="135" y="279"/>
                  <a:pt x="135" y="282"/>
                </a:cubicBezTo>
                <a:cubicBezTo>
                  <a:pt x="127" y="286"/>
                  <a:pt x="131" y="284"/>
                  <a:pt x="135" y="276"/>
                </a:cubicBezTo>
                <a:close/>
                <a:moveTo>
                  <a:pt x="129" y="279"/>
                </a:moveTo>
                <a:cubicBezTo>
                  <a:pt x="126" y="283"/>
                  <a:pt x="127" y="283"/>
                  <a:pt x="127" y="281"/>
                </a:cubicBezTo>
                <a:lnTo>
                  <a:pt x="129" y="279"/>
                </a:lnTo>
                <a:close/>
                <a:moveTo>
                  <a:pt x="127" y="255"/>
                </a:moveTo>
                <a:cubicBezTo>
                  <a:pt x="127" y="252"/>
                  <a:pt x="125" y="254"/>
                  <a:pt x="138" y="246"/>
                </a:cubicBezTo>
                <a:cubicBezTo>
                  <a:pt x="138" y="252"/>
                  <a:pt x="140" y="249"/>
                  <a:pt x="127" y="255"/>
                </a:cubicBezTo>
                <a:close/>
                <a:moveTo>
                  <a:pt x="131" y="298"/>
                </a:moveTo>
                <a:cubicBezTo>
                  <a:pt x="123" y="302"/>
                  <a:pt x="124" y="303"/>
                  <a:pt x="125" y="297"/>
                </a:cubicBezTo>
                <a:cubicBezTo>
                  <a:pt x="135" y="291"/>
                  <a:pt x="132" y="291"/>
                  <a:pt x="131" y="298"/>
                </a:cubicBezTo>
                <a:close/>
                <a:moveTo>
                  <a:pt x="132" y="317"/>
                </a:moveTo>
                <a:cubicBezTo>
                  <a:pt x="141" y="312"/>
                  <a:pt x="140" y="310"/>
                  <a:pt x="139" y="322"/>
                </a:cubicBezTo>
                <a:cubicBezTo>
                  <a:pt x="129" y="328"/>
                  <a:pt x="130" y="329"/>
                  <a:pt x="132" y="317"/>
                </a:cubicBezTo>
                <a:close/>
                <a:moveTo>
                  <a:pt x="137" y="332"/>
                </a:moveTo>
                <a:cubicBezTo>
                  <a:pt x="137" y="336"/>
                  <a:pt x="138" y="333"/>
                  <a:pt x="129" y="341"/>
                </a:cubicBezTo>
                <a:cubicBezTo>
                  <a:pt x="130" y="336"/>
                  <a:pt x="129" y="337"/>
                  <a:pt x="137" y="332"/>
                </a:cubicBezTo>
                <a:close/>
                <a:moveTo>
                  <a:pt x="134" y="306"/>
                </a:moveTo>
                <a:cubicBezTo>
                  <a:pt x="142" y="302"/>
                  <a:pt x="141" y="303"/>
                  <a:pt x="141" y="303"/>
                </a:cubicBezTo>
                <a:cubicBezTo>
                  <a:pt x="132" y="308"/>
                  <a:pt x="133" y="308"/>
                  <a:pt x="134" y="306"/>
                </a:cubicBezTo>
                <a:close/>
                <a:moveTo>
                  <a:pt x="135" y="296"/>
                </a:moveTo>
                <a:cubicBezTo>
                  <a:pt x="137" y="289"/>
                  <a:pt x="135" y="290"/>
                  <a:pt x="141" y="287"/>
                </a:cubicBezTo>
                <a:cubicBezTo>
                  <a:pt x="141" y="295"/>
                  <a:pt x="142" y="293"/>
                  <a:pt x="135" y="296"/>
                </a:cubicBezTo>
                <a:close/>
                <a:moveTo>
                  <a:pt x="127" y="220"/>
                </a:moveTo>
                <a:cubicBezTo>
                  <a:pt x="127" y="211"/>
                  <a:pt x="124" y="214"/>
                  <a:pt x="142" y="205"/>
                </a:cubicBezTo>
                <a:cubicBezTo>
                  <a:pt x="141" y="214"/>
                  <a:pt x="144" y="210"/>
                  <a:pt x="127" y="220"/>
                </a:cubicBezTo>
                <a:close/>
                <a:moveTo>
                  <a:pt x="144" y="329"/>
                </a:moveTo>
                <a:cubicBezTo>
                  <a:pt x="141" y="331"/>
                  <a:pt x="141" y="330"/>
                  <a:pt x="141" y="330"/>
                </a:cubicBezTo>
                <a:cubicBezTo>
                  <a:pt x="141" y="330"/>
                  <a:pt x="141" y="331"/>
                  <a:pt x="144" y="329"/>
                </a:cubicBezTo>
                <a:close/>
                <a:moveTo>
                  <a:pt x="128" y="204"/>
                </a:moveTo>
                <a:cubicBezTo>
                  <a:pt x="129" y="195"/>
                  <a:pt x="126" y="199"/>
                  <a:pt x="145" y="189"/>
                </a:cubicBezTo>
                <a:cubicBezTo>
                  <a:pt x="143" y="197"/>
                  <a:pt x="148" y="195"/>
                  <a:pt x="128" y="204"/>
                </a:cubicBezTo>
                <a:close/>
                <a:moveTo>
                  <a:pt x="144" y="243"/>
                </a:moveTo>
                <a:cubicBezTo>
                  <a:pt x="143" y="248"/>
                  <a:pt x="143" y="248"/>
                  <a:pt x="143" y="248"/>
                </a:cubicBezTo>
                <a:cubicBezTo>
                  <a:pt x="143" y="243"/>
                  <a:pt x="142" y="244"/>
                  <a:pt x="144" y="243"/>
                </a:cubicBezTo>
                <a:close/>
                <a:moveTo>
                  <a:pt x="145" y="218"/>
                </a:moveTo>
                <a:cubicBezTo>
                  <a:pt x="160" y="210"/>
                  <a:pt x="158" y="212"/>
                  <a:pt x="158" y="212"/>
                </a:cubicBezTo>
                <a:cubicBezTo>
                  <a:pt x="154" y="214"/>
                  <a:pt x="150" y="216"/>
                  <a:pt x="145" y="218"/>
                </a:cubicBezTo>
                <a:close/>
                <a:moveTo>
                  <a:pt x="146" y="209"/>
                </a:moveTo>
                <a:cubicBezTo>
                  <a:pt x="147" y="201"/>
                  <a:pt x="145" y="204"/>
                  <a:pt x="160" y="196"/>
                </a:cubicBezTo>
                <a:cubicBezTo>
                  <a:pt x="159" y="204"/>
                  <a:pt x="162" y="200"/>
                  <a:pt x="146" y="209"/>
                </a:cubicBezTo>
                <a:close/>
                <a:moveTo>
                  <a:pt x="149" y="187"/>
                </a:moveTo>
                <a:cubicBezTo>
                  <a:pt x="167" y="177"/>
                  <a:pt x="163" y="178"/>
                  <a:pt x="162" y="188"/>
                </a:cubicBezTo>
                <a:cubicBezTo>
                  <a:pt x="144" y="196"/>
                  <a:pt x="148" y="195"/>
                  <a:pt x="149" y="187"/>
                </a:cubicBezTo>
                <a:close/>
                <a:moveTo>
                  <a:pt x="173" y="242"/>
                </a:moveTo>
                <a:cubicBezTo>
                  <a:pt x="173" y="245"/>
                  <a:pt x="173" y="245"/>
                  <a:pt x="173" y="245"/>
                </a:cubicBezTo>
                <a:cubicBezTo>
                  <a:pt x="172" y="244"/>
                  <a:pt x="170" y="245"/>
                  <a:pt x="169" y="247"/>
                </a:cubicBezTo>
                <a:cubicBezTo>
                  <a:pt x="169" y="247"/>
                  <a:pt x="171" y="247"/>
                  <a:pt x="161" y="252"/>
                </a:cubicBezTo>
                <a:cubicBezTo>
                  <a:pt x="162" y="246"/>
                  <a:pt x="159" y="249"/>
                  <a:pt x="173" y="242"/>
                </a:cubicBezTo>
                <a:close/>
                <a:moveTo>
                  <a:pt x="163" y="238"/>
                </a:moveTo>
                <a:cubicBezTo>
                  <a:pt x="163" y="232"/>
                  <a:pt x="161" y="233"/>
                  <a:pt x="175" y="226"/>
                </a:cubicBezTo>
                <a:cubicBezTo>
                  <a:pt x="175" y="232"/>
                  <a:pt x="178" y="231"/>
                  <a:pt x="163" y="238"/>
                </a:cubicBezTo>
                <a:close/>
                <a:moveTo>
                  <a:pt x="176" y="253"/>
                </a:moveTo>
                <a:cubicBezTo>
                  <a:pt x="192" y="244"/>
                  <a:pt x="188" y="247"/>
                  <a:pt x="187" y="253"/>
                </a:cubicBezTo>
                <a:cubicBezTo>
                  <a:pt x="171" y="261"/>
                  <a:pt x="174" y="261"/>
                  <a:pt x="176" y="253"/>
                </a:cubicBezTo>
                <a:close/>
                <a:moveTo>
                  <a:pt x="177" y="243"/>
                </a:moveTo>
                <a:cubicBezTo>
                  <a:pt x="178" y="238"/>
                  <a:pt x="176" y="241"/>
                  <a:pt x="189" y="234"/>
                </a:cubicBezTo>
                <a:cubicBezTo>
                  <a:pt x="189" y="237"/>
                  <a:pt x="189" y="237"/>
                  <a:pt x="189" y="237"/>
                </a:cubicBezTo>
                <a:cubicBezTo>
                  <a:pt x="184" y="239"/>
                  <a:pt x="181" y="241"/>
                  <a:pt x="177" y="243"/>
                </a:cubicBezTo>
                <a:close/>
                <a:moveTo>
                  <a:pt x="179" y="230"/>
                </a:moveTo>
                <a:cubicBezTo>
                  <a:pt x="180" y="222"/>
                  <a:pt x="177" y="225"/>
                  <a:pt x="192" y="217"/>
                </a:cubicBezTo>
                <a:cubicBezTo>
                  <a:pt x="191" y="223"/>
                  <a:pt x="194" y="223"/>
                  <a:pt x="179" y="230"/>
                </a:cubicBezTo>
                <a:close/>
                <a:moveTo>
                  <a:pt x="181" y="210"/>
                </a:moveTo>
                <a:cubicBezTo>
                  <a:pt x="181" y="210"/>
                  <a:pt x="179" y="210"/>
                  <a:pt x="194" y="203"/>
                </a:cubicBezTo>
                <a:cubicBezTo>
                  <a:pt x="193" y="207"/>
                  <a:pt x="193" y="207"/>
                  <a:pt x="193" y="207"/>
                </a:cubicBezTo>
                <a:cubicBezTo>
                  <a:pt x="178" y="215"/>
                  <a:pt x="180" y="216"/>
                  <a:pt x="181" y="210"/>
                </a:cubicBezTo>
                <a:close/>
                <a:moveTo>
                  <a:pt x="201" y="240"/>
                </a:moveTo>
                <a:cubicBezTo>
                  <a:pt x="201" y="242"/>
                  <a:pt x="200" y="245"/>
                  <a:pt x="200" y="247"/>
                </a:cubicBezTo>
                <a:cubicBezTo>
                  <a:pt x="197" y="248"/>
                  <a:pt x="197" y="248"/>
                  <a:pt x="197" y="248"/>
                </a:cubicBezTo>
                <a:cubicBezTo>
                  <a:pt x="195" y="246"/>
                  <a:pt x="195" y="246"/>
                  <a:pt x="195" y="246"/>
                </a:cubicBezTo>
                <a:cubicBezTo>
                  <a:pt x="193" y="245"/>
                  <a:pt x="188" y="246"/>
                  <a:pt x="201" y="240"/>
                </a:cubicBezTo>
                <a:close/>
                <a:moveTo>
                  <a:pt x="198" y="262"/>
                </a:moveTo>
                <a:cubicBezTo>
                  <a:pt x="196" y="263"/>
                  <a:pt x="196" y="264"/>
                  <a:pt x="197" y="257"/>
                </a:cubicBezTo>
                <a:cubicBezTo>
                  <a:pt x="200" y="256"/>
                  <a:pt x="199" y="255"/>
                  <a:pt x="198" y="262"/>
                </a:cubicBezTo>
                <a:close/>
                <a:moveTo>
                  <a:pt x="199" y="281"/>
                </a:moveTo>
                <a:cubicBezTo>
                  <a:pt x="207" y="276"/>
                  <a:pt x="206" y="275"/>
                  <a:pt x="204" y="284"/>
                </a:cubicBezTo>
                <a:cubicBezTo>
                  <a:pt x="189" y="294"/>
                  <a:pt x="194" y="292"/>
                  <a:pt x="199" y="281"/>
                </a:cubicBezTo>
                <a:close/>
                <a:moveTo>
                  <a:pt x="206" y="356"/>
                </a:moveTo>
                <a:cubicBezTo>
                  <a:pt x="216" y="351"/>
                  <a:pt x="213" y="350"/>
                  <a:pt x="213" y="360"/>
                </a:cubicBezTo>
                <a:cubicBezTo>
                  <a:pt x="203" y="365"/>
                  <a:pt x="204" y="367"/>
                  <a:pt x="206" y="356"/>
                </a:cubicBezTo>
                <a:close/>
                <a:moveTo>
                  <a:pt x="207" y="257"/>
                </a:moveTo>
                <a:cubicBezTo>
                  <a:pt x="204" y="259"/>
                  <a:pt x="204" y="259"/>
                  <a:pt x="204" y="259"/>
                </a:cubicBezTo>
                <a:cubicBezTo>
                  <a:pt x="204" y="257"/>
                  <a:pt x="205" y="255"/>
                  <a:pt x="205" y="253"/>
                </a:cubicBezTo>
                <a:cubicBezTo>
                  <a:pt x="207" y="252"/>
                  <a:pt x="207" y="252"/>
                  <a:pt x="207" y="252"/>
                </a:cubicBezTo>
                <a:cubicBezTo>
                  <a:pt x="207" y="254"/>
                  <a:pt x="207" y="256"/>
                  <a:pt x="207" y="257"/>
                </a:cubicBezTo>
                <a:close/>
                <a:moveTo>
                  <a:pt x="206" y="244"/>
                </a:moveTo>
                <a:cubicBezTo>
                  <a:pt x="206" y="242"/>
                  <a:pt x="206" y="239"/>
                  <a:pt x="207" y="237"/>
                </a:cubicBezTo>
                <a:cubicBezTo>
                  <a:pt x="209" y="236"/>
                  <a:pt x="209" y="236"/>
                  <a:pt x="209" y="236"/>
                </a:cubicBezTo>
                <a:cubicBezTo>
                  <a:pt x="208" y="244"/>
                  <a:pt x="209" y="243"/>
                  <a:pt x="206" y="244"/>
                </a:cubicBezTo>
                <a:close/>
                <a:moveTo>
                  <a:pt x="208" y="228"/>
                </a:moveTo>
                <a:cubicBezTo>
                  <a:pt x="208" y="224"/>
                  <a:pt x="208" y="225"/>
                  <a:pt x="211" y="223"/>
                </a:cubicBezTo>
                <a:cubicBezTo>
                  <a:pt x="211" y="227"/>
                  <a:pt x="211" y="226"/>
                  <a:pt x="208" y="228"/>
                </a:cubicBezTo>
                <a:close/>
                <a:moveTo>
                  <a:pt x="209" y="215"/>
                </a:moveTo>
                <a:cubicBezTo>
                  <a:pt x="210" y="207"/>
                  <a:pt x="210" y="208"/>
                  <a:pt x="214" y="206"/>
                </a:cubicBezTo>
                <a:cubicBezTo>
                  <a:pt x="212" y="215"/>
                  <a:pt x="214" y="213"/>
                  <a:pt x="209" y="215"/>
                </a:cubicBezTo>
                <a:close/>
                <a:moveTo>
                  <a:pt x="221" y="284"/>
                </a:moveTo>
                <a:cubicBezTo>
                  <a:pt x="221" y="284"/>
                  <a:pt x="221" y="284"/>
                  <a:pt x="224" y="282"/>
                </a:cubicBezTo>
                <a:cubicBezTo>
                  <a:pt x="223" y="286"/>
                  <a:pt x="224" y="285"/>
                  <a:pt x="219" y="287"/>
                </a:cubicBezTo>
                <a:lnTo>
                  <a:pt x="221" y="284"/>
                </a:lnTo>
                <a:close/>
                <a:moveTo>
                  <a:pt x="223" y="324"/>
                </a:moveTo>
                <a:cubicBezTo>
                  <a:pt x="230" y="320"/>
                  <a:pt x="229" y="318"/>
                  <a:pt x="225" y="338"/>
                </a:cubicBezTo>
                <a:cubicBezTo>
                  <a:pt x="221" y="340"/>
                  <a:pt x="221" y="340"/>
                  <a:pt x="221" y="340"/>
                </a:cubicBezTo>
                <a:cubicBezTo>
                  <a:pt x="222" y="334"/>
                  <a:pt x="222" y="329"/>
                  <a:pt x="223" y="324"/>
                </a:cubicBezTo>
                <a:close/>
                <a:moveTo>
                  <a:pt x="226" y="304"/>
                </a:moveTo>
                <a:cubicBezTo>
                  <a:pt x="231" y="302"/>
                  <a:pt x="230" y="301"/>
                  <a:pt x="229" y="307"/>
                </a:cubicBezTo>
                <a:cubicBezTo>
                  <a:pt x="225" y="309"/>
                  <a:pt x="225" y="310"/>
                  <a:pt x="226" y="304"/>
                </a:cubicBezTo>
                <a:close/>
                <a:moveTo>
                  <a:pt x="226" y="271"/>
                </a:moveTo>
                <a:cubicBezTo>
                  <a:pt x="228" y="265"/>
                  <a:pt x="227" y="266"/>
                  <a:pt x="229" y="265"/>
                </a:cubicBezTo>
                <a:cubicBezTo>
                  <a:pt x="227" y="272"/>
                  <a:pt x="228" y="270"/>
                  <a:pt x="226" y="271"/>
                </a:cubicBezTo>
                <a:close/>
                <a:moveTo>
                  <a:pt x="218" y="220"/>
                </a:moveTo>
                <a:cubicBezTo>
                  <a:pt x="222" y="218"/>
                  <a:pt x="226" y="216"/>
                  <a:pt x="230" y="214"/>
                </a:cubicBezTo>
                <a:cubicBezTo>
                  <a:pt x="230" y="217"/>
                  <a:pt x="230" y="217"/>
                  <a:pt x="230" y="217"/>
                </a:cubicBezTo>
                <a:cubicBezTo>
                  <a:pt x="217" y="223"/>
                  <a:pt x="217" y="225"/>
                  <a:pt x="218" y="220"/>
                </a:cubicBezTo>
                <a:close/>
                <a:moveTo>
                  <a:pt x="221" y="202"/>
                </a:moveTo>
                <a:cubicBezTo>
                  <a:pt x="236" y="194"/>
                  <a:pt x="233" y="194"/>
                  <a:pt x="231" y="205"/>
                </a:cubicBezTo>
                <a:cubicBezTo>
                  <a:pt x="217" y="211"/>
                  <a:pt x="219" y="212"/>
                  <a:pt x="221" y="202"/>
                </a:cubicBezTo>
                <a:close/>
                <a:moveTo>
                  <a:pt x="223" y="188"/>
                </a:moveTo>
                <a:cubicBezTo>
                  <a:pt x="237" y="181"/>
                  <a:pt x="235" y="181"/>
                  <a:pt x="234" y="186"/>
                </a:cubicBezTo>
                <a:cubicBezTo>
                  <a:pt x="220" y="193"/>
                  <a:pt x="222" y="193"/>
                  <a:pt x="223" y="188"/>
                </a:cubicBezTo>
                <a:close/>
                <a:moveTo>
                  <a:pt x="300" y="181"/>
                </a:moveTo>
                <a:cubicBezTo>
                  <a:pt x="299" y="186"/>
                  <a:pt x="302" y="183"/>
                  <a:pt x="289" y="189"/>
                </a:cubicBezTo>
                <a:cubicBezTo>
                  <a:pt x="290" y="185"/>
                  <a:pt x="288" y="187"/>
                  <a:pt x="300" y="181"/>
                </a:cubicBezTo>
                <a:close/>
                <a:moveTo>
                  <a:pt x="293" y="170"/>
                </a:moveTo>
                <a:cubicBezTo>
                  <a:pt x="303" y="166"/>
                  <a:pt x="303" y="165"/>
                  <a:pt x="302" y="171"/>
                </a:cubicBezTo>
                <a:cubicBezTo>
                  <a:pt x="289" y="177"/>
                  <a:pt x="291" y="178"/>
                  <a:pt x="293" y="170"/>
                </a:cubicBezTo>
                <a:close/>
                <a:moveTo>
                  <a:pt x="302" y="209"/>
                </a:moveTo>
                <a:cubicBezTo>
                  <a:pt x="303" y="207"/>
                  <a:pt x="300" y="208"/>
                  <a:pt x="315" y="201"/>
                </a:cubicBezTo>
                <a:cubicBezTo>
                  <a:pt x="315" y="208"/>
                  <a:pt x="322" y="203"/>
                  <a:pt x="280" y="220"/>
                </a:cubicBezTo>
                <a:cubicBezTo>
                  <a:pt x="282" y="217"/>
                  <a:pt x="279" y="219"/>
                  <a:pt x="299" y="210"/>
                </a:cubicBezTo>
                <a:lnTo>
                  <a:pt x="302" y="209"/>
                </a:lnTo>
                <a:close/>
                <a:moveTo>
                  <a:pt x="299" y="223"/>
                </a:moveTo>
                <a:cubicBezTo>
                  <a:pt x="300" y="221"/>
                  <a:pt x="300" y="221"/>
                  <a:pt x="300" y="221"/>
                </a:cubicBezTo>
                <a:cubicBezTo>
                  <a:pt x="320" y="213"/>
                  <a:pt x="319" y="214"/>
                  <a:pt x="299" y="223"/>
                </a:cubicBezTo>
                <a:close/>
                <a:moveTo>
                  <a:pt x="292" y="224"/>
                </a:moveTo>
                <a:cubicBezTo>
                  <a:pt x="291" y="227"/>
                  <a:pt x="291" y="227"/>
                  <a:pt x="291" y="227"/>
                </a:cubicBezTo>
                <a:cubicBezTo>
                  <a:pt x="289" y="228"/>
                  <a:pt x="282" y="231"/>
                  <a:pt x="278" y="233"/>
                </a:cubicBezTo>
                <a:cubicBezTo>
                  <a:pt x="275" y="231"/>
                  <a:pt x="270" y="233"/>
                  <a:pt x="292" y="224"/>
                </a:cubicBezTo>
                <a:close/>
                <a:moveTo>
                  <a:pt x="290" y="267"/>
                </a:moveTo>
                <a:cubicBezTo>
                  <a:pt x="290" y="264"/>
                  <a:pt x="289" y="266"/>
                  <a:pt x="300" y="260"/>
                </a:cubicBezTo>
                <a:cubicBezTo>
                  <a:pt x="299" y="264"/>
                  <a:pt x="299" y="264"/>
                  <a:pt x="299" y="264"/>
                </a:cubicBezTo>
                <a:cubicBezTo>
                  <a:pt x="296" y="265"/>
                  <a:pt x="293" y="266"/>
                  <a:pt x="290" y="267"/>
                </a:cubicBezTo>
                <a:close/>
                <a:moveTo>
                  <a:pt x="295" y="274"/>
                </a:moveTo>
                <a:cubicBezTo>
                  <a:pt x="295" y="274"/>
                  <a:pt x="292" y="276"/>
                  <a:pt x="288" y="278"/>
                </a:cubicBezTo>
                <a:cubicBezTo>
                  <a:pt x="292" y="276"/>
                  <a:pt x="295" y="274"/>
                  <a:pt x="295" y="274"/>
                </a:cubicBezTo>
                <a:close/>
                <a:moveTo>
                  <a:pt x="287" y="238"/>
                </a:moveTo>
                <a:cubicBezTo>
                  <a:pt x="291" y="236"/>
                  <a:pt x="280" y="242"/>
                  <a:pt x="277" y="243"/>
                </a:cubicBezTo>
                <a:cubicBezTo>
                  <a:pt x="278" y="241"/>
                  <a:pt x="277" y="243"/>
                  <a:pt x="287" y="238"/>
                </a:cubicBezTo>
                <a:close/>
                <a:moveTo>
                  <a:pt x="227" y="166"/>
                </a:moveTo>
                <a:cubicBezTo>
                  <a:pt x="227" y="163"/>
                  <a:pt x="227" y="163"/>
                  <a:pt x="227" y="163"/>
                </a:cubicBezTo>
                <a:cubicBezTo>
                  <a:pt x="230" y="162"/>
                  <a:pt x="232" y="161"/>
                  <a:pt x="234" y="160"/>
                </a:cubicBezTo>
                <a:cubicBezTo>
                  <a:pt x="233" y="164"/>
                  <a:pt x="234" y="162"/>
                  <a:pt x="227" y="166"/>
                </a:cubicBezTo>
                <a:close/>
                <a:moveTo>
                  <a:pt x="232" y="172"/>
                </a:moveTo>
                <a:cubicBezTo>
                  <a:pt x="231" y="178"/>
                  <a:pt x="232" y="175"/>
                  <a:pt x="225" y="179"/>
                </a:cubicBezTo>
                <a:cubicBezTo>
                  <a:pt x="226" y="175"/>
                  <a:pt x="226" y="175"/>
                  <a:pt x="226" y="175"/>
                </a:cubicBezTo>
                <a:cubicBezTo>
                  <a:pt x="228" y="174"/>
                  <a:pt x="230" y="173"/>
                  <a:pt x="232" y="172"/>
                </a:cubicBezTo>
                <a:close/>
                <a:moveTo>
                  <a:pt x="227" y="109"/>
                </a:moveTo>
                <a:cubicBezTo>
                  <a:pt x="228" y="106"/>
                  <a:pt x="229" y="104"/>
                  <a:pt x="230" y="101"/>
                </a:cubicBezTo>
                <a:cubicBezTo>
                  <a:pt x="229" y="103"/>
                  <a:pt x="230" y="105"/>
                  <a:pt x="230" y="108"/>
                </a:cubicBezTo>
                <a:lnTo>
                  <a:pt x="227" y="109"/>
                </a:lnTo>
                <a:close/>
                <a:moveTo>
                  <a:pt x="228" y="154"/>
                </a:moveTo>
                <a:cubicBezTo>
                  <a:pt x="229" y="152"/>
                  <a:pt x="229" y="149"/>
                  <a:pt x="229" y="146"/>
                </a:cubicBezTo>
                <a:cubicBezTo>
                  <a:pt x="238" y="142"/>
                  <a:pt x="237" y="143"/>
                  <a:pt x="236" y="144"/>
                </a:cubicBezTo>
                <a:cubicBezTo>
                  <a:pt x="235" y="152"/>
                  <a:pt x="237" y="150"/>
                  <a:pt x="228" y="154"/>
                </a:cubicBezTo>
                <a:close/>
                <a:moveTo>
                  <a:pt x="230" y="138"/>
                </a:moveTo>
                <a:cubicBezTo>
                  <a:pt x="230" y="132"/>
                  <a:pt x="228" y="135"/>
                  <a:pt x="240" y="130"/>
                </a:cubicBezTo>
                <a:cubicBezTo>
                  <a:pt x="239" y="134"/>
                  <a:pt x="240" y="134"/>
                  <a:pt x="230" y="138"/>
                </a:cubicBezTo>
                <a:close/>
                <a:moveTo>
                  <a:pt x="248" y="189"/>
                </a:moveTo>
                <a:cubicBezTo>
                  <a:pt x="246" y="199"/>
                  <a:pt x="248" y="197"/>
                  <a:pt x="239" y="201"/>
                </a:cubicBezTo>
                <a:cubicBezTo>
                  <a:pt x="240" y="191"/>
                  <a:pt x="238" y="193"/>
                  <a:pt x="248" y="189"/>
                </a:cubicBezTo>
                <a:close/>
                <a:moveTo>
                  <a:pt x="241" y="183"/>
                </a:moveTo>
                <a:cubicBezTo>
                  <a:pt x="242" y="177"/>
                  <a:pt x="241" y="179"/>
                  <a:pt x="248" y="176"/>
                </a:cubicBezTo>
                <a:cubicBezTo>
                  <a:pt x="248" y="179"/>
                  <a:pt x="248" y="179"/>
                  <a:pt x="248" y="179"/>
                </a:cubicBezTo>
                <a:cubicBezTo>
                  <a:pt x="246" y="180"/>
                  <a:pt x="244" y="181"/>
                  <a:pt x="241" y="183"/>
                </a:cubicBezTo>
                <a:close/>
                <a:moveTo>
                  <a:pt x="250" y="232"/>
                </a:moveTo>
                <a:cubicBezTo>
                  <a:pt x="248" y="234"/>
                  <a:pt x="248" y="233"/>
                  <a:pt x="248" y="235"/>
                </a:cubicBezTo>
                <a:cubicBezTo>
                  <a:pt x="248" y="233"/>
                  <a:pt x="248" y="234"/>
                  <a:pt x="250" y="232"/>
                </a:cubicBezTo>
                <a:close/>
                <a:moveTo>
                  <a:pt x="250" y="224"/>
                </a:moveTo>
                <a:cubicBezTo>
                  <a:pt x="250" y="221"/>
                  <a:pt x="250" y="218"/>
                  <a:pt x="251" y="216"/>
                </a:cubicBezTo>
                <a:cubicBezTo>
                  <a:pt x="254" y="214"/>
                  <a:pt x="254" y="214"/>
                  <a:pt x="254" y="214"/>
                </a:cubicBezTo>
                <a:cubicBezTo>
                  <a:pt x="254" y="217"/>
                  <a:pt x="253" y="219"/>
                  <a:pt x="253" y="222"/>
                </a:cubicBezTo>
                <a:lnTo>
                  <a:pt x="250" y="224"/>
                </a:lnTo>
                <a:close/>
                <a:moveTo>
                  <a:pt x="252" y="206"/>
                </a:moveTo>
                <a:cubicBezTo>
                  <a:pt x="253" y="203"/>
                  <a:pt x="252" y="204"/>
                  <a:pt x="256" y="202"/>
                </a:cubicBezTo>
                <a:cubicBezTo>
                  <a:pt x="256" y="205"/>
                  <a:pt x="256" y="204"/>
                  <a:pt x="252" y="206"/>
                </a:cubicBezTo>
                <a:close/>
                <a:moveTo>
                  <a:pt x="259" y="162"/>
                </a:moveTo>
                <a:cubicBezTo>
                  <a:pt x="256" y="163"/>
                  <a:pt x="256" y="163"/>
                  <a:pt x="256" y="163"/>
                </a:cubicBezTo>
                <a:cubicBezTo>
                  <a:pt x="257" y="160"/>
                  <a:pt x="257" y="160"/>
                  <a:pt x="257" y="160"/>
                </a:cubicBezTo>
                <a:cubicBezTo>
                  <a:pt x="261" y="159"/>
                  <a:pt x="260" y="158"/>
                  <a:pt x="259" y="162"/>
                </a:cubicBezTo>
                <a:close/>
                <a:moveTo>
                  <a:pt x="258" y="148"/>
                </a:moveTo>
                <a:cubicBezTo>
                  <a:pt x="266" y="144"/>
                  <a:pt x="266" y="143"/>
                  <a:pt x="263" y="150"/>
                </a:cubicBezTo>
                <a:cubicBezTo>
                  <a:pt x="257" y="152"/>
                  <a:pt x="257" y="153"/>
                  <a:pt x="258" y="148"/>
                </a:cubicBezTo>
                <a:close/>
                <a:moveTo>
                  <a:pt x="258" y="184"/>
                </a:moveTo>
                <a:cubicBezTo>
                  <a:pt x="257" y="194"/>
                  <a:pt x="259" y="192"/>
                  <a:pt x="254" y="194"/>
                </a:cubicBezTo>
                <a:cubicBezTo>
                  <a:pt x="254" y="191"/>
                  <a:pt x="255" y="188"/>
                  <a:pt x="255" y="185"/>
                </a:cubicBezTo>
                <a:lnTo>
                  <a:pt x="258" y="184"/>
                </a:lnTo>
                <a:close/>
                <a:moveTo>
                  <a:pt x="268" y="246"/>
                </a:moveTo>
                <a:cubicBezTo>
                  <a:pt x="267" y="249"/>
                  <a:pt x="269" y="247"/>
                  <a:pt x="255" y="255"/>
                </a:cubicBezTo>
                <a:cubicBezTo>
                  <a:pt x="255" y="251"/>
                  <a:pt x="254" y="253"/>
                  <a:pt x="268" y="246"/>
                </a:cubicBezTo>
                <a:close/>
                <a:moveTo>
                  <a:pt x="257" y="243"/>
                </a:moveTo>
                <a:cubicBezTo>
                  <a:pt x="257" y="240"/>
                  <a:pt x="257" y="240"/>
                  <a:pt x="257" y="240"/>
                </a:cubicBezTo>
                <a:cubicBezTo>
                  <a:pt x="261" y="238"/>
                  <a:pt x="265" y="236"/>
                  <a:pt x="269" y="234"/>
                </a:cubicBezTo>
                <a:cubicBezTo>
                  <a:pt x="268" y="239"/>
                  <a:pt x="270" y="236"/>
                  <a:pt x="257" y="243"/>
                </a:cubicBezTo>
                <a:close/>
                <a:moveTo>
                  <a:pt x="258" y="230"/>
                </a:moveTo>
                <a:cubicBezTo>
                  <a:pt x="259" y="228"/>
                  <a:pt x="257" y="229"/>
                  <a:pt x="270" y="223"/>
                </a:cubicBezTo>
                <a:cubicBezTo>
                  <a:pt x="270" y="226"/>
                  <a:pt x="271" y="224"/>
                  <a:pt x="258" y="230"/>
                </a:cubicBezTo>
                <a:close/>
                <a:moveTo>
                  <a:pt x="261" y="212"/>
                </a:moveTo>
                <a:cubicBezTo>
                  <a:pt x="271" y="208"/>
                  <a:pt x="260" y="211"/>
                  <a:pt x="271" y="206"/>
                </a:cubicBezTo>
                <a:cubicBezTo>
                  <a:pt x="271" y="209"/>
                  <a:pt x="271" y="211"/>
                  <a:pt x="270" y="214"/>
                </a:cubicBezTo>
                <a:cubicBezTo>
                  <a:pt x="257" y="220"/>
                  <a:pt x="260" y="220"/>
                  <a:pt x="261" y="212"/>
                </a:cubicBezTo>
                <a:close/>
                <a:moveTo>
                  <a:pt x="265" y="189"/>
                </a:moveTo>
                <a:cubicBezTo>
                  <a:pt x="269" y="173"/>
                  <a:pt x="270" y="181"/>
                  <a:pt x="268" y="188"/>
                </a:cubicBezTo>
                <a:lnTo>
                  <a:pt x="265" y="189"/>
                </a:lnTo>
                <a:close/>
                <a:moveTo>
                  <a:pt x="275" y="163"/>
                </a:moveTo>
                <a:cubicBezTo>
                  <a:pt x="273" y="169"/>
                  <a:pt x="274" y="168"/>
                  <a:pt x="271" y="169"/>
                </a:cubicBezTo>
                <a:cubicBezTo>
                  <a:pt x="269" y="163"/>
                  <a:pt x="264" y="168"/>
                  <a:pt x="275" y="163"/>
                </a:cubicBezTo>
                <a:close/>
                <a:moveTo>
                  <a:pt x="270" y="156"/>
                </a:moveTo>
                <a:cubicBezTo>
                  <a:pt x="271" y="155"/>
                  <a:pt x="271" y="155"/>
                  <a:pt x="271" y="155"/>
                </a:cubicBezTo>
                <a:cubicBezTo>
                  <a:pt x="279" y="152"/>
                  <a:pt x="279" y="152"/>
                  <a:pt x="270" y="156"/>
                </a:cubicBezTo>
                <a:close/>
                <a:moveTo>
                  <a:pt x="277" y="193"/>
                </a:moveTo>
                <a:cubicBezTo>
                  <a:pt x="277" y="195"/>
                  <a:pt x="277" y="193"/>
                  <a:pt x="277" y="193"/>
                </a:cubicBezTo>
                <a:cubicBezTo>
                  <a:pt x="277" y="193"/>
                  <a:pt x="277" y="195"/>
                  <a:pt x="277" y="193"/>
                </a:cubicBezTo>
                <a:close/>
                <a:moveTo>
                  <a:pt x="273" y="146"/>
                </a:moveTo>
                <a:cubicBezTo>
                  <a:pt x="275" y="138"/>
                  <a:pt x="274" y="139"/>
                  <a:pt x="279" y="137"/>
                </a:cubicBezTo>
                <a:cubicBezTo>
                  <a:pt x="278" y="146"/>
                  <a:pt x="279" y="144"/>
                  <a:pt x="273" y="146"/>
                </a:cubicBezTo>
                <a:close/>
                <a:moveTo>
                  <a:pt x="273" y="104"/>
                </a:moveTo>
                <a:cubicBezTo>
                  <a:pt x="270" y="106"/>
                  <a:pt x="270" y="106"/>
                  <a:pt x="270" y="106"/>
                </a:cubicBezTo>
                <a:cubicBezTo>
                  <a:pt x="274" y="95"/>
                  <a:pt x="274" y="98"/>
                  <a:pt x="273" y="104"/>
                </a:cubicBezTo>
                <a:close/>
                <a:moveTo>
                  <a:pt x="271" y="120"/>
                </a:moveTo>
                <a:cubicBezTo>
                  <a:pt x="263" y="123"/>
                  <a:pt x="264" y="124"/>
                  <a:pt x="266" y="117"/>
                </a:cubicBezTo>
                <a:cubicBezTo>
                  <a:pt x="273" y="114"/>
                  <a:pt x="272" y="112"/>
                  <a:pt x="271" y="120"/>
                </a:cubicBezTo>
                <a:close/>
                <a:moveTo>
                  <a:pt x="269" y="129"/>
                </a:moveTo>
                <a:cubicBezTo>
                  <a:pt x="267" y="136"/>
                  <a:pt x="269" y="134"/>
                  <a:pt x="260" y="139"/>
                </a:cubicBezTo>
                <a:cubicBezTo>
                  <a:pt x="262" y="130"/>
                  <a:pt x="260" y="133"/>
                  <a:pt x="269" y="129"/>
                </a:cubicBezTo>
                <a:close/>
                <a:moveTo>
                  <a:pt x="254" y="114"/>
                </a:moveTo>
                <a:cubicBezTo>
                  <a:pt x="256" y="104"/>
                  <a:pt x="254" y="106"/>
                  <a:pt x="263" y="103"/>
                </a:cubicBezTo>
                <a:cubicBezTo>
                  <a:pt x="258" y="113"/>
                  <a:pt x="262" y="111"/>
                  <a:pt x="254" y="114"/>
                </a:cubicBezTo>
                <a:close/>
                <a:moveTo>
                  <a:pt x="256" y="122"/>
                </a:moveTo>
                <a:cubicBezTo>
                  <a:pt x="255" y="128"/>
                  <a:pt x="257" y="126"/>
                  <a:pt x="250" y="129"/>
                </a:cubicBezTo>
                <a:cubicBezTo>
                  <a:pt x="251" y="124"/>
                  <a:pt x="250" y="125"/>
                  <a:pt x="256" y="122"/>
                </a:cubicBezTo>
                <a:close/>
                <a:moveTo>
                  <a:pt x="251" y="142"/>
                </a:moveTo>
                <a:cubicBezTo>
                  <a:pt x="251" y="140"/>
                  <a:pt x="250" y="138"/>
                  <a:pt x="248" y="138"/>
                </a:cubicBezTo>
                <a:cubicBezTo>
                  <a:pt x="255" y="135"/>
                  <a:pt x="253" y="135"/>
                  <a:pt x="251" y="142"/>
                </a:cubicBezTo>
                <a:close/>
                <a:moveTo>
                  <a:pt x="248" y="156"/>
                </a:moveTo>
                <a:cubicBezTo>
                  <a:pt x="246" y="157"/>
                  <a:pt x="246" y="157"/>
                  <a:pt x="246" y="157"/>
                </a:cubicBezTo>
                <a:cubicBezTo>
                  <a:pt x="248" y="151"/>
                  <a:pt x="247" y="152"/>
                  <a:pt x="248" y="156"/>
                </a:cubicBezTo>
                <a:close/>
                <a:moveTo>
                  <a:pt x="248" y="164"/>
                </a:moveTo>
                <a:cubicBezTo>
                  <a:pt x="248" y="167"/>
                  <a:pt x="248" y="167"/>
                  <a:pt x="248" y="167"/>
                </a:cubicBezTo>
                <a:cubicBezTo>
                  <a:pt x="247" y="168"/>
                  <a:pt x="244" y="169"/>
                  <a:pt x="244" y="169"/>
                </a:cubicBezTo>
                <a:cubicBezTo>
                  <a:pt x="244" y="166"/>
                  <a:pt x="244" y="166"/>
                  <a:pt x="244" y="166"/>
                </a:cubicBezTo>
                <a:lnTo>
                  <a:pt x="248" y="164"/>
                </a:lnTo>
                <a:close/>
                <a:moveTo>
                  <a:pt x="242" y="120"/>
                </a:moveTo>
                <a:cubicBezTo>
                  <a:pt x="229" y="126"/>
                  <a:pt x="231" y="127"/>
                  <a:pt x="234" y="115"/>
                </a:cubicBezTo>
                <a:cubicBezTo>
                  <a:pt x="248" y="108"/>
                  <a:pt x="245" y="107"/>
                  <a:pt x="242" y="120"/>
                </a:cubicBezTo>
                <a:close/>
                <a:moveTo>
                  <a:pt x="231" y="81"/>
                </a:moveTo>
                <a:cubicBezTo>
                  <a:pt x="207" y="90"/>
                  <a:pt x="210" y="92"/>
                  <a:pt x="213" y="82"/>
                </a:cubicBezTo>
                <a:cubicBezTo>
                  <a:pt x="241" y="69"/>
                  <a:pt x="238" y="65"/>
                  <a:pt x="231" y="81"/>
                </a:cubicBezTo>
                <a:close/>
                <a:moveTo>
                  <a:pt x="227" y="92"/>
                </a:moveTo>
                <a:cubicBezTo>
                  <a:pt x="208" y="101"/>
                  <a:pt x="210" y="101"/>
                  <a:pt x="210" y="99"/>
                </a:cubicBezTo>
                <a:cubicBezTo>
                  <a:pt x="217" y="96"/>
                  <a:pt x="216" y="97"/>
                  <a:pt x="227" y="92"/>
                </a:cubicBezTo>
                <a:close/>
                <a:moveTo>
                  <a:pt x="236" y="223"/>
                </a:moveTo>
                <a:cubicBezTo>
                  <a:pt x="245" y="218"/>
                  <a:pt x="244" y="217"/>
                  <a:pt x="242" y="227"/>
                </a:cubicBezTo>
                <a:cubicBezTo>
                  <a:pt x="233" y="232"/>
                  <a:pt x="235" y="233"/>
                  <a:pt x="236" y="223"/>
                </a:cubicBezTo>
                <a:close/>
                <a:moveTo>
                  <a:pt x="237" y="213"/>
                </a:moveTo>
                <a:cubicBezTo>
                  <a:pt x="237" y="211"/>
                  <a:pt x="237" y="211"/>
                  <a:pt x="237" y="211"/>
                </a:cubicBezTo>
                <a:cubicBezTo>
                  <a:pt x="240" y="209"/>
                  <a:pt x="243" y="208"/>
                  <a:pt x="245" y="207"/>
                </a:cubicBezTo>
                <a:cubicBezTo>
                  <a:pt x="245" y="210"/>
                  <a:pt x="246" y="209"/>
                  <a:pt x="237" y="213"/>
                </a:cubicBezTo>
                <a:close/>
                <a:moveTo>
                  <a:pt x="256" y="305"/>
                </a:moveTo>
                <a:cubicBezTo>
                  <a:pt x="251" y="330"/>
                  <a:pt x="256" y="325"/>
                  <a:pt x="245" y="330"/>
                </a:cubicBezTo>
                <a:cubicBezTo>
                  <a:pt x="247" y="307"/>
                  <a:pt x="242" y="312"/>
                  <a:pt x="256" y="305"/>
                </a:cubicBezTo>
                <a:close/>
                <a:moveTo>
                  <a:pt x="253" y="265"/>
                </a:moveTo>
                <a:cubicBezTo>
                  <a:pt x="269" y="256"/>
                  <a:pt x="266" y="256"/>
                  <a:pt x="264" y="268"/>
                </a:cubicBezTo>
                <a:cubicBezTo>
                  <a:pt x="250" y="274"/>
                  <a:pt x="251" y="275"/>
                  <a:pt x="253" y="265"/>
                </a:cubicBezTo>
                <a:close/>
                <a:moveTo>
                  <a:pt x="268" y="328"/>
                </a:moveTo>
                <a:cubicBezTo>
                  <a:pt x="264" y="339"/>
                  <a:pt x="265" y="338"/>
                  <a:pt x="263" y="339"/>
                </a:cubicBezTo>
                <a:cubicBezTo>
                  <a:pt x="262" y="329"/>
                  <a:pt x="262" y="330"/>
                  <a:pt x="268" y="328"/>
                </a:cubicBezTo>
                <a:close/>
                <a:moveTo>
                  <a:pt x="272" y="348"/>
                </a:moveTo>
                <a:cubicBezTo>
                  <a:pt x="267" y="350"/>
                  <a:pt x="267" y="350"/>
                  <a:pt x="267" y="350"/>
                </a:cubicBezTo>
                <a:cubicBezTo>
                  <a:pt x="272" y="339"/>
                  <a:pt x="271" y="342"/>
                  <a:pt x="272" y="348"/>
                </a:cubicBezTo>
                <a:close/>
                <a:moveTo>
                  <a:pt x="271" y="319"/>
                </a:moveTo>
                <a:cubicBezTo>
                  <a:pt x="268" y="320"/>
                  <a:pt x="266" y="321"/>
                  <a:pt x="263" y="322"/>
                </a:cubicBezTo>
                <a:cubicBezTo>
                  <a:pt x="264" y="314"/>
                  <a:pt x="265" y="307"/>
                  <a:pt x="266" y="299"/>
                </a:cubicBezTo>
                <a:cubicBezTo>
                  <a:pt x="279" y="292"/>
                  <a:pt x="272" y="293"/>
                  <a:pt x="271" y="319"/>
                </a:cubicBezTo>
                <a:close/>
                <a:moveTo>
                  <a:pt x="268" y="288"/>
                </a:moveTo>
                <a:cubicBezTo>
                  <a:pt x="269" y="282"/>
                  <a:pt x="267" y="285"/>
                  <a:pt x="277" y="281"/>
                </a:cubicBezTo>
                <a:cubicBezTo>
                  <a:pt x="276" y="285"/>
                  <a:pt x="277" y="284"/>
                  <a:pt x="268" y="288"/>
                </a:cubicBezTo>
                <a:close/>
                <a:moveTo>
                  <a:pt x="275" y="253"/>
                </a:moveTo>
                <a:cubicBezTo>
                  <a:pt x="287" y="247"/>
                  <a:pt x="285" y="247"/>
                  <a:pt x="282" y="259"/>
                </a:cubicBezTo>
                <a:cubicBezTo>
                  <a:pt x="271" y="264"/>
                  <a:pt x="273" y="266"/>
                  <a:pt x="275" y="253"/>
                </a:cubicBezTo>
                <a:close/>
                <a:moveTo>
                  <a:pt x="277" y="325"/>
                </a:moveTo>
                <a:cubicBezTo>
                  <a:pt x="286" y="322"/>
                  <a:pt x="286" y="322"/>
                  <a:pt x="283" y="330"/>
                </a:cubicBezTo>
                <a:cubicBezTo>
                  <a:pt x="283" y="330"/>
                  <a:pt x="284" y="329"/>
                  <a:pt x="277" y="332"/>
                </a:cubicBezTo>
                <a:cubicBezTo>
                  <a:pt x="277" y="330"/>
                  <a:pt x="277" y="327"/>
                  <a:pt x="277" y="325"/>
                </a:cubicBezTo>
                <a:close/>
                <a:moveTo>
                  <a:pt x="285" y="290"/>
                </a:moveTo>
                <a:cubicBezTo>
                  <a:pt x="297" y="285"/>
                  <a:pt x="295" y="282"/>
                  <a:pt x="288" y="310"/>
                </a:cubicBezTo>
                <a:cubicBezTo>
                  <a:pt x="276" y="317"/>
                  <a:pt x="278" y="320"/>
                  <a:pt x="285" y="290"/>
                </a:cubicBezTo>
                <a:close/>
                <a:moveTo>
                  <a:pt x="298" y="320"/>
                </a:moveTo>
                <a:cubicBezTo>
                  <a:pt x="294" y="325"/>
                  <a:pt x="295" y="324"/>
                  <a:pt x="291" y="326"/>
                </a:cubicBezTo>
                <a:cubicBezTo>
                  <a:pt x="293" y="319"/>
                  <a:pt x="291" y="321"/>
                  <a:pt x="298" y="320"/>
                </a:cubicBezTo>
                <a:close/>
                <a:moveTo>
                  <a:pt x="296" y="335"/>
                </a:moveTo>
                <a:cubicBezTo>
                  <a:pt x="303" y="333"/>
                  <a:pt x="303" y="332"/>
                  <a:pt x="294" y="337"/>
                </a:cubicBezTo>
                <a:lnTo>
                  <a:pt x="296" y="335"/>
                </a:lnTo>
                <a:close/>
                <a:moveTo>
                  <a:pt x="298" y="314"/>
                </a:moveTo>
                <a:cubicBezTo>
                  <a:pt x="303" y="311"/>
                  <a:pt x="302" y="311"/>
                  <a:pt x="301" y="313"/>
                </a:cubicBezTo>
                <a:lnTo>
                  <a:pt x="298" y="314"/>
                </a:lnTo>
                <a:close/>
                <a:moveTo>
                  <a:pt x="296" y="306"/>
                </a:moveTo>
                <a:cubicBezTo>
                  <a:pt x="302" y="280"/>
                  <a:pt x="300" y="284"/>
                  <a:pt x="305" y="282"/>
                </a:cubicBezTo>
                <a:cubicBezTo>
                  <a:pt x="302" y="306"/>
                  <a:pt x="305" y="301"/>
                  <a:pt x="296" y="306"/>
                </a:cubicBezTo>
                <a:close/>
                <a:moveTo>
                  <a:pt x="292" y="254"/>
                </a:moveTo>
                <a:cubicBezTo>
                  <a:pt x="295" y="242"/>
                  <a:pt x="293" y="245"/>
                  <a:pt x="307" y="239"/>
                </a:cubicBezTo>
                <a:cubicBezTo>
                  <a:pt x="302" y="252"/>
                  <a:pt x="306" y="247"/>
                  <a:pt x="292" y="254"/>
                </a:cubicBezTo>
                <a:close/>
                <a:moveTo>
                  <a:pt x="297" y="234"/>
                </a:moveTo>
                <a:cubicBezTo>
                  <a:pt x="297" y="232"/>
                  <a:pt x="295" y="234"/>
                  <a:pt x="311" y="226"/>
                </a:cubicBezTo>
                <a:cubicBezTo>
                  <a:pt x="310" y="230"/>
                  <a:pt x="312" y="227"/>
                  <a:pt x="297" y="234"/>
                </a:cubicBezTo>
                <a:close/>
                <a:moveTo>
                  <a:pt x="313" y="281"/>
                </a:moveTo>
                <a:cubicBezTo>
                  <a:pt x="322" y="279"/>
                  <a:pt x="325" y="275"/>
                  <a:pt x="314" y="295"/>
                </a:cubicBezTo>
                <a:cubicBezTo>
                  <a:pt x="311" y="297"/>
                  <a:pt x="311" y="297"/>
                  <a:pt x="311" y="297"/>
                </a:cubicBezTo>
                <a:cubicBezTo>
                  <a:pt x="311" y="292"/>
                  <a:pt x="312" y="286"/>
                  <a:pt x="313" y="281"/>
                </a:cubicBezTo>
                <a:close/>
                <a:moveTo>
                  <a:pt x="316" y="192"/>
                </a:moveTo>
                <a:cubicBezTo>
                  <a:pt x="302" y="199"/>
                  <a:pt x="305" y="199"/>
                  <a:pt x="307" y="190"/>
                </a:cubicBezTo>
                <a:cubicBezTo>
                  <a:pt x="318" y="186"/>
                  <a:pt x="316" y="187"/>
                  <a:pt x="316" y="192"/>
                </a:cubicBezTo>
                <a:close/>
                <a:moveTo>
                  <a:pt x="310" y="176"/>
                </a:moveTo>
                <a:cubicBezTo>
                  <a:pt x="320" y="171"/>
                  <a:pt x="318" y="170"/>
                  <a:pt x="317" y="178"/>
                </a:cubicBezTo>
                <a:cubicBezTo>
                  <a:pt x="308" y="181"/>
                  <a:pt x="309" y="182"/>
                  <a:pt x="310" y="176"/>
                </a:cubicBezTo>
                <a:close/>
                <a:moveTo>
                  <a:pt x="311" y="166"/>
                </a:moveTo>
                <a:cubicBezTo>
                  <a:pt x="312" y="164"/>
                  <a:pt x="312" y="164"/>
                  <a:pt x="312" y="164"/>
                </a:cubicBezTo>
                <a:cubicBezTo>
                  <a:pt x="322" y="162"/>
                  <a:pt x="321" y="161"/>
                  <a:pt x="311" y="166"/>
                </a:cubicBezTo>
                <a:close/>
                <a:moveTo>
                  <a:pt x="314" y="106"/>
                </a:moveTo>
                <a:cubicBezTo>
                  <a:pt x="311" y="106"/>
                  <a:pt x="311" y="106"/>
                  <a:pt x="311" y="106"/>
                </a:cubicBezTo>
                <a:cubicBezTo>
                  <a:pt x="315" y="98"/>
                  <a:pt x="314" y="99"/>
                  <a:pt x="314" y="106"/>
                </a:cubicBezTo>
                <a:close/>
                <a:moveTo>
                  <a:pt x="303" y="123"/>
                </a:moveTo>
                <a:cubicBezTo>
                  <a:pt x="314" y="116"/>
                  <a:pt x="312" y="118"/>
                  <a:pt x="312" y="118"/>
                </a:cubicBezTo>
                <a:cubicBezTo>
                  <a:pt x="310" y="139"/>
                  <a:pt x="313" y="134"/>
                  <a:pt x="298" y="138"/>
                </a:cubicBezTo>
                <a:cubicBezTo>
                  <a:pt x="299" y="132"/>
                  <a:pt x="298" y="134"/>
                  <a:pt x="303" y="123"/>
                </a:cubicBezTo>
                <a:close/>
                <a:moveTo>
                  <a:pt x="307" y="146"/>
                </a:moveTo>
                <a:cubicBezTo>
                  <a:pt x="303" y="161"/>
                  <a:pt x="307" y="156"/>
                  <a:pt x="295" y="160"/>
                </a:cubicBezTo>
                <a:cubicBezTo>
                  <a:pt x="296" y="150"/>
                  <a:pt x="294" y="153"/>
                  <a:pt x="307" y="146"/>
                </a:cubicBezTo>
                <a:close/>
                <a:moveTo>
                  <a:pt x="295" y="101"/>
                </a:moveTo>
                <a:cubicBezTo>
                  <a:pt x="294" y="112"/>
                  <a:pt x="295" y="110"/>
                  <a:pt x="289" y="112"/>
                </a:cubicBezTo>
                <a:cubicBezTo>
                  <a:pt x="290" y="102"/>
                  <a:pt x="288" y="105"/>
                  <a:pt x="295" y="101"/>
                </a:cubicBezTo>
                <a:close/>
                <a:moveTo>
                  <a:pt x="288" y="120"/>
                </a:moveTo>
                <a:cubicBezTo>
                  <a:pt x="290" y="120"/>
                  <a:pt x="291" y="119"/>
                  <a:pt x="293" y="118"/>
                </a:cubicBezTo>
                <a:cubicBezTo>
                  <a:pt x="293" y="122"/>
                  <a:pt x="293" y="120"/>
                  <a:pt x="288" y="124"/>
                </a:cubicBezTo>
                <a:lnTo>
                  <a:pt x="288" y="120"/>
                </a:lnTo>
                <a:close/>
                <a:moveTo>
                  <a:pt x="292" y="130"/>
                </a:moveTo>
                <a:cubicBezTo>
                  <a:pt x="290" y="142"/>
                  <a:pt x="291" y="140"/>
                  <a:pt x="286" y="141"/>
                </a:cubicBezTo>
                <a:cubicBezTo>
                  <a:pt x="287" y="132"/>
                  <a:pt x="286" y="133"/>
                  <a:pt x="292" y="130"/>
                </a:cubicBezTo>
                <a:close/>
                <a:moveTo>
                  <a:pt x="287" y="199"/>
                </a:moveTo>
                <a:cubicBezTo>
                  <a:pt x="302" y="192"/>
                  <a:pt x="299" y="193"/>
                  <a:pt x="298" y="201"/>
                </a:cubicBezTo>
                <a:cubicBezTo>
                  <a:pt x="281" y="209"/>
                  <a:pt x="284" y="209"/>
                  <a:pt x="287" y="199"/>
                </a:cubicBezTo>
                <a:close/>
                <a:moveTo>
                  <a:pt x="283" y="158"/>
                </a:moveTo>
                <a:cubicBezTo>
                  <a:pt x="286" y="157"/>
                  <a:pt x="285" y="156"/>
                  <a:pt x="284" y="164"/>
                </a:cubicBezTo>
                <a:cubicBezTo>
                  <a:pt x="282" y="165"/>
                  <a:pt x="282" y="166"/>
                  <a:pt x="283" y="158"/>
                </a:cubicBezTo>
                <a:close/>
                <a:moveTo>
                  <a:pt x="281" y="174"/>
                </a:moveTo>
                <a:cubicBezTo>
                  <a:pt x="279" y="184"/>
                  <a:pt x="280" y="182"/>
                  <a:pt x="278" y="183"/>
                </a:cubicBezTo>
                <a:cubicBezTo>
                  <a:pt x="281" y="173"/>
                  <a:pt x="279" y="175"/>
                  <a:pt x="281" y="174"/>
                </a:cubicBezTo>
                <a:close/>
                <a:moveTo>
                  <a:pt x="280" y="128"/>
                </a:moveTo>
                <a:cubicBezTo>
                  <a:pt x="278" y="129"/>
                  <a:pt x="278" y="129"/>
                  <a:pt x="278" y="129"/>
                </a:cubicBezTo>
                <a:cubicBezTo>
                  <a:pt x="279" y="124"/>
                  <a:pt x="280" y="121"/>
                  <a:pt x="280" y="128"/>
                </a:cubicBezTo>
                <a:close/>
                <a:moveTo>
                  <a:pt x="277" y="53"/>
                </a:moveTo>
                <a:cubicBezTo>
                  <a:pt x="278" y="52"/>
                  <a:pt x="278" y="50"/>
                  <a:pt x="277" y="66"/>
                </a:cubicBezTo>
                <a:cubicBezTo>
                  <a:pt x="273" y="66"/>
                  <a:pt x="272" y="66"/>
                  <a:pt x="267" y="67"/>
                </a:cubicBezTo>
                <a:cubicBezTo>
                  <a:pt x="270" y="62"/>
                  <a:pt x="272" y="58"/>
                  <a:pt x="277" y="53"/>
                </a:cubicBezTo>
                <a:close/>
                <a:moveTo>
                  <a:pt x="275" y="79"/>
                </a:moveTo>
                <a:cubicBezTo>
                  <a:pt x="263" y="97"/>
                  <a:pt x="273" y="90"/>
                  <a:pt x="258" y="96"/>
                </a:cubicBezTo>
                <a:cubicBezTo>
                  <a:pt x="260" y="87"/>
                  <a:pt x="255" y="90"/>
                  <a:pt x="275" y="79"/>
                </a:cubicBezTo>
                <a:close/>
                <a:moveTo>
                  <a:pt x="242" y="53"/>
                </a:moveTo>
                <a:cubicBezTo>
                  <a:pt x="246" y="52"/>
                  <a:pt x="246" y="52"/>
                  <a:pt x="246" y="52"/>
                </a:cubicBezTo>
                <a:cubicBezTo>
                  <a:pt x="244" y="54"/>
                  <a:pt x="245" y="53"/>
                  <a:pt x="242" y="56"/>
                </a:cubicBezTo>
                <a:lnTo>
                  <a:pt x="242" y="53"/>
                </a:lnTo>
                <a:close/>
                <a:moveTo>
                  <a:pt x="240" y="73"/>
                </a:moveTo>
                <a:cubicBezTo>
                  <a:pt x="245" y="63"/>
                  <a:pt x="246" y="64"/>
                  <a:pt x="257" y="56"/>
                </a:cubicBezTo>
                <a:cubicBezTo>
                  <a:pt x="257" y="61"/>
                  <a:pt x="256" y="66"/>
                  <a:pt x="256" y="71"/>
                </a:cubicBezTo>
                <a:cubicBezTo>
                  <a:pt x="237" y="78"/>
                  <a:pt x="240" y="80"/>
                  <a:pt x="240" y="73"/>
                </a:cubicBezTo>
                <a:close/>
                <a:moveTo>
                  <a:pt x="247" y="100"/>
                </a:moveTo>
                <a:cubicBezTo>
                  <a:pt x="235" y="105"/>
                  <a:pt x="235" y="108"/>
                  <a:pt x="237" y="98"/>
                </a:cubicBezTo>
                <a:cubicBezTo>
                  <a:pt x="254" y="90"/>
                  <a:pt x="250" y="90"/>
                  <a:pt x="247" y="100"/>
                </a:cubicBezTo>
                <a:close/>
                <a:moveTo>
                  <a:pt x="237" y="34"/>
                </a:moveTo>
                <a:cubicBezTo>
                  <a:pt x="237" y="46"/>
                  <a:pt x="238" y="44"/>
                  <a:pt x="229" y="46"/>
                </a:cubicBezTo>
                <a:cubicBezTo>
                  <a:pt x="232" y="42"/>
                  <a:pt x="234" y="37"/>
                  <a:pt x="237" y="34"/>
                </a:cubicBezTo>
                <a:close/>
                <a:moveTo>
                  <a:pt x="237" y="53"/>
                </a:moveTo>
                <a:cubicBezTo>
                  <a:pt x="236" y="62"/>
                  <a:pt x="238" y="59"/>
                  <a:pt x="217" y="70"/>
                </a:cubicBezTo>
                <a:cubicBezTo>
                  <a:pt x="223" y="55"/>
                  <a:pt x="221" y="56"/>
                  <a:pt x="237" y="53"/>
                </a:cubicBezTo>
                <a:close/>
                <a:moveTo>
                  <a:pt x="212" y="60"/>
                </a:moveTo>
                <a:cubicBezTo>
                  <a:pt x="216" y="59"/>
                  <a:pt x="216" y="59"/>
                  <a:pt x="216" y="59"/>
                </a:cubicBezTo>
                <a:cubicBezTo>
                  <a:pt x="209" y="76"/>
                  <a:pt x="209" y="79"/>
                  <a:pt x="212" y="60"/>
                </a:cubicBezTo>
                <a:close/>
                <a:moveTo>
                  <a:pt x="223" y="104"/>
                </a:moveTo>
                <a:cubicBezTo>
                  <a:pt x="220" y="114"/>
                  <a:pt x="223" y="111"/>
                  <a:pt x="210" y="118"/>
                </a:cubicBezTo>
                <a:cubicBezTo>
                  <a:pt x="210" y="109"/>
                  <a:pt x="207" y="111"/>
                  <a:pt x="223" y="104"/>
                </a:cubicBezTo>
                <a:close/>
                <a:moveTo>
                  <a:pt x="218" y="123"/>
                </a:moveTo>
                <a:cubicBezTo>
                  <a:pt x="215" y="134"/>
                  <a:pt x="218" y="131"/>
                  <a:pt x="209" y="135"/>
                </a:cubicBezTo>
                <a:cubicBezTo>
                  <a:pt x="210" y="125"/>
                  <a:pt x="207" y="128"/>
                  <a:pt x="218" y="123"/>
                </a:cubicBezTo>
                <a:close/>
                <a:moveTo>
                  <a:pt x="209" y="42"/>
                </a:moveTo>
                <a:cubicBezTo>
                  <a:pt x="207" y="56"/>
                  <a:pt x="207" y="53"/>
                  <a:pt x="201" y="55"/>
                </a:cubicBezTo>
                <a:cubicBezTo>
                  <a:pt x="201" y="55"/>
                  <a:pt x="203" y="50"/>
                  <a:pt x="209" y="42"/>
                </a:cubicBezTo>
                <a:close/>
                <a:moveTo>
                  <a:pt x="193" y="48"/>
                </a:moveTo>
                <a:cubicBezTo>
                  <a:pt x="195" y="47"/>
                  <a:pt x="197" y="46"/>
                  <a:pt x="199" y="45"/>
                </a:cubicBezTo>
                <a:cubicBezTo>
                  <a:pt x="190" y="61"/>
                  <a:pt x="190" y="65"/>
                  <a:pt x="193" y="48"/>
                </a:cubicBezTo>
                <a:close/>
                <a:moveTo>
                  <a:pt x="195" y="67"/>
                </a:moveTo>
                <a:cubicBezTo>
                  <a:pt x="209" y="61"/>
                  <a:pt x="206" y="59"/>
                  <a:pt x="204" y="77"/>
                </a:cubicBezTo>
                <a:cubicBezTo>
                  <a:pt x="185" y="85"/>
                  <a:pt x="185" y="88"/>
                  <a:pt x="195" y="67"/>
                </a:cubicBezTo>
                <a:close/>
                <a:moveTo>
                  <a:pt x="202" y="88"/>
                </a:moveTo>
                <a:cubicBezTo>
                  <a:pt x="200" y="95"/>
                  <a:pt x="203" y="92"/>
                  <a:pt x="186" y="99"/>
                </a:cubicBezTo>
                <a:cubicBezTo>
                  <a:pt x="186" y="99"/>
                  <a:pt x="186" y="101"/>
                  <a:pt x="187" y="94"/>
                </a:cubicBezTo>
                <a:cubicBezTo>
                  <a:pt x="192" y="92"/>
                  <a:pt x="197" y="90"/>
                  <a:pt x="202" y="88"/>
                </a:cubicBezTo>
                <a:close/>
                <a:moveTo>
                  <a:pt x="188" y="29"/>
                </a:moveTo>
                <a:cubicBezTo>
                  <a:pt x="187" y="35"/>
                  <a:pt x="187" y="35"/>
                  <a:pt x="187" y="35"/>
                </a:cubicBezTo>
                <a:cubicBezTo>
                  <a:pt x="182" y="36"/>
                  <a:pt x="177" y="40"/>
                  <a:pt x="188" y="29"/>
                </a:cubicBezTo>
                <a:close/>
                <a:moveTo>
                  <a:pt x="173" y="57"/>
                </a:moveTo>
                <a:cubicBezTo>
                  <a:pt x="188" y="51"/>
                  <a:pt x="186" y="49"/>
                  <a:pt x="184" y="62"/>
                </a:cubicBezTo>
                <a:cubicBezTo>
                  <a:pt x="170" y="68"/>
                  <a:pt x="172" y="70"/>
                  <a:pt x="173" y="57"/>
                </a:cubicBezTo>
                <a:close/>
                <a:moveTo>
                  <a:pt x="182" y="72"/>
                </a:moveTo>
                <a:cubicBezTo>
                  <a:pt x="180" y="90"/>
                  <a:pt x="183" y="86"/>
                  <a:pt x="169" y="91"/>
                </a:cubicBezTo>
                <a:cubicBezTo>
                  <a:pt x="172" y="74"/>
                  <a:pt x="168" y="79"/>
                  <a:pt x="182" y="72"/>
                </a:cubicBezTo>
                <a:close/>
                <a:moveTo>
                  <a:pt x="167" y="38"/>
                </a:moveTo>
                <a:cubicBezTo>
                  <a:pt x="167" y="44"/>
                  <a:pt x="170" y="41"/>
                  <a:pt x="154" y="49"/>
                </a:cubicBezTo>
                <a:cubicBezTo>
                  <a:pt x="157" y="43"/>
                  <a:pt x="154" y="45"/>
                  <a:pt x="167" y="38"/>
                </a:cubicBezTo>
                <a:close/>
                <a:moveTo>
                  <a:pt x="152" y="36"/>
                </a:moveTo>
                <a:cubicBezTo>
                  <a:pt x="150" y="38"/>
                  <a:pt x="150" y="38"/>
                  <a:pt x="150" y="38"/>
                </a:cubicBezTo>
                <a:lnTo>
                  <a:pt x="152" y="36"/>
                </a:lnTo>
                <a:close/>
                <a:moveTo>
                  <a:pt x="150" y="86"/>
                </a:moveTo>
                <a:cubicBezTo>
                  <a:pt x="154" y="85"/>
                  <a:pt x="153" y="83"/>
                  <a:pt x="148" y="100"/>
                </a:cubicBezTo>
                <a:cubicBezTo>
                  <a:pt x="146" y="101"/>
                  <a:pt x="146" y="103"/>
                  <a:pt x="150" y="86"/>
                </a:cubicBezTo>
                <a:close/>
                <a:moveTo>
                  <a:pt x="144" y="111"/>
                </a:moveTo>
                <a:cubicBezTo>
                  <a:pt x="146" y="111"/>
                  <a:pt x="146" y="110"/>
                  <a:pt x="144" y="118"/>
                </a:cubicBezTo>
                <a:cubicBezTo>
                  <a:pt x="144" y="118"/>
                  <a:pt x="143" y="120"/>
                  <a:pt x="144" y="111"/>
                </a:cubicBezTo>
                <a:close/>
                <a:moveTo>
                  <a:pt x="142" y="26"/>
                </a:moveTo>
                <a:cubicBezTo>
                  <a:pt x="143" y="32"/>
                  <a:pt x="143" y="31"/>
                  <a:pt x="134" y="35"/>
                </a:cubicBezTo>
                <a:cubicBezTo>
                  <a:pt x="137" y="31"/>
                  <a:pt x="139" y="29"/>
                  <a:pt x="142" y="26"/>
                </a:cubicBezTo>
                <a:close/>
                <a:moveTo>
                  <a:pt x="142" y="40"/>
                </a:moveTo>
                <a:cubicBezTo>
                  <a:pt x="142" y="43"/>
                  <a:pt x="145" y="40"/>
                  <a:pt x="125" y="51"/>
                </a:cubicBezTo>
                <a:cubicBezTo>
                  <a:pt x="126" y="45"/>
                  <a:pt x="125" y="47"/>
                  <a:pt x="142" y="40"/>
                </a:cubicBezTo>
                <a:close/>
                <a:moveTo>
                  <a:pt x="125" y="61"/>
                </a:moveTo>
                <a:cubicBezTo>
                  <a:pt x="130" y="58"/>
                  <a:pt x="136" y="55"/>
                  <a:pt x="142" y="52"/>
                </a:cubicBezTo>
                <a:cubicBezTo>
                  <a:pt x="141" y="55"/>
                  <a:pt x="141" y="55"/>
                  <a:pt x="141" y="55"/>
                </a:cubicBezTo>
                <a:cubicBezTo>
                  <a:pt x="136" y="58"/>
                  <a:pt x="130" y="60"/>
                  <a:pt x="124" y="63"/>
                </a:cubicBezTo>
                <a:lnTo>
                  <a:pt x="125" y="61"/>
                </a:lnTo>
                <a:close/>
                <a:moveTo>
                  <a:pt x="123" y="79"/>
                </a:moveTo>
                <a:cubicBezTo>
                  <a:pt x="128" y="77"/>
                  <a:pt x="127" y="78"/>
                  <a:pt x="127" y="78"/>
                </a:cubicBezTo>
                <a:cubicBezTo>
                  <a:pt x="124" y="90"/>
                  <a:pt x="126" y="87"/>
                  <a:pt x="121" y="89"/>
                </a:cubicBezTo>
                <a:cubicBezTo>
                  <a:pt x="122" y="82"/>
                  <a:pt x="122" y="86"/>
                  <a:pt x="123" y="79"/>
                </a:cubicBezTo>
                <a:close/>
                <a:moveTo>
                  <a:pt x="122" y="98"/>
                </a:moveTo>
                <a:cubicBezTo>
                  <a:pt x="121" y="103"/>
                  <a:pt x="120" y="108"/>
                  <a:pt x="119" y="112"/>
                </a:cubicBezTo>
                <a:cubicBezTo>
                  <a:pt x="116" y="114"/>
                  <a:pt x="116" y="114"/>
                  <a:pt x="116" y="114"/>
                </a:cubicBezTo>
                <a:cubicBezTo>
                  <a:pt x="121" y="97"/>
                  <a:pt x="118" y="100"/>
                  <a:pt x="122" y="98"/>
                </a:cubicBezTo>
                <a:close/>
                <a:moveTo>
                  <a:pt x="118" y="33"/>
                </a:moveTo>
                <a:cubicBezTo>
                  <a:pt x="118" y="43"/>
                  <a:pt x="119" y="41"/>
                  <a:pt x="109" y="45"/>
                </a:cubicBezTo>
                <a:cubicBezTo>
                  <a:pt x="112" y="40"/>
                  <a:pt x="115" y="36"/>
                  <a:pt x="118" y="33"/>
                </a:cubicBezTo>
                <a:close/>
                <a:moveTo>
                  <a:pt x="103" y="54"/>
                </a:moveTo>
                <a:cubicBezTo>
                  <a:pt x="118" y="50"/>
                  <a:pt x="117" y="48"/>
                  <a:pt x="113" y="57"/>
                </a:cubicBezTo>
                <a:cubicBezTo>
                  <a:pt x="97" y="67"/>
                  <a:pt x="94" y="72"/>
                  <a:pt x="103" y="54"/>
                </a:cubicBezTo>
                <a:close/>
                <a:moveTo>
                  <a:pt x="113" y="142"/>
                </a:moveTo>
                <a:cubicBezTo>
                  <a:pt x="112" y="150"/>
                  <a:pt x="116" y="145"/>
                  <a:pt x="92" y="158"/>
                </a:cubicBezTo>
                <a:cubicBezTo>
                  <a:pt x="95" y="149"/>
                  <a:pt x="91" y="153"/>
                  <a:pt x="113" y="142"/>
                </a:cubicBezTo>
                <a:close/>
                <a:moveTo>
                  <a:pt x="107" y="275"/>
                </a:moveTo>
                <a:cubicBezTo>
                  <a:pt x="107" y="284"/>
                  <a:pt x="108" y="282"/>
                  <a:pt x="103" y="285"/>
                </a:cubicBezTo>
                <a:cubicBezTo>
                  <a:pt x="103" y="276"/>
                  <a:pt x="101" y="278"/>
                  <a:pt x="107" y="275"/>
                </a:cubicBezTo>
                <a:close/>
                <a:moveTo>
                  <a:pt x="103" y="268"/>
                </a:moveTo>
                <a:cubicBezTo>
                  <a:pt x="104" y="266"/>
                  <a:pt x="103" y="267"/>
                  <a:pt x="106" y="265"/>
                </a:cubicBezTo>
                <a:cubicBezTo>
                  <a:pt x="108" y="266"/>
                  <a:pt x="109" y="265"/>
                  <a:pt x="103" y="268"/>
                </a:cubicBezTo>
                <a:close/>
                <a:moveTo>
                  <a:pt x="107" y="292"/>
                </a:moveTo>
                <a:cubicBezTo>
                  <a:pt x="106" y="302"/>
                  <a:pt x="108" y="300"/>
                  <a:pt x="100" y="307"/>
                </a:cubicBezTo>
                <a:cubicBezTo>
                  <a:pt x="102" y="292"/>
                  <a:pt x="101" y="295"/>
                  <a:pt x="107" y="292"/>
                </a:cubicBezTo>
                <a:close/>
                <a:moveTo>
                  <a:pt x="108" y="331"/>
                </a:moveTo>
                <a:cubicBezTo>
                  <a:pt x="114" y="327"/>
                  <a:pt x="113" y="326"/>
                  <a:pt x="114" y="335"/>
                </a:cubicBezTo>
                <a:cubicBezTo>
                  <a:pt x="104" y="339"/>
                  <a:pt x="106" y="340"/>
                  <a:pt x="108" y="331"/>
                </a:cubicBezTo>
                <a:close/>
                <a:moveTo>
                  <a:pt x="109" y="321"/>
                </a:moveTo>
                <a:cubicBezTo>
                  <a:pt x="110" y="316"/>
                  <a:pt x="109" y="318"/>
                  <a:pt x="114" y="315"/>
                </a:cubicBezTo>
                <a:cubicBezTo>
                  <a:pt x="114" y="319"/>
                  <a:pt x="114" y="319"/>
                  <a:pt x="114" y="319"/>
                </a:cubicBezTo>
                <a:cubicBezTo>
                  <a:pt x="112" y="320"/>
                  <a:pt x="111" y="321"/>
                  <a:pt x="109" y="321"/>
                </a:cubicBezTo>
                <a:close/>
                <a:moveTo>
                  <a:pt x="111" y="308"/>
                </a:moveTo>
                <a:cubicBezTo>
                  <a:pt x="112" y="307"/>
                  <a:pt x="113" y="306"/>
                  <a:pt x="115" y="305"/>
                </a:cubicBezTo>
                <a:cubicBezTo>
                  <a:pt x="115" y="307"/>
                  <a:pt x="115" y="306"/>
                  <a:pt x="111" y="308"/>
                </a:cubicBezTo>
                <a:close/>
                <a:moveTo>
                  <a:pt x="110" y="158"/>
                </a:moveTo>
                <a:cubicBezTo>
                  <a:pt x="108" y="172"/>
                  <a:pt x="111" y="168"/>
                  <a:pt x="87" y="180"/>
                </a:cubicBezTo>
                <a:cubicBezTo>
                  <a:pt x="88" y="168"/>
                  <a:pt x="86" y="171"/>
                  <a:pt x="110" y="158"/>
                </a:cubicBezTo>
                <a:close/>
                <a:moveTo>
                  <a:pt x="89" y="57"/>
                </a:moveTo>
                <a:cubicBezTo>
                  <a:pt x="89" y="57"/>
                  <a:pt x="90" y="58"/>
                  <a:pt x="88" y="60"/>
                </a:cubicBezTo>
                <a:cubicBezTo>
                  <a:pt x="90" y="58"/>
                  <a:pt x="89" y="57"/>
                  <a:pt x="89" y="57"/>
                </a:cubicBezTo>
                <a:close/>
                <a:moveTo>
                  <a:pt x="90" y="64"/>
                </a:moveTo>
                <a:cubicBezTo>
                  <a:pt x="86" y="72"/>
                  <a:pt x="86" y="73"/>
                  <a:pt x="85" y="75"/>
                </a:cubicBezTo>
                <a:cubicBezTo>
                  <a:pt x="79" y="80"/>
                  <a:pt x="76" y="81"/>
                  <a:pt x="81" y="87"/>
                </a:cubicBezTo>
                <a:cubicBezTo>
                  <a:pt x="79" y="95"/>
                  <a:pt x="81" y="92"/>
                  <a:pt x="75" y="96"/>
                </a:cubicBezTo>
                <a:cubicBezTo>
                  <a:pt x="75" y="83"/>
                  <a:pt x="73" y="81"/>
                  <a:pt x="90" y="64"/>
                </a:cubicBezTo>
                <a:close/>
                <a:moveTo>
                  <a:pt x="85" y="129"/>
                </a:moveTo>
                <a:cubicBezTo>
                  <a:pt x="78" y="133"/>
                  <a:pt x="80" y="134"/>
                  <a:pt x="87" y="117"/>
                </a:cubicBezTo>
                <a:cubicBezTo>
                  <a:pt x="86" y="121"/>
                  <a:pt x="85" y="125"/>
                  <a:pt x="85" y="129"/>
                </a:cubicBezTo>
                <a:close/>
                <a:moveTo>
                  <a:pt x="85" y="223"/>
                </a:moveTo>
                <a:cubicBezTo>
                  <a:pt x="85" y="223"/>
                  <a:pt x="85" y="226"/>
                  <a:pt x="84" y="229"/>
                </a:cubicBezTo>
                <a:cubicBezTo>
                  <a:pt x="85" y="227"/>
                  <a:pt x="85" y="225"/>
                  <a:pt x="85" y="223"/>
                </a:cubicBezTo>
                <a:close/>
                <a:moveTo>
                  <a:pt x="84" y="237"/>
                </a:moveTo>
                <a:cubicBezTo>
                  <a:pt x="84" y="241"/>
                  <a:pt x="84" y="242"/>
                  <a:pt x="84" y="245"/>
                </a:cubicBezTo>
                <a:cubicBezTo>
                  <a:pt x="84" y="245"/>
                  <a:pt x="84" y="240"/>
                  <a:pt x="84" y="237"/>
                </a:cubicBezTo>
                <a:close/>
                <a:moveTo>
                  <a:pt x="76" y="180"/>
                </a:moveTo>
                <a:cubicBezTo>
                  <a:pt x="73" y="182"/>
                  <a:pt x="73" y="182"/>
                  <a:pt x="73" y="182"/>
                </a:cubicBezTo>
                <a:cubicBezTo>
                  <a:pt x="71" y="189"/>
                  <a:pt x="69" y="190"/>
                  <a:pt x="70" y="183"/>
                </a:cubicBezTo>
                <a:cubicBezTo>
                  <a:pt x="72" y="181"/>
                  <a:pt x="74" y="180"/>
                  <a:pt x="76" y="179"/>
                </a:cubicBezTo>
                <a:lnTo>
                  <a:pt x="76" y="180"/>
                </a:lnTo>
                <a:close/>
                <a:moveTo>
                  <a:pt x="79" y="266"/>
                </a:moveTo>
                <a:cubicBezTo>
                  <a:pt x="81" y="269"/>
                  <a:pt x="81" y="269"/>
                  <a:pt x="81" y="269"/>
                </a:cubicBezTo>
                <a:cubicBezTo>
                  <a:pt x="79" y="270"/>
                  <a:pt x="77" y="271"/>
                  <a:pt x="75" y="272"/>
                </a:cubicBezTo>
                <a:cubicBezTo>
                  <a:pt x="76" y="268"/>
                  <a:pt x="75" y="269"/>
                  <a:pt x="79" y="266"/>
                </a:cubicBezTo>
                <a:close/>
                <a:moveTo>
                  <a:pt x="75" y="228"/>
                </a:moveTo>
                <a:cubicBezTo>
                  <a:pt x="75" y="236"/>
                  <a:pt x="75" y="234"/>
                  <a:pt x="71" y="237"/>
                </a:cubicBezTo>
                <a:cubicBezTo>
                  <a:pt x="72" y="228"/>
                  <a:pt x="71" y="230"/>
                  <a:pt x="75" y="228"/>
                </a:cubicBezTo>
                <a:close/>
                <a:moveTo>
                  <a:pt x="82" y="278"/>
                </a:moveTo>
                <a:cubicBezTo>
                  <a:pt x="81" y="283"/>
                  <a:pt x="83" y="280"/>
                  <a:pt x="74" y="287"/>
                </a:cubicBezTo>
                <a:cubicBezTo>
                  <a:pt x="74" y="280"/>
                  <a:pt x="73" y="282"/>
                  <a:pt x="82" y="278"/>
                </a:cubicBezTo>
                <a:close/>
                <a:moveTo>
                  <a:pt x="75" y="150"/>
                </a:moveTo>
                <a:cubicBezTo>
                  <a:pt x="76" y="144"/>
                  <a:pt x="75" y="146"/>
                  <a:pt x="82" y="141"/>
                </a:cubicBezTo>
                <a:cubicBezTo>
                  <a:pt x="81" y="149"/>
                  <a:pt x="83" y="147"/>
                  <a:pt x="75" y="150"/>
                </a:cubicBezTo>
                <a:close/>
                <a:moveTo>
                  <a:pt x="76" y="106"/>
                </a:moveTo>
                <a:cubicBezTo>
                  <a:pt x="76" y="109"/>
                  <a:pt x="76" y="109"/>
                  <a:pt x="76" y="109"/>
                </a:cubicBezTo>
                <a:cubicBezTo>
                  <a:pt x="73" y="110"/>
                  <a:pt x="74" y="110"/>
                  <a:pt x="74" y="107"/>
                </a:cubicBezTo>
                <a:lnTo>
                  <a:pt x="76" y="106"/>
                </a:lnTo>
                <a:close/>
                <a:moveTo>
                  <a:pt x="79" y="166"/>
                </a:moveTo>
                <a:cubicBezTo>
                  <a:pt x="70" y="172"/>
                  <a:pt x="72" y="174"/>
                  <a:pt x="74" y="161"/>
                </a:cubicBezTo>
                <a:cubicBezTo>
                  <a:pt x="82" y="158"/>
                  <a:pt x="80" y="157"/>
                  <a:pt x="79" y="166"/>
                </a:cubicBezTo>
                <a:close/>
                <a:moveTo>
                  <a:pt x="73" y="119"/>
                </a:moveTo>
                <a:cubicBezTo>
                  <a:pt x="72" y="124"/>
                  <a:pt x="70" y="134"/>
                  <a:pt x="73" y="136"/>
                </a:cubicBezTo>
                <a:cubicBezTo>
                  <a:pt x="66" y="141"/>
                  <a:pt x="70" y="142"/>
                  <a:pt x="73" y="119"/>
                </a:cubicBezTo>
                <a:close/>
                <a:moveTo>
                  <a:pt x="66" y="152"/>
                </a:moveTo>
                <a:cubicBezTo>
                  <a:pt x="72" y="148"/>
                  <a:pt x="71" y="147"/>
                  <a:pt x="70" y="153"/>
                </a:cubicBezTo>
                <a:cubicBezTo>
                  <a:pt x="66" y="155"/>
                  <a:pt x="66" y="155"/>
                  <a:pt x="66" y="155"/>
                </a:cubicBezTo>
                <a:lnTo>
                  <a:pt x="66" y="152"/>
                </a:lnTo>
                <a:close/>
                <a:moveTo>
                  <a:pt x="68" y="284"/>
                </a:moveTo>
                <a:cubicBezTo>
                  <a:pt x="68" y="284"/>
                  <a:pt x="68" y="283"/>
                  <a:pt x="68" y="291"/>
                </a:cubicBezTo>
                <a:cubicBezTo>
                  <a:pt x="68" y="291"/>
                  <a:pt x="67" y="293"/>
                  <a:pt x="68" y="284"/>
                </a:cubicBezTo>
                <a:close/>
                <a:moveTo>
                  <a:pt x="68" y="302"/>
                </a:moveTo>
                <a:cubicBezTo>
                  <a:pt x="66" y="303"/>
                  <a:pt x="66" y="304"/>
                  <a:pt x="66" y="304"/>
                </a:cubicBezTo>
                <a:cubicBezTo>
                  <a:pt x="66" y="304"/>
                  <a:pt x="66" y="303"/>
                  <a:pt x="68" y="302"/>
                </a:cubicBezTo>
                <a:close/>
                <a:moveTo>
                  <a:pt x="67" y="210"/>
                </a:moveTo>
                <a:cubicBezTo>
                  <a:pt x="65" y="211"/>
                  <a:pt x="66" y="213"/>
                  <a:pt x="68" y="198"/>
                </a:cubicBezTo>
                <a:cubicBezTo>
                  <a:pt x="70" y="197"/>
                  <a:pt x="70" y="195"/>
                  <a:pt x="67" y="210"/>
                </a:cubicBezTo>
                <a:close/>
                <a:moveTo>
                  <a:pt x="65" y="80"/>
                </a:moveTo>
                <a:cubicBezTo>
                  <a:pt x="65" y="84"/>
                  <a:pt x="66" y="83"/>
                  <a:pt x="62" y="87"/>
                </a:cubicBezTo>
                <a:cubicBezTo>
                  <a:pt x="63" y="85"/>
                  <a:pt x="64" y="82"/>
                  <a:pt x="65" y="80"/>
                </a:cubicBezTo>
                <a:close/>
                <a:moveTo>
                  <a:pt x="62" y="93"/>
                </a:moveTo>
                <a:cubicBezTo>
                  <a:pt x="60" y="98"/>
                  <a:pt x="60" y="98"/>
                  <a:pt x="58" y="107"/>
                </a:cubicBezTo>
                <a:cubicBezTo>
                  <a:pt x="61" y="94"/>
                  <a:pt x="59" y="96"/>
                  <a:pt x="62" y="93"/>
                </a:cubicBezTo>
                <a:close/>
                <a:moveTo>
                  <a:pt x="59" y="167"/>
                </a:moveTo>
                <a:cubicBezTo>
                  <a:pt x="56" y="184"/>
                  <a:pt x="58" y="181"/>
                  <a:pt x="52" y="186"/>
                </a:cubicBezTo>
                <a:cubicBezTo>
                  <a:pt x="54" y="168"/>
                  <a:pt x="52" y="170"/>
                  <a:pt x="59" y="167"/>
                </a:cubicBezTo>
                <a:close/>
                <a:moveTo>
                  <a:pt x="58" y="256"/>
                </a:moveTo>
                <a:cubicBezTo>
                  <a:pt x="58" y="259"/>
                  <a:pt x="58" y="259"/>
                  <a:pt x="58" y="259"/>
                </a:cubicBezTo>
                <a:cubicBezTo>
                  <a:pt x="55" y="260"/>
                  <a:pt x="56" y="261"/>
                  <a:pt x="56" y="258"/>
                </a:cubicBezTo>
                <a:lnTo>
                  <a:pt x="58" y="256"/>
                </a:lnTo>
                <a:close/>
                <a:moveTo>
                  <a:pt x="18" y="183"/>
                </a:moveTo>
                <a:cubicBezTo>
                  <a:pt x="18" y="194"/>
                  <a:pt x="20" y="204"/>
                  <a:pt x="21" y="215"/>
                </a:cubicBezTo>
                <a:cubicBezTo>
                  <a:pt x="20" y="204"/>
                  <a:pt x="18" y="194"/>
                  <a:pt x="18" y="183"/>
                </a:cubicBezTo>
                <a:close/>
                <a:moveTo>
                  <a:pt x="54" y="82"/>
                </a:moveTo>
                <a:cubicBezTo>
                  <a:pt x="49" y="91"/>
                  <a:pt x="47" y="98"/>
                  <a:pt x="44" y="109"/>
                </a:cubicBezTo>
                <a:cubicBezTo>
                  <a:pt x="34" y="124"/>
                  <a:pt x="27" y="137"/>
                  <a:pt x="22" y="155"/>
                </a:cubicBezTo>
                <a:cubicBezTo>
                  <a:pt x="18" y="168"/>
                  <a:pt x="28" y="108"/>
                  <a:pt x="54" y="82"/>
                </a:cubicBezTo>
                <a:close/>
                <a:moveTo>
                  <a:pt x="44" y="193"/>
                </a:moveTo>
                <a:cubicBezTo>
                  <a:pt x="43" y="195"/>
                  <a:pt x="43" y="196"/>
                  <a:pt x="47" y="171"/>
                </a:cubicBezTo>
                <a:cubicBezTo>
                  <a:pt x="47" y="171"/>
                  <a:pt x="47" y="170"/>
                  <a:pt x="44" y="193"/>
                </a:cubicBezTo>
                <a:close/>
                <a:moveTo>
                  <a:pt x="49" y="254"/>
                </a:moveTo>
                <a:cubicBezTo>
                  <a:pt x="44" y="260"/>
                  <a:pt x="46" y="260"/>
                  <a:pt x="47" y="243"/>
                </a:cubicBezTo>
                <a:cubicBezTo>
                  <a:pt x="52" y="249"/>
                  <a:pt x="51" y="244"/>
                  <a:pt x="49" y="254"/>
                </a:cubicBezTo>
                <a:close/>
                <a:moveTo>
                  <a:pt x="25" y="216"/>
                </a:moveTo>
                <a:cubicBezTo>
                  <a:pt x="22" y="187"/>
                  <a:pt x="17" y="161"/>
                  <a:pt x="41" y="121"/>
                </a:cubicBezTo>
                <a:cubicBezTo>
                  <a:pt x="33" y="158"/>
                  <a:pt x="27" y="186"/>
                  <a:pt x="25" y="216"/>
                </a:cubicBezTo>
                <a:close/>
                <a:moveTo>
                  <a:pt x="31" y="210"/>
                </a:moveTo>
                <a:cubicBezTo>
                  <a:pt x="32" y="202"/>
                  <a:pt x="32" y="193"/>
                  <a:pt x="33" y="184"/>
                </a:cubicBezTo>
                <a:cubicBezTo>
                  <a:pt x="33" y="205"/>
                  <a:pt x="35" y="196"/>
                  <a:pt x="31" y="210"/>
                </a:cubicBezTo>
                <a:close/>
                <a:moveTo>
                  <a:pt x="28" y="226"/>
                </a:moveTo>
                <a:cubicBezTo>
                  <a:pt x="29" y="227"/>
                  <a:pt x="29" y="227"/>
                  <a:pt x="29" y="227"/>
                </a:cubicBezTo>
                <a:cubicBezTo>
                  <a:pt x="31" y="227"/>
                  <a:pt x="31" y="226"/>
                  <a:pt x="35" y="212"/>
                </a:cubicBezTo>
                <a:cubicBezTo>
                  <a:pt x="39" y="243"/>
                  <a:pt x="26" y="283"/>
                  <a:pt x="28" y="226"/>
                </a:cubicBezTo>
                <a:close/>
                <a:moveTo>
                  <a:pt x="39" y="284"/>
                </a:moveTo>
                <a:cubicBezTo>
                  <a:pt x="38" y="281"/>
                  <a:pt x="37" y="280"/>
                  <a:pt x="37" y="277"/>
                </a:cubicBezTo>
                <a:cubicBezTo>
                  <a:pt x="41" y="275"/>
                  <a:pt x="40" y="274"/>
                  <a:pt x="39" y="284"/>
                </a:cubicBezTo>
                <a:close/>
                <a:moveTo>
                  <a:pt x="37" y="267"/>
                </a:moveTo>
                <a:cubicBezTo>
                  <a:pt x="39" y="238"/>
                  <a:pt x="37" y="246"/>
                  <a:pt x="42" y="243"/>
                </a:cubicBezTo>
                <a:cubicBezTo>
                  <a:pt x="41" y="265"/>
                  <a:pt x="43" y="259"/>
                  <a:pt x="37" y="267"/>
                </a:cubicBezTo>
                <a:close/>
                <a:moveTo>
                  <a:pt x="45" y="313"/>
                </a:moveTo>
                <a:cubicBezTo>
                  <a:pt x="39" y="289"/>
                  <a:pt x="45" y="284"/>
                  <a:pt x="49" y="271"/>
                </a:cubicBezTo>
                <a:cubicBezTo>
                  <a:pt x="51" y="270"/>
                  <a:pt x="51" y="270"/>
                  <a:pt x="51" y="273"/>
                </a:cubicBezTo>
                <a:cubicBezTo>
                  <a:pt x="51" y="284"/>
                  <a:pt x="53" y="278"/>
                  <a:pt x="46" y="285"/>
                </a:cubicBezTo>
                <a:cubicBezTo>
                  <a:pt x="44" y="287"/>
                  <a:pt x="46" y="293"/>
                  <a:pt x="51" y="291"/>
                </a:cubicBezTo>
                <a:cubicBezTo>
                  <a:pt x="53" y="307"/>
                  <a:pt x="54" y="302"/>
                  <a:pt x="45" y="313"/>
                </a:cubicBezTo>
                <a:close/>
                <a:moveTo>
                  <a:pt x="48" y="225"/>
                </a:moveTo>
                <a:cubicBezTo>
                  <a:pt x="50" y="202"/>
                  <a:pt x="48" y="206"/>
                  <a:pt x="54" y="204"/>
                </a:cubicBezTo>
                <a:cubicBezTo>
                  <a:pt x="52" y="225"/>
                  <a:pt x="55" y="219"/>
                  <a:pt x="48" y="225"/>
                </a:cubicBezTo>
                <a:close/>
                <a:moveTo>
                  <a:pt x="55" y="276"/>
                </a:moveTo>
                <a:cubicBezTo>
                  <a:pt x="55" y="274"/>
                  <a:pt x="55" y="271"/>
                  <a:pt x="55" y="268"/>
                </a:cubicBezTo>
                <a:cubicBezTo>
                  <a:pt x="58" y="267"/>
                  <a:pt x="58" y="267"/>
                  <a:pt x="58" y="267"/>
                </a:cubicBezTo>
                <a:cubicBezTo>
                  <a:pt x="58" y="269"/>
                  <a:pt x="58" y="272"/>
                  <a:pt x="57" y="274"/>
                </a:cubicBezTo>
                <a:lnTo>
                  <a:pt x="55" y="276"/>
                </a:lnTo>
                <a:close/>
                <a:moveTo>
                  <a:pt x="59" y="299"/>
                </a:moveTo>
                <a:cubicBezTo>
                  <a:pt x="58" y="300"/>
                  <a:pt x="58" y="300"/>
                  <a:pt x="58" y="300"/>
                </a:cubicBezTo>
                <a:cubicBezTo>
                  <a:pt x="59" y="293"/>
                  <a:pt x="59" y="291"/>
                  <a:pt x="59" y="299"/>
                </a:cubicBezTo>
                <a:close/>
                <a:moveTo>
                  <a:pt x="57" y="211"/>
                </a:moveTo>
                <a:cubicBezTo>
                  <a:pt x="58" y="208"/>
                  <a:pt x="58" y="205"/>
                  <a:pt x="58" y="202"/>
                </a:cubicBezTo>
                <a:cubicBezTo>
                  <a:pt x="58" y="202"/>
                  <a:pt x="59" y="200"/>
                  <a:pt x="57" y="211"/>
                </a:cubicBezTo>
                <a:close/>
                <a:moveTo>
                  <a:pt x="59" y="227"/>
                </a:moveTo>
                <a:cubicBezTo>
                  <a:pt x="59" y="225"/>
                  <a:pt x="60" y="225"/>
                  <a:pt x="60" y="225"/>
                </a:cubicBezTo>
                <a:cubicBezTo>
                  <a:pt x="60" y="225"/>
                  <a:pt x="59" y="225"/>
                  <a:pt x="59" y="227"/>
                </a:cubicBezTo>
                <a:close/>
                <a:moveTo>
                  <a:pt x="59" y="192"/>
                </a:moveTo>
                <a:cubicBezTo>
                  <a:pt x="62" y="191"/>
                  <a:pt x="61" y="192"/>
                  <a:pt x="62" y="189"/>
                </a:cubicBezTo>
                <a:cubicBezTo>
                  <a:pt x="61" y="192"/>
                  <a:pt x="62" y="191"/>
                  <a:pt x="59" y="192"/>
                </a:cubicBezTo>
                <a:close/>
                <a:moveTo>
                  <a:pt x="62" y="178"/>
                </a:moveTo>
                <a:cubicBezTo>
                  <a:pt x="62" y="174"/>
                  <a:pt x="63" y="170"/>
                  <a:pt x="64" y="166"/>
                </a:cubicBezTo>
                <a:cubicBezTo>
                  <a:pt x="67" y="164"/>
                  <a:pt x="67" y="164"/>
                  <a:pt x="67" y="164"/>
                </a:cubicBezTo>
                <a:cubicBezTo>
                  <a:pt x="64" y="178"/>
                  <a:pt x="65" y="176"/>
                  <a:pt x="62" y="178"/>
                </a:cubicBezTo>
                <a:close/>
                <a:moveTo>
                  <a:pt x="65" y="222"/>
                </a:moveTo>
                <a:cubicBezTo>
                  <a:pt x="65" y="222"/>
                  <a:pt x="65" y="222"/>
                  <a:pt x="65" y="222"/>
                </a:cubicBezTo>
                <a:close/>
                <a:moveTo>
                  <a:pt x="66" y="340"/>
                </a:moveTo>
                <a:cubicBezTo>
                  <a:pt x="63" y="332"/>
                  <a:pt x="63" y="322"/>
                  <a:pt x="64" y="314"/>
                </a:cubicBezTo>
                <a:cubicBezTo>
                  <a:pt x="65" y="313"/>
                  <a:pt x="67" y="312"/>
                  <a:pt x="68" y="312"/>
                </a:cubicBezTo>
                <a:cubicBezTo>
                  <a:pt x="70" y="337"/>
                  <a:pt x="75" y="327"/>
                  <a:pt x="66" y="340"/>
                </a:cubicBezTo>
                <a:close/>
                <a:moveTo>
                  <a:pt x="69" y="264"/>
                </a:moveTo>
                <a:cubicBezTo>
                  <a:pt x="69" y="261"/>
                  <a:pt x="68" y="262"/>
                  <a:pt x="71" y="260"/>
                </a:cubicBezTo>
                <a:cubicBezTo>
                  <a:pt x="71" y="263"/>
                  <a:pt x="71" y="262"/>
                  <a:pt x="69" y="264"/>
                </a:cubicBezTo>
                <a:close/>
                <a:moveTo>
                  <a:pt x="69" y="253"/>
                </a:moveTo>
                <a:cubicBezTo>
                  <a:pt x="70" y="246"/>
                  <a:pt x="68" y="248"/>
                  <a:pt x="73" y="245"/>
                </a:cubicBezTo>
                <a:cubicBezTo>
                  <a:pt x="72" y="253"/>
                  <a:pt x="74" y="250"/>
                  <a:pt x="69" y="253"/>
                </a:cubicBezTo>
                <a:close/>
                <a:moveTo>
                  <a:pt x="74" y="298"/>
                </a:moveTo>
                <a:cubicBezTo>
                  <a:pt x="81" y="292"/>
                  <a:pt x="81" y="291"/>
                  <a:pt x="80" y="297"/>
                </a:cubicBezTo>
                <a:cubicBezTo>
                  <a:pt x="78" y="298"/>
                  <a:pt x="76" y="299"/>
                  <a:pt x="74" y="300"/>
                </a:cubicBezTo>
                <a:lnTo>
                  <a:pt x="74" y="298"/>
                </a:lnTo>
                <a:close/>
                <a:moveTo>
                  <a:pt x="74" y="308"/>
                </a:moveTo>
                <a:cubicBezTo>
                  <a:pt x="78" y="307"/>
                  <a:pt x="78" y="307"/>
                  <a:pt x="78" y="307"/>
                </a:cubicBezTo>
                <a:cubicBezTo>
                  <a:pt x="74" y="326"/>
                  <a:pt x="75" y="323"/>
                  <a:pt x="74" y="308"/>
                </a:cubicBezTo>
                <a:close/>
                <a:moveTo>
                  <a:pt x="79" y="341"/>
                </a:moveTo>
                <a:cubicBezTo>
                  <a:pt x="75" y="328"/>
                  <a:pt x="77" y="335"/>
                  <a:pt x="82" y="317"/>
                </a:cubicBezTo>
                <a:cubicBezTo>
                  <a:pt x="84" y="307"/>
                  <a:pt x="81" y="312"/>
                  <a:pt x="84" y="329"/>
                </a:cubicBezTo>
                <a:cubicBezTo>
                  <a:pt x="85" y="339"/>
                  <a:pt x="87" y="334"/>
                  <a:pt x="79" y="341"/>
                </a:cubicBezTo>
                <a:close/>
                <a:moveTo>
                  <a:pt x="87" y="189"/>
                </a:moveTo>
                <a:cubicBezTo>
                  <a:pt x="111" y="178"/>
                  <a:pt x="107" y="177"/>
                  <a:pt x="105" y="187"/>
                </a:cubicBezTo>
                <a:cubicBezTo>
                  <a:pt x="83" y="199"/>
                  <a:pt x="86" y="199"/>
                  <a:pt x="87" y="189"/>
                </a:cubicBezTo>
                <a:close/>
                <a:moveTo>
                  <a:pt x="90" y="219"/>
                </a:moveTo>
                <a:cubicBezTo>
                  <a:pt x="99" y="215"/>
                  <a:pt x="98" y="214"/>
                  <a:pt x="95" y="222"/>
                </a:cubicBezTo>
                <a:cubicBezTo>
                  <a:pt x="89" y="226"/>
                  <a:pt x="90" y="227"/>
                  <a:pt x="90" y="219"/>
                </a:cubicBezTo>
                <a:close/>
                <a:moveTo>
                  <a:pt x="91" y="240"/>
                </a:moveTo>
                <a:cubicBezTo>
                  <a:pt x="89" y="241"/>
                  <a:pt x="90" y="243"/>
                  <a:pt x="90" y="234"/>
                </a:cubicBezTo>
                <a:cubicBezTo>
                  <a:pt x="95" y="231"/>
                  <a:pt x="93" y="229"/>
                  <a:pt x="91" y="240"/>
                </a:cubicBezTo>
                <a:close/>
                <a:moveTo>
                  <a:pt x="90" y="325"/>
                </a:moveTo>
                <a:cubicBezTo>
                  <a:pt x="90" y="325"/>
                  <a:pt x="90" y="325"/>
                  <a:pt x="90" y="325"/>
                </a:cubicBezTo>
                <a:cubicBezTo>
                  <a:pt x="88" y="333"/>
                  <a:pt x="91" y="332"/>
                  <a:pt x="90" y="325"/>
                </a:cubicBezTo>
                <a:close/>
                <a:moveTo>
                  <a:pt x="88" y="317"/>
                </a:moveTo>
                <a:cubicBezTo>
                  <a:pt x="87" y="298"/>
                  <a:pt x="89" y="301"/>
                  <a:pt x="95" y="298"/>
                </a:cubicBezTo>
                <a:cubicBezTo>
                  <a:pt x="93" y="317"/>
                  <a:pt x="95" y="310"/>
                  <a:pt x="88" y="317"/>
                </a:cubicBezTo>
                <a:close/>
                <a:moveTo>
                  <a:pt x="93" y="344"/>
                </a:moveTo>
                <a:cubicBezTo>
                  <a:pt x="92" y="341"/>
                  <a:pt x="91" y="342"/>
                  <a:pt x="95" y="339"/>
                </a:cubicBezTo>
                <a:cubicBezTo>
                  <a:pt x="95" y="342"/>
                  <a:pt x="95" y="341"/>
                  <a:pt x="95" y="343"/>
                </a:cubicBezTo>
                <a:lnTo>
                  <a:pt x="93" y="344"/>
                </a:lnTo>
                <a:close/>
                <a:moveTo>
                  <a:pt x="88" y="292"/>
                </a:moveTo>
                <a:cubicBezTo>
                  <a:pt x="89" y="286"/>
                  <a:pt x="88" y="287"/>
                  <a:pt x="97" y="281"/>
                </a:cubicBezTo>
                <a:cubicBezTo>
                  <a:pt x="95" y="291"/>
                  <a:pt x="98" y="288"/>
                  <a:pt x="88" y="292"/>
                </a:cubicBezTo>
                <a:close/>
                <a:moveTo>
                  <a:pt x="90" y="276"/>
                </a:moveTo>
                <a:cubicBezTo>
                  <a:pt x="91" y="272"/>
                  <a:pt x="89" y="274"/>
                  <a:pt x="98" y="269"/>
                </a:cubicBezTo>
                <a:cubicBezTo>
                  <a:pt x="98" y="272"/>
                  <a:pt x="99" y="270"/>
                  <a:pt x="90" y="276"/>
                </a:cubicBezTo>
                <a:close/>
                <a:moveTo>
                  <a:pt x="98" y="260"/>
                </a:moveTo>
                <a:cubicBezTo>
                  <a:pt x="96" y="261"/>
                  <a:pt x="94" y="262"/>
                  <a:pt x="93" y="263"/>
                </a:cubicBezTo>
                <a:cubicBezTo>
                  <a:pt x="100" y="253"/>
                  <a:pt x="99" y="250"/>
                  <a:pt x="98" y="260"/>
                </a:cubicBezTo>
                <a:close/>
                <a:moveTo>
                  <a:pt x="91" y="203"/>
                </a:moveTo>
                <a:cubicBezTo>
                  <a:pt x="107" y="194"/>
                  <a:pt x="104" y="195"/>
                  <a:pt x="103" y="204"/>
                </a:cubicBezTo>
                <a:cubicBezTo>
                  <a:pt x="88" y="213"/>
                  <a:pt x="91" y="211"/>
                  <a:pt x="91" y="203"/>
                </a:cubicBezTo>
                <a:close/>
                <a:moveTo>
                  <a:pt x="98" y="322"/>
                </a:moveTo>
                <a:cubicBezTo>
                  <a:pt x="105" y="320"/>
                  <a:pt x="105" y="317"/>
                  <a:pt x="104" y="324"/>
                </a:cubicBezTo>
                <a:cubicBezTo>
                  <a:pt x="97" y="329"/>
                  <a:pt x="99" y="329"/>
                  <a:pt x="98" y="322"/>
                </a:cubicBezTo>
                <a:close/>
                <a:moveTo>
                  <a:pt x="99" y="337"/>
                </a:moveTo>
                <a:cubicBezTo>
                  <a:pt x="102" y="335"/>
                  <a:pt x="102" y="335"/>
                  <a:pt x="102" y="335"/>
                </a:cubicBezTo>
                <a:cubicBezTo>
                  <a:pt x="100" y="344"/>
                  <a:pt x="99" y="343"/>
                  <a:pt x="99" y="337"/>
                </a:cubicBezTo>
                <a:close/>
                <a:moveTo>
                  <a:pt x="106" y="370"/>
                </a:moveTo>
                <a:cubicBezTo>
                  <a:pt x="97" y="348"/>
                  <a:pt x="103" y="349"/>
                  <a:pt x="115" y="343"/>
                </a:cubicBezTo>
                <a:cubicBezTo>
                  <a:pt x="115" y="345"/>
                  <a:pt x="111" y="362"/>
                  <a:pt x="106" y="370"/>
                </a:cubicBezTo>
                <a:close/>
                <a:moveTo>
                  <a:pt x="111" y="297"/>
                </a:moveTo>
                <a:cubicBezTo>
                  <a:pt x="112" y="287"/>
                  <a:pt x="110" y="290"/>
                  <a:pt x="117" y="286"/>
                </a:cubicBezTo>
                <a:cubicBezTo>
                  <a:pt x="116" y="296"/>
                  <a:pt x="118" y="293"/>
                  <a:pt x="111" y="297"/>
                </a:cubicBezTo>
                <a:close/>
                <a:moveTo>
                  <a:pt x="117" y="326"/>
                </a:moveTo>
                <a:cubicBezTo>
                  <a:pt x="117" y="328"/>
                  <a:pt x="118" y="330"/>
                  <a:pt x="118" y="333"/>
                </a:cubicBezTo>
                <a:cubicBezTo>
                  <a:pt x="117" y="327"/>
                  <a:pt x="117" y="326"/>
                  <a:pt x="117" y="326"/>
                </a:cubicBezTo>
                <a:close/>
                <a:moveTo>
                  <a:pt x="118" y="316"/>
                </a:moveTo>
                <a:cubicBezTo>
                  <a:pt x="118" y="313"/>
                  <a:pt x="118" y="314"/>
                  <a:pt x="120" y="313"/>
                </a:cubicBezTo>
                <a:cubicBezTo>
                  <a:pt x="120" y="316"/>
                  <a:pt x="120" y="315"/>
                  <a:pt x="118" y="316"/>
                </a:cubicBezTo>
                <a:close/>
                <a:moveTo>
                  <a:pt x="123" y="356"/>
                </a:moveTo>
                <a:cubicBezTo>
                  <a:pt x="125" y="356"/>
                  <a:pt x="125" y="356"/>
                  <a:pt x="125" y="356"/>
                </a:cubicBezTo>
                <a:cubicBezTo>
                  <a:pt x="126" y="362"/>
                  <a:pt x="126" y="362"/>
                  <a:pt x="123" y="356"/>
                </a:cubicBezTo>
                <a:close/>
                <a:moveTo>
                  <a:pt x="125" y="346"/>
                </a:moveTo>
                <a:cubicBezTo>
                  <a:pt x="121" y="350"/>
                  <a:pt x="121" y="349"/>
                  <a:pt x="121" y="351"/>
                </a:cubicBezTo>
                <a:cubicBezTo>
                  <a:pt x="117" y="340"/>
                  <a:pt x="120" y="341"/>
                  <a:pt x="126" y="338"/>
                </a:cubicBezTo>
                <a:cubicBezTo>
                  <a:pt x="126" y="341"/>
                  <a:pt x="125" y="343"/>
                  <a:pt x="125" y="346"/>
                </a:cubicBezTo>
                <a:close/>
                <a:moveTo>
                  <a:pt x="127" y="329"/>
                </a:moveTo>
                <a:cubicBezTo>
                  <a:pt x="121" y="332"/>
                  <a:pt x="122" y="332"/>
                  <a:pt x="123" y="322"/>
                </a:cubicBezTo>
                <a:cubicBezTo>
                  <a:pt x="128" y="319"/>
                  <a:pt x="128" y="318"/>
                  <a:pt x="127" y="329"/>
                </a:cubicBezTo>
                <a:close/>
                <a:moveTo>
                  <a:pt x="124" y="313"/>
                </a:moveTo>
                <a:cubicBezTo>
                  <a:pt x="124" y="310"/>
                  <a:pt x="123" y="311"/>
                  <a:pt x="130" y="308"/>
                </a:cubicBezTo>
                <a:cubicBezTo>
                  <a:pt x="129" y="310"/>
                  <a:pt x="130" y="309"/>
                  <a:pt x="124" y="313"/>
                </a:cubicBezTo>
                <a:close/>
                <a:moveTo>
                  <a:pt x="129" y="355"/>
                </a:moveTo>
                <a:cubicBezTo>
                  <a:pt x="131" y="354"/>
                  <a:pt x="131" y="354"/>
                  <a:pt x="131" y="354"/>
                </a:cubicBezTo>
                <a:cubicBezTo>
                  <a:pt x="129" y="361"/>
                  <a:pt x="129" y="360"/>
                  <a:pt x="129" y="355"/>
                </a:cubicBezTo>
                <a:close/>
                <a:moveTo>
                  <a:pt x="132" y="373"/>
                </a:moveTo>
                <a:cubicBezTo>
                  <a:pt x="136" y="372"/>
                  <a:pt x="148" y="366"/>
                  <a:pt x="151" y="364"/>
                </a:cubicBezTo>
                <a:cubicBezTo>
                  <a:pt x="147" y="386"/>
                  <a:pt x="138" y="401"/>
                  <a:pt x="132" y="373"/>
                </a:cubicBezTo>
                <a:close/>
                <a:moveTo>
                  <a:pt x="154" y="344"/>
                </a:moveTo>
                <a:cubicBezTo>
                  <a:pt x="128" y="360"/>
                  <a:pt x="132" y="367"/>
                  <a:pt x="137" y="352"/>
                </a:cubicBezTo>
                <a:cubicBezTo>
                  <a:pt x="157" y="342"/>
                  <a:pt x="154" y="342"/>
                  <a:pt x="154" y="344"/>
                </a:cubicBezTo>
                <a:close/>
                <a:moveTo>
                  <a:pt x="152" y="334"/>
                </a:moveTo>
                <a:cubicBezTo>
                  <a:pt x="152" y="334"/>
                  <a:pt x="153" y="333"/>
                  <a:pt x="156" y="332"/>
                </a:cubicBezTo>
                <a:cubicBezTo>
                  <a:pt x="153" y="333"/>
                  <a:pt x="152" y="334"/>
                  <a:pt x="152" y="334"/>
                </a:cubicBezTo>
                <a:close/>
                <a:moveTo>
                  <a:pt x="160" y="305"/>
                </a:moveTo>
                <a:cubicBezTo>
                  <a:pt x="159" y="313"/>
                  <a:pt x="161" y="310"/>
                  <a:pt x="143" y="320"/>
                </a:cubicBezTo>
                <a:cubicBezTo>
                  <a:pt x="144" y="311"/>
                  <a:pt x="140" y="312"/>
                  <a:pt x="159" y="302"/>
                </a:cubicBezTo>
                <a:cubicBezTo>
                  <a:pt x="161" y="300"/>
                  <a:pt x="161" y="300"/>
                  <a:pt x="160" y="305"/>
                </a:cubicBezTo>
                <a:close/>
                <a:moveTo>
                  <a:pt x="151" y="288"/>
                </a:moveTo>
                <a:cubicBezTo>
                  <a:pt x="157" y="277"/>
                  <a:pt x="153" y="280"/>
                  <a:pt x="161" y="276"/>
                </a:cubicBezTo>
                <a:cubicBezTo>
                  <a:pt x="162" y="283"/>
                  <a:pt x="164" y="282"/>
                  <a:pt x="151" y="288"/>
                </a:cubicBezTo>
                <a:close/>
                <a:moveTo>
                  <a:pt x="167" y="258"/>
                </a:moveTo>
                <a:cubicBezTo>
                  <a:pt x="166" y="265"/>
                  <a:pt x="168" y="263"/>
                  <a:pt x="162" y="266"/>
                </a:cubicBezTo>
                <a:cubicBezTo>
                  <a:pt x="161" y="260"/>
                  <a:pt x="161" y="261"/>
                  <a:pt x="167" y="258"/>
                </a:cubicBezTo>
                <a:close/>
                <a:moveTo>
                  <a:pt x="164" y="274"/>
                </a:moveTo>
                <a:cubicBezTo>
                  <a:pt x="164" y="275"/>
                  <a:pt x="164" y="275"/>
                  <a:pt x="164" y="275"/>
                </a:cubicBezTo>
                <a:lnTo>
                  <a:pt x="164" y="274"/>
                </a:lnTo>
                <a:close/>
                <a:moveTo>
                  <a:pt x="165" y="387"/>
                </a:moveTo>
                <a:cubicBezTo>
                  <a:pt x="164" y="385"/>
                  <a:pt x="163" y="380"/>
                  <a:pt x="163" y="377"/>
                </a:cubicBezTo>
                <a:cubicBezTo>
                  <a:pt x="166" y="376"/>
                  <a:pt x="168" y="375"/>
                  <a:pt x="171" y="374"/>
                </a:cubicBezTo>
                <a:cubicBezTo>
                  <a:pt x="169" y="379"/>
                  <a:pt x="169" y="381"/>
                  <a:pt x="165" y="387"/>
                </a:cubicBezTo>
                <a:close/>
                <a:moveTo>
                  <a:pt x="163" y="369"/>
                </a:moveTo>
                <a:cubicBezTo>
                  <a:pt x="163" y="354"/>
                  <a:pt x="160" y="360"/>
                  <a:pt x="173" y="353"/>
                </a:cubicBezTo>
                <a:cubicBezTo>
                  <a:pt x="174" y="357"/>
                  <a:pt x="173" y="355"/>
                  <a:pt x="174" y="362"/>
                </a:cubicBezTo>
                <a:cubicBezTo>
                  <a:pt x="170" y="364"/>
                  <a:pt x="166" y="367"/>
                  <a:pt x="163" y="369"/>
                </a:cubicBezTo>
                <a:close/>
                <a:moveTo>
                  <a:pt x="163" y="338"/>
                </a:moveTo>
                <a:cubicBezTo>
                  <a:pt x="175" y="332"/>
                  <a:pt x="173" y="333"/>
                  <a:pt x="173" y="333"/>
                </a:cubicBezTo>
                <a:cubicBezTo>
                  <a:pt x="170" y="335"/>
                  <a:pt x="166" y="336"/>
                  <a:pt x="163" y="338"/>
                </a:cubicBezTo>
                <a:close/>
                <a:moveTo>
                  <a:pt x="163" y="328"/>
                </a:moveTo>
                <a:cubicBezTo>
                  <a:pt x="169" y="324"/>
                  <a:pt x="168" y="323"/>
                  <a:pt x="174" y="320"/>
                </a:cubicBezTo>
                <a:cubicBezTo>
                  <a:pt x="174" y="323"/>
                  <a:pt x="176" y="321"/>
                  <a:pt x="163" y="328"/>
                </a:cubicBezTo>
                <a:close/>
                <a:moveTo>
                  <a:pt x="176" y="381"/>
                </a:moveTo>
                <a:cubicBezTo>
                  <a:pt x="177" y="377"/>
                  <a:pt x="177" y="377"/>
                  <a:pt x="177" y="377"/>
                </a:cubicBezTo>
                <a:cubicBezTo>
                  <a:pt x="178" y="380"/>
                  <a:pt x="178" y="379"/>
                  <a:pt x="176" y="381"/>
                </a:cubicBezTo>
                <a:close/>
                <a:moveTo>
                  <a:pt x="165" y="308"/>
                </a:moveTo>
                <a:cubicBezTo>
                  <a:pt x="166" y="296"/>
                  <a:pt x="164" y="299"/>
                  <a:pt x="178" y="291"/>
                </a:cubicBezTo>
                <a:cubicBezTo>
                  <a:pt x="176" y="303"/>
                  <a:pt x="179" y="300"/>
                  <a:pt x="165" y="308"/>
                </a:cubicBezTo>
                <a:close/>
                <a:moveTo>
                  <a:pt x="170" y="273"/>
                </a:moveTo>
                <a:cubicBezTo>
                  <a:pt x="171" y="269"/>
                  <a:pt x="169" y="271"/>
                  <a:pt x="185" y="263"/>
                </a:cubicBezTo>
                <a:cubicBezTo>
                  <a:pt x="183" y="270"/>
                  <a:pt x="183" y="270"/>
                  <a:pt x="183" y="270"/>
                </a:cubicBezTo>
                <a:cubicBezTo>
                  <a:pt x="167" y="280"/>
                  <a:pt x="169" y="280"/>
                  <a:pt x="170" y="273"/>
                </a:cubicBezTo>
                <a:close/>
                <a:moveTo>
                  <a:pt x="182" y="315"/>
                </a:moveTo>
                <a:cubicBezTo>
                  <a:pt x="183" y="314"/>
                  <a:pt x="182" y="314"/>
                  <a:pt x="182" y="318"/>
                </a:cubicBezTo>
                <a:cubicBezTo>
                  <a:pt x="182" y="314"/>
                  <a:pt x="183" y="314"/>
                  <a:pt x="182" y="315"/>
                </a:cubicBezTo>
                <a:close/>
                <a:moveTo>
                  <a:pt x="187" y="382"/>
                </a:moveTo>
                <a:cubicBezTo>
                  <a:pt x="189" y="381"/>
                  <a:pt x="189" y="381"/>
                  <a:pt x="189" y="381"/>
                </a:cubicBezTo>
                <a:lnTo>
                  <a:pt x="187" y="382"/>
                </a:lnTo>
                <a:close/>
                <a:moveTo>
                  <a:pt x="184" y="375"/>
                </a:moveTo>
                <a:cubicBezTo>
                  <a:pt x="181" y="367"/>
                  <a:pt x="182" y="368"/>
                  <a:pt x="192" y="363"/>
                </a:cubicBezTo>
                <a:cubicBezTo>
                  <a:pt x="192" y="374"/>
                  <a:pt x="194" y="370"/>
                  <a:pt x="184" y="375"/>
                </a:cubicBezTo>
                <a:close/>
                <a:moveTo>
                  <a:pt x="182" y="358"/>
                </a:moveTo>
                <a:cubicBezTo>
                  <a:pt x="185" y="343"/>
                  <a:pt x="182" y="347"/>
                  <a:pt x="194" y="340"/>
                </a:cubicBezTo>
                <a:cubicBezTo>
                  <a:pt x="191" y="355"/>
                  <a:pt x="195" y="351"/>
                  <a:pt x="182" y="358"/>
                </a:cubicBezTo>
                <a:close/>
                <a:moveTo>
                  <a:pt x="188" y="326"/>
                </a:moveTo>
                <a:cubicBezTo>
                  <a:pt x="188" y="324"/>
                  <a:pt x="187" y="325"/>
                  <a:pt x="197" y="320"/>
                </a:cubicBezTo>
                <a:cubicBezTo>
                  <a:pt x="196" y="323"/>
                  <a:pt x="198" y="321"/>
                  <a:pt x="188" y="326"/>
                </a:cubicBezTo>
                <a:close/>
                <a:moveTo>
                  <a:pt x="190" y="313"/>
                </a:moveTo>
                <a:cubicBezTo>
                  <a:pt x="190" y="311"/>
                  <a:pt x="190" y="311"/>
                  <a:pt x="190" y="311"/>
                </a:cubicBezTo>
                <a:cubicBezTo>
                  <a:pt x="194" y="309"/>
                  <a:pt x="197" y="307"/>
                  <a:pt x="200" y="306"/>
                </a:cubicBezTo>
                <a:cubicBezTo>
                  <a:pt x="199" y="309"/>
                  <a:pt x="201" y="307"/>
                  <a:pt x="190" y="313"/>
                </a:cubicBezTo>
                <a:close/>
                <a:moveTo>
                  <a:pt x="204" y="387"/>
                </a:moveTo>
                <a:cubicBezTo>
                  <a:pt x="198" y="374"/>
                  <a:pt x="198" y="376"/>
                  <a:pt x="214" y="368"/>
                </a:cubicBezTo>
                <a:cubicBezTo>
                  <a:pt x="215" y="380"/>
                  <a:pt x="213" y="379"/>
                  <a:pt x="204" y="387"/>
                </a:cubicBezTo>
                <a:close/>
                <a:moveTo>
                  <a:pt x="208" y="345"/>
                </a:moveTo>
                <a:cubicBezTo>
                  <a:pt x="210" y="328"/>
                  <a:pt x="208" y="332"/>
                  <a:pt x="215" y="328"/>
                </a:cubicBezTo>
                <a:cubicBezTo>
                  <a:pt x="213" y="346"/>
                  <a:pt x="215" y="342"/>
                  <a:pt x="208" y="345"/>
                </a:cubicBezTo>
                <a:close/>
                <a:moveTo>
                  <a:pt x="211" y="316"/>
                </a:moveTo>
                <a:cubicBezTo>
                  <a:pt x="211" y="311"/>
                  <a:pt x="209" y="313"/>
                  <a:pt x="217" y="309"/>
                </a:cubicBezTo>
                <a:cubicBezTo>
                  <a:pt x="217" y="313"/>
                  <a:pt x="218" y="312"/>
                  <a:pt x="211" y="316"/>
                </a:cubicBezTo>
                <a:close/>
                <a:moveTo>
                  <a:pt x="211" y="302"/>
                </a:moveTo>
                <a:cubicBezTo>
                  <a:pt x="212" y="300"/>
                  <a:pt x="210" y="301"/>
                  <a:pt x="220" y="296"/>
                </a:cubicBezTo>
                <a:cubicBezTo>
                  <a:pt x="220" y="296"/>
                  <a:pt x="221" y="297"/>
                  <a:pt x="211" y="302"/>
                </a:cubicBezTo>
                <a:close/>
                <a:moveTo>
                  <a:pt x="221" y="348"/>
                </a:moveTo>
                <a:cubicBezTo>
                  <a:pt x="223" y="347"/>
                  <a:pt x="223" y="347"/>
                  <a:pt x="223" y="347"/>
                </a:cubicBezTo>
                <a:cubicBezTo>
                  <a:pt x="221" y="359"/>
                  <a:pt x="221" y="359"/>
                  <a:pt x="221" y="348"/>
                </a:cubicBezTo>
                <a:close/>
                <a:moveTo>
                  <a:pt x="224" y="379"/>
                </a:moveTo>
                <a:cubicBezTo>
                  <a:pt x="223" y="377"/>
                  <a:pt x="223" y="377"/>
                  <a:pt x="223" y="377"/>
                </a:cubicBezTo>
                <a:cubicBezTo>
                  <a:pt x="228" y="374"/>
                  <a:pt x="225" y="376"/>
                  <a:pt x="230" y="373"/>
                </a:cubicBezTo>
                <a:cubicBezTo>
                  <a:pt x="228" y="378"/>
                  <a:pt x="228" y="377"/>
                  <a:pt x="224" y="379"/>
                </a:cubicBezTo>
                <a:close/>
                <a:moveTo>
                  <a:pt x="224" y="371"/>
                </a:moveTo>
                <a:cubicBezTo>
                  <a:pt x="228" y="360"/>
                  <a:pt x="226" y="362"/>
                  <a:pt x="230" y="361"/>
                </a:cubicBezTo>
                <a:cubicBezTo>
                  <a:pt x="231" y="370"/>
                  <a:pt x="232" y="366"/>
                  <a:pt x="224" y="371"/>
                </a:cubicBezTo>
                <a:close/>
                <a:moveTo>
                  <a:pt x="229" y="292"/>
                </a:moveTo>
                <a:cubicBezTo>
                  <a:pt x="231" y="291"/>
                  <a:pt x="231" y="291"/>
                  <a:pt x="231" y="291"/>
                </a:cubicBezTo>
                <a:lnTo>
                  <a:pt x="229" y="292"/>
                </a:lnTo>
                <a:close/>
                <a:moveTo>
                  <a:pt x="232" y="282"/>
                </a:moveTo>
                <a:cubicBezTo>
                  <a:pt x="232" y="282"/>
                  <a:pt x="232" y="282"/>
                  <a:pt x="233" y="279"/>
                </a:cubicBezTo>
                <a:cubicBezTo>
                  <a:pt x="232" y="282"/>
                  <a:pt x="232" y="282"/>
                  <a:pt x="232" y="282"/>
                </a:cubicBezTo>
                <a:close/>
                <a:moveTo>
                  <a:pt x="230" y="256"/>
                </a:moveTo>
                <a:cubicBezTo>
                  <a:pt x="231" y="252"/>
                  <a:pt x="230" y="253"/>
                  <a:pt x="235" y="251"/>
                </a:cubicBezTo>
                <a:cubicBezTo>
                  <a:pt x="233" y="255"/>
                  <a:pt x="234" y="254"/>
                  <a:pt x="230" y="256"/>
                </a:cubicBezTo>
                <a:close/>
                <a:moveTo>
                  <a:pt x="236" y="341"/>
                </a:moveTo>
                <a:cubicBezTo>
                  <a:pt x="236" y="355"/>
                  <a:pt x="235" y="353"/>
                  <a:pt x="236" y="341"/>
                </a:cubicBezTo>
                <a:close/>
                <a:moveTo>
                  <a:pt x="237" y="333"/>
                </a:moveTo>
                <a:cubicBezTo>
                  <a:pt x="236" y="334"/>
                  <a:pt x="236" y="334"/>
                  <a:pt x="236" y="334"/>
                </a:cubicBezTo>
                <a:cubicBezTo>
                  <a:pt x="236" y="327"/>
                  <a:pt x="237" y="321"/>
                  <a:pt x="237" y="315"/>
                </a:cubicBezTo>
                <a:cubicBezTo>
                  <a:pt x="237" y="321"/>
                  <a:pt x="238" y="327"/>
                  <a:pt x="237" y="333"/>
                </a:cubicBezTo>
                <a:close/>
                <a:moveTo>
                  <a:pt x="241" y="376"/>
                </a:moveTo>
                <a:cubicBezTo>
                  <a:pt x="242" y="375"/>
                  <a:pt x="242" y="375"/>
                  <a:pt x="242" y="375"/>
                </a:cubicBezTo>
                <a:lnTo>
                  <a:pt x="241" y="376"/>
                </a:lnTo>
                <a:close/>
                <a:moveTo>
                  <a:pt x="239" y="372"/>
                </a:moveTo>
                <a:cubicBezTo>
                  <a:pt x="239" y="370"/>
                  <a:pt x="239" y="370"/>
                  <a:pt x="239" y="370"/>
                </a:cubicBezTo>
                <a:cubicBezTo>
                  <a:pt x="240" y="367"/>
                  <a:pt x="238" y="368"/>
                  <a:pt x="247" y="364"/>
                </a:cubicBezTo>
                <a:cubicBezTo>
                  <a:pt x="245" y="370"/>
                  <a:pt x="246" y="369"/>
                  <a:pt x="239" y="372"/>
                </a:cubicBezTo>
                <a:close/>
                <a:moveTo>
                  <a:pt x="248" y="359"/>
                </a:moveTo>
                <a:cubicBezTo>
                  <a:pt x="238" y="363"/>
                  <a:pt x="241" y="364"/>
                  <a:pt x="242" y="355"/>
                </a:cubicBezTo>
                <a:cubicBezTo>
                  <a:pt x="250" y="351"/>
                  <a:pt x="250" y="350"/>
                  <a:pt x="248" y="359"/>
                </a:cubicBezTo>
                <a:close/>
                <a:moveTo>
                  <a:pt x="251" y="344"/>
                </a:moveTo>
                <a:cubicBezTo>
                  <a:pt x="241" y="348"/>
                  <a:pt x="243" y="348"/>
                  <a:pt x="244" y="338"/>
                </a:cubicBezTo>
                <a:cubicBezTo>
                  <a:pt x="254" y="334"/>
                  <a:pt x="252" y="332"/>
                  <a:pt x="251" y="344"/>
                </a:cubicBezTo>
                <a:close/>
                <a:moveTo>
                  <a:pt x="259" y="359"/>
                </a:moveTo>
                <a:cubicBezTo>
                  <a:pt x="260" y="361"/>
                  <a:pt x="263" y="360"/>
                  <a:pt x="264" y="358"/>
                </a:cubicBezTo>
                <a:cubicBezTo>
                  <a:pt x="266" y="355"/>
                  <a:pt x="264" y="356"/>
                  <a:pt x="270" y="353"/>
                </a:cubicBezTo>
                <a:cubicBezTo>
                  <a:pt x="261" y="363"/>
                  <a:pt x="262" y="361"/>
                  <a:pt x="254" y="365"/>
                </a:cubicBezTo>
                <a:cubicBezTo>
                  <a:pt x="255" y="359"/>
                  <a:pt x="252" y="361"/>
                  <a:pt x="259" y="359"/>
                </a:cubicBezTo>
                <a:close/>
                <a:moveTo>
                  <a:pt x="263" y="370"/>
                </a:moveTo>
                <a:cubicBezTo>
                  <a:pt x="272" y="362"/>
                  <a:pt x="279" y="354"/>
                  <a:pt x="287" y="345"/>
                </a:cubicBezTo>
                <a:cubicBezTo>
                  <a:pt x="293" y="343"/>
                  <a:pt x="292" y="343"/>
                  <a:pt x="308" y="334"/>
                </a:cubicBezTo>
                <a:cubicBezTo>
                  <a:pt x="297" y="350"/>
                  <a:pt x="284" y="362"/>
                  <a:pt x="263" y="370"/>
                </a:cubicBezTo>
                <a:close/>
                <a:moveTo>
                  <a:pt x="307" y="262"/>
                </a:moveTo>
                <a:cubicBezTo>
                  <a:pt x="309" y="255"/>
                  <a:pt x="308" y="256"/>
                  <a:pt x="310" y="256"/>
                </a:cubicBezTo>
                <a:cubicBezTo>
                  <a:pt x="308" y="263"/>
                  <a:pt x="309" y="261"/>
                  <a:pt x="307" y="262"/>
                </a:cubicBezTo>
                <a:close/>
                <a:moveTo>
                  <a:pt x="312" y="326"/>
                </a:moveTo>
                <a:cubicBezTo>
                  <a:pt x="307" y="326"/>
                  <a:pt x="308" y="328"/>
                  <a:pt x="312" y="326"/>
                </a:cubicBezTo>
                <a:cubicBezTo>
                  <a:pt x="315" y="324"/>
                  <a:pt x="315" y="321"/>
                  <a:pt x="312" y="326"/>
                </a:cubicBezTo>
                <a:close/>
                <a:moveTo>
                  <a:pt x="314" y="313"/>
                </a:moveTo>
                <a:cubicBezTo>
                  <a:pt x="314" y="313"/>
                  <a:pt x="314" y="314"/>
                  <a:pt x="321" y="299"/>
                </a:cubicBezTo>
                <a:cubicBezTo>
                  <a:pt x="323" y="298"/>
                  <a:pt x="324" y="297"/>
                  <a:pt x="325" y="296"/>
                </a:cubicBezTo>
                <a:cubicBezTo>
                  <a:pt x="324" y="302"/>
                  <a:pt x="320" y="307"/>
                  <a:pt x="314" y="313"/>
                </a:cubicBezTo>
                <a:close/>
                <a:moveTo>
                  <a:pt x="324" y="271"/>
                </a:moveTo>
                <a:cubicBezTo>
                  <a:pt x="316" y="272"/>
                  <a:pt x="315" y="274"/>
                  <a:pt x="326" y="267"/>
                </a:cubicBezTo>
                <a:cubicBezTo>
                  <a:pt x="325" y="268"/>
                  <a:pt x="325" y="270"/>
                  <a:pt x="324" y="271"/>
                </a:cubicBezTo>
                <a:close/>
                <a:moveTo>
                  <a:pt x="328" y="283"/>
                </a:moveTo>
                <a:cubicBezTo>
                  <a:pt x="330" y="279"/>
                  <a:pt x="330" y="279"/>
                  <a:pt x="330" y="279"/>
                </a:cubicBezTo>
                <a:cubicBezTo>
                  <a:pt x="329" y="283"/>
                  <a:pt x="328" y="283"/>
                  <a:pt x="328" y="283"/>
                </a:cubicBezTo>
                <a:close/>
                <a:moveTo>
                  <a:pt x="328" y="261"/>
                </a:moveTo>
                <a:cubicBezTo>
                  <a:pt x="326" y="256"/>
                  <a:pt x="322" y="259"/>
                  <a:pt x="316" y="260"/>
                </a:cubicBezTo>
                <a:cubicBezTo>
                  <a:pt x="317" y="257"/>
                  <a:pt x="317" y="254"/>
                  <a:pt x="318" y="252"/>
                </a:cubicBezTo>
                <a:cubicBezTo>
                  <a:pt x="336" y="243"/>
                  <a:pt x="334" y="240"/>
                  <a:pt x="328" y="261"/>
                </a:cubicBezTo>
                <a:close/>
                <a:moveTo>
                  <a:pt x="320" y="241"/>
                </a:moveTo>
                <a:cubicBezTo>
                  <a:pt x="321" y="233"/>
                  <a:pt x="317" y="234"/>
                  <a:pt x="338" y="227"/>
                </a:cubicBezTo>
                <a:cubicBezTo>
                  <a:pt x="335" y="236"/>
                  <a:pt x="338" y="233"/>
                  <a:pt x="320" y="241"/>
                </a:cubicBezTo>
                <a:close/>
                <a:moveTo>
                  <a:pt x="323" y="224"/>
                </a:moveTo>
                <a:cubicBezTo>
                  <a:pt x="324" y="218"/>
                  <a:pt x="321" y="222"/>
                  <a:pt x="343" y="210"/>
                </a:cubicBezTo>
                <a:cubicBezTo>
                  <a:pt x="340" y="221"/>
                  <a:pt x="344" y="216"/>
                  <a:pt x="323" y="224"/>
                </a:cubicBezTo>
                <a:close/>
                <a:moveTo>
                  <a:pt x="344" y="251"/>
                </a:moveTo>
                <a:cubicBezTo>
                  <a:pt x="347" y="236"/>
                  <a:pt x="348" y="237"/>
                  <a:pt x="348" y="237"/>
                </a:cubicBezTo>
                <a:cubicBezTo>
                  <a:pt x="348" y="239"/>
                  <a:pt x="346" y="247"/>
                  <a:pt x="344" y="251"/>
                </a:cubicBezTo>
                <a:close/>
                <a:moveTo>
                  <a:pt x="354" y="169"/>
                </a:moveTo>
                <a:cubicBezTo>
                  <a:pt x="353" y="157"/>
                  <a:pt x="354" y="162"/>
                  <a:pt x="354" y="169"/>
                </a:cubicBezTo>
                <a:close/>
                <a:moveTo>
                  <a:pt x="355" y="184"/>
                </a:moveTo>
                <a:cubicBezTo>
                  <a:pt x="353" y="184"/>
                  <a:pt x="353" y="185"/>
                  <a:pt x="353" y="183"/>
                </a:cubicBezTo>
                <a:cubicBezTo>
                  <a:pt x="355" y="182"/>
                  <a:pt x="355" y="182"/>
                  <a:pt x="355" y="182"/>
                </a:cubicBezTo>
                <a:lnTo>
                  <a:pt x="355" y="184"/>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Freeform 161"/>
          <p:cNvSpPr>
            <a:spLocks noEditPoints="1"/>
          </p:cNvSpPr>
          <p:nvPr>
            <p:custDataLst>
              <p:tags r:id="rId25"/>
            </p:custDataLst>
          </p:nvPr>
        </p:nvSpPr>
        <p:spPr bwMode="auto">
          <a:xfrm>
            <a:off x="1279843" y="2385695"/>
            <a:ext cx="261620" cy="273685"/>
          </a:xfrm>
          <a:custGeom>
            <a:avLst/>
            <a:gdLst>
              <a:gd name="T0" fmla="*/ 355 w 397"/>
              <a:gd name="T1" fmla="*/ 109 h 415"/>
              <a:gd name="T2" fmla="*/ 197 w 397"/>
              <a:gd name="T3" fmla="*/ 410 h 415"/>
              <a:gd name="T4" fmla="*/ 261 w 397"/>
              <a:gd name="T5" fmla="*/ 40 h 415"/>
              <a:gd name="T6" fmla="*/ 241 w 397"/>
              <a:gd name="T7" fmla="*/ 44 h 415"/>
              <a:gd name="T8" fmla="*/ 165 w 397"/>
              <a:gd name="T9" fmla="*/ 45 h 415"/>
              <a:gd name="T10" fmla="*/ 105 w 397"/>
              <a:gd name="T11" fmla="*/ 64 h 415"/>
              <a:gd name="T12" fmla="*/ 79 w 397"/>
              <a:gd name="T13" fmla="*/ 109 h 415"/>
              <a:gd name="T14" fmla="*/ 117 w 397"/>
              <a:gd name="T15" fmla="*/ 325 h 415"/>
              <a:gd name="T16" fmla="*/ 125 w 397"/>
              <a:gd name="T17" fmla="*/ 340 h 415"/>
              <a:gd name="T18" fmla="*/ 150 w 397"/>
              <a:gd name="T19" fmla="*/ 365 h 415"/>
              <a:gd name="T20" fmla="*/ 136 w 397"/>
              <a:gd name="T21" fmla="*/ 350 h 415"/>
              <a:gd name="T22" fmla="*/ 130 w 397"/>
              <a:gd name="T23" fmla="*/ 337 h 415"/>
              <a:gd name="T24" fmla="*/ 109 w 397"/>
              <a:gd name="T25" fmla="*/ 337 h 415"/>
              <a:gd name="T26" fmla="*/ 101 w 397"/>
              <a:gd name="T27" fmla="*/ 326 h 415"/>
              <a:gd name="T28" fmla="*/ 94 w 397"/>
              <a:gd name="T29" fmla="*/ 315 h 415"/>
              <a:gd name="T30" fmla="*/ 99 w 397"/>
              <a:gd name="T31" fmla="*/ 342 h 415"/>
              <a:gd name="T32" fmla="*/ 87 w 397"/>
              <a:gd name="T33" fmla="*/ 329 h 415"/>
              <a:gd name="T34" fmla="*/ 85 w 397"/>
              <a:gd name="T35" fmla="*/ 297 h 415"/>
              <a:gd name="T36" fmla="*/ 76 w 397"/>
              <a:gd name="T37" fmla="*/ 287 h 415"/>
              <a:gd name="T38" fmla="*/ 74 w 397"/>
              <a:gd name="T39" fmla="*/ 312 h 415"/>
              <a:gd name="T40" fmla="*/ 64 w 397"/>
              <a:gd name="T41" fmla="*/ 162 h 415"/>
              <a:gd name="T42" fmla="*/ 70 w 397"/>
              <a:gd name="T43" fmla="*/ 153 h 415"/>
              <a:gd name="T44" fmla="*/ 67 w 397"/>
              <a:gd name="T45" fmla="*/ 253 h 415"/>
              <a:gd name="T46" fmla="*/ 58 w 397"/>
              <a:gd name="T47" fmla="*/ 189 h 415"/>
              <a:gd name="T48" fmla="*/ 60 w 397"/>
              <a:gd name="T49" fmla="*/ 211 h 415"/>
              <a:gd name="T50" fmla="*/ 68 w 397"/>
              <a:gd name="T51" fmla="*/ 258 h 415"/>
              <a:gd name="T52" fmla="*/ 75 w 397"/>
              <a:gd name="T53" fmla="*/ 298 h 415"/>
              <a:gd name="T54" fmla="*/ 70 w 397"/>
              <a:gd name="T55" fmla="*/ 296 h 415"/>
              <a:gd name="T56" fmla="*/ 75 w 397"/>
              <a:gd name="T57" fmla="*/ 206 h 415"/>
              <a:gd name="T58" fmla="*/ 92 w 397"/>
              <a:gd name="T59" fmla="*/ 172 h 415"/>
              <a:gd name="T60" fmla="*/ 87 w 397"/>
              <a:gd name="T61" fmla="*/ 150 h 415"/>
              <a:gd name="T62" fmla="*/ 93 w 397"/>
              <a:gd name="T63" fmla="*/ 110 h 415"/>
              <a:gd name="T64" fmla="*/ 80 w 397"/>
              <a:gd name="T65" fmla="*/ 123 h 415"/>
              <a:gd name="T66" fmla="*/ 49 w 397"/>
              <a:gd name="T67" fmla="*/ 197 h 415"/>
              <a:gd name="T68" fmla="*/ 33 w 397"/>
              <a:gd name="T69" fmla="*/ 209 h 415"/>
              <a:gd name="T70" fmla="*/ 57 w 397"/>
              <a:gd name="T71" fmla="*/ 314 h 415"/>
              <a:gd name="T72" fmla="*/ 138 w 397"/>
              <a:gd name="T73" fmla="*/ 374 h 415"/>
              <a:gd name="T74" fmla="*/ 158 w 397"/>
              <a:gd name="T75" fmla="*/ 389 h 415"/>
              <a:gd name="T76" fmla="*/ 164 w 397"/>
              <a:gd name="T77" fmla="*/ 355 h 415"/>
              <a:gd name="T78" fmla="*/ 167 w 397"/>
              <a:gd name="T79" fmla="*/ 396 h 415"/>
              <a:gd name="T80" fmla="*/ 204 w 397"/>
              <a:gd name="T81" fmla="*/ 347 h 415"/>
              <a:gd name="T82" fmla="*/ 190 w 397"/>
              <a:gd name="T83" fmla="*/ 374 h 415"/>
              <a:gd name="T84" fmla="*/ 201 w 397"/>
              <a:gd name="T85" fmla="*/ 398 h 415"/>
              <a:gd name="T86" fmla="*/ 208 w 397"/>
              <a:gd name="T87" fmla="*/ 377 h 415"/>
              <a:gd name="T88" fmla="*/ 215 w 397"/>
              <a:gd name="T89" fmla="*/ 368 h 415"/>
              <a:gd name="T90" fmla="*/ 292 w 397"/>
              <a:gd name="T91" fmla="*/ 326 h 415"/>
              <a:gd name="T92" fmla="*/ 282 w 397"/>
              <a:gd name="T93" fmla="*/ 346 h 415"/>
              <a:gd name="T94" fmla="*/ 245 w 397"/>
              <a:gd name="T95" fmla="*/ 392 h 415"/>
              <a:gd name="T96" fmla="*/ 295 w 397"/>
              <a:gd name="T97" fmla="*/ 373 h 415"/>
              <a:gd name="T98" fmla="*/ 306 w 397"/>
              <a:gd name="T99" fmla="*/ 357 h 415"/>
              <a:gd name="T100" fmla="*/ 371 w 397"/>
              <a:gd name="T101" fmla="*/ 269 h 415"/>
              <a:gd name="T102" fmla="*/ 297 w 397"/>
              <a:gd name="T103" fmla="*/ 323 h 415"/>
              <a:gd name="T104" fmla="*/ 252 w 397"/>
              <a:gd name="T105" fmla="*/ 317 h 415"/>
              <a:gd name="T106" fmla="*/ 149 w 397"/>
              <a:gd name="T107" fmla="*/ 340 h 415"/>
              <a:gd name="T108" fmla="*/ 113 w 397"/>
              <a:gd name="T109" fmla="*/ 320 h 415"/>
              <a:gd name="T110" fmla="*/ 117 w 397"/>
              <a:gd name="T111" fmla="*/ 278 h 415"/>
              <a:gd name="T112" fmla="*/ 71 w 397"/>
              <a:gd name="T113" fmla="*/ 251 h 415"/>
              <a:gd name="T114" fmla="*/ 121 w 397"/>
              <a:gd name="T115" fmla="*/ 134 h 415"/>
              <a:gd name="T116" fmla="*/ 97 w 397"/>
              <a:gd name="T117" fmla="*/ 124 h 415"/>
              <a:gd name="T118" fmla="*/ 188 w 397"/>
              <a:gd name="T119" fmla="*/ 43 h 415"/>
              <a:gd name="T120" fmla="*/ 315 w 397"/>
              <a:gd name="T121" fmla="*/ 329 h 415"/>
              <a:gd name="T122" fmla="*/ 379 w 397"/>
              <a:gd name="T123" fmla="*/ 2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415">
                <a:moveTo>
                  <a:pt x="386" y="211"/>
                </a:moveTo>
                <a:cubicBezTo>
                  <a:pt x="377" y="244"/>
                  <a:pt x="397" y="180"/>
                  <a:pt x="374" y="131"/>
                </a:cubicBezTo>
                <a:cubicBezTo>
                  <a:pt x="364" y="127"/>
                  <a:pt x="378" y="135"/>
                  <a:pt x="381" y="176"/>
                </a:cubicBezTo>
                <a:cubicBezTo>
                  <a:pt x="372" y="146"/>
                  <a:pt x="371" y="153"/>
                  <a:pt x="375" y="147"/>
                </a:cubicBezTo>
                <a:cubicBezTo>
                  <a:pt x="371" y="126"/>
                  <a:pt x="359" y="116"/>
                  <a:pt x="368" y="123"/>
                </a:cubicBezTo>
                <a:cubicBezTo>
                  <a:pt x="370" y="125"/>
                  <a:pt x="373" y="122"/>
                  <a:pt x="370" y="120"/>
                </a:cubicBezTo>
                <a:cubicBezTo>
                  <a:pt x="366" y="116"/>
                  <a:pt x="360" y="112"/>
                  <a:pt x="355" y="109"/>
                </a:cubicBezTo>
                <a:cubicBezTo>
                  <a:pt x="351" y="104"/>
                  <a:pt x="338" y="73"/>
                  <a:pt x="320" y="66"/>
                </a:cubicBezTo>
                <a:cubicBezTo>
                  <a:pt x="295" y="44"/>
                  <a:pt x="269" y="33"/>
                  <a:pt x="240" y="31"/>
                </a:cubicBezTo>
                <a:cubicBezTo>
                  <a:pt x="133" y="0"/>
                  <a:pt x="42" y="90"/>
                  <a:pt x="39" y="179"/>
                </a:cubicBezTo>
                <a:cubicBezTo>
                  <a:pt x="0" y="236"/>
                  <a:pt x="58" y="388"/>
                  <a:pt x="167" y="400"/>
                </a:cubicBezTo>
                <a:cubicBezTo>
                  <a:pt x="170" y="401"/>
                  <a:pt x="170" y="401"/>
                  <a:pt x="170" y="401"/>
                </a:cubicBezTo>
                <a:cubicBezTo>
                  <a:pt x="173" y="404"/>
                  <a:pt x="173" y="404"/>
                  <a:pt x="173" y="404"/>
                </a:cubicBezTo>
                <a:cubicBezTo>
                  <a:pt x="204" y="408"/>
                  <a:pt x="193" y="405"/>
                  <a:pt x="197" y="410"/>
                </a:cubicBezTo>
                <a:cubicBezTo>
                  <a:pt x="199" y="413"/>
                  <a:pt x="206" y="410"/>
                  <a:pt x="209" y="408"/>
                </a:cubicBezTo>
                <a:cubicBezTo>
                  <a:pt x="209" y="415"/>
                  <a:pt x="238" y="408"/>
                  <a:pt x="245" y="406"/>
                </a:cubicBezTo>
                <a:cubicBezTo>
                  <a:pt x="294" y="399"/>
                  <a:pt x="297" y="377"/>
                  <a:pt x="304" y="373"/>
                </a:cubicBezTo>
                <a:cubicBezTo>
                  <a:pt x="306" y="385"/>
                  <a:pt x="360" y="329"/>
                  <a:pt x="356" y="322"/>
                </a:cubicBezTo>
                <a:cubicBezTo>
                  <a:pt x="366" y="305"/>
                  <a:pt x="395" y="225"/>
                  <a:pt x="390" y="211"/>
                </a:cubicBezTo>
                <a:cubicBezTo>
                  <a:pt x="389" y="209"/>
                  <a:pt x="386" y="211"/>
                  <a:pt x="386" y="211"/>
                </a:cubicBezTo>
                <a:close/>
                <a:moveTo>
                  <a:pt x="261" y="40"/>
                </a:moveTo>
                <a:cubicBezTo>
                  <a:pt x="283" y="46"/>
                  <a:pt x="297" y="55"/>
                  <a:pt x="311" y="66"/>
                </a:cubicBezTo>
                <a:cubicBezTo>
                  <a:pt x="309" y="68"/>
                  <a:pt x="311" y="70"/>
                  <a:pt x="313" y="70"/>
                </a:cubicBezTo>
                <a:cubicBezTo>
                  <a:pt x="318" y="69"/>
                  <a:pt x="332" y="86"/>
                  <a:pt x="335" y="90"/>
                </a:cubicBezTo>
                <a:cubicBezTo>
                  <a:pt x="309" y="70"/>
                  <a:pt x="252" y="38"/>
                  <a:pt x="261" y="40"/>
                </a:cubicBezTo>
                <a:close/>
                <a:moveTo>
                  <a:pt x="259" y="45"/>
                </a:moveTo>
                <a:cubicBezTo>
                  <a:pt x="252" y="43"/>
                  <a:pt x="245" y="42"/>
                  <a:pt x="243" y="42"/>
                </a:cubicBezTo>
                <a:cubicBezTo>
                  <a:pt x="241" y="44"/>
                  <a:pt x="241" y="44"/>
                  <a:pt x="241" y="44"/>
                </a:cubicBezTo>
                <a:cubicBezTo>
                  <a:pt x="231" y="38"/>
                  <a:pt x="235" y="40"/>
                  <a:pt x="228" y="36"/>
                </a:cubicBezTo>
                <a:cubicBezTo>
                  <a:pt x="249" y="36"/>
                  <a:pt x="251" y="38"/>
                  <a:pt x="259" y="45"/>
                </a:cubicBezTo>
                <a:close/>
                <a:moveTo>
                  <a:pt x="189" y="31"/>
                </a:moveTo>
                <a:cubicBezTo>
                  <a:pt x="184" y="32"/>
                  <a:pt x="184" y="31"/>
                  <a:pt x="184" y="31"/>
                </a:cubicBezTo>
                <a:lnTo>
                  <a:pt x="189" y="31"/>
                </a:lnTo>
                <a:close/>
                <a:moveTo>
                  <a:pt x="209" y="32"/>
                </a:moveTo>
                <a:cubicBezTo>
                  <a:pt x="211" y="33"/>
                  <a:pt x="192" y="34"/>
                  <a:pt x="165" y="45"/>
                </a:cubicBezTo>
                <a:cubicBezTo>
                  <a:pt x="81" y="83"/>
                  <a:pt x="184" y="25"/>
                  <a:pt x="209" y="32"/>
                </a:cubicBezTo>
                <a:close/>
                <a:moveTo>
                  <a:pt x="185" y="47"/>
                </a:moveTo>
                <a:cubicBezTo>
                  <a:pt x="152" y="64"/>
                  <a:pt x="128" y="69"/>
                  <a:pt x="99" y="99"/>
                </a:cubicBezTo>
                <a:cubicBezTo>
                  <a:pt x="110" y="84"/>
                  <a:pt x="149" y="52"/>
                  <a:pt x="185" y="47"/>
                </a:cubicBezTo>
                <a:close/>
                <a:moveTo>
                  <a:pt x="170" y="35"/>
                </a:moveTo>
                <a:cubicBezTo>
                  <a:pt x="153" y="41"/>
                  <a:pt x="136" y="49"/>
                  <a:pt x="122" y="60"/>
                </a:cubicBezTo>
                <a:cubicBezTo>
                  <a:pt x="116" y="61"/>
                  <a:pt x="110" y="62"/>
                  <a:pt x="105" y="64"/>
                </a:cubicBezTo>
                <a:cubicBezTo>
                  <a:pt x="121" y="48"/>
                  <a:pt x="142" y="38"/>
                  <a:pt x="170" y="35"/>
                </a:cubicBezTo>
                <a:close/>
                <a:moveTo>
                  <a:pt x="84" y="92"/>
                </a:moveTo>
                <a:cubicBezTo>
                  <a:pt x="90" y="81"/>
                  <a:pt x="94" y="73"/>
                  <a:pt x="114" y="67"/>
                </a:cubicBezTo>
                <a:cubicBezTo>
                  <a:pt x="84" y="88"/>
                  <a:pt x="74" y="110"/>
                  <a:pt x="84" y="92"/>
                </a:cubicBezTo>
                <a:close/>
                <a:moveTo>
                  <a:pt x="114" y="74"/>
                </a:moveTo>
                <a:cubicBezTo>
                  <a:pt x="101" y="86"/>
                  <a:pt x="110" y="78"/>
                  <a:pt x="87" y="103"/>
                </a:cubicBezTo>
                <a:cubicBezTo>
                  <a:pt x="82" y="106"/>
                  <a:pt x="80" y="108"/>
                  <a:pt x="79" y="109"/>
                </a:cubicBezTo>
                <a:cubicBezTo>
                  <a:pt x="88" y="96"/>
                  <a:pt x="96" y="87"/>
                  <a:pt x="114" y="74"/>
                </a:cubicBezTo>
                <a:close/>
                <a:moveTo>
                  <a:pt x="119" y="344"/>
                </a:moveTo>
                <a:cubicBezTo>
                  <a:pt x="117" y="345"/>
                  <a:pt x="117" y="346"/>
                  <a:pt x="117" y="346"/>
                </a:cubicBezTo>
                <a:cubicBezTo>
                  <a:pt x="115" y="344"/>
                  <a:pt x="113" y="342"/>
                  <a:pt x="111" y="340"/>
                </a:cubicBezTo>
                <a:cubicBezTo>
                  <a:pt x="116" y="338"/>
                  <a:pt x="113" y="337"/>
                  <a:pt x="119" y="344"/>
                </a:cubicBezTo>
                <a:close/>
                <a:moveTo>
                  <a:pt x="115" y="322"/>
                </a:moveTo>
                <a:cubicBezTo>
                  <a:pt x="147" y="301"/>
                  <a:pt x="176" y="276"/>
                  <a:pt x="117" y="325"/>
                </a:cubicBezTo>
                <a:lnTo>
                  <a:pt x="115" y="322"/>
                </a:lnTo>
                <a:close/>
                <a:moveTo>
                  <a:pt x="139" y="360"/>
                </a:moveTo>
                <a:cubicBezTo>
                  <a:pt x="136" y="362"/>
                  <a:pt x="136" y="361"/>
                  <a:pt x="136" y="361"/>
                </a:cubicBezTo>
                <a:cubicBezTo>
                  <a:pt x="130" y="358"/>
                  <a:pt x="123" y="353"/>
                  <a:pt x="119" y="349"/>
                </a:cubicBezTo>
                <a:cubicBezTo>
                  <a:pt x="126" y="346"/>
                  <a:pt x="121" y="349"/>
                  <a:pt x="139" y="360"/>
                </a:cubicBezTo>
                <a:close/>
                <a:moveTo>
                  <a:pt x="120" y="335"/>
                </a:moveTo>
                <a:cubicBezTo>
                  <a:pt x="126" y="340"/>
                  <a:pt x="126" y="339"/>
                  <a:pt x="125" y="340"/>
                </a:cubicBezTo>
                <a:cubicBezTo>
                  <a:pt x="123" y="339"/>
                  <a:pt x="121" y="337"/>
                  <a:pt x="120" y="335"/>
                </a:cubicBezTo>
                <a:close/>
                <a:moveTo>
                  <a:pt x="154" y="373"/>
                </a:moveTo>
                <a:cubicBezTo>
                  <a:pt x="153" y="375"/>
                  <a:pt x="153" y="375"/>
                  <a:pt x="153" y="375"/>
                </a:cubicBezTo>
                <a:cubicBezTo>
                  <a:pt x="150" y="373"/>
                  <a:pt x="151" y="373"/>
                  <a:pt x="151" y="373"/>
                </a:cubicBezTo>
                <a:lnTo>
                  <a:pt x="154" y="373"/>
                </a:lnTo>
                <a:close/>
                <a:moveTo>
                  <a:pt x="147" y="366"/>
                </a:moveTo>
                <a:cubicBezTo>
                  <a:pt x="149" y="364"/>
                  <a:pt x="150" y="365"/>
                  <a:pt x="150" y="365"/>
                </a:cubicBezTo>
                <a:cubicBezTo>
                  <a:pt x="155" y="367"/>
                  <a:pt x="154" y="367"/>
                  <a:pt x="147" y="366"/>
                </a:cubicBezTo>
                <a:close/>
                <a:moveTo>
                  <a:pt x="149" y="351"/>
                </a:moveTo>
                <a:cubicBezTo>
                  <a:pt x="148" y="350"/>
                  <a:pt x="146" y="348"/>
                  <a:pt x="144" y="347"/>
                </a:cubicBezTo>
                <a:cubicBezTo>
                  <a:pt x="159" y="340"/>
                  <a:pt x="159" y="335"/>
                  <a:pt x="149" y="351"/>
                </a:cubicBezTo>
                <a:close/>
                <a:moveTo>
                  <a:pt x="136" y="350"/>
                </a:moveTo>
                <a:cubicBezTo>
                  <a:pt x="138" y="350"/>
                  <a:pt x="138" y="350"/>
                  <a:pt x="138" y="350"/>
                </a:cubicBezTo>
                <a:cubicBezTo>
                  <a:pt x="150" y="358"/>
                  <a:pt x="145" y="357"/>
                  <a:pt x="136" y="350"/>
                </a:cubicBezTo>
                <a:close/>
                <a:moveTo>
                  <a:pt x="142" y="364"/>
                </a:moveTo>
                <a:cubicBezTo>
                  <a:pt x="142" y="364"/>
                  <a:pt x="142" y="364"/>
                  <a:pt x="142" y="364"/>
                </a:cubicBezTo>
                <a:close/>
                <a:moveTo>
                  <a:pt x="139" y="343"/>
                </a:moveTo>
                <a:cubicBezTo>
                  <a:pt x="137" y="342"/>
                  <a:pt x="136" y="341"/>
                  <a:pt x="135" y="340"/>
                </a:cubicBezTo>
                <a:cubicBezTo>
                  <a:pt x="153" y="329"/>
                  <a:pt x="169" y="315"/>
                  <a:pt x="186" y="306"/>
                </a:cubicBezTo>
                <a:cubicBezTo>
                  <a:pt x="172" y="320"/>
                  <a:pt x="154" y="330"/>
                  <a:pt x="139" y="343"/>
                </a:cubicBezTo>
                <a:close/>
                <a:moveTo>
                  <a:pt x="130" y="337"/>
                </a:moveTo>
                <a:cubicBezTo>
                  <a:pt x="129" y="335"/>
                  <a:pt x="128" y="334"/>
                  <a:pt x="126" y="332"/>
                </a:cubicBezTo>
                <a:cubicBezTo>
                  <a:pt x="145" y="321"/>
                  <a:pt x="158" y="310"/>
                  <a:pt x="176" y="299"/>
                </a:cubicBezTo>
                <a:cubicBezTo>
                  <a:pt x="164" y="314"/>
                  <a:pt x="146" y="326"/>
                  <a:pt x="130" y="337"/>
                </a:cubicBezTo>
                <a:close/>
                <a:moveTo>
                  <a:pt x="133" y="348"/>
                </a:moveTo>
                <a:cubicBezTo>
                  <a:pt x="131" y="347"/>
                  <a:pt x="130" y="346"/>
                  <a:pt x="128" y="344"/>
                </a:cubicBezTo>
                <a:cubicBezTo>
                  <a:pt x="135" y="350"/>
                  <a:pt x="134" y="346"/>
                  <a:pt x="133" y="348"/>
                </a:cubicBezTo>
                <a:close/>
                <a:moveTo>
                  <a:pt x="109" y="337"/>
                </a:moveTo>
                <a:cubicBezTo>
                  <a:pt x="109" y="337"/>
                  <a:pt x="110" y="336"/>
                  <a:pt x="112" y="335"/>
                </a:cubicBezTo>
                <a:cubicBezTo>
                  <a:pt x="110" y="336"/>
                  <a:pt x="109" y="337"/>
                  <a:pt x="109" y="337"/>
                </a:cubicBezTo>
                <a:close/>
                <a:moveTo>
                  <a:pt x="106" y="334"/>
                </a:moveTo>
                <a:cubicBezTo>
                  <a:pt x="105" y="333"/>
                  <a:pt x="104" y="331"/>
                  <a:pt x="103" y="330"/>
                </a:cubicBezTo>
                <a:cubicBezTo>
                  <a:pt x="108" y="327"/>
                  <a:pt x="107" y="326"/>
                  <a:pt x="109" y="330"/>
                </a:cubicBezTo>
                <a:cubicBezTo>
                  <a:pt x="109" y="330"/>
                  <a:pt x="110" y="331"/>
                  <a:pt x="106" y="334"/>
                </a:cubicBezTo>
                <a:close/>
                <a:moveTo>
                  <a:pt x="101" y="326"/>
                </a:moveTo>
                <a:cubicBezTo>
                  <a:pt x="102" y="325"/>
                  <a:pt x="103" y="324"/>
                  <a:pt x="105" y="323"/>
                </a:cubicBezTo>
                <a:cubicBezTo>
                  <a:pt x="106" y="324"/>
                  <a:pt x="106" y="324"/>
                  <a:pt x="101" y="326"/>
                </a:cubicBezTo>
                <a:close/>
                <a:moveTo>
                  <a:pt x="97" y="319"/>
                </a:moveTo>
                <a:cubicBezTo>
                  <a:pt x="98" y="318"/>
                  <a:pt x="99" y="316"/>
                  <a:pt x="101" y="314"/>
                </a:cubicBezTo>
                <a:cubicBezTo>
                  <a:pt x="101" y="317"/>
                  <a:pt x="101" y="317"/>
                  <a:pt x="101" y="317"/>
                </a:cubicBezTo>
                <a:cubicBezTo>
                  <a:pt x="98" y="319"/>
                  <a:pt x="100" y="317"/>
                  <a:pt x="97" y="319"/>
                </a:cubicBezTo>
                <a:close/>
                <a:moveTo>
                  <a:pt x="94" y="315"/>
                </a:moveTo>
                <a:cubicBezTo>
                  <a:pt x="106" y="304"/>
                  <a:pt x="117" y="291"/>
                  <a:pt x="131" y="281"/>
                </a:cubicBezTo>
                <a:cubicBezTo>
                  <a:pt x="120" y="292"/>
                  <a:pt x="106" y="304"/>
                  <a:pt x="94" y="315"/>
                </a:cubicBezTo>
                <a:close/>
                <a:moveTo>
                  <a:pt x="97" y="336"/>
                </a:moveTo>
                <a:cubicBezTo>
                  <a:pt x="94" y="334"/>
                  <a:pt x="94" y="334"/>
                  <a:pt x="94" y="334"/>
                </a:cubicBezTo>
                <a:cubicBezTo>
                  <a:pt x="96" y="333"/>
                  <a:pt x="96" y="333"/>
                  <a:pt x="96" y="333"/>
                </a:cubicBezTo>
                <a:cubicBezTo>
                  <a:pt x="98" y="335"/>
                  <a:pt x="99" y="337"/>
                  <a:pt x="101" y="339"/>
                </a:cubicBezTo>
                <a:cubicBezTo>
                  <a:pt x="99" y="342"/>
                  <a:pt x="99" y="342"/>
                  <a:pt x="99" y="342"/>
                </a:cubicBezTo>
                <a:cubicBezTo>
                  <a:pt x="100" y="344"/>
                  <a:pt x="103" y="343"/>
                  <a:pt x="103" y="343"/>
                </a:cubicBezTo>
                <a:cubicBezTo>
                  <a:pt x="113" y="354"/>
                  <a:pt x="119" y="358"/>
                  <a:pt x="120" y="359"/>
                </a:cubicBezTo>
                <a:cubicBezTo>
                  <a:pt x="109" y="357"/>
                  <a:pt x="99" y="350"/>
                  <a:pt x="90" y="342"/>
                </a:cubicBezTo>
                <a:cubicBezTo>
                  <a:pt x="94" y="343"/>
                  <a:pt x="94" y="343"/>
                  <a:pt x="94" y="343"/>
                </a:cubicBezTo>
                <a:cubicBezTo>
                  <a:pt x="99" y="345"/>
                  <a:pt x="102" y="338"/>
                  <a:pt x="97" y="336"/>
                </a:cubicBezTo>
                <a:close/>
                <a:moveTo>
                  <a:pt x="90" y="331"/>
                </a:moveTo>
                <a:cubicBezTo>
                  <a:pt x="87" y="329"/>
                  <a:pt x="87" y="329"/>
                  <a:pt x="87" y="329"/>
                </a:cubicBezTo>
                <a:cubicBezTo>
                  <a:pt x="88" y="328"/>
                  <a:pt x="90" y="327"/>
                  <a:pt x="92" y="326"/>
                </a:cubicBezTo>
                <a:cubicBezTo>
                  <a:pt x="94" y="329"/>
                  <a:pt x="94" y="327"/>
                  <a:pt x="90" y="331"/>
                </a:cubicBezTo>
                <a:close/>
                <a:moveTo>
                  <a:pt x="87" y="319"/>
                </a:moveTo>
                <a:cubicBezTo>
                  <a:pt x="89" y="322"/>
                  <a:pt x="88" y="320"/>
                  <a:pt x="84" y="326"/>
                </a:cubicBezTo>
                <a:cubicBezTo>
                  <a:pt x="80" y="321"/>
                  <a:pt x="80" y="323"/>
                  <a:pt x="84" y="317"/>
                </a:cubicBezTo>
                <a:cubicBezTo>
                  <a:pt x="84" y="319"/>
                  <a:pt x="87" y="319"/>
                  <a:pt x="87" y="319"/>
                </a:cubicBezTo>
                <a:close/>
                <a:moveTo>
                  <a:pt x="85" y="297"/>
                </a:moveTo>
                <a:cubicBezTo>
                  <a:pt x="117" y="276"/>
                  <a:pt x="110" y="280"/>
                  <a:pt x="88" y="303"/>
                </a:cubicBezTo>
                <a:cubicBezTo>
                  <a:pt x="87" y="301"/>
                  <a:pt x="86" y="299"/>
                  <a:pt x="85" y="297"/>
                </a:cubicBezTo>
                <a:close/>
                <a:moveTo>
                  <a:pt x="84" y="336"/>
                </a:moveTo>
                <a:cubicBezTo>
                  <a:pt x="82" y="335"/>
                  <a:pt x="82" y="335"/>
                  <a:pt x="82" y="335"/>
                </a:cubicBezTo>
                <a:lnTo>
                  <a:pt x="84" y="336"/>
                </a:lnTo>
                <a:close/>
                <a:moveTo>
                  <a:pt x="77" y="289"/>
                </a:moveTo>
                <a:cubicBezTo>
                  <a:pt x="76" y="287"/>
                  <a:pt x="76" y="287"/>
                  <a:pt x="76" y="287"/>
                </a:cubicBezTo>
                <a:lnTo>
                  <a:pt x="77" y="289"/>
                </a:lnTo>
                <a:close/>
                <a:moveTo>
                  <a:pt x="76" y="273"/>
                </a:moveTo>
                <a:cubicBezTo>
                  <a:pt x="115" y="244"/>
                  <a:pt x="116" y="254"/>
                  <a:pt x="81" y="286"/>
                </a:cubicBezTo>
                <a:cubicBezTo>
                  <a:pt x="79" y="281"/>
                  <a:pt x="78" y="277"/>
                  <a:pt x="76" y="273"/>
                </a:cubicBezTo>
                <a:close/>
                <a:moveTo>
                  <a:pt x="77" y="302"/>
                </a:moveTo>
                <a:cubicBezTo>
                  <a:pt x="83" y="315"/>
                  <a:pt x="84" y="307"/>
                  <a:pt x="78" y="318"/>
                </a:cubicBezTo>
                <a:cubicBezTo>
                  <a:pt x="73" y="311"/>
                  <a:pt x="68" y="302"/>
                  <a:pt x="74" y="312"/>
                </a:cubicBezTo>
                <a:cubicBezTo>
                  <a:pt x="76" y="315"/>
                  <a:pt x="80" y="311"/>
                  <a:pt x="78" y="308"/>
                </a:cubicBezTo>
                <a:cubicBezTo>
                  <a:pt x="77" y="307"/>
                  <a:pt x="76" y="305"/>
                  <a:pt x="75" y="304"/>
                </a:cubicBezTo>
                <a:lnTo>
                  <a:pt x="77" y="302"/>
                </a:lnTo>
                <a:close/>
                <a:moveTo>
                  <a:pt x="81" y="300"/>
                </a:moveTo>
                <a:cubicBezTo>
                  <a:pt x="83" y="304"/>
                  <a:pt x="83" y="304"/>
                  <a:pt x="83" y="304"/>
                </a:cubicBezTo>
                <a:lnTo>
                  <a:pt x="81" y="300"/>
                </a:lnTo>
                <a:close/>
                <a:moveTo>
                  <a:pt x="64" y="162"/>
                </a:moveTo>
                <a:cubicBezTo>
                  <a:pt x="67" y="165"/>
                  <a:pt x="67" y="165"/>
                  <a:pt x="67" y="165"/>
                </a:cubicBezTo>
                <a:cubicBezTo>
                  <a:pt x="64" y="178"/>
                  <a:pt x="68" y="170"/>
                  <a:pt x="59" y="181"/>
                </a:cubicBezTo>
                <a:cubicBezTo>
                  <a:pt x="60" y="175"/>
                  <a:pt x="61" y="168"/>
                  <a:pt x="62" y="162"/>
                </a:cubicBezTo>
                <a:lnTo>
                  <a:pt x="64" y="162"/>
                </a:lnTo>
                <a:close/>
                <a:moveTo>
                  <a:pt x="63" y="158"/>
                </a:moveTo>
                <a:cubicBezTo>
                  <a:pt x="64" y="155"/>
                  <a:pt x="65" y="151"/>
                  <a:pt x="68" y="139"/>
                </a:cubicBezTo>
                <a:cubicBezTo>
                  <a:pt x="77" y="138"/>
                  <a:pt x="75" y="133"/>
                  <a:pt x="70" y="153"/>
                </a:cubicBezTo>
                <a:cubicBezTo>
                  <a:pt x="69" y="155"/>
                  <a:pt x="67" y="157"/>
                  <a:pt x="66" y="158"/>
                </a:cubicBezTo>
                <a:lnTo>
                  <a:pt x="63" y="158"/>
                </a:lnTo>
                <a:close/>
                <a:moveTo>
                  <a:pt x="65" y="229"/>
                </a:moveTo>
                <a:cubicBezTo>
                  <a:pt x="66" y="223"/>
                  <a:pt x="64" y="219"/>
                  <a:pt x="65" y="213"/>
                </a:cubicBezTo>
                <a:cubicBezTo>
                  <a:pt x="73" y="208"/>
                  <a:pt x="66" y="210"/>
                  <a:pt x="65" y="229"/>
                </a:cubicBezTo>
                <a:close/>
                <a:moveTo>
                  <a:pt x="64" y="256"/>
                </a:moveTo>
                <a:cubicBezTo>
                  <a:pt x="64" y="256"/>
                  <a:pt x="66" y="254"/>
                  <a:pt x="67" y="253"/>
                </a:cubicBezTo>
                <a:cubicBezTo>
                  <a:pt x="67" y="253"/>
                  <a:pt x="69" y="253"/>
                  <a:pt x="64" y="256"/>
                </a:cubicBezTo>
                <a:close/>
                <a:moveTo>
                  <a:pt x="65" y="208"/>
                </a:moveTo>
                <a:cubicBezTo>
                  <a:pt x="66" y="205"/>
                  <a:pt x="65" y="206"/>
                  <a:pt x="73" y="197"/>
                </a:cubicBezTo>
                <a:cubicBezTo>
                  <a:pt x="71" y="206"/>
                  <a:pt x="72" y="203"/>
                  <a:pt x="65" y="208"/>
                </a:cubicBezTo>
                <a:close/>
                <a:moveTo>
                  <a:pt x="64" y="181"/>
                </a:moveTo>
                <a:cubicBezTo>
                  <a:pt x="63" y="188"/>
                  <a:pt x="64" y="187"/>
                  <a:pt x="57" y="191"/>
                </a:cubicBezTo>
                <a:cubicBezTo>
                  <a:pt x="57" y="191"/>
                  <a:pt x="57" y="192"/>
                  <a:pt x="58" y="189"/>
                </a:cubicBezTo>
                <a:cubicBezTo>
                  <a:pt x="60" y="187"/>
                  <a:pt x="62" y="184"/>
                  <a:pt x="64" y="181"/>
                </a:cubicBezTo>
                <a:close/>
                <a:moveTo>
                  <a:pt x="62" y="193"/>
                </a:moveTo>
                <a:cubicBezTo>
                  <a:pt x="60" y="209"/>
                  <a:pt x="62" y="202"/>
                  <a:pt x="55" y="212"/>
                </a:cubicBezTo>
                <a:cubicBezTo>
                  <a:pt x="57" y="192"/>
                  <a:pt x="55" y="197"/>
                  <a:pt x="62" y="193"/>
                </a:cubicBezTo>
                <a:close/>
                <a:moveTo>
                  <a:pt x="60" y="211"/>
                </a:moveTo>
                <a:cubicBezTo>
                  <a:pt x="59" y="213"/>
                  <a:pt x="59" y="213"/>
                  <a:pt x="59" y="213"/>
                </a:cubicBezTo>
                <a:lnTo>
                  <a:pt x="60" y="211"/>
                </a:lnTo>
                <a:close/>
                <a:moveTo>
                  <a:pt x="60" y="217"/>
                </a:moveTo>
                <a:cubicBezTo>
                  <a:pt x="59" y="240"/>
                  <a:pt x="61" y="233"/>
                  <a:pt x="55" y="240"/>
                </a:cubicBezTo>
                <a:cubicBezTo>
                  <a:pt x="53" y="218"/>
                  <a:pt x="52" y="222"/>
                  <a:pt x="60" y="217"/>
                </a:cubicBezTo>
                <a:close/>
                <a:moveTo>
                  <a:pt x="65" y="238"/>
                </a:moveTo>
                <a:cubicBezTo>
                  <a:pt x="66" y="253"/>
                  <a:pt x="69" y="244"/>
                  <a:pt x="57" y="259"/>
                </a:cubicBezTo>
                <a:cubicBezTo>
                  <a:pt x="54" y="245"/>
                  <a:pt x="53" y="249"/>
                  <a:pt x="65" y="238"/>
                </a:cubicBezTo>
                <a:close/>
                <a:moveTo>
                  <a:pt x="68" y="258"/>
                </a:moveTo>
                <a:cubicBezTo>
                  <a:pt x="71" y="269"/>
                  <a:pt x="73" y="263"/>
                  <a:pt x="61" y="276"/>
                </a:cubicBezTo>
                <a:cubicBezTo>
                  <a:pt x="57" y="263"/>
                  <a:pt x="57" y="267"/>
                  <a:pt x="68" y="258"/>
                </a:cubicBezTo>
                <a:close/>
                <a:moveTo>
                  <a:pt x="73" y="324"/>
                </a:moveTo>
                <a:cubicBezTo>
                  <a:pt x="69" y="319"/>
                  <a:pt x="66" y="315"/>
                  <a:pt x="63" y="310"/>
                </a:cubicBezTo>
                <a:cubicBezTo>
                  <a:pt x="66" y="309"/>
                  <a:pt x="62" y="309"/>
                  <a:pt x="73" y="324"/>
                </a:cubicBezTo>
                <a:close/>
                <a:moveTo>
                  <a:pt x="73" y="299"/>
                </a:moveTo>
                <a:cubicBezTo>
                  <a:pt x="73" y="299"/>
                  <a:pt x="74" y="298"/>
                  <a:pt x="75" y="298"/>
                </a:cubicBezTo>
                <a:cubicBezTo>
                  <a:pt x="74" y="298"/>
                  <a:pt x="73" y="299"/>
                  <a:pt x="73" y="299"/>
                </a:cubicBezTo>
                <a:close/>
                <a:moveTo>
                  <a:pt x="74" y="263"/>
                </a:moveTo>
                <a:cubicBezTo>
                  <a:pt x="73" y="260"/>
                  <a:pt x="73" y="258"/>
                  <a:pt x="72" y="256"/>
                </a:cubicBezTo>
                <a:cubicBezTo>
                  <a:pt x="98" y="237"/>
                  <a:pt x="94" y="241"/>
                  <a:pt x="74" y="263"/>
                </a:cubicBezTo>
                <a:close/>
                <a:moveTo>
                  <a:pt x="73" y="276"/>
                </a:moveTo>
                <a:cubicBezTo>
                  <a:pt x="73" y="279"/>
                  <a:pt x="67" y="273"/>
                  <a:pt x="73" y="293"/>
                </a:cubicBezTo>
                <a:cubicBezTo>
                  <a:pt x="72" y="294"/>
                  <a:pt x="71" y="295"/>
                  <a:pt x="70" y="296"/>
                </a:cubicBezTo>
                <a:cubicBezTo>
                  <a:pt x="61" y="281"/>
                  <a:pt x="62" y="285"/>
                  <a:pt x="73" y="276"/>
                </a:cubicBezTo>
                <a:close/>
                <a:moveTo>
                  <a:pt x="69" y="234"/>
                </a:moveTo>
                <a:cubicBezTo>
                  <a:pt x="94" y="212"/>
                  <a:pt x="112" y="205"/>
                  <a:pt x="70" y="244"/>
                </a:cubicBezTo>
                <a:cubicBezTo>
                  <a:pt x="70" y="241"/>
                  <a:pt x="70" y="238"/>
                  <a:pt x="69" y="234"/>
                </a:cubicBezTo>
                <a:close/>
                <a:moveTo>
                  <a:pt x="75" y="206"/>
                </a:moveTo>
                <a:cubicBezTo>
                  <a:pt x="106" y="183"/>
                  <a:pt x="97" y="199"/>
                  <a:pt x="71" y="223"/>
                </a:cubicBezTo>
                <a:cubicBezTo>
                  <a:pt x="72" y="216"/>
                  <a:pt x="73" y="212"/>
                  <a:pt x="75" y="206"/>
                </a:cubicBezTo>
                <a:close/>
                <a:moveTo>
                  <a:pt x="66" y="199"/>
                </a:moveTo>
                <a:cubicBezTo>
                  <a:pt x="68" y="187"/>
                  <a:pt x="66" y="190"/>
                  <a:pt x="78" y="181"/>
                </a:cubicBezTo>
                <a:cubicBezTo>
                  <a:pt x="74" y="193"/>
                  <a:pt x="77" y="188"/>
                  <a:pt x="66" y="199"/>
                </a:cubicBezTo>
                <a:close/>
                <a:moveTo>
                  <a:pt x="70" y="174"/>
                </a:moveTo>
                <a:cubicBezTo>
                  <a:pt x="88" y="157"/>
                  <a:pt x="84" y="161"/>
                  <a:pt x="80" y="176"/>
                </a:cubicBezTo>
                <a:cubicBezTo>
                  <a:pt x="67" y="185"/>
                  <a:pt x="67" y="189"/>
                  <a:pt x="70" y="174"/>
                </a:cubicBezTo>
                <a:close/>
                <a:moveTo>
                  <a:pt x="92" y="172"/>
                </a:moveTo>
                <a:cubicBezTo>
                  <a:pt x="97" y="169"/>
                  <a:pt x="86" y="180"/>
                  <a:pt x="81" y="184"/>
                </a:cubicBezTo>
                <a:cubicBezTo>
                  <a:pt x="84" y="176"/>
                  <a:pt x="82" y="178"/>
                  <a:pt x="92" y="172"/>
                </a:cubicBezTo>
                <a:close/>
                <a:moveTo>
                  <a:pt x="72" y="168"/>
                </a:moveTo>
                <a:cubicBezTo>
                  <a:pt x="72" y="166"/>
                  <a:pt x="72" y="164"/>
                  <a:pt x="73" y="162"/>
                </a:cubicBezTo>
                <a:cubicBezTo>
                  <a:pt x="88" y="157"/>
                  <a:pt x="92" y="149"/>
                  <a:pt x="72" y="168"/>
                </a:cubicBezTo>
                <a:close/>
                <a:moveTo>
                  <a:pt x="91" y="136"/>
                </a:moveTo>
                <a:cubicBezTo>
                  <a:pt x="89" y="146"/>
                  <a:pt x="88" y="148"/>
                  <a:pt x="87" y="150"/>
                </a:cubicBezTo>
                <a:cubicBezTo>
                  <a:pt x="62" y="167"/>
                  <a:pt x="77" y="148"/>
                  <a:pt x="91" y="136"/>
                </a:cubicBezTo>
                <a:close/>
                <a:moveTo>
                  <a:pt x="78" y="143"/>
                </a:moveTo>
                <a:cubicBezTo>
                  <a:pt x="81" y="133"/>
                  <a:pt x="79" y="137"/>
                  <a:pt x="88" y="133"/>
                </a:cubicBezTo>
                <a:cubicBezTo>
                  <a:pt x="80" y="141"/>
                  <a:pt x="79" y="142"/>
                  <a:pt x="78" y="143"/>
                </a:cubicBezTo>
                <a:close/>
                <a:moveTo>
                  <a:pt x="83" y="131"/>
                </a:moveTo>
                <a:cubicBezTo>
                  <a:pt x="85" y="124"/>
                  <a:pt x="88" y="118"/>
                  <a:pt x="91" y="112"/>
                </a:cubicBezTo>
                <a:cubicBezTo>
                  <a:pt x="93" y="110"/>
                  <a:pt x="93" y="110"/>
                  <a:pt x="93" y="110"/>
                </a:cubicBezTo>
                <a:cubicBezTo>
                  <a:pt x="94" y="128"/>
                  <a:pt x="93" y="127"/>
                  <a:pt x="83" y="131"/>
                </a:cubicBezTo>
                <a:close/>
                <a:moveTo>
                  <a:pt x="82" y="113"/>
                </a:moveTo>
                <a:cubicBezTo>
                  <a:pt x="85" y="112"/>
                  <a:pt x="85" y="112"/>
                  <a:pt x="85" y="112"/>
                </a:cubicBezTo>
                <a:cubicBezTo>
                  <a:pt x="87" y="110"/>
                  <a:pt x="64" y="133"/>
                  <a:pt x="82" y="113"/>
                </a:cubicBezTo>
                <a:close/>
                <a:moveTo>
                  <a:pt x="80" y="123"/>
                </a:moveTo>
                <a:cubicBezTo>
                  <a:pt x="75" y="136"/>
                  <a:pt x="77" y="133"/>
                  <a:pt x="72" y="134"/>
                </a:cubicBezTo>
                <a:cubicBezTo>
                  <a:pt x="74" y="131"/>
                  <a:pt x="77" y="127"/>
                  <a:pt x="80" y="123"/>
                </a:cubicBezTo>
                <a:close/>
                <a:moveTo>
                  <a:pt x="69" y="106"/>
                </a:moveTo>
                <a:cubicBezTo>
                  <a:pt x="52" y="140"/>
                  <a:pt x="55" y="163"/>
                  <a:pt x="45" y="171"/>
                </a:cubicBezTo>
                <a:cubicBezTo>
                  <a:pt x="48" y="147"/>
                  <a:pt x="57" y="123"/>
                  <a:pt x="69" y="106"/>
                </a:cubicBezTo>
                <a:close/>
                <a:moveTo>
                  <a:pt x="53" y="179"/>
                </a:moveTo>
                <a:cubicBezTo>
                  <a:pt x="53" y="185"/>
                  <a:pt x="52" y="187"/>
                  <a:pt x="53" y="179"/>
                </a:cubicBezTo>
                <a:close/>
                <a:moveTo>
                  <a:pt x="49" y="239"/>
                </a:moveTo>
                <a:cubicBezTo>
                  <a:pt x="44" y="209"/>
                  <a:pt x="47" y="210"/>
                  <a:pt x="49" y="197"/>
                </a:cubicBezTo>
                <a:cubicBezTo>
                  <a:pt x="48" y="212"/>
                  <a:pt x="49" y="223"/>
                  <a:pt x="49" y="239"/>
                </a:cubicBezTo>
                <a:close/>
                <a:moveTo>
                  <a:pt x="50" y="193"/>
                </a:moveTo>
                <a:cubicBezTo>
                  <a:pt x="52" y="192"/>
                  <a:pt x="52" y="192"/>
                  <a:pt x="52" y="192"/>
                </a:cubicBezTo>
                <a:cubicBezTo>
                  <a:pt x="49" y="195"/>
                  <a:pt x="50" y="195"/>
                  <a:pt x="50" y="193"/>
                </a:cubicBezTo>
                <a:close/>
                <a:moveTo>
                  <a:pt x="38" y="189"/>
                </a:moveTo>
                <a:cubicBezTo>
                  <a:pt x="39" y="194"/>
                  <a:pt x="39" y="196"/>
                  <a:pt x="39" y="198"/>
                </a:cubicBezTo>
                <a:cubicBezTo>
                  <a:pt x="35" y="204"/>
                  <a:pt x="34" y="206"/>
                  <a:pt x="33" y="209"/>
                </a:cubicBezTo>
                <a:cubicBezTo>
                  <a:pt x="34" y="200"/>
                  <a:pt x="36" y="195"/>
                  <a:pt x="38" y="189"/>
                </a:cubicBezTo>
                <a:close/>
                <a:moveTo>
                  <a:pt x="39" y="205"/>
                </a:moveTo>
                <a:cubicBezTo>
                  <a:pt x="43" y="199"/>
                  <a:pt x="34" y="221"/>
                  <a:pt x="42" y="268"/>
                </a:cubicBezTo>
                <a:cubicBezTo>
                  <a:pt x="33" y="244"/>
                  <a:pt x="29" y="224"/>
                  <a:pt x="39" y="205"/>
                </a:cubicBezTo>
                <a:close/>
                <a:moveTo>
                  <a:pt x="57" y="314"/>
                </a:moveTo>
                <a:cubicBezTo>
                  <a:pt x="57" y="314"/>
                  <a:pt x="45" y="291"/>
                  <a:pt x="43" y="287"/>
                </a:cubicBezTo>
                <a:cubicBezTo>
                  <a:pt x="47" y="296"/>
                  <a:pt x="63" y="324"/>
                  <a:pt x="57" y="314"/>
                </a:cubicBezTo>
                <a:close/>
                <a:moveTo>
                  <a:pt x="43" y="237"/>
                </a:moveTo>
                <a:cubicBezTo>
                  <a:pt x="51" y="299"/>
                  <a:pt x="65" y="300"/>
                  <a:pt x="60" y="306"/>
                </a:cubicBezTo>
                <a:cubicBezTo>
                  <a:pt x="47" y="285"/>
                  <a:pt x="44" y="262"/>
                  <a:pt x="43" y="237"/>
                </a:cubicBezTo>
                <a:close/>
                <a:moveTo>
                  <a:pt x="61" y="320"/>
                </a:moveTo>
                <a:cubicBezTo>
                  <a:pt x="106" y="387"/>
                  <a:pt x="143" y="356"/>
                  <a:pt x="124" y="373"/>
                </a:cubicBezTo>
                <a:cubicBezTo>
                  <a:pt x="122" y="374"/>
                  <a:pt x="124" y="377"/>
                  <a:pt x="126" y="376"/>
                </a:cubicBezTo>
                <a:cubicBezTo>
                  <a:pt x="137" y="372"/>
                  <a:pt x="133" y="371"/>
                  <a:pt x="138" y="374"/>
                </a:cubicBezTo>
                <a:cubicBezTo>
                  <a:pt x="137" y="378"/>
                  <a:pt x="137" y="378"/>
                  <a:pt x="137" y="378"/>
                </a:cubicBezTo>
                <a:cubicBezTo>
                  <a:pt x="139" y="380"/>
                  <a:pt x="142" y="378"/>
                  <a:pt x="142" y="378"/>
                </a:cubicBezTo>
                <a:cubicBezTo>
                  <a:pt x="150" y="384"/>
                  <a:pt x="150" y="382"/>
                  <a:pt x="148" y="384"/>
                </a:cubicBezTo>
                <a:cubicBezTo>
                  <a:pt x="113" y="383"/>
                  <a:pt x="81" y="350"/>
                  <a:pt x="61" y="320"/>
                </a:cubicBezTo>
                <a:close/>
                <a:moveTo>
                  <a:pt x="156" y="394"/>
                </a:moveTo>
                <a:cubicBezTo>
                  <a:pt x="148" y="393"/>
                  <a:pt x="143" y="392"/>
                  <a:pt x="132" y="388"/>
                </a:cubicBezTo>
                <a:cubicBezTo>
                  <a:pt x="141" y="390"/>
                  <a:pt x="149" y="390"/>
                  <a:pt x="158" y="389"/>
                </a:cubicBezTo>
                <a:cubicBezTo>
                  <a:pt x="156" y="392"/>
                  <a:pt x="155" y="392"/>
                  <a:pt x="156" y="394"/>
                </a:cubicBezTo>
                <a:close/>
                <a:moveTo>
                  <a:pt x="164" y="369"/>
                </a:moveTo>
                <a:cubicBezTo>
                  <a:pt x="166" y="370"/>
                  <a:pt x="166" y="370"/>
                  <a:pt x="166" y="370"/>
                </a:cubicBezTo>
                <a:cubicBezTo>
                  <a:pt x="159" y="376"/>
                  <a:pt x="154" y="381"/>
                  <a:pt x="160" y="373"/>
                </a:cubicBezTo>
                <a:cubicBezTo>
                  <a:pt x="160" y="373"/>
                  <a:pt x="164" y="372"/>
                  <a:pt x="164" y="369"/>
                </a:cubicBezTo>
                <a:close/>
                <a:moveTo>
                  <a:pt x="161" y="358"/>
                </a:moveTo>
                <a:cubicBezTo>
                  <a:pt x="163" y="356"/>
                  <a:pt x="164" y="355"/>
                  <a:pt x="164" y="355"/>
                </a:cubicBezTo>
                <a:cubicBezTo>
                  <a:pt x="164" y="355"/>
                  <a:pt x="163" y="356"/>
                  <a:pt x="161" y="358"/>
                </a:cubicBezTo>
                <a:close/>
                <a:moveTo>
                  <a:pt x="165" y="378"/>
                </a:moveTo>
                <a:cubicBezTo>
                  <a:pt x="163" y="380"/>
                  <a:pt x="163" y="379"/>
                  <a:pt x="163" y="379"/>
                </a:cubicBezTo>
                <a:cubicBezTo>
                  <a:pt x="163" y="379"/>
                  <a:pt x="163" y="380"/>
                  <a:pt x="165" y="378"/>
                </a:cubicBezTo>
                <a:close/>
                <a:moveTo>
                  <a:pt x="167" y="396"/>
                </a:moveTo>
                <a:cubicBezTo>
                  <a:pt x="160" y="395"/>
                  <a:pt x="160" y="396"/>
                  <a:pt x="165" y="392"/>
                </a:cubicBezTo>
                <a:cubicBezTo>
                  <a:pt x="169" y="394"/>
                  <a:pt x="168" y="393"/>
                  <a:pt x="167" y="396"/>
                </a:cubicBezTo>
                <a:close/>
                <a:moveTo>
                  <a:pt x="177" y="371"/>
                </a:moveTo>
                <a:cubicBezTo>
                  <a:pt x="179" y="371"/>
                  <a:pt x="179" y="371"/>
                  <a:pt x="179" y="371"/>
                </a:cubicBezTo>
                <a:cubicBezTo>
                  <a:pt x="166" y="386"/>
                  <a:pt x="167" y="384"/>
                  <a:pt x="177" y="371"/>
                </a:cubicBezTo>
                <a:close/>
                <a:moveTo>
                  <a:pt x="172" y="355"/>
                </a:moveTo>
                <a:cubicBezTo>
                  <a:pt x="184" y="340"/>
                  <a:pt x="201" y="331"/>
                  <a:pt x="219" y="325"/>
                </a:cubicBezTo>
                <a:cubicBezTo>
                  <a:pt x="206" y="334"/>
                  <a:pt x="191" y="343"/>
                  <a:pt x="172" y="355"/>
                </a:cubicBezTo>
                <a:close/>
                <a:moveTo>
                  <a:pt x="204" y="347"/>
                </a:moveTo>
                <a:cubicBezTo>
                  <a:pt x="203" y="345"/>
                  <a:pt x="202" y="345"/>
                  <a:pt x="202" y="345"/>
                </a:cubicBezTo>
                <a:cubicBezTo>
                  <a:pt x="258" y="311"/>
                  <a:pt x="229" y="329"/>
                  <a:pt x="204" y="347"/>
                </a:cubicBezTo>
                <a:close/>
                <a:moveTo>
                  <a:pt x="176" y="361"/>
                </a:moveTo>
                <a:cubicBezTo>
                  <a:pt x="174" y="362"/>
                  <a:pt x="174" y="362"/>
                  <a:pt x="173" y="364"/>
                </a:cubicBezTo>
                <a:cubicBezTo>
                  <a:pt x="170" y="363"/>
                  <a:pt x="171" y="363"/>
                  <a:pt x="176" y="361"/>
                </a:cubicBezTo>
                <a:close/>
                <a:moveTo>
                  <a:pt x="181" y="386"/>
                </a:moveTo>
                <a:cubicBezTo>
                  <a:pt x="184" y="382"/>
                  <a:pt x="186" y="378"/>
                  <a:pt x="190" y="374"/>
                </a:cubicBezTo>
                <a:cubicBezTo>
                  <a:pt x="198" y="375"/>
                  <a:pt x="199" y="373"/>
                  <a:pt x="181" y="386"/>
                </a:cubicBezTo>
                <a:close/>
                <a:moveTo>
                  <a:pt x="189" y="360"/>
                </a:moveTo>
                <a:cubicBezTo>
                  <a:pt x="184" y="366"/>
                  <a:pt x="186" y="365"/>
                  <a:pt x="182" y="365"/>
                </a:cubicBezTo>
                <a:cubicBezTo>
                  <a:pt x="195" y="348"/>
                  <a:pt x="185" y="355"/>
                  <a:pt x="199" y="347"/>
                </a:cubicBezTo>
                <a:cubicBezTo>
                  <a:pt x="199" y="349"/>
                  <a:pt x="203" y="344"/>
                  <a:pt x="189" y="360"/>
                </a:cubicBezTo>
                <a:close/>
                <a:moveTo>
                  <a:pt x="198" y="396"/>
                </a:moveTo>
                <a:cubicBezTo>
                  <a:pt x="202" y="397"/>
                  <a:pt x="202" y="397"/>
                  <a:pt x="201" y="398"/>
                </a:cubicBezTo>
                <a:cubicBezTo>
                  <a:pt x="196" y="398"/>
                  <a:pt x="197" y="398"/>
                  <a:pt x="198" y="396"/>
                </a:cubicBezTo>
                <a:close/>
                <a:moveTo>
                  <a:pt x="195" y="365"/>
                </a:moveTo>
                <a:cubicBezTo>
                  <a:pt x="205" y="352"/>
                  <a:pt x="203" y="350"/>
                  <a:pt x="207" y="361"/>
                </a:cubicBezTo>
                <a:cubicBezTo>
                  <a:pt x="198" y="366"/>
                  <a:pt x="198" y="365"/>
                  <a:pt x="195" y="365"/>
                </a:cubicBezTo>
                <a:close/>
                <a:moveTo>
                  <a:pt x="208" y="377"/>
                </a:moveTo>
                <a:cubicBezTo>
                  <a:pt x="208" y="377"/>
                  <a:pt x="209" y="376"/>
                  <a:pt x="211" y="374"/>
                </a:cubicBezTo>
                <a:cubicBezTo>
                  <a:pt x="209" y="376"/>
                  <a:pt x="208" y="377"/>
                  <a:pt x="208" y="377"/>
                </a:cubicBezTo>
                <a:close/>
                <a:moveTo>
                  <a:pt x="215" y="390"/>
                </a:moveTo>
                <a:cubicBezTo>
                  <a:pt x="226" y="375"/>
                  <a:pt x="224" y="377"/>
                  <a:pt x="226" y="377"/>
                </a:cubicBezTo>
                <a:cubicBezTo>
                  <a:pt x="224" y="380"/>
                  <a:pt x="224" y="380"/>
                  <a:pt x="224" y="380"/>
                </a:cubicBezTo>
                <a:cubicBezTo>
                  <a:pt x="222" y="381"/>
                  <a:pt x="224" y="384"/>
                  <a:pt x="226" y="383"/>
                </a:cubicBezTo>
                <a:cubicBezTo>
                  <a:pt x="228" y="382"/>
                  <a:pt x="229" y="380"/>
                  <a:pt x="230" y="379"/>
                </a:cubicBezTo>
                <a:cubicBezTo>
                  <a:pt x="225" y="384"/>
                  <a:pt x="222" y="389"/>
                  <a:pt x="215" y="390"/>
                </a:cubicBezTo>
                <a:close/>
                <a:moveTo>
                  <a:pt x="215" y="368"/>
                </a:moveTo>
                <a:cubicBezTo>
                  <a:pt x="216" y="366"/>
                  <a:pt x="221" y="358"/>
                  <a:pt x="221" y="356"/>
                </a:cubicBezTo>
                <a:cubicBezTo>
                  <a:pt x="226" y="353"/>
                  <a:pt x="229" y="351"/>
                  <a:pt x="232" y="348"/>
                </a:cubicBezTo>
                <a:cubicBezTo>
                  <a:pt x="250" y="329"/>
                  <a:pt x="289" y="303"/>
                  <a:pt x="232" y="348"/>
                </a:cubicBezTo>
                <a:cubicBezTo>
                  <a:pt x="230" y="350"/>
                  <a:pt x="219" y="368"/>
                  <a:pt x="215" y="368"/>
                </a:cubicBezTo>
                <a:close/>
                <a:moveTo>
                  <a:pt x="229" y="372"/>
                </a:moveTo>
                <a:cubicBezTo>
                  <a:pt x="243" y="352"/>
                  <a:pt x="234" y="359"/>
                  <a:pt x="242" y="355"/>
                </a:cubicBezTo>
                <a:cubicBezTo>
                  <a:pt x="259" y="347"/>
                  <a:pt x="301" y="307"/>
                  <a:pt x="292" y="326"/>
                </a:cubicBezTo>
                <a:cubicBezTo>
                  <a:pt x="270" y="337"/>
                  <a:pt x="253" y="356"/>
                  <a:pt x="232" y="373"/>
                </a:cubicBezTo>
                <a:lnTo>
                  <a:pt x="229" y="372"/>
                </a:lnTo>
                <a:close/>
                <a:moveTo>
                  <a:pt x="244" y="382"/>
                </a:moveTo>
                <a:cubicBezTo>
                  <a:pt x="245" y="374"/>
                  <a:pt x="270" y="355"/>
                  <a:pt x="265" y="349"/>
                </a:cubicBezTo>
                <a:cubicBezTo>
                  <a:pt x="308" y="313"/>
                  <a:pt x="280" y="341"/>
                  <a:pt x="255" y="369"/>
                </a:cubicBezTo>
                <a:cubicBezTo>
                  <a:pt x="254" y="371"/>
                  <a:pt x="257" y="373"/>
                  <a:pt x="259" y="371"/>
                </a:cubicBezTo>
                <a:cubicBezTo>
                  <a:pt x="266" y="363"/>
                  <a:pt x="274" y="355"/>
                  <a:pt x="282" y="346"/>
                </a:cubicBezTo>
                <a:cubicBezTo>
                  <a:pt x="296" y="329"/>
                  <a:pt x="291" y="329"/>
                  <a:pt x="302" y="325"/>
                </a:cubicBezTo>
                <a:cubicBezTo>
                  <a:pt x="298" y="334"/>
                  <a:pt x="293" y="342"/>
                  <a:pt x="287" y="351"/>
                </a:cubicBezTo>
                <a:cubicBezTo>
                  <a:pt x="287" y="351"/>
                  <a:pt x="284" y="349"/>
                  <a:pt x="282" y="350"/>
                </a:cubicBezTo>
                <a:cubicBezTo>
                  <a:pt x="268" y="363"/>
                  <a:pt x="256" y="378"/>
                  <a:pt x="239" y="389"/>
                </a:cubicBezTo>
                <a:cubicBezTo>
                  <a:pt x="231" y="393"/>
                  <a:pt x="243" y="385"/>
                  <a:pt x="244" y="382"/>
                </a:cubicBezTo>
                <a:close/>
                <a:moveTo>
                  <a:pt x="240" y="396"/>
                </a:moveTo>
                <a:cubicBezTo>
                  <a:pt x="236" y="397"/>
                  <a:pt x="238" y="397"/>
                  <a:pt x="245" y="392"/>
                </a:cubicBezTo>
                <a:cubicBezTo>
                  <a:pt x="244" y="394"/>
                  <a:pt x="242" y="395"/>
                  <a:pt x="240" y="396"/>
                </a:cubicBezTo>
                <a:close/>
                <a:moveTo>
                  <a:pt x="279" y="388"/>
                </a:moveTo>
                <a:cubicBezTo>
                  <a:pt x="273" y="391"/>
                  <a:pt x="262" y="398"/>
                  <a:pt x="268" y="393"/>
                </a:cubicBezTo>
                <a:cubicBezTo>
                  <a:pt x="280" y="388"/>
                  <a:pt x="290" y="381"/>
                  <a:pt x="279" y="388"/>
                </a:cubicBezTo>
                <a:close/>
                <a:moveTo>
                  <a:pt x="295" y="373"/>
                </a:moveTo>
                <a:cubicBezTo>
                  <a:pt x="293" y="375"/>
                  <a:pt x="291" y="376"/>
                  <a:pt x="289" y="378"/>
                </a:cubicBezTo>
                <a:cubicBezTo>
                  <a:pt x="298" y="370"/>
                  <a:pt x="297" y="370"/>
                  <a:pt x="295" y="373"/>
                </a:cubicBezTo>
                <a:close/>
                <a:moveTo>
                  <a:pt x="262" y="391"/>
                </a:moveTo>
                <a:cubicBezTo>
                  <a:pt x="244" y="397"/>
                  <a:pt x="253" y="395"/>
                  <a:pt x="270" y="375"/>
                </a:cubicBezTo>
                <a:cubicBezTo>
                  <a:pt x="270" y="381"/>
                  <a:pt x="292" y="366"/>
                  <a:pt x="297" y="363"/>
                </a:cubicBezTo>
                <a:cubicBezTo>
                  <a:pt x="286" y="373"/>
                  <a:pt x="274" y="382"/>
                  <a:pt x="262" y="391"/>
                </a:cubicBezTo>
                <a:close/>
                <a:moveTo>
                  <a:pt x="305" y="366"/>
                </a:moveTo>
                <a:cubicBezTo>
                  <a:pt x="306" y="363"/>
                  <a:pt x="307" y="361"/>
                  <a:pt x="305" y="359"/>
                </a:cubicBezTo>
                <a:cubicBezTo>
                  <a:pt x="303" y="358"/>
                  <a:pt x="302" y="360"/>
                  <a:pt x="306" y="357"/>
                </a:cubicBezTo>
                <a:cubicBezTo>
                  <a:pt x="327" y="342"/>
                  <a:pt x="320" y="341"/>
                  <a:pt x="308" y="364"/>
                </a:cubicBezTo>
                <a:lnTo>
                  <a:pt x="305" y="366"/>
                </a:lnTo>
                <a:close/>
                <a:moveTo>
                  <a:pt x="317" y="356"/>
                </a:moveTo>
                <a:cubicBezTo>
                  <a:pt x="335" y="329"/>
                  <a:pt x="348" y="325"/>
                  <a:pt x="343" y="322"/>
                </a:cubicBezTo>
                <a:cubicBezTo>
                  <a:pt x="341" y="320"/>
                  <a:pt x="342" y="327"/>
                  <a:pt x="368" y="285"/>
                </a:cubicBezTo>
                <a:cubicBezTo>
                  <a:pt x="357" y="319"/>
                  <a:pt x="345" y="333"/>
                  <a:pt x="317" y="356"/>
                </a:cubicBezTo>
                <a:close/>
                <a:moveTo>
                  <a:pt x="371" y="269"/>
                </a:moveTo>
                <a:cubicBezTo>
                  <a:pt x="345" y="320"/>
                  <a:pt x="318" y="347"/>
                  <a:pt x="287" y="365"/>
                </a:cubicBezTo>
                <a:cubicBezTo>
                  <a:pt x="278" y="371"/>
                  <a:pt x="329" y="326"/>
                  <a:pt x="341" y="302"/>
                </a:cubicBezTo>
                <a:cubicBezTo>
                  <a:pt x="341" y="301"/>
                  <a:pt x="339" y="299"/>
                  <a:pt x="338" y="300"/>
                </a:cubicBezTo>
                <a:cubicBezTo>
                  <a:pt x="322" y="314"/>
                  <a:pt x="310" y="330"/>
                  <a:pt x="296" y="347"/>
                </a:cubicBezTo>
                <a:cubicBezTo>
                  <a:pt x="283" y="359"/>
                  <a:pt x="297" y="347"/>
                  <a:pt x="307" y="322"/>
                </a:cubicBezTo>
                <a:cubicBezTo>
                  <a:pt x="307" y="320"/>
                  <a:pt x="307" y="320"/>
                  <a:pt x="307" y="320"/>
                </a:cubicBezTo>
                <a:cubicBezTo>
                  <a:pt x="305" y="319"/>
                  <a:pt x="303" y="320"/>
                  <a:pt x="297" y="323"/>
                </a:cubicBezTo>
                <a:cubicBezTo>
                  <a:pt x="309" y="296"/>
                  <a:pt x="254" y="346"/>
                  <a:pt x="240" y="352"/>
                </a:cubicBezTo>
                <a:cubicBezTo>
                  <a:pt x="238" y="350"/>
                  <a:pt x="238" y="350"/>
                  <a:pt x="238" y="350"/>
                </a:cubicBezTo>
                <a:cubicBezTo>
                  <a:pt x="238" y="350"/>
                  <a:pt x="263" y="330"/>
                  <a:pt x="276" y="315"/>
                </a:cubicBezTo>
                <a:cubicBezTo>
                  <a:pt x="277" y="313"/>
                  <a:pt x="275" y="311"/>
                  <a:pt x="273" y="311"/>
                </a:cubicBezTo>
                <a:cubicBezTo>
                  <a:pt x="238" y="329"/>
                  <a:pt x="231" y="350"/>
                  <a:pt x="215" y="353"/>
                </a:cubicBezTo>
                <a:cubicBezTo>
                  <a:pt x="208" y="360"/>
                  <a:pt x="213" y="359"/>
                  <a:pt x="207" y="351"/>
                </a:cubicBezTo>
                <a:cubicBezTo>
                  <a:pt x="222" y="339"/>
                  <a:pt x="239" y="330"/>
                  <a:pt x="252" y="317"/>
                </a:cubicBezTo>
                <a:cubicBezTo>
                  <a:pt x="254" y="315"/>
                  <a:pt x="253" y="313"/>
                  <a:pt x="250" y="314"/>
                </a:cubicBezTo>
                <a:cubicBezTo>
                  <a:pt x="221" y="326"/>
                  <a:pt x="218" y="333"/>
                  <a:pt x="231" y="321"/>
                </a:cubicBezTo>
                <a:cubicBezTo>
                  <a:pt x="237" y="315"/>
                  <a:pt x="223" y="313"/>
                  <a:pt x="181" y="339"/>
                </a:cubicBezTo>
                <a:cubicBezTo>
                  <a:pt x="179" y="339"/>
                  <a:pt x="185" y="337"/>
                  <a:pt x="156" y="355"/>
                </a:cubicBezTo>
                <a:cubicBezTo>
                  <a:pt x="155" y="354"/>
                  <a:pt x="155" y="354"/>
                  <a:pt x="155" y="354"/>
                </a:cubicBezTo>
                <a:cubicBezTo>
                  <a:pt x="169" y="344"/>
                  <a:pt x="227" y="302"/>
                  <a:pt x="208" y="306"/>
                </a:cubicBezTo>
                <a:cubicBezTo>
                  <a:pt x="185" y="312"/>
                  <a:pt x="167" y="330"/>
                  <a:pt x="149" y="340"/>
                </a:cubicBezTo>
                <a:cubicBezTo>
                  <a:pt x="165" y="328"/>
                  <a:pt x="183" y="317"/>
                  <a:pt x="196" y="301"/>
                </a:cubicBezTo>
                <a:cubicBezTo>
                  <a:pt x="197" y="300"/>
                  <a:pt x="195" y="297"/>
                  <a:pt x="193" y="298"/>
                </a:cubicBezTo>
                <a:cubicBezTo>
                  <a:pt x="158" y="313"/>
                  <a:pt x="166" y="321"/>
                  <a:pt x="184" y="293"/>
                </a:cubicBezTo>
                <a:cubicBezTo>
                  <a:pt x="195" y="277"/>
                  <a:pt x="138" y="321"/>
                  <a:pt x="123" y="330"/>
                </a:cubicBezTo>
                <a:cubicBezTo>
                  <a:pt x="120" y="327"/>
                  <a:pt x="120" y="327"/>
                  <a:pt x="120" y="327"/>
                </a:cubicBezTo>
                <a:cubicBezTo>
                  <a:pt x="127" y="321"/>
                  <a:pt x="178" y="282"/>
                  <a:pt x="168" y="281"/>
                </a:cubicBezTo>
                <a:cubicBezTo>
                  <a:pt x="164" y="280"/>
                  <a:pt x="129" y="309"/>
                  <a:pt x="113" y="320"/>
                </a:cubicBezTo>
                <a:cubicBezTo>
                  <a:pt x="111" y="318"/>
                  <a:pt x="111" y="318"/>
                  <a:pt x="111" y="318"/>
                </a:cubicBezTo>
                <a:cubicBezTo>
                  <a:pt x="123" y="307"/>
                  <a:pt x="136" y="296"/>
                  <a:pt x="148" y="285"/>
                </a:cubicBezTo>
                <a:cubicBezTo>
                  <a:pt x="150" y="284"/>
                  <a:pt x="147" y="281"/>
                  <a:pt x="145" y="283"/>
                </a:cubicBezTo>
                <a:cubicBezTo>
                  <a:pt x="115" y="307"/>
                  <a:pt x="122" y="303"/>
                  <a:pt x="107" y="313"/>
                </a:cubicBezTo>
                <a:cubicBezTo>
                  <a:pt x="105" y="310"/>
                  <a:pt x="104" y="310"/>
                  <a:pt x="104" y="310"/>
                </a:cubicBezTo>
                <a:cubicBezTo>
                  <a:pt x="174" y="249"/>
                  <a:pt x="134" y="266"/>
                  <a:pt x="91" y="309"/>
                </a:cubicBezTo>
                <a:cubicBezTo>
                  <a:pt x="102" y="297"/>
                  <a:pt x="111" y="289"/>
                  <a:pt x="117" y="278"/>
                </a:cubicBezTo>
                <a:cubicBezTo>
                  <a:pt x="119" y="276"/>
                  <a:pt x="117" y="273"/>
                  <a:pt x="114" y="274"/>
                </a:cubicBezTo>
                <a:cubicBezTo>
                  <a:pt x="104" y="278"/>
                  <a:pt x="94" y="285"/>
                  <a:pt x="83" y="292"/>
                </a:cubicBezTo>
                <a:cubicBezTo>
                  <a:pt x="83" y="290"/>
                  <a:pt x="83" y="290"/>
                  <a:pt x="83" y="290"/>
                </a:cubicBezTo>
                <a:cubicBezTo>
                  <a:pt x="95" y="280"/>
                  <a:pt x="110" y="267"/>
                  <a:pt x="113" y="253"/>
                </a:cubicBezTo>
                <a:cubicBezTo>
                  <a:pt x="110" y="250"/>
                  <a:pt x="110" y="250"/>
                  <a:pt x="110" y="250"/>
                </a:cubicBezTo>
                <a:cubicBezTo>
                  <a:pt x="86" y="256"/>
                  <a:pt x="66" y="274"/>
                  <a:pt x="80" y="264"/>
                </a:cubicBezTo>
                <a:cubicBezTo>
                  <a:pt x="111" y="231"/>
                  <a:pt x="100" y="231"/>
                  <a:pt x="71" y="251"/>
                </a:cubicBezTo>
                <a:cubicBezTo>
                  <a:pt x="70" y="247"/>
                  <a:pt x="91" y="236"/>
                  <a:pt x="102" y="213"/>
                </a:cubicBezTo>
                <a:cubicBezTo>
                  <a:pt x="106" y="205"/>
                  <a:pt x="85" y="217"/>
                  <a:pt x="78" y="222"/>
                </a:cubicBezTo>
                <a:cubicBezTo>
                  <a:pt x="85" y="215"/>
                  <a:pt x="108" y="187"/>
                  <a:pt x="99" y="189"/>
                </a:cubicBezTo>
                <a:cubicBezTo>
                  <a:pt x="76" y="195"/>
                  <a:pt x="74" y="210"/>
                  <a:pt x="79" y="191"/>
                </a:cubicBezTo>
                <a:cubicBezTo>
                  <a:pt x="88" y="183"/>
                  <a:pt x="110" y="159"/>
                  <a:pt x="99" y="163"/>
                </a:cubicBezTo>
                <a:cubicBezTo>
                  <a:pt x="82" y="171"/>
                  <a:pt x="84" y="178"/>
                  <a:pt x="90" y="158"/>
                </a:cubicBezTo>
                <a:cubicBezTo>
                  <a:pt x="117" y="138"/>
                  <a:pt x="124" y="138"/>
                  <a:pt x="121" y="134"/>
                </a:cubicBezTo>
                <a:cubicBezTo>
                  <a:pt x="119" y="133"/>
                  <a:pt x="118" y="134"/>
                  <a:pt x="105" y="143"/>
                </a:cubicBezTo>
                <a:cubicBezTo>
                  <a:pt x="112" y="138"/>
                  <a:pt x="118" y="133"/>
                  <a:pt x="125" y="128"/>
                </a:cubicBezTo>
                <a:cubicBezTo>
                  <a:pt x="126" y="119"/>
                  <a:pt x="120" y="128"/>
                  <a:pt x="93" y="147"/>
                </a:cubicBezTo>
                <a:cubicBezTo>
                  <a:pt x="94" y="142"/>
                  <a:pt x="95" y="137"/>
                  <a:pt x="96" y="131"/>
                </a:cubicBezTo>
                <a:cubicBezTo>
                  <a:pt x="107" y="122"/>
                  <a:pt x="129" y="107"/>
                  <a:pt x="150" y="95"/>
                </a:cubicBezTo>
                <a:cubicBezTo>
                  <a:pt x="153" y="94"/>
                  <a:pt x="150" y="90"/>
                  <a:pt x="148" y="91"/>
                </a:cubicBezTo>
                <a:cubicBezTo>
                  <a:pt x="131" y="99"/>
                  <a:pt x="111" y="116"/>
                  <a:pt x="97" y="124"/>
                </a:cubicBezTo>
                <a:cubicBezTo>
                  <a:pt x="98" y="118"/>
                  <a:pt x="98" y="113"/>
                  <a:pt x="98" y="107"/>
                </a:cubicBezTo>
                <a:cubicBezTo>
                  <a:pt x="129" y="83"/>
                  <a:pt x="172" y="65"/>
                  <a:pt x="171" y="61"/>
                </a:cubicBezTo>
                <a:cubicBezTo>
                  <a:pt x="178" y="60"/>
                  <a:pt x="182" y="60"/>
                  <a:pt x="187" y="61"/>
                </a:cubicBezTo>
                <a:cubicBezTo>
                  <a:pt x="188" y="62"/>
                  <a:pt x="190" y="58"/>
                  <a:pt x="187" y="58"/>
                </a:cubicBezTo>
                <a:cubicBezTo>
                  <a:pt x="183" y="57"/>
                  <a:pt x="179" y="57"/>
                  <a:pt x="175" y="57"/>
                </a:cubicBezTo>
                <a:cubicBezTo>
                  <a:pt x="195" y="46"/>
                  <a:pt x="200" y="45"/>
                  <a:pt x="193" y="43"/>
                </a:cubicBezTo>
                <a:cubicBezTo>
                  <a:pt x="186" y="47"/>
                  <a:pt x="188" y="43"/>
                  <a:pt x="188" y="43"/>
                </a:cubicBezTo>
                <a:cubicBezTo>
                  <a:pt x="238" y="28"/>
                  <a:pt x="221" y="46"/>
                  <a:pt x="258" y="55"/>
                </a:cubicBezTo>
                <a:cubicBezTo>
                  <a:pt x="260" y="55"/>
                  <a:pt x="262" y="52"/>
                  <a:pt x="259" y="51"/>
                </a:cubicBezTo>
                <a:cubicBezTo>
                  <a:pt x="229" y="44"/>
                  <a:pt x="257" y="39"/>
                  <a:pt x="305" y="79"/>
                </a:cubicBezTo>
                <a:cubicBezTo>
                  <a:pt x="343" y="111"/>
                  <a:pt x="385" y="109"/>
                  <a:pt x="371" y="269"/>
                </a:cubicBezTo>
                <a:close/>
                <a:moveTo>
                  <a:pt x="315" y="329"/>
                </a:moveTo>
                <a:cubicBezTo>
                  <a:pt x="323" y="321"/>
                  <a:pt x="334" y="307"/>
                  <a:pt x="327" y="317"/>
                </a:cubicBezTo>
                <a:cubicBezTo>
                  <a:pt x="323" y="321"/>
                  <a:pt x="319" y="326"/>
                  <a:pt x="315" y="329"/>
                </a:cubicBezTo>
                <a:close/>
                <a:moveTo>
                  <a:pt x="156" y="347"/>
                </a:moveTo>
                <a:cubicBezTo>
                  <a:pt x="160" y="341"/>
                  <a:pt x="162" y="338"/>
                  <a:pt x="162" y="337"/>
                </a:cubicBezTo>
                <a:cubicBezTo>
                  <a:pt x="217" y="300"/>
                  <a:pt x="211" y="308"/>
                  <a:pt x="156" y="347"/>
                </a:cubicBezTo>
                <a:close/>
                <a:moveTo>
                  <a:pt x="379" y="230"/>
                </a:moveTo>
                <a:cubicBezTo>
                  <a:pt x="377" y="244"/>
                  <a:pt x="379" y="233"/>
                  <a:pt x="379" y="212"/>
                </a:cubicBezTo>
                <a:cubicBezTo>
                  <a:pt x="379" y="192"/>
                  <a:pt x="374" y="165"/>
                  <a:pt x="381" y="196"/>
                </a:cubicBezTo>
                <a:cubicBezTo>
                  <a:pt x="381" y="207"/>
                  <a:pt x="380" y="219"/>
                  <a:pt x="379" y="230"/>
                </a:cubicBezTo>
                <a:close/>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8" name="Freeform 110"/>
          <p:cNvSpPr>
            <a:spLocks noEditPoints="1"/>
          </p:cNvSpPr>
          <p:nvPr>
            <p:custDataLst>
              <p:tags r:id="rId26"/>
            </p:custDataLst>
          </p:nvPr>
        </p:nvSpPr>
        <p:spPr bwMode="auto">
          <a:xfrm>
            <a:off x="1301433" y="3303270"/>
            <a:ext cx="248920" cy="265430"/>
          </a:xfrm>
          <a:custGeom>
            <a:avLst/>
            <a:gdLst>
              <a:gd name="T0" fmla="*/ 303 w 378"/>
              <a:gd name="T1" fmla="*/ 76 h 403"/>
              <a:gd name="T2" fmla="*/ 158 w 378"/>
              <a:gd name="T3" fmla="*/ 25 h 403"/>
              <a:gd name="T4" fmla="*/ 92 w 378"/>
              <a:gd name="T5" fmla="*/ 353 h 403"/>
              <a:gd name="T6" fmla="*/ 343 w 378"/>
              <a:gd name="T7" fmla="*/ 155 h 403"/>
              <a:gd name="T8" fmla="*/ 343 w 378"/>
              <a:gd name="T9" fmla="*/ 179 h 403"/>
              <a:gd name="T10" fmla="*/ 320 w 378"/>
              <a:gd name="T11" fmla="*/ 190 h 403"/>
              <a:gd name="T12" fmla="*/ 213 w 378"/>
              <a:gd name="T13" fmla="*/ 279 h 403"/>
              <a:gd name="T14" fmla="*/ 144 w 378"/>
              <a:gd name="T15" fmla="*/ 234 h 403"/>
              <a:gd name="T16" fmla="*/ 120 w 378"/>
              <a:gd name="T17" fmla="*/ 268 h 403"/>
              <a:gd name="T18" fmla="*/ 112 w 378"/>
              <a:gd name="T19" fmla="*/ 84 h 403"/>
              <a:gd name="T20" fmla="*/ 141 w 378"/>
              <a:gd name="T21" fmla="*/ 129 h 403"/>
              <a:gd name="T22" fmla="*/ 214 w 378"/>
              <a:gd name="T23" fmla="*/ 141 h 403"/>
              <a:gd name="T24" fmla="*/ 176 w 378"/>
              <a:gd name="T25" fmla="*/ 212 h 403"/>
              <a:gd name="T26" fmla="*/ 194 w 378"/>
              <a:gd name="T27" fmla="*/ 164 h 403"/>
              <a:gd name="T28" fmla="*/ 209 w 378"/>
              <a:gd name="T29" fmla="*/ 184 h 403"/>
              <a:gd name="T30" fmla="*/ 194 w 378"/>
              <a:gd name="T31" fmla="*/ 118 h 403"/>
              <a:gd name="T32" fmla="*/ 151 w 378"/>
              <a:gd name="T33" fmla="*/ 76 h 403"/>
              <a:gd name="T34" fmla="*/ 121 w 378"/>
              <a:gd name="T35" fmla="*/ 153 h 403"/>
              <a:gd name="T36" fmla="*/ 127 w 378"/>
              <a:gd name="T37" fmla="*/ 255 h 403"/>
              <a:gd name="T38" fmla="*/ 144 w 378"/>
              <a:gd name="T39" fmla="*/ 329 h 403"/>
              <a:gd name="T40" fmla="*/ 173 w 378"/>
              <a:gd name="T41" fmla="*/ 245 h 403"/>
              <a:gd name="T42" fmla="*/ 193 w 378"/>
              <a:gd name="T43" fmla="*/ 207 h 403"/>
              <a:gd name="T44" fmla="*/ 207 w 378"/>
              <a:gd name="T45" fmla="*/ 252 h 403"/>
              <a:gd name="T46" fmla="*/ 223 w 378"/>
              <a:gd name="T47" fmla="*/ 324 h 403"/>
              <a:gd name="T48" fmla="*/ 300 w 378"/>
              <a:gd name="T49" fmla="*/ 181 h 403"/>
              <a:gd name="T50" fmla="*/ 290 w 378"/>
              <a:gd name="T51" fmla="*/ 267 h 403"/>
              <a:gd name="T52" fmla="*/ 228 w 378"/>
              <a:gd name="T53" fmla="*/ 154 h 403"/>
              <a:gd name="T54" fmla="*/ 254 w 378"/>
              <a:gd name="T55" fmla="*/ 214 h 403"/>
              <a:gd name="T56" fmla="*/ 268 w 378"/>
              <a:gd name="T57" fmla="*/ 246 h 403"/>
              <a:gd name="T58" fmla="*/ 271 w 378"/>
              <a:gd name="T59" fmla="*/ 155 h 403"/>
              <a:gd name="T60" fmla="*/ 254 w 378"/>
              <a:gd name="T61" fmla="*/ 114 h 403"/>
              <a:gd name="T62" fmla="*/ 213 w 378"/>
              <a:gd name="T63" fmla="*/ 82 h 403"/>
              <a:gd name="T64" fmla="*/ 263 w 378"/>
              <a:gd name="T65" fmla="*/ 339 h 403"/>
              <a:gd name="T66" fmla="*/ 285 w 378"/>
              <a:gd name="T67" fmla="*/ 290 h 403"/>
              <a:gd name="T68" fmla="*/ 311 w 378"/>
              <a:gd name="T69" fmla="*/ 226 h 403"/>
              <a:gd name="T70" fmla="*/ 312 w 378"/>
              <a:gd name="T71" fmla="*/ 118 h 403"/>
              <a:gd name="T72" fmla="*/ 283 w 378"/>
              <a:gd name="T73" fmla="*/ 158 h 403"/>
              <a:gd name="T74" fmla="*/ 242 w 378"/>
              <a:gd name="T75" fmla="*/ 53 h 403"/>
              <a:gd name="T76" fmla="*/ 223 w 378"/>
              <a:gd name="T77" fmla="*/ 104 h 403"/>
              <a:gd name="T78" fmla="*/ 188 w 378"/>
              <a:gd name="T79" fmla="*/ 29 h 403"/>
              <a:gd name="T80" fmla="*/ 142 w 378"/>
              <a:gd name="T81" fmla="*/ 26 h 403"/>
              <a:gd name="T82" fmla="*/ 118 w 378"/>
              <a:gd name="T83" fmla="*/ 33 h 403"/>
              <a:gd name="T84" fmla="*/ 114 w 378"/>
              <a:gd name="T85" fmla="*/ 335 h 403"/>
              <a:gd name="T86" fmla="*/ 90 w 378"/>
              <a:gd name="T87" fmla="*/ 64 h 403"/>
              <a:gd name="T88" fmla="*/ 75 w 378"/>
              <a:gd name="T89" fmla="*/ 228 h 403"/>
              <a:gd name="T90" fmla="*/ 66 w 378"/>
              <a:gd name="T91" fmla="*/ 152 h 403"/>
              <a:gd name="T92" fmla="*/ 59 w 378"/>
              <a:gd name="T93" fmla="*/ 167 h 403"/>
              <a:gd name="T94" fmla="*/ 49 w 378"/>
              <a:gd name="T95" fmla="*/ 254 h 403"/>
              <a:gd name="T96" fmla="*/ 51 w 378"/>
              <a:gd name="T97" fmla="*/ 273 h 403"/>
              <a:gd name="T98" fmla="*/ 60 w 378"/>
              <a:gd name="T99" fmla="*/ 225 h 403"/>
              <a:gd name="T100" fmla="*/ 73 w 378"/>
              <a:gd name="T101" fmla="*/ 245 h 403"/>
              <a:gd name="T102" fmla="*/ 91 w 378"/>
              <a:gd name="T103" fmla="*/ 240 h 403"/>
              <a:gd name="T104" fmla="*/ 98 w 378"/>
              <a:gd name="T105" fmla="*/ 260 h 403"/>
              <a:gd name="T106" fmla="*/ 118 w 378"/>
              <a:gd name="T107" fmla="*/ 333 h 403"/>
              <a:gd name="T108" fmla="*/ 131 w 378"/>
              <a:gd name="T109" fmla="*/ 354 h 403"/>
              <a:gd name="T110" fmla="*/ 162 w 378"/>
              <a:gd name="T111" fmla="*/ 266 h 403"/>
              <a:gd name="T112" fmla="*/ 176 w 378"/>
              <a:gd name="T113" fmla="*/ 381 h 403"/>
              <a:gd name="T114" fmla="*/ 182 w 378"/>
              <a:gd name="T115" fmla="*/ 358 h 403"/>
              <a:gd name="T116" fmla="*/ 211 w 378"/>
              <a:gd name="T117" fmla="*/ 302 h 403"/>
              <a:gd name="T118" fmla="*/ 230 w 378"/>
              <a:gd name="T119" fmla="*/ 256 h 403"/>
              <a:gd name="T120" fmla="*/ 251 w 378"/>
              <a:gd name="T121" fmla="*/ 344 h 403"/>
              <a:gd name="T122" fmla="*/ 321 w 378"/>
              <a:gd name="T123" fmla="*/ 299 h 403"/>
              <a:gd name="T124" fmla="*/ 344 w 378"/>
              <a:gd name="T125" fmla="*/ 25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402">
                <a:moveTo>
                  <a:pt x="365" y="182"/>
                </a:moveTo>
                <a:cubicBezTo>
                  <a:pt x="362" y="179"/>
                  <a:pt x="362" y="179"/>
                  <a:pt x="362" y="179"/>
                </a:cubicBezTo>
                <a:cubicBezTo>
                  <a:pt x="367" y="176"/>
                  <a:pt x="370" y="175"/>
                  <a:pt x="370" y="172"/>
                </a:cubicBezTo>
                <a:cubicBezTo>
                  <a:pt x="369" y="170"/>
                  <a:pt x="368" y="168"/>
                  <a:pt x="366" y="168"/>
                </a:cubicBezTo>
                <a:cubicBezTo>
                  <a:pt x="356" y="168"/>
                  <a:pt x="363" y="172"/>
                  <a:pt x="356" y="150"/>
                </a:cubicBezTo>
                <a:cubicBezTo>
                  <a:pt x="355" y="147"/>
                  <a:pt x="352" y="147"/>
                  <a:pt x="351" y="149"/>
                </a:cubicBezTo>
                <a:cubicBezTo>
                  <a:pt x="351" y="144"/>
                  <a:pt x="349" y="140"/>
                  <a:pt x="348" y="135"/>
                </a:cubicBezTo>
                <a:cubicBezTo>
                  <a:pt x="341" y="130"/>
                  <a:pt x="345" y="147"/>
                  <a:pt x="343" y="117"/>
                </a:cubicBezTo>
                <a:cubicBezTo>
                  <a:pt x="343" y="117"/>
                  <a:pt x="341" y="114"/>
                  <a:pt x="339" y="116"/>
                </a:cubicBezTo>
                <a:cubicBezTo>
                  <a:pt x="329" y="127"/>
                  <a:pt x="335" y="131"/>
                  <a:pt x="333" y="101"/>
                </a:cubicBezTo>
                <a:cubicBezTo>
                  <a:pt x="332" y="93"/>
                  <a:pt x="322" y="108"/>
                  <a:pt x="318" y="116"/>
                </a:cubicBezTo>
                <a:cubicBezTo>
                  <a:pt x="319" y="112"/>
                  <a:pt x="322" y="110"/>
                  <a:pt x="320" y="107"/>
                </a:cubicBezTo>
                <a:cubicBezTo>
                  <a:pt x="319" y="106"/>
                  <a:pt x="319" y="110"/>
                  <a:pt x="320" y="91"/>
                </a:cubicBezTo>
                <a:cubicBezTo>
                  <a:pt x="320" y="88"/>
                  <a:pt x="317" y="86"/>
                  <a:pt x="315" y="89"/>
                </a:cubicBezTo>
                <a:cubicBezTo>
                  <a:pt x="310" y="94"/>
                  <a:pt x="307" y="101"/>
                  <a:pt x="303" y="107"/>
                </a:cubicBezTo>
                <a:cubicBezTo>
                  <a:pt x="301" y="108"/>
                  <a:pt x="301" y="108"/>
                  <a:pt x="301" y="108"/>
                </a:cubicBezTo>
                <a:cubicBezTo>
                  <a:pt x="303" y="93"/>
                  <a:pt x="300" y="98"/>
                  <a:pt x="309" y="91"/>
                </a:cubicBezTo>
                <a:cubicBezTo>
                  <a:pt x="313" y="89"/>
                  <a:pt x="311" y="83"/>
                  <a:pt x="306" y="84"/>
                </a:cubicBezTo>
                <a:cubicBezTo>
                  <a:pt x="301" y="84"/>
                  <a:pt x="303" y="87"/>
                  <a:pt x="303" y="76"/>
                </a:cubicBezTo>
                <a:cubicBezTo>
                  <a:pt x="304" y="73"/>
                  <a:pt x="301" y="71"/>
                  <a:pt x="299" y="72"/>
                </a:cubicBezTo>
                <a:cubicBezTo>
                  <a:pt x="297" y="72"/>
                  <a:pt x="292" y="79"/>
                  <a:pt x="291" y="81"/>
                </a:cubicBezTo>
                <a:cubicBezTo>
                  <a:pt x="291" y="74"/>
                  <a:pt x="292" y="63"/>
                  <a:pt x="285" y="67"/>
                </a:cubicBezTo>
                <a:cubicBezTo>
                  <a:pt x="286" y="49"/>
                  <a:pt x="288" y="30"/>
                  <a:pt x="269" y="51"/>
                </a:cubicBezTo>
                <a:cubicBezTo>
                  <a:pt x="260" y="63"/>
                  <a:pt x="263" y="68"/>
                  <a:pt x="262" y="52"/>
                </a:cubicBezTo>
                <a:cubicBezTo>
                  <a:pt x="266" y="49"/>
                  <a:pt x="265" y="45"/>
                  <a:pt x="262" y="44"/>
                </a:cubicBezTo>
                <a:cubicBezTo>
                  <a:pt x="262" y="42"/>
                  <a:pt x="262" y="41"/>
                  <a:pt x="261" y="39"/>
                </a:cubicBezTo>
                <a:cubicBezTo>
                  <a:pt x="261" y="37"/>
                  <a:pt x="258" y="36"/>
                  <a:pt x="257" y="38"/>
                </a:cubicBezTo>
                <a:cubicBezTo>
                  <a:pt x="252" y="43"/>
                  <a:pt x="256" y="43"/>
                  <a:pt x="243" y="44"/>
                </a:cubicBezTo>
                <a:cubicBezTo>
                  <a:pt x="242" y="25"/>
                  <a:pt x="242" y="25"/>
                  <a:pt x="242" y="25"/>
                </a:cubicBezTo>
                <a:cubicBezTo>
                  <a:pt x="239" y="18"/>
                  <a:pt x="225" y="41"/>
                  <a:pt x="222" y="48"/>
                </a:cubicBezTo>
                <a:cubicBezTo>
                  <a:pt x="219" y="49"/>
                  <a:pt x="216" y="50"/>
                  <a:pt x="214" y="50"/>
                </a:cubicBezTo>
                <a:cubicBezTo>
                  <a:pt x="216" y="35"/>
                  <a:pt x="214" y="38"/>
                  <a:pt x="218" y="36"/>
                </a:cubicBezTo>
                <a:cubicBezTo>
                  <a:pt x="223" y="34"/>
                  <a:pt x="221" y="27"/>
                  <a:pt x="216" y="28"/>
                </a:cubicBezTo>
                <a:cubicBezTo>
                  <a:pt x="186" y="32"/>
                  <a:pt x="197" y="39"/>
                  <a:pt x="194" y="21"/>
                </a:cubicBezTo>
                <a:cubicBezTo>
                  <a:pt x="193" y="18"/>
                  <a:pt x="190" y="17"/>
                  <a:pt x="188" y="18"/>
                </a:cubicBezTo>
                <a:cubicBezTo>
                  <a:pt x="186" y="21"/>
                  <a:pt x="186" y="21"/>
                  <a:pt x="186" y="21"/>
                </a:cubicBezTo>
                <a:cubicBezTo>
                  <a:pt x="183" y="18"/>
                  <a:pt x="181" y="20"/>
                  <a:pt x="176" y="20"/>
                </a:cubicBezTo>
                <a:cubicBezTo>
                  <a:pt x="177" y="0"/>
                  <a:pt x="169" y="8"/>
                  <a:pt x="158" y="25"/>
                </a:cubicBezTo>
                <a:cubicBezTo>
                  <a:pt x="155" y="26"/>
                  <a:pt x="152" y="27"/>
                  <a:pt x="150" y="28"/>
                </a:cubicBezTo>
                <a:cubicBezTo>
                  <a:pt x="150" y="21"/>
                  <a:pt x="151" y="14"/>
                  <a:pt x="144" y="16"/>
                </a:cubicBezTo>
                <a:cubicBezTo>
                  <a:pt x="137" y="19"/>
                  <a:pt x="131" y="26"/>
                  <a:pt x="126" y="32"/>
                </a:cubicBezTo>
                <a:cubicBezTo>
                  <a:pt x="126" y="26"/>
                  <a:pt x="127" y="21"/>
                  <a:pt x="122" y="20"/>
                </a:cubicBezTo>
                <a:cubicBezTo>
                  <a:pt x="116" y="19"/>
                  <a:pt x="104" y="36"/>
                  <a:pt x="101" y="41"/>
                </a:cubicBezTo>
                <a:cubicBezTo>
                  <a:pt x="96" y="49"/>
                  <a:pt x="97" y="49"/>
                  <a:pt x="97" y="46"/>
                </a:cubicBezTo>
                <a:cubicBezTo>
                  <a:pt x="94" y="32"/>
                  <a:pt x="80" y="54"/>
                  <a:pt x="73" y="66"/>
                </a:cubicBezTo>
                <a:cubicBezTo>
                  <a:pt x="72" y="61"/>
                  <a:pt x="66" y="59"/>
                  <a:pt x="58" y="72"/>
                </a:cubicBezTo>
                <a:cubicBezTo>
                  <a:pt x="21" y="99"/>
                  <a:pt x="0" y="217"/>
                  <a:pt x="24" y="230"/>
                </a:cubicBezTo>
                <a:cubicBezTo>
                  <a:pt x="23" y="239"/>
                  <a:pt x="25" y="270"/>
                  <a:pt x="30" y="263"/>
                </a:cubicBezTo>
                <a:cubicBezTo>
                  <a:pt x="41" y="245"/>
                  <a:pt x="25" y="270"/>
                  <a:pt x="37" y="289"/>
                </a:cubicBezTo>
                <a:cubicBezTo>
                  <a:pt x="39" y="289"/>
                  <a:pt x="39" y="289"/>
                  <a:pt x="39" y="289"/>
                </a:cubicBezTo>
                <a:cubicBezTo>
                  <a:pt x="39" y="300"/>
                  <a:pt x="40" y="310"/>
                  <a:pt x="44" y="320"/>
                </a:cubicBezTo>
                <a:cubicBezTo>
                  <a:pt x="50" y="321"/>
                  <a:pt x="48" y="321"/>
                  <a:pt x="57" y="317"/>
                </a:cubicBezTo>
                <a:cubicBezTo>
                  <a:pt x="56" y="326"/>
                  <a:pt x="61" y="354"/>
                  <a:pt x="67" y="347"/>
                </a:cubicBezTo>
                <a:cubicBezTo>
                  <a:pt x="69" y="344"/>
                  <a:pt x="71" y="342"/>
                  <a:pt x="72" y="339"/>
                </a:cubicBezTo>
                <a:cubicBezTo>
                  <a:pt x="75" y="349"/>
                  <a:pt x="76" y="340"/>
                  <a:pt x="65" y="355"/>
                </a:cubicBezTo>
                <a:cubicBezTo>
                  <a:pt x="63" y="358"/>
                  <a:pt x="65" y="362"/>
                  <a:pt x="70" y="361"/>
                </a:cubicBezTo>
                <a:cubicBezTo>
                  <a:pt x="77" y="359"/>
                  <a:pt x="85" y="356"/>
                  <a:pt x="92" y="353"/>
                </a:cubicBezTo>
                <a:cubicBezTo>
                  <a:pt x="93" y="354"/>
                  <a:pt x="97" y="359"/>
                  <a:pt x="98" y="359"/>
                </a:cubicBezTo>
                <a:cubicBezTo>
                  <a:pt x="104" y="381"/>
                  <a:pt x="108" y="385"/>
                  <a:pt x="117" y="353"/>
                </a:cubicBezTo>
                <a:cubicBezTo>
                  <a:pt x="124" y="371"/>
                  <a:pt x="126" y="360"/>
                  <a:pt x="127" y="371"/>
                </a:cubicBezTo>
                <a:cubicBezTo>
                  <a:pt x="128" y="380"/>
                  <a:pt x="131" y="388"/>
                  <a:pt x="138" y="395"/>
                </a:cubicBezTo>
                <a:cubicBezTo>
                  <a:pt x="154" y="394"/>
                  <a:pt x="157" y="349"/>
                  <a:pt x="157" y="363"/>
                </a:cubicBezTo>
                <a:cubicBezTo>
                  <a:pt x="157" y="373"/>
                  <a:pt x="156" y="385"/>
                  <a:pt x="161" y="391"/>
                </a:cubicBezTo>
                <a:cubicBezTo>
                  <a:pt x="163" y="394"/>
                  <a:pt x="168" y="395"/>
                  <a:pt x="171" y="390"/>
                </a:cubicBezTo>
                <a:cubicBezTo>
                  <a:pt x="181" y="385"/>
                  <a:pt x="178" y="383"/>
                  <a:pt x="182" y="391"/>
                </a:cubicBezTo>
                <a:cubicBezTo>
                  <a:pt x="185" y="396"/>
                  <a:pt x="191" y="391"/>
                  <a:pt x="195" y="386"/>
                </a:cubicBezTo>
                <a:cubicBezTo>
                  <a:pt x="200" y="403"/>
                  <a:pt x="208" y="401"/>
                  <a:pt x="218" y="386"/>
                </a:cubicBezTo>
                <a:cubicBezTo>
                  <a:pt x="220" y="394"/>
                  <a:pt x="220" y="394"/>
                  <a:pt x="226" y="393"/>
                </a:cubicBezTo>
                <a:cubicBezTo>
                  <a:pt x="239" y="381"/>
                  <a:pt x="232" y="375"/>
                  <a:pt x="238" y="385"/>
                </a:cubicBezTo>
                <a:cubicBezTo>
                  <a:pt x="241" y="386"/>
                  <a:pt x="241" y="386"/>
                  <a:pt x="241" y="386"/>
                </a:cubicBezTo>
                <a:cubicBezTo>
                  <a:pt x="243" y="386"/>
                  <a:pt x="244" y="386"/>
                  <a:pt x="246" y="383"/>
                </a:cubicBezTo>
                <a:cubicBezTo>
                  <a:pt x="306" y="383"/>
                  <a:pt x="343" y="290"/>
                  <a:pt x="356" y="232"/>
                </a:cubicBezTo>
                <a:cubicBezTo>
                  <a:pt x="361" y="229"/>
                  <a:pt x="365" y="227"/>
                  <a:pt x="375" y="219"/>
                </a:cubicBezTo>
                <a:cubicBezTo>
                  <a:pt x="378" y="216"/>
                  <a:pt x="375" y="211"/>
                  <a:pt x="371" y="211"/>
                </a:cubicBezTo>
                <a:cubicBezTo>
                  <a:pt x="354" y="214"/>
                  <a:pt x="362" y="220"/>
                  <a:pt x="365" y="182"/>
                </a:cubicBezTo>
                <a:close/>
                <a:moveTo>
                  <a:pt x="343" y="155"/>
                </a:moveTo>
                <a:cubicBezTo>
                  <a:pt x="344" y="141"/>
                  <a:pt x="343" y="144"/>
                  <a:pt x="345" y="141"/>
                </a:cubicBezTo>
                <a:cubicBezTo>
                  <a:pt x="350" y="162"/>
                  <a:pt x="346" y="151"/>
                  <a:pt x="343" y="171"/>
                </a:cubicBezTo>
                <a:cubicBezTo>
                  <a:pt x="339" y="172"/>
                  <a:pt x="341" y="174"/>
                  <a:pt x="343" y="155"/>
                </a:cubicBezTo>
                <a:close/>
                <a:moveTo>
                  <a:pt x="331" y="194"/>
                </a:moveTo>
                <a:cubicBezTo>
                  <a:pt x="348" y="187"/>
                  <a:pt x="341" y="183"/>
                  <a:pt x="345" y="199"/>
                </a:cubicBezTo>
                <a:cubicBezTo>
                  <a:pt x="339" y="201"/>
                  <a:pt x="333" y="202"/>
                  <a:pt x="328" y="204"/>
                </a:cubicBezTo>
                <a:cubicBezTo>
                  <a:pt x="330" y="193"/>
                  <a:pt x="329" y="195"/>
                  <a:pt x="331" y="194"/>
                </a:cubicBezTo>
                <a:close/>
                <a:moveTo>
                  <a:pt x="327" y="187"/>
                </a:moveTo>
                <a:cubicBezTo>
                  <a:pt x="326" y="184"/>
                  <a:pt x="326" y="184"/>
                  <a:pt x="326" y="184"/>
                </a:cubicBezTo>
                <a:cubicBezTo>
                  <a:pt x="329" y="183"/>
                  <a:pt x="329" y="183"/>
                  <a:pt x="329" y="183"/>
                </a:cubicBezTo>
                <a:cubicBezTo>
                  <a:pt x="329" y="186"/>
                  <a:pt x="329" y="186"/>
                  <a:pt x="329" y="186"/>
                </a:cubicBezTo>
                <a:lnTo>
                  <a:pt x="327" y="187"/>
                </a:lnTo>
                <a:close/>
                <a:moveTo>
                  <a:pt x="334" y="173"/>
                </a:moveTo>
                <a:cubicBezTo>
                  <a:pt x="335" y="169"/>
                  <a:pt x="335" y="165"/>
                  <a:pt x="336" y="162"/>
                </a:cubicBezTo>
                <a:cubicBezTo>
                  <a:pt x="338" y="161"/>
                  <a:pt x="338" y="161"/>
                  <a:pt x="338" y="161"/>
                </a:cubicBezTo>
                <a:cubicBezTo>
                  <a:pt x="338" y="165"/>
                  <a:pt x="337" y="169"/>
                  <a:pt x="336" y="173"/>
                </a:cubicBezTo>
                <a:lnTo>
                  <a:pt x="334" y="173"/>
                </a:lnTo>
                <a:close/>
                <a:moveTo>
                  <a:pt x="338" y="181"/>
                </a:moveTo>
                <a:cubicBezTo>
                  <a:pt x="341" y="180"/>
                  <a:pt x="343" y="179"/>
                  <a:pt x="343" y="179"/>
                </a:cubicBezTo>
                <a:cubicBezTo>
                  <a:pt x="343" y="179"/>
                  <a:pt x="341" y="180"/>
                  <a:pt x="338" y="181"/>
                </a:cubicBezTo>
                <a:close/>
                <a:moveTo>
                  <a:pt x="333" y="134"/>
                </a:moveTo>
                <a:cubicBezTo>
                  <a:pt x="335" y="129"/>
                  <a:pt x="337" y="125"/>
                  <a:pt x="339" y="122"/>
                </a:cubicBezTo>
                <a:cubicBezTo>
                  <a:pt x="340" y="147"/>
                  <a:pt x="340" y="137"/>
                  <a:pt x="334" y="152"/>
                </a:cubicBezTo>
                <a:cubicBezTo>
                  <a:pt x="329" y="153"/>
                  <a:pt x="331" y="156"/>
                  <a:pt x="333" y="134"/>
                </a:cubicBezTo>
                <a:close/>
                <a:moveTo>
                  <a:pt x="330" y="174"/>
                </a:moveTo>
                <a:cubicBezTo>
                  <a:pt x="327" y="175"/>
                  <a:pt x="327" y="175"/>
                  <a:pt x="327" y="175"/>
                </a:cubicBezTo>
                <a:cubicBezTo>
                  <a:pt x="328" y="172"/>
                  <a:pt x="328" y="169"/>
                  <a:pt x="329" y="166"/>
                </a:cubicBezTo>
                <a:cubicBezTo>
                  <a:pt x="333" y="164"/>
                  <a:pt x="331" y="163"/>
                  <a:pt x="330" y="174"/>
                </a:cubicBezTo>
                <a:close/>
                <a:moveTo>
                  <a:pt x="315" y="142"/>
                </a:moveTo>
                <a:cubicBezTo>
                  <a:pt x="319" y="140"/>
                  <a:pt x="318" y="137"/>
                  <a:pt x="316" y="135"/>
                </a:cubicBezTo>
                <a:cubicBezTo>
                  <a:pt x="317" y="127"/>
                  <a:pt x="324" y="114"/>
                  <a:pt x="328" y="108"/>
                </a:cubicBezTo>
                <a:cubicBezTo>
                  <a:pt x="330" y="137"/>
                  <a:pt x="327" y="135"/>
                  <a:pt x="322" y="154"/>
                </a:cubicBezTo>
                <a:cubicBezTo>
                  <a:pt x="311" y="155"/>
                  <a:pt x="313" y="159"/>
                  <a:pt x="315" y="142"/>
                </a:cubicBezTo>
                <a:close/>
                <a:moveTo>
                  <a:pt x="324" y="169"/>
                </a:moveTo>
                <a:cubicBezTo>
                  <a:pt x="324" y="171"/>
                  <a:pt x="323" y="174"/>
                  <a:pt x="322" y="176"/>
                </a:cubicBezTo>
                <a:cubicBezTo>
                  <a:pt x="323" y="168"/>
                  <a:pt x="323" y="169"/>
                  <a:pt x="324" y="169"/>
                </a:cubicBezTo>
                <a:close/>
                <a:moveTo>
                  <a:pt x="321" y="185"/>
                </a:moveTo>
                <a:cubicBezTo>
                  <a:pt x="320" y="188"/>
                  <a:pt x="320" y="190"/>
                  <a:pt x="320" y="190"/>
                </a:cubicBezTo>
                <a:cubicBezTo>
                  <a:pt x="320" y="190"/>
                  <a:pt x="320" y="188"/>
                  <a:pt x="321" y="185"/>
                </a:cubicBezTo>
                <a:close/>
                <a:moveTo>
                  <a:pt x="248" y="298"/>
                </a:moveTo>
                <a:cubicBezTo>
                  <a:pt x="249" y="292"/>
                  <a:pt x="246" y="294"/>
                  <a:pt x="259" y="288"/>
                </a:cubicBezTo>
                <a:cubicBezTo>
                  <a:pt x="258" y="294"/>
                  <a:pt x="260" y="292"/>
                  <a:pt x="248" y="298"/>
                </a:cubicBezTo>
                <a:close/>
                <a:moveTo>
                  <a:pt x="256" y="355"/>
                </a:moveTo>
                <a:cubicBezTo>
                  <a:pt x="257" y="351"/>
                  <a:pt x="257" y="351"/>
                  <a:pt x="257" y="351"/>
                </a:cubicBezTo>
                <a:cubicBezTo>
                  <a:pt x="257" y="355"/>
                  <a:pt x="258" y="354"/>
                  <a:pt x="256" y="355"/>
                </a:cubicBezTo>
                <a:close/>
                <a:moveTo>
                  <a:pt x="233" y="243"/>
                </a:moveTo>
                <a:cubicBezTo>
                  <a:pt x="233" y="240"/>
                  <a:pt x="233" y="240"/>
                  <a:pt x="233" y="240"/>
                </a:cubicBezTo>
                <a:cubicBezTo>
                  <a:pt x="236" y="239"/>
                  <a:pt x="238" y="238"/>
                  <a:pt x="241" y="237"/>
                </a:cubicBezTo>
                <a:cubicBezTo>
                  <a:pt x="240" y="240"/>
                  <a:pt x="242" y="238"/>
                  <a:pt x="233" y="243"/>
                </a:cubicBezTo>
                <a:close/>
                <a:moveTo>
                  <a:pt x="240" y="297"/>
                </a:moveTo>
                <a:cubicBezTo>
                  <a:pt x="240" y="302"/>
                  <a:pt x="240" y="302"/>
                  <a:pt x="240" y="302"/>
                </a:cubicBezTo>
                <a:cubicBezTo>
                  <a:pt x="240" y="300"/>
                  <a:pt x="240" y="299"/>
                  <a:pt x="240" y="297"/>
                </a:cubicBezTo>
                <a:close/>
                <a:moveTo>
                  <a:pt x="217" y="262"/>
                </a:moveTo>
                <a:cubicBezTo>
                  <a:pt x="211" y="265"/>
                  <a:pt x="209" y="265"/>
                  <a:pt x="223" y="257"/>
                </a:cubicBezTo>
                <a:cubicBezTo>
                  <a:pt x="222" y="260"/>
                  <a:pt x="224" y="259"/>
                  <a:pt x="217" y="262"/>
                </a:cubicBezTo>
                <a:close/>
                <a:moveTo>
                  <a:pt x="219" y="270"/>
                </a:moveTo>
                <a:cubicBezTo>
                  <a:pt x="217" y="278"/>
                  <a:pt x="217" y="277"/>
                  <a:pt x="213" y="279"/>
                </a:cubicBezTo>
                <a:cubicBezTo>
                  <a:pt x="214" y="270"/>
                  <a:pt x="211" y="274"/>
                  <a:pt x="219" y="270"/>
                </a:cubicBezTo>
                <a:close/>
                <a:moveTo>
                  <a:pt x="146" y="291"/>
                </a:moveTo>
                <a:cubicBezTo>
                  <a:pt x="144" y="283"/>
                  <a:pt x="145" y="285"/>
                  <a:pt x="150" y="281"/>
                </a:cubicBezTo>
                <a:cubicBezTo>
                  <a:pt x="149" y="284"/>
                  <a:pt x="148" y="288"/>
                  <a:pt x="146" y="291"/>
                </a:cubicBezTo>
                <a:close/>
                <a:moveTo>
                  <a:pt x="148" y="299"/>
                </a:moveTo>
                <a:cubicBezTo>
                  <a:pt x="148" y="299"/>
                  <a:pt x="147" y="299"/>
                  <a:pt x="144" y="301"/>
                </a:cubicBezTo>
                <a:cubicBezTo>
                  <a:pt x="147" y="299"/>
                  <a:pt x="148" y="299"/>
                  <a:pt x="148" y="299"/>
                </a:cubicBezTo>
                <a:close/>
                <a:moveTo>
                  <a:pt x="146" y="275"/>
                </a:moveTo>
                <a:cubicBezTo>
                  <a:pt x="146" y="270"/>
                  <a:pt x="145" y="270"/>
                  <a:pt x="155" y="265"/>
                </a:cubicBezTo>
                <a:cubicBezTo>
                  <a:pt x="154" y="270"/>
                  <a:pt x="156" y="269"/>
                  <a:pt x="146" y="275"/>
                </a:cubicBezTo>
                <a:close/>
                <a:moveTo>
                  <a:pt x="146" y="260"/>
                </a:moveTo>
                <a:cubicBezTo>
                  <a:pt x="146" y="254"/>
                  <a:pt x="145" y="255"/>
                  <a:pt x="157" y="250"/>
                </a:cubicBezTo>
                <a:cubicBezTo>
                  <a:pt x="157" y="255"/>
                  <a:pt x="159" y="253"/>
                  <a:pt x="146" y="260"/>
                </a:cubicBezTo>
                <a:close/>
                <a:moveTo>
                  <a:pt x="157" y="236"/>
                </a:moveTo>
                <a:cubicBezTo>
                  <a:pt x="156" y="239"/>
                  <a:pt x="156" y="239"/>
                  <a:pt x="156" y="239"/>
                </a:cubicBezTo>
                <a:cubicBezTo>
                  <a:pt x="156" y="241"/>
                  <a:pt x="157" y="240"/>
                  <a:pt x="154" y="242"/>
                </a:cubicBezTo>
                <a:cubicBezTo>
                  <a:pt x="146" y="246"/>
                  <a:pt x="147" y="246"/>
                  <a:pt x="147" y="244"/>
                </a:cubicBezTo>
                <a:cubicBezTo>
                  <a:pt x="148" y="240"/>
                  <a:pt x="140" y="245"/>
                  <a:pt x="157" y="236"/>
                </a:cubicBezTo>
                <a:close/>
                <a:moveTo>
                  <a:pt x="144" y="234"/>
                </a:moveTo>
                <a:cubicBezTo>
                  <a:pt x="144" y="228"/>
                  <a:pt x="141" y="229"/>
                  <a:pt x="158" y="221"/>
                </a:cubicBezTo>
                <a:cubicBezTo>
                  <a:pt x="157" y="229"/>
                  <a:pt x="160" y="225"/>
                  <a:pt x="144" y="234"/>
                </a:cubicBezTo>
                <a:close/>
                <a:moveTo>
                  <a:pt x="113" y="221"/>
                </a:moveTo>
                <a:cubicBezTo>
                  <a:pt x="121" y="216"/>
                  <a:pt x="119" y="215"/>
                  <a:pt x="117" y="225"/>
                </a:cubicBezTo>
                <a:cubicBezTo>
                  <a:pt x="114" y="227"/>
                  <a:pt x="114" y="227"/>
                  <a:pt x="114" y="227"/>
                </a:cubicBezTo>
                <a:cubicBezTo>
                  <a:pt x="114" y="223"/>
                  <a:pt x="114" y="223"/>
                  <a:pt x="114" y="223"/>
                </a:cubicBezTo>
                <a:lnTo>
                  <a:pt x="113" y="221"/>
                </a:lnTo>
                <a:close/>
                <a:moveTo>
                  <a:pt x="121" y="258"/>
                </a:moveTo>
                <a:cubicBezTo>
                  <a:pt x="111" y="264"/>
                  <a:pt x="112" y="264"/>
                  <a:pt x="112" y="261"/>
                </a:cubicBezTo>
                <a:cubicBezTo>
                  <a:pt x="122" y="256"/>
                  <a:pt x="121" y="256"/>
                  <a:pt x="121" y="258"/>
                </a:cubicBezTo>
                <a:close/>
                <a:moveTo>
                  <a:pt x="121" y="241"/>
                </a:moveTo>
                <a:cubicBezTo>
                  <a:pt x="121" y="243"/>
                  <a:pt x="121" y="245"/>
                  <a:pt x="121" y="247"/>
                </a:cubicBezTo>
                <a:cubicBezTo>
                  <a:pt x="116" y="250"/>
                  <a:pt x="118" y="250"/>
                  <a:pt x="121" y="241"/>
                </a:cubicBezTo>
                <a:close/>
                <a:moveTo>
                  <a:pt x="120" y="209"/>
                </a:moveTo>
                <a:cubicBezTo>
                  <a:pt x="109" y="214"/>
                  <a:pt x="111" y="215"/>
                  <a:pt x="112" y="207"/>
                </a:cubicBezTo>
                <a:cubicBezTo>
                  <a:pt x="123" y="201"/>
                  <a:pt x="121" y="200"/>
                  <a:pt x="120" y="209"/>
                </a:cubicBezTo>
                <a:close/>
                <a:moveTo>
                  <a:pt x="120" y="268"/>
                </a:moveTo>
                <a:cubicBezTo>
                  <a:pt x="119" y="278"/>
                  <a:pt x="121" y="275"/>
                  <a:pt x="112" y="280"/>
                </a:cubicBezTo>
                <a:cubicBezTo>
                  <a:pt x="112" y="271"/>
                  <a:pt x="111" y="273"/>
                  <a:pt x="120" y="268"/>
                </a:cubicBezTo>
                <a:close/>
                <a:moveTo>
                  <a:pt x="119" y="302"/>
                </a:moveTo>
                <a:cubicBezTo>
                  <a:pt x="121" y="300"/>
                  <a:pt x="121" y="300"/>
                  <a:pt x="121" y="300"/>
                </a:cubicBezTo>
                <a:cubicBezTo>
                  <a:pt x="121" y="304"/>
                  <a:pt x="121" y="304"/>
                  <a:pt x="121" y="304"/>
                </a:cubicBezTo>
                <a:cubicBezTo>
                  <a:pt x="118" y="305"/>
                  <a:pt x="119" y="305"/>
                  <a:pt x="119" y="302"/>
                </a:cubicBezTo>
                <a:close/>
                <a:moveTo>
                  <a:pt x="120" y="291"/>
                </a:moveTo>
                <a:cubicBezTo>
                  <a:pt x="121" y="289"/>
                  <a:pt x="121" y="286"/>
                  <a:pt x="122" y="284"/>
                </a:cubicBezTo>
                <a:cubicBezTo>
                  <a:pt x="121" y="291"/>
                  <a:pt x="120" y="291"/>
                  <a:pt x="120" y="291"/>
                </a:cubicBezTo>
                <a:close/>
                <a:moveTo>
                  <a:pt x="113" y="198"/>
                </a:moveTo>
                <a:cubicBezTo>
                  <a:pt x="114" y="190"/>
                  <a:pt x="113" y="192"/>
                  <a:pt x="123" y="186"/>
                </a:cubicBezTo>
                <a:cubicBezTo>
                  <a:pt x="122" y="193"/>
                  <a:pt x="123" y="192"/>
                  <a:pt x="113" y="198"/>
                </a:cubicBezTo>
                <a:close/>
                <a:moveTo>
                  <a:pt x="110" y="104"/>
                </a:moveTo>
                <a:cubicBezTo>
                  <a:pt x="110" y="104"/>
                  <a:pt x="109" y="108"/>
                  <a:pt x="106" y="118"/>
                </a:cubicBezTo>
                <a:cubicBezTo>
                  <a:pt x="104" y="119"/>
                  <a:pt x="104" y="119"/>
                  <a:pt x="104" y="119"/>
                </a:cubicBezTo>
                <a:cubicBezTo>
                  <a:pt x="106" y="106"/>
                  <a:pt x="105" y="106"/>
                  <a:pt x="110" y="104"/>
                </a:cubicBezTo>
                <a:close/>
                <a:moveTo>
                  <a:pt x="112" y="84"/>
                </a:moveTo>
                <a:cubicBezTo>
                  <a:pt x="114" y="83"/>
                  <a:pt x="114" y="83"/>
                  <a:pt x="114" y="83"/>
                </a:cubicBezTo>
                <a:cubicBezTo>
                  <a:pt x="113" y="87"/>
                  <a:pt x="113" y="90"/>
                  <a:pt x="112" y="93"/>
                </a:cubicBezTo>
                <a:cubicBezTo>
                  <a:pt x="110" y="94"/>
                  <a:pt x="110" y="94"/>
                  <a:pt x="110" y="94"/>
                </a:cubicBezTo>
                <a:cubicBezTo>
                  <a:pt x="110" y="94"/>
                  <a:pt x="109" y="96"/>
                  <a:pt x="112" y="84"/>
                </a:cubicBezTo>
                <a:close/>
                <a:moveTo>
                  <a:pt x="117" y="123"/>
                </a:moveTo>
                <a:cubicBezTo>
                  <a:pt x="115" y="134"/>
                  <a:pt x="117" y="130"/>
                  <a:pt x="107" y="135"/>
                </a:cubicBezTo>
                <a:cubicBezTo>
                  <a:pt x="114" y="123"/>
                  <a:pt x="109" y="127"/>
                  <a:pt x="117" y="123"/>
                </a:cubicBezTo>
                <a:close/>
                <a:moveTo>
                  <a:pt x="116" y="175"/>
                </a:moveTo>
                <a:cubicBezTo>
                  <a:pt x="129" y="168"/>
                  <a:pt x="126" y="168"/>
                  <a:pt x="125" y="177"/>
                </a:cubicBezTo>
                <a:cubicBezTo>
                  <a:pt x="113" y="182"/>
                  <a:pt x="114" y="184"/>
                  <a:pt x="116" y="175"/>
                </a:cubicBezTo>
                <a:close/>
                <a:moveTo>
                  <a:pt x="136" y="155"/>
                </a:moveTo>
                <a:cubicBezTo>
                  <a:pt x="136" y="152"/>
                  <a:pt x="137" y="148"/>
                  <a:pt x="138" y="145"/>
                </a:cubicBezTo>
                <a:cubicBezTo>
                  <a:pt x="141" y="143"/>
                  <a:pt x="139" y="142"/>
                  <a:pt x="139" y="152"/>
                </a:cubicBezTo>
                <a:cubicBezTo>
                  <a:pt x="138" y="154"/>
                  <a:pt x="141" y="153"/>
                  <a:pt x="136" y="155"/>
                </a:cubicBezTo>
                <a:close/>
                <a:moveTo>
                  <a:pt x="134" y="82"/>
                </a:moveTo>
                <a:cubicBezTo>
                  <a:pt x="136" y="72"/>
                  <a:pt x="127" y="77"/>
                  <a:pt x="137" y="72"/>
                </a:cubicBezTo>
                <a:cubicBezTo>
                  <a:pt x="136" y="75"/>
                  <a:pt x="135" y="79"/>
                  <a:pt x="134" y="82"/>
                </a:cubicBezTo>
                <a:close/>
                <a:moveTo>
                  <a:pt x="150" y="157"/>
                </a:moveTo>
                <a:cubicBezTo>
                  <a:pt x="149" y="167"/>
                  <a:pt x="152" y="163"/>
                  <a:pt x="133" y="173"/>
                </a:cubicBezTo>
                <a:cubicBezTo>
                  <a:pt x="134" y="163"/>
                  <a:pt x="132" y="166"/>
                  <a:pt x="150" y="157"/>
                </a:cubicBezTo>
                <a:close/>
                <a:moveTo>
                  <a:pt x="141" y="129"/>
                </a:moveTo>
                <a:cubicBezTo>
                  <a:pt x="142" y="129"/>
                  <a:pt x="142" y="128"/>
                  <a:pt x="141" y="133"/>
                </a:cubicBezTo>
                <a:cubicBezTo>
                  <a:pt x="141" y="133"/>
                  <a:pt x="140" y="135"/>
                  <a:pt x="141" y="129"/>
                </a:cubicBezTo>
                <a:close/>
                <a:moveTo>
                  <a:pt x="219" y="178"/>
                </a:moveTo>
                <a:cubicBezTo>
                  <a:pt x="218" y="183"/>
                  <a:pt x="219" y="181"/>
                  <a:pt x="215" y="184"/>
                </a:cubicBezTo>
                <a:cubicBezTo>
                  <a:pt x="215" y="179"/>
                  <a:pt x="215" y="181"/>
                  <a:pt x="219" y="178"/>
                </a:cubicBezTo>
                <a:close/>
                <a:moveTo>
                  <a:pt x="217" y="171"/>
                </a:moveTo>
                <a:cubicBezTo>
                  <a:pt x="219" y="167"/>
                  <a:pt x="219" y="167"/>
                  <a:pt x="219" y="167"/>
                </a:cubicBezTo>
                <a:cubicBezTo>
                  <a:pt x="221" y="166"/>
                  <a:pt x="221" y="166"/>
                  <a:pt x="221" y="166"/>
                </a:cubicBezTo>
                <a:cubicBezTo>
                  <a:pt x="220" y="169"/>
                  <a:pt x="220" y="169"/>
                  <a:pt x="220" y="169"/>
                </a:cubicBezTo>
                <a:lnTo>
                  <a:pt x="217" y="171"/>
                </a:lnTo>
                <a:close/>
                <a:moveTo>
                  <a:pt x="217" y="191"/>
                </a:moveTo>
                <a:cubicBezTo>
                  <a:pt x="216" y="197"/>
                  <a:pt x="217" y="195"/>
                  <a:pt x="212" y="198"/>
                </a:cubicBezTo>
                <a:cubicBezTo>
                  <a:pt x="213" y="192"/>
                  <a:pt x="212" y="194"/>
                  <a:pt x="217" y="191"/>
                </a:cubicBezTo>
                <a:close/>
                <a:moveTo>
                  <a:pt x="216" y="233"/>
                </a:moveTo>
                <a:cubicBezTo>
                  <a:pt x="231" y="225"/>
                  <a:pt x="229" y="225"/>
                  <a:pt x="228" y="234"/>
                </a:cubicBezTo>
                <a:cubicBezTo>
                  <a:pt x="212" y="241"/>
                  <a:pt x="215" y="241"/>
                  <a:pt x="216" y="233"/>
                </a:cubicBezTo>
                <a:close/>
                <a:moveTo>
                  <a:pt x="225" y="247"/>
                </a:moveTo>
                <a:cubicBezTo>
                  <a:pt x="211" y="255"/>
                  <a:pt x="213" y="255"/>
                  <a:pt x="214" y="249"/>
                </a:cubicBezTo>
                <a:cubicBezTo>
                  <a:pt x="228" y="243"/>
                  <a:pt x="226" y="241"/>
                  <a:pt x="225" y="247"/>
                </a:cubicBezTo>
                <a:close/>
                <a:moveTo>
                  <a:pt x="207" y="149"/>
                </a:moveTo>
                <a:cubicBezTo>
                  <a:pt x="208" y="144"/>
                  <a:pt x="207" y="145"/>
                  <a:pt x="214" y="141"/>
                </a:cubicBezTo>
                <a:cubicBezTo>
                  <a:pt x="213" y="146"/>
                  <a:pt x="215" y="145"/>
                  <a:pt x="207" y="149"/>
                </a:cubicBezTo>
                <a:close/>
                <a:moveTo>
                  <a:pt x="212" y="155"/>
                </a:moveTo>
                <a:cubicBezTo>
                  <a:pt x="211" y="165"/>
                  <a:pt x="213" y="161"/>
                  <a:pt x="205" y="166"/>
                </a:cubicBezTo>
                <a:cubicBezTo>
                  <a:pt x="206" y="156"/>
                  <a:pt x="204" y="158"/>
                  <a:pt x="212" y="155"/>
                </a:cubicBezTo>
                <a:close/>
                <a:moveTo>
                  <a:pt x="163" y="166"/>
                </a:moveTo>
                <a:cubicBezTo>
                  <a:pt x="163" y="166"/>
                  <a:pt x="163" y="165"/>
                  <a:pt x="162" y="171"/>
                </a:cubicBezTo>
                <a:cubicBezTo>
                  <a:pt x="160" y="172"/>
                  <a:pt x="153" y="176"/>
                  <a:pt x="151" y="177"/>
                </a:cubicBezTo>
                <a:cubicBezTo>
                  <a:pt x="152" y="170"/>
                  <a:pt x="153" y="172"/>
                  <a:pt x="163" y="166"/>
                </a:cubicBezTo>
                <a:close/>
                <a:moveTo>
                  <a:pt x="152" y="145"/>
                </a:moveTo>
                <a:cubicBezTo>
                  <a:pt x="152" y="147"/>
                  <a:pt x="152" y="147"/>
                  <a:pt x="152" y="147"/>
                </a:cubicBezTo>
                <a:cubicBezTo>
                  <a:pt x="148" y="149"/>
                  <a:pt x="150" y="148"/>
                  <a:pt x="152" y="145"/>
                </a:cubicBezTo>
                <a:close/>
                <a:moveTo>
                  <a:pt x="156" y="155"/>
                </a:moveTo>
                <a:cubicBezTo>
                  <a:pt x="166" y="150"/>
                  <a:pt x="164" y="149"/>
                  <a:pt x="163" y="157"/>
                </a:cubicBezTo>
                <a:cubicBezTo>
                  <a:pt x="152" y="163"/>
                  <a:pt x="154" y="164"/>
                  <a:pt x="156" y="155"/>
                </a:cubicBezTo>
                <a:close/>
                <a:moveTo>
                  <a:pt x="158" y="144"/>
                </a:moveTo>
                <a:cubicBezTo>
                  <a:pt x="159" y="141"/>
                  <a:pt x="159" y="137"/>
                  <a:pt x="160" y="134"/>
                </a:cubicBezTo>
                <a:cubicBezTo>
                  <a:pt x="169" y="129"/>
                  <a:pt x="168" y="129"/>
                  <a:pt x="166" y="136"/>
                </a:cubicBezTo>
                <a:cubicBezTo>
                  <a:pt x="165" y="142"/>
                  <a:pt x="168" y="140"/>
                  <a:pt x="158" y="144"/>
                </a:cubicBezTo>
                <a:close/>
                <a:moveTo>
                  <a:pt x="176" y="212"/>
                </a:moveTo>
                <a:cubicBezTo>
                  <a:pt x="176" y="217"/>
                  <a:pt x="178" y="215"/>
                  <a:pt x="164" y="223"/>
                </a:cubicBezTo>
                <a:cubicBezTo>
                  <a:pt x="164" y="216"/>
                  <a:pt x="162" y="219"/>
                  <a:pt x="176" y="212"/>
                </a:cubicBezTo>
                <a:close/>
                <a:moveTo>
                  <a:pt x="178" y="201"/>
                </a:moveTo>
                <a:cubicBezTo>
                  <a:pt x="177" y="202"/>
                  <a:pt x="177" y="202"/>
                  <a:pt x="177" y="202"/>
                </a:cubicBezTo>
                <a:cubicBezTo>
                  <a:pt x="161" y="210"/>
                  <a:pt x="161" y="210"/>
                  <a:pt x="178" y="201"/>
                </a:cubicBezTo>
                <a:close/>
                <a:moveTo>
                  <a:pt x="166" y="198"/>
                </a:moveTo>
                <a:cubicBezTo>
                  <a:pt x="167" y="192"/>
                  <a:pt x="165" y="194"/>
                  <a:pt x="180" y="187"/>
                </a:cubicBezTo>
                <a:cubicBezTo>
                  <a:pt x="179" y="193"/>
                  <a:pt x="182" y="190"/>
                  <a:pt x="166" y="198"/>
                </a:cubicBezTo>
                <a:close/>
                <a:moveTo>
                  <a:pt x="168" y="185"/>
                </a:moveTo>
                <a:cubicBezTo>
                  <a:pt x="169" y="175"/>
                  <a:pt x="166" y="178"/>
                  <a:pt x="183" y="169"/>
                </a:cubicBezTo>
                <a:cubicBezTo>
                  <a:pt x="181" y="180"/>
                  <a:pt x="184" y="177"/>
                  <a:pt x="168" y="185"/>
                </a:cubicBezTo>
                <a:close/>
                <a:moveTo>
                  <a:pt x="196" y="191"/>
                </a:moveTo>
                <a:cubicBezTo>
                  <a:pt x="196" y="193"/>
                  <a:pt x="196" y="193"/>
                  <a:pt x="196" y="193"/>
                </a:cubicBezTo>
                <a:cubicBezTo>
                  <a:pt x="185" y="199"/>
                  <a:pt x="189" y="197"/>
                  <a:pt x="182" y="200"/>
                </a:cubicBezTo>
                <a:cubicBezTo>
                  <a:pt x="182" y="197"/>
                  <a:pt x="180" y="199"/>
                  <a:pt x="196" y="191"/>
                </a:cubicBezTo>
                <a:close/>
                <a:moveTo>
                  <a:pt x="198" y="177"/>
                </a:moveTo>
                <a:cubicBezTo>
                  <a:pt x="197" y="183"/>
                  <a:pt x="200" y="180"/>
                  <a:pt x="184" y="189"/>
                </a:cubicBezTo>
                <a:cubicBezTo>
                  <a:pt x="184" y="183"/>
                  <a:pt x="182" y="186"/>
                  <a:pt x="198" y="177"/>
                </a:cubicBezTo>
                <a:close/>
                <a:moveTo>
                  <a:pt x="194" y="164"/>
                </a:moveTo>
                <a:cubicBezTo>
                  <a:pt x="203" y="159"/>
                  <a:pt x="201" y="158"/>
                  <a:pt x="200" y="168"/>
                </a:cubicBezTo>
                <a:cubicBezTo>
                  <a:pt x="190" y="173"/>
                  <a:pt x="192" y="174"/>
                  <a:pt x="194" y="164"/>
                </a:cubicBezTo>
                <a:close/>
                <a:moveTo>
                  <a:pt x="195" y="231"/>
                </a:moveTo>
                <a:cubicBezTo>
                  <a:pt x="197" y="230"/>
                  <a:pt x="200" y="229"/>
                  <a:pt x="202" y="228"/>
                </a:cubicBezTo>
                <a:cubicBezTo>
                  <a:pt x="202" y="231"/>
                  <a:pt x="202" y="231"/>
                  <a:pt x="202" y="231"/>
                </a:cubicBezTo>
                <a:cubicBezTo>
                  <a:pt x="199" y="232"/>
                  <a:pt x="197" y="233"/>
                  <a:pt x="194" y="234"/>
                </a:cubicBezTo>
                <a:lnTo>
                  <a:pt x="195" y="231"/>
                </a:lnTo>
                <a:close/>
                <a:moveTo>
                  <a:pt x="202" y="269"/>
                </a:moveTo>
                <a:cubicBezTo>
                  <a:pt x="207" y="266"/>
                  <a:pt x="207" y="266"/>
                  <a:pt x="207" y="268"/>
                </a:cubicBezTo>
                <a:cubicBezTo>
                  <a:pt x="201" y="271"/>
                  <a:pt x="202" y="271"/>
                  <a:pt x="202" y="269"/>
                </a:cubicBezTo>
                <a:close/>
                <a:moveTo>
                  <a:pt x="197" y="215"/>
                </a:moveTo>
                <a:cubicBezTo>
                  <a:pt x="206" y="210"/>
                  <a:pt x="204" y="209"/>
                  <a:pt x="203" y="218"/>
                </a:cubicBezTo>
                <a:cubicBezTo>
                  <a:pt x="194" y="222"/>
                  <a:pt x="196" y="223"/>
                  <a:pt x="197" y="215"/>
                </a:cubicBezTo>
                <a:close/>
                <a:moveTo>
                  <a:pt x="199" y="205"/>
                </a:moveTo>
                <a:cubicBezTo>
                  <a:pt x="199" y="199"/>
                  <a:pt x="198" y="201"/>
                  <a:pt x="207" y="196"/>
                </a:cubicBezTo>
                <a:cubicBezTo>
                  <a:pt x="206" y="202"/>
                  <a:pt x="207" y="200"/>
                  <a:pt x="199" y="205"/>
                </a:cubicBezTo>
                <a:close/>
                <a:moveTo>
                  <a:pt x="201" y="191"/>
                </a:moveTo>
                <a:cubicBezTo>
                  <a:pt x="201" y="188"/>
                  <a:pt x="201" y="188"/>
                  <a:pt x="201" y="188"/>
                </a:cubicBezTo>
                <a:cubicBezTo>
                  <a:pt x="204" y="186"/>
                  <a:pt x="206" y="185"/>
                  <a:pt x="209" y="184"/>
                </a:cubicBezTo>
                <a:cubicBezTo>
                  <a:pt x="208" y="187"/>
                  <a:pt x="208" y="187"/>
                  <a:pt x="208" y="187"/>
                </a:cubicBezTo>
                <a:cubicBezTo>
                  <a:pt x="206" y="188"/>
                  <a:pt x="203" y="189"/>
                  <a:pt x="201" y="191"/>
                </a:cubicBezTo>
                <a:close/>
                <a:moveTo>
                  <a:pt x="203" y="175"/>
                </a:moveTo>
                <a:cubicBezTo>
                  <a:pt x="214" y="169"/>
                  <a:pt x="209" y="171"/>
                  <a:pt x="211" y="175"/>
                </a:cubicBezTo>
                <a:cubicBezTo>
                  <a:pt x="201" y="180"/>
                  <a:pt x="203" y="180"/>
                  <a:pt x="203" y="175"/>
                </a:cubicBezTo>
                <a:close/>
                <a:moveTo>
                  <a:pt x="205" y="120"/>
                </a:moveTo>
                <a:cubicBezTo>
                  <a:pt x="202" y="122"/>
                  <a:pt x="202" y="122"/>
                  <a:pt x="202" y="122"/>
                </a:cubicBezTo>
                <a:cubicBezTo>
                  <a:pt x="204" y="111"/>
                  <a:pt x="206" y="107"/>
                  <a:pt x="205" y="120"/>
                </a:cubicBezTo>
                <a:close/>
                <a:moveTo>
                  <a:pt x="205" y="130"/>
                </a:moveTo>
                <a:cubicBezTo>
                  <a:pt x="204" y="139"/>
                  <a:pt x="205" y="137"/>
                  <a:pt x="198" y="140"/>
                </a:cubicBezTo>
                <a:cubicBezTo>
                  <a:pt x="200" y="131"/>
                  <a:pt x="199" y="133"/>
                  <a:pt x="205" y="130"/>
                </a:cubicBezTo>
                <a:close/>
                <a:moveTo>
                  <a:pt x="202" y="151"/>
                </a:moveTo>
                <a:cubicBezTo>
                  <a:pt x="194" y="155"/>
                  <a:pt x="195" y="156"/>
                  <a:pt x="196" y="149"/>
                </a:cubicBezTo>
                <a:cubicBezTo>
                  <a:pt x="204" y="146"/>
                  <a:pt x="203" y="146"/>
                  <a:pt x="202" y="151"/>
                </a:cubicBezTo>
                <a:close/>
                <a:moveTo>
                  <a:pt x="184" y="112"/>
                </a:moveTo>
                <a:cubicBezTo>
                  <a:pt x="185" y="110"/>
                  <a:pt x="185" y="110"/>
                  <a:pt x="185" y="110"/>
                </a:cubicBezTo>
                <a:cubicBezTo>
                  <a:pt x="189" y="108"/>
                  <a:pt x="193" y="106"/>
                  <a:pt x="197" y="105"/>
                </a:cubicBezTo>
                <a:cubicBezTo>
                  <a:pt x="196" y="108"/>
                  <a:pt x="199" y="105"/>
                  <a:pt x="184" y="112"/>
                </a:cubicBezTo>
                <a:close/>
                <a:moveTo>
                  <a:pt x="194" y="118"/>
                </a:moveTo>
                <a:cubicBezTo>
                  <a:pt x="190" y="130"/>
                  <a:pt x="193" y="126"/>
                  <a:pt x="181" y="132"/>
                </a:cubicBezTo>
                <a:cubicBezTo>
                  <a:pt x="184" y="120"/>
                  <a:pt x="180" y="124"/>
                  <a:pt x="194" y="118"/>
                </a:cubicBezTo>
                <a:close/>
                <a:moveTo>
                  <a:pt x="189" y="138"/>
                </a:moveTo>
                <a:cubicBezTo>
                  <a:pt x="187" y="146"/>
                  <a:pt x="189" y="144"/>
                  <a:pt x="177" y="150"/>
                </a:cubicBezTo>
                <a:cubicBezTo>
                  <a:pt x="179" y="142"/>
                  <a:pt x="177" y="144"/>
                  <a:pt x="189" y="138"/>
                </a:cubicBezTo>
                <a:close/>
                <a:moveTo>
                  <a:pt x="184" y="160"/>
                </a:moveTo>
                <a:cubicBezTo>
                  <a:pt x="167" y="169"/>
                  <a:pt x="171" y="167"/>
                  <a:pt x="173" y="161"/>
                </a:cubicBezTo>
                <a:cubicBezTo>
                  <a:pt x="188" y="153"/>
                  <a:pt x="185" y="154"/>
                  <a:pt x="184" y="160"/>
                </a:cubicBezTo>
                <a:close/>
                <a:moveTo>
                  <a:pt x="166" y="108"/>
                </a:moveTo>
                <a:cubicBezTo>
                  <a:pt x="167" y="101"/>
                  <a:pt x="165" y="103"/>
                  <a:pt x="176" y="99"/>
                </a:cubicBezTo>
                <a:cubicBezTo>
                  <a:pt x="174" y="106"/>
                  <a:pt x="176" y="103"/>
                  <a:pt x="166" y="108"/>
                </a:cubicBezTo>
                <a:close/>
                <a:moveTo>
                  <a:pt x="171" y="116"/>
                </a:moveTo>
                <a:cubicBezTo>
                  <a:pt x="170" y="120"/>
                  <a:pt x="172" y="119"/>
                  <a:pt x="163" y="123"/>
                </a:cubicBezTo>
                <a:cubicBezTo>
                  <a:pt x="164" y="117"/>
                  <a:pt x="162" y="120"/>
                  <a:pt x="171" y="116"/>
                </a:cubicBezTo>
                <a:close/>
                <a:moveTo>
                  <a:pt x="157" y="97"/>
                </a:moveTo>
                <a:cubicBezTo>
                  <a:pt x="158" y="92"/>
                  <a:pt x="159" y="87"/>
                  <a:pt x="161" y="82"/>
                </a:cubicBezTo>
                <a:cubicBezTo>
                  <a:pt x="163" y="81"/>
                  <a:pt x="163" y="81"/>
                  <a:pt x="163" y="81"/>
                </a:cubicBezTo>
                <a:cubicBezTo>
                  <a:pt x="161" y="97"/>
                  <a:pt x="162" y="94"/>
                  <a:pt x="157" y="97"/>
                </a:cubicBezTo>
                <a:close/>
                <a:moveTo>
                  <a:pt x="151" y="76"/>
                </a:moveTo>
                <a:cubicBezTo>
                  <a:pt x="154" y="62"/>
                  <a:pt x="153" y="66"/>
                  <a:pt x="160" y="62"/>
                </a:cubicBezTo>
                <a:cubicBezTo>
                  <a:pt x="155" y="77"/>
                  <a:pt x="158" y="74"/>
                  <a:pt x="151" y="76"/>
                </a:cubicBezTo>
                <a:close/>
                <a:moveTo>
                  <a:pt x="158" y="106"/>
                </a:moveTo>
                <a:cubicBezTo>
                  <a:pt x="156" y="114"/>
                  <a:pt x="158" y="111"/>
                  <a:pt x="152" y="114"/>
                </a:cubicBezTo>
                <a:cubicBezTo>
                  <a:pt x="154" y="106"/>
                  <a:pt x="153" y="108"/>
                  <a:pt x="158" y="106"/>
                </a:cubicBezTo>
                <a:close/>
                <a:moveTo>
                  <a:pt x="153" y="124"/>
                </a:moveTo>
                <a:cubicBezTo>
                  <a:pt x="153" y="125"/>
                  <a:pt x="152" y="127"/>
                  <a:pt x="151" y="128"/>
                </a:cubicBezTo>
                <a:cubicBezTo>
                  <a:pt x="149" y="130"/>
                  <a:pt x="149" y="130"/>
                  <a:pt x="149" y="130"/>
                </a:cubicBezTo>
                <a:cubicBezTo>
                  <a:pt x="150" y="124"/>
                  <a:pt x="149" y="125"/>
                  <a:pt x="153" y="124"/>
                </a:cubicBezTo>
                <a:close/>
                <a:moveTo>
                  <a:pt x="147" y="174"/>
                </a:moveTo>
                <a:cubicBezTo>
                  <a:pt x="146" y="182"/>
                  <a:pt x="149" y="178"/>
                  <a:pt x="130" y="188"/>
                </a:cubicBezTo>
                <a:cubicBezTo>
                  <a:pt x="131" y="180"/>
                  <a:pt x="128" y="184"/>
                  <a:pt x="147" y="174"/>
                </a:cubicBezTo>
                <a:close/>
                <a:moveTo>
                  <a:pt x="130" y="139"/>
                </a:moveTo>
                <a:cubicBezTo>
                  <a:pt x="121" y="143"/>
                  <a:pt x="123" y="144"/>
                  <a:pt x="124" y="137"/>
                </a:cubicBezTo>
                <a:cubicBezTo>
                  <a:pt x="125" y="140"/>
                  <a:pt x="130" y="141"/>
                  <a:pt x="132" y="135"/>
                </a:cubicBezTo>
                <a:cubicBezTo>
                  <a:pt x="132" y="138"/>
                  <a:pt x="132" y="138"/>
                  <a:pt x="130" y="139"/>
                </a:cubicBezTo>
                <a:close/>
                <a:moveTo>
                  <a:pt x="130" y="149"/>
                </a:moveTo>
                <a:cubicBezTo>
                  <a:pt x="129" y="151"/>
                  <a:pt x="128" y="159"/>
                  <a:pt x="128" y="159"/>
                </a:cubicBezTo>
                <a:cubicBezTo>
                  <a:pt x="116" y="165"/>
                  <a:pt x="118" y="167"/>
                  <a:pt x="121" y="153"/>
                </a:cubicBezTo>
                <a:cubicBezTo>
                  <a:pt x="124" y="152"/>
                  <a:pt x="127" y="150"/>
                  <a:pt x="130" y="149"/>
                </a:cubicBezTo>
                <a:close/>
                <a:moveTo>
                  <a:pt x="128" y="243"/>
                </a:moveTo>
                <a:cubicBezTo>
                  <a:pt x="129" y="236"/>
                  <a:pt x="115" y="242"/>
                  <a:pt x="139" y="230"/>
                </a:cubicBezTo>
                <a:cubicBezTo>
                  <a:pt x="138" y="238"/>
                  <a:pt x="142" y="235"/>
                  <a:pt x="128" y="243"/>
                </a:cubicBezTo>
                <a:close/>
                <a:moveTo>
                  <a:pt x="140" y="276"/>
                </a:moveTo>
                <a:cubicBezTo>
                  <a:pt x="140" y="279"/>
                  <a:pt x="139" y="279"/>
                  <a:pt x="139" y="279"/>
                </a:cubicBezTo>
                <a:cubicBezTo>
                  <a:pt x="139" y="279"/>
                  <a:pt x="140" y="279"/>
                  <a:pt x="140" y="276"/>
                </a:cubicBezTo>
                <a:close/>
                <a:moveTo>
                  <a:pt x="126" y="273"/>
                </a:moveTo>
                <a:cubicBezTo>
                  <a:pt x="126" y="263"/>
                  <a:pt x="124" y="266"/>
                  <a:pt x="136" y="260"/>
                </a:cubicBezTo>
                <a:cubicBezTo>
                  <a:pt x="135" y="266"/>
                  <a:pt x="135" y="267"/>
                  <a:pt x="126" y="273"/>
                </a:cubicBezTo>
                <a:close/>
                <a:moveTo>
                  <a:pt x="135" y="276"/>
                </a:moveTo>
                <a:cubicBezTo>
                  <a:pt x="134" y="280"/>
                  <a:pt x="135" y="279"/>
                  <a:pt x="135" y="282"/>
                </a:cubicBezTo>
                <a:cubicBezTo>
                  <a:pt x="127" y="286"/>
                  <a:pt x="131" y="284"/>
                  <a:pt x="135" y="276"/>
                </a:cubicBezTo>
                <a:close/>
                <a:moveTo>
                  <a:pt x="129" y="279"/>
                </a:moveTo>
                <a:cubicBezTo>
                  <a:pt x="126" y="283"/>
                  <a:pt x="127" y="283"/>
                  <a:pt x="127" y="281"/>
                </a:cubicBezTo>
                <a:lnTo>
                  <a:pt x="129" y="279"/>
                </a:lnTo>
                <a:close/>
                <a:moveTo>
                  <a:pt x="127" y="255"/>
                </a:moveTo>
                <a:cubicBezTo>
                  <a:pt x="127" y="252"/>
                  <a:pt x="125" y="254"/>
                  <a:pt x="138" y="246"/>
                </a:cubicBezTo>
                <a:cubicBezTo>
                  <a:pt x="138" y="252"/>
                  <a:pt x="140" y="249"/>
                  <a:pt x="127" y="255"/>
                </a:cubicBezTo>
                <a:close/>
                <a:moveTo>
                  <a:pt x="131" y="298"/>
                </a:moveTo>
                <a:cubicBezTo>
                  <a:pt x="123" y="302"/>
                  <a:pt x="124" y="303"/>
                  <a:pt x="125" y="297"/>
                </a:cubicBezTo>
                <a:cubicBezTo>
                  <a:pt x="135" y="291"/>
                  <a:pt x="132" y="291"/>
                  <a:pt x="131" y="298"/>
                </a:cubicBezTo>
                <a:close/>
                <a:moveTo>
                  <a:pt x="132" y="317"/>
                </a:moveTo>
                <a:cubicBezTo>
                  <a:pt x="141" y="312"/>
                  <a:pt x="140" y="310"/>
                  <a:pt x="139" y="322"/>
                </a:cubicBezTo>
                <a:cubicBezTo>
                  <a:pt x="129" y="328"/>
                  <a:pt x="130" y="329"/>
                  <a:pt x="132" y="317"/>
                </a:cubicBezTo>
                <a:close/>
                <a:moveTo>
                  <a:pt x="137" y="332"/>
                </a:moveTo>
                <a:cubicBezTo>
                  <a:pt x="137" y="336"/>
                  <a:pt x="138" y="333"/>
                  <a:pt x="129" y="341"/>
                </a:cubicBezTo>
                <a:cubicBezTo>
                  <a:pt x="130" y="336"/>
                  <a:pt x="129" y="337"/>
                  <a:pt x="137" y="332"/>
                </a:cubicBezTo>
                <a:close/>
                <a:moveTo>
                  <a:pt x="134" y="306"/>
                </a:moveTo>
                <a:cubicBezTo>
                  <a:pt x="142" y="302"/>
                  <a:pt x="141" y="303"/>
                  <a:pt x="141" y="303"/>
                </a:cubicBezTo>
                <a:cubicBezTo>
                  <a:pt x="132" y="308"/>
                  <a:pt x="133" y="308"/>
                  <a:pt x="134" y="306"/>
                </a:cubicBezTo>
                <a:close/>
                <a:moveTo>
                  <a:pt x="135" y="296"/>
                </a:moveTo>
                <a:cubicBezTo>
                  <a:pt x="137" y="289"/>
                  <a:pt x="135" y="290"/>
                  <a:pt x="141" y="287"/>
                </a:cubicBezTo>
                <a:cubicBezTo>
                  <a:pt x="141" y="295"/>
                  <a:pt x="142" y="293"/>
                  <a:pt x="135" y="296"/>
                </a:cubicBezTo>
                <a:close/>
                <a:moveTo>
                  <a:pt x="127" y="220"/>
                </a:moveTo>
                <a:cubicBezTo>
                  <a:pt x="127" y="211"/>
                  <a:pt x="124" y="214"/>
                  <a:pt x="142" y="205"/>
                </a:cubicBezTo>
                <a:cubicBezTo>
                  <a:pt x="141" y="214"/>
                  <a:pt x="144" y="210"/>
                  <a:pt x="127" y="220"/>
                </a:cubicBezTo>
                <a:close/>
                <a:moveTo>
                  <a:pt x="144" y="329"/>
                </a:moveTo>
                <a:cubicBezTo>
                  <a:pt x="141" y="331"/>
                  <a:pt x="141" y="330"/>
                  <a:pt x="141" y="330"/>
                </a:cubicBezTo>
                <a:cubicBezTo>
                  <a:pt x="141" y="330"/>
                  <a:pt x="141" y="331"/>
                  <a:pt x="144" y="329"/>
                </a:cubicBezTo>
                <a:close/>
                <a:moveTo>
                  <a:pt x="128" y="204"/>
                </a:moveTo>
                <a:cubicBezTo>
                  <a:pt x="129" y="195"/>
                  <a:pt x="126" y="199"/>
                  <a:pt x="145" y="189"/>
                </a:cubicBezTo>
                <a:cubicBezTo>
                  <a:pt x="143" y="197"/>
                  <a:pt x="148" y="195"/>
                  <a:pt x="128" y="204"/>
                </a:cubicBezTo>
                <a:close/>
                <a:moveTo>
                  <a:pt x="144" y="243"/>
                </a:moveTo>
                <a:cubicBezTo>
                  <a:pt x="143" y="248"/>
                  <a:pt x="143" y="248"/>
                  <a:pt x="143" y="248"/>
                </a:cubicBezTo>
                <a:cubicBezTo>
                  <a:pt x="143" y="243"/>
                  <a:pt x="142" y="244"/>
                  <a:pt x="144" y="243"/>
                </a:cubicBezTo>
                <a:close/>
                <a:moveTo>
                  <a:pt x="145" y="218"/>
                </a:moveTo>
                <a:cubicBezTo>
                  <a:pt x="160" y="210"/>
                  <a:pt x="158" y="212"/>
                  <a:pt x="158" y="212"/>
                </a:cubicBezTo>
                <a:cubicBezTo>
                  <a:pt x="154" y="214"/>
                  <a:pt x="150" y="216"/>
                  <a:pt x="145" y="218"/>
                </a:cubicBezTo>
                <a:close/>
                <a:moveTo>
                  <a:pt x="146" y="209"/>
                </a:moveTo>
                <a:cubicBezTo>
                  <a:pt x="147" y="201"/>
                  <a:pt x="145" y="204"/>
                  <a:pt x="160" y="196"/>
                </a:cubicBezTo>
                <a:cubicBezTo>
                  <a:pt x="159" y="204"/>
                  <a:pt x="162" y="200"/>
                  <a:pt x="146" y="209"/>
                </a:cubicBezTo>
                <a:close/>
                <a:moveTo>
                  <a:pt x="149" y="187"/>
                </a:moveTo>
                <a:cubicBezTo>
                  <a:pt x="167" y="177"/>
                  <a:pt x="163" y="178"/>
                  <a:pt x="162" y="188"/>
                </a:cubicBezTo>
                <a:cubicBezTo>
                  <a:pt x="144" y="196"/>
                  <a:pt x="148" y="195"/>
                  <a:pt x="149" y="187"/>
                </a:cubicBezTo>
                <a:close/>
                <a:moveTo>
                  <a:pt x="173" y="242"/>
                </a:moveTo>
                <a:cubicBezTo>
                  <a:pt x="173" y="245"/>
                  <a:pt x="173" y="245"/>
                  <a:pt x="173" y="245"/>
                </a:cubicBezTo>
                <a:cubicBezTo>
                  <a:pt x="172" y="244"/>
                  <a:pt x="170" y="245"/>
                  <a:pt x="169" y="247"/>
                </a:cubicBezTo>
                <a:cubicBezTo>
                  <a:pt x="169" y="247"/>
                  <a:pt x="171" y="247"/>
                  <a:pt x="161" y="252"/>
                </a:cubicBezTo>
                <a:cubicBezTo>
                  <a:pt x="162" y="246"/>
                  <a:pt x="159" y="249"/>
                  <a:pt x="173" y="242"/>
                </a:cubicBezTo>
                <a:close/>
                <a:moveTo>
                  <a:pt x="163" y="238"/>
                </a:moveTo>
                <a:cubicBezTo>
                  <a:pt x="163" y="232"/>
                  <a:pt x="161" y="233"/>
                  <a:pt x="175" y="226"/>
                </a:cubicBezTo>
                <a:cubicBezTo>
                  <a:pt x="175" y="232"/>
                  <a:pt x="178" y="231"/>
                  <a:pt x="163" y="238"/>
                </a:cubicBezTo>
                <a:close/>
                <a:moveTo>
                  <a:pt x="176" y="253"/>
                </a:moveTo>
                <a:cubicBezTo>
                  <a:pt x="192" y="244"/>
                  <a:pt x="188" y="247"/>
                  <a:pt x="187" y="253"/>
                </a:cubicBezTo>
                <a:cubicBezTo>
                  <a:pt x="171" y="261"/>
                  <a:pt x="174" y="261"/>
                  <a:pt x="176" y="253"/>
                </a:cubicBezTo>
                <a:close/>
                <a:moveTo>
                  <a:pt x="177" y="243"/>
                </a:moveTo>
                <a:cubicBezTo>
                  <a:pt x="178" y="238"/>
                  <a:pt x="176" y="241"/>
                  <a:pt x="189" y="234"/>
                </a:cubicBezTo>
                <a:cubicBezTo>
                  <a:pt x="189" y="237"/>
                  <a:pt x="189" y="237"/>
                  <a:pt x="189" y="237"/>
                </a:cubicBezTo>
                <a:cubicBezTo>
                  <a:pt x="184" y="239"/>
                  <a:pt x="181" y="241"/>
                  <a:pt x="177" y="243"/>
                </a:cubicBezTo>
                <a:close/>
                <a:moveTo>
                  <a:pt x="179" y="230"/>
                </a:moveTo>
                <a:cubicBezTo>
                  <a:pt x="180" y="222"/>
                  <a:pt x="177" y="225"/>
                  <a:pt x="192" y="217"/>
                </a:cubicBezTo>
                <a:cubicBezTo>
                  <a:pt x="191" y="223"/>
                  <a:pt x="194" y="223"/>
                  <a:pt x="179" y="230"/>
                </a:cubicBezTo>
                <a:close/>
                <a:moveTo>
                  <a:pt x="181" y="210"/>
                </a:moveTo>
                <a:cubicBezTo>
                  <a:pt x="181" y="210"/>
                  <a:pt x="179" y="210"/>
                  <a:pt x="194" y="203"/>
                </a:cubicBezTo>
                <a:cubicBezTo>
                  <a:pt x="193" y="207"/>
                  <a:pt x="193" y="207"/>
                  <a:pt x="193" y="207"/>
                </a:cubicBezTo>
                <a:cubicBezTo>
                  <a:pt x="178" y="215"/>
                  <a:pt x="180" y="216"/>
                  <a:pt x="181" y="210"/>
                </a:cubicBezTo>
                <a:close/>
                <a:moveTo>
                  <a:pt x="201" y="240"/>
                </a:moveTo>
                <a:cubicBezTo>
                  <a:pt x="201" y="242"/>
                  <a:pt x="200" y="245"/>
                  <a:pt x="200" y="247"/>
                </a:cubicBezTo>
                <a:cubicBezTo>
                  <a:pt x="197" y="248"/>
                  <a:pt x="197" y="248"/>
                  <a:pt x="197" y="248"/>
                </a:cubicBezTo>
                <a:cubicBezTo>
                  <a:pt x="195" y="246"/>
                  <a:pt x="195" y="246"/>
                  <a:pt x="195" y="246"/>
                </a:cubicBezTo>
                <a:cubicBezTo>
                  <a:pt x="193" y="245"/>
                  <a:pt x="188" y="246"/>
                  <a:pt x="201" y="240"/>
                </a:cubicBezTo>
                <a:close/>
                <a:moveTo>
                  <a:pt x="198" y="262"/>
                </a:moveTo>
                <a:cubicBezTo>
                  <a:pt x="196" y="263"/>
                  <a:pt x="196" y="264"/>
                  <a:pt x="197" y="257"/>
                </a:cubicBezTo>
                <a:cubicBezTo>
                  <a:pt x="200" y="256"/>
                  <a:pt x="199" y="255"/>
                  <a:pt x="198" y="262"/>
                </a:cubicBezTo>
                <a:close/>
                <a:moveTo>
                  <a:pt x="199" y="281"/>
                </a:moveTo>
                <a:cubicBezTo>
                  <a:pt x="207" y="276"/>
                  <a:pt x="206" y="275"/>
                  <a:pt x="204" y="284"/>
                </a:cubicBezTo>
                <a:cubicBezTo>
                  <a:pt x="189" y="294"/>
                  <a:pt x="194" y="292"/>
                  <a:pt x="199" y="281"/>
                </a:cubicBezTo>
                <a:close/>
                <a:moveTo>
                  <a:pt x="206" y="356"/>
                </a:moveTo>
                <a:cubicBezTo>
                  <a:pt x="216" y="351"/>
                  <a:pt x="213" y="350"/>
                  <a:pt x="213" y="360"/>
                </a:cubicBezTo>
                <a:cubicBezTo>
                  <a:pt x="203" y="365"/>
                  <a:pt x="204" y="367"/>
                  <a:pt x="206" y="356"/>
                </a:cubicBezTo>
                <a:close/>
                <a:moveTo>
                  <a:pt x="207" y="257"/>
                </a:moveTo>
                <a:cubicBezTo>
                  <a:pt x="204" y="259"/>
                  <a:pt x="204" y="259"/>
                  <a:pt x="204" y="259"/>
                </a:cubicBezTo>
                <a:cubicBezTo>
                  <a:pt x="204" y="257"/>
                  <a:pt x="205" y="255"/>
                  <a:pt x="205" y="253"/>
                </a:cubicBezTo>
                <a:cubicBezTo>
                  <a:pt x="207" y="252"/>
                  <a:pt x="207" y="252"/>
                  <a:pt x="207" y="252"/>
                </a:cubicBezTo>
                <a:cubicBezTo>
                  <a:pt x="207" y="254"/>
                  <a:pt x="207" y="256"/>
                  <a:pt x="207" y="257"/>
                </a:cubicBezTo>
                <a:close/>
                <a:moveTo>
                  <a:pt x="206" y="244"/>
                </a:moveTo>
                <a:cubicBezTo>
                  <a:pt x="206" y="242"/>
                  <a:pt x="206" y="239"/>
                  <a:pt x="207" y="237"/>
                </a:cubicBezTo>
                <a:cubicBezTo>
                  <a:pt x="209" y="236"/>
                  <a:pt x="209" y="236"/>
                  <a:pt x="209" y="236"/>
                </a:cubicBezTo>
                <a:cubicBezTo>
                  <a:pt x="208" y="244"/>
                  <a:pt x="209" y="243"/>
                  <a:pt x="206" y="244"/>
                </a:cubicBezTo>
                <a:close/>
                <a:moveTo>
                  <a:pt x="208" y="228"/>
                </a:moveTo>
                <a:cubicBezTo>
                  <a:pt x="208" y="224"/>
                  <a:pt x="208" y="225"/>
                  <a:pt x="211" y="223"/>
                </a:cubicBezTo>
                <a:cubicBezTo>
                  <a:pt x="211" y="227"/>
                  <a:pt x="211" y="226"/>
                  <a:pt x="208" y="228"/>
                </a:cubicBezTo>
                <a:close/>
                <a:moveTo>
                  <a:pt x="209" y="215"/>
                </a:moveTo>
                <a:cubicBezTo>
                  <a:pt x="210" y="207"/>
                  <a:pt x="210" y="208"/>
                  <a:pt x="214" y="206"/>
                </a:cubicBezTo>
                <a:cubicBezTo>
                  <a:pt x="212" y="215"/>
                  <a:pt x="214" y="213"/>
                  <a:pt x="209" y="215"/>
                </a:cubicBezTo>
                <a:close/>
                <a:moveTo>
                  <a:pt x="221" y="284"/>
                </a:moveTo>
                <a:cubicBezTo>
                  <a:pt x="221" y="284"/>
                  <a:pt x="221" y="284"/>
                  <a:pt x="224" y="282"/>
                </a:cubicBezTo>
                <a:cubicBezTo>
                  <a:pt x="223" y="286"/>
                  <a:pt x="224" y="285"/>
                  <a:pt x="219" y="287"/>
                </a:cubicBezTo>
                <a:lnTo>
                  <a:pt x="221" y="284"/>
                </a:lnTo>
                <a:close/>
                <a:moveTo>
                  <a:pt x="223" y="324"/>
                </a:moveTo>
                <a:cubicBezTo>
                  <a:pt x="230" y="320"/>
                  <a:pt x="229" y="318"/>
                  <a:pt x="225" y="338"/>
                </a:cubicBezTo>
                <a:cubicBezTo>
                  <a:pt x="221" y="340"/>
                  <a:pt x="221" y="340"/>
                  <a:pt x="221" y="340"/>
                </a:cubicBezTo>
                <a:cubicBezTo>
                  <a:pt x="222" y="334"/>
                  <a:pt x="222" y="329"/>
                  <a:pt x="223" y="324"/>
                </a:cubicBezTo>
                <a:close/>
                <a:moveTo>
                  <a:pt x="226" y="304"/>
                </a:moveTo>
                <a:cubicBezTo>
                  <a:pt x="231" y="302"/>
                  <a:pt x="230" y="301"/>
                  <a:pt x="229" y="307"/>
                </a:cubicBezTo>
                <a:cubicBezTo>
                  <a:pt x="225" y="309"/>
                  <a:pt x="225" y="310"/>
                  <a:pt x="226" y="304"/>
                </a:cubicBezTo>
                <a:close/>
                <a:moveTo>
                  <a:pt x="226" y="271"/>
                </a:moveTo>
                <a:cubicBezTo>
                  <a:pt x="228" y="265"/>
                  <a:pt x="227" y="266"/>
                  <a:pt x="229" y="265"/>
                </a:cubicBezTo>
                <a:cubicBezTo>
                  <a:pt x="227" y="272"/>
                  <a:pt x="228" y="270"/>
                  <a:pt x="226" y="271"/>
                </a:cubicBezTo>
                <a:close/>
                <a:moveTo>
                  <a:pt x="218" y="220"/>
                </a:moveTo>
                <a:cubicBezTo>
                  <a:pt x="222" y="218"/>
                  <a:pt x="226" y="216"/>
                  <a:pt x="230" y="214"/>
                </a:cubicBezTo>
                <a:cubicBezTo>
                  <a:pt x="230" y="217"/>
                  <a:pt x="230" y="217"/>
                  <a:pt x="230" y="217"/>
                </a:cubicBezTo>
                <a:cubicBezTo>
                  <a:pt x="217" y="223"/>
                  <a:pt x="217" y="225"/>
                  <a:pt x="218" y="220"/>
                </a:cubicBezTo>
                <a:close/>
                <a:moveTo>
                  <a:pt x="221" y="202"/>
                </a:moveTo>
                <a:cubicBezTo>
                  <a:pt x="236" y="194"/>
                  <a:pt x="233" y="194"/>
                  <a:pt x="231" y="205"/>
                </a:cubicBezTo>
                <a:cubicBezTo>
                  <a:pt x="217" y="211"/>
                  <a:pt x="219" y="212"/>
                  <a:pt x="221" y="202"/>
                </a:cubicBezTo>
                <a:close/>
                <a:moveTo>
                  <a:pt x="223" y="188"/>
                </a:moveTo>
                <a:cubicBezTo>
                  <a:pt x="237" y="181"/>
                  <a:pt x="235" y="181"/>
                  <a:pt x="234" y="186"/>
                </a:cubicBezTo>
                <a:cubicBezTo>
                  <a:pt x="220" y="193"/>
                  <a:pt x="222" y="193"/>
                  <a:pt x="223" y="188"/>
                </a:cubicBezTo>
                <a:close/>
                <a:moveTo>
                  <a:pt x="300" y="181"/>
                </a:moveTo>
                <a:cubicBezTo>
                  <a:pt x="299" y="186"/>
                  <a:pt x="302" y="183"/>
                  <a:pt x="289" y="189"/>
                </a:cubicBezTo>
                <a:cubicBezTo>
                  <a:pt x="290" y="185"/>
                  <a:pt x="288" y="187"/>
                  <a:pt x="300" y="181"/>
                </a:cubicBezTo>
                <a:close/>
                <a:moveTo>
                  <a:pt x="293" y="170"/>
                </a:moveTo>
                <a:cubicBezTo>
                  <a:pt x="303" y="166"/>
                  <a:pt x="303" y="165"/>
                  <a:pt x="302" y="171"/>
                </a:cubicBezTo>
                <a:cubicBezTo>
                  <a:pt x="289" y="177"/>
                  <a:pt x="291" y="178"/>
                  <a:pt x="293" y="170"/>
                </a:cubicBezTo>
                <a:close/>
                <a:moveTo>
                  <a:pt x="302" y="209"/>
                </a:moveTo>
                <a:cubicBezTo>
                  <a:pt x="303" y="207"/>
                  <a:pt x="300" y="208"/>
                  <a:pt x="315" y="201"/>
                </a:cubicBezTo>
                <a:cubicBezTo>
                  <a:pt x="315" y="208"/>
                  <a:pt x="322" y="203"/>
                  <a:pt x="280" y="220"/>
                </a:cubicBezTo>
                <a:cubicBezTo>
                  <a:pt x="282" y="217"/>
                  <a:pt x="279" y="219"/>
                  <a:pt x="299" y="210"/>
                </a:cubicBezTo>
                <a:lnTo>
                  <a:pt x="302" y="209"/>
                </a:lnTo>
                <a:close/>
                <a:moveTo>
                  <a:pt x="299" y="223"/>
                </a:moveTo>
                <a:cubicBezTo>
                  <a:pt x="300" y="221"/>
                  <a:pt x="300" y="221"/>
                  <a:pt x="300" y="221"/>
                </a:cubicBezTo>
                <a:cubicBezTo>
                  <a:pt x="320" y="213"/>
                  <a:pt x="319" y="214"/>
                  <a:pt x="299" y="223"/>
                </a:cubicBezTo>
                <a:close/>
                <a:moveTo>
                  <a:pt x="292" y="224"/>
                </a:moveTo>
                <a:cubicBezTo>
                  <a:pt x="291" y="227"/>
                  <a:pt x="291" y="227"/>
                  <a:pt x="291" y="227"/>
                </a:cubicBezTo>
                <a:cubicBezTo>
                  <a:pt x="289" y="228"/>
                  <a:pt x="282" y="231"/>
                  <a:pt x="278" y="233"/>
                </a:cubicBezTo>
                <a:cubicBezTo>
                  <a:pt x="275" y="231"/>
                  <a:pt x="270" y="233"/>
                  <a:pt x="292" y="224"/>
                </a:cubicBezTo>
                <a:close/>
                <a:moveTo>
                  <a:pt x="290" y="267"/>
                </a:moveTo>
                <a:cubicBezTo>
                  <a:pt x="290" y="264"/>
                  <a:pt x="289" y="266"/>
                  <a:pt x="300" y="260"/>
                </a:cubicBezTo>
                <a:cubicBezTo>
                  <a:pt x="299" y="264"/>
                  <a:pt x="299" y="264"/>
                  <a:pt x="299" y="264"/>
                </a:cubicBezTo>
                <a:cubicBezTo>
                  <a:pt x="296" y="265"/>
                  <a:pt x="293" y="266"/>
                  <a:pt x="290" y="267"/>
                </a:cubicBezTo>
                <a:close/>
                <a:moveTo>
                  <a:pt x="295" y="274"/>
                </a:moveTo>
                <a:cubicBezTo>
                  <a:pt x="295" y="274"/>
                  <a:pt x="292" y="276"/>
                  <a:pt x="288" y="278"/>
                </a:cubicBezTo>
                <a:cubicBezTo>
                  <a:pt x="292" y="276"/>
                  <a:pt x="295" y="274"/>
                  <a:pt x="295" y="274"/>
                </a:cubicBezTo>
                <a:close/>
                <a:moveTo>
                  <a:pt x="287" y="238"/>
                </a:moveTo>
                <a:cubicBezTo>
                  <a:pt x="291" y="236"/>
                  <a:pt x="280" y="242"/>
                  <a:pt x="277" y="243"/>
                </a:cubicBezTo>
                <a:cubicBezTo>
                  <a:pt x="278" y="241"/>
                  <a:pt x="277" y="243"/>
                  <a:pt x="287" y="238"/>
                </a:cubicBezTo>
                <a:close/>
                <a:moveTo>
                  <a:pt x="227" y="166"/>
                </a:moveTo>
                <a:cubicBezTo>
                  <a:pt x="227" y="163"/>
                  <a:pt x="227" y="163"/>
                  <a:pt x="227" y="163"/>
                </a:cubicBezTo>
                <a:cubicBezTo>
                  <a:pt x="230" y="162"/>
                  <a:pt x="232" y="161"/>
                  <a:pt x="234" y="160"/>
                </a:cubicBezTo>
                <a:cubicBezTo>
                  <a:pt x="233" y="164"/>
                  <a:pt x="234" y="162"/>
                  <a:pt x="227" y="166"/>
                </a:cubicBezTo>
                <a:close/>
                <a:moveTo>
                  <a:pt x="232" y="172"/>
                </a:moveTo>
                <a:cubicBezTo>
                  <a:pt x="231" y="178"/>
                  <a:pt x="232" y="175"/>
                  <a:pt x="225" y="179"/>
                </a:cubicBezTo>
                <a:cubicBezTo>
                  <a:pt x="226" y="175"/>
                  <a:pt x="226" y="175"/>
                  <a:pt x="226" y="175"/>
                </a:cubicBezTo>
                <a:cubicBezTo>
                  <a:pt x="228" y="174"/>
                  <a:pt x="230" y="173"/>
                  <a:pt x="232" y="172"/>
                </a:cubicBezTo>
                <a:close/>
                <a:moveTo>
                  <a:pt x="227" y="109"/>
                </a:moveTo>
                <a:cubicBezTo>
                  <a:pt x="228" y="106"/>
                  <a:pt x="229" y="104"/>
                  <a:pt x="230" y="101"/>
                </a:cubicBezTo>
                <a:cubicBezTo>
                  <a:pt x="229" y="103"/>
                  <a:pt x="230" y="105"/>
                  <a:pt x="230" y="108"/>
                </a:cubicBezTo>
                <a:lnTo>
                  <a:pt x="227" y="109"/>
                </a:lnTo>
                <a:close/>
                <a:moveTo>
                  <a:pt x="228" y="154"/>
                </a:moveTo>
                <a:cubicBezTo>
                  <a:pt x="229" y="152"/>
                  <a:pt x="229" y="149"/>
                  <a:pt x="229" y="146"/>
                </a:cubicBezTo>
                <a:cubicBezTo>
                  <a:pt x="238" y="142"/>
                  <a:pt x="237" y="143"/>
                  <a:pt x="236" y="144"/>
                </a:cubicBezTo>
                <a:cubicBezTo>
                  <a:pt x="235" y="152"/>
                  <a:pt x="237" y="150"/>
                  <a:pt x="228" y="154"/>
                </a:cubicBezTo>
                <a:close/>
                <a:moveTo>
                  <a:pt x="230" y="138"/>
                </a:moveTo>
                <a:cubicBezTo>
                  <a:pt x="230" y="132"/>
                  <a:pt x="228" y="135"/>
                  <a:pt x="240" y="130"/>
                </a:cubicBezTo>
                <a:cubicBezTo>
                  <a:pt x="239" y="134"/>
                  <a:pt x="240" y="134"/>
                  <a:pt x="230" y="138"/>
                </a:cubicBezTo>
                <a:close/>
                <a:moveTo>
                  <a:pt x="248" y="189"/>
                </a:moveTo>
                <a:cubicBezTo>
                  <a:pt x="246" y="199"/>
                  <a:pt x="248" y="197"/>
                  <a:pt x="239" y="201"/>
                </a:cubicBezTo>
                <a:cubicBezTo>
                  <a:pt x="240" y="191"/>
                  <a:pt x="238" y="193"/>
                  <a:pt x="248" y="189"/>
                </a:cubicBezTo>
                <a:close/>
                <a:moveTo>
                  <a:pt x="241" y="183"/>
                </a:moveTo>
                <a:cubicBezTo>
                  <a:pt x="242" y="177"/>
                  <a:pt x="241" y="179"/>
                  <a:pt x="248" y="176"/>
                </a:cubicBezTo>
                <a:cubicBezTo>
                  <a:pt x="248" y="179"/>
                  <a:pt x="248" y="179"/>
                  <a:pt x="248" y="179"/>
                </a:cubicBezTo>
                <a:cubicBezTo>
                  <a:pt x="246" y="180"/>
                  <a:pt x="244" y="181"/>
                  <a:pt x="241" y="183"/>
                </a:cubicBezTo>
                <a:close/>
                <a:moveTo>
                  <a:pt x="250" y="232"/>
                </a:moveTo>
                <a:cubicBezTo>
                  <a:pt x="248" y="234"/>
                  <a:pt x="248" y="233"/>
                  <a:pt x="248" y="235"/>
                </a:cubicBezTo>
                <a:cubicBezTo>
                  <a:pt x="248" y="233"/>
                  <a:pt x="248" y="234"/>
                  <a:pt x="250" y="232"/>
                </a:cubicBezTo>
                <a:close/>
                <a:moveTo>
                  <a:pt x="250" y="224"/>
                </a:moveTo>
                <a:cubicBezTo>
                  <a:pt x="250" y="221"/>
                  <a:pt x="250" y="218"/>
                  <a:pt x="251" y="216"/>
                </a:cubicBezTo>
                <a:cubicBezTo>
                  <a:pt x="254" y="214"/>
                  <a:pt x="254" y="214"/>
                  <a:pt x="254" y="214"/>
                </a:cubicBezTo>
                <a:cubicBezTo>
                  <a:pt x="254" y="217"/>
                  <a:pt x="253" y="219"/>
                  <a:pt x="253" y="222"/>
                </a:cubicBezTo>
                <a:lnTo>
                  <a:pt x="250" y="224"/>
                </a:lnTo>
                <a:close/>
                <a:moveTo>
                  <a:pt x="252" y="206"/>
                </a:moveTo>
                <a:cubicBezTo>
                  <a:pt x="253" y="203"/>
                  <a:pt x="252" y="204"/>
                  <a:pt x="256" y="202"/>
                </a:cubicBezTo>
                <a:cubicBezTo>
                  <a:pt x="256" y="205"/>
                  <a:pt x="256" y="204"/>
                  <a:pt x="252" y="206"/>
                </a:cubicBezTo>
                <a:close/>
                <a:moveTo>
                  <a:pt x="259" y="162"/>
                </a:moveTo>
                <a:cubicBezTo>
                  <a:pt x="256" y="163"/>
                  <a:pt x="256" y="163"/>
                  <a:pt x="256" y="163"/>
                </a:cubicBezTo>
                <a:cubicBezTo>
                  <a:pt x="257" y="160"/>
                  <a:pt x="257" y="160"/>
                  <a:pt x="257" y="160"/>
                </a:cubicBezTo>
                <a:cubicBezTo>
                  <a:pt x="261" y="159"/>
                  <a:pt x="260" y="158"/>
                  <a:pt x="259" y="162"/>
                </a:cubicBezTo>
                <a:close/>
                <a:moveTo>
                  <a:pt x="258" y="148"/>
                </a:moveTo>
                <a:cubicBezTo>
                  <a:pt x="266" y="144"/>
                  <a:pt x="266" y="143"/>
                  <a:pt x="263" y="150"/>
                </a:cubicBezTo>
                <a:cubicBezTo>
                  <a:pt x="257" y="152"/>
                  <a:pt x="257" y="153"/>
                  <a:pt x="258" y="148"/>
                </a:cubicBezTo>
                <a:close/>
                <a:moveTo>
                  <a:pt x="258" y="184"/>
                </a:moveTo>
                <a:cubicBezTo>
                  <a:pt x="257" y="194"/>
                  <a:pt x="259" y="192"/>
                  <a:pt x="254" y="194"/>
                </a:cubicBezTo>
                <a:cubicBezTo>
                  <a:pt x="254" y="191"/>
                  <a:pt x="255" y="188"/>
                  <a:pt x="255" y="185"/>
                </a:cubicBezTo>
                <a:lnTo>
                  <a:pt x="258" y="184"/>
                </a:lnTo>
                <a:close/>
                <a:moveTo>
                  <a:pt x="268" y="246"/>
                </a:moveTo>
                <a:cubicBezTo>
                  <a:pt x="267" y="249"/>
                  <a:pt x="269" y="247"/>
                  <a:pt x="255" y="255"/>
                </a:cubicBezTo>
                <a:cubicBezTo>
                  <a:pt x="255" y="251"/>
                  <a:pt x="254" y="253"/>
                  <a:pt x="268" y="246"/>
                </a:cubicBezTo>
                <a:close/>
                <a:moveTo>
                  <a:pt x="257" y="243"/>
                </a:moveTo>
                <a:cubicBezTo>
                  <a:pt x="257" y="240"/>
                  <a:pt x="257" y="240"/>
                  <a:pt x="257" y="240"/>
                </a:cubicBezTo>
                <a:cubicBezTo>
                  <a:pt x="261" y="238"/>
                  <a:pt x="265" y="236"/>
                  <a:pt x="269" y="234"/>
                </a:cubicBezTo>
                <a:cubicBezTo>
                  <a:pt x="268" y="239"/>
                  <a:pt x="270" y="236"/>
                  <a:pt x="257" y="243"/>
                </a:cubicBezTo>
                <a:close/>
                <a:moveTo>
                  <a:pt x="258" y="230"/>
                </a:moveTo>
                <a:cubicBezTo>
                  <a:pt x="259" y="228"/>
                  <a:pt x="257" y="229"/>
                  <a:pt x="270" y="223"/>
                </a:cubicBezTo>
                <a:cubicBezTo>
                  <a:pt x="270" y="226"/>
                  <a:pt x="271" y="224"/>
                  <a:pt x="258" y="230"/>
                </a:cubicBezTo>
                <a:close/>
                <a:moveTo>
                  <a:pt x="261" y="212"/>
                </a:moveTo>
                <a:cubicBezTo>
                  <a:pt x="271" y="208"/>
                  <a:pt x="260" y="211"/>
                  <a:pt x="271" y="206"/>
                </a:cubicBezTo>
                <a:cubicBezTo>
                  <a:pt x="271" y="209"/>
                  <a:pt x="271" y="211"/>
                  <a:pt x="270" y="214"/>
                </a:cubicBezTo>
                <a:cubicBezTo>
                  <a:pt x="257" y="220"/>
                  <a:pt x="260" y="220"/>
                  <a:pt x="261" y="212"/>
                </a:cubicBezTo>
                <a:close/>
                <a:moveTo>
                  <a:pt x="265" y="189"/>
                </a:moveTo>
                <a:cubicBezTo>
                  <a:pt x="269" y="173"/>
                  <a:pt x="270" y="181"/>
                  <a:pt x="268" y="188"/>
                </a:cubicBezTo>
                <a:lnTo>
                  <a:pt x="265" y="189"/>
                </a:lnTo>
                <a:close/>
                <a:moveTo>
                  <a:pt x="275" y="163"/>
                </a:moveTo>
                <a:cubicBezTo>
                  <a:pt x="273" y="169"/>
                  <a:pt x="274" y="168"/>
                  <a:pt x="271" y="169"/>
                </a:cubicBezTo>
                <a:cubicBezTo>
                  <a:pt x="269" y="163"/>
                  <a:pt x="264" y="168"/>
                  <a:pt x="275" y="163"/>
                </a:cubicBezTo>
                <a:close/>
                <a:moveTo>
                  <a:pt x="270" y="156"/>
                </a:moveTo>
                <a:cubicBezTo>
                  <a:pt x="271" y="155"/>
                  <a:pt x="271" y="155"/>
                  <a:pt x="271" y="155"/>
                </a:cubicBezTo>
                <a:cubicBezTo>
                  <a:pt x="279" y="152"/>
                  <a:pt x="279" y="152"/>
                  <a:pt x="270" y="156"/>
                </a:cubicBezTo>
                <a:close/>
                <a:moveTo>
                  <a:pt x="277" y="193"/>
                </a:moveTo>
                <a:cubicBezTo>
                  <a:pt x="277" y="195"/>
                  <a:pt x="277" y="193"/>
                  <a:pt x="277" y="193"/>
                </a:cubicBezTo>
                <a:cubicBezTo>
                  <a:pt x="277" y="193"/>
                  <a:pt x="277" y="195"/>
                  <a:pt x="277" y="193"/>
                </a:cubicBezTo>
                <a:close/>
                <a:moveTo>
                  <a:pt x="273" y="146"/>
                </a:moveTo>
                <a:cubicBezTo>
                  <a:pt x="275" y="138"/>
                  <a:pt x="274" y="139"/>
                  <a:pt x="279" y="137"/>
                </a:cubicBezTo>
                <a:cubicBezTo>
                  <a:pt x="278" y="146"/>
                  <a:pt x="279" y="144"/>
                  <a:pt x="273" y="146"/>
                </a:cubicBezTo>
                <a:close/>
                <a:moveTo>
                  <a:pt x="273" y="104"/>
                </a:moveTo>
                <a:cubicBezTo>
                  <a:pt x="270" y="106"/>
                  <a:pt x="270" y="106"/>
                  <a:pt x="270" y="106"/>
                </a:cubicBezTo>
                <a:cubicBezTo>
                  <a:pt x="274" y="95"/>
                  <a:pt x="274" y="98"/>
                  <a:pt x="273" y="104"/>
                </a:cubicBezTo>
                <a:close/>
                <a:moveTo>
                  <a:pt x="271" y="120"/>
                </a:moveTo>
                <a:cubicBezTo>
                  <a:pt x="263" y="123"/>
                  <a:pt x="264" y="124"/>
                  <a:pt x="266" y="117"/>
                </a:cubicBezTo>
                <a:cubicBezTo>
                  <a:pt x="273" y="114"/>
                  <a:pt x="272" y="112"/>
                  <a:pt x="271" y="120"/>
                </a:cubicBezTo>
                <a:close/>
                <a:moveTo>
                  <a:pt x="269" y="129"/>
                </a:moveTo>
                <a:cubicBezTo>
                  <a:pt x="267" y="136"/>
                  <a:pt x="269" y="134"/>
                  <a:pt x="260" y="139"/>
                </a:cubicBezTo>
                <a:cubicBezTo>
                  <a:pt x="262" y="130"/>
                  <a:pt x="260" y="133"/>
                  <a:pt x="269" y="129"/>
                </a:cubicBezTo>
                <a:close/>
                <a:moveTo>
                  <a:pt x="254" y="114"/>
                </a:moveTo>
                <a:cubicBezTo>
                  <a:pt x="256" y="104"/>
                  <a:pt x="254" y="106"/>
                  <a:pt x="263" y="103"/>
                </a:cubicBezTo>
                <a:cubicBezTo>
                  <a:pt x="258" y="113"/>
                  <a:pt x="262" y="111"/>
                  <a:pt x="254" y="114"/>
                </a:cubicBezTo>
                <a:close/>
                <a:moveTo>
                  <a:pt x="256" y="122"/>
                </a:moveTo>
                <a:cubicBezTo>
                  <a:pt x="255" y="128"/>
                  <a:pt x="257" y="126"/>
                  <a:pt x="250" y="129"/>
                </a:cubicBezTo>
                <a:cubicBezTo>
                  <a:pt x="251" y="124"/>
                  <a:pt x="250" y="125"/>
                  <a:pt x="256" y="122"/>
                </a:cubicBezTo>
                <a:close/>
                <a:moveTo>
                  <a:pt x="251" y="142"/>
                </a:moveTo>
                <a:cubicBezTo>
                  <a:pt x="251" y="140"/>
                  <a:pt x="250" y="138"/>
                  <a:pt x="248" y="138"/>
                </a:cubicBezTo>
                <a:cubicBezTo>
                  <a:pt x="255" y="135"/>
                  <a:pt x="253" y="135"/>
                  <a:pt x="251" y="142"/>
                </a:cubicBezTo>
                <a:close/>
                <a:moveTo>
                  <a:pt x="248" y="156"/>
                </a:moveTo>
                <a:cubicBezTo>
                  <a:pt x="246" y="157"/>
                  <a:pt x="246" y="157"/>
                  <a:pt x="246" y="157"/>
                </a:cubicBezTo>
                <a:cubicBezTo>
                  <a:pt x="248" y="151"/>
                  <a:pt x="247" y="152"/>
                  <a:pt x="248" y="156"/>
                </a:cubicBezTo>
                <a:close/>
                <a:moveTo>
                  <a:pt x="248" y="164"/>
                </a:moveTo>
                <a:cubicBezTo>
                  <a:pt x="248" y="167"/>
                  <a:pt x="248" y="167"/>
                  <a:pt x="248" y="167"/>
                </a:cubicBezTo>
                <a:cubicBezTo>
                  <a:pt x="247" y="168"/>
                  <a:pt x="244" y="169"/>
                  <a:pt x="244" y="169"/>
                </a:cubicBezTo>
                <a:cubicBezTo>
                  <a:pt x="244" y="166"/>
                  <a:pt x="244" y="166"/>
                  <a:pt x="244" y="166"/>
                </a:cubicBezTo>
                <a:lnTo>
                  <a:pt x="248" y="164"/>
                </a:lnTo>
                <a:close/>
                <a:moveTo>
                  <a:pt x="242" y="120"/>
                </a:moveTo>
                <a:cubicBezTo>
                  <a:pt x="229" y="126"/>
                  <a:pt x="231" y="127"/>
                  <a:pt x="234" y="115"/>
                </a:cubicBezTo>
                <a:cubicBezTo>
                  <a:pt x="248" y="108"/>
                  <a:pt x="245" y="107"/>
                  <a:pt x="242" y="120"/>
                </a:cubicBezTo>
                <a:close/>
                <a:moveTo>
                  <a:pt x="231" y="81"/>
                </a:moveTo>
                <a:cubicBezTo>
                  <a:pt x="207" y="90"/>
                  <a:pt x="210" y="92"/>
                  <a:pt x="213" y="82"/>
                </a:cubicBezTo>
                <a:cubicBezTo>
                  <a:pt x="241" y="69"/>
                  <a:pt x="238" y="65"/>
                  <a:pt x="231" y="81"/>
                </a:cubicBezTo>
                <a:close/>
                <a:moveTo>
                  <a:pt x="227" y="92"/>
                </a:moveTo>
                <a:cubicBezTo>
                  <a:pt x="208" y="101"/>
                  <a:pt x="210" y="101"/>
                  <a:pt x="210" y="99"/>
                </a:cubicBezTo>
                <a:cubicBezTo>
                  <a:pt x="217" y="96"/>
                  <a:pt x="216" y="97"/>
                  <a:pt x="227" y="92"/>
                </a:cubicBezTo>
                <a:close/>
                <a:moveTo>
                  <a:pt x="236" y="223"/>
                </a:moveTo>
                <a:cubicBezTo>
                  <a:pt x="245" y="218"/>
                  <a:pt x="244" y="217"/>
                  <a:pt x="242" y="227"/>
                </a:cubicBezTo>
                <a:cubicBezTo>
                  <a:pt x="233" y="232"/>
                  <a:pt x="235" y="233"/>
                  <a:pt x="236" y="223"/>
                </a:cubicBezTo>
                <a:close/>
                <a:moveTo>
                  <a:pt x="237" y="213"/>
                </a:moveTo>
                <a:cubicBezTo>
                  <a:pt x="237" y="211"/>
                  <a:pt x="237" y="211"/>
                  <a:pt x="237" y="211"/>
                </a:cubicBezTo>
                <a:cubicBezTo>
                  <a:pt x="240" y="209"/>
                  <a:pt x="243" y="208"/>
                  <a:pt x="245" y="207"/>
                </a:cubicBezTo>
                <a:cubicBezTo>
                  <a:pt x="245" y="210"/>
                  <a:pt x="246" y="209"/>
                  <a:pt x="237" y="213"/>
                </a:cubicBezTo>
                <a:close/>
                <a:moveTo>
                  <a:pt x="256" y="305"/>
                </a:moveTo>
                <a:cubicBezTo>
                  <a:pt x="251" y="330"/>
                  <a:pt x="256" y="325"/>
                  <a:pt x="245" y="330"/>
                </a:cubicBezTo>
                <a:cubicBezTo>
                  <a:pt x="247" y="307"/>
                  <a:pt x="242" y="312"/>
                  <a:pt x="256" y="305"/>
                </a:cubicBezTo>
                <a:close/>
                <a:moveTo>
                  <a:pt x="253" y="265"/>
                </a:moveTo>
                <a:cubicBezTo>
                  <a:pt x="269" y="256"/>
                  <a:pt x="266" y="256"/>
                  <a:pt x="264" y="268"/>
                </a:cubicBezTo>
                <a:cubicBezTo>
                  <a:pt x="250" y="274"/>
                  <a:pt x="251" y="275"/>
                  <a:pt x="253" y="265"/>
                </a:cubicBezTo>
                <a:close/>
                <a:moveTo>
                  <a:pt x="268" y="328"/>
                </a:moveTo>
                <a:cubicBezTo>
                  <a:pt x="264" y="339"/>
                  <a:pt x="265" y="338"/>
                  <a:pt x="263" y="339"/>
                </a:cubicBezTo>
                <a:cubicBezTo>
                  <a:pt x="262" y="329"/>
                  <a:pt x="262" y="330"/>
                  <a:pt x="268" y="328"/>
                </a:cubicBezTo>
                <a:close/>
                <a:moveTo>
                  <a:pt x="272" y="348"/>
                </a:moveTo>
                <a:cubicBezTo>
                  <a:pt x="267" y="350"/>
                  <a:pt x="267" y="350"/>
                  <a:pt x="267" y="350"/>
                </a:cubicBezTo>
                <a:cubicBezTo>
                  <a:pt x="272" y="339"/>
                  <a:pt x="271" y="342"/>
                  <a:pt x="272" y="348"/>
                </a:cubicBezTo>
                <a:close/>
                <a:moveTo>
                  <a:pt x="271" y="319"/>
                </a:moveTo>
                <a:cubicBezTo>
                  <a:pt x="268" y="320"/>
                  <a:pt x="266" y="321"/>
                  <a:pt x="263" y="322"/>
                </a:cubicBezTo>
                <a:cubicBezTo>
                  <a:pt x="264" y="314"/>
                  <a:pt x="265" y="307"/>
                  <a:pt x="266" y="299"/>
                </a:cubicBezTo>
                <a:cubicBezTo>
                  <a:pt x="279" y="292"/>
                  <a:pt x="272" y="293"/>
                  <a:pt x="271" y="319"/>
                </a:cubicBezTo>
                <a:close/>
                <a:moveTo>
                  <a:pt x="268" y="288"/>
                </a:moveTo>
                <a:cubicBezTo>
                  <a:pt x="269" y="282"/>
                  <a:pt x="267" y="285"/>
                  <a:pt x="277" y="281"/>
                </a:cubicBezTo>
                <a:cubicBezTo>
                  <a:pt x="276" y="285"/>
                  <a:pt x="277" y="284"/>
                  <a:pt x="268" y="288"/>
                </a:cubicBezTo>
                <a:close/>
                <a:moveTo>
                  <a:pt x="275" y="253"/>
                </a:moveTo>
                <a:cubicBezTo>
                  <a:pt x="287" y="247"/>
                  <a:pt x="285" y="247"/>
                  <a:pt x="282" y="259"/>
                </a:cubicBezTo>
                <a:cubicBezTo>
                  <a:pt x="271" y="264"/>
                  <a:pt x="273" y="266"/>
                  <a:pt x="275" y="253"/>
                </a:cubicBezTo>
                <a:close/>
                <a:moveTo>
                  <a:pt x="277" y="325"/>
                </a:moveTo>
                <a:cubicBezTo>
                  <a:pt x="286" y="322"/>
                  <a:pt x="286" y="322"/>
                  <a:pt x="283" y="330"/>
                </a:cubicBezTo>
                <a:cubicBezTo>
                  <a:pt x="283" y="330"/>
                  <a:pt x="284" y="329"/>
                  <a:pt x="277" y="332"/>
                </a:cubicBezTo>
                <a:cubicBezTo>
                  <a:pt x="277" y="330"/>
                  <a:pt x="277" y="327"/>
                  <a:pt x="277" y="325"/>
                </a:cubicBezTo>
                <a:close/>
                <a:moveTo>
                  <a:pt x="285" y="290"/>
                </a:moveTo>
                <a:cubicBezTo>
                  <a:pt x="297" y="285"/>
                  <a:pt x="295" y="282"/>
                  <a:pt x="288" y="310"/>
                </a:cubicBezTo>
                <a:cubicBezTo>
                  <a:pt x="276" y="317"/>
                  <a:pt x="278" y="320"/>
                  <a:pt x="285" y="290"/>
                </a:cubicBezTo>
                <a:close/>
                <a:moveTo>
                  <a:pt x="298" y="320"/>
                </a:moveTo>
                <a:cubicBezTo>
                  <a:pt x="294" y="325"/>
                  <a:pt x="295" y="324"/>
                  <a:pt x="291" y="326"/>
                </a:cubicBezTo>
                <a:cubicBezTo>
                  <a:pt x="293" y="319"/>
                  <a:pt x="291" y="321"/>
                  <a:pt x="298" y="320"/>
                </a:cubicBezTo>
                <a:close/>
                <a:moveTo>
                  <a:pt x="296" y="335"/>
                </a:moveTo>
                <a:cubicBezTo>
                  <a:pt x="303" y="333"/>
                  <a:pt x="303" y="332"/>
                  <a:pt x="294" y="337"/>
                </a:cubicBezTo>
                <a:lnTo>
                  <a:pt x="296" y="335"/>
                </a:lnTo>
                <a:close/>
                <a:moveTo>
                  <a:pt x="298" y="314"/>
                </a:moveTo>
                <a:cubicBezTo>
                  <a:pt x="303" y="311"/>
                  <a:pt x="302" y="311"/>
                  <a:pt x="301" y="313"/>
                </a:cubicBezTo>
                <a:lnTo>
                  <a:pt x="298" y="314"/>
                </a:lnTo>
                <a:close/>
                <a:moveTo>
                  <a:pt x="296" y="306"/>
                </a:moveTo>
                <a:cubicBezTo>
                  <a:pt x="302" y="280"/>
                  <a:pt x="300" y="284"/>
                  <a:pt x="305" y="282"/>
                </a:cubicBezTo>
                <a:cubicBezTo>
                  <a:pt x="302" y="306"/>
                  <a:pt x="305" y="301"/>
                  <a:pt x="296" y="306"/>
                </a:cubicBezTo>
                <a:close/>
                <a:moveTo>
                  <a:pt x="292" y="254"/>
                </a:moveTo>
                <a:cubicBezTo>
                  <a:pt x="295" y="242"/>
                  <a:pt x="293" y="245"/>
                  <a:pt x="307" y="239"/>
                </a:cubicBezTo>
                <a:cubicBezTo>
                  <a:pt x="302" y="252"/>
                  <a:pt x="306" y="247"/>
                  <a:pt x="292" y="254"/>
                </a:cubicBezTo>
                <a:close/>
                <a:moveTo>
                  <a:pt x="297" y="234"/>
                </a:moveTo>
                <a:cubicBezTo>
                  <a:pt x="297" y="232"/>
                  <a:pt x="295" y="234"/>
                  <a:pt x="311" y="226"/>
                </a:cubicBezTo>
                <a:cubicBezTo>
                  <a:pt x="310" y="230"/>
                  <a:pt x="312" y="227"/>
                  <a:pt x="297" y="234"/>
                </a:cubicBezTo>
                <a:close/>
                <a:moveTo>
                  <a:pt x="313" y="281"/>
                </a:moveTo>
                <a:cubicBezTo>
                  <a:pt x="322" y="279"/>
                  <a:pt x="325" y="275"/>
                  <a:pt x="314" y="295"/>
                </a:cubicBezTo>
                <a:cubicBezTo>
                  <a:pt x="311" y="297"/>
                  <a:pt x="311" y="297"/>
                  <a:pt x="311" y="297"/>
                </a:cubicBezTo>
                <a:cubicBezTo>
                  <a:pt x="311" y="292"/>
                  <a:pt x="312" y="286"/>
                  <a:pt x="313" y="281"/>
                </a:cubicBezTo>
                <a:close/>
                <a:moveTo>
                  <a:pt x="316" y="192"/>
                </a:moveTo>
                <a:cubicBezTo>
                  <a:pt x="302" y="199"/>
                  <a:pt x="305" y="199"/>
                  <a:pt x="307" y="190"/>
                </a:cubicBezTo>
                <a:cubicBezTo>
                  <a:pt x="318" y="186"/>
                  <a:pt x="316" y="187"/>
                  <a:pt x="316" y="192"/>
                </a:cubicBezTo>
                <a:close/>
                <a:moveTo>
                  <a:pt x="310" y="176"/>
                </a:moveTo>
                <a:cubicBezTo>
                  <a:pt x="320" y="171"/>
                  <a:pt x="318" y="170"/>
                  <a:pt x="317" y="178"/>
                </a:cubicBezTo>
                <a:cubicBezTo>
                  <a:pt x="308" y="181"/>
                  <a:pt x="309" y="182"/>
                  <a:pt x="310" y="176"/>
                </a:cubicBezTo>
                <a:close/>
                <a:moveTo>
                  <a:pt x="311" y="166"/>
                </a:moveTo>
                <a:cubicBezTo>
                  <a:pt x="312" y="164"/>
                  <a:pt x="312" y="164"/>
                  <a:pt x="312" y="164"/>
                </a:cubicBezTo>
                <a:cubicBezTo>
                  <a:pt x="322" y="162"/>
                  <a:pt x="321" y="161"/>
                  <a:pt x="311" y="166"/>
                </a:cubicBezTo>
                <a:close/>
                <a:moveTo>
                  <a:pt x="314" y="106"/>
                </a:moveTo>
                <a:cubicBezTo>
                  <a:pt x="311" y="106"/>
                  <a:pt x="311" y="106"/>
                  <a:pt x="311" y="106"/>
                </a:cubicBezTo>
                <a:cubicBezTo>
                  <a:pt x="315" y="98"/>
                  <a:pt x="314" y="99"/>
                  <a:pt x="314" y="106"/>
                </a:cubicBezTo>
                <a:close/>
                <a:moveTo>
                  <a:pt x="303" y="123"/>
                </a:moveTo>
                <a:cubicBezTo>
                  <a:pt x="314" y="116"/>
                  <a:pt x="312" y="118"/>
                  <a:pt x="312" y="118"/>
                </a:cubicBezTo>
                <a:cubicBezTo>
                  <a:pt x="310" y="139"/>
                  <a:pt x="313" y="134"/>
                  <a:pt x="298" y="138"/>
                </a:cubicBezTo>
                <a:cubicBezTo>
                  <a:pt x="299" y="132"/>
                  <a:pt x="298" y="134"/>
                  <a:pt x="303" y="123"/>
                </a:cubicBezTo>
                <a:close/>
                <a:moveTo>
                  <a:pt x="307" y="146"/>
                </a:moveTo>
                <a:cubicBezTo>
                  <a:pt x="303" y="161"/>
                  <a:pt x="307" y="156"/>
                  <a:pt x="295" y="160"/>
                </a:cubicBezTo>
                <a:cubicBezTo>
                  <a:pt x="296" y="150"/>
                  <a:pt x="294" y="153"/>
                  <a:pt x="307" y="146"/>
                </a:cubicBezTo>
                <a:close/>
                <a:moveTo>
                  <a:pt x="295" y="101"/>
                </a:moveTo>
                <a:cubicBezTo>
                  <a:pt x="294" y="112"/>
                  <a:pt x="295" y="110"/>
                  <a:pt x="289" y="112"/>
                </a:cubicBezTo>
                <a:cubicBezTo>
                  <a:pt x="290" y="102"/>
                  <a:pt x="288" y="105"/>
                  <a:pt x="295" y="101"/>
                </a:cubicBezTo>
                <a:close/>
                <a:moveTo>
                  <a:pt x="288" y="120"/>
                </a:moveTo>
                <a:cubicBezTo>
                  <a:pt x="290" y="120"/>
                  <a:pt x="291" y="119"/>
                  <a:pt x="293" y="118"/>
                </a:cubicBezTo>
                <a:cubicBezTo>
                  <a:pt x="293" y="122"/>
                  <a:pt x="293" y="120"/>
                  <a:pt x="288" y="124"/>
                </a:cubicBezTo>
                <a:lnTo>
                  <a:pt x="288" y="120"/>
                </a:lnTo>
                <a:close/>
                <a:moveTo>
                  <a:pt x="292" y="130"/>
                </a:moveTo>
                <a:cubicBezTo>
                  <a:pt x="290" y="142"/>
                  <a:pt x="291" y="140"/>
                  <a:pt x="286" y="141"/>
                </a:cubicBezTo>
                <a:cubicBezTo>
                  <a:pt x="287" y="132"/>
                  <a:pt x="286" y="133"/>
                  <a:pt x="292" y="130"/>
                </a:cubicBezTo>
                <a:close/>
                <a:moveTo>
                  <a:pt x="287" y="199"/>
                </a:moveTo>
                <a:cubicBezTo>
                  <a:pt x="302" y="192"/>
                  <a:pt x="299" y="193"/>
                  <a:pt x="298" y="201"/>
                </a:cubicBezTo>
                <a:cubicBezTo>
                  <a:pt x="281" y="209"/>
                  <a:pt x="284" y="209"/>
                  <a:pt x="287" y="199"/>
                </a:cubicBezTo>
                <a:close/>
                <a:moveTo>
                  <a:pt x="283" y="158"/>
                </a:moveTo>
                <a:cubicBezTo>
                  <a:pt x="286" y="157"/>
                  <a:pt x="285" y="156"/>
                  <a:pt x="284" y="164"/>
                </a:cubicBezTo>
                <a:cubicBezTo>
                  <a:pt x="282" y="165"/>
                  <a:pt x="282" y="166"/>
                  <a:pt x="283" y="158"/>
                </a:cubicBezTo>
                <a:close/>
                <a:moveTo>
                  <a:pt x="281" y="174"/>
                </a:moveTo>
                <a:cubicBezTo>
                  <a:pt x="279" y="184"/>
                  <a:pt x="280" y="182"/>
                  <a:pt x="278" y="183"/>
                </a:cubicBezTo>
                <a:cubicBezTo>
                  <a:pt x="281" y="173"/>
                  <a:pt x="279" y="175"/>
                  <a:pt x="281" y="174"/>
                </a:cubicBezTo>
                <a:close/>
                <a:moveTo>
                  <a:pt x="280" y="128"/>
                </a:moveTo>
                <a:cubicBezTo>
                  <a:pt x="278" y="129"/>
                  <a:pt x="278" y="129"/>
                  <a:pt x="278" y="129"/>
                </a:cubicBezTo>
                <a:cubicBezTo>
                  <a:pt x="279" y="124"/>
                  <a:pt x="280" y="121"/>
                  <a:pt x="280" y="128"/>
                </a:cubicBezTo>
                <a:close/>
                <a:moveTo>
                  <a:pt x="277" y="53"/>
                </a:moveTo>
                <a:cubicBezTo>
                  <a:pt x="278" y="52"/>
                  <a:pt x="278" y="50"/>
                  <a:pt x="277" y="66"/>
                </a:cubicBezTo>
                <a:cubicBezTo>
                  <a:pt x="273" y="66"/>
                  <a:pt x="272" y="66"/>
                  <a:pt x="267" y="67"/>
                </a:cubicBezTo>
                <a:cubicBezTo>
                  <a:pt x="270" y="62"/>
                  <a:pt x="272" y="58"/>
                  <a:pt x="277" y="53"/>
                </a:cubicBezTo>
                <a:close/>
                <a:moveTo>
                  <a:pt x="275" y="79"/>
                </a:moveTo>
                <a:cubicBezTo>
                  <a:pt x="263" y="97"/>
                  <a:pt x="273" y="90"/>
                  <a:pt x="258" y="96"/>
                </a:cubicBezTo>
                <a:cubicBezTo>
                  <a:pt x="260" y="87"/>
                  <a:pt x="255" y="90"/>
                  <a:pt x="275" y="79"/>
                </a:cubicBezTo>
                <a:close/>
                <a:moveTo>
                  <a:pt x="242" y="53"/>
                </a:moveTo>
                <a:cubicBezTo>
                  <a:pt x="246" y="52"/>
                  <a:pt x="246" y="52"/>
                  <a:pt x="246" y="52"/>
                </a:cubicBezTo>
                <a:cubicBezTo>
                  <a:pt x="244" y="54"/>
                  <a:pt x="245" y="53"/>
                  <a:pt x="242" y="56"/>
                </a:cubicBezTo>
                <a:lnTo>
                  <a:pt x="242" y="53"/>
                </a:lnTo>
                <a:close/>
                <a:moveTo>
                  <a:pt x="240" y="73"/>
                </a:moveTo>
                <a:cubicBezTo>
                  <a:pt x="245" y="63"/>
                  <a:pt x="246" y="64"/>
                  <a:pt x="257" y="56"/>
                </a:cubicBezTo>
                <a:cubicBezTo>
                  <a:pt x="257" y="61"/>
                  <a:pt x="256" y="66"/>
                  <a:pt x="256" y="71"/>
                </a:cubicBezTo>
                <a:cubicBezTo>
                  <a:pt x="237" y="78"/>
                  <a:pt x="240" y="80"/>
                  <a:pt x="240" y="73"/>
                </a:cubicBezTo>
                <a:close/>
                <a:moveTo>
                  <a:pt x="247" y="100"/>
                </a:moveTo>
                <a:cubicBezTo>
                  <a:pt x="235" y="105"/>
                  <a:pt x="235" y="108"/>
                  <a:pt x="237" y="98"/>
                </a:cubicBezTo>
                <a:cubicBezTo>
                  <a:pt x="254" y="90"/>
                  <a:pt x="250" y="90"/>
                  <a:pt x="247" y="100"/>
                </a:cubicBezTo>
                <a:close/>
                <a:moveTo>
                  <a:pt x="237" y="34"/>
                </a:moveTo>
                <a:cubicBezTo>
                  <a:pt x="237" y="46"/>
                  <a:pt x="238" y="44"/>
                  <a:pt x="229" y="46"/>
                </a:cubicBezTo>
                <a:cubicBezTo>
                  <a:pt x="232" y="42"/>
                  <a:pt x="234" y="37"/>
                  <a:pt x="237" y="34"/>
                </a:cubicBezTo>
                <a:close/>
                <a:moveTo>
                  <a:pt x="237" y="53"/>
                </a:moveTo>
                <a:cubicBezTo>
                  <a:pt x="236" y="62"/>
                  <a:pt x="238" y="59"/>
                  <a:pt x="217" y="70"/>
                </a:cubicBezTo>
                <a:cubicBezTo>
                  <a:pt x="223" y="55"/>
                  <a:pt x="221" y="56"/>
                  <a:pt x="237" y="53"/>
                </a:cubicBezTo>
                <a:close/>
                <a:moveTo>
                  <a:pt x="212" y="60"/>
                </a:moveTo>
                <a:cubicBezTo>
                  <a:pt x="216" y="59"/>
                  <a:pt x="216" y="59"/>
                  <a:pt x="216" y="59"/>
                </a:cubicBezTo>
                <a:cubicBezTo>
                  <a:pt x="209" y="76"/>
                  <a:pt x="209" y="79"/>
                  <a:pt x="212" y="60"/>
                </a:cubicBezTo>
                <a:close/>
                <a:moveTo>
                  <a:pt x="223" y="104"/>
                </a:moveTo>
                <a:cubicBezTo>
                  <a:pt x="220" y="114"/>
                  <a:pt x="223" y="111"/>
                  <a:pt x="210" y="118"/>
                </a:cubicBezTo>
                <a:cubicBezTo>
                  <a:pt x="210" y="109"/>
                  <a:pt x="207" y="111"/>
                  <a:pt x="223" y="104"/>
                </a:cubicBezTo>
                <a:close/>
                <a:moveTo>
                  <a:pt x="218" y="123"/>
                </a:moveTo>
                <a:cubicBezTo>
                  <a:pt x="215" y="134"/>
                  <a:pt x="218" y="131"/>
                  <a:pt x="209" y="135"/>
                </a:cubicBezTo>
                <a:cubicBezTo>
                  <a:pt x="210" y="125"/>
                  <a:pt x="207" y="128"/>
                  <a:pt x="218" y="123"/>
                </a:cubicBezTo>
                <a:close/>
                <a:moveTo>
                  <a:pt x="209" y="42"/>
                </a:moveTo>
                <a:cubicBezTo>
                  <a:pt x="207" y="56"/>
                  <a:pt x="207" y="53"/>
                  <a:pt x="201" y="55"/>
                </a:cubicBezTo>
                <a:cubicBezTo>
                  <a:pt x="201" y="55"/>
                  <a:pt x="203" y="50"/>
                  <a:pt x="209" y="42"/>
                </a:cubicBezTo>
                <a:close/>
                <a:moveTo>
                  <a:pt x="193" y="48"/>
                </a:moveTo>
                <a:cubicBezTo>
                  <a:pt x="195" y="47"/>
                  <a:pt x="197" y="46"/>
                  <a:pt x="199" y="45"/>
                </a:cubicBezTo>
                <a:cubicBezTo>
                  <a:pt x="190" y="61"/>
                  <a:pt x="190" y="65"/>
                  <a:pt x="193" y="48"/>
                </a:cubicBezTo>
                <a:close/>
                <a:moveTo>
                  <a:pt x="195" y="67"/>
                </a:moveTo>
                <a:cubicBezTo>
                  <a:pt x="209" y="61"/>
                  <a:pt x="206" y="59"/>
                  <a:pt x="204" y="77"/>
                </a:cubicBezTo>
                <a:cubicBezTo>
                  <a:pt x="185" y="85"/>
                  <a:pt x="185" y="88"/>
                  <a:pt x="195" y="67"/>
                </a:cubicBezTo>
                <a:close/>
                <a:moveTo>
                  <a:pt x="202" y="88"/>
                </a:moveTo>
                <a:cubicBezTo>
                  <a:pt x="200" y="95"/>
                  <a:pt x="203" y="92"/>
                  <a:pt x="186" y="99"/>
                </a:cubicBezTo>
                <a:cubicBezTo>
                  <a:pt x="186" y="99"/>
                  <a:pt x="186" y="101"/>
                  <a:pt x="187" y="94"/>
                </a:cubicBezTo>
                <a:cubicBezTo>
                  <a:pt x="192" y="92"/>
                  <a:pt x="197" y="90"/>
                  <a:pt x="202" y="88"/>
                </a:cubicBezTo>
                <a:close/>
                <a:moveTo>
                  <a:pt x="188" y="29"/>
                </a:moveTo>
                <a:cubicBezTo>
                  <a:pt x="187" y="35"/>
                  <a:pt x="187" y="35"/>
                  <a:pt x="187" y="35"/>
                </a:cubicBezTo>
                <a:cubicBezTo>
                  <a:pt x="182" y="36"/>
                  <a:pt x="177" y="40"/>
                  <a:pt x="188" y="29"/>
                </a:cubicBezTo>
                <a:close/>
                <a:moveTo>
                  <a:pt x="173" y="57"/>
                </a:moveTo>
                <a:cubicBezTo>
                  <a:pt x="188" y="51"/>
                  <a:pt x="186" y="49"/>
                  <a:pt x="184" y="62"/>
                </a:cubicBezTo>
                <a:cubicBezTo>
                  <a:pt x="170" y="68"/>
                  <a:pt x="172" y="70"/>
                  <a:pt x="173" y="57"/>
                </a:cubicBezTo>
                <a:close/>
                <a:moveTo>
                  <a:pt x="182" y="72"/>
                </a:moveTo>
                <a:cubicBezTo>
                  <a:pt x="180" y="90"/>
                  <a:pt x="183" y="86"/>
                  <a:pt x="169" y="91"/>
                </a:cubicBezTo>
                <a:cubicBezTo>
                  <a:pt x="172" y="74"/>
                  <a:pt x="168" y="79"/>
                  <a:pt x="182" y="72"/>
                </a:cubicBezTo>
                <a:close/>
                <a:moveTo>
                  <a:pt x="167" y="38"/>
                </a:moveTo>
                <a:cubicBezTo>
                  <a:pt x="167" y="44"/>
                  <a:pt x="170" y="41"/>
                  <a:pt x="154" y="49"/>
                </a:cubicBezTo>
                <a:cubicBezTo>
                  <a:pt x="157" y="43"/>
                  <a:pt x="154" y="45"/>
                  <a:pt x="167" y="38"/>
                </a:cubicBezTo>
                <a:close/>
                <a:moveTo>
                  <a:pt x="152" y="36"/>
                </a:moveTo>
                <a:cubicBezTo>
                  <a:pt x="150" y="38"/>
                  <a:pt x="150" y="38"/>
                  <a:pt x="150" y="38"/>
                </a:cubicBezTo>
                <a:lnTo>
                  <a:pt x="152" y="36"/>
                </a:lnTo>
                <a:close/>
                <a:moveTo>
                  <a:pt x="150" y="86"/>
                </a:moveTo>
                <a:cubicBezTo>
                  <a:pt x="154" y="85"/>
                  <a:pt x="153" y="83"/>
                  <a:pt x="148" y="100"/>
                </a:cubicBezTo>
                <a:cubicBezTo>
                  <a:pt x="146" y="101"/>
                  <a:pt x="146" y="103"/>
                  <a:pt x="150" y="86"/>
                </a:cubicBezTo>
                <a:close/>
                <a:moveTo>
                  <a:pt x="144" y="111"/>
                </a:moveTo>
                <a:cubicBezTo>
                  <a:pt x="146" y="111"/>
                  <a:pt x="146" y="110"/>
                  <a:pt x="144" y="118"/>
                </a:cubicBezTo>
                <a:cubicBezTo>
                  <a:pt x="144" y="118"/>
                  <a:pt x="143" y="120"/>
                  <a:pt x="144" y="111"/>
                </a:cubicBezTo>
                <a:close/>
                <a:moveTo>
                  <a:pt x="142" y="26"/>
                </a:moveTo>
                <a:cubicBezTo>
                  <a:pt x="143" y="32"/>
                  <a:pt x="143" y="31"/>
                  <a:pt x="134" y="35"/>
                </a:cubicBezTo>
                <a:cubicBezTo>
                  <a:pt x="137" y="31"/>
                  <a:pt x="139" y="29"/>
                  <a:pt x="142" y="26"/>
                </a:cubicBezTo>
                <a:close/>
                <a:moveTo>
                  <a:pt x="142" y="40"/>
                </a:moveTo>
                <a:cubicBezTo>
                  <a:pt x="142" y="43"/>
                  <a:pt x="145" y="40"/>
                  <a:pt x="125" y="51"/>
                </a:cubicBezTo>
                <a:cubicBezTo>
                  <a:pt x="126" y="45"/>
                  <a:pt x="125" y="47"/>
                  <a:pt x="142" y="40"/>
                </a:cubicBezTo>
                <a:close/>
                <a:moveTo>
                  <a:pt x="125" y="61"/>
                </a:moveTo>
                <a:cubicBezTo>
                  <a:pt x="130" y="58"/>
                  <a:pt x="136" y="55"/>
                  <a:pt x="142" y="52"/>
                </a:cubicBezTo>
                <a:cubicBezTo>
                  <a:pt x="141" y="55"/>
                  <a:pt x="141" y="55"/>
                  <a:pt x="141" y="55"/>
                </a:cubicBezTo>
                <a:cubicBezTo>
                  <a:pt x="136" y="58"/>
                  <a:pt x="130" y="60"/>
                  <a:pt x="124" y="63"/>
                </a:cubicBezTo>
                <a:lnTo>
                  <a:pt x="125" y="61"/>
                </a:lnTo>
                <a:close/>
                <a:moveTo>
                  <a:pt x="123" y="79"/>
                </a:moveTo>
                <a:cubicBezTo>
                  <a:pt x="128" y="77"/>
                  <a:pt x="127" y="78"/>
                  <a:pt x="127" y="78"/>
                </a:cubicBezTo>
                <a:cubicBezTo>
                  <a:pt x="124" y="90"/>
                  <a:pt x="126" y="87"/>
                  <a:pt x="121" y="89"/>
                </a:cubicBezTo>
                <a:cubicBezTo>
                  <a:pt x="122" y="82"/>
                  <a:pt x="122" y="86"/>
                  <a:pt x="123" y="79"/>
                </a:cubicBezTo>
                <a:close/>
                <a:moveTo>
                  <a:pt x="122" y="98"/>
                </a:moveTo>
                <a:cubicBezTo>
                  <a:pt x="121" y="103"/>
                  <a:pt x="120" y="108"/>
                  <a:pt x="119" y="112"/>
                </a:cubicBezTo>
                <a:cubicBezTo>
                  <a:pt x="116" y="114"/>
                  <a:pt x="116" y="114"/>
                  <a:pt x="116" y="114"/>
                </a:cubicBezTo>
                <a:cubicBezTo>
                  <a:pt x="121" y="97"/>
                  <a:pt x="118" y="100"/>
                  <a:pt x="122" y="98"/>
                </a:cubicBezTo>
                <a:close/>
                <a:moveTo>
                  <a:pt x="118" y="33"/>
                </a:moveTo>
                <a:cubicBezTo>
                  <a:pt x="118" y="43"/>
                  <a:pt x="119" y="41"/>
                  <a:pt x="109" y="45"/>
                </a:cubicBezTo>
                <a:cubicBezTo>
                  <a:pt x="112" y="40"/>
                  <a:pt x="115" y="36"/>
                  <a:pt x="118" y="33"/>
                </a:cubicBezTo>
                <a:close/>
                <a:moveTo>
                  <a:pt x="103" y="54"/>
                </a:moveTo>
                <a:cubicBezTo>
                  <a:pt x="118" y="50"/>
                  <a:pt x="117" y="48"/>
                  <a:pt x="113" y="57"/>
                </a:cubicBezTo>
                <a:cubicBezTo>
                  <a:pt x="97" y="67"/>
                  <a:pt x="94" y="72"/>
                  <a:pt x="103" y="54"/>
                </a:cubicBezTo>
                <a:close/>
                <a:moveTo>
                  <a:pt x="113" y="142"/>
                </a:moveTo>
                <a:cubicBezTo>
                  <a:pt x="112" y="150"/>
                  <a:pt x="116" y="145"/>
                  <a:pt x="92" y="158"/>
                </a:cubicBezTo>
                <a:cubicBezTo>
                  <a:pt x="95" y="149"/>
                  <a:pt x="91" y="153"/>
                  <a:pt x="113" y="142"/>
                </a:cubicBezTo>
                <a:close/>
                <a:moveTo>
                  <a:pt x="107" y="275"/>
                </a:moveTo>
                <a:cubicBezTo>
                  <a:pt x="107" y="284"/>
                  <a:pt x="108" y="282"/>
                  <a:pt x="103" y="285"/>
                </a:cubicBezTo>
                <a:cubicBezTo>
                  <a:pt x="103" y="276"/>
                  <a:pt x="101" y="278"/>
                  <a:pt x="107" y="275"/>
                </a:cubicBezTo>
                <a:close/>
                <a:moveTo>
                  <a:pt x="103" y="268"/>
                </a:moveTo>
                <a:cubicBezTo>
                  <a:pt x="104" y="266"/>
                  <a:pt x="103" y="267"/>
                  <a:pt x="106" y="265"/>
                </a:cubicBezTo>
                <a:cubicBezTo>
                  <a:pt x="108" y="266"/>
                  <a:pt x="109" y="265"/>
                  <a:pt x="103" y="268"/>
                </a:cubicBezTo>
                <a:close/>
                <a:moveTo>
                  <a:pt x="107" y="292"/>
                </a:moveTo>
                <a:cubicBezTo>
                  <a:pt x="106" y="302"/>
                  <a:pt x="108" y="300"/>
                  <a:pt x="100" y="307"/>
                </a:cubicBezTo>
                <a:cubicBezTo>
                  <a:pt x="102" y="292"/>
                  <a:pt x="101" y="295"/>
                  <a:pt x="107" y="292"/>
                </a:cubicBezTo>
                <a:close/>
                <a:moveTo>
                  <a:pt x="108" y="331"/>
                </a:moveTo>
                <a:cubicBezTo>
                  <a:pt x="114" y="327"/>
                  <a:pt x="113" y="326"/>
                  <a:pt x="114" y="335"/>
                </a:cubicBezTo>
                <a:cubicBezTo>
                  <a:pt x="104" y="339"/>
                  <a:pt x="106" y="340"/>
                  <a:pt x="108" y="331"/>
                </a:cubicBezTo>
                <a:close/>
                <a:moveTo>
                  <a:pt x="109" y="321"/>
                </a:moveTo>
                <a:cubicBezTo>
                  <a:pt x="110" y="316"/>
                  <a:pt x="109" y="318"/>
                  <a:pt x="114" y="315"/>
                </a:cubicBezTo>
                <a:cubicBezTo>
                  <a:pt x="114" y="319"/>
                  <a:pt x="114" y="319"/>
                  <a:pt x="114" y="319"/>
                </a:cubicBezTo>
                <a:cubicBezTo>
                  <a:pt x="112" y="320"/>
                  <a:pt x="111" y="321"/>
                  <a:pt x="109" y="321"/>
                </a:cubicBezTo>
                <a:close/>
                <a:moveTo>
                  <a:pt x="111" y="308"/>
                </a:moveTo>
                <a:cubicBezTo>
                  <a:pt x="112" y="307"/>
                  <a:pt x="113" y="306"/>
                  <a:pt x="115" y="305"/>
                </a:cubicBezTo>
                <a:cubicBezTo>
                  <a:pt x="115" y="307"/>
                  <a:pt x="115" y="306"/>
                  <a:pt x="111" y="308"/>
                </a:cubicBezTo>
                <a:close/>
                <a:moveTo>
                  <a:pt x="110" y="158"/>
                </a:moveTo>
                <a:cubicBezTo>
                  <a:pt x="108" y="172"/>
                  <a:pt x="111" y="168"/>
                  <a:pt x="87" y="180"/>
                </a:cubicBezTo>
                <a:cubicBezTo>
                  <a:pt x="88" y="168"/>
                  <a:pt x="86" y="171"/>
                  <a:pt x="110" y="158"/>
                </a:cubicBezTo>
                <a:close/>
                <a:moveTo>
                  <a:pt x="89" y="57"/>
                </a:moveTo>
                <a:cubicBezTo>
                  <a:pt x="89" y="57"/>
                  <a:pt x="90" y="58"/>
                  <a:pt x="88" y="60"/>
                </a:cubicBezTo>
                <a:cubicBezTo>
                  <a:pt x="90" y="58"/>
                  <a:pt x="89" y="57"/>
                  <a:pt x="89" y="57"/>
                </a:cubicBezTo>
                <a:close/>
                <a:moveTo>
                  <a:pt x="90" y="64"/>
                </a:moveTo>
                <a:cubicBezTo>
                  <a:pt x="86" y="72"/>
                  <a:pt x="86" y="73"/>
                  <a:pt x="85" y="75"/>
                </a:cubicBezTo>
                <a:cubicBezTo>
                  <a:pt x="79" y="80"/>
                  <a:pt x="76" y="81"/>
                  <a:pt x="81" y="87"/>
                </a:cubicBezTo>
                <a:cubicBezTo>
                  <a:pt x="79" y="95"/>
                  <a:pt x="81" y="92"/>
                  <a:pt x="75" y="96"/>
                </a:cubicBezTo>
                <a:cubicBezTo>
                  <a:pt x="75" y="83"/>
                  <a:pt x="73" y="81"/>
                  <a:pt x="90" y="64"/>
                </a:cubicBezTo>
                <a:close/>
                <a:moveTo>
                  <a:pt x="85" y="129"/>
                </a:moveTo>
                <a:cubicBezTo>
                  <a:pt x="78" y="133"/>
                  <a:pt x="80" y="134"/>
                  <a:pt x="87" y="117"/>
                </a:cubicBezTo>
                <a:cubicBezTo>
                  <a:pt x="86" y="121"/>
                  <a:pt x="85" y="125"/>
                  <a:pt x="85" y="129"/>
                </a:cubicBezTo>
                <a:close/>
                <a:moveTo>
                  <a:pt x="85" y="223"/>
                </a:moveTo>
                <a:cubicBezTo>
                  <a:pt x="85" y="223"/>
                  <a:pt x="85" y="226"/>
                  <a:pt x="84" y="229"/>
                </a:cubicBezTo>
                <a:cubicBezTo>
                  <a:pt x="85" y="227"/>
                  <a:pt x="85" y="225"/>
                  <a:pt x="85" y="223"/>
                </a:cubicBezTo>
                <a:close/>
                <a:moveTo>
                  <a:pt x="84" y="237"/>
                </a:moveTo>
                <a:cubicBezTo>
                  <a:pt x="84" y="241"/>
                  <a:pt x="84" y="242"/>
                  <a:pt x="84" y="245"/>
                </a:cubicBezTo>
                <a:cubicBezTo>
                  <a:pt x="84" y="245"/>
                  <a:pt x="84" y="240"/>
                  <a:pt x="84" y="237"/>
                </a:cubicBezTo>
                <a:close/>
                <a:moveTo>
                  <a:pt x="76" y="180"/>
                </a:moveTo>
                <a:cubicBezTo>
                  <a:pt x="73" y="182"/>
                  <a:pt x="73" y="182"/>
                  <a:pt x="73" y="182"/>
                </a:cubicBezTo>
                <a:cubicBezTo>
                  <a:pt x="71" y="189"/>
                  <a:pt x="69" y="190"/>
                  <a:pt x="70" y="183"/>
                </a:cubicBezTo>
                <a:cubicBezTo>
                  <a:pt x="72" y="181"/>
                  <a:pt x="74" y="180"/>
                  <a:pt x="76" y="179"/>
                </a:cubicBezTo>
                <a:lnTo>
                  <a:pt x="76" y="180"/>
                </a:lnTo>
                <a:close/>
                <a:moveTo>
                  <a:pt x="79" y="266"/>
                </a:moveTo>
                <a:cubicBezTo>
                  <a:pt x="81" y="269"/>
                  <a:pt x="81" y="269"/>
                  <a:pt x="81" y="269"/>
                </a:cubicBezTo>
                <a:cubicBezTo>
                  <a:pt x="79" y="270"/>
                  <a:pt x="77" y="271"/>
                  <a:pt x="75" y="272"/>
                </a:cubicBezTo>
                <a:cubicBezTo>
                  <a:pt x="76" y="268"/>
                  <a:pt x="75" y="269"/>
                  <a:pt x="79" y="266"/>
                </a:cubicBezTo>
                <a:close/>
                <a:moveTo>
                  <a:pt x="75" y="228"/>
                </a:moveTo>
                <a:cubicBezTo>
                  <a:pt x="75" y="236"/>
                  <a:pt x="75" y="234"/>
                  <a:pt x="71" y="237"/>
                </a:cubicBezTo>
                <a:cubicBezTo>
                  <a:pt x="72" y="228"/>
                  <a:pt x="71" y="230"/>
                  <a:pt x="75" y="228"/>
                </a:cubicBezTo>
                <a:close/>
                <a:moveTo>
                  <a:pt x="82" y="278"/>
                </a:moveTo>
                <a:cubicBezTo>
                  <a:pt x="81" y="283"/>
                  <a:pt x="83" y="280"/>
                  <a:pt x="74" y="287"/>
                </a:cubicBezTo>
                <a:cubicBezTo>
                  <a:pt x="74" y="280"/>
                  <a:pt x="73" y="282"/>
                  <a:pt x="82" y="278"/>
                </a:cubicBezTo>
                <a:close/>
                <a:moveTo>
                  <a:pt x="75" y="150"/>
                </a:moveTo>
                <a:cubicBezTo>
                  <a:pt x="76" y="144"/>
                  <a:pt x="75" y="146"/>
                  <a:pt x="82" y="141"/>
                </a:cubicBezTo>
                <a:cubicBezTo>
                  <a:pt x="81" y="149"/>
                  <a:pt x="83" y="147"/>
                  <a:pt x="75" y="150"/>
                </a:cubicBezTo>
                <a:close/>
                <a:moveTo>
                  <a:pt x="76" y="106"/>
                </a:moveTo>
                <a:cubicBezTo>
                  <a:pt x="76" y="109"/>
                  <a:pt x="76" y="109"/>
                  <a:pt x="76" y="109"/>
                </a:cubicBezTo>
                <a:cubicBezTo>
                  <a:pt x="73" y="110"/>
                  <a:pt x="74" y="110"/>
                  <a:pt x="74" y="107"/>
                </a:cubicBezTo>
                <a:lnTo>
                  <a:pt x="76" y="106"/>
                </a:lnTo>
                <a:close/>
                <a:moveTo>
                  <a:pt x="79" y="166"/>
                </a:moveTo>
                <a:cubicBezTo>
                  <a:pt x="70" y="172"/>
                  <a:pt x="72" y="174"/>
                  <a:pt x="74" y="161"/>
                </a:cubicBezTo>
                <a:cubicBezTo>
                  <a:pt x="82" y="158"/>
                  <a:pt x="80" y="157"/>
                  <a:pt x="79" y="166"/>
                </a:cubicBezTo>
                <a:close/>
                <a:moveTo>
                  <a:pt x="73" y="119"/>
                </a:moveTo>
                <a:cubicBezTo>
                  <a:pt x="72" y="124"/>
                  <a:pt x="70" y="134"/>
                  <a:pt x="73" y="136"/>
                </a:cubicBezTo>
                <a:cubicBezTo>
                  <a:pt x="66" y="141"/>
                  <a:pt x="70" y="142"/>
                  <a:pt x="73" y="119"/>
                </a:cubicBezTo>
                <a:close/>
                <a:moveTo>
                  <a:pt x="66" y="152"/>
                </a:moveTo>
                <a:cubicBezTo>
                  <a:pt x="72" y="148"/>
                  <a:pt x="71" y="147"/>
                  <a:pt x="70" y="153"/>
                </a:cubicBezTo>
                <a:cubicBezTo>
                  <a:pt x="66" y="155"/>
                  <a:pt x="66" y="155"/>
                  <a:pt x="66" y="155"/>
                </a:cubicBezTo>
                <a:lnTo>
                  <a:pt x="66" y="152"/>
                </a:lnTo>
                <a:close/>
                <a:moveTo>
                  <a:pt x="68" y="284"/>
                </a:moveTo>
                <a:cubicBezTo>
                  <a:pt x="68" y="284"/>
                  <a:pt x="68" y="283"/>
                  <a:pt x="68" y="291"/>
                </a:cubicBezTo>
                <a:cubicBezTo>
                  <a:pt x="68" y="291"/>
                  <a:pt x="67" y="293"/>
                  <a:pt x="68" y="284"/>
                </a:cubicBezTo>
                <a:close/>
                <a:moveTo>
                  <a:pt x="68" y="302"/>
                </a:moveTo>
                <a:cubicBezTo>
                  <a:pt x="66" y="303"/>
                  <a:pt x="66" y="304"/>
                  <a:pt x="66" y="304"/>
                </a:cubicBezTo>
                <a:cubicBezTo>
                  <a:pt x="66" y="304"/>
                  <a:pt x="66" y="303"/>
                  <a:pt x="68" y="302"/>
                </a:cubicBezTo>
                <a:close/>
                <a:moveTo>
                  <a:pt x="67" y="210"/>
                </a:moveTo>
                <a:cubicBezTo>
                  <a:pt x="65" y="211"/>
                  <a:pt x="66" y="213"/>
                  <a:pt x="68" y="198"/>
                </a:cubicBezTo>
                <a:cubicBezTo>
                  <a:pt x="70" y="197"/>
                  <a:pt x="70" y="195"/>
                  <a:pt x="67" y="210"/>
                </a:cubicBezTo>
                <a:close/>
                <a:moveTo>
                  <a:pt x="65" y="80"/>
                </a:moveTo>
                <a:cubicBezTo>
                  <a:pt x="65" y="84"/>
                  <a:pt x="66" y="83"/>
                  <a:pt x="62" y="87"/>
                </a:cubicBezTo>
                <a:cubicBezTo>
                  <a:pt x="63" y="85"/>
                  <a:pt x="64" y="82"/>
                  <a:pt x="65" y="80"/>
                </a:cubicBezTo>
                <a:close/>
                <a:moveTo>
                  <a:pt x="62" y="93"/>
                </a:moveTo>
                <a:cubicBezTo>
                  <a:pt x="60" y="98"/>
                  <a:pt x="60" y="98"/>
                  <a:pt x="58" y="107"/>
                </a:cubicBezTo>
                <a:cubicBezTo>
                  <a:pt x="61" y="94"/>
                  <a:pt x="59" y="96"/>
                  <a:pt x="62" y="93"/>
                </a:cubicBezTo>
                <a:close/>
                <a:moveTo>
                  <a:pt x="59" y="167"/>
                </a:moveTo>
                <a:cubicBezTo>
                  <a:pt x="56" y="184"/>
                  <a:pt x="58" y="181"/>
                  <a:pt x="52" y="186"/>
                </a:cubicBezTo>
                <a:cubicBezTo>
                  <a:pt x="54" y="168"/>
                  <a:pt x="52" y="170"/>
                  <a:pt x="59" y="167"/>
                </a:cubicBezTo>
                <a:close/>
                <a:moveTo>
                  <a:pt x="58" y="256"/>
                </a:moveTo>
                <a:cubicBezTo>
                  <a:pt x="58" y="259"/>
                  <a:pt x="58" y="259"/>
                  <a:pt x="58" y="259"/>
                </a:cubicBezTo>
                <a:cubicBezTo>
                  <a:pt x="55" y="260"/>
                  <a:pt x="56" y="261"/>
                  <a:pt x="56" y="258"/>
                </a:cubicBezTo>
                <a:lnTo>
                  <a:pt x="58" y="256"/>
                </a:lnTo>
                <a:close/>
                <a:moveTo>
                  <a:pt x="18" y="183"/>
                </a:moveTo>
                <a:cubicBezTo>
                  <a:pt x="18" y="194"/>
                  <a:pt x="20" y="204"/>
                  <a:pt x="21" y="215"/>
                </a:cubicBezTo>
                <a:cubicBezTo>
                  <a:pt x="20" y="204"/>
                  <a:pt x="18" y="194"/>
                  <a:pt x="18" y="183"/>
                </a:cubicBezTo>
                <a:close/>
                <a:moveTo>
                  <a:pt x="54" y="82"/>
                </a:moveTo>
                <a:cubicBezTo>
                  <a:pt x="49" y="91"/>
                  <a:pt x="47" y="98"/>
                  <a:pt x="44" y="109"/>
                </a:cubicBezTo>
                <a:cubicBezTo>
                  <a:pt x="34" y="124"/>
                  <a:pt x="27" y="137"/>
                  <a:pt x="22" y="155"/>
                </a:cubicBezTo>
                <a:cubicBezTo>
                  <a:pt x="18" y="168"/>
                  <a:pt x="28" y="108"/>
                  <a:pt x="54" y="82"/>
                </a:cubicBezTo>
                <a:close/>
                <a:moveTo>
                  <a:pt x="44" y="193"/>
                </a:moveTo>
                <a:cubicBezTo>
                  <a:pt x="43" y="195"/>
                  <a:pt x="43" y="196"/>
                  <a:pt x="47" y="171"/>
                </a:cubicBezTo>
                <a:cubicBezTo>
                  <a:pt x="47" y="171"/>
                  <a:pt x="47" y="170"/>
                  <a:pt x="44" y="193"/>
                </a:cubicBezTo>
                <a:close/>
                <a:moveTo>
                  <a:pt x="49" y="254"/>
                </a:moveTo>
                <a:cubicBezTo>
                  <a:pt x="44" y="260"/>
                  <a:pt x="46" y="260"/>
                  <a:pt x="47" y="243"/>
                </a:cubicBezTo>
                <a:cubicBezTo>
                  <a:pt x="52" y="249"/>
                  <a:pt x="51" y="244"/>
                  <a:pt x="49" y="254"/>
                </a:cubicBezTo>
                <a:close/>
                <a:moveTo>
                  <a:pt x="25" y="216"/>
                </a:moveTo>
                <a:cubicBezTo>
                  <a:pt x="22" y="187"/>
                  <a:pt x="17" y="161"/>
                  <a:pt x="41" y="121"/>
                </a:cubicBezTo>
                <a:cubicBezTo>
                  <a:pt x="33" y="158"/>
                  <a:pt x="27" y="186"/>
                  <a:pt x="25" y="216"/>
                </a:cubicBezTo>
                <a:close/>
                <a:moveTo>
                  <a:pt x="31" y="210"/>
                </a:moveTo>
                <a:cubicBezTo>
                  <a:pt x="32" y="202"/>
                  <a:pt x="32" y="193"/>
                  <a:pt x="33" y="184"/>
                </a:cubicBezTo>
                <a:cubicBezTo>
                  <a:pt x="33" y="205"/>
                  <a:pt x="35" y="196"/>
                  <a:pt x="31" y="210"/>
                </a:cubicBezTo>
                <a:close/>
                <a:moveTo>
                  <a:pt x="28" y="226"/>
                </a:moveTo>
                <a:cubicBezTo>
                  <a:pt x="29" y="227"/>
                  <a:pt x="29" y="227"/>
                  <a:pt x="29" y="227"/>
                </a:cubicBezTo>
                <a:cubicBezTo>
                  <a:pt x="31" y="227"/>
                  <a:pt x="31" y="226"/>
                  <a:pt x="35" y="212"/>
                </a:cubicBezTo>
                <a:cubicBezTo>
                  <a:pt x="39" y="243"/>
                  <a:pt x="26" y="283"/>
                  <a:pt x="28" y="226"/>
                </a:cubicBezTo>
                <a:close/>
                <a:moveTo>
                  <a:pt x="39" y="284"/>
                </a:moveTo>
                <a:cubicBezTo>
                  <a:pt x="38" y="281"/>
                  <a:pt x="37" y="280"/>
                  <a:pt x="37" y="277"/>
                </a:cubicBezTo>
                <a:cubicBezTo>
                  <a:pt x="41" y="275"/>
                  <a:pt x="40" y="274"/>
                  <a:pt x="39" y="284"/>
                </a:cubicBezTo>
                <a:close/>
                <a:moveTo>
                  <a:pt x="37" y="267"/>
                </a:moveTo>
                <a:cubicBezTo>
                  <a:pt x="39" y="238"/>
                  <a:pt x="37" y="246"/>
                  <a:pt x="42" y="243"/>
                </a:cubicBezTo>
                <a:cubicBezTo>
                  <a:pt x="41" y="265"/>
                  <a:pt x="43" y="259"/>
                  <a:pt x="37" y="267"/>
                </a:cubicBezTo>
                <a:close/>
                <a:moveTo>
                  <a:pt x="45" y="313"/>
                </a:moveTo>
                <a:cubicBezTo>
                  <a:pt x="39" y="289"/>
                  <a:pt x="45" y="284"/>
                  <a:pt x="49" y="271"/>
                </a:cubicBezTo>
                <a:cubicBezTo>
                  <a:pt x="51" y="270"/>
                  <a:pt x="51" y="270"/>
                  <a:pt x="51" y="273"/>
                </a:cubicBezTo>
                <a:cubicBezTo>
                  <a:pt x="51" y="284"/>
                  <a:pt x="53" y="278"/>
                  <a:pt x="46" y="285"/>
                </a:cubicBezTo>
                <a:cubicBezTo>
                  <a:pt x="44" y="287"/>
                  <a:pt x="46" y="293"/>
                  <a:pt x="51" y="291"/>
                </a:cubicBezTo>
                <a:cubicBezTo>
                  <a:pt x="53" y="307"/>
                  <a:pt x="54" y="302"/>
                  <a:pt x="45" y="313"/>
                </a:cubicBezTo>
                <a:close/>
                <a:moveTo>
                  <a:pt x="48" y="225"/>
                </a:moveTo>
                <a:cubicBezTo>
                  <a:pt x="50" y="202"/>
                  <a:pt x="48" y="206"/>
                  <a:pt x="54" y="204"/>
                </a:cubicBezTo>
                <a:cubicBezTo>
                  <a:pt x="52" y="225"/>
                  <a:pt x="55" y="219"/>
                  <a:pt x="48" y="225"/>
                </a:cubicBezTo>
                <a:close/>
                <a:moveTo>
                  <a:pt x="55" y="276"/>
                </a:moveTo>
                <a:cubicBezTo>
                  <a:pt x="55" y="274"/>
                  <a:pt x="55" y="271"/>
                  <a:pt x="55" y="268"/>
                </a:cubicBezTo>
                <a:cubicBezTo>
                  <a:pt x="58" y="267"/>
                  <a:pt x="58" y="267"/>
                  <a:pt x="58" y="267"/>
                </a:cubicBezTo>
                <a:cubicBezTo>
                  <a:pt x="58" y="269"/>
                  <a:pt x="58" y="272"/>
                  <a:pt x="57" y="274"/>
                </a:cubicBezTo>
                <a:lnTo>
                  <a:pt x="55" y="276"/>
                </a:lnTo>
                <a:close/>
                <a:moveTo>
                  <a:pt x="59" y="299"/>
                </a:moveTo>
                <a:cubicBezTo>
                  <a:pt x="58" y="300"/>
                  <a:pt x="58" y="300"/>
                  <a:pt x="58" y="300"/>
                </a:cubicBezTo>
                <a:cubicBezTo>
                  <a:pt x="59" y="293"/>
                  <a:pt x="59" y="291"/>
                  <a:pt x="59" y="299"/>
                </a:cubicBezTo>
                <a:close/>
                <a:moveTo>
                  <a:pt x="57" y="211"/>
                </a:moveTo>
                <a:cubicBezTo>
                  <a:pt x="58" y="208"/>
                  <a:pt x="58" y="205"/>
                  <a:pt x="58" y="202"/>
                </a:cubicBezTo>
                <a:cubicBezTo>
                  <a:pt x="58" y="202"/>
                  <a:pt x="59" y="200"/>
                  <a:pt x="57" y="211"/>
                </a:cubicBezTo>
                <a:close/>
                <a:moveTo>
                  <a:pt x="59" y="227"/>
                </a:moveTo>
                <a:cubicBezTo>
                  <a:pt x="59" y="225"/>
                  <a:pt x="60" y="225"/>
                  <a:pt x="60" y="225"/>
                </a:cubicBezTo>
                <a:cubicBezTo>
                  <a:pt x="60" y="225"/>
                  <a:pt x="59" y="225"/>
                  <a:pt x="59" y="227"/>
                </a:cubicBezTo>
                <a:close/>
                <a:moveTo>
                  <a:pt x="59" y="192"/>
                </a:moveTo>
                <a:cubicBezTo>
                  <a:pt x="62" y="191"/>
                  <a:pt x="61" y="192"/>
                  <a:pt x="62" y="189"/>
                </a:cubicBezTo>
                <a:cubicBezTo>
                  <a:pt x="61" y="192"/>
                  <a:pt x="62" y="191"/>
                  <a:pt x="59" y="192"/>
                </a:cubicBezTo>
                <a:close/>
                <a:moveTo>
                  <a:pt x="62" y="178"/>
                </a:moveTo>
                <a:cubicBezTo>
                  <a:pt x="62" y="174"/>
                  <a:pt x="63" y="170"/>
                  <a:pt x="64" y="166"/>
                </a:cubicBezTo>
                <a:cubicBezTo>
                  <a:pt x="67" y="164"/>
                  <a:pt x="67" y="164"/>
                  <a:pt x="67" y="164"/>
                </a:cubicBezTo>
                <a:cubicBezTo>
                  <a:pt x="64" y="178"/>
                  <a:pt x="65" y="176"/>
                  <a:pt x="62" y="178"/>
                </a:cubicBezTo>
                <a:close/>
                <a:moveTo>
                  <a:pt x="65" y="222"/>
                </a:moveTo>
                <a:cubicBezTo>
                  <a:pt x="65" y="222"/>
                  <a:pt x="65" y="222"/>
                  <a:pt x="65" y="222"/>
                </a:cubicBezTo>
                <a:close/>
                <a:moveTo>
                  <a:pt x="66" y="340"/>
                </a:moveTo>
                <a:cubicBezTo>
                  <a:pt x="63" y="332"/>
                  <a:pt x="63" y="322"/>
                  <a:pt x="64" y="314"/>
                </a:cubicBezTo>
                <a:cubicBezTo>
                  <a:pt x="65" y="313"/>
                  <a:pt x="67" y="312"/>
                  <a:pt x="68" y="312"/>
                </a:cubicBezTo>
                <a:cubicBezTo>
                  <a:pt x="70" y="337"/>
                  <a:pt x="75" y="327"/>
                  <a:pt x="66" y="340"/>
                </a:cubicBezTo>
                <a:close/>
                <a:moveTo>
                  <a:pt x="69" y="264"/>
                </a:moveTo>
                <a:cubicBezTo>
                  <a:pt x="69" y="261"/>
                  <a:pt x="68" y="262"/>
                  <a:pt x="71" y="260"/>
                </a:cubicBezTo>
                <a:cubicBezTo>
                  <a:pt x="71" y="263"/>
                  <a:pt x="71" y="262"/>
                  <a:pt x="69" y="264"/>
                </a:cubicBezTo>
                <a:close/>
                <a:moveTo>
                  <a:pt x="69" y="253"/>
                </a:moveTo>
                <a:cubicBezTo>
                  <a:pt x="70" y="246"/>
                  <a:pt x="68" y="248"/>
                  <a:pt x="73" y="245"/>
                </a:cubicBezTo>
                <a:cubicBezTo>
                  <a:pt x="72" y="253"/>
                  <a:pt x="74" y="250"/>
                  <a:pt x="69" y="253"/>
                </a:cubicBezTo>
                <a:close/>
                <a:moveTo>
                  <a:pt x="74" y="298"/>
                </a:moveTo>
                <a:cubicBezTo>
                  <a:pt x="81" y="292"/>
                  <a:pt x="81" y="291"/>
                  <a:pt x="80" y="297"/>
                </a:cubicBezTo>
                <a:cubicBezTo>
                  <a:pt x="78" y="298"/>
                  <a:pt x="76" y="299"/>
                  <a:pt x="74" y="300"/>
                </a:cubicBezTo>
                <a:lnTo>
                  <a:pt x="74" y="298"/>
                </a:lnTo>
                <a:close/>
                <a:moveTo>
                  <a:pt x="74" y="308"/>
                </a:moveTo>
                <a:cubicBezTo>
                  <a:pt x="78" y="307"/>
                  <a:pt x="78" y="307"/>
                  <a:pt x="78" y="307"/>
                </a:cubicBezTo>
                <a:cubicBezTo>
                  <a:pt x="74" y="326"/>
                  <a:pt x="75" y="323"/>
                  <a:pt x="74" y="308"/>
                </a:cubicBezTo>
                <a:close/>
                <a:moveTo>
                  <a:pt x="79" y="341"/>
                </a:moveTo>
                <a:cubicBezTo>
                  <a:pt x="75" y="328"/>
                  <a:pt x="77" y="335"/>
                  <a:pt x="82" y="317"/>
                </a:cubicBezTo>
                <a:cubicBezTo>
                  <a:pt x="84" y="307"/>
                  <a:pt x="81" y="312"/>
                  <a:pt x="84" y="329"/>
                </a:cubicBezTo>
                <a:cubicBezTo>
                  <a:pt x="85" y="339"/>
                  <a:pt x="87" y="334"/>
                  <a:pt x="79" y="341"/>
                </a:cubicBezTo>
                <a:close/>
                <a:moveTo>
                  <a:pt x="87" y="189"/>
                </a:moveTo>
                <a:cubicBezTo>
                  <a:pt x="111" y="178"/>
                  <a:pt x="107" y="177"/>
                  <a:pt x="105" y="187"/>
                </a:cubicBezTo>
                <a:cubicBezTo>
                  <a:pt x="83" y="199"/>
                  <a:pt x="86" y="199"/>
                  <a:pt x="87" y="189"/>
                </a:cubicBezTo>
                <a:close/>
                <a:moveTo>
                  <a:pt x="90" y="219"/>
                </a:moveTo>
                <a:cubicBezTo>
                  <a:pt x="99" y="215"/>
                  <a:pt x="98" y="214"/>
                  <a:pt x="95" y="222"/>
                </a:cubicBezTo>
                <a:cubicBezTo>
                  <a:pt x="89" y="226"/>
                  <a:pt x="90" y="227"/>
                  <a:pt x="90" y="219"/>
                </a:cubicBezTo>
                <a:close/>
                <a:moveTo>
                  <a:pt x="91" y="240"/>
                </a:moveTo>
                <a:cubicBezTo>
                  <a:pt x="89" y="241"/>
                  <a:pt x="90" y="243"/>
                  <a:pt x="90" y="234"/>
                </a:cubicBezTo>
                <a:cubicBezTo>
                  <a:pt x="95" y="231"/>
                  <a:pt x="93" y="229"/>
                  <a:pt x="91" y="240"/>
                </a:cubicBezTo>
                <a:close/>
                <a:moveTo>
                  <a:pt x="90" y="325"/>
                </a:moveTo>
                <a:cubicBezTo>
                  <a:pt x="90" y="325"/>
                  <a:pt x="90" y="325"/>
                  <a:pt x="90" y="325"/>
                </a:cubicBezTo>
                <a:cubicBezTo>
                  <a:pt x="88" y="333"/>
                  <a:pt x="91" y="332"/>
                  <a:pt x="90" y="325"/>
                </a:cubicBezTo>
                <a:close/>
                <a:moveTo>
                  <a:pt x="88" y="317"/>
                </a:moveTo>
                <a:cubicBezTo>
                  <a:pt x="87" y="298"/>
                  <a:pt x="89" y="301"/>
                  <a:pt x="95" y="298"/>
                </a:cubicBezTo>
                <a:cubicBezTo>
                  <a:pt x="93" y="317"/>
                  <a:pt x="95" y="310"/>
                  <a:pt x="88" y="317"/>
                </a:cubicBezTo>
                <a:close/>
                <a:moveTo>
                  <a:pt x="93" y="344"/>
                </a:moveTo>
                <a:cubicBezTo>
                  <a:pt x="92" y="341"/>
                  <a:pt x="91" y="342"/>
                  <a:pt x="95" y="339"/>
                </a:cubicBezTo>
                <a:cubicBezTo>
                  <a:pt x="95" y="342"/>
                  <a:pt x="95" y="341"/>
                  <a:pt x="95" y="343"/>
                </a:cubicBezTo>
                <a:lnTo>
                  <a:pt x="93" y="344"/>
                </a:lnTo>
                <a:close/>
                <a:moveTo>
                  <a:pt x="88" y="292"/>
                </a:moveTo>
                <a:cubicBezTo>
                  <a:pt x="89" y="286"/>
                  <a:pt x="88" y="287"/>
                  <a:pt x="97" y="281"/>
                </a:cubicBezTo>
                <a:cubicBezTo>
                  <a:pt x="95" y="291"/>
                  <a:pt x="98" y="288"/>
                  <a:pt x="88" y="292"/>
                </a:cubicBezTo>
                <a:close/>
                <a:moveTo>
                  <a:pt x="90" y="276"/>
                </a:moveTo>
                <a:cubicBezTo>
                  <a:pt x="91" y="272"/>
                  <a:pt x="89" y="274"/>
                  <a:pt x="98" y="269"/>
                </a:cubicBezTo>
                <a:cubicBezTo>
                  <a:pt x="98" y="272"/>
                  <a:pt x="99" y="270"/>
                  <a:pt x="90" y="276"/>
                </a:cubicBezTo>
                <a:close/>
                <a:moveTo>
                  <a:pt x="98" y="260"/>
                </a:moveTo>
                <a:cubicBezTo>
                  <a:pt x="96" y="261"/>
                  <a:pt x="94" y="262"/>
                  <a:pt x="93" y="263"/>
                </a:cubicBezTo>
                <a:cubicBezTo>
                  <a:pt x="100" y="253"/>
                  <a:pt x="99" y="250"/>
                  <a:pt x="98" y="260"/>
                </a:cubicBezTo>
                <a:close/>
                <a:moveTo>
                  <a:pt x="91" y="203"/>
                </a:moveTo>
                <a:cubicBezTo>
                  <a:pt x="107" y="194"/>
                  <a:pt x="104" y="195"/>
                  <a:pt x="103" y="204"/>
                </a:cubicBezTo>
                <a:cubicBezTo>
                  <a:pt x="88" y="213"/>
                  <a:pt x="91" y="211"/>
                  <a:pt x="91" y="203"/>
                </a:cubicBezTo>
                <a:close/>
                <a:moveTo>
                  <a:pt x="98" y="322"/>
                </a:moveTo>
                <a:cubicBezTo>
                  <a:pt x="105" y="320"/>
                  <a:pt x="105" y="317"/>
                  <a:pt x="104" y="324"/>
                </a:cubicBezTo>
                <a:cubicBezTo>
                  <a:pt x="97" y="329"/>
                  <a:pt x="99" y="329"/>
                  <a:pt x="98" y="322"/>
                </a:cubicBezTo>
                <a:close/>
                <a:moveTo>
                  <a:pt x="99" y="337"/>
                </a:moveTo>
                <a:cubicBezTo>
                  <a:pt x="102" y="335"/>
                  <a:pt x="102" y="335"/>
                  <a:pt x="102" y="335"/>
                </a:cubicBezTo>
                <a:cubicBezTo>
                  <a:pt x="100" y="344"/>
                  <a:pt x="99" y="343"/>
                  <a:pt x="99" y="337"/>
                </a:cubicBezTo>
                <a:close/>
                <a:moveTo>
                  <a:pt x="106" y="370"/>
                </a:moveTo>
                <a:cubicBezTo>
                  <a:pt x="97" y="348"/>
                  <a:pt x="103" y="349"/>
                  <a:pt x="115" y="343"/>
                </a:cubicBezTo>
                <a:cubicBezTo>
                  <a:pt x="115" y="345"/>
                  <a:pt x="111" y="362"/>
                  <a:pt x="106" y="370"/>
                </a:cubicBezTo>
                <a:close/>
                <a:moveTo>
                  <a:pt x="111" y="297"/>
                </a:moveTo>
                <a:cubicBezTo>
                  <a:pt x="112" y="287"/>
                  <a:pt x="110" y="290"/>
                  <a:pt x="117" y="286"/>
                </a:cubicBezTo>
                <a:cubicBezTo>
                  <a:pt x="116" y="296"/>
                  <a:pt x="118" y="293"/>
                  <a:pt x="111" y="297"/>
                </a:cubicBezTo>
                <a:close/>
                <a:moveTo>
                  <a:pt x="117" y="326"/>
                </a:moveTo>
                <a:cubicBezTo>
                  <a:pt x="117" y="328"/>
                  <a:pt x="118" y="330"/>
                  <a:pt x="118" y="333"/>
                </a:cubicBezTo>
                <a:cubicBezTo>
                  <a:pt x="117" y="327"/>
                  <a:pt x="117" y="326"/>
                  <a:pt x="117" y="326"/>
                </a:cubicBezTo>
                <a:close/>
                <a:moveTo>
                  <a:pt x="118" y="316"/>
                </a:moveTo>
                <a:cubicBezTo>
                  <a:pt x="118" y="313"/>
                  <a:pt x="118" y="314"/>
                  <a:pt x="120" y="313"/>
                </a:cubicBezTo>
                <a:cubicBezTo>
                  <a:pt x="120" y="316"/>
                  <a:pt x="120" y="315"/>
                  <a:pt x="118" y="316"/>
                </a:cubicBezTo>
                <a:close/>
                <a:moveTo>
                  <a:pt x="123" y="356"/>
                </a:moveTo>
                <a:cubicBezTo>
                  <a:pt x="125" y="356"/>
                  <a:pt x="125" y="356"/>
                  <a:pt x="125" y="356"/>
                </a:cubicBezTo>
                <a:cubicBezTo>
                  <a:pt x="126" y="362"/>
                  <a:pt x="126" y="362"/>
                  <a:pt x="123" y="356"/>
                </a:cubicBezTo>
                <a:close/>
                <a:moveTo>
                  <a:pt x="125" y="346"/>
                </a:moveTo>
                <a:cubicBezTo>
                  <a:pt x="121" y="350"/>
                  <a:pt x="121" y="349"/>
                  <a:pt x="121" y="351"/>
                </a:cubicBezTo>
                <a:cubicBezTo>
                  <a:pt x="117" y="340"/>
                  <a:pt x="120" y="341"/>
                  <a:pt x="126" y="338"/>
                </a:cubicBezTo>
                <a:cubicBezTo>
                  <a:pt x="126" y="341"/>
                  <a:pt x="125" y="343"/>
                  <a:pt x="125" y="346"/>
                </a:cubicBezTo>
                <a:close/>
                <a:moveTo>
                  <a:pt x="127" y="329"/>
                </a:moveTo>
                <a:cubicBezTo>
                  <a:pt x="121" y="332"/>
                  <a:pt x="122" y="332"/>
                  <a:pt x="123" y="322"/>
                </a:cubicBezTo>
                <a:cubicBezTo>
                  <a:pt x="128" y="319"/>
                  <a:pt x="128" y="318"/>
                  <a:pt x="127" y="329"/>
                </a:cubicBezTo>
                <a:close/>
                <a:moveTo>
                  <a:pt x="124" y="313"/>
                </a:moveTo>
                <a:cubicBezTo>
                  <a:pt x="124" y="310"/>
                  <a:pt x="123" y="311"/>
                  <a:pt x="130" y="308"/>
                </a:cubicBezTo>
                <a:cubicBezTo>
                  <a:pt x="129" y="310"/>
                  <a:pt x="130" y="309"/>
                  <a:pt x="124" y="313"/>
                </a:cubicBezTo>
                <a:close/>
                <a:moveTo>
                  <a:pt x="129" y="355"/>
                </a:moveTo>
                <a:cubicBezTo>
                  <a:pt x="131" y="354"/>
                  <a:pt x="131" y="354"/>
                  <a:pt x="131" y="354"/>
                </a:cubicBezTo>
                <a:cubicBezTo>
                  <a:pt x="129" y="361"/>
                  <a:pt x="129" y="360"/>
                  <a:pt x="129" y="355"/>
                </a:cubicBezTo>
                <a:close/>
                <a:moveTo>
                  <a:pt x="132" y="373"/>
                </a:moveTo>
                <a:cubicBezTo>
                  <a:pt x="136" y="372"/>
                  <a:pt x="148" y="366"/>
                  <a:pt x="151" y="364"/>
                </a:cubicBezTo>
                <a:cubicBezTo>
                  <a:pt x="147" y="386"/>
                  <a:pt x="138" y="401"/>
                  <a:pt x="132" y="373"/>
                </a:cubicBezTo>
                <a:close/>
                <a:moveTo>
                  <a:pt x="154" y="344"/>
                </a:moveTo>
                <a:cubicBezTo>
                  <a:pt x="128" y="360"/>
                  <a:pt x="132" y="367"/>
                  <a:pt x="137" y="352"/>
                </a:cubicBezTo>
                <a:cubicBezTo>
                  <a:pt x="157" y="342"/>
                  <a:pt x="154" y="342"/>
                  <a:pt x="154" y="344"/>
                </a:cubicBezTo>
                <a:close/>
                <a:moveTo>
                  <a:pt x="152" y="334"/>
                </a:moveTo>
                <a:cubicBezTo>
                  <a:pt x="152" y="334"/>
                  <a:pt x="153" y="333"/>
                  <a:pt x="156" y="332"/>
                </a:cubicBezTo>
                <a:cubicBezTo>
                  <a:pt x="153" y="333"/>
                  <a:pt x="152" y="334"/>
                  <a:pt x="152" y="334"/>
                </a:cubicBezTo>
                <a:close/>
                <a:moveTo>
                  <a:pt x="160" y="305"/>
                </a:moveTo>
                <a:cubicBezTo>
                  <a:pt x="159" y="313"/>
                  <a:pt x="161" y="310"/>
                  <a:pt x="143" y="320"/>
                </a:cubicBezTo>
                <a:cubicBezTo>
                  <a:pt x="144" y="311"/>
                  <a:pt x="140" y="312"/>
                  <a:pt x="159" y="302"/>
                </a:cubicBezTo>
                <a:cubicBezTo>
                  <a:pt x="161" y="300"/>
                  <a:pt x="161" y="300"/>
                  <a:pt x="160" y="305"/>
                </a:cubicBezTo>
                <a:close/>
                <a:moveTo>
                  <a:pt x="151" y="288"/>
                </a:moveTo>
                <a:cubicBezTo>
                  <a:pt x="157" y="277"/>
                  <a:pt x="153" y="280"/>
                  <a:pt x="161" y="276"/>
                </a:cubicBezTo>
                <a:cubicBezTo>
                  <a:pt x="162" y="283"/>
                  <a:pt x="164" y="282"/>
                  <a:pt x="151" y="288"/>
                </a:cubicBezTo>
                <a:close/>
                <a:moveTo>
                  <a:pt x="167" y="258"/>
                </a:moveTo>
                <a:cubicBezTo>
                  <a:pt x="166" y="265"/>
                  <a:pt x="168" y="263"/>
                  <a:pt x="162" y="266"/>
                </a:cubicBezTo>
                <a:cubicBezTo>
                  <a:pt x="161" y="260"/>
                  <a:pt x="161" y="261"/>
                  <a:pt x="167" y="258"/>
                </a:cubicBezTo>
                <a:close/>
                <a:moveTo>
                  <a:pt x="164" y="274"/>
                </a:moveTo>
                <a:cubicBezTo>
                  <a:pt x="164" y="275"/>
                  <a:pt x="164" y="275"/>
                  <a:pt x="164" y="275"/>
                </a:cubicBezTo>
                <a:lnTo>
                  <a:pt x="164" y="274"/>
                </a:lnTo>
                <a:close/>
                <a:moveTo>
                  <a:pt x="165" y="387"/>
                </a:moveTo>
                <a:cubicBezTo>
                  <a:pt x="164" y="385"/>
                  <a:pt x="163" y="380"/>
                  <a:pt x="163" y="377"/>
                </a:cubicBezTo>
                <a:cubicBezTo>
                  <a:pt x="166" y="376"/>
                  <a:pt x="168" y="375"/>
                  <a:pt x="171" y="374"/>
                </a:cubicBezTo>
                <a:cubicBezTo>
                  <a:pt x="169" y="379"/>
                  <a:pt x="169" y="381"/>
                  <a:pt x="165" y="387"/>
                </a:cubicBezTo>
                <a:close/>
                <a:moveTo>
                  <a:pt x="163" y="369"/>
                </a:moveTo>
                <a:cubicBezTo>
                  <a:pt x="163" y="354"/>
                  <a:pt x="160" y="360"/>
                  <a:pt x="173" y="353"/>
                </a:cubicBezTo>
                <a:cubicBezTo>
                  <a:pt x="174" y="357"/>
                  <a:pt x="173" y="355"/>
                  <a:pt x="174" y="362"/>
                </a:cubicBezTo>
                <a:cubicBezTo>
                  <a:pt x="170" y="364"/>
                  <a:pt x="166" y="367"/>
                  <a:pt x="163" y="369"/>
                </a:cubicBezTo>
                <a:close/>
                <a:moveTo>
                  <a:pt x="163" y="338"/>
                </a:moveTo>
                <a:cubicBezTo>
                  <a:pt x="175" y="332"/>
                  <a:pt x="173" y="333"/>
                  <a:pt x="173" y="333"/>
                </a:cubicBezTo>
                <a:cubicBezTo>
                  <a:pt x="170" y="335"/>
                  <a:pt x="166" y="336"/>
                  <a:pt x="163" y="338"/>
                </a:cubicBezTo>
                <a:close/>
                <a:moveTo>
                  <a:pt x="163" y="328"/>
                </a:moveTo>
                <a:cubicBezTo>
                  <a:pt x="169" y="324"/>
                  <a:pt x="168" y="323"/>
                  <a:pt x="174" y="320"/>
                </a:cubicBezTo>
                <a:cubicBezTo>
                  <a:pt x="174" y="323"/>
                  <a:pt x="176" y="321"/>
                  <a:pt x="163" y="328"/>
                </a:cubicBezTo>
                <a:close/>
                <a:moveTo>
                  <a:pt x="176" y="381"/>
                </a:moveTo>
                <a:cubicBezTo>
                  <a:pt x="177" y="377"/>
                  <a:pt x="177" y="377"/>
                  <a:pt x="177" y="377"/>
                </a:cubicBezTo>
                <a:cubicBezTo>
                  <a:pt x="178" y="380"/>
                  <a:pt x="178" y="379"/>
                  <a:pt x="176" y="381"/>
                </a:cubicBezTo>
                <a:close/>
                <a:moveTo>
                  <a:pt x="165" y="308"/>
                </a:moveTo>
                <a:cubicBezTo>
                  <a:pt x="166" y="296"/>
                  <a:pt x="164" y="299"/>
                  <a:pt x="178" y="291"/>
                </a:cubicBezTo>
                <a:cubicBezTo>
                  <a:pt x="176" y="303"/>
                  <a:pt x="179" y="300"/>
                  <a:pt x="165" y="308"/>
                </a:cubicBezTo>
                <a:close/>
                <a:moveTo>
                  <a:pt x="170" y="273"/>
                </a:moveTo>
                <a:cubicBezTo>
                  <a:pt x="171" y="269"/>
                  <a:pt x="169" y="271"/>
                  <a:pt x="185" y="263"/>
                </a:cubicBezTo>
                <a:cubicBezTo>
                  <a:pt x="183" y="270"/>
                  <a:pt x="183" y="270"/>
                  <a:pt x="183" y="270"/>
                </a:cubicBezTo>
                <a:cubicBezTo>
                  <a:pt x="167" y="280"/>
                  <a:pt x="169" y="280"/>
                  <a:pt x="170" y="273"/>
                </a:cubicBezTo>
                <a:close/>
                <a:moveTo>
                  <a:pt x="182" y="315"/>
                </a:moveTo>
                <a:cubicBezTo>
                  <a:pt x="183" y="314"/>
                  <a:pt x="182" y="314"/>
                  <a:pt x="182" y="318"/>
                </a:cubicBezTo>
                <a:cubicBezTo>
                  <a:pt x="182" y="314"/>
                  <a:pt x="183" y="314"/>
                  <a:pt x="182" y="315"/>
                </a:cubicBezTo>
                <a:close/>
                <a:moveTo>
                  <a:pt x="187" y="382"/>
                </a:moveTo>
                <a:cubicBezTo>
                  <a:pt x="189" y="381"/>
                  <a:pt x="189" y="381"/>
                  <a:pt x="189" y="381"/>
                </a:cubicBezTo>
                <a:lnTo>
                  <a:pt x="187" y="382"/>
                </a:lnTo>
                <a:close/>
                <a:moveTo>
                  <a:pt x="184" y="375"/>
                </a:moveTo>
                <a:cubicBezTo>
                  <a:pt x="181" y="367"/>
                  <a:pt x="182" y="368"/>
                  <a:pt x="192" y="363"/>
                </a:cubicBezTo>
                <a:cubicBezTo>
                  <a:pt x="192" y="374"/>
                  <a:pt x="194" y="370"/>
                  <a:pt x="184" y="375"/>
                </a:cubicBezTo>
                <a:close/>
                <a:moveTo>
                  <a:pt x="182" y="358"/>
                </a:moveTo>
                <a:cubicBezTo>
                  <a:pt x="185" y="343"/>
                  <a:pt x="182" y="347"/>
                  <a:pt x="194" y="340"/>
                </a:cubicBezTo>
                <a:cubicBezTo>
                  <a:pt x="191" y="355"/>
                  <a:pt x="195" y="351"/>
                  <a:pt x="182" y="358"/>
                </a:cubicBezTo>
                <a:close/>
                <a:moveTo>
                  <a:pt x="188" y="326"/>
                </a:moveTo>
                <a:cubicBezTo>
                  <a:pt x="188" y="324"/>
                  <a:pt x="187" y="325"/>
                  <a:pt x="197" y="320"/>
                </a:cubicBezTo>
                <a:cubicBezTo>
                  <a:pt x="196" y="323"/>
                  <a:pt x="198" y="321"/>
                  <a:pt x="188" y="326"/>
                </a:cubicBezTo>
                <a:close/>
                <a:moveTo>
                  <a:pt x="190" y="313"/>
                </a:moveTo>
                <a:cubicBezTo>
                  <a:pt x="190" y="311"/>
                  <a:pt x="190" y="311"/>
                  <a:pt x="190" y="311"/>
                </a:cubicBezTo>
                <a:cubicBezTo>
                  <a:pt x="194" y="309"/>
                  <a:pt x="197" y="307"/>
                  <a:pt x="200" y="306"/>
                </a:cubicBezTo>
                <a:cubicBezTo>
                  <a:pt x="199" y="309"/>
                  <a:pt x="201" y="307"/>
                  <a:pt x="190" y="313"/>
                </a:cubicBezTo>
                <a:close/>
                <a:moveTo>
                  <a:pt x="204" y="387"/>
                </a:moveTo>
                <a:cubicBezTo>
                  <a:pt x="198" y="374"/>
                  <a:pt x="198" y="376"/>
                  <a:pt x="214" y="368"/>
                </a:cubicBezTo>
                <a:cubicBezTo>
                  <a:pt x="215" y="380"/>
                  <a:pt x="213" y="379"/>
                  <a:pt x="204" y="387"/>
                </a:cubicBezTo>
                <a:close/>
                <a:moveTo>
                  <a:pt x="208" y="345"/>
                </a:moveTo>
                <a:cubicBezTo>
                  <a:pt x="210" y="328"/>
                  <a:pt x="208" y="332"/>
                  <a:pt x="215" y="328"/>
                </a:cubicBezTo>
                <a:cubicBezTo>
                  <a:pt x="213" y="346"/>
                  <a:pt x="215" y="342"/>
                  <a:pt x="208" y="345"/>
                </a:cubicBezTo>
                <a:close/>
                <a:moveTo>
                  <a:pt x="211" y="316"/>
                </a:moveTo>
                <a:cubicBezTo>
                  <a:pt x="211" y="311"/>
                  <a:pt x="209" y="313"/>
                  <a:pt x="217" y="309"/>
                </a:cubicBezTo>
                <a:cubicBezTo>
                  <a:pt x="217" y="313"/>
                  <a:pt x="218" y="312"/>
                  <a:pt x="211" y="316"/>
                </a:cubicBezTo>
                <a:close/>
                <a:moveTo>
                  <a:pt x="211" y="302"/>
                </a:moveTo>
                <a:cubicBezTo>
                  <a:pt x="212" y="300"/>
                  <a:pt x="210" y="301"/>
                  <a:pt x="220" y="296"/>
                </a:cubicBezTo>
                <a:cubicBezTo>
                  <a:pt x="220" y="296"/>
                  <a:pt x="221" y="297"/>
                  <a:pt x="211" y="302"/>
                </a:cubicBezTo>
                <a:close/>
                <a:moveTo>
                  <a:pt x="221" y="348"/>
                </a:moveTo>
                <a:cubicBezTo>
                  <a:pt x="223" y="347"/>
                  <a:pt x="223" y="347"/>
                  <a:pt x="223" y="347"/>
                </a:cubicBezTo>
                <a:cubicBezTo>
                  <a:pt x="221" y="359"/>
                  <a:pt x="221" y="359"/>
                  <a:pt x="221" y="348"/>
                </a:cubicBezTo>
                <a:close/>
                <a:moveTo>
                  <a:pt x="224" y="379"/>
                </a:moveTo>
                <a:cubicBezTo>
                  <a:pt x="223" y="377"/>
                  <a:pt x="223" y="377"/>
                  <a:pt x="223" y="377"/>
                </a:cubicBezTo>
                <a:cubicBezTo>
                  <a:pt x="228" y="374"/>
                  <a:pt x="225" y="376"/>
                  <a:pt x="230" y="373"/>
                </a:cubicBezTo>
                <a:cubicBezTo>
                  <a:pt x="228" y="378"/>
                  <a:pt x="228" y="377"/>
                  <a:pt x="224" y="379"/>
                </a:cubicBezTo>
                <a:close/>
                <a:moveTo>
                  <a:pt x="224" y="371"/>
                </a:moveTo>
                <a:cubicBezTo>
                  <a:pt x="228" y="360"/>
                  <a:pt x="226" y="362"/>
                  <a:pt x="230" y="361"/>
                </a:cubicBezTo>
                <a:cubicBezTo>
                  <a:pt x="231" y="370"/>
                  <a:pt x="232" y="366"/>
                  <a:pt x="224" y="371"/>
                </a:cubicBezTo>
                <a:close/>
                <a:moveTo>
                  <a:pt x="229" y="292"/>
                </a:moveTo>
                <a:cubicBezTo>
                  <a:pt x="231" y="291"/>
                  <a:pt x="231" y="291"/>
                  <a:pt x="231" y="291"/>
                </a:cubicBezTo>
                <a:lnTo>
                  <a:pt x="229" y="292"/>
                </a:lnTo>
                <a:close/>
                <a:moveTo>
                  <a:pt x="232" y="282"/>
                </a:moveTo>
                <a:cubicBezTo>
                  <a:pt x="232" y="282"/>
                  <a:pt x="232" y="282"/>
                  <a:pt x="233" y="279"/>
                </a:cubicBezTo>
                <a:cubicBezTo>
                  <a:pt x="232" y="282"/>
                  <a:pt x="232" y="282"/>
                  <a:pt x="232" y="282"/>
                </a:cubicBezTo>
                <a:close/>
                <a:moveTo>
                  <a:pt x="230" y="256"/>
                </a:moveTo>
                <a:cubicBezTo>
                  <a:pt x="231" y="252"/>
                  <a:pt x="230" y="253"/>
                  <a:pt x="235" y="251"/>
                </a:cubicBezTo>
                <a:cubicBezTo>
                  <a:pt x="233" y="255"/>
                  <a:pt x="234" y="254"/>
                  <a:pt x="230" y="256"/>
                </a:cubicBezTo>
                <a:close/>
                <a:moveTo>
                  <a:pt x="236" y="341"/>
                </a:moveTo>
                <a:cubicBezTo>
                  <a:pt x="236" y="355"/>
                  <a:pt x="235" y="353"/>
                  <a:pt x="236" y="341"/>
                </a:cubicBezTo>
                <a:close/>
                <a:moveTo>
                  <a:pt x="237" y="333"/>
                </a:moveTo>
                <a:cubicBezTo>
                  <a:pt x="236" y="334"/>
                  <a:pt x="236" y="334"/>
                  <a:pt x="236" y="334"/>
                </a:cubicBezTo>
                <a:cubicBezTo>
                  <a:pt x="236" y="327"/>
                  <a:pt x="237" y="321"/>
                  <a:pt x="237" y="315"/>
                </a:cubicBezTo>
                <a:cubicBezTo>
                  <a:pt x="237" y="321"/>
                  <a:pt x="238" y="327"/>
                  <a:pt x="237" y="333"/>
                </a:cubicBezTo>
                <a:close/>
                <a:moveTo>
                  <a:pt x="241" y="376"/>
                </a:moveTo>
                <a:cubicBezTo>
                  <a:pt x="242" y="375"/>
                  <a:pt x="242" y="375"/>
                  <a:pt x="242" y="375"/>
                </a:cubicBezTo>
                <a:lnTo>
                  <a:pt x="241" y="376"/>
                </a:lnTo>
                <a:close/>
                <a:moveTo>
                  <a:pt x="239" y="372"/>
                </a:moveTo>
                <a:cubicBezTo>
                  <a:pt x="239" y="370"/>
                  <a:pt x="239" y="370"/>
                  <a:pt x="239" y="370"/>
                </a:cubicBezTo>
                <a:cubicBezTo>
                  <a:pt x="240" y="367"/>
                  <a:pt x="238" y="368"/>
                  <a:pt x="247" y="364"/>
                </a:cubicBezTo>
                <a:cubicBezTo>
                  <a:pt x="245" y="370"/>
                  <a:pt x="246" y="369"/>
                  <a:pt x="239" y="372"/>
                </a:cubicBezTo>
                <a:close/>
                <a:moveTo>
                  <a:pt x="248" y="359"/>
                </a:moveTo>
                <a:cubicBezTo>
                  <a:pt x="238" y="363"/>
                  <a:pt x="241" y="364"/>
                  <a:pt x="242" y="355"/>
                </a:cubicBezTo>
                <a:cubicBezTo>
                  <a:pt x="250" y="351"/>
                  <a:pt x="250" y="350"/>
                  <a:pt x="248" y="359"/>
                </a:cubicBezTo>
                <a:close/>
                <a:moveTo>
                  <a:pt x="251" y="344"/>
                </a:moveTo>
                <a:cubicBezTo>
                  <a:pt x="241" y="348"/>
                  <a:pt x="243" y="348"/>
                  <a:pt x="244" y="338"/>
                </a:cubicBezTo>
                <a:cubicBezTo>
                  <a:pt x="254" y="334"/>
                  <a:pt x="252" y="332"/>
                  <a:pt x="251" y="344"/>
                </a:cubicBezTo>
                <a:close/>
                <a:moveTo>
                  <a:pt x="259" y="359"/>
                </a:moveTo>
                <a:cubicBezTo>
                  <a:pt x="260" y="361"/>
                  <a:pt x="263" y="360"/>
                  <a:pt x="264" y="358"/>
                </a:cubicBezTo>
                <a:cubicBezTo>
                  <a:pt x="266" y="355"/>
                  <a:pt x="264" y="356"/>
                  <a:pt x="270" y="353"/>
                </a:cubicBezTo>
                <a:cubicBezTo>
                  <a:pt x="261" y="363"/>
                  <a:pt x="262" y="361"/>
                  <a:pt x="254" y="365"/>
                </a:cubicBezTo>
                <a:cubicBezTo>
                  <a:pt x="255" y="359"/>
                  <a:pt x="252" y="361"/>
                  <a:pt x="259" y="359"/>
                </a:cubicBezTo>
                <a:close/>
                <a:moveTo>
                  <a:pt x="263" y="370"/>
                </a:moveTo>
                <a:cubicBezTo>
                  <a:pt x="272" y="362"/>
                  <a:pt x="279" y="354"/>
                  <a:pt x="287" y="345"/>
                </a:cubicBezTo>
                <a:cubicBezTo>
                  <a:pt x="293" y="343"/>
                  <a:pt x="292" y="343"/>
                  <a:pt x="308" y="334"/>
                </a:cubicBezTo>
                <a:cubicBezTo>
                  <a:pt x="297" y="350"/>
                  <a:pt x="284" y="362"/>
                  <a:pt x="263" y="370"/>
                </a:cubicBezTo>
                <a:close/>
                <a:moveTo>
                  <a:pt x="307" y="262"/>
                </a:moveTo>
                <a:cubicBezTo>
                  <a:pt x="309" y="255"/>
                  <a:pt x="308" y="256"/>
                  <a:pt x="310" y="256"/>
                </a:cubicBezTo>
                <a:cubicBezTo>
                  <a:pt x="308" y="263"/>
                  <a:pt x="309" y="261"/>
                  <a:pt x="307" y="262"/>
                </a:cubicBezTo>
                <a:close/>
                <a:moveTo>
                  <a:pt x="312" y="326"/>
                </a:moveTo>
                <a:cubicBezTo>
                  <a:pt x="307" y="326"/>
                  <a:pt x="308" y="328"/>
                  <a:pt x="312" y="326"/>
                </a:cubicBezTo>
                <a:cubicBezTo>
                  <a:pt x="315" y="324"/>
                  <a:pt x="315" y="321"/>
                  <a:pt x="312" y="326"/>
                </a:cubicBezTo>
                <a:close/>
                <a:moveTo>
                  <a:pt x="314" y="313"/>
                </a:moveTo>
                <a:cubicBezTo>
                  <a:pt x="314" y="313"/>
                  <a:pt x="314" y="314"/>
                  <a:pt x="321" y="299"/>
                </a:cubicBezTo>
                <a:cubicBezTo>
                  <a:pt x="323" y="298"/>
                  <a:pt x="324" y="297"/>
                  <a:pt x="325" y="296"/>
                </a:cubicBezTo>
                <a:cubicBezTo>
                  <a:pt x="324" y="302"/>
                  <a:pt x="320" y="307"/>
                  <a:pt x="314" y="313"/>
                </a:cubicBezTo>
                <a:close/>
                <a:moveTo>
                  <a:pt x="324" y="271"/>
                </a:moveTo>
                <a:cubicBezTo>
                  <a:pt x="316" y="272"/>
                  <a:pt x="315" y="274"/>
                  <a:pt x="326" y="267"/>
                </a:cubicBezTo>
                <a:cubicBezTo>
                  <a:pt x="325" y="268"/>
                  <a:pt x="325" y="270"/>
                  <a:pt x="324" y="271"/>
                </a:cubicBezTo>
                <a:close/>
                <a:moveTo>
                  <a:pt x="328" y="283"/>
                </a:moveTo>
                <a:cubicBezTo>
                  <a:pt x="330" y="279"/>
                  <a:pt x="330" y="279"/>
                  <a:pt x="330" y="279"/>
                </a:cubicBezTo>
                <a:cubicBezTo>
                  <a:pt x="329" y="283"/>
                  <a:pt x="328" y="283"/>
                  <a:pt x="328" y="283"/>
                </a:cubicBezTo>
                <a:close/>
                <a:moveTo>
                  <a:pt x="328" y="261"/>
                </a:moveTo>
                <a:cubicBezTo>
                  <a:pt x="326" y="256"/>
                  <a:pt x="322" y="259"/>
                  <a:pt x="316" y="260"/>
                </a:cubicBezTo>
                <a:cubicBezTo>
                  <a:pt x="317" y="257"/>
                  <a:pt x="317" y="254"/>
                  <a:pt x="318" y="252"/>
                </a:cubicBezTo>
                <a:cubicBezTo>
                  <a:pt x="336" y="243"/>
                  <a:pt x="334" y="240"/>
                  <a:pt x="328" y="261"/>
                </a:cubicBezTo>
                <a:close/>
                <a:moveTo>
                  <a:pt x="320" y="241"/>
                </a:moveTo>
                <a:cubicBezTo>
                  <a:pt x="321" y="233"/>
                  <a:pt x="317" y="234"/>
                  <a:pt x="338" y="227"/>
                </a:cubicBezTo>
                <a:cubicBezTo>
                  <a:pt x="335" y="236"/>
                  <a:pt x="338" y="233"/>
                  <a:pt x="320" y="241"/>
                </a:cubicBezTo>
                <a:close/>
                <a:moveTo>
                  <a:pt x="323" y="224"/>
                </a:moveTo>
                <a:cubicBezTo>
                  <a:pt x="324" y="218"/>
                  <a:pt x="321" y="222"/>
                  <a:pt x="343" y="210"/>
                </a:cubicBezTo>
                <a:cubicBezTo>
                  <a:pt x="340" y="221"/>
                  <a:pt x="344" y="216"/>
                  <a:pt x="323" y="224"/>
                </a:cubicBezTo>
                <a:close/>
                <a:moveTo>
                  <a:pt x="344" y="251"/>
                </a:moveTo>
                <a:cubicBezTo>
                  <a:pt x="347" y="236"/>
                  <a:pt x="348" y="237"/>
                  <a:pt x="348" y="237"/>
                </a:cubicBezTo>
                <a:cubicBezTo>
                  <a:pt x="348" y="239"/>
                  <a:pt x="346" y="247"/>
                  <a:pt x="344" y="251"/>
                </a:cubicBezTo>
                <a:close/>
                <a:moveTo>
                  <a:pt x="354" y="169"/>
                </a:moveTo>
                <a:cubicBezTo>
                  <a:pt x="353" y="157"/>
                  <a:pt x="354" y="162"/>
                  <a:pt x="354" y="169"/>
                </a:cubicBezTo>
                <a:close/>
                <a:moveTo>
                  <a:pt x="355" y="184"/>
                </a:moveTo>
                <a:cubicBezTo>
                  <a:pt x="353" y="184"/>
                  <a:pt x="353" y="185"/>
                  <a:pt x="353" y="183"/>
                </a:cubicBezTo>
                <a:cubicBezTo>
                  <a:pt x="355" y="182"/>
                  <a:pt x="355" y="182"/>
                  <a:pt x="355" y="182"/>
                </a:cubicBezTo>
                <a:lnTo>
                  <a:pt x="355" y="184"/>
                </a:lnTo>
                <a:close/>
              </a:path>
            </a:pathLst>
          </a:custGeom>
          <a:solidFill>
            <a:schemeClr val="accent3">
              <a:lumMod val="40000"/>
              <a:lumOff val="60000"/>
            </a:schemeClr>
          </a:solidFill>
          <a:ln>
            <a:noFill/>
          </a:ln>
        </p:spPr>
        <p:txBody>
          <a:bodyPr vert="horz" wrap="square" lIns="91440" tIns="45720" rIns="91440" bIns="45720" numCol="1" anchor="t" anchorCtr="0" compatLnSpc="1"/>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9" name="Freeform 161"/>
          <p:cNvSpPr>
            <a:spLocks noEditPoints="1"/>
          </p:cNvSpPr>
          <p:nvPr>
            <p:custDataLst>
              <p:tags r:id="rId27"/>
            </p:custDataLst>
          </p:nvPr>
        </p:nvSpPr>
        <p:spPr bwMode="auto">
          <a:xfrm>
            <a:off x="1279208" y="3300095"/>
            <a:ext cx="261620" cy="273685"/>
          </a:xfrm>
          <a:custGeom>
            <a:avLst/>
            <a:gdLst>
              <a:gd name="T0" fmla="*/ 355 w 397"/>
              <a:gd name="T1" fmla="*/ 109 h 415"/>
              <a:gd name="T2" fmla="*/ 197 w 397"/>
              <a:gd name="T3" fmla="*/ 410 h 415"/>
              <a:gd name="T4" fmla="*/ 261 w 397"/>
              <a:gd name="T5" fmla="*/ 40 h 415"/>
              <a:gd name="T6" fmla="*/ 241 w 397"/>
              <a:gd name="T7" fmla="*/ 44 h 415"/>
              <a:gd name="T8" fmla="*/ 165 w 397"/>
              <a:gd name="T9" fmla="*/ 45 h 415"/>
              <a:gd name="T10" fmla="*/ 105 w 397"/>
              <a:gd name="T11" fmla="*/ 64 h 415"/>
              <a:gd name="T12" fmla="*/ 79 w 397"/>
              <a:gd name="T13" fmla="*/ 109 h 415"/>
              <a:gd name="T14" fmla="*/ 117 w 397"/>
              <a:gd name="T15" fmla="*/ 325 h 415"/>
              <a:gd name="T16" fmla="*/ 125 w 397"/>
              <a:gd name="T17" fmla="*/ 340 h 415"/>
              <a:gd name="T18" fmla="*/ 150 w 397"/>
              <a:gd name="T19" fmla="*/ 365 h 415"/>
              <a:gd name="T20" fmla="*/ 136 w 397"/>
              <a:gd name="T21" fmla="*/ 350 h 415"/>
              <a:gd name="T22" fmla="*/ 130 w 397"/>
              <a:gd name="T23" fmla="*/ 337 h 415"/>
              <a:gd name="T24" fmla="*/ 109 w 397"/>
              <a:gd name="T25" fmla="*/ 337 h 415"/>
              <a:gd name="T26" fmla="*/ 101 w 397"/>
              <a:gd name="T27" fmla="*/ 326 h 415"/>
              <a:gd name="T28" fmla="*/ 94 w 397"/>
              <a:gd name="T29" fmla="*/ 315 h 415"/>
              <a:gd name="T30" fmla="*/ 99 w 397"/>
              <a:gd name="T31" fmla="*/ 342 h 415"/>
              <a:gd name="T32" fmla="*/ 87 w 397"/>
              <a:gd name="T33" fmla="*/ 329 h 415"/>
              <a:gd name="T34" fmla="*/ 85 w 397"/>
              <a:gd name="T35" fmla="*/ 297 h 415"/>
              <a:gd name="T36" fmla="*/ 76 w 397"/>
              <a:gd name="T37" fmla="*/ 287 h 415"/>
              <a:gd name="T38" fmla="*/ 74 w 397"/>
              <a:gd name="T39" fmla="*/ 312 h 415"/>
              <a:gd name="T40" fmla="*/ 64 w 397"/>
              <a:gd name="T41" fmla="*/ 162 h 415"/>
              <a:gd name="T42" fmla="*/ 70 w 397"/>
              <a:gd name="T43" fmla="*/ 153 h 415"/>
              <a:gd name="T44" fmla="*/ 67 w 397"/>
              <a:gd name="T45" fmla="*/ 253 h 415"/>
              <a:gd name="T46" fmla="*/ 58 w 397"/>
              <a:gd name="T47" fmla="*/ 189 h 415"/>
              <a:gd name="T48" fmla="*/ 60 w 397"/>
              <a:gd name="T49" fmla="*/ 211 h 415"/>
              <a:gd name="T50" fmla="*/ 68 w 397"/>
              <a:gd name="T51" fmla="*/ 258 h 415"/>
              <a:gd name="T52" fmla="*/ 75 w 397"/>
              <a:gd name="T53" fmla="*/ 298 h 415"/>
              <a:gd name="T54" fmla="*/ 70 w 397"/>
              <a:gd name="T55" fmla="*/ 296 h 415"/>
              <a:gd name="T56" fmla="*/ 75 w 397"/>
              <a:gd name="T57" fmla="*/ 206 h 415"/>
              <a:gd name="T58" fmla="*/ 92 w 397"/>
              <a:gd name="T59" fmla="*/ 172 h 415"/>
              <a:gd name="T60" fmla="*/ 87 w 397"/>
              <a:gd name="T61" fmla="*/ 150 h 415"/>
              <a:gd name="T62" fmla="*/ 93 w 397"/>
              <a:gd name="T63" fmla="*/ 110 h 415"/>
              <a:gd name="T64" fmla="*/ 80 w 397"/>
              <a:gd name="T65" fmla="*/ 123 h 415"/>
              <a:gd name="T66" fmla="*/ 49 w 397"/>
              <a:gd name="T67" fmla="*/ 197 h 415"/>
              <a:gd name="T68" fmla="*/ 33 w 397"/>
              <a:gd name="T69" fmla="*/ 209 h 415"/>
              <a:gd name="T70" fmla="*/ 57 w 397"/>
              <a:gd name="T71" fmla="*/ 314 h 415"/>
              <a:gd name="T72" fmla="*/ 138 w 397"/>
              <a:gd name="T73" fmla="*/ 374 h 415"/>
              <a:gd name="T74" fmla="*/ 158 w 397"/>
              <a:gd name="T75" fmla="*/ 389 h 415"/>
              <a:gd name="T76" fmla="*/ 164 w 397"/>
              <a:gd name="T77" fmla="*/ 355 h 415"/>
              <a:gd name="T78" fmla="*/ 167 w 397"/>
              <a:gd name="T79" fmla="*/ 396 h 415"/>
              <a:gd name="T80" fmla="*/ 204 w 397"/>
              <a:gd name="T81" fmla="*/ 347 h 415"/>
              <a:gd name="T82" fmla="*/ 190 w 397"/>
              <a:gd name="T83" fmla="*/ 374 h 415"/>
              <a:gd name="T84" fmla="*/ 201 w 397"/>
              <a:gd name="T85" fmla="*/ 398 h 415"/>
              <a:gd name="T86" fmla="*/ 208 w 397"/>
              <a:gd name="T87" fmla="*/ 377 h 415"/>
              <a:gd name="T88" fmla="*/ 215 w 397"/>
              <a:gd name="T89" fmla="*/ 368 h 415"/>
              <a:gd name="T90" fmla="*/ 292 w 397"/>
              <a:gd name="T91" fmla="*/ 326 h 415"/>
              <a:gd name="T92" fmla="*/ 282 w 397"/>
              <a:gd name="T93" fmla="*/ 346 h 415"/>
              <a:gd name="T94" fmla="*/ 245 w 397"/>
              <a:gd name="T95" fmla="*/ 392 h 415"/>
              <a:gd name="T96" fmla="*/ 295 w 397"/>
              <a:gd name="T97" fmla="*/ 373 h 415"/>
              <a:gd name="T98" fmla="*/ 306 w 397"/>
              <a:gd name="T99" fmla="*/ 357 h 415"/>
              <a:gd name="T100" fmla="*/ 371 w 397"/>
              <a:gd name="T101" fmla="*/ 269 h 415"/>
              <a:gd name="T102" fmla="*/ 297 w 397"/>
              <a:gd name="T103" fmla="*/ 323 h 415"/>
              <a:gd name="T104" fmla="*/ 252 w 397"/>
              <a:gd name="T105" fmla="*/ 317 h 415"/>
              <a:gd name="T106" fmla="*/ 149 w 397"/>
              <a:gd name="T107" fmla="*/ 340 h 415"/>
              <a:gd name="T108" fmla="*/ 113 w 397"/>
              <a:gd name="T109" fmla="*/ 320 h 415"/>
              <a:gd name="T110" fmla="*/ 117 w 397"/>
              <a:gd name="T111" fmla="*/ 278 h 415"/>
              <a:gd name="T112" fmla="*/ 71 w 397"/>
              <a:gd name="T113" fmla="*/ 251 h 415"/>
              <a:gd name="T114" fmla="*/ 121 w 397"/>
              <a:gd name="T115" fmla="*/ 134 h 415"/>
              <a:gd name="T116" fmla="*/ 97 w 397"/>
              <a:gd name="T117" fmla="*/ 124 h 415"/>
              <a:gd name="T118" fmla="*/ 188 w 397"/>
              <a:gd name="T119" fmla="*/ 43 h 415"/>
              <a:gd name="T120" fmla="*/ 315 w 397"/>
              <a:gd name="T121" fmla="*/ 329 h 415"/>
              <a:gd name="T122" fmla="*/ 379 w 397"/>
              <a:gd name="T123" fmla="*/ 2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415">
                <a:moveTo>
                  <a:pt x="386" y="211"/>
                </a:moveTo>
                <a:cubicBezTo>
                  <a:pt x="377" y="244"/>
                  <a:pt x="397" y="180"/>
                  <a:pt x="374" y="131"/>
                </a:cubicBezTo>
                <a:cubicBezTo>
                  <a:pt x="364" y="127"/>
                  <a:pt x="378" y="135"/>
                  <a:pt x="381" y="176"/>
                </a:cubicBezTo>
                <a:cubicBezTo>
                  <a:pt x="372" y="146"/>
                  <a:pt x="371" y="153"/>
                  <a:pt x="375" y="147"/>
                </a:cubicBezTo>
                <a:cubicBezTo>
                  <a:pt x="371" y="126"/>
                  <a:pt x="359" y="116"/>
                  <a:pt x="368" y="123"/>
                </a:cubicBezTo>
                <a:cubicBezTo>
                  <a:pt x="370" y="125"/>
                  <a:pt x="373" y="122"/>
                  <a:pt x="370" y="120"/>
                </a:cubicBezTo>
                <a:cubicBezTo>
                  <a:pt x="366" y="116"/>
                  <a:pt x="360" y="112"/>
                  <a:pt x="355" y="109"/>
                </a:cubicBezTo>
                <a:cubicBezTo>
                  <a:pt x="351" y="104"/>
                  <a:pt x="338" y="73"/>
                  <a:pt x="320" y="66"/>
                </a:cubicBezTo>
                <a:cubicBezTo>
                  <a:pt x="295" y="44"/>
                  <a:pt x="269" y="33"/>
                  <a:pt x="240" y="31"/>
                </a:cubicBezTo>
                <a:cubicBezTo>
                  <a:pt x="133" y="0"/>
                  <a:pt x="42" y="90"/>
                  <a:pt x="39" y="179"/>
                </a:cubicBezTo>
                <a:cubicBezTo>
                  <a:pt x="0" y="236"/>
                  <a:pt x="58" y="388"/>
                  <a:pt x="167" y="400"/>
                </a:cubicBezTo>
                <a:cubicBezTo>
                  <a:pt x="170" y="401"/>
                  <a:pt x="170" y="401"/>
                  <a:pt x="170" y="401"/>
                </a:cubicBezTo>
                <a:cubicBezTo>
                  <a:pt x="173" y="404"/>
                  <a:pt x="173" y="404"/>
                  <a:pt x="173" y="404"/>
                </a:cubicBezTo>
                <a:cubicBezTo>
                  <a:pt x="204" y="408"/>
                  <a:pt x="193" y="405"/>
                  <a:pt x="197" y="410"/>
                </a:cubicBezTo>
                <a:cubicBezTo>
                  <a:pt x="199" y="413"/>
                  <a:pt x="206" y="410"/>
                  <a:pt x="209" y="408"/>
                </a:cubicBezTo>
                <a:cubicBezTo>
                  <a:pt x="209" y="415"/>
                  <a:pt x="238" y="408"/>
                  <a:pt x="245" y="406"/>
                </a:cubicBezTo>
                <a:cubicBezTo>
                  <a:pt x="294" y="399"/>
                  <a:pt x="297" y="377"/>
                  <a:pt x="304" y="373"/>
                </a:cubicBezTo>
                <a:cubicBezTo>
                  <a:pt x="306" y="385"/>
                  <a:pt x="360" y="329"/>
                  <a:pt x="356" y="322"/>
                </a:cubicBezTo>
                <a:cubicBezTo>
                  <a:pt x="366" y="305"/>
                  <a:pt x="395" y="225"/>
                  <a:pt x="390" y="211"/>
                </a:cubicBezTo>
                <a:cubicBezTo>
                  <a:pt x="389" y="209"/>
                  <a:pt x="386" y="211"/>
                  <a:pt x="386" y="211"/>
                </a:cubicBezTo>
                <a:close/>
                <a:moveTo>
                  <a:pt x="261" y="40"/>
                </a:moveTo>
                <a:cubicBezTo>
                  <a:pt x="283" y="46"/>
                  <a:pt x="297" y="55"/>
                  <a:pt x="311" y="66"/>
                </a:cubicBezTo>
                <a:cubicBezTo>
                  <a:pt x="309" y="68"/>
                  <a:pt x="311" y="70"/>
                  <a:pt x="313" y="70"/>
                </a:cubicBezTo>
                <a:cubicBezTo>
                  <a:pt x="318" y="69"/>
                  <a:pt x="332" y="86"/>
                  <a:pt x="335" y="90"/>
                </a:cubicBezTo>
                <a:cubicBezTo>
                  <a:pt x="309" y="70"/>
                  <a:pt x="252" y="38"/>
                  <a:pt x="261" y="40"/>
                </a:cubicBezTo>
                <a:close/>
                <a:moveTo>
                  <a:pt x="259" y="45"/>
                </a:moveTo>
                <a:cubicBezTo>
                  <a:pt x="252" y="43"/>
                  <a:pt x="245" y="42"/>
                  <a:pt x="243" y="42"/>
                </a:cubicBezTo>
                <a:cubicBezTo>
                  <a:pt x="241" y="44"/>
                  <a:pt x="241" y="44"/>
                  <a:pt x="241" y="44"/>
                </a:cubicBezTo>
                <a:cubicBezTo>
                  <a:pt x="231" y="38"/>
                  <a:pt x="235" y="40"/>
                  <a:pt x="228" y="36"/>
                </a:cubicBezTo>
                <a:cubicBezTo>
                  <a:pt x="249" y="36"/>
                  <a:pt x="251" y="38"/>
                  <a:pt x="259" y="45"/>
                </a:cubicBezTo>
                <a:close/>
                <a:moveTo>
                  <a:pt x="189" y="31"/>
                </a:moveTo>
                <a:cubicBezTo>
                  <a:pt x="184" y="32"/>
                  <a:pt x="184" y="31"/>
                  <a:pt x="184" y="31"/>
                </a:cubicBezTo>
                <a:lnTo>
                  <a:pt x="189" y="31"/>
                </a:lnTo>
                <a:close/>
                <a:moveTo>
                  <a:pt x="209" y="32"/>
                </a:moveTo>
                <a:cubicBezTo>
                  <a:pt x="211" y="33"/>
                  <a:pt x="192" y="34"/>
                  <a:pt x="165" y="45"/>
                </a:cubicBezTo>
                <a:cubicBezTo>
                  <a:pt x="81" y="83"/>
                  <a:pt x="184" y="25"/>
                  <a:pt x="209" y="32"/>
                </a:cubicBezTo>
                <a:close/>
                <a:moveTo>
                  <a:pt x="185" y="47"/>
                </a:moveTo>
                <a:cubicBezTo>
                  <a:pt x="152" y="64"/>
                  <a:pt x="128" y="69"/>
                  <a:pt x="99" y="99"/>
                </a:cubicBezTo>
                <a:cubicBezTo>
                  <a:pt x="110" y="84"/>
                  <a:pt x="149" y="52"/>
                  <a:pt x="185" y="47"/>
                </a:cubicBezTo>
                <a:close/>
                <a:moveTo>
                  <a:pt x="170" y="35"/>
                </a:moveTo>
                <a:cubicBezTo>
                  <a:pt x="153" y="41"/>
                  <a:pt x="136" y="49"/>
                  <a:pt x="122" y="60"/>
                </a:cubicBezTo>
                <a:cubicBezTo>
                  <a:pt x="116" y="61"/>
                  <a:pt x="110" y="62"/>
                  <a:pt x="105" y="64"/>
                </a:cubicBezTo>
                <a:cubicBezTo>
                  <a:pt x="121" y="48"/>
                  <a:pt x="142" y="38"/>
                  <a:pt x="170" y="35"/>
                </a:cubicBezTo>
                <a:close/>
                <a:moveTo>
                  <a:pt x="84" y="92"/>
                </a:moveTo>
                <a:cubicBezTo>
                  <a:pt x="90" y="81"/>
                  <a:pt x="94" y="73"/>
                  <a:pt x="114" y="67"/>
                </a:cubicBezTo>
                <a:cubicBezTo>
                  <a:pt x="84" y="88"/>
                  <a:pt x="74" y="110"/>
                  <a:pt x="84" y="92"/>
                </a:cubicBezTo>
                <a:close/>
                <a:moveTo>
                  <a:pt x="114" y="74"/>
                </a:moveTo>
                <a:cubicBezTo>
                  <a:pt x="101" y="86"/>
                  <a:pt x="110" y="78"/>
                  <a:pt x="87" y="103"/>
                </a:cubicBezTo>
                <a:cubicBezTo>
                  <a:pt x="82" y="106"/>
                  <a:pt x="80" y="108"/>
                  <a:pt x="79" y="109"/>
                </a:cubicBezTo>
                <a:cubicBezTo>
                  <a:pt x="88" y="96"/>
                  <a:pt x="96" y="87"/>
                  <a:pt x="114" y="74"/>
                </a:cubicBezTo>
                <a:close/>
                <a:moveTo>
                  <a:pt x="119" y="344"/>
                </a:moveTo>
                <a:cubicBezTo>
                  <a:pt x="117" y="345"/>
                  <a:pt x="117" y="346"/>
                  <a:pt x="117" y="346"/>
                </a:cubicBezTo>
                <a:cubicBezTo>
                  <a:pt x="115" y="344"/>
                  <a:pt x="113" y="342"/>
                  <a:pt x="111" y="340"/>
                </a:cubicBezTo>
                <a:cubicBezTo>
                  <a:pt x="116" y="338"/>
                  <a:pt x="113" y="337"/>
                  <a:pt x="119" y="344"/>
                </a:cubicBezTo>
                <a:close/>
                <a:moveTo>
                  <a:pt x="115" y="322"/>
                </a:moveTo>
                <a:cubicBezTo>
                  <a:pt x="147" y="301"/>
                  <a:pt x="176" y="276"/>
                  <a:pt x="117" y="325"/>
                </a:cubicBezTo>
                <a:lnTo>
                  <a:pt x="115" y="322"/>
                </a:lnTo>
                <a:close/>
                <a:moveTo>
                  <a:pt x="139" y="360"/>
                </a:moveTo>
                <a:cubicBezTo>
                  <a:pt x="136" y="362"/>
                  <a:pt x="136" y="361"/>
                  <a:pt x="136" y="361"/>
                </a:cubicBezTo>
                <a:cubicBezTo>
                  <a:pt x="130" y="358"/>
                  <a:pt x="123" y="353"/>
                  <a:pt x="119" y="349"/>
                </a:cubicBezTo>
                <a:cubicBezTo>
                  <a:pt x="126" y="346"/>
                  <a:pt x="121" y="349"/>
                  <a:pt x="139" y="360"/>
                </a:cubicBezTo>
                <a:close/>
                <a:moveTo>
                  <a:pt x="120" y="335"/>
                </a:moveTo>
                <a:cubicBezTo>
                  <a:pt x="126" y="340"/>
                  <a:pt x="126" y="339"/>
                  <a:pt x="125" y="340"/>
                </a:cubicBezTo>
                <a:cubicBezTo>
                  <a:pt x="123" y="339"/>
                  <a:pt x="121" y="337"/>
                  <a:pt x="120" y="335"/>
                </a:cubicBezTo>
                <a:close/>
                <a:moveTo>
                  <a:pt x="154" y="373"/>
                </a:moveTo>
                <a:cubicBezTo>
                  <a:pt x="153" y="375"/>
                  <a:pt x="153" y="375"/>
                  <a:pt x="153" y="375"/>
                </a:cubicBezTo>
                <a:cubicBezTo>
                  <a:pt x="150" y="373"/>
                  <a:pt x="151" y="373"/>
                  <a:pt x="151" y="373"/>
                </a:cubicBezTo>
                <a:lnTo>
                  <a:pt x="154" y="373"/>
                </a:lnTo>
                <a:close/>
                <a:moveTo>
                  <a:pt x="147" y="366"/>
                </a:moveTo>
                <a:cubicBezTo>
                  <a:pt x="149" y="364"/>
                  <a:pt x="150" y="365"/>
                  <a:pt x="150" y="365"/>
                </a:cubicBezTo>
                <a:cubicBezTo>
                  <a:pt x="155" y="367"/>
                  <a:pt x="154" y="367"/>
                  <a:pt x="147" y="366"/>
                </a:cubicBezTo>
                <a:close/>
                <a:moveTo>
                  <a:pt x="149" y="351"/>
                </a:moveTo>
                <a:cubicBezTo>
                  <a:pt x="148" y="350"/>
                  <a:pt x="146" y="348"/>
                  <a:pt x="144" y="347"/>
                </a:cubicBezTo>
                <a:cubicBezTo>
                  <a:pt x="159" y="340"/>
                  <a:pt x="159" y="335"/>
                  <a:pt x="149" y="351"/>
                </a:cubicBezTo>
                <a:close/>
                <a:moveTo>
                  <a:pt x="136" y="350"/>
                </a:moveTo>
                <a:cubicBezTo>
                  <a:pt x="138" y="350"/>
                  <a:pt x="138" y="350"/>
                  <a:pt x="138" y="350"/>
                </a:cubicBezTo>
                <a:cubicBezTo>
                  <a:pt x="150" y="358"/>
                  <a:pt x="145" y="357"/>
                  <a:pt x="136" y="350"/>
                </a:cubicBezTo>
                <a:close/>
                <a:moveTo>
                  <a:pt x="142" y="364"/>
                </a:moveTo>
                <a:cubicBezTo>
                  <a:pt x="142" y="364"/>
                  <a:pt x="142" y="364"/>
                  <a:pt x="142" y="364"/>
                </a:cubicBezTo>
                <a:close/>
                <a:moveTo>
                  <a:pt x="139" y="343"/>
                </a:moveTo>
                <a:cubicBezTo>
                  <a:pt x="137" y="342"/>
                  <a:pt x="136" y="341"/>
                  <a:pt x="135" y="340"/>
                </a:cubicBezTo>
                <a:cubicBezTo>
                  <a:pt x="153" y="329"/>
                  <a:pt x="169" y="315"/>
                  <a:pt x="186" y="306"/>
                </a:cubicBezTo>
                <a:cubicBezTo>
                  <a:pt x="172" y="320"/>
                  <a:pt x="154" y="330"/>
                  <a:pt x="139" y="343"/>
                </a:cubicBezTo>
                <a:close/>
                <a:moveTo>
                  <a:pt x="130" y="337"/>
                </a:moveTo>
                <a:cubicBezTo>
                  <a:pt x="129" y="335"/>
                  <a:pt x="128" y="334"/>
                  <a:pt x="126" y="332"/>
                </a:cubicBezTo>
                <a:cubicBezTo>
                  <a:pt x="145" y="321"/>
                  <a:pt x="158" y="310"/>
                  <a:pt x="176" y="299"/>
                </a:cubicBezTo>
                <a:cubicBezTo>
                  <a:pt x="164" y="314"/>
                  <a:pt x="146" y="326"/>
                  <a:pt x="130" y="337"/>
                </a:cubicBezTo>
                <a:close/>
                <a:moveTo>
                  <a:pt x="133" y="348"/>
                </a:moveTo>
                <a:cubicBezTo>
                  <a:pt x="131" y="347"/>
                  <a:pt x="130" y="346"/>
                  <a:pt x="128" y="344"/>
                </a:cubicBezTo>
                <a:cubicBezTo>
                  <a:pt x="135" y="350"/>
                  <a:pt x="134" y="346"/>
                  <a:pt x="133" y="348"/>
                </a:cubicBezTo>
                <a:close/>
                <a:moveTo>
                  <a:pt x="109" y="337"/>
                </a:moveTo>
                <a:cubicBezTo>
                  <a:pt x="109" y="337"/>
                  <a:pt x="110" y="336"/>
                  <a:pt x="112" y="335"/>
                </a:cubicBezTo>
                <a:cubicBezTo>
                  <a:pt x="110" y="336"/>
                  <a:pt x="109" y="337"/>
                  <a:pt x="109" y="337"/>
                </a:cubicBezTo>
                <a:close/>
                <a:moveTo>
                  <a:pt x="106" y="334"/>
                </a:moveTo>
                <a:cubicBezTo>
                  <a:pt x="105" y="333"/>
                  <a:pt x="104" y="331"/>
                  <a:pt x="103" y="330"/>
                </a:cubicBezTo>
                <a:cubicBezTo>
                  <a:pt x="108" y="327"/>
                  <a:pt x="107" y="326"/>
                  <a:pt x="109" y="330"/>
                </a:cubicBezTo>
                <a:cubicBezTo>
                  <a:pt x="109" y="330"/>
                  <a:pt x="110" y="331"/>
                  <a:pt x="106" y="334"/>
                </a:cubicBezTo>
                <a:close/>
                <a:moveTo>
                  <a:pt x="101" y="326"/>
                </a:moveTo>
                <a:cubicBezTo>
                  <a:pt x="102" y="325"/>
                  <a:pt x="103" y="324"/>
                  <a:pt x="105" y="323"/>
                </a:cubicBezTo>
                <a:cubicBezTo>
                  <a:pt x="106" y="324"/>
                  <a:pt x="106" y="324"/>
                  <a:pt x="101" y="326"/>
                </a:cubicBezTo>
                <a:close/>
                <a:moveTo>
                  <a:pt x="97" y="319"/>
                </a:moveTo>
                <a:cubicBezTo>
                  <a:pt x="98" y="318"/>
                  <a:pt x="99" y="316"/>
                  <a:pt x="101" y="314"/>
                </a:cubicBezTo>
                <a:cubicBezTo>
                  <a:pt x="101" y="317"/>
                  <a:pt x="101" y="317"/>
                  <a:pt x="101" y="317"/>
                </a:cubicBezTo>
                <a:cubicBezTo>
                  <a:pt x="98" y="319"/>
                  <a:pt x="100" y="317"/>
                  <a:pt x="97" y="319"/>
                </a:cubicBezTo>
                <a:close/>
                <a:moveTo>
                  <a:pt x="94" y="315"/>
                </a:moveTo>
                <a:cubicBezTo>
                  <a:pt x="106" y="304"/>
                  <a:pt x="117" y="291"/>
                  <a:pt x="131" y="281"/>
                </a:cubicBezTo>
                <a:cubicBezTo>
                  <a:pt x="120" y="292"/>
                  <a:pt x="106" y="304"/>
                  <a:pt x="94" y="315"/>
                </a:cubicBezTo>
                <a:close/>
                <a:moveTo>
                  <a:pt x="97" y="336"/>
                </a:moveTo>
                <a:cubicBezTo>
                  <a:pt x="94" y="334"/>
                  <a:pt x="94" y="334"/>
                  <a:pt x="94" y="334"/>
                </a:cubicBezTo>
                <a:cubicBezTo>
                  <a:pt x="96" y="333"/>
                  <a:pt x="96" y="333"/>
                  <a:pt x="96" y="333"/>
                </a:cubicBezTo>
                <a:cubicBezTo>
                  <a:pt x="98" y="335"/>
                  <a:pt x="99" y="337"/>
                  <a:pt x="101" y="339"/>
                </a:cubicBezTo>
                <a:cubicBezTo>
                  <a:pt x="99" y="342"/>
                  <a:pt x="99" y="342"/>
                  <a:pt x="99" y="342"/>
                </a:cubicBezTo>
                <a:cubicBezTo>
                  <a:pt x="100" y="344"/>
                  <a:pt x="103" y="343"/>
                  <a:pt x="103" y="343"/>
                </a:cubicBezTo>
                <a:cubicBezTo>
                  <a:pt x="113" y="354"/>
                  <a:pt x="119" y="358"/>
                  <a:pt x="120" y="359"/>
                </a:cubicBezTo>
                <a:cubicBezTo>
                  <a:pt x="109" y="357"/>
                  <a:pt x="99" y="350"/>
                  <a:pt x="90" y="342"/>
                </a:cubicBezTo>
                <a:cubicBezTo>
                  <a:pt x="94" y="343"/>
                  <a:pt x="94" y="343"/>
                  <a:pt x="94" y="343"/>
                </a:cubicBezTo>
                <a:cubicBezTo>
                  <a:pt x="99" y="345"/>
                  <a:pt x="102" y="338"/>
                  <a:pt x="97" y="336"/>
                </a:cubicBezTo>
                <a:close/>
                <a:moveTo>
                  <a:pt x="90" y="331"/>
                </a:moveTo>
                <a:cubicBezTo>
                  <a:pt x="87" y="329"/>
                  <a:pt x="87" y="329"/>
                  <a:pt x="87" y="329"/>
                </a:cubicBezTo>
                <a:cubicBezTo>
                  <a:pt x="88" y="328"/>
                  <a:pt x="90" y="327"/>
                  <a:pt x="92" y="326"/>
                </a:cubicBezTo>
                <a:cubicBezTo>
                  <a:pt x="94" y="329"/>
                  <a:pt x="94" y="327"/>
                  <a:pt x="90" y="331"/>
                </a:cubicBezTo>
                <a:close/>
                <a:moveTo>
                  <a:pt x="87" y="319"/>
                </a:moveTo>
                <a:cubicBezTo>
                  <a:pt x="89" y="322"/>
                  <a:pt x="88" y="320"/>
                  <a:pt x="84" y="326"/>
                </a:cubicBezTo>
                <a:cubicBezTo>
                  <a:pt x="80" y="321"/>
                  <a:pt x="80" y="323"/>
                  <a:pt x="84" y="317"/>
                </a:cubicBezTo>
                <a:cubicBezTo>
                  <a:pt x="84" y="319"/>
                  <a:pt x="87" y="319"/>
                  <a:pt x="87" y="319"/>
                </a:cubicBezTo>
                <a:close/>
                <a:moveTo>
                  <a:pt x="85" y="297"/>
                </a:moveTo>
                <a:cubicBezTo>
                  <a:pt x="117" y="276"/>
                  <a:pt x="110" y="280"/>
                  <a:pt x="88" y="303"/>
                </a:cubicBezTo>
                <a:cubicBezTo>
                  <a:pt x="87" y="301"/>
                  <a:pt x="86" y="299"/>
                  <a:pt x="85" y="297"/>
                </a:cubicBezTo>
                <a:close/>
                <a:moveTo>
                  <a:pt x="84" y="336"/>
                </a:moveTo>
                <a:cubicBezTo>
                  <a:pt x="82" y="335"/>
                  <a:pt x="82" y="335"/>
                  <a:pt x="82" y="335"/>
                </a:cubicBezTo>
                <a:lnTo>
                  <a:pt x="84" y="336"/>
                </a:lnTo>
                <a:close/>
                <a:moveTo>
                  <a:pt x="77" y="289"/>
                </a:moveTo>
                <a:cubicBezTo>
                  <a:pt x="76" y="287"/>
                  <a:pt x="76" y="287"/>
                  <a:pt x="76" y="287"/>
                </a:cubicBezTo>
                <a:lnTo>
                  <a:pt x="77" y="289"/>
                </a:lnTo>
                <a:close/>
                <a:moveTo>
                  <a:pt x="76" y="273"/>
                </a:moveTo>
                <a:cubicBezTo>
                  <a:pt x="115" y="244"/>
                  <a:pt x="116" y="254"/>
                  <a:pt x="81" y="286"/>
                </a:cubicBezTo>
                <a:cubicBezTo>
                  <a:pt x="79" y="281"/>
                  <a:pt x="78" y="277"/>
                  <a:pt x="76" y="273"/>
                </a:cubicBezTo>
                <a:close/>
                <a:moveTo>
                  <a:pt x="77" y="302"/>
                </a:moveTo>
                <a:cubicBezTo>
                  <a:pt x="83" y="315"/>
                  <a:pt x="84" y="307"/>
                  <a:pt x="78" y="318"/>
                </a:cubicBezTo>
                <a:cubicBezTo>
                  <a:pt x="73" y="311"/>
                  <a:pt x="68" y="302"/>
                  <a:pt x="74" y="312"/>
                </a:cubicBezTo>
                <a:cubicBezTo>
                  <a:pt x="76" y="315"/>
                  <a:pt x="80" y="311"/>
                  <a:pt x="78" y="308"/>
                </a:cubicBezTo>
                <a:cubicBezTo>
                  <a:pt x="77" y="307"/>
                  <a:pt x="76" y="305"/>
                  <a:pt x="75" y="304"/>
                </a:cubicBezTo>
                <a:lnTo>
                  <a:pt x="77" y="302"/>
                </a:lnTo>
                <a:close/>
                <a:moveTo>
                  <a:pt x="81" y="300"/>
                </a:moveTo>
                <a:cubicBezTo>
                  <a:pt x="83" y="304"/>
                  <a:pt x="83" y="304"/>
                  <a:pt x="83" y="304"/>
                </a:cubicBezTo>
                <a:lnTo>
                  <a:pt x="81" y="300"/>
                </a:lnTo>
                <a:close/>
                <a:moveTo>
                  <a:pt x="64" y="162"/>
                </a:moveTo>
                <a:cubicBezTo>
                  <a:pt x="67" y="165"/>
                  <a:pt x="67" y="165"/>
                  <a:pt x="67" y="165"/>
                </a:cubicBezTo>
                <a:cubicBezTo>
                  <a:pt x="64" y="178"/>
                  <a:pt x="68" y="170"/>
                  <a:pt x="59" y="181"/>
                </a:cubicBezTo>
                <a:cubicBezTo>
                  <a:pt x="60" y="175"/>
                  <a:pt x="61" y="168"/>
                  <a:pt x="62" y="162"/>
                </a:cubicBezTo>
                <a:lnTo>
                  <a:pt x="64" y="162"/>
                </a:lnTo>
                <a:close/>
                <a:moveTo>
                  <a:pt x="63" y="158"/>
                </a:moveTo>
                <a:cubicBezTo>
                  <a:pt x="64" y="155"/>
                  <a:pt x="65" y="151"/>
                  <a:pt x="68" y="139"/>
                </a:cubicBezTo>
                <a:cubicBezTo>
                  <a:pt x="77" y="138"/>
                  <a:pt x="75" y="133"/>
                  <a:pt x="70" y="153"/>
                </a:cubicBezTo>
                <a:cubicBezTo>
                  <a:pt x="69" y="155"/>
                  <a:pt x="67" y="157"/>
                  <a:pt x="66" y="158"/>
                </a:cubicBezTo>
                <a:lnTo>
                  <a:pt x="63" y="158"/>
                </a:lnTo>
                <a:close/>
                <a:moveTo>
                  <a:pt x="65" y="229"/>
                </a:moveTo>
                <a:cubicBezTo>
                  <a:pt x="66" y="223"/>
                  <a:pt x="64" y="219"/>
                  <a:pt x="65" y="213"/>
                </a:cubicBezTo>
                <a:cubicBezTo>
                  <a:pt x="73" y="208"/>
                  <a:pt x="66" y="210"/>
                  <a:pt x="65" y="229"/>
                </a:cubicBezTo>
                <a:close/>
                <a:moveTo>
                  <a:pt x="64" y="256"/>
                </a:moveTo>
                <a:cubicBezTo>
                  <a:pt x="64" y="256"/>
                  <a:pt x="66" y="254"/>
                  <a:pt x="67" y="253"/>
                </a:cubicBezTo>
                <a:cubicBezTo>
                  <a:pt x="67" y="253"/>
                  <a:pt x="69" y="253"/>
                  <a:pt x="64" y="256"/>
                </a:cubicBezTo>
                <a:close/>
                <a:moveTo>
                  <a:pt x="65" y="208"/>
                </a:moveTo>
                <a:cubicBezTo>
                  <a:pt x="66" y="205"/>
                  <a:pt x="65" y="206"/>
                  <a:pt x="73" y="197"/>
                </a:cubicBezTo>
                <a:cubicBezTo>
                  <a:pt x="71" y="206"/>
                  <a:pt x="72" y="203"/>
                  <a:pt x="65" y="208"/>
                </a:cubicBezTo>
                <a:close/>
                <a:moveTo>
                  <a:pt x="64" y="181"/>
                </a:moveTo>
                <a:cubicBezTo>
                  <a:pt x="63" y="188"/>
                  <a:pt x="64" y="187"/>
                  <a:pt x="57" y="191"/>
                </a:cubicBezTo>
                <a:cubicBezTo>
                  <a:pt x="57" y="191"/>
                  <a:pt x="57" y="192"/>
                  <a:pt x="58" y="189"/>
                </a:cubicBezTo>
                <a:cubicBezTo>
                  <a:pt x="60" y="187"/>
                  <a:pt x="62" y="184"/>
                  <a:pt x="64" y="181"/>
                </a:cubicBezTo>
                <a:close/>
                <a:moveTo>
                  <a:pt x="62" y="193"/>
                </a:moveTo>
                <a:cubicBezTo>
                  <a:pt x="60" y="209"/>
                  <a:pt x="62" y="202"/>
                  <a:pt x="55" y="212"/>
                </a:cubicBezTo>
                <a:cubicBezTo>
                  <a:pt x="57" y="192"/>
                  <a:pt x="55" y="197"/>
                  <a:pt x="62" y="193"/>
                </a:cubicBezTo>
                <a:close/>
                <a:moveTo>
                  <a:pt x="60" y="211"/>
                </a:moveTo>
                <a:cubicBezTo>
                  <a:pt x="59" y="213"/>
                  <a:pt x="59" y="213"/>
                  <a:pt x="59" y="213"/>
                </a:cubicBezTo>
                <a:lnTo>
                  <a:pt x="60" y="211"/>
                </a:lnTo>
                <a:close/>
                <a:moveTo>
                  <a:pt x="60" y="217"/>
                </a:moveTo>
                <a:cubicBezTo>
                  <a:pt x="59" y="240"/>
                  <a:pt x="61" y="233"/>
                  <a:pt x="55" y="240"/>
                </a:cubicBezTo>
                <a:cubicBezTo>
                  <a:pt x="53" y="218"/>
                  <a:pt x="52" y="222"/>
                  <a:pt x="60" y="217"/>
                </a:cubicBezTo>
                <a:close/>
                <a:moveTo>
                  <a:pt x="65" y="238"/>
                </a:moveTo>
                <a:cubicBezTo>
                  <a:pt x="66" y="253"/>
                  <a:pt x="69" y="244"/>
                  <a:pt x="57" y="259"/>
                </a:cubicBezTo>
                <a:cubicBezTo>
                  <a:pt x="54" y="245"/>
                  <a:pt x="53" y="249"/>
                  <a:pt x="65" y="238"/>
                </a:cubicBezTo>
                <a:close/>
                <a:moveTo>
                  <a:pt x="68" y="258"/>
                </a:moveTo>
                <a:cubicBezTo>
                  <a:pt x="71" y="269"/>
                  <a:pt x="73" y="263"/>
                  <a:pt x="61" y="276"/>
                </a:cubicBezTo>
                <a:cubicBezTo>
                  <a:pt x="57" y="263"/>
                  <a:pt x="57" y="267"/>
                  <a:pt x="68" y="258"/>
                </a:cubicBezTo>
                <a:close/>
                <a:moveTo>
                  <a:pt x="73" y="324"/>
                </a:moveTo>
                <a:cubicBezTo>
                  <a:pt x="69" y="319"/>
                  <a:pt x="66" y="315"/>
                  <a:pt x="63" y="310"/>
                </a:cubicBezTo>
                <a:cubicBezTo>
                  <a:pt x="66" y="309"/>
                  <a:pt x="62" y="309"/>
                  <a:pt x="73" y="324"/>
                </a:cubicBezTo>
                <a:close/>
                <a:moveTo>
                  <a:pt x="73" y="299"/>
                </a:moveTo>
                <a:cubicBezTo>
                  <a:pt x="73" y="299"/>
                  <a:pt x="74" y="298"/>
                  <a:pt x="75" y="298"/>
                </a:cubicBezTo>
                <a:cubicBezTo>
                  <a:pt x="74" y="298"/>
                  <a:pt x="73" y="299"/>
                  <a:pt x="73" y="299"/>
                </a:cubicBezTo>
                <a:close/>
                <a:moveTo>
                  <a:pt x="74" y="263"/>
                </a:moveTo>
                <a:cubicBezTo>
                  <a:pt x="73" y="260"/>
                  <a:pt x="73" y="258"/>
                  <a:pt x="72" y="256"/>
                </a:cubicBezTo>
                <a:cubicBezTo>
                  <a:pt x="98" y="237"/>
                  <a:pt x="94" y="241"/>
                  <a:pt x="74" y="263"/>
                </a:cubicBezTo>
                <a:close/>
                <a:moveTo>
                  <a:pt x="73" y="276"/>
                </a:moveTo>
                <a:cubicBezTo>
                  <a:pt x="73" y="279"/>
                  <a:pt x="67" y="273"/>
                  <a:pt x="73" y="293"/>
                </a:cubicBezTo>
                <a:cubicBezTo>
                  <a:pt x="72" y="294"/>
                  <a:pt x="71" y="295"/>
                  <a:pt x="70" y="296"/>
                </a:cubicBezTo>
                <a:cubicBezTo>
                  <a:pt x="61" y="281"/>
                  <a:pt x="62" y="285"/>
                  <a:pt x="73" y="276"/>
                </a:cubicBezTo>
                <a:close/>
                <a:moveTo>
                  <a:pt x="69" y="234"/>
                </a:moveTo>
                <a:cubicBezTo>
                  <a:pt x="94" y="212"/>
                  <a:pt x="112" y="205"/>
                  <a:pt x="70" y="244"/>
                </a:cubicBezTo>
                <a:cubicBezTo>
                  <a:pt x="70" y="241"/>
                  <a:pt x="70" y="238"/>
                  <a:pt x="69" y="234"/>
                </a:cubicBezTo>
                <a:close/>
                <a:moveTo>
                  <a:pt x="75" y="206"/>
                </a:moveTo>
                <a:cubicBezTo>
                  <a:pt x="106" y="183"/>
                  <a:pt x="97" y="199"/>
                  <a:pt x="71" y="223"/>
                </a:cubicBezTo>
                <a:cubicBezTo>
                  <a:pt x="72" y="216"/>
                  <a:pt x="73" y="212"/>
                  <a:pt x="75" y="206"/>
                </a:cubicBezTo>
                <a:close/>
                <a:moveTo>
                  <a:pt x="66" y="199"/>
                </a:moveTo>
                <a:cubicBezTo>
                  <a:pt x="68" y="187"/>
                  <a:pt x="66" y="190"/>
                  <a:pt x="78" y="181"/>
                </a:cubicBezTo>
                <a:cubicBezTo>
                  <a:pt x="74" y="193"/>
                  <a:pt x="77" y="188"/>
                  <a:pt x="66" y="199"/>
                </a:cubicBezTo>
                <a:close/>
                <a:moveTo>
                  <a:pt x="70" y="174"/>
                </a:moveTo>
                <a:cubicBezTo>
                  <a:pt x="88" y="157"/>
                  <a:pt x="84" y="161"/>
                  <a:pt x="80" y="176"/>
                </a:cubicBezTo>
                <a:cubicBezTo>
                  <a:pt x="67" y="185"/>
                  <a:pt x="67" y="189"/>
                  <a:pt x="70" y="174"/>
                </a:cubicBezTo>
                <a:close/>
                <a:moveTo>
                  <a:pt x="92" y="172"/>
                </a:moveTo>
                <a:cubicBezTo>
                  <a:pt x="97" y="169"/>
                  <a:pt x="86" y="180"/>
                  <a:pt x="81" y="184"/>
                </a:cubicBezTo>
                <a:cubicBezTo>
                  <a:pt x="84" y="176"/>
                  <a:pt x="82" y="178"/>
                  <a:pt x="92" y="172"/>
                </a:cubicBezTo>
                <a:close/>
                <a:moveTo>
                  <a:pt x="72" y="168"/>
                </a:moveTo>
                <a:cubicBezTo>
                  <a:pt x="72" y="166"/>
                  <a:pt x="72" y="164"/>
                  <a:pt x="73" y="162"/>
                </a:cubicBezTo>
                <a:cubicBezTo>
                  <a:pt x="88" y="157"/>
                  <a:pt x="92" y="149"/>
                  <a:pt x="72" y="168"/>
                </a:cubicBezTo>
                <a:close/>
                <a:moveTo>
                  <a:pt x="91" y="136"/>
                </a:moveTo>
                <a:cubicBezTo>
                  <a:pt x="89" y="146"/>
                  <a:pt x="88" y="148"/>
                  <a:pt x="87" y="150"/>
                </a:cubicBezTo>
                <a:cubicBezTo>
                  <a:pt x="62" y="167"/>
                  <a:pt x="77" y="148"/>
                  <a:pt x="91" y="136"/>
                </a:cubicBezTo>
                <a:close/>
                <a:moveTo>
                  <a:pt x="78" y="143"/>
                </a:moveTo>
                <a:cubicBezTo>
                  <a:pt x="81" y="133"/>
                  <a:pt x="79" y="137"/>
                  <a:pt x="88" y="133"/>
                </a:cubicBezTo>
                <a:cubicBezTo>
                  <a:pt x="80" y="141"/>
                  <a:pt x="79" y="142"/>
                  <a:pt x="78" y="143"/>
                </a:cubicBezTo>
                <a:close/>
                <a:moveTo>
                  <a:pt x="83" y="131"/>
                </a:moveTo>
                <a:cubicBezTo>
                  <a:pt x="85" y="124"/>
                  <a:pt x="88" y="118"/>
                  <a:pt x="91" y="112"/>
                </a:cubicBezTo>
                <a:cubicBezTo>
                  <a:pt x="93" y="110"/>
                  <a:pt x="93" y="110"/>
                  <a:pt x="93" y="110"/>
                </a:cubicBezTo>
                <a:cubicBezTo>
                  <a:pt x="94" y="128"/>
                  <a:pt x="93" y="127"/>
                  <a:pt x="83" y="131"/>
                </a:cubicBezTo>
                <a:close/>
                <a:moveTo>
                  <a:pt x="82" y="113"/>
                </a:moveTo>
                <a:cubicBezTo>
                  <a:pt x="85" y="112"/>
                  <a:pt x="85" y="112"/>
                  <a:pt x="85" y="112"/>
                </a:cubicBezTo>
                <a:cubicBezTo>
                  <a:pt x="87" y="110"/>
                  <a:pt x="64" y="133"/>
                  <a:pt x="82" y="113"/>
                </a:cubicBezTo>
                <a:close/>
                <a:moveTo>
                  <a:pt x="80" y="123"/>
                </a:moveTo>
                <a:cubicBezTo>
                  <a:pt x="75" y="136"/>
                  <a:pt x="77" y="133"/>
                  <a:pt x="72" y="134"/>
                </a:cubicBezTo>
                <a:cubicBezTo>
                  <a:pt x="74" y="131"/>
                  <a:pt x="77" y="127"/>
                  <a:pt x="80" y="123"/>
                </a:cubicBezTo>
                <a:close/>
                <a:moveTo>
                  <a:pt x="69" y="106"/>
                </a:moveTo>
                <a:cubicBezTo>
                  <a:pt x="52" y="140"/>
                  <a:pt x="55" y="163"/>
                  <a:pt x="45" y="171"/>
                </a:cubicBezTo>
                <a:cubicBezTo>
                  <a:pt x="48" y="147"/>
                  <a:pt x="57" y="123"/>
                  <a:pt x="69" y="106"/>
                </a:cubicBezTo>
                <a:close/>
                <a:moveTo>
                  <a:pt x="53" y="179"/>
                </a:moveTo>
                <a:cubicBezTo>
                  <a:pt x="53" y="185"/>
                  <a:pt x="52" y="187"/>
                  <a:pt x="53" y="179"/>
                </a:cubicBezTo>
                <a:close/>
                <a:moveTo>
                  <a:pt x="49" y="239"/>
                </a:moveTo>
                <a:cubicBezTo>
                  <a:pt x="44" y="209"/>
                  <a:pt x="47" y="210"/>
                  <a:pt x="49" y="197"/>
                </a:cubicBezTo>
                <a:cubicBezTo>
                  <a:pt x="48" y="212"/>
                  <a:pt x="49" y="223"/>
                  <a:pt x="49" y="239"/>
                </a:cubicBezTo>
                <a:close/>
                <a:moveTo>
                  <a:pt x="50" y="193"/>
                </a:moveTo>
                <a:cubicBezTo>
                  <a:pt x="52" y="192"/>
                  <a:pt x="52" y="192"/>
                  <a:pt x="52" y="192"/>
                </a:cubicBezTo>
                <a:cubicBezTo>
                  <a:pt x="49" y="195"/>
                  <a:pt x="50" y="195"/>
                  <a:pt x="50" y="193"/>
                </a:cubicBezTo>
                <a:close/>
                <a:moveTo>
                  <a:pt x="38" y="189"/>
                </a:moveTo>
                <a:cubicBezTo>
                  <a:pt x="39" y="194"/>
                  <a:pt x="39" y="196"/>
                  <a:pt x="39" y="198"/>
                </a:cubicBezTo>
                <a:cubicBezTo>
                  <a:pt x="35" y="204"/>
                  <a:pt x="34" y="206"/>
                  <a:pt x="33" y="209"/>
                </a:cubicBezTo>
                <a:cubicBezTo>
                  <a:pt x="34" y="200"/>
                  <a:pt x="36" y="195"/>
                  <a:pt x="38" y="189"/>
                </a:cubicBezTo>
                <a:close/>
                <a:moveTo>
                  <a:pt x="39" y="205"/>
                </a:moveTo>
                <a:cubicBezTo>
                  <a:pt x="43" y="199"/>
                  <a:pt x="34" y="221"/>
                  <a:pt x="42" y="268"/>
                </a:cubicBezTo>
                <a:cubicBezTo>
                  <a:pt x="33" y="244"/>
                  <a:pt x="29" y="224"/>
                  <a:pt x="39" y="205"/>
                </a:cubicBezTo>
                <a:close/>
                <a:moveTo>
                  <a:pt x="57" y="314"/>
                </a:moveTo>
                <a:cubicBezTo>
                  <a:pt x="57" y="314"/>
                  <a:pt x="45" y="291"/>
                  <a:pt x="43" y="287"/>
                </a:cubicBezTo>
                <a:cubicBezTo>
                  <a:pt x="47" y="296"/>
                  <a:pt x="63" y="324"/>
                  <a:pt x="57" y="314"/>
                </a:cubicBezTo>
                <a:close/>
                <a:moveTo>
                  <a:pt x="43" y="237"/>
                </a:moveTo>
                <a:cubicBezTo>
                  <a:pt x="51" y="299"/>
                  <a:pt x="65" y="300"/>
                  <a:pt x="60" y="306"/>
                </a:cubicBezTo>
                <a:cubicBezTo>
                  <a:pt x="47" y="285"/>
                  <a:pt x="44" y="262"/>
                  <a:pt x="43" y="237"/>
                </a:cubicBezTo>
                <a:close/>
                <a:moveTo>
                  <a:pt x="61" y="320"/>
                </a:moveTo>
                <a:cubicBezTo>
                  <a:pt x="106" y="387"/>
                  <a:pt x="143" y="356"/>
                  <a:pt x="124" y="373"/>
                </a:cubicBezTo>
                <a:cubicBezTo>
                  <a:pt x="122" y="374"/>
                  <a:pt x="124" y="377"/>
                  <a:pt x="126" y="376"/>
                </a:cubicBezTo>
                <a:cubicBezTo>
                  <a:pt x="137" y="372"/>
                  <a:pt x="133" y="371"/>
                  <a:pt x="138" y="374"/>
                </a:cubicBezTo>
                <a:cubicBezTo>
                  <a:pt x="137" y="378"/>
                  <a:pt x="137" y="378"/>
                  <a:pt x="137" y="378"/>
                </a:cubicBezTo>
                <a:cubicBezTo>
                  <a:pt x="139" y="380"/>
                  <a:pt x="142" y="378"/>
                  <a:pt x="142" y="378"/>
                </a:cubicBezTo>
                <a:cubicBezTo>
                  <a:pt x="150" y="384"/>
                  <a:pt x="150" y="382"/>
                  <a:pt x="148" y="384"/>
                </a:cubicBezTo>
                <a:cubicBezTo>
                  <a:pt x="113" y="383"/>
                  <a:pt x="81" y="350"/>
                  <a:pt x="61" y="320"/>
                </a:cubicBezTo>
                <a:close/>
                <a:moveTo>
                  <a:pt x="156" y="394"/>
                </a:moveTo>
                <a:cubicBezTo>
                  <a:pt x="148" y="393"/>
                  <a:pt x="143" y="392"/>
                  <a:pt x="132" y="388"/>
                </a:cubicBezTo>
                <a:cubicBezTo>
                  <a:pt x="141" y="390"/>
                  <a:pt x="149" y="390"/>
                  <a:pt x="158" y="389"/>
                </a:cubicBezTo>
                <a:cubicBezTo>
                  <a:pt x="156" y="392"/>
                  <a:pt x="155" y="392"/>
                  <a:pt x="156" y="394"/>
                </a:cubicBezTo>
                <a:close/>
                <a:moveTo>
                  <a:pt x="164" y="369"/>
                </a:moveTo>
                <a:cubicBezTo>
                  <a:pt x="166" y="370"/>
                  <a:pt x="166" y="370"/>
                  <a:pt x="166" y="370"/>
                </a:cubicBezTo>
                <a:cubicBezTo>
                  <a:pt x="159" y="376"/>
                  <a:pt x="154" y="381"/>
                  <a:pt x="160" y="373"/>
                </a:cubicBezTo>
                <a:cubicBezTo>
                  <a:pt x="160" y="373"/>
                  <a:pt x="164" y="372"/>
                  <a:pt x="164" y="369"/>
                </a:cubicBezTo>
                <a:close/>
                <a:moveTo>
                  <a:pt x="161" y="358"/>
                </a:moveTo>
                <a:cubicBezTo>
                  <a:pt x="163" y="356"/>
                  <a:pt x="164" y="355"/>
                  <a:pt x="164" y="355"/>
                </a:cubicBezTo>
                <a:cubicBezTo>
                  <a:pt x="164" y="355"/>
                  <a:pt x="163" y="356"/>
                  <a:pt x="161" y="358"/>
                </a:cubicBezTo>
                <a:close/>
                <a:moveTo>
                  <a:pt x="165" y="378"/>
                </a:moveTo>
                <a:cubicBezTo>
                  <a:pt x="163" y="380"/>
                  <a:pt x="163" y="379"/>
                  <a:pt x="163" y="379"/>
                </a:cubicBezTo>
                <a:cubicBezTo>
                  <a:pt x="163" y="379"/>
                  <a:pt x="163" y="380"/>
                  <a:pt x="165" y="378"/>
                </a:cubicBezTo>
                <a:close/>
                <a:moveTo>
                  <a:pt x="167" y="396"/>
                </a:moveTo>
                <a:cubicBezTo>
                  <a:pt x="160" y="395"/>
                  <a:pt x="160" y="396"/>
                  <a:pt x="165" y="392"/>
                </a:cubicBezTo>
                <a:cubicBezTo>
                  <a:pt x="169" y="394"/>
                  <a:pt x="168" y="393"/>
                  <a:pt x="167" y="396"/>
                </a:cubicBezTo>
                <a:close/>
                <a:moveTo>
                  <a:pt x="177" y="371"/>
                </a:moveTo>
                <a:cubicBezTo>
                  <a:pt x="179" y="371"/>
                  <a:pt x="179" y="371"/>
                  <a:pt x="179" y="371"/>
                </a:cubicBezTo>
                <a:cubicBezTo>
                  <a:pt x="166" y="386"/>
                  <a:pt x="167" y="384"/>
                  <a:pt x="177" y="371"/>
                </a:cubicBezTo>
                <a:close/>
                <a:moveTo>
                  <a:pt x="172" y="355"/>
                </a:moveTo>
                <a:cubicBezTo>
                  <a:pt x="184" y="340"/>
                  <a:pt x="201" y="331"/>
                  <a:pt x="219" y="325"/>
                </a:cubicBezTo>
                <a:cubicBezTo>
                  <a:pt x="206" y="334"/>
                  <a:pt x="191" y="343"/>
                  <a:pt x="172" y="355"/>
                </a:cubicBezTo>
                <a:close/>
                <a:moveTo>
                  <a:pt x="204" y="347"/>
                </a:moveTo>
                <a:cubicBezTo>
                  <a:pt x="203" y="345"/>
                  <a:pt x="202" y="345"/>
                  <a:pt x="202" y="345"/>
                </a:cubicBezTo>
                <a:cubicBezTo>
                  <a:pt x="258" y="311"/>
                  <a:pt x="229" y="329"/>
                  <a:pt x="204" y="347"/>
                </a:cubicBezTo>
                <a:close/>
                <a:moveTo>
                  <a:pt x="176" y="361"/>
                </a:moveTo>
                <a:cubicBezTo>
                  <a:pt x="174" y="362"/>
                  <a:pt x="174" y="362"/>
                  <a:pt x="173" y="364"/>
                </a:cubicBezTo>
                <a:cubicBezTo>
                  <a:pt x="170" y="363"/>
                  <a:pt x="171" y="363"/>
                  <a:pt x="176" y="361"/>
                </a:cubicBezTo>
                <a:close/>
                <a:moveTo>
                  <a:pt x="181" y="386"/>
                </a:moveTo>
                <a:cubicBezTo>
                  <a:pt x="184" y="382"/>
                  <a:pt x="186" y="378"/>
                  <a:pt x="190" y="374"/>
                </a:cubicBezTo>
                <a:cubicBezTo>
                  <a:pt x="198" y="375"/>
                  <a:pt x="199" y="373"/>
                  <a:pt x="181" y="386"/>
                </a:cubicBezTo>
                <a:close/>
                <a:moveTo>
                  <a:pt x="189" y="360"/>
                </a:moveTo>
                <a:cubicBezTo>
                  <a:pt x="184" y="366"/>
                  <a:pt x="186" y="365"/>
                  <a:pt x="182" y="365"/>
                </a:cubicBezTo>
                <a:cubicBezTo>
                  <a:pt x="195" y="348"/>
                  <a:pt x="185" y="355"/>
                  <a:pt x="199" y="347"/>
                </a:cubicBezTo>
                <a:cubicBezTo>
                  <a:pt x="199" y="349"/>
                  <a:pt x="203" y="344"/>
                  <a:pt x="189" y="360"/>
                </a:cubicBezTo>
                <a:close/>
                <a:moveTo>
                  <a:pt x="198" y="396"/>
                </a:moveTo>
                <a:cubicBezTo>
                  <a:pt x="202" y="397"/>
                  <a:pt x="202" y="397"/>
                  <a:pt x="201" y="398"/>
                </a:cubicBezTo>
                <a:cubicBezTo>
                  <a:pt x="196" y="398"/>
                  <a:pt x="197" y="398"/>
                  <a:pt x="198" y="396"/>
                </a:cubicBezTo>
                <a:close/>
                <a:moveTo>
                  <a:pt x="195" y="365"/>
                </a:moveTo>
                <a:cubicBezTo>
                  <a:pt x="205" y="352"/>
                  <a:pt x="203" y="350"/>
                  <a:pt x="207" y="361"/>
                </a:cubicBezTo>
                <a:cubicBezTo>
                  <a:pt x="198" y="366"/>
                  <a:pt x="198" y="365"/>
                  <a:pt x="195" y="365"/>
                </a:cubicBezTo>
                <a:close/>
                <a:moveTo>
                  <a:pt x="208" y="377"/>
                </a:moveTo>
                <a:cubicBezTo>
                  <a:pt x="208" y="377"/>
                  <a:pt x="209" y="376"/>
                  <a:pt x="211" y="374"/>
                </a:cubicBezTo>
                <a:cubicBezTo>
                  <a:pt x="209" y="376"/>
                  <a:pt x="208" y="377"/>
                  <a:pt x="208" y="377"/>
                </a:cubicBezTo>
                <a:close/>
                <a:moveTo>
                  <a:pt x="215" y="390"/>
                </a:moveTo>
                <a:cubicBezTo>
                  <a:pt x="226" y="375"/>
                  <a:pt x="224" y="377"/>
                  <a:pt x="226" y="377"/>
                </a:cubicBezTo>
                <a:cubicBezTo>
                  <a:pt x="224" y="380"/>
                  <a:pt x="224" y="380"/>
                  <a:pt x="224" y="380"/>
                </a:cubicBezTo>
                <a:cubicBezTo>
                  <a:pt x="222" y="381"/>
                  <a:pt x="224" y="384"/>
                  <a:pt x="226" y="383"/>
                </a:cubicBezTo>
                <a:cubicBezTo>
                  <a:pt x="228" y="382"/>
                  <a:pt x="229" y="380"/>
                  <a:pt x="230" y="379"/>
                </a:cubicBezTo>
                <a:cubicBezTo>
                  <a:pt x="225" y="384"/>
                  <a:pt x="222" y="389"/>
                  <a:pt x="215" y="390"/>
                </a:cubicBezTo>
                <a:close/>
                <a:moveTo>
                  <a:pt x="215" y="368"/>
                </a:moveTo>
                <a:cubicBezTo>
                  <a:pt x="216" y="366"/>
                  <a:pt x="221" y="358"/>
                  <a:pt x="221" y="356"/>
                </a:cubicBezTo>
                <a:cubicBezTo>
                  <a:pt x="226" y="353"/>
                  <a:pt x="229" y="351"/>
                  <a:pt x="232" y="348"/>
                </a:cubicBezTo>
                <a:cubicBezTo>
                  <a:pt x="250" y="329"/>
                  <a:pt x="289" y="303"/>
                  <a:pt x="232" y="348"/>
                </a:cubicBezTo>
                <a:cubicBezTo>
                  <a:pt x="230" y="350"/>
                  <a:pt x="219" y="368"/>
                  <a:pt x="215" y="368"/>
                </a:cubicBezTo>
                <a:close/>
                <a:moveTo>
                  <a:pt x="229" y="372"/>
                </a:moveTo>
                <a:cubicBezTo>
                  <a:pt x="243" y="352"/>
                  <a:pt x="234" y="359"/>
                  <a:pt x="242" y="355"/>
                </a:cubicBezTo>
                <a:cubicBezTo>
                  <a:pt x="259" y="347"/>
                  <a:pt x="301" y="307"/>
                  <a:pt x="292" y="326"/>
                </a:cubicBezTo>
                <a:cubicBezTo>
                  <a:pt x="270" y="337"/>
                  <a:pt x="253" y="356"/>
                  <a:pt x="232" y="373"/>
                </a:cubicBezTo>
                <a:lnTo>
                  <a:pt x="229" y="372"/>
                </a:lnTo>
                <a:close/>
                <a:moveTo>
                  <a:pt x="244" y="382"/>
                </a:moveTo>
                <a:cubicBezTo>
                  <a:pt x="245" y="374"/>
                  <a:pt x="270" y="355"/>
                  <a:pt x="265" y="349"/>
                </a:cubicBezTo>
                <a:cubicBezTo>
                  <a:pt x="308" y="313"/>
                  <a:pt x="280" y="341"/>
                  <a:pt x="255" y="369"/>
                </a:cubicBezTo>
                <a:cubicBezTo>
                  <a:pt x="254" y="371"/>
                  <a:pt x="257" y="373"/>
                  <a:pt x="259" y="371"/>
                </a:cubicBezTo>
                <a:cubicBezTo>
                  <a:pt x="266" y="363"/>
                  <a:pt x="274" y="355"/>
                  <a:pt x="282" y="346"/>
                </a:cubicBezTo>
                <a:cubicBezTo>
                  <a:pt x="296" y="329"/>
                  <a:pt x="291" y="329"/>
                  <a:pt x="302" y="325"/>
                </a:cubicBezTo>
                <a:cubicBezTo>
                  <a:pt x="298" y="334"/>
                  <a:pt x="293" y="342"/>
                  <a:pt x="287" y="351"/>
                </a:cubicBezTo>
                <a:cubicBezTo>
                  <a:pt x="287" y="351"/>
                  <a:pt x="284" y="349"/>
                  <a:pt x="282" y="350"/>
                </a:cubicBezTo>
                <a:cubicBezTo>
                  <a:pt x="268" y="363"/>
                  <a:pt x="256" y="378"/>
                  <a:pt x="239" y="389"/>
                </a:cubicBezTo>
                <a:cubicBezTo>
                  <a:pt x="231" y="393"/>
                  <a:pt x="243" y="385"/>
                  <a:pt x="244" y="382"/>
                </a:cubicBezTo>
                <a:close/>
                <a:moveTo>
                  <a:pt x="240" y="396"/>
                </a:moveTo>
                <a:cubicBezTo>
                  <a:pt x="236" y="397"/>
                  <a:pt x="238" y="397"/>
                  <a:pt x="245" y="392"/>
                </a:cubicBezTo>
                <a:cubicBezTo>
                  <a:pt x="244" y="394"/>
                  <a:pt x="242" y="395"/>
                  <a:pt x="240" y="396"/>
                </a:cubicBezTo>
                <a:close/>
                <a:moveTo>
                  <a:pt x="279" y="388"/>
                </a:moveTo>
                <a:cubicBezTo>
                  <a:pt x="273" y="391"/>
                  <a:pt x="262" y="398"/>
                  <a:pt x="268" y="393"/>
                </a:cubicBezTo>
                <a:cubicBezTo>
                  <a:pt x="280" y="388"/>
                  <a:pt x="290" y="381"/>
                  <a:pt x="279" y="388"/>
                </a:cubicBezTo>
                <a:close/>
                <a:moveTo>
                  <a:pt x="295" y="373"/>
                </a:moveTo>
                <a:cubicBezTo>
                  <a:pt x="293" y="375"/>
                  <a:pt x="291" y="376"/>
                  <a:pt x="289" y="378"/>
                </a:cubicBezTo>
                <a:cubicBezTo>
                  <a:pt x="298" y="370"/>
                  <a:pt x="297" y="370"/>
                  <a:pt x="295" y="373"/>
                </a:cubicBezTo>
                <a:close/>
                <a:moveTo>
                  <a:pt x="262" y="391"/>
                </a:moveTo>
                <a:cubicBezTo>
                  <a:pt x="244" y="397"/>
                  <a:pt x="253" y="395"/>
                  <a:pt x="270" y="375"/>
                </a:cubicBezTo>
                <a:cubicBezTo>
                  <a:pt x="270" y="381"/>
                  <a:pt x="292" y="366"/>
                  <a:pt x="297" y="363"/>
                </a:cubicBezTo>
                <a:cubicBezTo>
                  <a:pt x="286" y="373"/>
                  <a:pt x="274" y="382"/>
                  <a:pt x="262" y="391"/>
                </a:cubicBezTo>
                <a:close/>
                <a:moveTo>
                  <a:pt x="305" y="366"/>
                </a:moveTo>
                <a:cubicBezTo>
                  <a:pt x="306" y="363"/>
                  <a:pt x="307" y="361"/>
                  <a:pt x="305" y="359"/>
                </a:cubicBezTo>
                <a:cubicBezTo>
                  <a:pt x="303" y="358"/>
                  <a:pt x="302" y="360"/>
                  <a:pt x="306" y="357"/>
                </a:cubicBezTo>
                <a:cubicBezTo>
                  <a:pt x="327" y="342"/>
                  <a:pt x="320" y="341"/>
                  <a:pt x="308" y="364"/>
                </a:cubicBezTo>
                <a:lnTo>
                  <a:pt x="305" y="366"/>
                </a:lnTo>
                <a:close/>
                <a:moveTo>
                  <a:pt x="317" y="356"/>
                </a:moveTo>
                <a:cubicBezTo>
                  <a:pt x="335" y="329"/>
                  <a:pt x="348" y="325"/>
                  <a:pt x="343" y="322"/>
                </a:cubicBezTo>
                <a:cubicBezTo>
                  <a:pt x="341" y="320"/>
                  <a:pt x="342" y="327"/>
                  <a:pt x="368" y="285"/>
                </a:cubicBezTo>
                <a:cubicBezTo>
                  <a:pt x="357" y="319"/>
                  <a:pt x="345" y="333"/>
                  <a:pt x="317" y="356"/>
                </a:cubicBezTo>
                <a:close/>
                <a:moveTo>
                  <a:pt x="371" y="269"/>
                </a:moveTo>
                <a:cubicBezTo>
                  <a:pt x="345" y="320"/>
                  <a:pt x="318" y="347"/>
                  <a:pt x="287" y="365"/>
                </a:cubicBezTo>
                <a:cubicBezTo>
                  <a:pt x="278" y="371"/>
                  <a:pt x="329" y="326"/>
                  <a:pt x="341" y="302"/>
                </a:cubicBezTo>
                <a:cubicBezTo>
                  <a:pt x="341" y="301"/>
                  <a:pt x="339" y="299"/>
                  <a:pt x="338" y="300"/>
                </a:cubicBezTo>
                <a:cubicBezTo>
                  <a:pt x="322" y="314"/>
                  <a:pt x="310" y="330"/>
                  <a:pt x="296" y="347"/>
                </a:cubicBezTo>
                <a:cubicBezTo>
                  <a:pt x="283" y="359"/>
                  <a:pt x="297" y="347"/>
                  <a:pt x="307" y="322"/>
                </a:cubicBezTo>
                <a:cubicBezTo>
                  <a:pt x="307" y="320"/>
                  <a:pt x="307" y="320"/>
                  <a:pt x="307" y="320"/>
                </a:cubicBezTo>
                <a:cubicBezTo>
                  <a:pt x="305" y="319"/>
                  <a:pt x="303" y="320"/>
                  <a:pt x="297" y="323"/>
                </a:cubicBezTo>
                <a:cubicBezTo>
                  <a:pt x="309" y="296"/>
                  <a:pt x="254" y="346"/>
                  <a:pt x="240" y="352"/>
                </a:cubicBezTo>
                <a:cubicBezTo>
                  <a:pt x="238" y="350"/>
                  <a:pt x="238" y="350"/>
                  <a:pt x="238" y="350"/>
                </a:cubicBezTo>
                <a:cubicBezTo>
                  <a:pt x="238" y="350"/>
                  <a:pt x="263" y="330"/>
                  <a:pt x="276" y="315"/>
                </a:cubicBezTo>
                <a:cubicBezTo>
                  <a:pt x="277" y="313"/>
                  <a:pt x="275" y="311"/>
                  <a:pt x="273" y="311"/>
                </a:cubicBezTo>
                <a:cubicBezTo>
                  <a:pt x="238" y="329"/>
                  <a:pt x="231" y="350"/>
                  <a:pt x="215" y="353"/>
                </a:cubicBezTo>
                <a:cubicBezTo>
                  <a:pt x="208" y="360"/>
                  <a:pt x="213" y="359"/>
                  <a:pt x="207" y="351"/>
                </a:cubicBezTo>
                <a:cubicBezTo>
                  <a:pt x="222" y="339"/>
                  <a:pt x="239" y="330"/>
                  <a:pt x="252" y="317"/>
                </a:cubicBezTo>
                <a:cubicBezTo>
                  <a:pt x="254" y="315"/>
                  <a:pt x="253" y="313"/>
                  <a:pt x="250" y="314"/>
                </a:cubicBezTo>
                <a:cubicBezTo>
                  <a:pt x="221" y="326"/>
                  <a:pt x="218" y="333"/>
                  <a:pt x="231" y="321"/>
                </a:cubicBezTo>
                <a:cubicBezTo>
                  <a:pt x="237" y="315"/>
                  <a:pt x="223" y="313"/>
                  <a:pt x="181" y="339"/>
                </a:cubicBezTo>
                <a:cubicBezTo>
                  <a:pt x="179" y="339"/>
                  <a:pt x="185" y="337"/>
                  <a:pt x="156" y="355"/>
                </a:cubicBezTo>
                <a:cubicBezTo>
                  <a:pt x="155" y="354"/>
                  <a:pt x="155" y="354"/>
                  <a:pt x="155" y="354"/>
                </a:cubicBezTo>
                <a:cubicBezTo>
                  <a:pt x="169" y="344"/>
                  <a:pt x="227" y="302"/>
                  <a:pt x="208" y="306"/>
                </a:cubicBezTo>
                <a:cubicBezTo>
                  <a:pt x="185" y="312"/>
                  <a:pt x="167" y="330"/>
                  <a:pt x="149" y="340"/>
                </a:cubicBezTo>
                <a:cubicBezTo>
                  <a:pt x="165" y="328"/>
                  <a:pt x="183" y="317"/>
                  <a:pt x="196" y="301"/>
                </a:cubicBezTo>
                <a:cubicBezTo>
                  <a:pt x="197" y="300"/>
                  <a:pt x="195" y="297"/>
                  <a:pt x="193" y="298"/>
                </a:cubicBezTo>
                <a:cubicBezTo>
                  <a:pt x="158" y="313"/>
                  <a:pt x="166" y="321"/>
                  <a:pt x="184" y="293"/>
                </a:cubicBezTo>
                <a:cubicBezTo>
                  <a:pt x="195" y="277"/>
                  <a:pt x="138" y="321"/>
                  <a:pt x="123" y="330"/>
                </a:cubicBezTo>
                <a:cubicBezTo>
                  <a:pt x="120" y="327"/>
                  <a:pt x="120" y="327"/>
                  <a:pt x="120" y="327"/>
                </a:cubicBezTo>
                <a:cubicBezTo>
                  <a:pt x="127" y="321"/>
                  <a:pt x="178" y="282"/>
                  <a:pt x="168" y="281"/>
                </a:cubicBezTo>
                <a:cubicBezTo>
                  <a:pt x="164" y="280"/>
                  <a:pt x="129" y="309"/>
                  <a:pt x="113" y="320"/>
                </a:cubicBezTo>
                <a:cubicBezTo>
                  <a:pt x="111" y="318"/>
                  <a:pt x="111" y="318"/>
                  <a:pt x="111" y="318"/>
                </a:cubicBezTo>
                <a:cubicBezTo>
                  <a:pt x="123" y="307"/>
                  <a:pt x="136" y="296"/>
                  <a:pt x="148" y="285"/>
                </a:cubicBezTo>
                <a:cubicBezTo>
                  <a:pt x="150" y="284"/>
                  <a:pt x="147" y="281"/>
                  <a:pt x="145" y="283"/>
                </a:cubicBezTo>
                <a:cubicBezTo>
                  <a:pt x="115" y="307"/>
                  <a:pt x="122" y="303"/>
                  <a:pt x="107" y="313"/>
                </a:cubicBezTo>
                <a:cubicBezTo>
                  <a:pt x="105" y="310"/>
                  <a:pt x="104" y="310"/>
                  <a:pt x="104" y="310"/>
                </a:cubicBezTo>
                <a:cubicBezTo>
                  <a:pt x="174" y="249"/>
                  <a:pt x="134" y="266"/>
                  <a:pt x="91" y="309"/>
                </a:cubicBezTo>
                <a:cubicBezTo>
                  <a:pt x="102" y="297"/>
                  <a:pt x="111" y="289"/>
                  <a:pt x="117" y="278"/>
                </a:cubicBezTo>
                <a:cubicBezTo>
                  <a:pt x="119" y="276"/>
                  <a:pt x="117" y="273"/>
                  <a:pt x="114" y="274"/>
                </a:cubicBezTo>
                <a:cubicBezTo>
                  <a:pt x="104" y="278"/>
                  <a:pt x="94" y="285"/>
                  <a:pt x="83" y="292"/>
                </a:cubicBezTo>
                <a:cubicBezTo>
                  <a:pt x="83" y="290"/>
                  <a:pt x="83" y="290"/>
                  <a:pt x="83" y="290"/>
                </a:cubicBezTo>
                <a:cubicBezTo>
                  <a:pt x="95" y="280"/>
                  <a:pt x="110" y="267"/>
                  <a:pt x="113" y="253"/>
                </a:cubicBezTo>
                <a:cubicBezTo>
                  <a:pt x="110" y="250"/>
                  <a:pt x="110" y="250"/>
                  <a:pt x="110" y="250"/>
                </a:cubicBezTo>
                <a:cubicBezTo>
                  <a:pt x="86" y="256"/>
                  <a:pt x="66" y="274"/>
                  <a:pt x="80" y="264"/>
                </a:cubicBezTo>
                <a:cubicBezTo>
                  <a:pt x="111" y="231"/>
                  <a:pt x="100" y="231"/>
                  <a:pt x="71" y="251"/>
                </a:cubicBezTo>
                <a:cubicBezTo>
                  <a:pt x="70" y="247"/>
                  <a:pt x="91" y="236"/>
                  <a:pt x="102" y="213"/>
                </a:cubicBezTo>
                <a:cubicBezTo>
                  <a:pt x="106" y="205"/>
                  <a:pt x="85" y="217"/>
                  <a:pt x="78" y="222"/>
                </a:cubicBezTo>
                <a:cubicBezTo>
                  <a:pt x="85" y="215"/>
                  <a:pt x="108" y="187"/>
                  <a:pt x="99" y="189"/>
                </a:cubicBezTo>
                <a:cubicBezTo>
                  <a:pt x="76" y="195"/>
                  <a:pt x="74" y="210"/>
                  <a:pt x="79" y="191"/>
                </a:cubicBezTo>
                <a:cubicBezTo>
                  <a:pt x="88" y="183"/>
                  <a:pt x="110" y="159"/>
                  <a:pt x="99" y="163"/>
                </a:cubicBezTo>
                <a:cubicBezTo>
                  <a:pt x="82" y="171"/>
                  <a:pt x="84" y="178"/>
                  <a:pt x="90" y="158"/>
                </a:cubicBezTo>
                <a:cubicBezTo>
                  <a:pt x="117" y="138"/>
                  <a:pt x="124" y="138"/>
                  <a:pt x="121" y="134"/>
                </a:cubicBezTo>
                <a:cubicBezTo>
                  <a:pt x="119" y="133"/>
                  <a:pt x="118" y="134"/>
                  <a:pt x="105" y="143"/>
                </a:cubicBezTo>
                <a:cubicBezTo>
                  <a:pt x="112" y="138"/>
                  <a:pt x="118" y="133"/>
                  <a:pt x="125" y="128"/>
                </a:cubicBezTo>
                <a:cubicBezTo>
                  <a:pt x="126" y="119"/>
                  <a:pt x="120" y="128"/>
                  <a:pt x="93" y="147"/>
                </a:cubicBezTo>
                <a:cubicBezTo>
                  <a:pt x="94" y="142"/>
                  <a:pt x="95" y="137"/>
                  <a:pt x="96" y="131"/>
                </a:cubicBezTo>
                <a:cubicBezTo>
                  <a:pt x="107" y="122"/>
                  <a:pt x="129" y="107"/>
                  <a:pt x="150" y="95"/>
                </a:cubicBezTo>
                <a:cubicBezTo>
                  <a:pt x="153" y="94"/>
                  <a:pt x="150" y="90"/>
                  <a:pt x="148" y="91"/>
                </a:cubicBezTo>
                <a:cubicBezTo>
                  <a:pt x="131" y="99"/>
                  <a:pt x="111" y="116"/>
                  <a:pt x="97" y="124"/>
                </a:cubicBezTo>
                <a:cubicBezTo>
                  <a:pt x="98" y="118"/>
                  <a:pt x="98" y="113"/>
                  <a:pt x="98" y="107"/>
                </a:cubicBezTo>
                <a:cubicBezTo>
                  <a:pt x="129" y="83"/>
                  <a:pt x="172" y="65"/>
                  <a:pt x="171" y="61"/>
                </a:cubicBezTo>
                <a:cubicBezTo>
                  <a:pt x="178" y="60"/>
                  <a:pt x="182" y="60"/>
                  <a:pt x="187" y="61"/>
                </a:cubicBezTo>
                <a:cubicBezTo>
                  <a:pt x="188" y="62"/>
                  <a:pt x="190" y="58"/>
                  <a:pt x="187" y="58"/>
                </a:cubicBezTo>
                <a:cubicBezTo>
                  <a:pt x="183" y="57"/>
                  <a:pt x="179" y="57"/>
                  <a:pt x="175" y="57"/>
                </a:cubicBezTo>
                <a:cubicBezTo>
                  <a:pt x="195" y="46"/>
                  <a:pt x="200" y="45"/>
                  <a:pt x="193" y="43"/>
                </a:cubicBezTo>
                <a:cubicBezTo>
                  <a:pt x="186" y="47"/>
                  <a:pt x="188" y="43"/>
                  <a:pt x="188" y="43"/>
                </a:cubicBezTo>
                <a:cubicBezTo>
                  <a:pt x="238" y="28"/>
                  <a:pt x="221" y="46"/>
                  <a:pt x="258" y="55"/>
                </a:cubicBezTo>
                <a:cubicBezTo>
                  <a:pt x="260" y="55"/>
                  <a:pt x="262" y="52"/>
                  <a:pt x="259" y="51"/>
                </a:cubicBezTo>
                <a:cubicBezTo>
                  <a:pt x="229" y="44"/>
                  <a:pt x="257" y="39"/>
                  <a:pt x="305" y="79"/>
                </a:cubicBezTo>
                <a:cubicBezTo>
                  <a:pt x="343" y="111"/>
                  <a:pt x="385" y="109"/>
                  <a:pt x="371" y="269"/>
                </a:cubicBezTo>
                <a:close/>
                <a:moveTo>
                  <a:pt x="315" y="329"/>
                </a:moveTo>
                <a:cubicBezTo>
                  <a:pt x="323" y="321"/>
                  <a:pt x="334" y="307"/>
                  <a:pt x="327" y="317"/>
                </a:cubicBezTo>
                <a:cubicBezTo>
                  <a:pt x="323" y="321"/>
                  <a:pt x="319" y="326"/>
                  <a:pt x="315" y="329"/>
                </a:cubicBezTo>
                <a:close/>
                <a:moveTo>
                  <a:pt x="156" y="347"/>
                </a:moveTo>
                <a:cubicBezTo>
                  <a:pt x="160" y="341"/>
                  <a:pt x="162" y="338"/>
                  <a:pt x="162" y="337"/>
                </a:cubicBezTo>
                <a:cubicBezTo>
                  <a:pt x="217" y="300"/>
                  <a:pt x="211" y="308"/>
                  <a:pt x="156" y="347"/>
                </a:cubicBezTo>
                <a:close/>
                <a:moveTo>
                  <a:pt x="379" y="230"/>
                </a:moveTo>
                <a:cubicBezTo>
                  <a:pt x="377" y="244"/>
                  <a:pt x="379" y="233"/>
                  <a:pt x="379" y="212"/>
                </a:cubicBezTo>
                <a:cubicBezTo>
                  <a:pt x="379" y="192"/>
                  <a:pt x="374" y="165"/>
                  <a:pt x="381" y="196"/>
                </a:cubicBezTo>
                <a:cubicBezTo>
                  <a:pt x="381" y="207"/>
                  <a:pt x="380" y="219"/>
                  <a:pt x="379" y="230"/>
                </a:cubicBez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3" name="Freeform 110"/>
          <p:cNvSpPr>
            <a:spLocks noEditPoints="1"/>
          </p:cNvSpPr>
          <p:nvPr>
            <p:custDataLst>
              <p:tags r:id="rId28"/>
            </p:custDataLst>
          </p:nvPr>
        </p:nvSpPr>
        <p:spPr bwMode="auto">
          <a:xfrm>
            <a:off x="1301433" y="4218305"/>
            <a:ext cx="249555" cy="266065"/>
          </a:xfrm>
          <a:custGeom>
            <a:avLst/>
            <a:gdLst>
              <a:gd name="T0" fmla="*/ 303 w 378"/>
              <a:gd name="T1" fmla="*/ 76 h 403"/>
              <a:gd name="T2" fmla="*/ 158 w 378"/>
              <a:gd name="T3" fmla="*/ 25 h 403"/>
              <a:gd name="T4" fmla="*/ 92 w 378"/>
              <a:gd name="T5" fmla="*/ 353 h 403"/>
              <a:gd name="T6" fmla="*/ 343 w 378"/>
              <a:gd name="T7" fmla="*/ 155 h 403"/>
              <a:gd name="T8" fmla="*/ 343 w 378"/>
              <a:gd name="T9" fmla="*/ 179 h 403"/>
              <a:gd name="T10" fmla="*/ 320 w 378"/>
              <a:gd name="T11" fmla="*/ 190 h 403"/>
              <a:gd name="T12" fmla="*/ 213 w 378"/>
              <a:gd name="T13" fmla="*/ 279 h 403"/>
              <a:gd name="T14" fmla="*/ 144 w 378"/>
              <a:gd name="T15" fmla="*/ 234 h 403"/>
              <a:gd name="T16" fmla="*/ 120 w 378"/>
              <a:gd name="T17" fmla="*/ 268 h 403"/>
              <a:gd name="T18" fmla="*/ 112 w 378"/>
              <a:gd name="T19" fmla="*/ 84 h 403"/>
              <a:gd name="T20" fmla="*/ 141 w 378"/>
              <a:gd name="T21" fmla="*/ 129 h 403"/>
              <a:gd name="T22" fmla="*/ 214 w 378"/>
              <a:gd name="T23" fmla="*/ 141 h 403"/>
              <a:gd name="T24" fmla="*/ 176 w 378"/>
              <a:gd name="T25" fmla="*/ 212 h 403"/>
              <a:gd name="T26" fmla="*/ 194 w 378"/>
              <a:gd name="T27" fmla="*/ 164 h 403"/>
              <a:gd name="T28" fmla="*/ 209 w 378"/>
              <a:gd name="T29" fmla="*/ 184 h 403"/>
              <a:gd name="T30" fmla="*/ 194 w 378"/>
              <a:gd name="T31" fmla="*/ 118 h 403"/>
              <a:gd name="T32" fmla="*/ 151 w 378"/>
              <a:gd name="T33" fmla="*/ 76 h 403"/>
              <a:gd name="T34" fmla="*/ 121 w 378"/>
              <a:gd name="T35" fmla="*/ 153 h 403"/>
              <a:gd name="T36" fmla="*/ 127 w 378"/>
              <a:gd name="T37" fmla="*/ 255 h 403"/>
              <a:gd name="T38" fmla="*/ 144 w 378"/>
              <a:gd name="T39" fmla="*/ 329 h 403"/>
              <a:gd name="T40" fmla="*/ 173 w 378"/>
              <a:gd name="T41" fmla="*/ 245 h 403"/>
              <a:gd name="T42" fmla="*/ 193 w 378"/>
              <a:gd name="T43" fmla="*/ 207 h 403"/>
              <a:gd name="T44" fmla="*/ 207 w 378"/>
              <a:gd name="T45" fmla="*/ 252 h 403"/>
              <a:gd name="T46" fmla="*/ 223 w 378"/>
              <a:gd name="T47" fmla="*/ 324 h 403"/>
              <a:gd name="T48" fmla="*/ 300 w 378"/>
              <a:gd name="T49" fmla="*/ 181 h 403"/>
              <a:gd name="T50" fmla="*/ 290 w 378"/>
              <a:gd name="T51" fmla="*/ 267 h 403"/>
              <a:gd name="T52" fmla="*/ 228 w 378"/>
              <a:gd name="T53" fmla="*/ 154 h 403"/>
              <a:gd name="T54" fmla="*/ 254 w 378"/>
              <a:gd name="T55" fmla="*/ 214 h 403"/>
              <a:gd name="T56" fmla="*/ 268 w 378"/>
              <a:gd name="T57" fmla="*/ 246 h 403"/>
              <a:gd name="T58" fmla="*/ 271 w 378"/>
              <a:gd name="T59" fmla="*/ 155 h 403"/>
              <a:gd name="T60" fmla="*/ 254 w 378"/>
              <a:gd name="T61" fmla="*/ 114 h 403"/>
              <a:gd name="T62" fmla="*/ 213 w 378"/>
              <a:gd name="T63" fmla="*/ 82 h 403"/>
              <a:gd name="T64" fmla="*/ 263 w 378"/>
              <a:gd name="T65" fmla="*/ 339 h 403"/>
              <a:gd name="T66" fmla="*/ 285 w 378"/>
              <a:gd name="T67" fmla="*/ 290 h 403"/>
              <a:gd name="T68" fmla="*/ 311 w 378"/>
              <a:gd name="T69" fmla="*/ 226 h 403"/>
              <a:gd name="T70" fmla="*/ 312 w 378"/>
              <a:gd name="T71" fmla="*/ 118 h 403"/>
              <a:gd name="T72" fmla="*/ 283 w 378"/>
              <a:gd name="T73" fmla="*/ 158 h 403"/>
              <a:gd name="T74" fmla="*/ 242 w 378"/>
              <a:gd name="T75" fmla="*/ 53 h 403"/>
              <a:gd name="T76" fmla="*/ 223 w 378"/>
              <a:gd name="T77" fmla="*/ 104 h 403"/>
              <a:gd name="T78" fmla="*/ 188 w 378"/>
              <a:gd name="T79" fmla="*/ 29 h 403"/>
              <a:gd name="T80" fmla="*/ 142 w 378"/>
              <a:gd name="T81" fmla="*/ 26 h 403"/>
              <a:gd name="T82" fmla="*/ 118 w 378"/>
              <a:gd name="T83" fmla="*/ 33 h 403"/>
              <a:gd name="T84" fmla="*/ 114 w 378"/>
              <a:gd name="T85" fmla="*/ 335 h 403"/>
              <a:gd name="T86" fmla="*/ 90 w 378"/>
              <a:gd name="T87" fmla="*/ 64 h 403"/>
              <a:gd name="T88" fmla="*/ 75 w 378"/>
              <a:gd name="T89" fmla="*/ 228 h 403"/>
              <a:gd name="T90" fmla="*/ 66 w 378"/>
              <a:gd name="T91" fmla="*/ 152 h 403"/>
              <a:gd name="T92" fmla="*/ 59 w 378"/>
              <a:gd name="T93" fmla="*/ 167 h 403"/>
              <a:gd name="T94" fmla="*/ 49 w 378"/>
              <a:gd name="T95" fmla="*/ 254 h 403"/>
              <a:gd name="T96" fmla="*/ 51 w 378"/>
              <a:gd name="T97" fmla="*/ 273 h 403"/>
              <a:gd name="T98" fmla="*/ 60 w 378"/>
              <a:gd name="T99" fmla="*/ 225 h 403"/>
              <a:gd name="T100" fmla="*/ 73 w 378"/>
              <a:gd name="T101" fmla="*/ 245 h 403"/>
              <a:gd name="T102" fmla="*/ 91 w 378"/>
              <a:gd name="T103" fmla="*/ 240 h 403"/>
              <a:gd name="T104" fmla="*/ 98 w 378"/>
              <a:gd name="T105" fmla="*/ 260 h 403"/>
              <a:gd name="T106" fmla="*/ 118 w 378"/>
              <a:gd name="T107" fmla="*/ 333 h 403"/>
              <a:gd name="T108" fmla="*/ 131 w 378"/>
              <a:gd name="T109" fmla="*/ 354 h 403"/>
              <a:gd name="T110" fmla="*/ 162 w 378"/>
              <a:gd name="T111" fmla="*/ 266 h 403"/>
              <a:gd name="T112" fmla="*/ 176 w 378"/>
              <a:gd name="T113" fmla="*/ 381 h 403"/>
              <a:gd name="T114" fmla="*/ 182 w 378"/>
              <a:gd name="T115" fmla="*/ 358 h 403"/>
              <a:gd name="T116" fmla="*/ 211 w 378"/>
              <a:gd name="T117" fmla="*/ 302 h 403"/>
              <a:gd name="T118" fmla="*/ 230 w 378"/>
              <a:gd name="T119" fmla="*/ 256 h 403"/>
              <a:gd name="T120" fmla="*/ 251 w 378"/>
              <a:gd name="T121" fmla="*/ 344 h 403"/>
              <a:gd name="T122" fmla="*/ 321 w 378"/>
              <a:gd name="T123" fmla="*/ 299 h 403"/>
              <a:gd name="T124" fmla="*/ 344 w 378"/>
              <a:gd name="T125" fmla="*/ 251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8" h="402">
                <a:moveTo>
                  <a:pt x="365" y="182"/>
                </a:moveTo>
                <a:cubicBezTo>
                  <a:pt x="362" y="179"/>
                  <a:pt x="362" y="179"/>
                  <a:pt x="362" y="179"/>
                </a:cubicBezTo>
                <a:cubicBezTo>
                  <a:pt x="367" y="176"/>
                  <a:pt x="370" y="175"/>
                  <a:pt x="370" y="172"/>
                </a:cubicBezTo>
                <a:cubicBezTo>
                  <a:pt x="369" y="170"/>
                  <a:pt x="368" y="168"/>
                  <a:pt x="366" y="168"/>
                </a:cubicBezTo>
                <a:cubicBezTo>
                  <a:pt x="356" y="168"/>
                  <a:pt x="363" y="172"/>
                  <a:pt x="356" y="150"/>
                </a:cubicBezTo>
                <a:cubicBezTo>
                  <a:pt x="355" y="147"/>
                  <a:pt x="352" y="147"/>
                  <a:pt x="351" y="149"/>
                </a:cubicBezTo>
                <a:cubicBezTo>
                  <a:pt x="351" y="144"/>
                  <a:pt x="349" y="140"/>
                  <a:pt x="348" y="135"/>
                </a:cubicBezTo>
                <a:cubicBezTo>
                  <a:pt x="341" y="130"/>
                  <a:pt x="345" y="147"/>
                  <a:pt x="343" y="117"/>
                </a:cubicBezTo>
                <a:cubicBezTo>
                  <a:pt x="343" y="117"/>
                  <a:pt x="341" y="114"/>
                  <a:pt x="339" y="116"/>
                </a:cubicBezTo>
                <a:cubicBezTo>
                  <a:pt x="329" y="127"/>
                  <a:pt x="335" y="131"/>
                  <a:pt x="333" y="101"/>
                </a:cubicBezTo>
                <a:cubicBezTo>
                  <a:pt x="332" y="93"/>
                  <a:pt x="322" y="108"/>
                  <a:pt x="318" y="116"/>
                </a:cubicBezTo>
                <a:cubicBezTo>
                  <a:pt x="319" y="112"/>
                  <a:pt x="322" y="110"/>
                  <a:pt x="320" y="107"/>
                </a:cubicBezTo>
                <a:cubicBezTo>
                  <a:pt x="319" y="106"/>
                  <a:pt x="319" y="110"/>
                  <a:pt x="320" y="91"/>
                </a:cubicBezTo>
                <a:cubicBezTo>
                  <a:pt x="320" y="88"/>
                  <a:pt x="317" y="86"/>
                  <a:pt x="315" y="89"/>
                </a:cubicBezTo>
                <a:cubicBezTo>
                  <a:pt x="310" y="94"/>
                  <a:pt x="307" y="101"/>
                  <a:pt x="303" y="107"/>
                </a:cubicBezTo>
                <a:cubicBezTo>
                  <a:pt x="301" y="108"/>
                  <a:pt x="301" y="108"/>
                  <a:pt x="301" y="108"/>
                </a:cubicBezTo>
                <a:cubicBezTo>
                  <a:pt x="303" y="93"/>
                  <a:pt x="300" y="98"/>
                  <a:pt x="309" y="91"/>
                </a:cubicBezTo>
                <a:cubicBezTo>
                  <a:pt x="313" y="89"/>
                  <a:pt x="311" y="83"/>
                  <a:pt x="306" y="84"/>
                </a:cubicBezTo>
                <a:cubicBezTo>
                  <a:pt x="301" y="84"/>
                  <a:pt x="303" y="87"/>
                  <a:pt x="303" y="76"/>
                </a:cubicBezTo>
                <a:cubicBezTo>
                  <a:pt x="304" y="73"/>
                  <a:pt x="301" y="71"/>
                  <a:pt x="299" y="72"/>
                </a:cubicBezTo>
                <a:cubicBezTo>
                  <a:pt x="297" y="72"/>
                  <a:pt x="292" y="79"/>
                  <a:pt x="291" y="81"/>
                </a:cubicBezTo>
                <a:cubicBezTo>
                  <a:pt x="291" y="74"/>
                  <a:pt x="292" y="63"/>
                  <a:pt x="285" y="67"/>
                </a:cubicBezTo>
                <a:cubicBezTo>
                  <a:pt x="286" y="49"/>
                  <a:pt x="288" y="30"/>
                  <a:pt x="269" y="51"/>
                </a:cubicBezTo>
                <a:cubicBezTo>
                  <a:pt x="260" y="63"/>
                  <a:pt x="263" y="68"/>
                  <a:pt x="262" y="52"/>
                </a:cubicBezTo>
                <a:cubicBezTo>
                  <a:pt x="266" y="49"/>
                  <a:pt x="265" y="45"/>
                  <a:pt x="262" y="44"/>
                </a:cubicBezTo>
                <a:cubicBezTo>
                  <a:pt x="262" y="42"/>
                  <a:pt x="262" y="41"/>
                  <a:pt x="261" y="39"/>
                </a:cubicBezTo>
                <a:cubicBezTo>
                  <a:pt x="261" y="37"/>
                  <a:pt x="258" y="36"/>
                  <a:pt x="257" y="38"/>
                </a:cubicBezTo>
                <a:cubicBezTo>
                  <a:pt x="252" y="43"/>
                  <a:pt x="256" y="43"/>
                  <a:pt x="243" y="44"/>
                </a:cubicBezTo>
                <a:cubicBezTo>
                  <a:pt x="242" y="25"/>
                  <a:pt x="242" y="25"/>
                  <a:pt x="242" y="25"/>
                </a:cubicBezTo>
                <a:cubicBezTo>
                  <a:pt x="239" y="18"/>
                  <a:pt x="225" y="41"/>
                  <a:pt x="222" y="48"/>
                </a:cubicBezTo>
                <a:cubicBezTo>
                  <a:pt x="219" y="49"/>
                  <a:pt x="216" y="50"/>
                  <a:pt x="214" y="50"/>
                </a:cubicBezTo>
                <a:cubicBezTo>
                  <a:pt x="216" y="35"/>
                  <a:pt x="214" y="38"/>
                  <a:pt x="218" y="36"/>
                </a:cubicBezTo>
                <a:cubicBezTo>
                  <a:pt x="223" y="34"/>
                  <a:pt x="221" y="27"/>
                  <a:pt x="216" y="28"/>
                </a:cubicBezTo>
                <a:cubicBezTo>
                  <a:pt x="186" y="32"/>
                  <a:pt x="197" y="39"/>
                  <a:pt x="194" y="21"/>
                </a:cubicBezTo>
                <a:cubicBezTo>
                  <a:pt x="193" y="18"/>
                  <a:pt x="190" y="17"/>
                  <a:pt x="188" y="18"/>
                </a:cubicBezTo>
                <a:cubicBezTo>
                  <a:pt x="186" y="21"/>
                  <a:pt x="186" y="21"/>
                  <a:pt x="186" y="21"/>
                </a:cubicBezTo>
                <a:cubicBezTo>
                  <a:pt x="183" y="18"/>
                  <a:pt x="181" y="20"/>
                  <a:pt x="176" y="20"/>
                </a:cubicBezTo>
                <a:cubicBezTo>
                  <a:pt x="177" y="0"/>
                  <a:pt x="169" y="8"/>
                  <a:pt x="158" y="25"/>
                </a:cubicBezTo>
                <a:cubicBezTo>
                  <a:pt x="155" y="26"/>
                  <a:pt x="152" y="27"/>
                  <a:pt x="150" y="28"/>
                </a:cubicBezTo>
                <a:cubicBezTo>
                  <a:pt x="150" y="21"/>
                  <a:pt x="151" y="14"/>
                  <a:pt x="144" y="16"/>
                </a:cubicBezTo>
                <a:cubicBezTo>
                  <a:pt x="137" y="19"/>
                  <a:pt x="131" y="26"/>
                  <a:pt x="126" y="32"/>
                </a:cubicBezTo>
                <a:cubicBezTo>
                  <a:pt x="126" y="26"/>
                  <a:pt x="127" y="21"/>
                  <a:pt x="122" y="20"/>
                </a:cubicBezTo>
                <a:cubicBezTo>
                  <a:pt x="116" y="19"/>
                  <a:pt x="104" y="36"/>
                  <a:pt x="101" y="41"/>
                </a:cubicBezTo>
                <a:cubicBezTo>
                  <a:pt x="96" y="49"/>
                  <a:pt x="97" y="49"/>
                  <a:pt x="97" y="46"/>
                </a:cubicBezTo>
                <a:cubicBezTo>
                  <a:pt x="94" y="32"/>
                  <a:pt x="80" y="54"/>
                  <a:pt x="73" y="66"/>
                </a:cubicBezTo>
                <a:cubicBezTo>
                  <a:pt x="72" y="61"/>
                  <a:pt x="66" y="59"/>
                  <a:pt x="58" y="72"/>
                </a:cubicBezTo>
                <a:cubicBezTo>
                  <a:pt x="21" y="99"/>
                  <a:pt x="0" y="217"/>
                  <a:pt x="24" y="230"/>
                </a:cubicBezTo>
                <a:cubicBezTo>
                  <a:pt x="23" y="239"/>
                  <a:pt x="25" y="270"/>
                  <a:pt x="30" y="263"/>
                </a:cubicBezTo>
                <a:cubicBezTo>
                  <a:pt x="41" y="245"/>
                  <a:pt x="25" y="270"/>
                  <a:pt x="37" y="289"/>
                </a:cubicBezTo>
                <a:cubicBezTo>
                  <a:pt x="39" y="289"/>
                  <a:pt x="39" y="289"/>
                  <a:pt x="39" y="289"/>
                </a:cubicBezTo>
                <a:cubicBezTo>
                  <a:pt x="39" y="300"/>
                  <a:pt x="40" y="310"/>
                  <a:pt x="44" y="320"/>
                </a:cubicBezTo>
                <a:cubicBezTo>
                  <a:pt x="50" y="321"/>
                  <a:pt x="48" y="321"/>
                  <a:pt x="57" y="317"/>
                </a:cubicBezTo>
                <a:cubicBezTo>
                  <a:pt x="56" y="326"/>
                  <a:pt x="61" y="354"/>
                  <a:pt x="67" y="347"/>
                </a:cubicBezTo>
                <a:cubicBezTo>
                  <a:pt x="69" y="344"/>
                  <a:pt x="71" y="342"/>
                  <a:pt x="72" y="339"/>
                </a:cubicBezTo>
                <a:cubicBezTo>
                  <a:pt x="75" y="349"/>
                  <a:pt x="76" y="340"/>
                  <a:pt x="65" y="355"/>
                </a:cubicBezTo>
                <a:cubicBezTo>
                  <a:pt x="63" y="358"/>
                  <a:pt x="65" y="362"/>
                  <a:pt x="70" y="361"/>
                </a:cubicBezTo>
                <a:cubicBezTo>
                  <a:pt x="77" y="359"/>
                  <a:pt x="85" y="356"/>
                  <a:pt x="92" y="353"/>
                </a:cubicBezTo>
                <a:cubicBezTo>
                  <a:pt x="93" y="354"/>
                  <a:pt x="97" y="359"/>
                  <a:pt x="98" y="359"/>
                </a:cubicBezTo>
                <a:cubicBezTo>
                  <a:pt x="104" y="381"/>
                  <a:pt x="108" y="385"/>
                  <a:pt x="117" y="353"/>
                </a:cubicBezTo>
                <a:cubicBezTo>
                  <a:pt x="124" y="371"/>
                  <a:pt x="126" y="360"/>
                  <a:pt x="127" y="371"/>
                </a:cubicBezTo>
                <a:cubicBezTo>
                  <a:pt x="128" y="380"/>
                  <a:pt x="131" y="388"/>
                  <a:pt x="138" y="395"/>
                </a:cubicBezTo>
                <a:cubicBezTo>
                  <a:pt x="154" y="394"/>
                  <a:pt x="157" y="349"/>
                  <a:pt x="157" y="363"/>
                </a:cubicBezTo>
                <a:cubicBezTo>
                  <a:pt x="157" y="373"/>
                  <a:pt x="156" y="385"/>
                  <a:pt x="161" y="391"/>
                </a:cubicBezTo>
                <a:cubicBezTo>
                  <a:pt x="163" y="394"/>
                  <a:pt x="168" y="395"/>
                  <a:pt x="171" y="390"/>
                </a:cubicBezTo>
                <a:cubicBezTo>
                  <a:pt x="181" y="385"/>
                  <a:pt x="178" y="383"/>
                  <a:pt x="182" y="391"/>
                </a:cubicBezTo>
                <a:cubicBezTo>
                  <a:pt x="185" y="396"/>
                  <a:pt x="191" y="391"/>
                  <a:pt x="195" y="386"/>
                </a:cubicBezTo>
                <a:cubicBezTo>
                  <a:pt x="200" y="403"/>
                  <a:pt x="208" y="401"/>
                  <a:pt x="218" y="386"/>
                </a:cubicBezTo>
                <a:cubicBezTo>
                  <a:pt x="220" y="394"/>
                  <a:pt x="220" y="394"/>
                  <a:pt x="226" y="393"/>
                </a:cubicBezTo>
                <a:cubicBezTo>
                  <a:pt x="239" y="381"/>
                  <a:pt x="232" y="375"/>
                  <a:pt x="238" y="385"/>
                </a:cubicBezTo>
                <a:cubicBezTo>
                  <a:pt x="241" y="386"/>
                  <a:pt x="241" y="386"/>
                  <a:pt x="241" y="386"/>
                </a:cubicBezTo>
                <a:cubicBezTo>
                  <a:pt x="243" y="386"/>
                  <a:pt x="244" y="386"/>
                  <a:pt x="246" y="383"/>
                </a:cubicBezTo>
                <a:cubicBezTo>
                  <a:pt x="306" y="383"/>
                  <a:pt x="343" y="290"/>
                  <a:pt x="356" y="232"/>
                </a:cubicBezTo>
                <a:cubicBezTo>
                  <a:pt x="361" y="229"/>
                  <a:pt x="365" y="227"/>
                  <a:pt x="375" y="219"/>
                </a:cubicBezTo>
                <a:cubicBezTo>
                  <a:pt x="378" y="216"/>
                  <a:pt x="375" y="211"/>
                  <a:pt x="371" y="211"/>
                </a:cubicBezTo>
                <a:cubicBezTo>
                  <a:pt x="354" y="214"/>
                  <a:pt x="362" y="220"/>
                  <a:pt x="365" y="182"/>
                </a:cubicBezTo>
                <a:close/>
                <a:moveTo>
                  <a:pt x="343" y="155"/>
                </a:moveTo>
                <a:cubicBezTo>
                  <a:pt x="344" y="141"/>
                  <a:pt x="343" y="144"/>
                  <a:pt x="345" y="141"/>
                </a:cubicBezTo>
                <a:cubicBezTo>
                  <a:pt x="350" y="162"/>
                  <a:pt x="346" y="151"/>
                  <a:pt x="343" y="171"/>
                </a:cubicBezTo>
                <a:cubicBezTo>
                  <a:pt x="339" y="172"/>
                  <a:pt x="341" y="174"/>
                  <a:pt x="343" y="155"/>
                </a:cubicBezTo>
                <a:close/>
                <a:moveTo>
                  <a:pt x="331" y="194"/>
                </a:moveTo>
                <a:cubicBezTo>
                  <a:pt x="348" y="187"/>
                  <a:pt x="341" y="183"/>
                  <a:pt x="345" y="199"/>
                </a:cubicBezTo>
                <a:cubicBezTo>
                  <a:pt x="339" y="201"/>
                  <a:pt x="333" y="202"/>
                  <a:pt x="328" y="204"/>
                </a:cubicBezTo>
                <a:cubicBezTo>
                  <a:pt x="330" y="193"/>
                  <a:pt x="329" y="195"/>
                  <a:pt x="331" y="194"/>
                </a:cubicBezTo>
                <a:close/>
                <a:moveTo>
                  <a:pt x="327" y="187"/>
                </a:moveTo>
                <a:cubicBezTo>
                  <a:pt x="326" y="184"/>
                  <a:pt x="326" y="184"/>
                  <a:pt x="326" y="184"/>
                </a:cubicBezTo>
                <a:cubicBezTo>
                  <a:pt x="329" y="183"/>
                  <a:pt x="329" y="183"/>
                  <a:pt x="329" y="183"/>
                </a:cubicBezTo>
                <a:cubicBezTo>
                  <a:pt x="329" y="186"/>
                  <a:pt x="329" y="186"/>
                  <a:pt x="329" y="186"/>
                </a:cubicBezTo>
                <a:lnTo>
                  <a:pt x="327" y="187"/>
                </a:lnTo>
                <a:close/>
                <a:moveTo>
                  <a:pt x="334" y="173"/>
                </a:moveTo>
                <a:cubicBezTo>
                  <a:pt x="335" y="169"/>
                  <a:pt x="335" y="165"/>
                  <a:pt x="336" y="162"/>
                </a:cubicBezTo>
                <a:cubicBezTo>
                  <a:pt x="338" y="161"/>
                  <a:pt x="338" y="161"/>
                  <a:pt x="338" y="161"/>
                </a:cubicBezTo>
                <a:cubicBezTo>
                  <a:pt x="338" y="165"/>
                  <a:pt x="337" y="169"/>
                  <a:pt x="336" y="173"/>
                </a:cubicBezTo>
                <a:lnTo>
                  <a:pt x="334" y="173"/>
                </a:lnTo>
                <a:close/>
                <a:moveTo>
                  <a:pt x="338" y="181"/>
                </a:moveTo>
                <a:cubicBezTo>
                  <a:pt x="341" y="180"/>
                  <a:pt x="343" y="179"/>
                  <a:pt x="343" y="179"/>
                </a:cubicBezTo>
                <a:cubicBezTo>
                  <a:pt x="343" y="179"/>
                  <a:pt x="341" y="180"/>
                  <a:pt x="338" y="181"/>
                </a:cubicBezTo>
                <a:close/>
                <a:moveTo>
                  <a:pt x="333" y="134"/>
                </a:moveTo>
                <a:cubicBezTo>
                  <a:pt x="335" y="129"/>
                  <a:pt x="337" y="125"/>
                  <a:pt x="339" y="122"/>
                </a:cubicBezTo>
                <a:cubicBezTo>
                  <a:pt x="340" y="147"/>
                  <a:pt x="340" y="137"/>
                  <a:pt x="334" y="152"/>
                </a:cubicBezTo>
                <a:cubicBezTo>
                  <a:pt x="329" y="153"/>
                  <a:pt x="331" y="156"/>
                  <a:pt x="333" y="134"/>
                </a:cubicBezTo>
                <a:close/>
                <a:moveTo>
                  <a:pt x="330" y="174"/>
                </a:moveTo>
                <a:cubicBezTo>
                  <a:pt x="327" y="175"/>
                  <a:pt x="327" y="175"/>
                  <a:pt x="327" y="175"/>
                </a:cubicBezTo>
                <a:cubicBezTo>
                  <a:pt x="328" y="172"/>
                  <a:pt x="328" y="169"/>
                  <a:pt x="329" y="166"/>
                </a:cubicBezTo>
                <a:cubicBezTo>
                  <a:pt x="333" y="164"/>
                  <a:pt x="331" y="163"/>
                  <a:pt x="330" y="174"/>
                </a:cubicBezTo>
                <a:close/>
                <a:moveTo>
                  <a:pt x="315" y="142"/>
                </a:moveTo>
                <a:cubicBezTo>
                  <a:pt x="319" y="140"/>
                  <a:pt x="318" y="137"/>
                  <a:pt x="316" y="135"/>
                </a:cubicBezTo>
                <a:cubicBezTo>
                  <a:pt x="317" y="127"/>
                  <a:pt x="324" y="114"/>
                  <a:pt x="328" y="108"/>
                </a:cubicBezTo>
                <a:cubicBezTo>
                  <a:pt x="330" y="137"/>
                  <a:pt x="327" y="135"/>
                  <a:pt x="322" y="154"/>
                </a:cubicBezTo>
                <a:cubicBezTo>
                  <a:pt x="311" y="155"/>
                  <a:pt x="313" y="159"/>
                  <a:pt x="315" y="142"/>
                </a:cubicBezTo>
                <a:close/>
                <a:moveTo>
                  <a:pt x="324" y="169"/>
                </a:moveTo>
                <a:cubicBezTo>
                  <a:pt x="324" y="171"/>
                  <a:pt x="323" y="174"/>
                  <a:pt x="322" y="176"/>
                </a:cubicBezTo>
                <a:cubicBezTo>
                  <a:pt x="323" y="168"/>
                  <a:pt x="323" y="169"/>
                  <a:pt x="324" y="169"/>
                </a:cubicBezTo>
                <a:close/>
                <a:moveTo>
                  <a:pt x="321" y="185"/>
                </a:moveTo>
                <a:cubicBezTo>
                  <a:pt x="320" y="188"/>
                  <a:pt x="320" y="190"/>
                  <a:pt x="320" y="190"/>
                </a:cubicBezTo>
                <a:cubicBezTo>
                  <a:pt x="320" y="190"/>
                  <a:pt x="320" y="188"/>
                  <a:pt x="321" y="185"/>
                </a:cubicBezTo>
                <a:close/>
                <a:moveTo>
                  <a:pt x="248" y="298"/>
                </a:moveTo>
                <a:cubicBezTo>
                  <a:pt x="249" y="292"/>
                  <a:pt x="246" y="294"/>
                  <a:pt x="259" y="288"/>
                </a:cubicBezTo>
                <a:cubicBezTo>
                  <a:pt x="258" y="294"/>
                  <a:pt x="260" y="292"/>
                  <a:pt x="248" y="298"/>
                </a:cubicBezTo>
                <a:close/>
                <a:moveTo>
                  <a:pt x="256" y="355"/>
                </a:moveTo>
                <a:cubicBezTo>
                  <a:pt x="257" y="351"/>
                  <a:pt x="257" y="351"/>
                  <a:pt x="257" y="351"/>
                </a:cubicBezTo>
                <a:cubicBezTo>
                  <a:pt x="257" y="355"/>
                  <a:pt x="258" y="354"/>
                  <a:pt x="256" y="355"/>
                </a:cubicBezTo>
                <a:close/>
                <a:moveTo>
                  <a:pt x="233" y="243"/>
                </a:moveTo>
                <a:cubicBezTo>
                  <a:pt x="233" y="240"/>
                  <a:pt x="233" y="240"/>
                  <a:pt x="233" y="240"/>
                </a:cubicBezTo>
                <a:cubicBezTo>
                  <a:pt x="236" y="239"/>
                  <a:pt x="238" y="238"/>
                  <a:pt x="241" y="237"/>
                </a:cubicBezTo>
                <a:cubicBezTo>
                  <a:pt x="240" y="240"/>
                  <a:pt x="242" y="238"/>
                  <a:pt x="233" y="243"/>
                </a:cubicBezTo>
                <a:close/>
                <a:moveTo>
                  <a:pt x="240" y="297"/>
                </a:moveTo>
                <a:cubicBezTo>
                  <a:pt x="240" y="302"/>
                  <a:pt x="240" y="302"/>
                  <a:pt x="240" y="302"/>
                </a:cubicBezTo>
                <a:cubicBezTo>
                  <a:pt x="240" y="300"/>
                  <a:pt x="240" y="299"/>
                  <a:pt x="240" y="297"/>
                </a:cubicBezTo>
                <a:close/>
                <a:moveTo>
                  <a:pt x="217" y="262"/>
                </a:moveTo>
                <a:cubicBezTo>
                  <a:pt x="211" y="265"/>
                  <a:pt x="209" y="265"/>
                  <a:pt x="223" y="257"/>
                </a:cubicBezTo>
                <a:cubicBezTo>
                  <a:pt x="222" y="260"/>
                  <a:pt x="224" y="259"/>
                  <a:pt x="217" y="262"/>
                </a:cubicBezTo>
                <a:close/>
                <a:moveTo>
                  <a:pt x="219" y="270"/>
                </a:moveTo>
                <a:cubicBezTo>
                  <a:pt x="217" y="278"/>
                  <a:pt x="217" y="277"/>
                  <a:pt x="213" y="279"/>
                </a:cubicBezTo>
                <a:cubicBezTo>
                  <a:pt x="214" y="270"/>
                  <a:pt x="211" y="274"/>
                  <a:pt x="219" y="270"/>
                </a:cubicBezTo>
                <a:close/>
                <a:moveTo>
                  <a:pt x="146" y="291"/>
                </a:moveTo>
                <a:cubicBezTo>
                  <a:pt x="144" y="283"/>
                  <a:pt x="145" y="285"/>
                  <a:pt x="150" y="281"/>
                </a:cubicBezTo>
                <a:cubicBezTo>
                  <a:pt x="149" y="284"/>
                  <a:pt x="148" y="288"/>
                  <a:pt x="146" y="291"/>
                </a:cubicBezTo>
                <a:close/>
                <a:moveTo>
                  <a:pt x="148" y="299"/>
                </a:moveTo>
                <a:cubicBezTo>
                  <a:pt x="148" y="299"/>
                  <a:pt x="147" y="299"/>
                  <a:pt x="144" y="301"/>
                </a:cubicBezTo>
                <a:cubicBezTo>
                  <a:pt x="147" y="299"/>
                  <a:pt x="148" y="299"/>
                  <a:pt x="148" y="299"/>
                </a:cubicBezTo>
                <a:close/>
                <a:moveTo>
                  <a:pt x="146" y="275"/>
                </a:moveTo>
                <a:cubicBezTo>
                  <a:pt x="146" y="270"/>
                  <a:pt x="145" y="270"/>
                  <a:pt x="155" y="265"/>
                </a:cubicBezTo>
                <a:cubicBezTo>
                  <a:pt x="154" y="270"/>
                  <a:pt x="156" y="269"/>
                  <a:pt x="146" y="275"/>
                </a:cubicBezTo>
                <a:close/>
                <a:moveTo>
                  <a:pt x="146" y="260"/>
                </a:moveTo>
                <a:cubicBezTo>
                  <a:pt x="146" y="254"/>
                  <a:pt x="145" y="255"/>
                  <a:pt x="157" y="250"/>
                </a:cubicBezTo>
                <a:cubicBezTo>
                  <a:pt x="157" y="255"/>
                  <a:pt x="159" y="253"/>
                  <a:pt x="146" y="260"/>
                </a:cubicBezTo>
                <a:close/>
                <a:moveTo>
                  <a:pt x="157" y="236"/>
                </a:moveTo>
                <a:cubicBezTo>
                  <a:pt x="156" y="239"/>
                  <a:pt x="156" y="239"/>
                  <a:pt x="156" y="239"/>
                </a:cubicBezTo>
                <a:cubicBezTo>
                  <a:pt x="156" y="241"/>
                  <a:pt x="157" y="240"/>
                  <a:pt x="154" y="242"/>
                </a:cubicBezTo>
                <a:cubicBezTo>
                  <a:pt x="146" y="246"/>
                  <a:pt x="147" y="246"/>
                  <a:pt x="147" y="244"/>
                </a:cubicBezTo>
                <a:cubicBezTo>
                  <a:pt x="148" y="240"/>
                  <a:pt x="140" y="245"/>
                  <a:pt x="157" y="236"/>
                </a:cubicBezTo>
                <a:close/>
                <a:moveTo>
                  <a:pt x="144" y="234"/>
                </a:moveTo>
                <a:cubicBezTo>
                  <a:pt x="144" y="228"/>
                  <a:pt x="141" y="229"/>
                  <a:pt x="158" y="221"/>
                </a:cubicBezTo>
                <a:cubicBezTo>
                  <a:pt x="157" y="229"/>
                  <a:pt x="160" y="225"/>
                  <a:pt x="144" y="234"/>
                </a:cubicBezTo>
                <a:close/>
                <a:moveTo>
                  <a:pt x="113" y="221"/>
                </a:moveTo>
                <a:cubicBezTo>
                  <a:pt x="121" y="216"/>
                  <a:pt x="119" y="215"/>
                  <a:pt x="117" y="225"/>
                </a:cubicBezTo>
                <a:cubicBezTo>
                  <a:pt x="114" y="227"/>
                  <a:pt x="114" y="227"/>
                  <a:pt x="114" y="227"/>
                </a:cubicBezTo>
                <a:cubicBezTo>
                  <a:pt x="114" y="223"/>
                  <a:pt x="114" y="223"/>
                  <a:pt x="114" y="223"/>
                </a:cubicBezTo>
                <a:lnTo>
                  <a:pt x="113" y="221"/>
                </a:lnTo>
                <a:close/>
                <a:moveTo>
                  <a:pt x="121" y="258"/>
                </a:moveTo>
                <a:cubicBezTo>
                  <a:pt x="111" y="264"/>
                  <a:pt x="112" y="264"/>
                  <a:pt x="112" y="261"/>
                </a:cubicBezTo>
                <a:cubicBezTo>
                  <a:pt x="122" y="256"/>
                  <a:pt x="121" y="256"/>
                  <a:pt x="121" y="258"/>
                </a:cubicBezTo>
                <a:close/>
                <a:moveTo>
                  <a:pt x="121" y="241"/>
                </a:moveTo>
                <a:cubicBezTo>
                  <a:pt x="121" y="243"/>
                  <a:pt x="121" y="245"/>
                  <a:pt x="121" y="247"/>
                </a:cubicBezTo>
                <a:cubicBezTo>
                  <a:pt x="116" y="250"/>
                  <a:pt x="118" y="250"/>
                  <a:pt x="121" y="241"/>
                </a:cubicBezTo>
                <a:close/>
                <a:moveTo>
                  <a:pt x="120" y="209"/>
                </a:moveTo>
                <a:cubicBezTo>
                  <a:pt x="109" y="214"/>
                  <a:pt x="111" y="215"/>
                  <a:pt x="112" y="207"/>
                </a:cubicBezTo>
                <a:cubicBezTo>
                  <a:pt x="123" y="201"/>
                  <a:pt x="121" y="200"/>
                  <a:pt x="120" y="209"/>
                </a:cubicBezTo>
                <a:close/>
                <a:moveTo>
                  <a:pt x="120" y="268"/>
                </a:moveTo>
                <a:cubicBezTo>
                  <a:pt x="119" y="278"/>
                  <a:pt x="121" y="275"/>
                  <a:pt x="112" y="280"/>
                </a:cubicBezTo>
                <a:cubicBezTo>
                  <a:pt x="112" y="271"/>
                  <a:pt x="111" y="273"/>
                  <a:pt x="120" y="268"/>
                </a:cubicBezTo>
                <a:close/>
                <a:moveTo>
                  <a:pt x="119" y="302"/>
                </a:moveTo>
                <a:cubicBezTo>
                  <a:pt x="121" y="300"/>
                  <a:pt x="121" y="300"/>
                  <a:pt x="121" y="300"/>
                </a:cubicBezTo>
                <a:cubicBezTo>
                  <a:pt x="121" y="304"/>
                  <a:pt x="121" y="304"/>
                  <a:pt x="121" y="304"/>
                </a:cubicBezTo>
                <a:cubicBezTo>
                  <a:pt x="118" y="305"/>
                  <a:pt x="119" y="305"/>
                  <a:pt x="119" y="302"/>
                </a:cubicBezTo>
                <a:close/>
                <a:moveTo>
                  <a:pt x="120" y="291"/>
                </a:moveTo>
                <a:cubicBezTo>
                  <a:pt x="121" y="289"/>
                  <a:pt x="121" y="286"/>
                  <a:pt x="122" y="284"/>
                </a:cubicBezTo>
                <a:cubicBezTo>
                  <a:pt x="121" y="291"/>
                  <a:pt x="120" y="291"/>
                  <a:pt x="120" y="291"/>
                </a:cubicBezTo>
                <a:close/>
                <a:moveTo>
                  <a:pt x="113" y="198"/>
                </a:moveTo>
                <a:cubicBezTo>
                  <a:pt x="114" y="190"/>
                  <a:pt x="113" y="192"/>
                  <a:pt x="123" y="186"/>
                </a:cubicBezTo>
                <a:cubicBezTo>
                  <a:pt x="122" y="193"/>
                  <a:pt x="123" y="192"/>
                  <a:pt x="113" y="198"/>
                </a:cubicBezTo>
                <a:close/>
                <a:moveTo>
                  <a:pt x="110" y="104"/>
                </a:moveTo>
                <a:cubicBezTo>
                  <a:pt x="110" y="104"/>
                  <a:pt x="109" y="108"/>
                  <a:pt x="106" y="118"/>
                </a:cubicBezTo>
                <a:cubicBezTo>
                  <a:pt x="104" y="119"/>
                  <a:pt x="104" y="119"/>
                  <a:pt x="104" y="119"/>
                </a:cubicBezTo>
                <a:cubicBezTo>
                  <a:pt x="106" y="106"/>
                  <a:pt x="105" y="106"/>
                  <a:pt x="110" y="104"/>
                </a:cubicBezTo>
                <a:close/>
                <a:moveTo>
                  <a:pt x="112" y="84"/>
                </a:moveTo>
                <a:cubicBezTo>
                  <a:pt x="114" y="83"/>
                  <a:pt x="114" y="83"/>
                  <a:pt x="114" y="83"/>
                </a:cubicBezTo>
                <a:cubicBezTo>
                  <a:pt x="113" y="87"/>
                  <a:pt x="113" y="90"/>
                  <a:pt x="112" y="93"/>
                </a:cubicBezTo>
                <a:cubicBezTo>
                  <a:pt x="110" y="94"/>
                  <a:pt x="110" y="94"/>
                  <a:pt x="110" y="94"/>
                </a:cubicBezTo>
                <a:cubicBezTo>
                  <a:pt x="110" y="94"/>
                  <a:pt x="109" y="96"/>
                  <a:pt x="112" y="84"/>
                </a:cubicBezTo>
                <a:close/>
                <a:moveTo>
                  <a:pt x="117" y="123"/>
                </a:moveTo>
                <a:cubicBezTo>
                  <a:pt x="115" y="134"/>
                  <a:pt x="117" y="130"/>
                  <a:pt x="107" y="135"/>
                </a:cubicBezTo>
                <a:cubicBezTo>
                  <a:pt x="114" y="123"/>
                  <a:pt x="109" y="127"/>
                  <a:pt x="117" y="123"/>
                </a:cubicBezTo>
                <a:close/>
                <a:moveTo>
                  <a:pt x="116" y="175"/>
                </a:moveTo>
                <a:cubicBezTo>
                  <a:pt x="129" y="168"/>
                  <a:pt x="126" y="168"/>
                  <a:pt x="125" y="177"/>
                </a:cubicBezTo>
                <a:cubicBezTo>
                  <a:pt x="113" y="182"/>
                  <a:pt x="114" y="184"/>
                  <a:pt x="116" y="175"/>
                </a:cubicBezTo>
                <a:close/>
                <a:moveTo>
                  <a:pt x="136" y="155"/>
                </a:moveTo>
                <a:cubicBezTo>
                  <a:pt x="136" y="152"/>
                  <a:pt x="137" y="148"/>
                  <a:pt x="138" y="145"/>
                </a:cubicBezTo>
                <a:cubicBezTo>
                  <a:pt x="141" y="143"/>
                  <a:pt x="139" y="142"/>
                  <a:pt x="139" y="152"/>
                </a:cubicBezTo>
                <a:cubicBezTo>
                  <a:pt x="138" y="154"/>
                  <a:pt x="141" y="153"/>
                  <a:pt x="136" y="155"/>
                </a:cubicBezTo>
                <a:close/>
                <a:moveTo>
                  <a:pt x="134" y="82"/>
                </a:moveTo>
                <a:cubicBezTo>
                  <a:pt x="136" y="72"/>
                  <a:pt x="127" y="77"/>
                  <a:pt x="137" y="72"/>
                </a:cubicBezTo>
                <a:cubicBezTo>
                  <a:pt x="136" y="75"/>
                  <a:pt x="135" y="79"/>
                  <a:pt x="134" y="82"/>
                </a:cubicBezTo>
                <a:close/>
                <a:moveTo>
                  <a:pt x="150" y="157"/>
                </a:moveTo>
                <a:cubicBezTo>
                  <a:pt x="149" y="167"/>
                  <a:pt x="152" y="163"/>
                  <a:pt x="133" y="173"/>
                </a:cubicBezTo>
                <a:cubicBezTo>
                  <a:pt x="134" y="163"/>
                  <a:pt x="132" y="166"/>
                  <a:pt x="150" y="157"/>
                </a:cubicBezTo>
                <a:close/>
                <a:moveTo>
                  <a:pt x="141" y="129"/>
                </a:moveTo>
                <a:cubicBezTo>
                  <a:pt x="142" y="129"/>
                  <a:pt x="142" y="128"/>
                  <a:pt x="141" y="133"/>
                </a:cubicBezTo>
                <a:cubicBezTo>
                  <a:pt x="141" y="133"/>
                  <a:pt x="140" y="135"/>
                  <a:pt x="141" y="129"/>
                </a:cubicBezTo>
                <a:close/>
                <a:moveTo>
                  <a:pt x="219" y="178"/>
                </a:moveTo>
                <a:cubicBezTo>
                  <a:pt x="218" y="183"/>
                  <a:pt x="219" y="181"/>
                  <a:pt x="215" y="184"/>
                </a:cubicBezTo>
                <a:cubicBezTo>
                  <a:pt x="215" y="179"/>
                  <a:pt x="215" y="181"/>
                  <a:pt x="219" y="178"/>
                </a:cubicBezTo>
                <a:close/>
                <a:moveTo>
                  <a:pt x="217" y="171"/>
                </a:moveTo>
                <a:cubicBezTo>
                  <a:pt x="219" y="167"/>
                  <a:pt x="219" y="167"/>
                  <a:pt x="219" y="167"/>
                </a:cubicBezTo>
                <a:cubicBezTo>
                  <a:pt x="221" y="166"/>
                  <a:pt x="221" y="166"/>
                  <a:pt x="221" y="166"/>
                </a:cubicBezTo>
                <a:cubicBezTo>
                  <a:pt x="220" y="169"/>
                  <a:pt x="220" y="169"/>
                  <a:pt x="220" y="169"/>
                </a:cubicBezTo>
                <a:lnTo>
                  <a:pt x="217" y="171"/>
                </a:lnTo>
                <a:close/>
                <a:moveTo>
                  <a:pt x="217" y="191"/>
                </a:moveTo>
                <a:cubicBezTo>
                  <a:pt x="216" y="197"/>
                  <a:pt x="217" y="195"/>
                  <a:pt x="212" y="198"/>
                </a:cubicBezTo>
                <a:cubicBezTo>
                  <a:pt x="213" y="192"/>
                  <a:pt x="212" y="194"/>
                  <a:pt x="217" y="191"/>
                </a:cubicBezTo>
                <a:close/>
                <a:moveTo>
                  <a:pt x="216" y="233"/>
                </a:moveTo>
                <a:cubicBezTo>
                  <a:pt x="231" y="225"/>
                  <a:pt x="229" y="225"/>
                  <a:pt x="228" y="234"/>
                </a:cubicBezTo>
                <a:cubicBezTo>
                  <a:pt x="212" y="241"/>
                  <a:pt x="215" y="241"/>
                  <a:pt x="216" y="233"/>
                </a:cubicBezTo>
                <a:close/>
                <a:moveTo>
                  <a:pt x="225" y="247"/>
                </a:moveTo>
                <a:cubicBezTo>
                  <a:pt x="211" y="255"/>
                  <a:pt x="213" y="255"/>
                  <a:pt x="214" y="249"/>
                </a:cubicBezTo>
                <a:cubicBezTo>
                  <a:pt x="228" y="243"/>
                  <a:pt x="226" y="241"/>
                  <a:pt x="225" y="247"/>
                </a:cubicBezTo>
                <a:close/>
                <a:moveTo>
                  <a:pt x="207" y="149"/>
                </a:moveTo>
                <a:cubicBezTo>
                  <a:pt x="208" y="144"/>
                  <a:pt x="207" y="145"/>
                  <a:pt x="214" y="141"/>
                </a:cubicBezTo>
                <a:cubicBezTo>
                  <a:pt x="213" y="146"/>
                  <a:pt x="215" y="145"/>
                  <a:pt x="207" y="149"/>
                </a:cubicBezTo>
                <a:close/>
                <a:moveTo>
                  <a:pt x="212" y="155"/>
                </a:moveTo>
                <a:cubicBezTo>
                  <a:pt x="211" y="165"/>
                  <a:pt x="213" y="161"/>
                  <a:pt x="205" y="166"/>
                </a:cubicBezTo>
                <a:cubicBezTo>
                  <a:pt x="206" y="156"/>
                  <a:pt x="204" y="158"/>
                  <a:pt x="212" y="155"/>
                </a:cubicBezTo>
                <a:close/>
                <a:moveTo>
                  <a:pt x="163" y="166"/>
                </a:moveTo>
                <a:cubicBezTo>
                  <a:pt x="163" y="166"/>
                  <a:pt x="163" y="165"/>
                  <a:pt x="162" y="171"/>
                </a:cubicBezTo>
                <a:cubicBezTo>
                  <a:pt x="160" y="172"/>
                  <a:pt x="153" y="176"/>
                  <a:pt x="151" y="177"/>
                </a:cubicBezTo>
                <a:cubicBezTo>
                  <a:pt x="152" y="170"/>
                  <a:pt x="153" y="172"/>
                  <a:pt x="163" y="166"/>
                </a:cubicBezTo>
                <a:close/>
                <a:moveTo>
                  <a:pt x="152" y="145"/>
                </a:moveTo>
                <a:cubicBezTo>
                  <a:pt x="152" y="147"/>
                  <a:pt x="152" y="147"/>
                  <a:pt x="152" y="147"/>
                </a:cubicBezTo>
                <a:cubicBezTo>
                  <a:pt x="148" y="149"/>
                  <a:pt x="150" y="148"/>
                  <a:pt x="152" y="145"/>
                </a:cubicBezTo>
                <a:close/>
                <a:moveTo>
                  <a:pt x="156" y="155"/>
                </a:moveTo>
                <a:cubicBezTo>
                  <a:pt x="166" y="150"/>
                  <a:pt x="164" y="149"/>
                  <a:pt x="163" y="157"/>
                </a:cubicBezTo>
                <a:cubicBezTo>
                  <a:pt x="152" y="163"/>
                  <a:pt x="154" y="164"/>
                  <a:pt x="156" y="155"/>
                </a:cubicBezTo>
                <a:close/>
                <a:moveTo>
                  <a:pt x="158" y="144"/>
                </a:moveTo>
                <a:cubicBezTo>
                  <a:pt x="159" y="141"/>
                  <a:pt x="159" y="137"/>
                  <a:pt x="160" y="134"/>
                </a:cubicBezTo>
                <a:cubicBezTo>
                  <a:pt x="169" y="129"/>
                  <a:pt x="168" y="129"/>
                  <a:pt x="166" y="136"/>
                </a:cubicBezTo>
                <a:cubicBezTo>
                  <a:pt x="165" y="142"/>
                  <a:pt x="168" y="140"/>
                  <a:pt x="158" y="144"/>
                </a:cubicBezTo>
                <a:close/>
                <a:moveTo>
                  <a:pt x="176" y="212"/>
                </a:moveTo>
                <a:cubicBezTo>
                  <a:pt x="176" y="217"/>
                  <a:pt x="178" y="215"/>
                  <a:pt x="164" y="223"/>
                </a:cubicBezTo>
                <a:cubicBezTo>
                  <a:pt x="164" y="216"/>
                  <a:pt x="162" y="219"/>
                  <a:pt x="176" y="212"/>
                </a:cubicBezTo>
                <a:close/>
                <a:moveTo>
                  <a:pt x="178" y="201"/>
                </a:moveTo>
                <a:cubicBezTo>
                  <a:pt x="177" y="202"/>
                  <a:pt x="177" y="202"/>
                  <a:pt x="177" y="202"/>
                </a:cubicBezTo>
                <a:cubicBezTo>
                  <a:pt x="161" y="210"/>
                  <a:pt x="161" y="210"/>
                  <a:pt x="178" y="201"/>
                </a:cubicBezTo>
                <a:close/>
                <a:moveTo>
                  <a:pt x="166" y="198"/>
                </a:moveTo>
                <a:cubicBezTo>
                  <a:pt x="167" y="192"/>
                  <a:pt x="165" y="194"/>
                  <a:pt x="180" y="187"/>
                </a:cubicBezTo>
                <a:cubicBezTo>
                  <a:pt x="179" y="193"/>
                  <a:pt x="182" y="190"/>
                  <a:pt x="166" y="198"/>
                </a:cubicBezTo>
                <a:close/>
                <a:moveTo>
                  <a:pt x="168" y="185"/>
                </a:moveTo>
                <a:cubicBezTo>
                  <a:pt x="169" y="175"/>
                  <a:pt x="166" y="178"/>
                  <a:pt x="183" y="169"/>
                </a:cubicBezTo>
                <a:cubicBezTo>
                  <a:pt x="181" y="180"/>
                  <a:pt x="184" y="177"/>
                  <a:pt x="168" y="185"/>
                </a:cubicBezTo>
                <a:close/>
                <a:moveTo>
                  <a:pt x="196" y="191"/>
                </a:moveTo>
                <a:cubicBezTo>
                  <a:pt x="196" y="193"/>
                  <a:pt x="196" y="193"/>
                  <a:pt x="196" y="193"/>
                </a:cubicBezTo>
                <a:cubicBezTo>
                  <a:pt x="185" y="199"/>
                  <a:pt x="189" y="197"/>
                  <a:pt x="182" y="200"/>
                </a:cubicBezTo>
                <a:cubicBezTo>
                  <a:pt x="182" y="197"/>
                  <a:pt x="180" y="199"/>
                  <a:pt x="196" y="191"/>
                </a:cubicBezTo>
                <a:close/>
                <a:moveTo>
                  <a:pt x="198" y="177"/>
                </a:moveTo>
                <a:cubicBezTo>
                  <a:pt x="197" y="183"/>
                  <a:pt x="200" y="180"/>
                  <a:pt x="184" y="189"/>
                </a:cubicBezTo>
                <a:cubicBezTo>
                  <a:pt x="184" y="183"/>
                  <a:pt x="182" y="186"/>
                  <a:pt x="198" y="177"/>
                </a:cubicBezTo>
                <a:close/>
                <a:moveTo>
                  <a:pt x="194" y="164"/>
                </a:moveTo>
                <a:cubicBezTo>
                  <a:pt x="203" y="159"/>
                  <a:pt x="201" y="158"/>
                  <a:pt x="200" y="168"/>
                </a:cubicBezTo>
                <a:cubicBezTo>
                  <a:pt x="190" y="173"/>
                  <a:pt x="192" y="174"/>
                  <a:pt x="194" y="164"/>
                </a:cubicBezTo>
                <a:close/>
                <a:moveTo>
                  <a:pt x="195" y="231"/>
                </a:moveTo>
                <a:cubicBezTo>
                  <a:pt x="197" y="230"/>
                  <a:pt x="200" y="229"/>
                  <a:pt x="202" y="228"/>
                </a:cubicBezTo>
                <a:cubicBezTo>
                  <a:pt x="202" y="231"/>
                  <a:pt x="202" y="231"/>
                  <a:pt x="202" y="231"/>
                </a:cubicBezTo>
                <a:cubicBezTo>
                  <a:pt x="199" y="232"/>
                  <a:pt x="197" y="233"/>
                  <a:pt x="194" y="234"/>
                </a:cubicBezTo>
                <a:lnTo>
                  <a:pt x="195" y="231"/>
                </a:lnTo>
                <a:close/>
                <a:moveTo>
                  <a:pt x="202" y="269"/>
                </a:moveTo>
                <a:cubicBezTo>
                  <a:pt x="207" y="266"/>
                  <a:pt x="207" y="266"/>
                  <a:pt x="207" y="268"/>
                </a:cubicBezTo>
                <a:cubicBezTo>
                  <a:pt x="201" y="271"/>
                  <a:pt x="202" y="271"/>
                  <a:pt x="202" y="269"/>
                </a:cubicBezTo>
                <a:close/>
                <a:moveTo>
                  <a:pt x="197" y="215"/>
                </a:moveTo>
                <a:cubicBezTo>
                  <a:pt x="206" y="210"/>
                  <a:pt x="204" y="209"/>
                  <a:pt x="203" y="218"/>
                </a:cubicBezTo>
                <a:cubicBezTo>
                  <a:pt x="194" y="222"/>
                  <a:pt x="196" y="223"/>
                  <a:pt x="197" y="215"/>
                </a:cubicBezTo>
                <a:close/>
                <a:moveTo>
                  <a:pt x="199" y="205"/>
                </a:moveTo>
                <a:cubicBezTo>
                  <a:pt x="199" y="199"/>
                  <a:pt x="198" y="201"/>
                  <a:pt x="207" y="196"/>
                </a:cubicBezTo>
                <a:cubicBezTo>
                  <a:pt x="206" y="202"/>
                  <a:pt x="207" y="200"/>
                  <a:pt x="199" y="205"/>
                </a:cubicBezTo>
                <a:close/>
                <a:moveTo>
                  <a:pt x="201" y="191"/>
                </a:moveTo>
                <a:cubicBezTo>
                  <a:pt x="201" y="188"/>
                  <a:pt x="201" y="188"/>
                  <a:pt x="201" y="188"/>
                </a:cubicBezTo>
                <a:cubicBezTo>
                  <a:pt x="204" y="186"/>
                  <a:pt x="206" y="185"/>
                  <a:pt x="209" y="184"/>
                </a:cubicBezTo>
                <a:cubicBezTo>
                  <a:pt x="208" y="187"/>
                  <a:pt x="208" y="187"/>
                  <a:pt x="208" y="187"/>
                </a:cubicBezTo>
                <a:cubicBezTo>
                  <a:pt x="206" y="188"/>
                  <a:pt x="203" y="189"/>
                  <a:pt x="201" y="191"/>
                </a:cubicBezTo>
                <a:close/>
                <a:moveTo>
                  <a:pt x="203" y="175"/>
                </a:moveTo>
                <a:cubicBezTo>
                  <a:pt x="214" y="169"/>
                  <a:pt x="209" y="171"/>
                  <a:pt x="211" y="175"/>
                </a:cubicBezTo>
                <a:cubicBezTo>
                  <a:pt x="201" y="180"/>
                  <a:pt x="203" y="180"/>
                  <a:pt x="203" y="175"/>
                </a:cubicBezTo>
                <a:close/>
                <a:moveTo>
                  <a:pt x="205" y="120"/>
                </a:moveTo>
                <a:cubicBezTo>
                  <a:pt x="202" y="122"/>
                  <a:pt x="202" y="122"/>
                  <a:pt x="202" y="122"/>
                </a:cubicBezTo>
                <a:cubicBezTo>
                  <a:pt x="204" y="111"/>
                  <a:pt x="206" y="107"/>
                  <a:pt x="205" y="120"/>
                </a:cubicBezTo>
                <a:close/>
                <a:moveTo>
                  <a:pt x="205" y="130"/>
                </a:moveTo>
                <a:cubicBezTo>
                  <a:pt x="204" y="139"/>
                  <a:pt x="205" y="137"/>
                  <a:pt x="198" y="140"/>
                </a:cubicBezTo>
                <a:cubicBezTo>
                  <a:pt x="200" y="131"/>
                  <a:pt x="199" y="133"/>
                  <a:pt x="205" y="130"/>
                </a:cubicBezTo>
                <a:close/>
                <a:moveTo>
                  <a:pt x="202" y="151"/>
                </a:moveTo>
                <a:cubicBezTo>
                  <a:pt x="194" y="155"/>
                  <a:pt x="195" y="156"/>
                  <a:pt x="196" y="149"/>
                </a:cubicBezTo>
                <a:cubicBezTo>
                  <a:pt x="204" y="146"/>
                  <a:pt x="203" y="146"/>
                  <a:pt x="202" y="151"/>
                </a:cubicBezTo>
                <a:close/>
                <a:moveTo>
                  <a:pt x="184" y="112"/>
                </a:moveTo>
                <a:cubicBezTo>
                  <a:pt x="185" y="110"/>
                  <a:pt x="185" y="110"/>
                  <a:pt x="185" y="110"/>
                </a:cubicBezTo>
                <a:cubicBezTo>
                  <a:pt x="189" y="108"/>
                  <a:pt x="193" y="106"/>
                  <a:pt x="197" y="105"/>
                </a:cubicBezTo>
                <a:cubicBezTo>
                  <a:pt x="196" y="108"/>
                  <a:pt x="199" y="105"/>
                  <a:pt x="184" y="112"/>
                </a:cubicBezTo>
                <a:close/>
                <a:moveTo>
                  <a:pt x="194" y="118"/>
                </a:moveTo>
                <a:cubicBezTo>
                  <a:pt x="190" y="130"/>
                  <a:pt x="193" y="126"/>
                  <a:pt x="181" y="132"/>
                </a:cubicBezTo>
                <a:cubicBezTo>
                  <a:pt x="184" y="120"/>
                  <a:pt x="180" y="124"/>
                  <a:pt x="194" y="118"/>
                </a:cubicBezTo>
                <a:close/>
                <a:moveTo>
                  <a:pt x="189" y="138"/>
                </a:moveTo>
                <a:cubicBezTo>
                  <a:pt x="187" y="146"/>
                  <a:pt x="189" y="144"/>
                  <a:pt x="177" y="150"/>
                </a:cubicBezTo>
                <a:cubicBezTo>
                  <a:pt x="179" y="142"/>
                  <a:pt x="177" y="144"/>
                  <a:pt x="189" y="138"/>
                </a:cubicBezTo>
                <a:close/>
                <a:moveTo>
                  <a:pt x="184" y="160"/>
                </a:moveTo>
                <a:cubicBezTo>
                  <a:pt x="167" y="169"/>
                  <a:pt x="171" y="167"/>
                  <a:pt x="173" y="161"/>
                </a:cubicBezTo>
                <a:cubicBezTo>
                  <a:pt x="188" y="153"/>
                  <a:pt x="185" y="154"/>
                  <a:pt x="184" y="160"/>
                </a:cubicBezTo>
                <a:close/>
                <a:moveTo>
                  <a:pt x="166" y="108"/>
                </a:moveTo>
                <a:cubicBezTo>
                  <a:pt x="167" y="101"/>
                  <a:pt x="165" y="103"/>
                  <a:pt x="176" y="99"/>
                </a:cubicBezTo>
                <a:cubicBezTo>
                  <a:pt x="174" y="106"/>
                  <a:pt x="176" y="103"/>
                  <a:pt x="166" y="108"/>
                </a:cubicBezTo>
                <a:close/>
                <a:moveTo>
                  <a:pt x="171" y="116"/>
                </a:moveTo>
                <a:cubicBezTo>
                  <a:pt x="170" y="120"/>
                  <a:pt x="172" y="119"/>
                  <a:pt x="163" y="123"/>
                </a:cubicBezTo>
                <a:cubicBezTo>
                  <a:pt x="164" y="117"/>
                  <a:pt x="162" y="120"/>
                  <a:pt x="171" y="116"/>
                </a:cubicBezTo>
                <a:close/>
                <a:moveTo>
                  <a:pt x="157" y="97"/>
                </a:moveTo>
                <a:cubicBezTo>
                  <a:pt x="158" y="92"/>
                  <a:pt x="159" y="87"/>
                  <a:pt x="161" y="82"/>
                </a:cubicBezTo>
                <a:cubicBezTo>
                  <a:pt x="163" y="81"/>
                  <a:pt x="163" y="81"/>
                  <a:pt x="163" y="81"/>
                </a:cubicBezTo>
                <a:cubicBezTo>
                  <a:pt x="161" y="97"/>
                  <a:pt x="162" y="94"/>
                  <a:pt x="157" y="97"/>
                </a:cubicBezTo>
                <a:close/>
                <a:moveTo>
                  <a:pt x="151" y="76"/>
                </a:moveTo>
                <a:cubicBezTo>
                  <a:pt x="154" y="62"/>
                  <a:pt x="153" y="66"/>
                  <a:pt x="160" y="62"/>
                </a:cubicBezTo>
                <a:cubicBezTo>
                  <a:pt x="155" y="77"/>
                  <a:pt x="158" y="74"/>
                  <a:pt x="151" y="76"/>
                </a:cubicBezTo>
                <a:close/>
                <a:moveTo>
                  <a:pt x="158" y="106"/>
                </a:moveTo>
                <a:cubicBezTo>
                  <a:pt x="156" y="114"/>
                  <a:pt x="158" y="111"/>
                  <a:pt x="152" y="114"/>
                </a:cubicBezTo>
                <a:cubicBezTo>
                  <a:pt x="154" y="106"/>
                  <a:pt x="153" y="108"/>
                  <a:pt x="158" y="106"/>
                </a:cubicBezTo>
                <a:close/>
                <a:moveTo>
                  <a:pt x="153" y="124"/>
                </a:moveTo>
                <a:cubicBezTo>
                  <a:pt x="153" y="125"/>
                  <a:pt x="152" y="127"/>
                  <a:pt x="151" y="128"/>
                </a:cubicBezTo>
                <a:cubicBezTo>
                  <a:pt x="149" y="130"/>
                  <a:pt x="149" y="130"/>
                  <a:pt x="149" y="130"/>
                </a:cubicBezTo>
                <a:cubicBezTo>
                  <a:pt x="150" y="124"/>
                  <a:pt x="149" y="125"/>
                  <a:pt x="153" y="124"/>
                </a:cubicBezTo>
                <a:close/>
                <a:moveTo>
                  <a:pt x="147" y="174"/>
                </a:moveTo>
                <a:cubicBezTo>
                  <a:pt x="146" y="182"/>
                  <a:pt x="149" y="178"/>
                  <a:pt x="130" y="188"/>
                </a:cubicBezTo>
                <a:cubicBezTo>
                  <a:pt x="131" y="180"/>
                  <a:pt x="128" y="184"/>
                  <a:pt x="147" y="174"/>
                </a:cubicBezTo>
                <a:close/>
                <a:moveTo>
                  <a:pt x="130" y="139"/>
                </a:moveTo>
                <a:cubicBezTo>
                  <a:pt x="121" y="143"/>
                  <a:pt x="123" y="144"/>
                  <a:pt x="124" y="137"/>
                </a:cubicBezTo>
                <a:cubicBezTo>
                  <a:pt x="125" y="140"/>
                  <a:pt x="130" y="141"/>
                  <a:pt x="132" y="135"/>
                </a:cubicBezTo>
                <a:cubicBezTo>
                  <a:pt x="132" y="138"/>
                  <a:pt x="132" y="138"/>
                  <a:pt x="130" y="139"/>
                </a:cubicBezTo>
                <a:close/>
                <a:moveTo>
                  <a:pt x="130" y="149"/>
                </a:moveTo>
                <a:cubicBezTo>
                  <a:pt x="129" y="151"/>
                  <a:pt x="128" y="159"/>
                  <a:pt x="128" y="159"/>
                </a:cubicBezTo>
                <a:cubicBezTo>
                  <a:pt x="116" y="165"/>
                  <a:pt x="118" y="167"/>
                  <a:pt x="121" y="153"/>
                </a:cubicBezTo>
                <a:cubicBezTo>
                  <a:pt x="124" y="152"/>
                  <a:pt x="127" y="150"/>
                  <a:pt x="130" y="149"/>
                </a:cubicBezTo>
                <a:close/>
                <a:moveTo>
                  <a:pt x="128" y="243"/>
                </a:moveTo>
                <a:cubicBezTo>
                  <a:pt x="129" y="236"/>
                  <a:pt x="115" y="242"/>
                  <a:pt x="139" y="230"/>
                </a:cubicBezTo>
                <a:cubicBezTo>
                  <a:pt x="138" y="238"/>
                  <a:pt x="142" y="235"/>
                  <a:pt x="128" y="243"/>
                </a:cubicBezTo>
                <a:close/>
                <a:moveTo>
                  <a:pt x="140" y="276"/>
                </a:moveTo>
                <a:cubicBezTo>
                  <a:pt x="140" y="279"/>
                  <a:pt x="139" y="279"/>
                  <a:pt x="139" y="279"/>
                </a:cubicBezTo>
                <a:cubicBezTo>
                  <a:pt x="139" y="279"/>
                  <a:pt x="140" y="279"/>
                  <a:pt x="140" y="276"/>
                </a:cubicBezTo>
                <a:close/>
                <a:moveTo>
                  <a:pt x="126" y="273"/>
                </a:moveTo>
                <a:cubicBezTo>
                  <a:pt x="126" y="263"/>
                  <a:pt x="124" y="266"/>
                  <a:pt x="136" y="260"/>
                </a:cubicBezTo>
                <a:cubicBezTo>
                  <a:pt x="135" y="266"/>
                  <a:pt x="135" y="267"/>
                  <a:pt x="126" y="273"/>
                </a:cubicBezTo>
                <a:close/>
                <a:moveTo>
                  <a:pt x="135" y="276"/>
                </a:moveTo>
                <a:cubicBezTo>
                  <a:pt x="134" y="280"/>
                  <a:pt x="135" y="279"/>
                  <a:pt x="135" y="282"/>
                </a:cubicBezTo>
                <a:cubicBezTo>
                  <a:pt x="127" y="286"/>
                  <a:pt x="131" y="284"/>
                  <a:pt x="135" y="276"/>
                </a:cubicBezTo>
                <a:close/>
                <a:moveTo>
                  <a:pt x="129" y="279"/>
                </a:moveTo>
                <a:cubicBezTo>
                  <a:pt x="126" y="283"/>
                  <a:pt x="127" y="283"/>
                  <a:pt x="127" y="281"/>
                </a:cubicBezTo>
                <a:lnTo>
                  <a:pt x="129" y="279"/>
                </a:lnTo>
                <a:close/>
                <a:moveTo>
                  <a:pt x="127" y="255"/>
                </a:moveTo>
                <a:cubicBezTo>
                  <a:pt x="127" y="252"/>
                  <a:pt x="125" y="254"/>
                  <a:pt x="138" y="246"/>
                </a:cubicBezTo>
                <a:cubicBezTo>
                  <a:pt x="138" y="252"/>
                  <a:pt x="140" y="249"/>
                  <a:pt x="127" y="255"/>
                </a:cubicBezTo>
                <a:close/>
                <a:moveTo>
                  <a:pt x="131" y="298"/>
                </a:moveTo>
                <a:cubicBezTo>
                  <a:pt x="123" y="302"/>
                  <a:pt x="124" y="303"/>
                  <a:pt x="125" y="297"/>
                </a:cubicBezTo>
                <a:cubicBezTo>
                  <a:pt x="135" y="291"/>
                  <a:pt x="132" y="291"/>
                  <a:pt x="131" y="298"/>
                </a:cubicBezTo>
                <a:close/>
                <a:moveTo>
                  <a:pt x="132" y="317"/>
                </a:moveTo>
                <a:cubicBezTo>
                  <a:pt x="141" y="312"/>
                  <a:pt x="140" y="310"/>
                  <a:pt x="139" y="322"/>
                </a:cubicBezTo>
                <a:cubicBezTo>
                  <a:pt x="129" y="328"/>
                  <a:pt x="130" y="329"/>
                  <a:pt x="132" y="317"/>
                </a:cubicBezTo>
                <a:close/>
                <a:moveTo>
                  <a:pt x="137" y="332"/>
                </a:moveTo>
                <a:cubicBezTo>
                  <a:pt x="137" y="336"/>
                  <a:pt x="138" y="333"/>
                  <a:pt x="129" y="341"/>
                </a:cubicBezTo>
                <a:cubicBezTo>
                  <a:pt x="130" y="336"/>
                  <a:pt x="129" y="337"/>
                  <a:pt x="137" y="332"/>
                </a:cubicBezTo>
                <a:close/>
                <a:moveTo>
                  <a:pt x="134" y="306"/>
                </a:moveTo>
                <a:cubicBezTo>
                  <a:pt x="142" y="302"/>
                  <a:pt x="141" y="303"/>
                  <a:pt x="141" y="303"/>
                </a:cubicBezTo>
                <a:cubicBezTo>
                  <a:pt x="132" y="308"/>
                  <a:pt x="133" y="308"/>
                  <a:pt x="134" y="306"/>
                </a:cubicBezTo>
                <a:close/>
                <a:moveTo>
                  <a:pt x="135" y="296"/>
                </a:moveTo>
                <a:cubicBezTo>
                  <a:pt x="137" y="289"/>
                  <a:pt x="135" y="290"/>
                  <a:pt x="141" y="287"/>
                </a:cubicBezTo>
                <a:cubicBezTo>
                  <a:pt x="141" y="295"/>
                  <a:pt x="142" y="293"/>
                  <a:pt x="135" y="296"/>
                </a:cubicBezTo>
                <a:close/>
                <a:moveTo>
                  <a:pt x="127" y="220"/>
                </a:moveTo>
                <a:cubicBezTo>
                  <a:pt x="127" y="211"/>
                  <a:pt x="124" y="214"/>
                  <a:pt x="142" y="205"/>
                </a:cubicBezTo>
                <a:cubicBezTo>
                  <a:pt x="141" y="214"/>
                  <a:pt x="144" y="210"/>
                  <a:pt x="127" y="220"/>
                </a:cubicBezTo>
                <a:close/>
                <a:moveTo>
                  <a:pt x="144" y="329"/>
                </a:moveTo>
                <a:cubicBezTo>
                  <a:pt x="141" y="331"/>
                  <a:pt x="141" y="330"/>
                  <a:pt x="141" y="330"/>
                </a:cubicBezTo>
                <a:cubicBezTo>
                  <a:pt x="141" y="330"/>
                  <a:pt x="141" y="331"/>
                  <a:pt x="144" y="329"/>
                </a:cubicBezTo>
                <a:close/>
                <a:moveTo>
                  <a:pt x="128" y="204"/>
                </a:moveTo>
                <a:cubicBezTo>
                  <a:pt x="129" y="195"/>
                  <a:pt x="126" y="199"/>
                  <a:pt x="145" y="189"/>
                </a:cubicBezTo>
                <a:cubicBezTo>
                  <a:pt x="143" y="197"/>
                  <a:pt x="148" y="195"/>
                  <a:pt x="128" y="204"/>
                </a:cubicBezTo>
                <a:close/>
                <a:moveTo>
                  <a:pt x="144" y="243"/>
                </a:moveTo>
                <a:cubicBezTo>
                  <a:pt x="143" y="248"/>
                  <a:pt x="143" y="248"/>
                  <a:pt x="143" y="248"/>
                </a:cubicBezTo>
                <a:cubicBezTo>
                  <a:pt x="143" y="243"/>
                  <a:pt x="142" y="244"/>
                  <a:pt x="144" y="243"/>
                </a:cubicBezTo>
                <a:close/>
                <a:moveTo>
                  <a:pt x="145" y="218"/>
                </a:moveTo>
                <a:cubicBezTo>
                  <a:pt x="160" y="210"/>
                  <a:pt x="158" y="212"/>
                  <a:pt x="158" y="212"/>
                </a:cubicBezTo>
                <a:cubicBezTo>
                  <a:pt x="154" y="214"/>
                  <a:pt x="150" y="216"/>
                  <a:pt x="145" y="218"/>
                </a:cubicBezTo>
                <a:close/>
                <a:moveTo>
                  <a:pt x="146" y="209"/>
                </a:moveTo>
                <a:cubicBezTo>
                  <a:pt x="147" y="201"/>
                  <a:pt x="145" y="204"/>
                  <a:pt x="160" y="196"/>
                </a:cubicBezTo>
                <a:cubicBezTo>
                  <a:pt x="159" y="204"/>
                  <a:pt x="162" y="200"/>
                  <a:pt x="146" y="209"/>
                </a:cubicBezTo>
                <a:close/>
                <a:moveTo>
                  <a:pt x="149" y="187"/>
                </a:moveTo>
                <a:cubicBezTo>
                  <a:pt x="167" y="177"/>
                  <a:pt x="163" y="178"/>
                  <a:pt x="162" y="188"/>
                </a:cubicBezTo>
                <a:cubicBezTo>
                  <a:pt x="144" y="196"/>
                  <a:pt x="148" y="195"/>
                  <a:pt x="149" y="187"/>
                </a:cubicBezTo>
                <a:close/>
                <a:moveTo>
                  <a:pt x="173" y="242"/>
                </a:moveTo>
                <a:cubicBezTo>
                  <a:pt x="173" y="245"/>
                  <a:pt x="173" y="245"/>
                  <a:pt x="173" y="245"/>
                </a:cubicBezTo>
                <a:cubicBezTo>
                  <a:pt x="172" y="244"/>
                  <a:pt x="170" y="245"/>
                  <a:pt x="169" y="247"/>
                </a:cubicBezTo>
                <a:cubicBezTo>
                  <a:pt x="169" y="247"/>
                  <a:pt x="171" y="247"/>
                  <a:pt x="161" y="252"/>
                </a:cubicBezTo>
                <a:cubicBezTo>
                  <a:pt x="162" y="246"/>
                  <a:pt x="159" y="249"/>
                  <a:pt x="173" y="242"/>
                </a:cubicBezTo>
                <a:close/>
                <a:moveTo>
                  <a:pt x="163" y="238"/>
                </a:moveTo>
                <a:cubicBezTo>
                  <a:pt x="163" y="232"/>
                  <a:pt x="161" y="233"/>
                  <a:pt x="175" y="226"/>
                </a:cubicBezTo>
                <a:cubicBezTo>
                  <a:pt x="175" y="232"/>
                  <a:pt x="178" y="231"/>
                  <a:pt x="163" y="238"/>
                </a:cubicBezTo>
                <a:close/>
                <a:moveTo>
                  <a:pt x="176" y="253"/>
                </a:moveTo>
                <a:cubicBezTo>
                  <a:pt x="192" y="244"/>
                  <a:pt x="188" y="247"/>
                  <a:pt x="187" y="253"/>
                </a:cubicBezTo>
                <a:cubicBezTo>
                  <a:pt x="171" y="261"/>
                  <a:pt x="174" y="261"/>
                  <a:pt x="176" y="253"/>
                </a:cubicBezTo>
                <a:close/>
                <a:moveTo>
                  <a:pt x="177" y="243"/>
                </a:moveTo>
                <a:cubicBezTo>
                  <a:pt x="178" y="238"/>
                  <a:pt x="176" y="241"/>
                  <a:pt x="189" y="234"/>
                </a:cubicBezTo>
                <a:cubicBezTo>
                  <a:pt x="189" y="237"/>
                  <a:pt x="189" y="237"/>
                  <a:pt x="189" y="237"/>
                </a:cubicBezTo>
                <a:cubicBezTo>
                  <a:pt x="184" y="239"/>
                  <a:pt x="181" y="241"/>
                  <a:pt x="177" y="243"/>
                </a:cubicBezTo>
                <a:close/>
                <a:moveTo>
                  <a:pt x="179" y="230"/>
                </a:moveTo>
                <a:cubicBezTo>
                  <a:pt x="180" y="222"/>
                  <a:pt x="177" y="225"/>
                  <a:pt x="192" y="217"/>
                </a:cubicBezTo>
                <a:cubicBezTo>
                  <a:pt x="191" y="223"/>
                  <a:pt x="194" y="223"/>
                  <a:pt x="179" y="230"/>
                </a:cubicBezTo>
                <a:close/>
                <a:moveTo>
                  <a:pt x="181" y="210"/>
                </a:moveTo>
                <a:cubicBezTo>
                  <a:pt x="181" y="210"/>
                  <a:pt x="179" y="210"/>
                  <a:pt x="194" y="203"/>
                </a:cubicBezTo>
                <a:cubicBezTo>
                  <a:pt x="193" y="207"/>
                  <a:pt x="193" y="207"/>
                  <a:pt x="193" y="207"/>
                </a:cubicBezTo>
                <a:cubicBezTo>
                  <a:pt x="178" y="215"/>
                  <a:pt x="180" y="216"/>
                  <a:pt x="181" y="210"/>
                </a:cubicBezTo>
                <a:close/>
                <a:moveTo>
                  <a:pt x="201" y="240"/>
                </a:moveTo>
                <a:cubicBezTo>
                  <a:pt x="201" y="242"/>
                  <a:pt x="200" y="245"/>
                  <a:pt x="200" y="247"/>
                </a:cubicBezTo>
                <a:cubicBezTo>
                  <a:pt x="197" y="248"/>
                  <a:pt x="197" y="248"/>
                  <a:pt x="197" y="248"/>
                </a:cubicBezTo>
                <a:cubicBezTo>
                  <a:pt x="195" y="246"/>
                  <a:pt x="195" y="246"/>
                  <a:pt x="195" y="246"/>
                </a:cubicBezTo>
                <a:cubicBezTo>
                  <a:pt x="193" y="245"/>
                  <a:pt x="188" y="246"/>
                  <a:pt x="201" y="240"/>
                </a:cubicBezTo>
                <a:close/>
                <a:moveTo>
                  <a:pt x="198" y="262"/>
                </a:moveTo>
                <a:cubicBezTo>
                  <a:pt x="196" y="263"/>
                  <a:pt x="196" y="264"/>
                  <a:pt x="197" y="257"/>
                </a:cubicBezTo>
                <a:cubicBezTo>
                  <a:pt x="200" y="256"/>
                  <a:pt x="199" y="255"/>
                  <a:pt x="198" y="262"/>
                </a:cubicBezTo>
                <a:close/>
                <a:moveTo>
                  <a:pt x="199" y="281"/>
                </a:moveTo>
                <a:cubicBezTo>
                  <a:pt x="207" y="276"/>
                  <a:pt x="206" y="275"/>
                  <a:pt x="204" y="284"/>
                </a:cubicBezTo>
                <a:cubicBezTo>
                  <a:pt x="189" y="294"/>
                  <a:pt x="194" y="292"/>
                  <a:pt x="199" y="281"/>
                </a:cubicBezTo>
                <a:close/>
                <a:moveTo>
                  <a:pt x="206" y="356"/>
                </a:moveTo>
                <a:cubicBezTo>
                  <a:pt x="216" y="351"/>
                  <a:pt x="213" y="350"/>
                  <a:pt x="213" y="360"/>
                </a:cubicBezTo>
                <a:cubicBezTo>
                  <a:pt x="203" y="365"/>
                  <a:pt x="204" y="367"/>
                  <a:pt x="206" y="356"/>
                </a:cubicBezTo>
                <a:close/>
                <a:moveTo>
                  <a:pt x="207" y="257"/>
                </a:moveTo>
                <a:cubicBezTo>
                  <a:pt x="204" y="259"/>
                  <a:pt x="204" y="259"/>
                  <a:pt x="204" y="259"/>
                </a:cubicBezTo>
                <a:cubicBezTo>
                  <a:pt x="204" y="257"/>
                  <a:pt x="205" y="255"/>
                  <a:pt x="205" y="253"/>
                </a:cubicBezTo>
                <a:cubicBezTo>
                  <a:pt x="207" y="252"/>
                  <a:pt x="207" y="252"/>
                  <a:pt x="207" y="252"/>
                </a:cubicBezTo>
                <a:cubicBezTo>
                  <a:pt x="207" y="254"/>
                  <a:pt x="207" y="256"/>
                  <a:pt x="207" y="257"/>
                </a:cubicBezTo>
                <a:close/>
                <a:moveTo>
                  <a:pt x="206" y="244"/>
                </a:moveTo>
                <a:cubicBezTo>
                  <a:pt x="206" y="242"/>
                  <a:pt x="206" y="239"/>
                  <a:pt x="207" y="237"/>
                </a:cubicBezTo>
                <a:cubicBezTo>
                  <a:pt x="209" y="236"/>
                  <a:pt x="209" y="236"/>
                  <a:pt x="209" y="236"/>
                </a:cubicBezTo>
                <a:cubicBezTo>
                  <a:pt x="208" y="244"/>
                  <a:pt x="209" y="243"/>
                  <a:pt x="206" y="244"/>
                </a:cubicBezTo>
                <a:close/>
                <a:moveTo>
                  <a:pt x="208" y="228"/>
                </a:moveTo>
                <a:cubicBezTo>
                  <a:pt x="208" y="224"/>
                  <a:pt x="208" y="225"/>
                  <a:pt x="211" y="223"/>
                </a:cubicBezTo>
                <a:cubicBezTo>
                  <a:pt x="211" y="227"/>
                  <a:pt x="211" y="226"/>
                  <a:pt x="208" y="228"/>
                </a:cubicBezTo>
                <a:close/>
                <a:moveTo>
                  <a:pt x="209" y="215"/>
                </a:moveTo>
                <a:cubicBezTo>
                  <a:pt x="210" y="207"/>
                  <a:pt x="210" y="208"/>
                  <a:pt x="214" y="206"/>
                </a:cubicBezTo>
                <a:cubicBezTo>
                  <a:pt x="212" y="215"/>
                  <a:pt x="214" y="213"/>
                  <a:pt x="209" y="215"/>
                </a:cubicBezTo>
                <a:close/>
                <a:moveTo>
                  <a:pt x="221" y="284"/>
                </a:moveTo>
                <a:cubicBezTo>
                  <a:pt x="221" y="284"/>
                  <a:pt x="221" y="284"/>
                  <a:pt x="224" y="282"/>
                </a:cubicBezTo>
                <a:cubicBezTo>
                  <a:pt x="223" y="286"/>
                  <a:pt x="224" y="285"/>
                  <a:pt x="219" y="287"/>
                </a:cubicBezTo>
                <a:lnTo>
                  <a:pt x="221" y="284"/>
                </a:lnTo>
                <a:close/>
                <a:moveTo>
                  <a:pt x="223" y="324"/>
                </a:moveTo>
                <a:cubicBezTo>
                  <a:pt x="230" y="320"/>
                  <a:pt x="229" y="318"/>
                  <a:pt x="225" y="338"/>
                </a:cubicBezTo>
                <a:cubicBezTo>
                  <a:pt x="221" y="340"/>
                  <a:pt x="221" y="340"/>
                  <a:pt x="221" y="340"/>
                </a:cubicBezTo>
                <a:cubicBezTo>
                  <a:pt x="222" y="334"/>
                  <a:pt x="222" y="329"/>
                  <a:pt x="223" y="324"/>
                </a:cubicBezTo>
                <a:close/>
                <a:moveTo>
                  <a:pt x="226" y="304"/>
                </a:moveTo>
                <a:cubicBezTo>
                  <a:pt x="231" y="302"/>
                  <a:pt x="230" y="301"/>
                  <a:pt x="229" y="307"/>
                </a:cubicBezTo>
                <a:cubicBezTo>
                  <a:pt x="225" y="309"/>
                  <a:pt x="225" y="310"/>
                  <a:pt x="226" y="304"/>
                </a:cubicBezTo>
                <a:close/>
                <a:moveTo>
                  <a:pt x="226" y="271"/>
                </a:moveTo>
                <a:cubicBezTo>
                  <a:pt x="228" y="265"/>
                  <a:pt x="227" y="266"/>
                  <a:pt x="229" y="265"/>
                </a:cubicBezTo>
                <a:cubicBezTo>
                  <a:pt x="227" y="272"/>
                  <a:pt x="228" y="270"/>
                  <a:pt x="226" y="271"/>
                </a:cubicBezTo>
                <a:close/>
                <a:moveTo>
                  <a:pt x="218" y="220"/>
                </a:moveTo>
                <a:cubicBezTo>
                  <a:pt x="222" y="218"/>
                  <a:pt x="226" y="216"/>
                  <a:pt x="230" y="214"/>
                </a:cubicBezTo>
                <a:cubicBezTo>
                  <a:pt x="230" y="217"/>
                  <a:pt x="230" y="217"/>
                  <a:pt x="230" y="217"/>
                </a:cubicBezTo>
                <a:cubicBezTo>
                  <a:pt x="217" y="223"/>
                  <a:pt x="217" y="225"/>
                  <a:pt x="218" y="220"/>
                </a:cubicBezTo>
                <a:close/>
                <a:moveTo>
                  <a:pt x="221" y="202"/>
                </a:moveTo>
                <a:cubicBezTo>
                  <a:pt x="236" y="194"/>
                  <a:pt x="233" y="194"/>
                  <a:pt x="231" y="205"/>
                </a:cubicBezTo>
                <a:cubicBezTo>
                  <a:pt x="217" y="211"/>
                  <a:pt x="219" y="212"/>
                  <a:pt x="221" y="202"/>
                </a:cubicBezTo>
                <a:close/>
                <a:moveTo>
                  <a:pt x="223" y="188"/>
                </a:moveTo>
                <a:cubicBezTo>
                  <a:pt x="237" y="181"/>
                  <a:pt x="235" y="181"/>
                  <a:pt x="234" y="186"/>
                </a:cubicBezTo>
                <a:cubicBezTo>
                  <a:pt x="220" y="193"/>
                  <a:pt x="222" y="193"/>
                  <a:pt x="223" y="188"/>
                </a:cubicBezTo>
                <a:close/>
                <a:moveTo>
                  <a:pt x="300" y="181"/>
                </a:moveTo>
                <a:cubicBezTo>
                  <a:pt x="299" y="186"/>
                  <a:pt x="302" y="183"/>
                  <a:pt x="289" y="189"/>
                </a:cubicBezTo>
                <a:cubicBezTo>
                  <a:pt x="290" y="185"/>
                  <a:pt x="288" y="187"/>
                  <a:pt x="300" y="181"/>
                </a:cubicBezTo>
                <a:close/>
                <a:moveTo>
                  <a:pt x="293" y="170"/>
                </a:moveTo>
                <a:cubicBezTo>
                  <a:pt x="303" y="166"/>
                  <a:pt x="303" y="165"/>
                  <a:pt x="302" y="171"/>
                </a:cubicBezTo>
                <a:cubicBezTo>
                  <a:pt x="289" y="177"/>
                  <a:pt x="291" y="178"/>
                  <a:pt x="293" y="170"/>
                </a:cubicBezTo>
                <a:close/>
                <a:moveTo>
                  <a:pt x="302" y="209"/>
                </a:moveTo>
                <a:cubicBezTo>
                  <a:pt x="303" y="207"/>
                  <a:pt x="300" y="208"/>
                  <a:pt x="315" y="201"/>
                </a:cubicBezTo>
                <a:cubicBezTo>
                  <a:pt x="315" y="208"/>
                  <a:pt x="322" y="203"/>
                  <a:pt x="280" y="220"/>
                </a:cubicBezTo>
                <a:cubicBezTo>
                  <a:pt x="282" y="217"/>
                  <a:pt x="279" y="219"/>
                  <a:pt x="299" y="210"/>
                </a:cubicBezTo>
                <a:lnTo>
                  <a:pt x="302" y="209"/>
                </a:lnTo>
                <a:close/>
                <a:moveTo>
                  <a:pt x="299" y="223"/>
                </a:moveTo>
                <a:cubicBezTo>
                  <a:pt x="300" y="221"/>
                  <a:pt x="300" y="221"/>
                  <a:pt x="300" y="221"/>
                </a:cubicBezTo>
                <a:cubicBezTo>
                  <a:pt x="320" y="213"/>
                  <a:pt x="319" y="214"/>
                  <a:pt x="299" y="223"/>
                </a:cubicBezTo>
                <a:close/>
                <a:moveTo>
                  <a:pt x="292" y="224"/>
                </a:moveTo>
                <a:cubicBezTo>
                  <a:pt x="291" y="227"/>
                  <a:pt x="291" y="227"/>
                  <a:pt x="291" y="227"/>
                </a:cubicBezTo>
                <a:cubicBezTo>
                  <a:pt x="289" y="228"/>
                  <a:pt x="282" y="231"/>
                  <a:pt x="278" y="233"/>
                </a:cubicBezTo>
                <a:cubicBezTo>
                  <a:pt x="275" y="231"/>
                  <a:pt x="270" y="233"/>
                  <a:pt x="292" y="224"/>
                </a:cubicBezTo>
                <a:close/>
                <a:moveTo>
                  <a:pt x="290" y="267"/>
                </a:moveTo>
                <a:cubicBezTo>
                  <a:pt x="290" y="264"/>
                  <a:pt x="289" y="266"/>
                  <a:pt x="300" y="260"/>
                </a:cubicBezTo>
                <a:cubicBezTo>
                  <a:pt x="299" y="264"/>
                  <a:pt x="299" y="264"/>
                  <a:pt x="299" y="264"/>
                </a:cubicBezTo>
                <a:cubicBezTo>
                  <a:pt x="296" y="265"/>
                  <a:pt x="293" y="266"/>
                  <a:pt x="290" y="267"/>
                </a:cubicBezTo>
                <a:close/>
                <a:moveTo>
                  <a:pt x="295" y="274"/>
                </a:moveTo>
                <a:cubicBezTo>
                  <a:pt x="295" y="274"/>
                  <a:pt x="292" y="276"/>
                  <a:pt x="288" y="278"/>
                </a:cubicBezTo>
                <a:cubicBezTo>
                  <a:pt x="292" y="276"/>
                  <a:pt x="295" y="274"/>
                  <a:pt x="295" y="274"/>
                </a:cubicBezTo>
                <a:close/>
                <a:moveTo>
                  <a:pt x="287" y="238"/>
                </a:moveTo>
                <a:cubicBezTo>
                  <a:pt x="291" y="236"/>
                  <a:pt x="280" y="242"/>
                  <a:pt x="277" y="243"/>
                </a:cubicBezTo>
                <a:cubicBezTo>
                  <a:pt x="278" y="241"/>
                  <a:pt x="277" y="243"/>
                  <a:pt x="287" y="238"/>
                </a:cubicBezTo>
                <a:close/>
                <a:moveTo>
                  <a:pt x="227" y="166"/>
                </a:moveTo>
                <a:cubicBezTo>
                  <a:pt x="227" y="163"/>
                  <a:pt x="227" y="163"/>
                  <a:pt x="227" y="163"/>
                </a:cubicBezTo>
                <a:cubicBezTo>
                  <a:pt x="230" y="162"/>
                  <a:pt x="232" y="161"/>
                  <a:pt x="234" y="160"/>
                </a:cubicBezTo>
                <a:cubicBezTo>
                  <a:pt x="233" y="164"/>
                  <a:pt x="234" y="162"/>
                  <a:pt x="227" y="166"/>
                </a:cubicBezTo>
                <a:close/>
                <a:moveTo>
                  <a:pt x="232" y="172"/>
                </a:moveTo>
                <a:cubicBezTo>
                  <a:pt x="231" y="178"/>
                  <a:pt x="232" y="175"/>
                  <a:pt x="225" y="179"/>
                </a:cubicBezTo>
                <a:cubicBezTo>
                  <a:pt x="226" y="175"/>
                  <a:pt x="226" y="175"/>
                  <a:pt x="226" y="175"/>
                </a:cubicBezTo>
                <a:cubicBezTo>
                  <a:pt x="228" y="174"/>
                  <a:pt x="230" y="173"/>
                  <a:pt x="232" y="172"/>
                </a:cubicBezTo>
                <a:close/>
                <a:moveTo>
                  <a:pt x="227" y="109"/>
                </a:moveTo>
                <a:cubicBezTo>
                  <a:pt x="228" y="106"/>
                  <a:pt x="229" y="104"/>
                  <a:pt x="230" y="101"/>
                </a:cubicBezTo>
                <a:cubicBezTo>
                  <a:pt x="229" y="103"/>
                  <a:pt x="230" y="105"/>
                  <a:pt x="230" y="108"/>
                </a:cubicBezTo>
                <a:lnTo>
                  <a:pt x="227" y="109"/>
                </a:lnTo>
                <a:close/>
                <a:moveTo>
                  <a:pt x="228" y="154"/>
                </a:moveTo>
                <a:cubicBezTo>
                  <a:pt x="229" y="152"/>
                  <a:pt x="229" y="149"/>
                  <a:pt x="229" y="146"/>
                </a:cubicBezTo>
                <a:cubicBezTo>
                  <a:pt x="238" y="142"/>
                  <a:pt x="237" y="143"/>
                  <a:pt x="236" y="144"/>
                </a:cubicBezTo>
                <a:cubicBezTo>
                  <a:pt x="235" y="152"/>
                  <a:pt x="237" y="150"/>
                  <a:pt x="228" y="154"/>
                </a:cubicBezTo>
                <a:close/>
                <a:moveTo>
                  <a:pt x="230" y="138"/>
                </a:moveTo>
                <a:cubicBezTo>
                  <a:pt x="230" y="132"/>
                  <a:pt x="228" y="135"/>
                  <a:pt x="240" y="130"/>
                </a:cubicBezTo>
                <a:cubicBezTo>
                  <a:pt x="239" y="134"/>
                  <a:pt x="240" y="134"/>
                  <a:pt x="230" y="138"/>
                </a:cubicBezTo>
                <a:close/>
                <a:moveTo>
                  <a:pt x="248" y="189"/>
                </a:moveTo>
                <a:cubicBezTo>
                  <a:pt x="246" y="199"/>
                  <a:pt x="248" y="197"/>
                  <a:pt x="239" y="201"/>
                </a:cubicBezTo>
                <a:cubicBezTo>
                  <a:pt x="240" y="191"/>
                  <a:pt x="238" y="193"/>
                  <a:pt x="248" y="189"/>
                </a:cubicBezTo>
                <a:close/>
                <a:moveTo>
                  <a:pt x="241" y="183"/>
                </a:moveTo>
                <a:cubicBezTo>
                  <a:pt x="242" y="177"/>
                  <a:pt x="241" y="179"/>
                  <a:pt x="248" y="176"/>
                </a:cubicBezTo>
                <a:cubicBezTo>
                  <a:pt x="248" y="179"/>
                  <a:pt x="248" y="179"/>
                  <a:pt x="248" y="179"/>
                </a:cubicBezTo>
                <a:cubicBezTo>
                  <a:pt x="246" y="180"/>
                  <a:pt x="244" y="181"/>
                  <a:pt x="241" y="183"/>
                </a:cubicBezTo>
                <a:close/>
                <a:moveTo>
                  <a:pt x="250" y="232"/>
                </a:moveTo>
                <a:cubicBezTo>
                  <a:pt x="248" y="234"/>
                  <a:pt x="248" y="233"/>
                  <a:pt x="248" y="235"/>
                </a:cubicBezTo>
                <a:cubicBezTo>
                  <a:pt x="248" y="233"/>
                  <a:pt x="248" y="234"/>
                  <a:pt x="250" y="232"/>
                </a:cubicBezTo>
                <a:close/>
                <a:moveTo>
                  <a:pt x="250" y="224"/>
                </a:moveTo>
                <a:cubicBezTo>
                  <a:pt x="250" y="221"/>
                  <a:pt x="250" y="218"/>
                  <a:pt x="251" y="216"/>
                </a:cubicBezTo>
                <a:cubicBezTo>
                  <a:pt x="254" y="214"/>
                  <a:pt x="254" y="214"/>
                  <a:pt x="254" y="214"/>
                </a:cubicBezTo>
                <a:cubicBezTo>
                  <a:pt x="254" y="217"/>
                  <a:pt x="253" y="219"/>
                  <a:pt x="253" y="222"/>
                </a:cubicBezTo>
                <a:lnTo>
                  <a:pt x="250" y="224"/>
                </a:lnTo>
                <a:close/>
                <a:moveTo>
                  <a:pt x="252" y="206"/>
                </a:moveTo>
                <a:cubicBezTo>
                  <a:pt x="253" y="203"/>
                  <a:pt x="252" y="204"/>
                  <a:pt x="256" y="202"/>
                </a:cubicBezTo>
                <a:cubicBezTo>
                  <a:pt x="256" y="205"/>
                  <a:pt x="256" y="204"/>
                  <a:pt x="252" y="206"/>
                </a:cubicBezTo>
                <a:close/>
                <a:moveTo>
                  <a:pt x="259" y="162"/>
                </a:moveTo>
                <a:cubicBezTo>
                  <a:pt x="256" y="163"/>
                  <a:pt x="256" y="163"/>
                  <a:pt x="256" y="163"/>
                </a:cubicBezTo>
                <a:cubicBezTo>
                  <a:pt x="257" y="160"/>
                  <a:pt x="257" y="160"/>
                  <a:pt x="257" y="160"/>
                </a:cubicBezTo>
                <a:cubicBezTo>
                  <a:pt x="261" y="159"/>
                  <a:pt x="260" y="158"/>
                  <a:pt x="259" y="162"/>
                </a:cubicBezTo>
                <a:close/>
                <a:moveTo>
                  <a:pt x="258" y="148"/>
                </a:moveTo>
                <a:cubicBezTo>
                  <a:pt x="266" y="144"/>
                  <a:pt x="266" y="143"/>
                  <a:pt x="263" y="150"/>
                </a:cubicBezTo>
                <a:cubicBezTo>
                  <a:pt x="257" y="152"/>
                  <a:pt x="257" y="153"/>
                  <a:pt x="258" y="148"/>
                </a:cubicBezTo>
                <a:close/>
                <a:moveTo>
                  <a:pt x="258" y="184"/>
                </a:moveTo>
                <a:cubicBezTo>
                  <a:pt x="257" y="194"/>
                  <a:pt x="259" y="192"/>
                  <a:pt x="254" y="194"/>
                </a:cubicBezTo>
                <a:cubicBezTo>
                  <a:pt x="254" y="191"/>
                  <a:pt x="255" y="188"/>
                  <a:pt x="255" y="185"/>
                </a:cubicBezTo>
                <a:lnTo>
                  <a:pt x="258" y="184"/>
                </a:lnTo>
                <a:close/>
                <a:moveTo>
                  <a:pt x="268" y="246"/>
                </a:moveTo>
                <a:cubicBezTo>
                  <a:pt x="267" y="249"/>
                  <a:pt x="269" y="247"/>
                  <a:pt x="255" y="255"/>
                </a:cubicBezTo>
                <a:cubicBezTo>
                  <a:pt x="255" y="251"/>
                  <a:pt x="254" y="253"/>
                  <a:pt x="268" y="246"/>
                </a:cubicBezTo>
                <a:close/>
                <a:moveTo>
                  <a:pt x="257" y="243"/>
                </a:moveTo>
                <a:cubicBezTo>
                  <a:pt x="257" y="240"/>
                  <a:pt x="257" y="240"/>
                  <a:pt x="257" y="240"/>
                </a:cubicBezTo>
                <a:cubicBezTo>
                  <a:pt x="261" y="238"/>
                  <a:pt x="265" y="236"/>
                  <a:pt x="269" y="234"/>
                </a:cubicBezTo>
                <a:cubicBezTo>
                  <a:pt x="268" y="239"/>
                  <a:pt x="270" y="236"/>
                  <a:pt x="257" y="243"/>
                </a:cubicBezTo>
                <a:close/>
                <a:moveTo>
                  <a:pt x="258" y="230"/>
                </a:moveTo>
                <a:cubicBezTo>
                  <a:pt x="259" y="228"/>
                  <a:pt x="257" y="229"/>
                  <a:pt x="270" y="223"/>
                </a:cubicBezTo>
                <a:cubicBezTo>
                  <a:pt x="270" y="226"/>
                  <a:pt x="271" y="224"/>
                  <a:pt x="258" y="230"/>
                </a:cubicBezTo>
                <a:close/>
                <a:moveTo>
                  <a:pt x="261" y="212"/>
                </a:moveTo>
                <a:cubicBezTo>
                  <a:pt x="271" y="208"/>
                  <a:pt x="260" y="211"/>
                  <a:pt x="271" y="206"/>
                </a:cubicBezTo>
                <a:cubicBezTo>
                  <a:pt x="271" y="209"/>
                  <a:pt x="271" y="211"/>
                  <a:pt x="270" y="214"/>
                </a:cubicBezTo>
                <a:cubicBezTo>
                  <a:pt x="257" y="220"/>
                  <a:pt x="260" y="220"/>
                  <a:pt x="261" y="212"/>
                </a:cubicBezTo>
                <a:close/>
                <a:moveTo>
                  <a:pt x="265" y="189"/>
                </a:moveTo>
                <a:cubicBezTo>
                  <a:pt x="269" y="173"/>
                  <a:pt x="270" y="181"/>
                  <a:pt x="268" y="188"/>
                </a:cubicBezTo>
                <a:lnTo>
                  <a:pt x="265" y="189"/>
                </a:lnTo>
                <a:close/>
                <a:moveTo>
                  <a:pt x="275" y="163"/>
                </a:moveTo>
                <a:cubicBezTo>
                  <a:pt x="273" y="169"/>
                  <a:pt x="274" y="168"/>
                  <a:pt x="271" y="169"/>
                </a:cubicBezTo>
                <a:cubicBezTo>
                  <a:pt x="269" y="163"/>
                  <a:pt x="264" y="168"/>
                  <a:pt x="275" y="163"/>
                </a:cubicBezTo>
                <a:close/>
                <a:moveTo>
                  <a:pt x="270" y="156"/>
                </a:moveTo>
                <a:cubicBezTo>
                  <a:pt x="271" y="155"/>
                  <a:pt x="271" y="155"/>
                  <a:pt x="271" y="155"/>
                </a:cubicBezTo>
                <a:cubicBezTo>
                  <a:pt x="279" y="152"/>
                  <a:pt x="279" y="152"/>
                  <a:pt x="270" y="156"/>
                </a:cubicBezTo>
                <a:close/>
                <a:moveTo>
                  <a:pt x="277" y="193"/>
                </a:moveTo>
                <a:cubicBezTo>
                  <a:pt x="277" y="195"/>
                  <a:pt x="277" y="193"/>
                  <a:pt x="277" y="193"/>
                </a:cubicBezTo>
                <a:cubicBezTo>
                  <a:pt x="277" y="193"/>
                  <a:pt x="277" y="195"/>
                  <a:pt x="277" y="193"/>
                </a:cubicBezTo>
                <a:close/>
                <a:moveTo>
                  <a:pt x="273" y="146"/>
                </a:moveTo>
                <a:cubicBezTo>
                  <a:pt x="275" y="138"/>
                  <a:pt x="274" y="139"/>
                  <a:pt x="279" y="137"/>
                </a:cubicBezTo>
                <a:cubicBezTo>
                  <a:pt x="278" y="146"/>
                  <a:pt x="279" y="144"/>
                  <a:pt x="273" y="146"/>
                </a:cubicBezTo>
                <a:close/>
                <a:moveTo>
                  <a:pt x="273" y="104"/>
                </a:moveTo>
                <a:cubicBezTo>
                  <a:pt x="270" y="106"/>
                  <a:pt x="270" y="106"/>
                  <a:pt x="270" y="106"/>
                </a:cubicBezTo>
                <a:cubicBezTo>
                  <a:pt x="274" y="95"/>
                  <a:pt x="274" y="98"/>
                  <a:pt x="273" y="104"/>
                </a:cubicBezTo>
                <a:close/>
                <a:moveTo>
                  <a:pt x="271" y="120"/>
                </a:moveTo>
                <a:cubicBezTo>
                  <a:pt x="263" y="123"/>
                  <a:pt x="264" y="124"/>
                  <a:pt x="266" y="117"/>
                </a:cubicBezTo>
                <a:cubicBezTo>
                  <a:pt x="273" y="114"/>
                  <a:pt x="272" y="112"/>
                  <a:pt x="271" y="120"/>
                </a:cubicBezTo>
                <a:close/>
                <a:moveTo>
                  <a:pt x="269" y="129"/>
                </a:moveTo>
                <a:cubicBezTo>
                  <a:pt x="267" y="136"/>
                  <a:pt x="269" y="134"/>
                  <a:pt x="260" y="139"/>
                </a:cubicBezTo>
                <a:cubicBezTo>
                  <a:pt x="262" y="130"/>
                  <a:pt x="260" y="133"/>
                  <a:pt x="269" y="129"/>
                </a:cubicBezTo>
                <a:close/>
                <a:moveTo>
                  <a:pt x="254" y="114"/>
                </a:moveTo>
                <a:cubicBezTo>
                  <a:pt x="256" y="104"/>
                  <a:pt x="254" y="106"/>
                  <a:pt x="263" y="103"/>
                </a:cubicBezTo>
                <a:cubicBezTo>
                  <a:pt x="258" y="113"/>
                  <a:pt x="262" y="111"/>
                  <a:pt x="254" y="114"/>
                </a:cubicBezTo>
                <a:close/>
                <a:moveTo>
                  <a:pt x="256" y="122"/>
                </a:moveTo>
                <a:cubicBezTo>
                  <a:pt x="255" y="128"/>
                  <a:pt x="257" y="126"/>
                  <a:pt x="250" y="129"/>
                </a:cubicBezTo>
                <a:cubicBezTo>
                  <a:pt x="251" y="124"/>
                  <a:pt x="250" y="125"/>
                  <a:pt x="256" y="122"/>
                </a:cubicBezTo>
                <a:close/>
                <a:moveTo>
                  <a:pt x="251" y="142"/>
                </a:moveTo>
                <a:cubicBezTo>
                  <a:pt x="251" y="140"/>
                  <a:pt x="250" y="138"/>
                  <a:pt x="248" y="138"/>
                </a:cubicBezTo>
                <a:cubicBezTo>
                  <a:pt x="255" y="135"/>
                  <a:pt x="253" y="135"/>
                  <a:pt x="251" y="142"/>
                </a:cubicBezTo>
                <a:close/>
                <a:moveTo>
                  <a:pt x="248" y="156"/>
                </a:moveTo>
                <a:cubicBezTo>
                  <a:pt x="246" y="157"/>
                  <a:pt x="246" y="157"/>
                  <a:pt x="246" y="157"/>
                </a:cubicBezTo>
                <a:cubicBezTo>
                  <a:pt x="248" y="151"/>
                  <a:pt x="247" y="152"/>
                  <a:pt x="248" y="156"/>
                </a:cubicBezTo>
                <a:close/>
                <a:moveTo>
                  <a:pt x="248" y="164"/>
                </a:moveTo>
                <a:cubicBezTo>
                  <a:pt x="248" y="167"/>
                  <a:pt x="248" y="167"/>
                  <a:pt x="248" y="167"/>
                </a:cubicBezTo>
                <a:cubicBezTo>
                  <a:pt x="247" y="168"/>
                  <a:pt x="244" y="169"/>
                  <a:pt x="244" y="169"/>
                </a:cubicBezTo>
                <a:cubicBezTo>
                  <a:pt x="244" y="166"/>
                  <a:pt x="244" y="166"/>
                  <a:pt x="244" y="166"/>
                </a:cubicBezTo>
                <a:lnTo>
                  <a:pt x="248" y="164"/>
                </a:lnTo>
                <a:close/>
                <a:moveTo>
                  <a:pt x="242" y="120"/>
                </a:moveTo>
                <a:cubicBezTo>
                  <a:pt x="229" y="126"/>
                  <a:pt x="231" y="127"/>
                  <a:pt x="234" y="115"/>
                </a:cubicBezTo>
                <a:cubicBezTo>
                  <a:pt x="248" y="108"/>
                  <a:pt x="245" y="107"/>
                  <a:pt x="242" y="120"/>
                </a:cubicBezTo>
                <a:close/>
                <a:moveTo>
                  <a:pt x="231" y="81"/>
                </a:moveTo>
                <a:cubicBezTo>
                  <a:pt x="207" y="90"/>
                  <a:pt x="210" y="92"/>
                  <a:pt x="213" y="82"/>
                </a:cubicBezTo>
                <a:cubicBezTo>
                  <a:pt x="241" y="69"/>
                  <a:pt x="238" y="65"/>
                  <a:pt x="231" y="81"/>
                </a:cubicBezTo>
                <a:close/>
                <a:moveTo>
                  <a:pt x="227" y="92"/>
                </a:moveTo>
                <a:cubicBezTo>
                  <a:pt x="208" y="101"/>
                  <a:pt x="210" y="101"/>
                  <a:pt x="210" y="99"/>
                </a:cubicBezTo>
                <a:cubicBezTo>
                  <a:pt x="217" y="96"/>
                  <a:pt x="216" y="97"/>
                  <a:pt x="227" y="92"/>
                </a:cubicBezTo>
                <a:close/>
                <a:moveTo>
                  <a:pt x="236" y="223"/>
                </a:moveTo>
                <a:cubicBezTo>
                  <a:pt x="245" y="218"/>
                  <a:pt x="244" y="217"/>
                  <a:pt x="242" y="227"/>
                </a:cubicBezTo>
                <a:cubicBezTo>
                  <a:pt x="233" y="232"/>
                  <a:pt x="235" y="233"/>
                  <a:pt x="236" y="223"/>
                </a:cubicBezTo>
                <a:close/>
                <a:moveTo>
                  <a:pt x="237" y="213"/>
                </a:moveTo>
                <a:cubicBezTo>
                  <a:pt x="237" y="211"/>
                  <a:pt x="237" y="211"/>
                  <a:pt x="237" y="211"/>
                </a:cubicBezTo>
                <a:cubicBezTo>
                  <a:pt x="240" y="209"/>
                  <a:pt x="243" y="208"/>
                  <a:pt x="245" y="207"/>
                </a:cubicBezTo>
                <a:cubicBezTo>
                  <a:pt x="245" y="210"/>
                  <a:pt x="246" y="209"/>
                  <a:pt x="237" y="213"/>
                </a:cubicBezTo>
                <a:close/>
                <a:moveTo>
                  <a:pt x="256" y="305"/>
                </a:moveTo>
                <a:cubicBezTo>
                  <a:pt x="251" y="330"/>
                  <a:pt x="256" y="325"/>
                  <a:pt x="245" y="330"/>
                </a:cubicBezTo>
                <a:cubicBezTo>
                  <a:pt x="247" y="307"/>
                  <a:pt x="242" y="312"/>
                  <a:pt x="256" y="305"/>
                </a:cubicBezTo>
                <a:close/>
                <a:moveTo>
                  <a:pt x="253" y="265"/>
                </a:moveTo>
                <a:cubicBezTo>
                  <a:pt x="269" y="256"/>
                  <a:pt x="266" y="256"/>
                  <a:pt x="264" y="268"/>
                </a:cubicBezTo>
                <a:cubicBezTo>
                  <a:pt x="250" y="274"/>
                  <a:pt x="251" y="275"/>
                  <a:pt x="253" y="265"/>
                </a:cubicBezTo>
                <a:close/>
                <a:moveTo>
                  <a:pt x="268" y="328"/>
                </a:moveTo>
                <a:cubicBezTo>
                  <a:pt x="264" y="339"/>
                  <a:pt x="265" y="338"/>
                  <a:pt x="263" y="339"/>
                </a:cubicBezTo>
                <a:cubicBezTo>
                  <a:pt x="262" y="329"/>
                  <a:pt x="262" y="330"/>
                  <a:pt x="268" y="328"/>
                </a:cubicBezTo>
                <a:close/>
                <a:moveTo>
                  <a:pt x="272" y="348"/>
                </a:moveTo>
                <a:cubicBezTo>
                  <a:pt x="267" y="350"/>
                  <a:pt x="267" y="350"/>
                  <a:pt x="267" y="350"/>
                </a:cubicBezTo>
                <a:cubicBezTo>
                  <a:pt x="272" y="339"/>
                  <a:pt x="271" y="342"/>
                  <a:pt x="272" y="348"/>
                </a:cubicBezTo>
                <a:close/>
                <a:moveTo>
                  <a:pt x="271" y="319"/>
                </a:moveTo>
                <a:cubicBezTo>
                  <a:pt x="268" y="320"/>
                  <a:pt x="266" y="321"/>
                  <a:pt x="263" y="322"/>
                </a:cubicBezTo>
                <a:cubicBezTo>
                  <a:pt x="264" y="314"/>
                  <a:pt x="265" y="307"/>
                  <a:pt x="266" y="299"/>
                </a:cubicBezTo>
                <a:cubicBezTo>
                  <a:pt x="279" y="292"/>
                  <a:pt x="272" y="293"/>
                  <a:pt x="271" y="319"/>
                </a:cubicBezTo>
                <a:close/>
                <a:moveTo>
                  <a:pt x="268" y="288"/>
                </a:moveTo>
                <a:cubicBezTo>
                  <a:pt x="269" y="282"/>
                  <a:pt x="267" y="285"/>
                  <a:pt x="277" y="281"/>
                </a:cubicBezTo>
                <a:cubicBezTo>
                  <a:pt x="276" y="285"/>
                  <a:pt x="277" y="284"/>
                  <a:pt x="268" y="288"/>
                </a:cubicBezTo>
                <a:close/>
                <a:moveTo>
                  <a:pt x="275" y="253"/>
                </a:moveTo>
                <a:cubicBezTo>
                  <a:pt x="287" y="247"/>
                  <a:pt x="285" y="247"/>
                  <a:pt x="282" y="259"/>
                </a:cubicBezTo>
                <a:cubicBezTo>
                  <a:pt x="271" y="264"/>
                  <a:pt x="273" y="266"/>
                  <a:pt x="275" y="253"/>
                </a:cubicBezTo>
                <a:close/>
                <a:moveTo>
                  <a:pt x="277" y="325"/>
                </a:moveTo>
                <a:cubicBezTo>
                  <a:pt x="286" y="322"/>
                  <a:pt x="286" y="322"/>
                  <a:pt x="283" y="330"/>
                </a:cubicBezTo>
                <a:cubicBezTo>
                  <a:pt x="283" y="330"/>
                  <a:pt x="284" y="329"/>
                  <a:pt x="277" y="332"/>
                </a:cubicBezTo>
                <a:cubicBezTo>
                  <a:pt x="277" y="330"/>
                  <a:pt x="277" y="327"/>
                  <a:pt x="277" y="325"/>
                </a:cubicBezTo>
                <a:close/>
                <a:moveTo>
                  <a:pt x="285" y="290"/>
                </a:moveTo>
                <a:cubicBezTo>
                  <a:pt x="297" y="285"/>
                  <a:pt x="295" y="282"/>
                  <a:pt x="288" y="310"/>
                </a:cubicBezTo>
                <a:cubicBezTo>
                  <a:pt x="276" y="317"/>
                  <a:pt x="278" y="320"/>
                  <a:pt x="285" y="290"/>
                </a:cubicBezTo>
                <a:close/>
                <a:moveTo>
                  <a:pt x="298" y="320"/>
                </a:moveTo>
                <a:cubicBezTo>
                  <a:pt x="294" y="325"/>
                  <a:pt x="295" y="324"/>
                  <a:pt x="291" y="326"/>
                </a:cubicBezTo>
                <a:cubicBezTo>
                  <a:pt x="293" y="319"/>
                  <a:pt x="291" y="321"/>
                  <a:pt x="298" y="320"/>
                </a:cubicBezTo>
                <a:close/>
                <a:moveTo>
                  <a:pt x="296" y="335"/>
                </a:moveTo>
                <a:cubicBezTo>
                  <a:pt x="303" y="333"/>
                  <a:pt x="303" y="332"/>
                  <a:pt x="294" y="337"/>
                </a:cubicBezTo>
                <a:lnTo>
                  <a:pt x="296" y="335"/>
                </a:lnTo>
                <a:close/>
                <a:moveTo>
                  <a:pt x="298" y="314"/>
                </a:moveTo>
                <a:cubicBezTo>
                  <a:pt x="303" y="311"/>
                  <a:pt x="302" y="311"/>
                  <a:pt x="301" y="313"/>
                </a:cubicBezTo>
                <a:lnTo>
                  <a:pt x="298" y="314"/>
                </a:lnTo>
                <a:close/>
                <a:moveTo>
                  <a:pt x="296" y="306"/>
                </a:moveTo>
                <a:cubicBezTo>
                  <a:pt x="302" y="280"/>
                  <a:pt x="300" y="284"/>
                  <a:pt x="305" y="282"/>
                </a:cubicBezTo>
                <a:cubicBezTo>
                  <a:pt x="302" y="306"/>
                  <a:pt x="305" y="301"/>
                  <a:pt x="296" y="306"/>
                </a:cubicBezTo>
                <a:close/>
                <a:moveTo>
                  <a:pt x="292" y="254"/>
                </a:moveTo>
                <a:cubicBezTo>
                  <a:pt x="295" y="242"/>
                  <a:pt x="293" y="245"/>
                  <a:pt x="307" y="239"/>
                </a:cubicBezTo>
                <a:cubicBezTo>
                  <a:pt x="302" y="252"/>
                  <a:pt x="306" y="247"/>
                  <a:pt x="292" y="254"/>
                </a:cubicBezTo>
                <a:close/>
                <a:moveTo>
                  <a:pt x="297" y="234"/>
                </a:moveTo>
                <a:cubicBezTo>
                  <a:pt x="297" y="232"/>
                  <a:pt x="295" y="234"/>
                  <a:pt x="311" y="226"/>
                </a:cubicBezTo>
                <a:cubicBezTo>
                  <a:pt x="310" y="230"/>
                  <a:pt x="312" y="227"/>
                  <a:pt x="297" y="234"/>
                </a:cubicBezTo>
                <a:close/>
                <a:moveTo>
                  <a:pt x="313" y="281"/>
                </a:moveTo>
                <a:cubicBezTo>
                  <a:pt x="322" y="279"/>
                  <a:pt x="325" y="275"/>
                  <a:pt x="314" y="295"/>
                </a:cubicBezTo>
                <a:cubicBezTo>
                  <a:pt x="311" y="297"/>
                  <a:pt x="311" y="297"/>
                  <a:pt x="311" y="297"/>
                </a:cubicBezTo>
                <a:cubicBezTo>
                  <a:pt x="311" y="292"/>
                  <a:pt x="312" y="286"/>
                  <a:pt x="313" y="281"/>
                </a:cubicBezTo>
                <a:close/>
                <a:moveTo>
                  <a:pt x="316" y="192"/>
                </a:moveTo>
                <a:cubicBezTo>
                  <a:pt x="302" y="199"/>
                  <a:pt x="305" y="199"/>
                  <a:pt x="307" y="190"/>
                </a:cubicBezTo>
                <a:cubicBezTo>
                  <a:pt x="318" y="186"/>
                  <a:pt x="316" y="187"/>
                  <a:pt x="316" y="192"/>
                </a:cubicBezTo>
                <a:close/>
                <a:moveTo>
                  <a:pt x="310" y="176"/>
                </a:moveTo>
                <a:cubicBezTo>
                  <a:pt x="320" y="171"/>
                  <a:pt x="318" y="170"/>
                  <a:pt x="317" y="178"/>
                </a:cubicBezTo>
                <a:cubicBezTo>
                  <a:pt x="308" y="181"/>
                  <a:pt x="309" y="182"/>
                  <a:pt x="310" y="176"/>
                </a:cubicBezTo>
                <a:close/>
                <a:moveTo>
                  <a:pt x="311" y="166"/>
                </a:moveTo>
                <a:cubicBezTo>
                  <a:pt x="312" y="164"/>
                  <a:pt x="312" y="164"/>
                  <a:pt x="312" y="164"/>
                </a:cubicBezTo>
                <a:cubicBezTo>
                  <a:pt x="322" y="162"/>
                  <a:pt x="321" y="161"/>
                  <a:pt x="311" y="166"/>
                </a:cubicBezTo>
                <a:close/>
                <a:moveTo>
                  <a:pt x="314" y="106"/>
                </a:moveTo>
                <a:cubicBezTo>
                  <a:pt x="311" y="106"/>
                  <a:pt x="311" y="106"/>
                  <a:pt x="311" y="106"/>
                </a:cubicBezTo>
                <a:cubicBezTo>
                  <a:pt x="315" y="98"/>
                  <a:pt x="314" y="99"/>
                  <a:pt x="314" y="106"/>
                </a:cubicBezTo>
                <a:close/>
                <a:moveTo>
                  <a:pt x="303" y="123"/>
                </a:moveTo>
                <a:cubicBezTo>
                  <a:pt x="314" y="116"/>
                  <a:pt x="312" y="118"/>
                  <a:pt x="312" y="118"/>
                </a:cubicBezTo>
                <a:cubicBezTo>
                  <a:pt x="310" y="139"/>
                  <a:pt x="313" y="134"/>
                  <a:pt x="298" y="138"/>
                </a:cubicBezTo>
                <a:cubicBezTo>
                  <a:pt x="299" y="132"/>
                  <a:pt x="298" y="134"/>
                  <a:pt x="303" y="123"/>
                </a:cubicBezTo>
                <a:close/>
                <a:moveTo>
                  <a:pt x="307" y="146"/>
                </a:moveTo>
                <a:cubicBezTo>
                  <a:pt x="303" y="161"/>
                  <a:pt x="307" y="156"/>
                  <a:pt x="295" y="160"/>
                </a:cubicBezTo>
                <a:cubicBezTo>
                  <a:pt x="296" y="150"/>
                  <a:pt x="294" y="153"/>
                  <a:pt x="307" y="146"/>
                </a:cubicBezTo>
                <a:close/>
                <a:moveTo>
                  <a:pt x="295" y="101"/>
                </a:moveTo>
                <a:cubicBezTo>
                  <a:pt x="294" y="112"/>
                  <a:pt x="295" y="110"/>
                  <a:pt x="289" y="112"/>
                </a:cubicBezTo>
                <a:cubicBezTo>
                  <a:pt x="290" y="102"/>
                  <a:pt x="288" y="105"/>
                  <a:pt x="295" y="101"/>
                </a:cubicBezTo>
                <a:close/>
                <a:moveTo>
                  <a:pt x="288" y="120"/>
                </a:moveTo>
                <a:cubicBezTo>
                  <a:pt x="290" y="120"/>
                  <a:pt x="291" y="119"/>
                  <a:pt x="293" y="118"/>
                </a:cubicBezTo>
                <a:cubicBezTo>
                  <a:pt x="293" y="122"/>
                  <a:pt x="293" y="120"/>
                  <a:pt x="288" y="124"/>
                </a:cubicBezTo>
                <a:lnTo>
                  <a:pt x="288" y="120"/>
                </a:lnTo>
                <a:close/>
                <a:moveTo>
                  <a:pt x="292" y="130"/>
                </a:moveTo>
                <a:cubicBezTo>
                  <a:pt x="290" y="142"/>
                  <a:pt x="291" y="140"/>
                  <a:pt x="286" y="141"/>
                </a:cubicBezTo>
                <a:cubicBezTo>
                  <a:pt x="287" y="132"/>
                  <a:pt x="286" y="133"/>
                  <a:pt x="292" y="130"/>
                </a:cubicBezTo>
                <a:close/>
                <a:moveTo>
                  <a:pt x="287" y="199"/>
                </a:moveTo>
                <a:cubicBezTo>
                  <a:pt x="302" y="192"/>
                  <a:pt x="299" y="193"/>
                  <a:pt x="298" y="201"/>
                </a:cubicBezTo>
                <a:cubicBezTo>
                  <a:pt x="281" y="209"/>
                  <a:pt x="284" y="209"/>
                  <a:pt x="287" y="199"/>
                </a:cubicBezTo>
                <a:close/>
                <a:moveTo>
                  <a:pt x="283" y="158"/>
                </a:moveTo>
                <a:cubicBezTo>
                  <a:pt x="286" y="157"/>
                  <a:pt x="285" y="156"/>
                  <a:pt x="284" y="164"/>
                </a:cubicBezTo>
                <a:cubicBezTo>
                  <a:pt x="282" y="165"/>
                  <a:pt x="282" y="166"/>
                  <a:pt x="283" y="158"/>
                </a:cubicBezTo>
                <a:close/>
                <a:moveTo>
                  <a:pt x="281" y="174"/>
                </a:moveTo>
                <a:cubicBezTo>
                  <a:pt x="279" y="184"/>
                  <a:pt x="280" y="182"/>
                  <a:pt x="278" y="183"/>
                </a:cubicBezTo>
                <a:cubicBezTo>
                  <a:pt x="281" y="173"/>
                  <a:pt x="279" y="175"/>
                  <a:pt x="281" y="174"/>
                </a:cubicBezTo>
                <a:close/>
                <a:moveTo>
                  <a:pt x="280" y="128"/>
                </a:moveTo>
                <a:cubicBezTo>
                  <a:pt x="278" y="129"/>
                  <a:pt x="278" y="129"/>
                  <a:pt x="278" y="129"/>
                </a:cubicBezTo>
                <a:cubicBezTo>
                  <a:pt x="279" y="124"/>
                  <a:pt x="280" y="121"/>
                  <a:pt x="280" y="128"/>
                </a:cubicBezTo>
                <a:close/>
                <a:moveTo>
                  <a:pt x="277" y="53"/>
                </a:moveTo>
                <a:cubicBezTo>
                  <a:pt x="278" y="52"/>
                  <a:pt x="278" y="50"/>
                  <a:pt x="277" y="66"/>
                </a:cubicBezTo>
                <a:cubicBezTo>
                  <a:pt x="273" y="66"/>
                  <a:pt x="272" y="66"/>
                  <a:pt x="267" y="67"/>
                </a:cubicBezTo>
                <a:cubicBezTo>
                  <a:pt x="270" y="62"/>
                  <a:pt x="272" y="58"/>
                  <a:pt x="277" y="53"/>
                </a:cubicBezTo>
                <a:close/>
                <a:moveTo>
                  <a:pt x="275" y="79"/>
                </a:moveTo>
                <a:cubicBezTo>
                  <a:pt x="263" y="97"/>
                  <a:pt x="273" y="90"/>
                  <a:pt x="258" y="96"/>
                </a:cubicBezTo>
                <a:cubicBezTo>
                  <a:pt x="260" y="87"/>
                  <a:pt x="255" y="90"/>
                  <a:pt x="275" y="79"/>
                </a:cubicBezTo>
                <a:close/>
                <a:moveTo>
                  <a:pt x="242" y="53"/>
                </a:moveTo>
                <a:cubicBezTo>
                  <a:pt x="246" y="52"/>
                  <a:pt x="246" y="52"/>
                  <a:pt x="246" y="52"/>
                </a:cubicBezTo>
                <a:cubicBezTo>
                  <a:pt x="244" y="54"/>
                  <a:pt x="245" y="53"/>
                  <a:pt x="242" y="56"/>
                </a:cubicBezTo>
                <a:lnTo>
                  <a:pt x="242" y="53"/>
                </a:lnTo>
                <a:close/>
                <a:moveTo>
                  <a:pt x="240" y="73"/>
                </a:moveTo>
                <a:cubicBezTo>
                  <a:pt x="245" y="63"/>
                  <a:pt x="246" y="64"/>
                  <a:pt x="257" y="56"/>
                </a:cubicBezTo>
                <a:cubicBezTo>
                  <a:pt x="257" y="61"/>
                  <a:pt x="256" y="66"/>
                  <a:pt x="256" y="71"/>
                </a:cubicBezTo>
                <a:cubicBezTo>
                  <a:pt x="237" y="78"/>
                  <a:pt x="240" y="80"/>
                  <a:pt x="240" y="73"/>
                </a:cubicBezTo>
                <a:close/>
                <a:moveTo>
                  <a:pt x="247" y="100"/>
                </a:moveTo>
                <a:cubicBezTo>
                  <a:pt x="235" y="105"/>
                  <a:pt x="235" y="108"/>
                  <a:pt x="237" y="98"/>
                </a:cubicBezTo>
                <a:cubicBezTo>
                  <a:pt x="254" y="90"/>
                  <a:pt x="250" y="90"/>
                  <a:pt x="247" y="100"/>
                </a:cubicBezTo>
                <a:close/>
                <a:moveTo>
                  <a:pt x="237" y="34"/>
                </a:moveTo>
                <a:cubicBezTo>
                  <a:pt x="237" y="46"/>
                  <a:pt x="238" y="44"/>
                  <a:pt x="229" y="46"/>
                </a:cubicBezTo>
                <a:cubicBezTo>
                  <a:pt x="232" y="42"/>
                  <a:pt x="234" y="37"/>
                  <a:pt x="237" y="34"/>
                </a:cubicBezTo>
                <a:close/>
                <a:moveTo>
                  <a:pt x="237" y="53"/>
                </a:moveTo>
                <a:cubicBezTo>
                  <a:pt x="236" y="62"/>
                  <a:pt x="238" y="59"/>
                  <a:pt x="217" y="70"/>
                </a:cubicBezTo>
                <a:cubicBezTo>
                  <a:pt x="223" y="55"/>
                  <a:pt x="221" y="56"/>
                  <a:pt x="237" y="53"/>
                </a:cubicBezTo>
                <a:close/>
                <a:moveTo>
                  <a:pt x="212" y="60"/>
                </a:moveTo>
                <a:cubicBezTo>
                  <a:pt x="216" y="59"/>
                  <a:pt x="216" y="59"/>
                  <a:pt x="216" y="59"/>
                </a:cubicBezTo>
                <a:cubicBezTo>
                  <a:pt x="209" y="76"/>
                  <a:pt x="209" y="79"/>
                  <a:pt x="212" y="60"/>
                </a:cubicBezTo>
                <a:close/>
                <a:moveTo>
                  <a:pt x="223" y="104"/>
                </a:moveTo>
                <a:cubicBezTo>
                  <a:pt x="220" y="114"/>
                  <a:pt x="223" y="111"/>
                  <a:pt x="210" y="118"/>
                </a:cubicBezTo>
                <a:cubicBezTo>
                  <a:pt x="210" y="109"/>
                  <a:pt x="207" y="111"/>
                  <a:pt x="223" y="104"/>
                </a:cubicBezTo>
                <a:close/>
                <a:moveTo>
                  <a:pt x="218" y="123"/>
                </a:moveTo>
                <a:cubicBezTo>
                  <a:pt x="215" y="134"/>
                  <a:pt x="218" y="131"/>
                  <a:pt x="209" y="135"/>
                </a:cubicBezTo>
                <a:cubicBezTo>
                  <a:pt x="210" y="125"/>
                  <a:pt x="207" y="128"/>
                  <a:pt x="218" y="123"/>
                </a:cubicBezTo>
                <a:close/>
                <a:moveTo>
                  <a:pt x="209" y="42"/>
                </a:moveTo>
                <a:cubicBezTo>
                  <a:pt x="207" y="56"/>
                  <a:pt x="207" y="53"/>
                  <a:pt x="201" y="55"/>
                </a:cubicBezTo>
                <a:cubicBezTo>
                  <a:pt x="201" y="55"/>
                  <a:pt x="203" y="50"/>
                  <a:pt x="209" y="42"/>
                </a:cubicBezTo>
                <a:close/>
                <a:moveTo>
                  <a:pt x="193" y="48"/>
                </a:moveTo>
                <a:cubicBezTo>
                  <a:pt x="195" y="47"/>
                  <a:pt x="197" y="46"/>
                  <a:pt x="199" y="45"/>
                </a:cubicBezTo>
                <a:cubicBezTo>
                  <a:pt x="190" y="61"/>
                  <a:pt x="190" y="65"/>
                  <a:pt x="193" y="48"/>
                </a:cubicBezTo>
                <a:close/>
                <a:moveTo>
                  <a:pt x="195" y="67"/>
                </a:moveTo>
                <a:cubicBezTo>
                  <a:pt x="209" y="61"/>
                  <a:pt x="206" y="59"/>
                  <a:pt x="204" y="77"/>
                </a:cubicBezTo>
                <a:cubicBezTo>
                  <a:pt x="185" y="85"/>
                  <a:pt x="185" y="88"/>
                  <a:pt x="195" y="67"/>
                </a:cubicBezTo>
                <a:close/>
                <a:moveTo>
                  <a:pt x="202" y="88"/>
                </a:moveTo>
                <a:cubicBezTo>
                  <a:pt x="200" y="95"/>
                  <a:pt x="203" y="92"/>
                  <a:pt x="186" y="99"/>
                </a:cubicBezTo>
                <a:cubicBezTo>
                  <a:pt x="186" y="99"/>
                  <a:pt x="186" y="101"/>
                  <a:pt x="187" y="94"/>
                </a:cubicBezTo>
                <a:cubicBezTo>
                  <a:pt x="192" y="92"/>
                  <a:pt x="197" y="90"/>
                  <a:pt x="202" y="88"/>
                </a:cubicBezTo>
                <a:close/>
                <a:moveTo>
                  <a:pt x="188" y="29"/>
                </a:moveTo>
                <a:cubicBezTo>
                  <a:pt x="187" y="35"/>
                  <a:pt x="187" y="35"/>
                  <a:pt x="187" y="35"/>
                </a:cubicBezTo>
                <a:cubicBezTo>
                  <a:pt x="182" y="36"/>
                  <a:pt x="177" y="40"/>
                  <a:pt x="188" y="29"/>
                </a:cubicBezTo>
                <a:close/>
                <a:moveTo>
                  <a:pt x="173" y="57"/>
                </a:moveTo>
                <a:cubicBezTo>
                  <a:pt x="188" y="51"/>
                  <a:pt x="186" y="49"/>
                  <a:pt x="184" y="62"/>
                </a:cubicBezTo>
                <a:cubicBezTo>
                  <a:pt x="170" y="68"/>
                  <a:pt x="172" y="70"/>
                  <a:pt x="173" y="57"/>
                </a:cubicBezTo>
                <a:close/>
                <a:moveTo>
                  <a:pt x="182" y="72"/>
                </a:moveTo>
                <a:cubicBezTo>
                  <a:pt x="180" y="90"/>
                  <a:pt x="183" y="86"/>
                  <a:pt x="169" y="91"/>
                </a:cubicBezTo>
                <a:cubicBezTo>
                  <a:pt x="172" y="74"/>
                  <a:pt x="168" y="79"/>
                  <a:pt x="182" y="72"/>
                </a:cubicBezTo>
                <a:close/>
                <a:moveTo>
                  <a:pt x="167" y="38"/>
                </a:moveTo>
                <a:cubicBezTo>
                  <a:pt x="167" y="44"/>
                  <a:pt x="170" y="41"/>
                  <a:pt x="154" y="49"/>
                </a:cubicBezTo>
                <a:cubicBezTo>
                  <a:pt x="157" y="43"/>
                  <a:pt x="154" y="45"/>
                  <a:pt x="167" y="38"/>
                </a:cubicBezTo>
                <a:close/>
                <a:moveTo>
                  <a:pt x="152" y="36"/>
                </a:moveTo>
                <a:cubicBezTo>
                  <a:pt x="150" y="38"/>
                  <a:pt x="150" y="38"/>
                  <a:pt x="150" y="38"/>
                </a:cubicBezTo>
                <a:lnTo>
                  <a:pt x="152" y="36"/>
                </a:lnTo>
                <a:close/>
                <a:moveTo>
                  <a:pt x="150" y="86"/>
                </a:moveTo>
                <a:cubicBezTo>
                  <a:pt x="154" y="85"/>
                  <a:pt x="153" y="83"/>
                  <a:pt x="148" y="100"/>
                </a:cubicBezTo>
                <a:cubicBezTo>
                  <a:pt x="146" y="101"/>
                  <a:pt x="146" y="103"/>
                  <a:pt x="150" y="86"/>
                </a:cubicBezTo>
                <a:close/>
                <a:moveTo>
                  <a:pt x="144" y="111"/>
                </a:moveTo>
                <a:cubicBezTo>
                  <a:pt x="146" y="111"/>
                  <a:pt x="146" y="110"/>
                  <a:pt x="144" y="118"/>
                </a:cubicBezTo>
                <a:cubicBezTo>
                  <a:pt x="144" y="118"/>
                  <a:pt x="143" y="120"/>
                  <a:pt x="144" y="111"/>
                </a:cubicBezTo>
                <a:close/>
                <a:moveTo>
                  <a:pt x="142" y="26"/>
                </a:moveTo>
                <a:cubicBezTo>
                  <a:pt x="143" y="32"/>
                  <a:pt x="143" y="31"/>
                  <a:pt x="134" y="35"/>
                </a:cubicBezTo>
                <a:cubicBezTo>
                  <a:pt x="137" y="31"/>
                  <a:pt x="139" y="29"/>
                  <a:pt x="142" y="26"/>
                </a:cubicBezTo>
                <a:close/>
                <a:moveTo>
                  <a:pt x="142" y="40"/>
                </a:moveTo>
                <a:cubicBezTo>
                  <a:pt x="142" y="43"/>
                  <a:pt x="145" y="40"/>
                  <a:pt x="125" y="51"/>
                </a:cubicBezTo>
                <a:cubicBezTo>
                  <a:pt x="126" y="45"/>
                  <a:pt x="125" y="47"/>
                  <a:pt x="142" y="40"/>
                </a:cubicBezTo>
                <a:close/>
                <a:moveTo>
                  <a:pt x="125" y="61"/>
                </a:moveTo>
                <a:cubicBezTo>
                  <a:pt x="130" y="58"/>
                  <a:pt x="136" y="55"/>
                  <a:pt x="142" y="52"/>
                </a:cubicBezTo>
                <a:cubicBezTo>
                  <a:pt x="141" y="55"/>
                  <a:pt x="141" y="55"/>
                  <a:pt x="141" y="55"/>
                </a:cubicBezTo>
                <a:cubicBezTo>
                  <a:pt x="136" y="58"/>
                  <a:pt x="130" y="60"/>
                  <a:pt x="124" y="63"/>
                </a:cubicBezTo>
                <a:lnTo>
                  <a:pt x="125" y="61"/>
                </a:lnTo>
                <a:close/>
                <a:moveTo>
                  <a:pt x="123" y="79"/>
                </a:moveTo>
                <a:cubicBezTo>
                  <a:pt x="128" y="77"/>
                  <a:pt x="127" y="78"/>
                  <a:pt x="127" y="78"/>
                </a:cubicBezTo>
                <a:cubicBezTo>
                  <a:pt x="124" y="90"/>
                  <a:pt x="126" y="87"/>
                  <a:pt x="121" y="89"/>
                </a:cubicBezTo>
                <a:cubicBezTo>
                  <a:pt x="122" y="82"/>
                  <a:pt x="122" y="86"/>
                  <a:pt x="123" y="79"/>
                </a:cubicBezTo>
                <a:close/>
                <a:moveTo>
                  <a:pt x="122" y="98"/>
                </a:moveTo>
                <a:cubicBezTo>
                  <a:pt x="121" y="103"/>
                  <a:pt x="120" y="108"/>
                  <a:pt x="119" y="112"/>
                </a:cubicBezTo>
                <a:cubicBezTo>
                  <a:pt x="116" y="114"/>
                  <a:pt x="116" y="114"/>
                  <a:pt x="116" y="114"/>
                </a:cubicBezTo>
                <a:cubicBezTo>
                  <a:pt x="121" y="97"/>
                  <a:pt x="118" y="100"/>
                  <a:pt x="122" y="98"/>
                </a:cubicBezTo>
                <a:close/>
                <a:moveTo>
                  <a:pt x="118" y="33"/>
                </a:moveTo>
                <a:cubicBezTo>
                  <a:pt x="118" y="43"/>
                  <a:pt x="119" y="41"/>
                  <a:pt x="109" y="45"/>
                </a:cubicBezTo>
                <a:cubicBezTo>
                  <a:pt x="112" y="40"/>
                  <a:pt x="115" y="36"/>
                  <a:pt x="118" y="33"/>
                </a:cubicBezTo>
                <a:close/>
                <a:moveTo>
                  <a:pt x="103" y="54"/>
                </a:moveTo>
                <a:cubicBezTo>
                  <a:pt x="118" y="50"/>
                  <a:pt x="117" y="48"/>
                  <a:pt x="113" y="57"/>
                </a:cubicBezTo>
                <a:cubicBezTo>
                  <a:pt x="97" y="67"/>
                  <a:pt x="94" y="72"/>
                  <a:pt x="103" y="54"/>
                </a:cubicBezTo>
                <a:close/>
                <a:moveTo>
                  <a:pt x="113" y="142"/>
                </a:moveTo>
                <a:cubicBezTo>
                  <a:pt x="112" y="150"/>
                  <a:pt x="116" y="145"/>
                  <a:pt x="92" y="158"/>
                </a:cubicBezTo>
                <a:cubicBezTo>
                  <a:pt x="95" y="149"/>
                  <a:pt x="91" y="153"/>
                  <a:pt x="113" y="142"/>
                </a:cubicBezTo>
                <a:close/>
                <a:moveTo>
                  <a:pt x="107" y="275"/>
                </a:moveTo>
                <a:cubicBezTo>
                  <a:pt x="107" y="284"/>
                  <a:pt x="108" y="282"/>
                  <a:pt x="103" y="285"/>
                </a:cubicBezTo>
                <a:cubicBezTo>
                  <a:pt x="103" y="276"/>
                  <a:pt x="101" y="278"/>
                  <a:pt x="107" y="275"/>
                </a:cubicBezTo>
                <a:close/>
                <a:moveTo>
                  <a:pt x="103" y="268"/>
                </a:moveTo>
                <a:cubicBezTo>
                  <a:pt x="104" y="266"/>
                  <a:pt x="103" y="267"/>
                  <a:pt x="106" y="265"/>
                </a:cubicBezTo>
                <a:cubicBezTo>
                  <a:pt x="108" y="266"/>
                  <a:pt x="109" y="265"/>
                  <a:pt x="103" y="268"/>
                </a:cubicBezTo>
                <a:close/>
                <a:moveTo>
                  <a:pt x="107" y="292"/>
                </a:moveTo>
                <a:cubicBezTo>
                  <a:pt x="106" y="302"/>
                  <a:pt x="108" y="300"/>
                  <a:pt x="100" y="307"/>
                </a:cubicBezTo>
                <a:cubicBezTo>
                  <a:pt x="102" y="292"/>
                  <a:pt x="101" y="295"/>
                  <a:pt x="107" y="292"/>
                </a:cubicBezTo>
                <a:close/>
                <a:moveTo>
                  <a:pt x="108" y="331"/>
                </a:moveTo>
                <a:cubicBezTo>
                  <a:pt x="114" y="327"/>
                  <a:pt x="113" y="326"/>
                  <a:pt x="114" y="335"/>
                </a:cubicBezTo>
                <a:cubicBezTo>
                  <a:pt x="104" y="339"/>
                  <a:pt x="106" y="340"/>
                  <a:pt x="108" y="331"/>
                </a:cubicBezTo>
                <a:close/>
                <a:moveTo>
                  <a:pt x="109" y="321"/>
                </a:moveTo>
                <a:cubicBezTo>
                  <a:pt x="110" y="316"/>
                  <a:pt x="109" y="318"/>
                  <a:pt x="114" y="315"/>
                </a:cubicBezTo>
                <a:cubicBezTo>
                  <a:pt x="114" y="319"/>
                  <a:pt x="114" y="319"/>
                  <a:pt x="114" y="319"/>
                </a:cubicBezTo>
                <a:cubicBezTo>
                  <a:pt x="112" y="320"/>
                  <a:pt x="111" y="321"/>
                  <a:pt x="109" y="321"/>
                </a:cubicBezTo>
                <a:close/>
                <a:moveTo>
                  <a:pt x="111" y="308"/>
                </a:moveTo>
                <a:cubicBezTo>
                  <a:pt x="112" y="307"/>
                  <a:pt x="113" y="306"/>
                  <a:pt x="115" y="305"/>
                </a:cubicBezTo>
                <a:cubicBezTo>
                  <a:pt x="115" y="307"/>
                  <a:pt x="115" y="306"/>
                  <a:pt x="111" y="308"/>
                </a:cubicBezTo>
                <a:close/>
                <a:moveTo>
                  <a:pt x="110" y="158"/>
                </a:moveTo>
                <a:cubicBezTo>
                  <a:pt x="108" y="172"/>
                  <a:pt x="111" y="168"/>
                  <a:pt x="87" y="180"/>
                </a:cubicBezTo>
                <a:cubicBezTo>
                  <a:pt x="88" y="168"/>
                  <a:pt x="86" y="171"/>
                  <a:pt x="110" y="158"/>
                </a:cubicBezTo>
                <a:close/>
                <a:moveTo>
                  <a:pt x="89" y="57"/>
                </a:moveTo>
                <a:cubicBezTo>
                  <a:pt x="89" y="57"/>
                  <a:pt x="90" y="58"/>
                  <a:pt x="88" y="60"/>
                </a:cubicBezTo>
                <a:cubicBezTo>
                  <a:pt x="90" y="58"/>
                  <a:pt x="89" y="57"/>
                  <a:pt x="89" y="57"/>
                </a:cubicBezTo>
                <a:close/>
                <a:moveTo>
                  <a:pt x="90" y="64"/>
                </a:moveTo>
                <a:cubicBezTo>
                  <a:pt x="86" y="72"/>
                  <a:pt x="86" y="73"/>
                  <a:pt x="85" y="75"/>
                </a:cubicBezTo>
                <a:cubicBezTo>
                  <a:pt x="79" y="80"/>
                  <a:pt x="76" y="81"/>
                  <a:pt x="81" y="87"/>
                </a:cubicBezTo>
                <a:cubicBezTo>
                  <a:pt x="79" y="95"/>
                  <a:pt x="81" y="92"/>
                  <a:pt x="75" y="96"/>
                </a:cubicBezTo>
                <a:cubicBezTo>
                  <a:pt x="75" y="83"/>
                  <a:pt x="73" y="81"/>
                  <a:pt x="90" y="64"/>
                </a:cubicBezTo>
                <a:close/>
                <a:moveTo>
                  <a:pt x="85" y="129"/>
                </a:moveTo>
                <a:cubicBezTo>
                  <a:pt x="78" y="133"/>
                  <a:pt x="80" y="134"/>
                  <a:pt x="87" y="117"/>
                </a:cubicBezTo>
                <a:cubicBezTo>
                  <a:pt x="86" y="121"/>
                  <a:pt x="85" y="125"/>
                  <a:pt x="85" y="129"/>
                </a:cubicBezTo>
                <a:close/>
                <a:moveTo>
                  <a:pt x="85" y="223"/>
                </a:moveTo>
                <a:cubicBezTo>
                  <a:pt x="85" y="223"/>
                  <a:pt x="85" y="226"/>
                  <a:pt x="84" y="229"/>
                </a:cubicBezTo>
                <a:cubicBezTo>
                  <a:pt x="85" y="227"/>
                  <a:pt x="85" y="225"/>
                  <a:pt x="85" y="223"/>
                </a:cubicBezTo>
                <a:close/>
                <a:moveTo>
                  <a:pt x="84" y="237"/>
                </a:moveTo>
                <a:cubicBezTo>
                  <a:pt x="84" y="241"/>
                  <a:pt x="84" y="242"/>
                  <a:pt x="84" y="245"/>
                </a:cubicBezTo>
                <a:cubicBezTo>
                  <a:pt x="84" y="245"/>
                  <a:pt x="84" y="240"/>
                  <a:pt x="84" y="237"/>
                </a:cubicBezTo>
                <a:close/>
                <a:moveTo>
                  <a:pt x="76" y="180"/>
                </a:moveTo>
                <a:cubicBezTo>
                  <a:pt x="73" y="182"/>
                  <a:pt x="73" y="182"/>
                  <a:pt x="73" y="182"/>
                </a:cubicBezTo>
                <a:cubicBezTo>
                  <a:pt x="71" y="189"/>
                  <a:pt x="69" y="190"/>
                  <a:pt x="70" y="183"/>
                </a:cubicBezTo>
                <a:cubicBezTo>
                  <a:pt x="72" y="181"/>
                  <a:pt x="74" y="180"/>
                  <a:pt x="76" y="179"/>
                </a:cubicBezTo>
                <a:lnTo>
                  <a:pt x="76" y="180"/>
                </a:lnTo>
                <a:close/>
                <a:moveTo>
                  <a:pt x="79" y="266"/>
                </a:moveTo>
                <a:cubicBezTo>
                  <a:pt x="81" y="269"/>
                  <a:pt x="81" y="269"/>
                  <a:pt x="81" y="269"/>
                </a:cubicBezTo>
                <a:cubicBezTo>
                  <a:pt x="79" y="270"/>
                  <a:pt x="77" y="271"/>
                  <a:pt x="75" y="272"/>
                </a:cubicBezTo>
                <a:cubicBezTo>
                  <a:pt x="76" y="268"/>
                  <a:pt x="75" y="269"/>
                  <a:pt x="79" y="266"/>
                </a:cubicBezTo>
                <a:close/>
                <a:moveTo>
                  <a:pt x="75" y="228"/>
                </a:moveTo>
                <a:cubicBezTo>
                  <a:pt x="75" y="236"/>
                  <a:pt x="75" y="234"/>
                  <a:pt x="71" y="237"/>
                </a:cubicBezTo>
                <a:cubicBezTo>
                  <a:pt x="72" y="228"/>
                  <a:pt x="71" y="230"/>
                  <a:pt x="75" y="228"/>
                </a:cubicBezTo>
                <a:close/>
                <a:moveTo>
                  <a:pt x="82" y="278"/>
                </a:moveTo>
                <a:cubicBezTo>
                  <a:pt x="81" y="283"/>
                  <a:pt x="83" y="280"/>
                  <a:pt x="74" y="287"/>
                </a:cubicBezTo>
                <a:cubicBezTo>
                  <a:pt x="74" y="280"/>
                  <a:pt x="73" y="282"/>
                  <a:pt x="82" y="278"/>
                </a:cubicBezTo>
                <a:close/>
                <a:moveTo>
                  <a:pt x="75" y="150"/>
                </a:moveTo>
                <a:cubicBezTo>
                  <a:pt x="76" y="144"/>
                  <a:pt x="75" y="146"/>
                  <a:pt x="82" y="141"/>
                </a:cubicBezTo>
                <a:cubicBezTo>
                  <a:pt x="81" y="149"/>
                  <a:pt x="83" y="147"/>
                  <a:pt x="75" y="150"/>
                </a:cubicBezTo>
                <a:close/>
                <a:moveTo>
                  <a:pt x="76" y="106"/>
                </a:moveTo>
                <a:cubicBezTo>
                  <a:pt x="76" y="109"/>
                  <a:pt x="76" y="109"/>
                  <a:pt x="76" y="109"/>
                </a:cubicBezTo>
                <a:cubicBezTo>
                  <a:pt x="73" y="110"/>
                  <a:pt x="74" y="110"/>
                  <a:pt x="74" y="107"/>
                </a:cubicBezTo>
                <a:lnTo>
                  <a:pt x="76" y="106"/>
                </a:lnTo>
                <a:close/>
                <a:moveTo>
                  <a:pt x="79" y="166"/>
                </a:moveTo>
                <a:cubicBezTo>
                  <a:pt x="70" y="172"/>
                  <a:pt x="72" y="174"/>
                  <a:pt x="74" y="161"/>
                </a:cubicBezTo>
                <a:cubicBezTo>
                  <a:pt x="82" y="158"/>
                  <a:pt x="80" y="157"/>
                  <a:pt x="79" y="166"/>
                </a:cubicBezTo>
                <a:close/>
                <a:moveTo>
                  <a:pt x="73" y="119"/>
                </a:moveTo>
                <a:cubicBezTo>
                  <a:pt x="72" y="124"/>
                  <a:pt x="70" y="134"/>
                  <a:pt x="73" y="136"/>
                </a:cubicBezTo>
                <a:cubicBezTo>
                  <a:pt x="66" y="141"/>
                  <a:pt x="70" y="142"/>
                  <a:pt x="73" y="119"/>
                </a:cubicBezTo>
                <a:close/>
                <a:moveTo>
                  <a:pt x="66" y="152"/>
                </a:moveTo>
                <a:cubicBezTo>
                  <a:pt x="72" y="148"/>
                  <a:pt x="71" y="147"/>
                  <a:pt x="70" y="153"/>
                </a:cubicBezTo>
                <a:cubicBezTo>
                  <a:pt x="66" y="155"/>
                  <a:pt x="66" y="155"/>
                  <a:pt x="66" y="155"/>
                </a:cubicBezTo>
                <a:lnTo>
                  <a:pt x="66" y="152"/>
                </a:lnTo>
                <a:close/>
                <a:moveTo>
                  <a:pt x="68" y="284"/>
                </a:moveTo>
                <a:cubicBezTo>
                  <a:pt x="68" y="284"/>
                  <a:pt x="68" y="283"/>
                  <a:pt x="68" y="291"/>
                </a:cubicBezTo>
                <a:cubicBezTo>
                  <a:pt x="68" y="291"/>
                  <a:pt x="67" y="293"/>
                  <a:pt x="68" y="284"/>
                </a:cubicBezTo>
                <a:close/>
                <a:moveTo>
                  <a:pt x="68" y="302"/>
                </a:moveTo>
                <a:cubicBezTo>
                  <a:pt x="66" y="303"/>
                  <a:pt x="66" y="304"/>
                  <a:pt x="66" y="304"/>
                </a:cubicBezTo>
                <a:cubicBezTo>
                  <a:pt x="66" y="304"/>
                  <a:pt x="66" y="303"/>
                  <a:pt x="68" y="302"/>
                </a:cubicBezTo>
                <a:close/>
                <a:moveTo>
                  <a:pt x="67" y="210"/>
                </a:moveTo>
                <a:cubicBezTo>
                  <a:pt x="65" y="211"/>
                  <a:pt x="66" y="213"/>
                  <a:pt x="68" y="198"/>
                </a:cubicBezTo>
                <a:cubicBezTo>
                  <a:pt x="70" y="197"/>
                  <a:pt x="70" y="195"/>
                  <a:pt x="67" y="210"/>
                </a:cubicBezTo>
                <a:close/>
                <a:moveTo>
                  <a:pt x="65" y="80"/>
                </a:moveTo>
                <a:cubicBezTo>
                  <a:pt x="65" y="84"/>
                  <a:pt x="66" y="83"/>
                  <a:pt x="62" y="87"/>
                </a:cubicBezTo>
                <a:cubicBezTo>
                  <a:pt x="63" y="85"/>
                  <a:pt x="64" y="82"/>
                  <a:pt x="65" y="80"/>
                </a:cubicBezTo>
                <a:close/>
                <a:moveTo>
                  <a:pt x="62" y="93"/>
                </a:moveTo>
                <a:cubicBezTo>
                  <a:pt x="60" y="98"/>
                  <a:pt x="60" y="98"/>
                  <a:pt x="58" y="107"/>
                </a:cubicBezTo>
                <a:cubicBezTo>
                  <a:pt x="61" y="94"/>
                  <a:pt x="59" y="96"/>
                  <a:pt x="62" y="93"/>
                </a:cubicBezTo>
                <a:close/>
                <a:moveTo>
                  <a:pt x="59" y="167"/>
                </a:moveTo>
                <a:cubicBezTo>
                  <a:pt x="56" y="184"/>
                  <a:pt x="58" y="181"/>
                  <a:pt x="52" y="186"/>
                </a:cubicBezTo>
                <a:cubicBezTo>
                  <a:pt x="54" y="168"/>
                  <a:pt x="52" y="170"/>
                  <a:pt x="59" y="167"/>
                </a:cubicBezTo>
                <a:close/>
                <a:moveTo>
                  <a:pt x="58" y="256"/>
                </a:moveTo>
                <a:cubicBezTo>
                  <a:pt x="58" y="259"/>
                  <a:pt x="58" y="259"/>
                  <a:pt x="58" y="259"/>
                </a:cubicBezTo>
                <a:cubicBezTo>
                  <a:pt x="55" y="260"/>
                  <a:pt x="56" y="261"/>
                  <a:pt x="56" y="258"/>
                </a:cubicBezTo>
                <a:lnTo>
                  <a:pt x="58" y="256"/>
                </a:lnTo>
                <a:close/>
                <a:moveTo>
                  <a:pt x="18" y="183"/>
                </a:moveTo>
                <a:cubicBezTo>
                  <a:pt x="18" y="194"/>
                  <a:pt x="20" y="204"/>
                  <a:pt x="21" y="215"/>
                </a:cubicBezTo>
                <a:cubicBezTo>
                  <a:pt x="20" y="204"/>
                  <a:pt x="18" y="194"/>
                  <a:pt x="18" y="183"/>
                </a:cubicBezTo>
                <a:close/>
                <a:moveTo>
                  <a:pt x="54" y="82"/>
                </a:moveTo>
                <a:cubicBezTo>
                  <a:pt x="49" y="91"/>
                  <a:pt x="47" y="98"/>
                  <a:pt x="44" y="109"/>
                </a:cubicBezTo>
                <a:cubicBezTo>
                  <a:pt x="34" y="124"/>
                  <a:pt x="27" y="137"/>
                  <a:pt x="22" y="155"/>
                </a:cubicBezTo>
                <a:cubicBezTo>
                  <a:pt x="18" y="168"/>
                  <a:pt x="28" y="108"/>
                  <a:pt x="54" y="82"/>
                </a:cubicBezTo>
                <a:close/>
                <a:moveTo>
                  <a:pt x="44" y="193"/>
                </a:moveTo>
                <a:cubicBezTo>
                  <a:pt x="43" y="195"/>
                  <a:pt x="43" y="196"/>
                  <a:pt x="47" y="171"/>
                </a:cubicBezTo>
                <a:cubicBezTo>
                  <a:pt x="47" y="171"/>
                  <a:pt x="47" y="170"/>
                  <a:pt x="44" y="193"/>
                </a:cubicBezTo>
                <a:close/>
                <a:moveTo>
                  <a:pt x="49" y="254"/>
                </a:moveTo>
                <a:cubicBezTo>
                  <a:pt x="44" y="260"/>
                  <a:pt x="46" y="260"/>
                  <a:pt x="47" y="243"/>
                </a:cubicBezTo>
                <a:cubicBezTo>
                  <a:pt x="52" y="249"/>
                  <a:pt x="51" y="244"/>
                  <a:pt x="49" y="254"/>
                </a:cubicBezTo>
                <a:close/>
                <a:moveTo>
                  <a:pt x="25" y="216"/>
                </a:moveTo>
                <a:cubicBezTo>
                  <a:pt x="22" y="187"/>
                  <a:pt x="17" y="161"/>
                  <a:pt x="41" y="121"/>
                </a:cubicBezTo>
                <a:cubicBezTo>
                  <a:pt x="33" y="158"/>
                  <a:pt x="27" y="186"/>
                  <a:pt x="25" y="216"/>
                </a:cubicBezTo>
                <a:close/>
                <a:moveTo>
                  <a:pt x="31" y="210"/>
                </a:moveTo>
                <a:cubicBezTo>
                  <a:pt x="32" y="202"/>
                  <a:pt x="32" y="193"/>
                  <a:pt x="33" y="184"/>
                </a:cubicBezTo>
                <a:cubicBezTo>
                  <a:pt x="33" y="205"/>
                  <a:pt x="35" y="196"/>
                  <a:pt x="31" y="210"/>
                </a:cubicBezTo>
                <a:close/>
                <a:moveTo>
                  <a:pt x="28" y="226"/>
                </a:moveTo>
                <a:cubicBezTo>
                  <a:pt x="29" y="227"/>
                  <a:pt x="29" y="227"/>
                  <a:pt x="29" y="227"/>
                </a:cubicBezTo>
                <a:cubicBezTo>
                  <a:pt x="31" y="227"/>
                  <a:pt x="31" y="226"/>
                  <a:pt x="35" y="212"/>
                </a:cubicBezTo>
                <a:cubicBezTo>
                  <a:pt x="39" y="243"/>
                  <a:pt x="26" y="283"/>
                  <a:pt x="28" y="226"/>
                </a:cubicBezTo>
                <a:close/>
                <a:moveTo>
                  <a:pt x="39" y="284"/>
                </a:moveTo>
                <a:cubicBezTo>
                  <a:pt x="38" y="281"/>
                  <a:pt x="37" y="280"/>
                  <a:pt x="37" y="277"/>
                </a:cubicBezTo>
                <a:cubicBezTo>
                  <a:pt x="41" y="275"/>
                  <a:pt x="40" y="274"/>
                  <a:pt x="39" y="284"/>
                </a:cubicBezTo>
                <a:close/>
                <a:moveTo>
                  <a:pt x="37" y="267"/>
                </a:moveTo>
                <a:cubicBezTo>
                  <a:pt x="39" y="238"/>
                  <a:pt x="37" y="246"/>
                  <a:pt x="42" y="243"/>
                </a:cubicBezTo>
                <a:cubicBezTo>
                  <a:pt x="41" y="265"/>
                  <a:pt x="43" y="259"/>
                  <a:pt x="37" y="267"/>
                </a:cubicBezTo>
                <a:close/>
                <a:moveTo>
                  <a:pt x="45" y="313"/>
                </a:moveTo>
                <a:cubicBezTo>
                  <a:pt x="39" y="289"/>
                  <a:pt x="45" y="284"/>
                  <a:pt x="49" y="271"/>
                </a:cubicBezTo>
                <a:cubicBezTo>
                  <a:pt x="51" y="270"/>
                  <a:pt x="51" y="270"/>
                  <a:pt x="51" y="273"/>
                </a:cubicBezTo>
                <a:cubicBezTo>
                  <a:pt x="51" y="284"/>
                  <a:pt x="53" y="278"/>
                  <a:pt x="46" y="285"/>
                </a:cubicBezTo>
                <a:cubicBezTo>
                  <a:pt x="44" y="287"/>
                  <a:pt x="46" y="293"/>
                  <a:pt x="51" y="291"/>
                </a:cubicBezTo>
                <a:cubicBezTo>
                  <a:pt x="53" y="307"/>
                  <a:pt x="54" y="302"/>
                  <a:pt x="45" y="313"/>
                </a:cubicBezTo>
                <a:close/>
                <a:moveTo>
                  <a:pt x="48" y="225"/>
                </a:moveTo>
                <a:cubicBezTo>
                  <a:pt x="50" y="202"/>
                  <a:pt x="48" y="206"/>
                  <a:pt x="54" y="204"/>
                </a:cubicBezTo>
                <a:cubicBezTo>
                  <a:pt x="52" y="225"/>
                  <a:pt x="55" y="219"/>
                  <a:pt x="48" y="225"/>
                </a:cubicBezTo>
                <a:close/>
                <a:moveTo>
                  <a:pt x="55" y="276"/>
                </a:moveTo>
                <a:cubicBezTo>
                  <a:pt x="55" y="274"/>
                  <a:pt x="55" y="271"/>
                  <a:pt x="55" y="268"/>
                </a:cubicBezTo>
                <a:cubicBezTo>
                  <a:pt x="58" y="267"/>
                  <a:pt x="58" y="267"/>
                  <a:pt x="58" y="267"/>
                </a:cubicBezTo>
                <a:cubicBezTo>
                  <a:pt x="58" y="269"/>
                  <a:pt x="58" y="272"/>
                  <a:pt x="57" y="274"/>
                </a:cubicBezTo>
                <a:lnTo>
                  <a:pt x="55" y="276"/>
                </a:lnTo>
                <a:close/>
                <a:moveTo>
                  <a:pt x="59" y="299"/>
                </a:moveTo>
                <a:cubicBezTo>
                  <a:pt x="58" y="300"/>
                  <a:pt x="58" y="300"/>
                  <a:pt x="58" y="300"/>
                </a:cubicBezTo>
                <a:cubicBezTo>
                  <a:pt x="59" y="293"/>
                  <a:pt x="59" y="291"/>
                  <a:pt x="59" y="299"/>
                </a:cubicBezTo>
                <a:close/>
                <a:moveTo>
                  <a:pt x="57" y="211"/>
                </a:moveTo>
                <a:cubicBezTo>
                  <a:pt x="58" y="208"/>
                  <a:pt x="58" y="205"/>
                  <a:pt x="58" y="202"/>
                </a:cubicBezTo>
                <a:cubicBezTo>
                  <a:pt x="58" y="202"/>
                  <a:pt x="59" y="200"/>
                  <a:pt x="57" y="211"/>
                </a:cubicBezTo>
                <a:close/>
                <a:moveTo>
                  <a:pt x="59" y="227"/>
                </a:moveTo>
                <a:cubicBezTo>
                  <a:pt x="59" y="225"/>
                  <a:pt x="60" y="225"/>
                  <a:pt x="60" y="225"/>
                </a:cubicBezTo>
                <a:cubicBezTo>
                  <a:pt x="60" y="225"/>
                  <a:pt x="59" y="225"/>
                  <a:pt x="59" y="227"/>
                </a:cubicBezTo>
                <a:close/>
                <a:moveTo>
                  <a:pt x="59" y="192"/>
                </a:moveTo>
                <a:cubicBezTo>
                  <a:pt x="62" y="191"/>
                  <a:pt x="61" y="192"/>
                  <a:pt x="62" y="189"/>
                </a:cubicBezTo>
                <a:cubicBezTo>
                  <a:pt x="61" y="192"/>
                  <a:pt x="62" y="191"/>
                  <a:pt x="59" y="192"/>
                </a:cubicBezTo>
                <a:close/>
                <a:moveTo>
                  <a:pt x="62" y="178"/>
                </a:moveTo>
                <a:cubicBezTo>
                  <a:pt x="62" y="174"/>
                  <a:pt x="63" y="170"/>
                  <a:pt x="64" y="166"/>
                </a:cubicBezTo>
                <a:cubicBezTo>
                  <a:pt x="67" y="164"/>
                  <a:pt x="67" y="164"/>
                  <a:pt x="67" y="164"/>
                </a:cubicBezTo>
                <a:cubicBezTo>
                  <a:pt x="64" y="178"/>
                  <a:pt x="65" y="176"/>
                  <a:pt x="62" y="178"/>
                </a:cubicBezTo>
                <a:close/>
                <a:moveTo>
                  <a:pt x="65" y="222"/>
                </a:moveTo>
                <a:cubicBezTo>
                  <a:pt x="65" y="222"/>
                  <a:pt x="65" y="222"/>
                  <a:pt x="65" y="222"/>
                </a:cubicBezTo>
                <a:close/>
                <a:moveTo>
                  <a:pt x="66" y="340"/>
                </a:moveTo>
                <a:cubicBezTo>
                  <a:pt x="63" y="332"/>
                  <a:pt x="63" y="322"/>
                  <a:pt x="64" y="314"/>
                </a:cubicBezTo>
                <a:cubicBezTo>
                  <a:pt x="65" y="313"/>
                  <a:pt x="67" y="312"/>
                  <a:pt x="68" y="312"/>
                </a:cubicBezTo>
                <a:cubicBezTo>
                  <a:pt x="70" y="337"/>
                  <a:pt x="75" y="327"/>
                  <a:pt x="66" y="340"/>
                </a:cubicBezTo>
                <a:close/>
                <a:moveTo>
                  <a:pt x="69" y="264"/>
                </a:moveTo>
                <a:cubicBezTo>
                  <a:pt x="69" y="261"/>
                  <a:pt x="68" y="262"/>
                  <a:pt x="71" y="260"/>
                </a:cubicBezTo>
                <a:cubicBezTo>
                  <a:pt x="71" y="263"/>
                  <a:pt x="71" y="262"/>
                  <a:pt x="69" y="264"/>
                </a:cubicBezTo>
                <a:close/>
                <a:moveTo>
                  <a:pt x="69" y="253"/>
                </a:moveTo>
                <a:cubicBezTo>
                  <a:pt x="70" y="246"/>
                  <a:pt x="68" y="248"/>
                  <a:pt x="73" y="245"/>
                </a:cubicBezTo>
                <a:cubicBezTo>
                  <a:pt x="72" y="253"/>
                  <a:pt x="74" y="250"/>
                  <a:pt x="69" y="253"/>
                </a:cubicBezTo>
                <a:close/>
                <a:moveTo>
                  <a:pt x="74" y="298"/>
                </a:moveTo>
                <a:cubicBezTo>
                  <a:pt x="81" y="292"/>
                  <a:pt x="81" y="291"/>
                  <a:pt x="80" y="297"/>
                </a:cubicBezTo>
                <a:cubicBezTo>
                  <a:pt x="78" y="298"/>
                  <a:pt x="76" y="299"/>
                  <a:pt x="74" y="300"/>
                </a:cubicBezTo>
                <a:lnTo>
                  <a:pt x="74" y="298"/>
                </a:lnTo>
                <a:close/>
                <a:moveTo>
                  <a:pt x="74" y="308"/>
                </a:moveTo>
                <a:cubicBezTo>
                  <a:pt x="78" y="307"/>
                  <a:pt x="78" y="307"/>
                  <a:pt x="78" y="307"/>
                </a:cubicBezTo>
                <a:cubicBezTo>
                  <a:pt x="74" y="326"/>
                  <a:pt x="75" y="323"/>
                  <a:pt x="74" y="308"/>
                </a:cubicBezTo>
                <a:close/>
                <a:moveTo>
                  <a:pt x="79" y="341"/>
                </a:moveTo>
                <a:cubicBezTo>
                  <a:pt x="75" y="328"/>
                  <a:pt x="77" y="335"/>
                  <a:pt x="82" y="317"/>
                </a:cubicBezTo>
                <a:cubicBezTo>
                  <a:pt x="84" y="307"/>
                  <a:pt x="81" y="312"/>
                  <a:pt x="84" y="329"/>
                </a:cubicBezTo>
                <a:cubicBezTo>
                  <a:pt x="85" y="339"/>
                  <a:pt x="87" y="334"/>
                  <a:pt x="79" y="341"/>
                </a:cubicBezTo>
                <a:close/>
                <a:moveTo>
                  <a:pt x="87" y="189"/>
                </a:moveTo>
                <a:cubicBezTo>
                  <a:pt x="111" y="178"/>
                  <a:pt x="107" y="177"/>
                  <a:pt x="105" y="187"/>
                </a:cubicBezTo>
                <a:cubicBezTo>
                  <a:pt x="83" y="199"/>
                  <a:pt x="86" y="199"/>
                  <a:pt x="87" y="189"/>
                </a:cubicBezTo>
                <a:close/>
                <a:moveTo>
                  <a:pt x="90" y="219"/>
                </a:moveTo>
                <a:cubicBezTo>
                  <a:pt x="99" y="215"/>
                  <a:pt x="98" y="214"/>
                  <a:pt x="95" y="222"/>
                </a:cubicBezTo>
                <a:cubicBezTo>
                  <a:pt x="89" y="226"/>
                  <a:pt x="90" y="227"/>
                  <a:pt x="90" y="219"/>
                </a:cubicBezTo>
                <a:close/>
                <a:moveTo>
                  <a:pt x="91" y="240"/>
                </a:moveTo>
                <a:cubicBezTo>
                  <a:pt x="89" y="241"/>
                  <a:pt x="90" y="243"/>
                  <a:pt x="90" y="234"/>
                </a:cubicBezTo>
                <a:cubicBezTo>
                  <a:pt x="95" y="231"/>
                  <a:pt x="93" y="229"/>
                  <a:pt x="91" y="240"/>
                </a:cubicBezTo>
                <a:close/>
                <a:moveTo>
                  <a:pt x="90" y="325"/>
                </a:moveTo>
                <a:cubicBezTo>
                  <a:pt x="90" y="325"/>
                  <a:pt x="90" y="325"/>
                  <a:pt x="90" y="325"/>
                </a:cubicBezTo>
                <a:cubicBezTo>
                  <a:pt x="88" y="333"/>
                  <a:pt x="91" y="332"/>
                  <a:pt x="90" y="325"/>
                </a:cubicBezTo>
                <a:close/>
                <a:moveTo>
                  <a:pt x="88" y="317"/>
                </a:moveTo>
                <a:cubicBezTo>
                  <a:pt x="87" y="298"/>
                  <a:pt x="89" y="301"/>
                  <a:pt x="95" y="298"/>
                </a:cubicBezTo>
                <a:cubicBezTo>
                  <a:pt x="93" y="317"/>
                  <a:pt x="95" y="310"/>
                  <a:pt x="88" y="317"/>
                </a:cubicBezTo>
                <a:close/>
                <a:moveTo>
                  <a:pt x="93" y="344"/>
                </a:moveTo>
                <a:cubicBezTo>
                  <a:pt x="92" y="341"/>
                  <a:pt x="91" y="342"/>
                  <a:pt x="95" y="339"/>
                </a:cubicBezTo>
                <a:cubicBezTo>
                  <a:pt x="95" y="342"/>
                  <a:pt x="95" y="341"/>
                  <a:pt x="95" y="343"/>
                </a:cubicBezTo>
                <a:lnTo>
                  <a:pt x="93" y="344"/>
                </a:lnTo>
                <a:close/>
                <a:moveTo>
                  <a:pt x="88" y="292"/>
                </a:moveTo>
                <a:cubicBezTo>
                  <a:pt x="89" y="286"/>
                  <a:pt x="88" y="287"/>
                  <a:pt x="97" y="281"/>
                </a:cubicBezTo>
                <a:cubicBezTo>
                  <a:pt x="95" y="291"/>
                  <a:pt x="98" y="288"/>
                  <a:pt x="88" y="292"/>
                </a:cubicBezTo>
                <a:close/>
                <a:moveTo>
                  <a:pt x="90" y="276"/>
                </a:moveTo>
                <a:cubicBezTo>
                  <a:pt x="91" y="272"/>
                  <a:pt x="89" y="274"/>
                  <a:pt x="98" y="269"/>
                </a:cubicBezTo>
                <a:cubicBezTo>
                  <a:pt x="98" y="272"/>
                  <a:pt x="99" y="270"/>
                  <a:pt x="90" y="276"/>
                </a:cubicBezTo>
                <a:close/>
                <a:moveTo>
                  <a:pt x="98" y="260"/>
                </a:moveTo>
                <a:cubicBezTo>
                  <a:pt x="96" y="261"/>
                  <a:pt x="94" y="262"/>
                  <a:pt x="93" y="263"/>
                </a:cubicBezTo>
                <a:cubicBezTo>
                  <a:pt x="100" y="253"/>
                  <a:pt x="99" y="250"/>
                  <a:pt x="98" y="260"/>
                </a:cubicBezTo>
                <a:close/>
                <a:moveTo>
                  <a:pt x="91" y="203"/>
                </a:moveTo>
                <a:cubicBezTo>
                  <a:pt x="107" y="194"/>
                  <a:pt x="104" y="195"/>
                  <a:pt x="103" y="204"/>
                </a:cubicBezTo>
                <a:cubicBezTo>
                  <a:pt x="88" y="213"/>
                  <a:pt x="91" y="211"/>
                  <a:pt x="91" y="203"/>
                </a:cubicBezTo>
                <a:close/>
                <a:moveTo>
                  <a:pt x="98" y="322"/>
                </a:moveTo>
                <a:cubicBezTo>
                  <a:pt x="105" y="320"/>
                  <a:pt x="105" y="317"/>
                  <a:pt x="104" y="324"/>
                </a:cubicBezTo>
                <a:cubicBezTo>
                  <a:pt x="97" y="329"/>
                  <a:pt x="99" y="329"/>
                  <a:pt x="98" y="322"/>
                </a:cubicBezTo>
                <a:close/>
                <a:moveTo>
                  <a:pt x="99" y="337"/>
                </a:moveTo>
                <a:cubicBezTo>
                  <a:pt x="102" y="335"/>
                  <a:pt x="102" y="335"/>
                  <a:pt x="102" y="335"/>
                </a:cubicBezTo>
                <a:cubicBezTo>
                  <a:pt x="100" y="344"/>
                  <a:pt x="99" y="343"/>
                  <a:pt x="99" y="337"/>
                </a:cubicBezTo>
                <a:close/>
                <a:moveTo>
                  <a:pt x="106" y="370"/>
                </a:moveTo>
                <a:cubicBezTo>
                  <a:pt x="97" y="348"/>
                  <a:pt x="103" y="349"/>
                  <a:pt x="115" y="343"/>
                </a:cubicBezTo>
                <a:cubicBezTo>
                  <a:pt x="115" y="345"/>
                  <a:pt x="111" y="362"/>
                  <a:pt x="106" y="370"/>
                </a:cubicBezTo>
                <a:close/>
                <a:moveTo>
                  <a:pt x="111" y="297"/>
                </a:moveTo>
                <a:cubicBezTo>
                  <a:pt x="112" y="287"/>
                  <a:pt x="110" y="290"/>
                  <a:pt x="117" y="286"/>
                </a:cubicBezTo>
                <a:cubicBezTo>
                  <a:pt x="116" y="296"/>
                  <a:pt x="118" y="293"/>
                  <a:pt x="111" y="297"/>
                </a:cubicBezTo>
                <a:close/>
                <a:moveTo>
                  <a:pt x="117" y="326"/>
                </a:moveTo>
                <a:cubicBezTo>
                  <a:pt x="117" y="328"/>
                  <a:pt x="118" y="330"/>
                  <a:pt x="118" y="333"/>
                </a:cubicBezTo>
                <a:cubicBezTo>
                  <a:pt x="117" y="327"/>
                  <a:pt x="117" y="326"/>
                  <a:pt x="117" y="326"/>
                </a:cubicBezTo>
                <a:close/>
                <a:moveTo>
                  <a:pt x="118" y="316"/>
                </a:moveTo>
                <a:cubicBezTo>
                  <a:pt x="118" y="313"/>
                  <a:pt x="118" y="314"/>
                  <a:pt x="120" y="313"/>
                </a:cubicBezTo>
                <a:cubicBezTo>
                  <a:pt x="120" y="316"/>
                  <a:pt x="120" y="315"/>
                  <a:pt x="118" y="316"/>
                </a:cubicBezTo>
                <a:close/>
                <a:moveTo>
                  <a:pt x="123" y="356"/>
                </a:moveTo>
                <a:cubicBezTo>
                  <a:pt x="125" y="356"/>
                  <a:pt x="125" y="356"/>
                  <a:pt x="125" y="356"/>
                </a:cubicBezTo>
                <a:cubicBezTo>
                  <a:pt x="126" y="362"/>
                  <a:pt x="126" y="362"/>
                  <a:pt x="123" y="356"/>
                </a:cubicBezTo>
                <a:close/>
                <a:moveTo>
                  <a:pt x="125" y="346"/>
                </a:moveTo>
                <a:cubicBezTo>
                  <a:pt x="121" y="350"/>
                  <a:pt x="121" y="349"/>
                  <a:pt x="121" y="351"/>
                </a:cubicBezTo>
                <a:cubicBezTo>
                  <a:pt x="117" y="340"/>
                  <a:pt x="120" y="341"/>
                  <a:pt x="126" y="338"/>
                </a:cubicBezTo>
                <a:cubicBezTo>
                  <a:pt x="126" y="341"/>
                  <a:pt x="125" y="343"/>
                  <a:pt x="125" y="346"/>
                </a:cubicBezTo>
                <a:close/>
                <a:moveTo>
                  <a:pt x="127" y="329"/>
                </a:moveTo>
                <a:cubicBezTo>
                  <a:pt x="121" y="332"/>
                  <a:pt x="122" y="332"/>
                  <a:pt x="123" y="322"/>
                </a:cubicBezTo>
                <a:cubicBezTo>
                  <a:pt x="128" y="319"/>
                  <a:pt x="128" y="318"/>
                  <a:pt x="127" y="329"/>
                </a:cubicBezTo>
                <a:close/>
                <a:moveTo>
                  <a:pt x="124" y="313"/>
                </a:moveTo>
                <a:cubicBezTo>
                  <a:pt x="124" y="310"/>
                  <a:pt x="123" y="311"/>
                  <a:pt x="130" y="308"/>
                </a:cubicBezTo>
                <a:cubicBezTo>
                  <a:pt x="129" y="310"/>
                  <a:pt x="130" y="309"/>
                  <a:pt x="124" y="313"/>
                </a:cubicBezTo>
                <a:close/>
                <a:moveTo>
                  <a:pt x="129" y="355"/>
                </a:moveTo>
                <a:cubicBezTo>
                  <a:pt x="131" y="354"/>
                  <a:pt x="131" y="354"/>
                  <a:pt x="131" y="354"/>
                </a:cubicBezTo>
                <a:cubicBezTo>
                  <a:pt x="129" y="361"/>
                  <a:pt x="129" y="360"/>
                  <a:pt x="129" y="355"/>
                </a:cubicBezTo>
                <a:close/>
                <a:moveTo>
                  <a:pt x="132" y="373"/>
                </a:moveTo>
                <a:cubicBezTo>
                  <a:pt x="136" y="372"/>
                  <a:pt x="148" y="366"/>
                  <a:pt x="151" y="364"/>
                </a:cubicBezTo>
                <a:cubicBezTo>
                  <a:pt x="147" y="386"/>
                  <a:pt x="138" y="401"/>
                  <a:pt x="132" y="373"/>
                </a:cubicBezTo>
                <a:close/>
                <a:moveTo>
                  <a:pt x="154" y="344"/>
                </a:moveTo>
                <a:cubicBezTo>
                  <a:pt x="128" y="360"/>
                  <a:pt x="132" y="367"/>
                  <a:pt x="137" y="352"/>
                </a:cubicBezTo>
                <a:cubicBezTo>
                  <a:pt x="157" y="342"/>
                  <a:pt x="154" y="342"/>
                  <a:pt x="154" y="344"/>
                </a:cubicBezTo>
                <a:close/>
                <a:moveTo>
                  <a:pt x="152" y="334"/>
                </a:moveTo>
                <a:cubicBezTo>
                  <a:pt x="152" y="334"/>
                  <a:pt x="153" y="333"/>
                  <a:pt x="156" y="332"/>
                </a:cubicBezTo>
                <a:cubicBezTo>
                  <a:pt x="153" y="333"/>
                  <a:pt x="152" y="334"/>
                  <a:pt x="152" y="334"/>
                </a:cubicBezTo>
                <a:close/>
                <a:moveTo>
                  <a:pt x="160" y="305"/>
                </a:moveTo>
                <a:cubicBezTo>
                  <a:pt x="159" y="313"/>
                  <a:pt x="161" y="310"/>
                  <a:pt x="143" y="320"/>
                </a:cubicBezTo>
                <a:cubicBezTo>
                  <a:pt x="144" y="311"/>
                  <a:pt x="140" y="312"/>
                  <a:pt x="159" y="302"/>
                </a:cubicBezTo>
                <a:cubicBezTo>
                  <a:pt x="161" y="300"/>
                  <a:pt x="161" y="300"/>
                  <a:pt x="160" y="305"/>
                </a:cubicBezTo>
                <a:close/>
                <a:moveTo>
                  <a:pt x="151" y="288"/>
                </a:moveTo>
                <a:cubicBezTo>
                  <a:pt x="157" y="277"/>
                  <a:pt x="153" y="280"/>
                  <a:pt x="161" y="276"/>
                </a:cubicBezTo>
                <a:cubicBezTo>
                  <a:pt x="162" y="283"/>
                  <a:pt x="164" y="282"/>
                  <a:pt x="151" y="288"/>
                </a:cubicBezTo>
                <a:close/>
                <a:moveTo>
                  <a:pt x="167" y="258"/>
                </a:moveTo>
                <a:cubicBezTo>
                  <a:pt x="166" y="265"/>
                  <a:pt x="168" y="263"/>
                  <a:pt x="162" y="266"/>
                </a:cubicBezTo>
                <a:cubicBezTo>
                  <a:pt x="161" y="260"/>
                  <a:pt x="161" y="261"/>
                  <a:pt x="167" y="258"/>
                </a:cubicBezTo>
                <a:close/>
                <a:moveTo>
                  <a:pt x="164" y="274"/>
                </a:moveTo>
                <a:cubicBezTo>
                  <a:pt x="164" y="275"/>
                  <a:pt x="164" y="275"/>
                  <a:pt x="164" y="275"/>
                </a:cubicBezTo>
                <a:lnTo>
                  <a:pt x="164" y="274"/>
                </a:lnTo>
                <a:close/>
                <a:moveTo>
                  <a:pt x="165" y="387"/>
                </a:moveTo>
                <a:cubicBezTo>
                  <a:pt x="164" y="385"/>
                  <a:pt x="163" y="380"/>
                  <a:pt x="163" y="377"/>
                </a:cubicBezTo>
                <a:cubicBezTo>
                  <a:pt x="166" y="376"/>
                  <a:pt x="168" y="375"/>
                  <a:pt x="171" y="374"/>
                </a:cubicBezTo>
                <a:cubicBezTo>
                  <a:pt x="169" y="379"/>
                  <a:pt x="169" y="381"/>
                  <a:pt x="165" y="387"/>
                </a:cubicBezTo>
                <a:close/>
                <a:moveTo>
                  <a:pt x="163" y="369"/>
                </a:moveTo>
                <a:cubicBezTo>
                  <a:pt x="163" y="354"/>
                  <a:pt x="160" y="360"/>
                  <a:pt x="173" y="353"/>
                </a:cubicBezTo>
                <a:cubicBezTo>
                  <a:pt x="174" y="357"/>
                  <a:pt x="173" y="355"/>
                  <a:pt x="174" y="362"/>
                </a:cubicBezTo>
                <a:cubicBezTo>
                  <a:pt x="170" y="364"/>
                  <a:pt x="166" y="367"/>
                  <a:pt x="163" y="369"/>
                </a:cubicBezTo>
                <a:close/>
                <a:moveTo>
                  <a:pt x="163" y="338"/>
                </a:moveTo>
                <a:cubicBezTo>
                  <a:pt x="175" y="332"/>
                  <a:pt x="173" y="333"/>
                  <a:pt x="173" y="333"/>
                </a:cubicBezTo>
                <a:cubicBezTo>
                  <a:pt x="170" y="335"/>
                  <a:pt x="166" y="336"/>
                  <a:pt x="163" y="338"/>
                </a:cubicBezTo>
                <a:close/>
                <a:moveTo>
                  <a:pt x="163" y="328"/>
                </a:moveTo>
                <a:cubicBezTo>
                  <a:pt x="169" y="324"/>
                  <a:pt x="168" y="323"/>
                  <a:pt x="174" y="320"/>
                </a:cubicBezTo>
                <a:cubicBezTo>
                  <a:pt x="174" y="323"/>
                  <a:pt x="176" y="321"/>
                  <a:pt x="163" y="328"/>
                </a:cubicBezTo>
                <a:close/>
                <a:moveTo>
                  <a:pt x="176" y="381"/>
                </a:moveTo>
                <a:cubicBezTo>
                  <a:pt x="177" y="377"/>
                  <a:pt x="177" y="377"/>
                  <a:pt x="177" y="377"/>
                </a:cubicBezTo>
                <a:cubicBezTo>
                  <a:pt x="178" y="380"/>
                  <a:pt x="178" y="379"/>
                  <a:pt x="176" y="381"/>
                </a:cubicBezTo>
                <a:close/>
                <a:moveTo>
                  <a:pt x="165" y="308"/>
                </a:moveTo>
                <a:cubicBezTo>
                  <a:pt x="166" y="296"/>
                  <a:pt x="164" y="299"/>
                  <a:pt x="178" y="291"/>
                </a:cubicBezTo>
                <a:cubicBezTo>
                  <a:pt x="176" y="303"/>
                  <a:pt x="179" y="300"/>
                  <a:pt x="165" y="308"/>
                </a:cubicBezTo>
                <a:close/>
                <a:moveTo>
                  <a:pt x="170" y="273"/>
                </a:moveTo>
                <a:cubicBezTo>
                  <a:pt x="171" y="269"/>
                  <a:pt x="169" y="271"/>
                  <a:pt x="185" y="263"/>
                </a:cubicBezTo>
                <a:cubicBezTo>
                  <a:pt x="183" y="270"/>
                  <a:pt x="183" y="270"/>
                  <a:pt x="183" y="270"/>
                </a:cubicBezTo>
                <a:cubicBezTo>
                  <a:pt x="167" y="280"/>
                  <a:pt x="169" y="280"/>
                  <a:pt x="170" y="273"/>
                </a:cubicBezTo>
                <a:close/>
                <a:moveTo>
                  <a:pt x="182" y="315"/>
                </a:moveTo>
                <a:cubicBezTo>
                  <a:pt x="183" y="314"/>
                  <a:pt x="182" y="314"/>
                  <a:pt x="182" y="318"/>
                </a:cubicBezTo>
                <a:cubicBezTo>
                  <a:pt x="182" y="314"/>
                  <a:pt x="183" y="314"/>
                  <a:pt x="182" y="315"/>
                </a:cubicBezTo>
                <a:close/>
                <a:moveTo>
                  <a:pt x="187" y="382"/>
                </a:moveTo>
                <a:cubicBezTo>
                  <a:pt x="189" y="381"/>
                  <a:pt x="189" y="381"/>
                  <a:pt x="189" y="381"/>
                </a:cubicBezTo>
                <a:lnTo>
                  <a:pt x="187" y="382"/>
                </a:lnTo>
                <a:close/>
                <a:moveTo>
                  <a:pt x="184" y="375"/>
                </a:moveTo>
                <a:cubicBezTo>
                  <a:pt x="181" y="367"/>
                  <a:pt x="182" y="368"/>
                  <a:pt x="192" y="363"/>
                </a:cubicBezTo>
                <a:cubicBezTo>
                  <a:pt x="192" y="374"/>
                  <a:pt x="194" y="370"/>
                  <a:pt x="184" y="375"/>
                </a:cubicBezTo>
                <a:close/>
                <a:moveTo>
                  <a:pt x="182" y="358"/>
                </a:moveTo>
                <a:cubicBezTo>
                  <a:pt x="185" y="343"/>
                  <a:pt x="182" y="347"/>
                  <a:pt x="194" y="340"/>
                </a:cubicBezTo>
                <a:cubicBezTo>
                  <a:pt x="191" y="355"/>
                  <a:pt x="195" y="351"/>
                  <a:pt x="182" y="358"/>
                </a:cubicBezTo>
                <a:close/>
                <a:moveTo>
                  <a:pt x="188" y="326"/>
                </a:moveTo>
                <a:cubicBezTo>
                  <a:pt x="188" y="324"/>
                  <a:pt x="187" y="325"/>
                  <a:pt x="197" y="320"/>
                </a:cubicBezTo>
                <a:cubicBezTo>
                  <a:pt x="196" y="323"/>
                  <a:pt x="198" y="321"/>
                  <a:pt x="188" y="326"/>
                </a:cubicBezTo>
                <a:close/>
                <a:moveTo>
                  <a:pt x="190" y="313"/>
                </a:moveTo>
                <a:cubicBezTo>
                  <a:pt x="190" y="311"/>
                  <a:pt x="190" y="311"/>
                  <a:pt x="190" y="311"/>
                </a:cubicBezTo>
                <a:cubicBezTo>
                  <a:pt x="194" y="309"/>
                  <a:pt x="197" y="307"/>
                  <a:pt x="200" y="306"/>
                </a:cubicBezTo>
                <a:cubicBezTo>
                  <a:pt x="199" y="309"/>
                  <a:pt x="201" y="307"/>
                  <a:pt x="190" y="313"/>
                </a:cubicBezTo>
                <a:close/>
                <a:moveTo>
                  <a:pt x="204" y="387"/>
                </a:moveTo>
                <a:cubicBezTo>
                  <a:pt x="198" y="374"/>
                  <a:pt x="198" y="376"/>
                  <a:pt x="214" y="368"/>
                </a:cubicBezTo>
                <a:cubicBezTo>
                  <a:pt x="215" y="380"/>
                  <a:pt x="213" y="379"/>
                  <a:pt x="204" y="387"/>
                </a:cubicBezTo>
                <a:close/>
                <a:moveTo>
                  <a:pt x="208" y="345"/>
                </a:moveTo>
                <a:cubicBezTo>
                  <a:pt x="210" y="328"/>
                  <a:pt x="208" y="332"/>
                  <a:pt x="215" y="328"/>
                </a:cubicBezTo>
                <a:cubicBezTo>
                  <a:pt x="213" y="346"/>
                  <a:pt x="215" y="342"/>
                  <a:pt x="208" y="345"/>
                </a:cubicBezTo>
                <a:close/>
                <a:moveTo>
                  <a:pt x="211" y="316"/>
                </a:moveTo>
                <a:cubicBezTo>
                  <a:pt x="211" y="311"/>
                  <a:pt x="209" y="313"/>
                  <a:pt x="217" y="309"/>
                </a:cubicBezTo>
                <a:cubicBezTo>
                  <a:pt x="217" y="313"/>
                  <a:pt x="218" y="312"/>
                  <a:pt x="211" y="316"/>
                </a:cubicBezTo>
                <a:close/>
                <a:moveTo>
                  <a:pt x="211" y="302"/>
                </a:moveTo>
                <a:cubicBezTo>
                  <a:pt x="212" y="300"/>
                  <a:pt x="210" y="301"/>
                  <a:pt x="220" y="296"/>
                </a:cubicBezTo>
                <a:cubicBezTo>
                  <a:pt x="220" y="296"/>
                  <a:pt x="221" y="297"/>
                  <a:pt x="211" y="302"/>
                </a:cubicBezTo>
                <a:close/>
                <a:moveTo>
                  <a:pt x="221" y="348"/>
                </a:moveTo>
                <a:cubicBezTo>
                  <a:pt x="223" y="347"/>
                  <a:pt x="223" y="347"/>
                  <a:pt x="223" y="347"/>
                </a:cubicBezTo>
                <a:cubicBezTo>
                  <a:pt x="221" y="359"/>
                  <a:pt x="221" y="359"/>
                  <a:pt x="221" y="348"/>
                </a:cubicBezTo>
                <a:close/>
                <a:moveTo>
                  <a:pt x="224" y="379"/>
                </a:moveTo>
                <a:cubicBezTo>
                  <a:pt x="223" y="377"/>
                  <a:pt x="223" y="377"/>
                  <a:pt x="223" y="377"/>
                </a:cubicBezTo>
                <a:cubicBezTo>
                  <a:pt x="228" y="374"/>
                  <a:pt x="225" y="376"/>
                  <a:pt x="230" y="373"/>
                </a:cubicBezTo>
                <a:cubicBezTo>
                  <a:pt x="228" y="378"/>
                  <a:pt x="228" y="377"/>
                  <a:pt x="224" y="379"/>
                </a:cubicBezTo>
                <a:close/>
                <a:moveTo>
                  <a:pt x="224" y="371"/>
                </a:moveTo>
                <a:cubicBezTo>
                  <a:pt x="228" y="360"/>
                  <a:pt x="226" y="362"/>
                  <a:pt x="230" y="361"/>
                </a:cubicBezTo>
                <a:cubicBezTo>
                  <a:pt x="231" y="370"/>
                  <a:pt x="232" y="366"/>
                  <a:pt x="224" y="371"/>
                </a:cubicBezTo>
                <a:close/>
                <a:moveTo>
                  <a:pt x="229" y="292"/>
                </a:moveTo>
                <a:cubicBezTo>
                  <a:pt x="231" y="291"/>
                  <a:pt x="231" y="291"/>
                  <a:pt x="231" y="291"/>
                </a:cubicBezTo>
                <a:lnTo>
                  <a:pt x="229" y="292"/>
                </a:lnTo>
                <a:close/>
                <a:moveTo>
                  <a:pt x="232" y="282"/>
                </a:moveTo>
                <a:cubicBezTo>
                  <a:pt x="232" y="282"/>
                  <a:pt x="232" y="282"/>
                  <a:pt x="233" y="279"/>
                </a:cubicBezTo>
                <a:cubicBezTo>
                  <a:pt x="232" y="282"/>
                  <a:pt x="232" y="282"/>
                  <a:pt x="232" y="282"/>
                </a:cubicBezTo>
                <a:close/>
                <a:moveTo>
                  <a:pt x="230" y="256"/>
                </a:moveTo>
                <a:cubicBezTo>
                  <a:pt x="231" y="252"/>
                  <a:pt x="230" y="253"/>
                  <a:pt x="235" y="251"/>
                </a:cubicBezTo>
                <a:cubicBezTo>
                  <a:pt x="233" y="255"/>
                  <a:pt x="234" y="254"/>
                  <a:pt x="230" y="256"/>
                </a:cubicBezTo>
                <a:close/>
                <a:moveTo>
                  <a:pt x="236" y="341"/>
                </a:moveTo>
                <a:cubicBezTo>
                  <a:pt x="236" y="355"/>
                  <a:pt x="235" y="353"/>
                  <a:pt x="236" y="341"/>
                </a:cubicBezTo>
                <a:close/>
                <a:moveTo>
                  <a:pt x="237" y="333"/>
                </a:moveTo>
                <a:cubicBezTo>
                  <a:pt x="236" y="334"/>
                  <a:pt x="236" y="334"/>
                  <a:pt x="236" y="334"/>
                </a:cubicBezTo>
                <a:cubicBezTo>
                  <a:pt x="236" y="327"/>
                  <a:pt x="237" y="321"/>
                  <a:pt x="237" y="315"/>
                </a:cubicBezTo>
                <a:cubicBezTo>
                  <a:pt x="237" y="321"/>
                  <a:pt x="238" y="327"/>
                  <a:pt x="237" y="333"/>
                </a:cubicBezTo>
                <a:close/>
                <a:moveTo>
                  <a:pt x="241" y="376"/>
                </a:moveTo>
                <a:cubicBezTo>
                  <a:pt x="242" y="375"/>
                  <a:pt x="242" y="375"/>
                  <a:pt x="242" y="375"/>
                </a:cubicBezTo>
                <a:lnTo>
                  <a:pt x="241" y="376"/>
                </a:lnTo>
                <a:close/>
                <a:moveTo>
                  <a:pt x="239" y="372"/>
                </a:moveTo>
                <a:cubicBezTo>
                  <a:pt x="239" y="370"/>
                  <a:pt x="239" y="370"/>
                  <a:pt x="239" y="370"/>
                </a:cubicBezTo>
                <a:cubicBezTo>
                  <a:pt x="240" y="367"/>
                  <a:pt x="238" y="368"/>
                  <a:pt x="247" y="364"/>
                </a:cubicBezTo>
                <a:cubicBezTo>
                  <a:pt x="245" y="370"/>
                  <a:pt x="246" y="369"/>
                  <a:pt x="239" y="372"/>
                </a:cubicBezTo>
                <a:close/>
                <a:moveTo>
                  <a:pt x="248" y="359"/>
                </a:moveTo>
                <a:cubicBezTo>
                  <a:pt x="238" y="363"/>
                  <a:pt x="241" y="364"/>
                  <a:pt x="242" y="355"/>
                </a:cubicBezTo>
                <a:cubicBezTo>
                  <a:pt x="250" y="351"/>
                  <a:pt x="250" y="350"/>
                  <a:pt x="248" y="359"/>
                </a:cubicBezTo>
                <a:close/>
                <a:moveTo>
                  <a:pt x="251" y="344"/>
                </a:moveTo>
                <a:cubicBezTo>
                  <a:pt x="241" y="348"/>
                  <a:pt x="243" y="348"/>
                  <a:pt x="244" y="338"/>
                </a:cubicBezTo>
                <a:cubicBezTo>
                  <a:pt x="254" y="334"/>
                  <a:pt x="252" y="332"/>
                  <a:pt x="251" y="344"/>
                </a:cubicBezTo>
                <a:close/>
                <a:moveTo>
                  <a:pt x="259" y="359"/>
                </a:moveTo>
                <a:cubicBezTo>
                  <a:pt x="260" y="361"/>
                  <a:pt x="263" y="360"/>
                  <a:pt x="264" y="358"/>
                </a:cubicBezTo>
                <a:cubicBezTo>
                  <a:pt x="266" y="355"/>
                  <a:pt x="264" y="356"/>
                  <a:pt x="270" y="353"/>
                </a:cubicBezTo>
                <a:cubicBezTo>
                  <a:pt x="261" y="363"/>
                  <a:pt x="262" y="361"/>
                  <a:pt x="254" y="365"/>
                </a:cubicBezTo>
                <a:cubicBezTo>
                  <a:pt x="255" y="359"/>
                  <a:pt x="252" y="361"/>
                  <a:pt x="259" y="359"/>
                </a:cubicBezTo>
                <a:close/>
                <a:moveTo>
                  <a:pt x="263" y="370"/>
                </a:moveTo>
                <a:cubicBezTo>
                  <a:pt x="272" y="362"/>
                  <a:pt x="279" y="354"/>
                  <a:pt x="287" y="345"/>
                </a:cubicBezTo>
                <a:cubicBezTo>
                  <a:pt x="293" y="343"/>
                  <a:pt x="292" y="343"/>
                  <a:pt x="308" y="334"/>
                </a:cubicBezTo>
                <a:cubicBezTo>
                  <a:pt x="297" y="350"/>
                  <a:pt x="284" y="362"/>
                  <a:pt x="263" y="370"/>
                </a:cubicBezTo>
                <a:close/>
                <a:moveTo>
                  <a:pt x="307" y="262"/>
                </a:moveTo>
                <a:cubicBezTo>
                  <a:pt x="309" y="255"/>
                  <a:pt x="308" y="256"/>
                  <a:pt x="310" y="256"/>
                </a:cubicBezTo>
                <a:cubicBezTo>
                  <a:pt x="308" y="263"/>
                  <a:pt x="309" y="261"/>
                  <a:pt x="307" y="262"/>
                </a:cubicBezTo>
                <a:close/>
                <a:moveTo>
                  <a:pt x="312" y="326"/>
                </a:moveTo>
                <a:cubicBezTo>
                  <a:pt x="307" y="326"/>
                  <a:pt x="308" y="328"/>
                  <a:pt x="312" y="326"/>
                </a:cubicBezTo>
                <a:cubicBezTo>
                  <a:pt x="315" y="324"/>
                  <a:pt x="315" y="321"/>
                  <a:pt x="312" y="326"/>
                </a:cubicBezTo>
                <a:close/>
                <a:moveTo>
                  <a:pt x="314" y="313"/>
                </a:moveTo>
                <a:cubicBezTo>
                  <a:pt x="314" y="313"/>
                  <a:pt x="314" y="314"/>
                  <a:pt x="321" y="299"/>
                </a:cubicBezTo>
                <a:cubicBezTo>
                  <a:pt x="323" y="298"/>
                  <a:pt x="324" y="297"/>
                  <a:pt x="325" y="296"/>
                </a:cubicBezTo>
                <a:cubicBezTo>
                  <a:pt x="324" y="302"/>
                  <a:pt x="320" y="307"/>
                  <a:pt x="314" y="313"/>
                </a:cubicBezTo>
                <a:close/>
                <a:moveTo>
                  <a:pt x="324" y="271"/>
                </a:moveTo>
                <a:cubicBezTo>
                  <a:pt x="316" y="272"/>
                  <a:pt x="315" y="274"/>
                  <a:pt x="326" y="267"/>
                </a:cubicBezTo>
                <a:cubicBezTo>
                  <a:pt x="325" y="268"/>
                  <a:pt x="325" y="270"/>
                  <a:pt x="324" y="271"/>
                </a:cubicBezTo>
                <a:close/>
                <a:moveTo>
                  <a:pt x="328" y="283"/>
                </a:moveTo>
                <a:cubicBezTo>
                  <a:pt x="330" y="279"/>
                  <a:pt x="330" y="279"/>
                  <a:pt x="330" y="279"/>
                </a:cubicBezTo>
                <a:cubicBezTo>
                  <a:pt x="329" y="283"/>
                  <a:pt x="328" y="283"/>
                  <a:pt x="328" y="283"/>
                </a:cubicBezTo>
                <a:close/>
                <a:moveTo>
                  <a:pt x="328" y="261"/>
                </a:moveTo>
                <a:cubicBezTo>
                  <a:pt x="326" y="256"/>
                  <a:pt x="322" y="259"/>
                  <a:pt x="316" y="260"/>
                </a:cubicBezTo>
                <a:cubicBezTo>
                  <a:pt x="317" y="257"/>
                  <a:pt x="317" y="254"/>
                  <a:pt x="318" y="252"/>
                </a:cubicBezTo>
                <a:cubicBezTo>
                  <a:pt x="336" y="243"/>
                  <a:pt x="334" y="240"/>
                  <a:pt x="328" y="261"/>
                </a:cubicBezTo>
                <a:close/>
                <a:moveTo>
                  <a:pt x="320" y="241"/>
                </a:moveTo>
                <a:cubicBezTo>
                  <a:pt x="321" y="233"/>
                  <a:pt x="317" y="234"/>
                  <a:pt x="338" y="227"/>
                </a:cubicBezTo>
                <a:cubicBezTo>
                  <a:pt x="335" y="236"/>
                  <a:pt x="338" y="233"/>
                  <a:pt x="320" y="241"/>
                </a:cubicBezTo>
                <a:close/>
                <a:moveTo>
                  <a:pt x="323" y="224"/>
                </a:moveTo>
                <a:cubicBezTo>
                  <a:pt x="324" y="218"/>
                  <a:pt x="321" y="222"/>
                  <a:pt x="343" y="210"/>
                </a:cubicBezTo>
                <a:cubicBezTo>
                  <a:pt x="340" y="221"/>
                  <a:pt x="344" y="216"/>
                  <a:pt x="323" y="224"/>
                </a:cubicBezTo>
                <a:close/>
                <a:moveTo>
                  <a:pt x="344" y="251"/>
                </a:moveTo>
                <a:cubicBezTo>
                  <a:pt x="347" y="236"/>
                  <a:pt x="348" y="237"/>
                  <a:pt x="348" y="237"/>
                </a:cubicBezTo>
                <a:cubicBezTo>
                  <a:pt x="348" y="239"/>
                  <a:pt x="346" y="247"/>
                  <a:pt x="344" y="251"/>
                </a:cubicBezTo>
                <a:close/>
                <a:moveTo>
                  <a:pt x="354" y="169"/>
                </a:moveTo>
                <a:cubicBezTo>
                  <a:pt x="353" y="157"/>
                  <a:pt x="354" y="162"/>
                  <a:pt x="354" y="169"/>
                </a:cubicBezTo>
                <a:close/>
                <a:moveTo>
                  <a:pt x="355" y="184"/>
                </a:moveTo>
                <a:cubicBezTo>
                  <a:pt x="353" y="184"/>
                  <a:pt x="353" y="185"/>
                  <a:pt x="353" y="183"/>
                </a:cubicBezTo>
                <a:cubicBezTo>
                  <a:pt x="355" y="182"/>
                  <a:pt x="355" y="182"/>
                  <a:pt x="355" y="182"/>
                </a:cubicBezTo>
                <a:lnTo>
                  <a:pt x="355" y="184"/>
                </a:ln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4" name="Freeform 161"/>
          <p:cNvSpPr>
            <a:spLocks noEditPoints="1"/>
          </p:cNvSpPr>
          <p:nvPr>
            <p:custDataLst>
              <p:tags r:id="rId29"/>
            </p:custDataLst>
          </p:nvPr>
        </p:nvSpPr>
        <p:spPr bwMode="auto">
          <a:xfrm>
            <a:off x="1279843" y="4215130"/>
            <a:ext cx="261620" cy="273685"/>
          </a:xfrm>
          <a:custGeom>
            <a:avLst/>
            <a:gdLst>
              <a:gd name="T0" fmla="*/ 355 w 397"/>
              <a:gd name="T1" fmla="*/ 109 h 415"/>
              <a:gd name="T2" fmla="*/ 197 w 397"/>
              <a:gd name="T3" fmla="*/ 410 h 415"/>
              <a:gd name="T4" fmla="*/ 261 w 397"/>
              <a:gd name="T5" fmla="*/ 40 h 415"/>
              <a:gd name="T6" fmla="*/ 241 w 397"/>
              <a:gd name="T7" fmla="*/ 44 h 415"/>
              <a:gd name="T8" fmla="*/ 165 w 397"/>
              <a:gd name="T9" fmla="*/ 45 h 415"/>
              <a:gd name="T10" fmla="*/ 105 w 397"/>
              <a:gd name="T11" fmla="*/ 64 h 415"/>
              <a:gd name="T12" fmla="*/ 79 w 397"/>
              <a:gd name="T13" fmla="*/ 109 h 415"/>
              <a:gd name="T14" fmla="*/ 117 w 397"/>
              <a:gd name="T15" fmla="*/ 325 h 415"/>
              <a:gd name="T16" fmla="*/ 125 w 397"/>
              <a:gd name="T17" fmla="*/ 340 h 415"/>
              <a:gd name="T18" fmla="*/ 150 w 397"/>
              <a:gd name="T19" fmla="*/ 365 h 415"/>
              <a:gd name="T20" fmla="*/ 136 w 397"/>
              <a:gd name="T21" fmla="*/ 350 h 415"/>
              <a:gd name="T22" fmla="*/ 130 w 397"/>
              <a:gd name="T23" fmla="*/ 337 h 415"/>
              <a:gd name="T24" fmla="*/ 109 w 397"/>
              <a:gd name="T25" fmla="*/ 337 h 415"/>
              <a:gd name="T26" fmla="*/ 101 w 397"/>
              <a:gd name="T27" fmla="*/ 326 h 415"/>
              <a:gd name="T28" fmla="*/ 94 w 397"/>
              <a:gd name="T29" fmla="*/ 315 h 415"/>
              <a:gd name="T30" fmla="*/ 99 w 397"/>
              <a:gd name="T31" fmla="*/ 342 h 415"/>
              <a:gd name="T32" fmla="*/ 87 w 397"/>
              <a:gd name="T33" fmla="*/ 329 h 415"/>
              <a:gd name="T34" fmla="*/ 85 w 397"/>
              <a:gd name="T35" fmla="*/ 297 h 415"/>
              <a:gd name="T36" fmla="*/ 76 w 397"/>
              <a:gd name="T37" fmla="*/ 287 h 415"/>
              <a:gd name="T38" fmla="*/ 74 w 397"/>
              <a:gd name="T39" fmla="*/ 312 h 415"/>
              <a:gd name="T40" fmla="*/ 64 w 397"/>
              <a:gd name="T41" fmla="*/ 162 h 415"/>
              <a:gd name="T42" fmla="*/ 70 w 397"/>
              <a:gd name="T43" fmla="*/ 153 h 415"/>
              <a:gd name="T44" fmla="*/ 67 w 397"/>
              <a:gd name="T45" fmla="*/ 253 h 415"/>
              <a:gd name="T46" fmla="*/ 58 w 397"/>
              <a:gd name="T47" fmla="*/ 189 h 415"/>
              <a:gd name="T48" fmla="*/ 60 w 397"/>
              <a:gd name="T49" fmla="*/ 211 h 415"/>
              <a:gd name="T50" fmla="*/ 68 w 397"/>
              <a:gd name="T51" fmla="*/ 258 h 415"/>
              <a:gd name="T52" fmla="*/ 75 w 397"/>
              <a:gd name="T53" fmla="*/ 298 h 415"/>
              <a:gd name="T54" fmla="*/ 70 w 397"/>
              <a:gd name="T55" fmla="*/ 296 h 415"/>
              <a:gd name="T56" fmla="*/ 75 w 397"/>
              <a:gd name="T57" fmla="*/ 206 h 415"/>
              <a:gd name="T58" fmla="*/ 92 w 397"/>
              <a:gd name="T59" fmla="*/ 172 h 415"/>
              <a:gd name="T60" fmla="*/ 87 w 397"/>
              <a:gd name="T61" fmla="*/ 150 h 415"/>
              <a:gd name="T62" fmla="*/ 93 w 397"/>
              <a:gd name="T63" fmla="*/ 110 h 415"/>
              <a:gd name="T64" fmla="*/ 80 w 397"/>
              <a:gd name="T65" fmla="*/ 123 h 415"/>
              <a:gd name="T66" fmla="*/ 49 w 397"/>
              <a:gd name="T67" fmla="*/ 197 h 415"/>
              <a:gd name="T68" fmla="*/ 33 w 397"/>
              <a:gd name="T69" fmla="*/ 209 h 415"/>
              <a:gd name="T70" fmla="*/ 57 w 397"/>
              <a:gd name="T71" fmla="*/ 314 h 415"/>
              <a:gd name="T72" fmla="*/ 138 w 397"/>
              <a:gd name="T73" fmla="*/ 374 h 415"/>
              <a:gd name="T74" fmla="*/ 158 w 397"/>
              <a:gd name="T75" fmla="*/ 389 h 415"/>
              <a:gd name="T76" fmla="*/ 164 w 397"/>
              <a:gd name="T77" fmla="*/ 355 h 415"/>
              <a:gd name="T78" fmla="*/ 167 w 397"/>
              <a:gd name="T79" fmla="*/ 396 h 415"/>
              <a:gd name="T80" fmla="*/ 204 w 397"/>
              <a:gd name="T81" fmla="*/ 347 h 415"/>
              <a:gd name="T82" fmla="*/ 190 w 397"/>
              <a:gd name="T83" fmla="*/ 374 h 415"/>
              <a:gd name="T84" fmla="*/ 201 w 397"/>
              <a:gd name="T85" fmla="*/ 398 h 415"/>
              <a:gd name="T86" fmla="*/ 208 w 397"/>
              <a:gd name="T87" fmla="*/ 377 h 415"/>
              <a:gd name="T88" fmla="*/ 215 w 397"/>
              <a:gd name="T89" fmla="*/ 368 h 415"/>
              <a:gd name="T90" fmla="*/ 292 w 397"/>
              <a:gd name="T91" fmla="*/ 326 h 415"/>
              <a:gd name="T92" fmla="*/ 282 w 397"/>
              <a:gd name="T93" fmla="*/ 346 h 415"/>
              <a:gd name="T94" fmla="*/ 245 w 397"/>
              <a:gd name="T95" fmla="*/ 392 h 415"/>
              <a:gd name="T96" fmla="*/ 295 w 397"/>
              <a:gd name="T97" fmla="*/ 373 h 415"/>
              <a:gd name="T98" fmla="*/ 306 w 397"/>
              <a:gd name="T99" fmla="*/ 357 h 415"/>
              <a:gd name="T100" fmla="*/ 371 w 397"/>
              <a:gd name="T101" fmla="*/ 269 h 415"/>
              <a:gd name="T102" fmla="*/ 297 w 397"/>
              <a:gd name="T103" fmla="*/ 323 h 415"/>
              <a:gd name="T104" fmla="*/ 252 w 397"/>
              <a:gd name="T105" fmla="*/ 317 h 415"/>
              <a:gd name="T106" fmla="*/ 149 w 397"/>
              <a:gd name="T107" fmla="*/ 340 h 415"/>
              <a:gd name="T108" fmla="*/ 113 w 397"/>
              <a:gd name="T109" fmla="*/ 320 h 415"/>
              <a:gd name="T110" fmla="*/ 117 w 397"/>
              <a:gd name="T111" fmla="*/ 278 h 415"/>
              <a:gd name="T112" fmla="*/ 71 w 397"/>
              <a:gd name="T113" fmla="*/ 251 h 415"/>
              <a:gd name="T114" fmla="*/ 121 w 397"/>
              <a:gd name="T115" fmla="*/ 134 h 415"/>
              <a:gd name="T116" fmla="*/ 97 w 397"/>
              <a:gd name="T117" fmla="*/ 124 h 415"/>
              <a:gd name="T118" fmla="*/ 188 w 397"/>
              <a:gd name="T119" fmla="*/ 43 h 415"/>
              <a:gd name="T120" fmla="*/ 315 w 397"/>
              <a:gd name="T121" fmla="*/ 329 h 415"/>
              <a:gd name="T122" fmla="*/ 379 w 397"/>
              <a:gd name="T123" fmla="*/ 2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7" h="415">
                <a:moveTo>
                  <a:pt x="386" y="211"/>
                </a:moveTo>
                <a:cubicBezTo>
                  <a:pt x="377" y="244"/>
                  <a:pt x="397" y="180"/>
                  <a:pt x="374" y="131"/>
                </a:cubicBezTo>
                <a:cubicBezTo>
                  <a:pt x="364" y="127"/>
                  <a:pt x="378" y="135"/>
                  <a:pt x="381" y="176"/>
                </a:cubicBezTo>
                <a:cubicBezTo>
                  <a:pt x="372" y="146"/>
                  <a:pt x="371" y="153"/>
                  <a:pt x="375" y="147"/>
                </a:cubicBezTo>
                <a:cubicBezTo>
                  <a:pt x="371" y="126"/>
                  <a:pt x="359" y="116"/>
                  <a:pt x="368" y="123"/>
                </a:cubicBezTo>
                <a:cubicBezTo>
                  <a:pt x="370" y="125"/>
                  <a:pt x="373" y="122"/>
                  <a:pt x="370" y="120"/>
                </a:cubicBezTo>
                <a:cubicBezTo>
                  <a:pt x="366" y="116"/>
                  <a:pt x="360" y="112"/>
                  <a:pt x="355" y="109"/>
                </a:cubicBezTo>
                <a:cubicBezTo>
                  <a:pt x="351" y="104"/>
                  <a:pt x="338" y="73"/>
                  <a:pt x="320" y="66"/>
                </a:cubicBezTo>
                <a:cubicBezTo>
                  <a:pt x="295" y="44"/>
                  <a:pt x="269" y="33"/>
                  <a:pt x="240" y="31"/>
                </a:cubicBezTo>
                <a:cubicBezTo>
                  <a:pt x="133" y="0"/>
                  <a:pt x="42" y="90"/>
                  <a:pt x="39" y="179"/>
                </a:cubicBezTo>
                <a:cubicBezTo>
                  <a:pt x="0" y="236"/>
                  <a:pt x="58" y="388"/>
                  <a:pt x="167" y="400"/>
                </a:cubicBezTo>
                <a:cubicBezTo>
                  <a:pt x="170" y="401"/>
                  <a:pt x="170" y="401"/>
                  <a:pt x="170" y="401"/>
                </a:cubicBezTo>
                <a:cubicBezTo>
                  <a:pt x="173" y="404"/>
                  <a:pt x="173" y="404"/>
                  <a:pt x="173" y="404"/>
                </a:cubicBezTo>
                <a:cubicBezTo>
                  <a:pt x="204" y="408"/>
                  <a:pt x="193" y="405"/>
                  <a:pt x="197" y="410"/>
                </a:cubicBezTo>
                <a:cubicBezTo>
                  <a:pt x="199" y="413"/>
                  <a:pt x="206" y="410"/>
                  <a:pt x="209" y="408"/>
                </a:cubicBezTo>
                <a:cubicBezTo>
                  <a:pt x="209" y="415"/>
                  <a:pt x="238" y="408"/>
                  <a:pt x="245" y="406"/>
                </a:cubicBezTo>
                <a:cubicBezTo>
                  <a:pt x="294" y="399"/>
                  <a:pt x="297" y="377"/>
                  <a:pt x="304" y="373"/>
                </a:cubicBezTo>
                <a:cubicBezTo>
                  <a:pt x="306" y="385"/>
                  <a:pt x="360" y="329"/>
                  <a:pt x="356" y="322"/>
                </a:cubicBezTo>
                <a:cubicBezTo>
                  <a:pt x="366" y="305"/>
                  <a:pt x="395" y="225"/>
                  <a:pt x="390" y="211"/>
                </a:cubicBezTo>
                <a:cubicBezTo>
                  <a:pt x="389" y="209"/>
                  <a:pt x="386" y="211"/>
                  <a:pt x="386" y="211"/>
                </a:cubicBezTo>
                <a:close/>
                <a:moveTo>
                  <a:pt x="261" y="40"/>
                </a:moveTo>
                <a:cubicBezTo>
                  <a:pt x="283" y="46"/>
                  <a:pt x="297" y="55"/>
                  <a:pt x="311" y="66"/>
                </a:cubicBezTo>
                <a:cubicBezTo>
                  <a:pt x="309" y="68"/>
                  <a:pt x="311" y="70"/>
                  <a:pt x="313" y="70"/>
                </a:cubicBezTo>
                <a:cubicBezTo>
                  <a:pt x="318" y="69"/>
                  <a:pt x="332" y="86"/>
                  <a:pt x="335" y="90"/>
                </a:cubicBezTo>
                <a:cubicBezTo>
                  <a:pt x="309" y="70"/>
                  <a:pt x="252" y="38"/>
                  <a:pt x="261" y="40"/>
                </a:cubicBezTo>
                <a:close/>
                <a:moveTo>
                  <a:pt x="259" y="45"/>
                </a:moveTo>
                <a:cubicBezTo>
                  <a:pt x="252" y="43"/>
                  <a:pt x="245" y="42"/>
                  <a:pt x="243" y="42"/>
                </a:cubicBezTo>
                <a:cubicBezTo>
                  <a:pt x="241" y="44"/>
                  <a:pt x="241" y="44"/>
                  <a:pt x="241" y="44"/>
                </a:cubicBezTo>
                <a:cubicBezTo>
                  <a:pt x="231" y="38"/>
                  <a:pt x="235" y="40"/>
                  <a:pt x="228" y="36"/>
                </a:cubicBezTo>
                <a:cubicBezTo>
                  <a:pt x="249" y="36"/>
                  <a:pt x="251" y="38"/>
                  <a:pt x="259" y="45"/>
                </a:cubicBezTo>
                <a:close/>
                <a:moveTo>
                  <a:pt x="189" y="31"/>
                </a:moveTo>
                <a:cubicBezTo>
                  <a:pt x="184" y="32"/>
                  <a:pt x="184" y="31"/>
                  <a:pt x="184" y="31"/>
                </a:cubicBezTo>
                <a:lnTo>
                  <a:pt x="189" y="31"/>
                </a:lnTo>
                <a:close/>
                <a:moveTo>
                  <a:pt x="209" y="32"/>
                </a:moveTo>
                <a:cubicBezTo>
                  <a:pt x="211" y="33"/>
                  <a:pt x="192" y="34"/>
                  <a:pt x="165" y="45"/>
                </a:cubicBezTo>
                <a:cubicBezTo>
                  <a:pt x="81" y="83"/>
                  <a:pt x="184" y="25"/>
                  <a:pt x="209" y="32"/>
                </a:cubicBezTo>
                <a:close/>
                <a:moveTo>
                  <a:pt x="185" y="47"/>
                </a:moveTo>
                <a:cubicBezTo>
                  <a:pt x="152" y="64"/>
                  <a:pt x="128" y="69"/>
                  <a:pt x="99" y="99"/>
                </a:cubicBezTo>
                <a:cubicBezTo>
                  <a:pt x="110" y="84"/>
                  <a:pt x="149" y="52"/>
                  <a:pt x="185" y="47"/>
                </a:cubicBezTo>
                <a:close/>
                <a:moveTo>
                  <a:pt x="170" y="35"/>
                </a:moveTo>
                <a:cubicBezTo>
                  <a:pt x="153" y="41"/>
                  <a:pt x="136" y="49"/>
                  <a:pt x="122" y="60"/>
                </a:cubicBezTo>
                <a:cubicBezTo>
                  <a:pt x="116" y="61"/>
                  <a:pt x="110" y="62"/>
                  <a:pt x="105" y="64"/>
                </a:cubicBezTo>
                <a:cubicBezTo>
                  <a:pt x="121" y="48"/>
                  <a:pt x="142" y="38"/>
                  <a:pt x="170" y="35"/>
                </a:cubicBezTo>
                <a:close/>
                <a:moveTo>
                  <a:pt x="84" y="92"/>
                </a:moveTo>
                <a:cubicBezTo>
                  <a:pt x="90" y="81"/>
                  <a:pt x="94" y="73"/>
                  <a:pt x="114" y="67"/>
                </a:cubicBezTo>
                <a:cubicBezTo>
                  <a:pt x="84" y="88"/>
                  <a:pt x="74" y="110"/>
                  <a:pt x="84" y="92"/>
                </a:cubicBezTo>
                <a:close/>
                <a:moveTo>
                  <a:pt x="114" y="74"/>
                </a:moveTo>
                <a:cubicBezTo>
                  <a:pt x="101" y="86"/>
                  <a:pt x="110" y="78"/>
                  <a:pt x="87" y="103"/>
                </a:cubicBezTo>
                <a:cubicBezTo>
                  <a:pt x="82" y="106"/>
                  <a:pt x="80" y="108"/>
                  <a:pt x="79" y="109"/>
                </a:cubicBezTo>
                <a:cubicBezTo>
                  <a:pt x="88" y="96"/>
                  <a:pt x="96" y="87"/>
                  <a:pt x="114" y="74"/>
                </a:cubicBezTo>
                <a:close/>
                <a:moveTo>
                  <a:pt x="119" y="344"/>
                </a:moveTo>
                <a:cubicBezTo>
                  <a:pt x="117" y="345"/>
                  <a:pt x="117" y="346"/>
                  <a:pt x="117" y="346"/>
                </a:cubicBezTo>
                <a:cubicBezTo>
                  <a:pt x="115" y="344"/>
                  <a:pt x="113" y="342"/>
                  <a:pt x="111" y="340"/>
                </a:cubicBezTo>
                <a:cubicBezTo>
                  <a:pt x="116" y="338"/>
                  <a:pt x="113" y="337"/>
                  <a:pt x="119" y="344"/>
                </a:cubicBezTo>
                <a:close/>
                <a:moveTo>
                  <a:pt x="115" y="322"/>
                </a:moveTo>
                <a:cubicBezTo>
                  <a:pt x="147" y="301"/>
                  <a:pt x="176" y="276"/>
                  <a:pt x="117" y="325"/>
                </a:cubicBezTo>
                <a:lnTo>
                  <a:pt x="115" y="322"/>
                </a:lnTo>
                <a:close/>
                <a:moveTo>
                  <a:pt x="139" y="360"/>
                </a:moveTo>
                <a:cubicBezTo>
                  <a:pt x="136" y="362"/>
                  <a:pt x="136" y="361"/>
                  <a:pt x="136" y="361"/>
                </a:cubicBezTo>
                <a:cubicBezTo>
                  <a:pt x="130" y="358"/>
                  <a:pt x="123" y="353"/>
                  <a:pt x="119" y="349"/>
                </a:cubicBezTo>
                <a:cubicBezTo>
                  <a:pt x="126" y="346"/>
                  <a:pt x="121" y="349"/>
                  <a:pt x="139" y="360"/>
                </a:cubicBezTo>
                <a:close/>
                <a:moveTo>
                  <a:pt x="120" y="335"/>
                </a:moveTo>
                <a:cubicBezTo>
                  <a:pt x="126" y="340"/>
                  <a:pt x="126" y="339"/>
                  <a:pt x="125" y="340"/>
                </a:cubicBezTo>
                <a:cubicBezTo>
                  <a:pt x="123" y="339"/>
                  <a:pt x="121" y="337"/>
                  <a:pt x="120" y="335"/>
                </a:cubicBezTo>
                <a:close/>
                <a:moveTo>
                  <a:pt x="154" y="373"/>
                </a:moveTo>
                <a:cubicBezTo>
                  <a:pt x="153" y="375"/>
                  <a:pt x="153" y="375"/>
                  <a:pt x="153" y="375"/>
                </a:cubicBezTo>
                <a:cubicBezTo>
                  <a:pt x="150" y="373"/>
                  <a:pt x="151" y="373"/>
                  <a:pt x="151" y="373"/>
                </a:cubicBezTo>
                <a:lnTo>
                  <a:pt x="154" y="373"/>
                </a:lnTo>
                <a:close/>
                <a:moveTo>
                  <a:pt x="147" y="366"/>
                </a:moveTo>
                <a:cubicBezTo>
                  <a:pt x="149" y="364"/>
                  <a:pt x="150" y="365"/>
                  <a:pt x="150" y="365"/>
                </a:cubicBezTo>
                <a:cubicBezTo>
                  <a:pt x="155" y="367"/>
                  <a:pt x="154" y="367"/>
                  <a:pt x="147" y="366"/>
                </a:cubicBezTo>
                <a:close/>
                <a:moveTo>
                  <a:pt x="149" y="351"/>
                </a:moveTo>
                <a:cubicBezTo>
                  <a:pt x="148" y="350"/>
                  <a:pt x="146" y="348"/>
                  <a:pt x="144" y="347"/>
                </a:cubicBezTo>
                <a:cubicBezTo>
                  <a:pt x="159" y="340"/>
                  <a:pt x="159" y="335"/>
                  <a:pt x="149" y="351"/>
                </a:cubicBezTo>
                <a:close/>
                <a:moveTo>
                  <a:pt x="136" y="350"/>
                </a:moveTo>
                <a:cubicBezTo>
                  <a:pt x="138" y="350"/>
                  <a:pt x="138" y="350"/>
                  <a:pt x="138" y="350"/>
                </a:cubicBezTo>
                <a:cubicBezTo>
                  <a:pt x="150" y="358"/>
                  <a:pt x="145" y="357"/>
                  <a:pt x="136" y="350"/>
                </a:cubicBezTo>
                <a:close/>
                <a:moveTo>
                  <a:pt x="142" y="364"/>
                </a:moveTo>
                <a:cubicBezTo>
                  <a:pt x="142" y="364"/>
                  <a:pt x="142" y="364"/>
                  <a:pt x="142" y="364"/>
                </a:cubicBezTo>
                <a:close/>
                <a:moveTo>
                  <a:pt x="139" y="343"/>
                </a:moveTo>
                <a:cubicBezTo>
                  <a:pt x="137" y="342"/>
                  <a:pt x="136" y="341"/>
                  <a:pt x="135" y="340"/>
                </a:cubicBezTo>
                <a:cubicBezTo>
                  <a:pt x="153" y="329"/>
                  <a:pt x="169" y="315"/>
                  <a:pt x="186" y="306"/>
                </a:cubicBezTo>
                <a:cubicBezTo>
                  <a:pt x="172" y="320"/>
                  <a:pt x="154" y="330"/>
                  <a:pt x="139" y="343"/>
                </a:cubicBezTo>
                <a:close/>
                <a:moveTo>
                  <a:pt x="130" y="337"/>
                </a:moveTo>
                <a:cubicBezTo>
                  <a:pt x="129" y="335"/>
                  <a:pt x="128" y="334"/>
                  <a:pt x="126" y="332"/>
                </a:cubicBezTo>
                <a:cubicBezTo>
                  <a:pt x="145" y="321"/>
                  <a:pt x="158" y="310"/>
                  <a:pt x="176" y="299"/>
                </a:cubicBezTo>
                <a:cubicBezTo>
                  <a:pt x="164" y="314"/>
                  <a:pt x="146" y="326"/>
                  <a:pt x="130" y="337"/>
                </a:cubicBezTo>
                <a:close/>
                <a:moveTo>
                  <a:pt x="133" y="348"/>
                </a:moveTo>
                <a:cubicBezTo>
                  <a:pt x="131" y="347"/>
                  <a:pt x="130" y="346"/>
                  <a:pt x="128" y="344"/>
                </a:cubicBezTo>
                <a:cubicBezTo>
                  <a:pt x="135" y="350"/>
                  <a:pt x="134" y="346"/>
                  <a:pt x="133" y="348"/>
                </a:cubicBezTo>
                <a:close/>
                <a:moveTo>
                  <a:pt x="109" y="337"/>
                </a:moveTo>
                <a:cubicBezTo>
                  <a:pt x="109" y="337"/>
                  <a:pt x="110" y="336"/>
                  <a:pt x="112" y="335"/>
                </a:cubicBezTo>
                <a:cubicBezTo>
                  <a:pt x="110" y="336"/>
                  <a:pt x="109" y="337"/>
                  <a:pt x="109" y="337"/>
                </a:cubicBezTo>
                <a:close/>
                <a:moveTo>
                  <a:pt x="106" y="334"/>
                </a:moveTo>
                <a:cubicBezTo>
                  <a:pt x="105" y="333"/>
                  <a:pt x="104" y="331"/>
                  <a:pt x="103" y="330"/>
                </a:cubicBezTo>
                <a:cubicBezTo>
                  <a:pt x="108" y="327"/>
                  <a:pt x="107" y="326"/>
                  <a:pt x="109" y="330"/>
                </a:cubicBezTo>
                <a:cubicBezTo>
                  <a:pt x="109" y="330"/>
                  <a:pt x="110" y="331"/>
                  <a:pt x="106" y="334"/>
                </a:cubicBezTo>
                <a:close/>
                <a:moveTo>
                  <a:pt x="101" y="326"/>
                </a:moveTo>
                <a:cubicBezTo>
                  <a:pt x="102" y="325"/>
                  <a:pt x="103" y="324"/>
                  <a:pt x="105" y="323"/>
                </a:cubicBezTo>
                <a:cubicBezTo>
                  <a:pt x="106" y="324"/>
                  <a:pt x="106" y="324"/>
                  <a:pt x="101" y="326"/>
                </a:cubicBezTo>
                <a:close/>
                <a:moveTo>
                  <a:pt x="97" y="319"/>
                </a:moveTo>
                <a:cubicBezTo>
                  <a:pt x="98" y="318"/>
                  <a:pt x="99" y="316"/>
                  <a:pt x="101" y="314"/>
                </a:cubicBezTo>
                <a:cubicBezTo>
                  <a:pt x="101" y="317"/>
                  <a:pt x="101" y="317"/>
                  <a:pt x="101" y="317"/>
                </a:cubicBezTo>
                <a:cubicBezTo>
                  <a:pt x="98" y="319"/>
                  <a:pt x="100" y="317"/>
                  <a:pt x="97" y="319"/>
                </a:cubicBezTo>
                <a:close/>
                <a:moveTo>
                  <a:pt x="94" y="315"/>
                </a:moveTo>
                <a:cubicBezTo>
                  <a:pt x="106" y="304"/>
                  <a:pt x="117" y="291"/>
                  <a:pt x="131" y="281"/>
                </a:cubicBezTo>
                <a:cubicBezTo>
                  <a:pt x="120" y="292"/>
                  <a:pt x="106" y="304"/>
                  <a:pt x="94" y="315"/>
                </a:cubicBezTo>
                <a:close/>
                <a:moveTo>
                  <a:pt x="97" y="336"/>
                </a:moveTo>
                <a:cubicBezTo>
                  <a:pt x="94" y="334"/>
                  <a:pt x="94" y="334"/>
                  <a:pt x="94" y="334"/>
                </a:cubicBezTo>
                <a:cubicBezTo>
                  <a:pt x="96" y="333"/>
                  <a:pt x="96" y="333"/>
                  <a:pt x="96" y="333"/>
                </a:cubicBezTo>
                <a:cubicBezTo>
                  <a:pt x="98" y="335"/>
                  <a:pt x="99" y="337"/>
                  <a:pt x="101" y="339"/>
                </a:cubicBezTo>
                <a:cubicBezTo>
                  <a:pt x="99" y="342"/>
                  <a:pt x="99" y="342"/>
                  <a:pt x="99" y="342"/>
                </a:cubicBezTo>
                <a:cubicBezTo>
                  <a:pt x="100" y="344"/>
                  <a:pt x="103" y="343"/>
                  <a:pt x="103" y="343"/>
                </a:cubicBezTo>
                <a:cubicBezTo>
                  <a:pt x="113" y="354"/>
                  <a:pt x="119" y="358"/>
                  <a:pt x="120" y="359"/>
                </a:cubicBezTo>
                <a:cubicBezTo>
                  <a:pt x="109" y="357"/>
                  <a:pt x="99" y="350"/>
                  <a:pt x="90" y="342"/>
                </a:cubicBezTo>
                <a:cubicBezTo>
                  <a:pt x="94" y="343"/>
                  <a:pt x="94" y="343"/>
                  <a:pt x="94" y="343"/>
                </a:cubicBezTo>
                <a:cubicBezTo>
                  <a:pt x="99" y="345"/>
                  <a:pt x="102" y="338"/>
                  <a:pt x="97" y="336"/>
                </a:cubicBezTo>
                <a:close/>
                <a:moveTo>
                  <a:pt x="90" y="331"/>
                </a:moveTo>
                <a:cubicBezTo>
                  <a:pt x="87" y="329"/>
                  <a:pt x="87" y="329"/>
                  <a:pt x="87" y="329"/>
                </a:cubicBezTo>
                <a:cubicBezTo>
                  <a:pt x="88" y="328"/>
                  <a:pt x="90" y="327"/>
                  <a:pt x="92" y="326"/>
                </a:cubicBezTo>
                <a:cubicBezTo>
                  <a:pt x="94" y="329"/>
                  <a:pt x="94" y="327"/>
                  <a:pt x="90" y="331"/>
                </a:cubicBezTo>
                <a:close/>
                <a:moveTo>
                  <a:pt x="87" y="319"/>
                </a:moveTo>
                <a:cubicBezTo>
                  <a:pt x="89" y="322"/>
                  <a:pt x="88" y="320"/>
                  <a:pt x="84" y="326"/>
                </a:cubicBezTo>
                <a:cubicBezTo>
                  <a:pt x="80" y="321"/>
                  <a:pt x="80" y="323"/>
                  <a:pt x="84" y="317"/>
                </a:cubicBezTo>
                <a:cubicBezTo>
                  <a:pt x="84" y="319"/>
                  <a:pt x="87" y="319"/>
                  <a:pt x="87" y="319"/>
                </a:cubicBezTo>
                <a:close/>
                <a:moveTo>
                  <a:pt x="85" y="297"/>
                </a:moveTo>
                <a:cubicBezTo>
                  <a:pt x="117" y="276"/>
                  <a:pt x="110" y="280"/>
                  <a:pt x="88" y="303"/>
                </a:cubicBezTo>
                <a:cubicBezTo>
                  <a:pt x="87" y="301"/>
                  <a:pt x="86" y="299"/>
                  <a:pt x="85" y="297"/>
                </a:cubicBezTo>
                <a:close/>
                <a:moveTo>
                  <a:pt x="84" y="336"/>
                </a:moveTo>
                <a:cubicBezTo>
                  <a:pt x="82" y="335"/>
                  <a:pt x="82" y="335"/>
                  <a:pt x="82" y="335"/>
                </a:cubicBezTo>
                <a:lnTo>
                  <a:pt x="84" y="336"/>
                </a:lnTo>
                <a:close/>
                <a:moveTo>
                  <a:pt x="77" y="289"/>
                </a:moveTo>
                <a:cubicBezTo>
                  <a:pt x="76" y="287"/>
                  <a:pt x="76" y="287"/>
                  <a:pt x="76" y="287"/>
                </a:cubicBezTo>
                <a:lnTo>
                  <a:pt x="77" y="289"/>
                </a:lnTo>
                <a:close/>
                <a:moveTo>
                  <a:pt x="76" y="273"/>
                </a:moveTo>
                <a:cubicBezTo>
                  <a:pt x="115" y="244"/>
                  <a:pt x="116" y="254"/>
                  <a:pt x="81" y="286"/>
                </a:cubicBezTo>
                <a:cubicBezTo>
                  <a:pt x="79" y="281"/>
                  <a:pt x="78" y="277"/>
                  <a:pt x="76" y="273"/>
                </a:cubicBezTo>
                <a:close/>
                <a:moveTo>
                  <a:pt x="77" y="302"/>
                </a:moveTo>
                <a:cubicBezTo>
                  <a:pt x="83" y="315"/>
                  <a:pt x="84" y="307"/>
                  <a:pt x="78" y="318"/>
                </a:cubicBezTo>
                <a:cubicBezTo>
                  <a:pt x="73" y="311"/>
                  <a:pt x="68" y="302"/>
                  <a:pt x="74" y="312"/>
                </a:cubicBezTo>
                <a:cubicBezTo>
                  <a:pt x="76" y="315"/>
                  <a:pt x="80" y="311"/>
                  <a:pt x="78" y="308"/>
                </a:cubicBezTo>
                <a:cubicBezTo>
                  <a:pt x="77" y="307"/>
                  <a:pt x="76" y="305"/>
                  <a:pt x="75" y="304"/>
                </a:cubicBezTo>
                <a:lnTo>
                  <a:pt x="77" y="302"/>
                </a:lnTo>
                <a:close/>
                <a:moveTo>
                  <a:pt x="81" y="300"/>
                </a:moveTo>
                <a:cubicBezTo>
                  <a:pt x="83" y="304"/>
                  <a:pt x="83" y="304"/>
                  <a:pt x="83" y="304"/>
                </a:cubicBezTo>
                <a:lnTo>
                  <a:pt x="81" y="300"/>
                </a:lnTo>
                <a:close/>
                <a:moveTo>
                  <a:pt x="64" y="162"/>
                </a:moveTo>
                <a:cubicBezTo>
                  <a:pt x="67" y="165"/>
                  <a:pt x="67" y="165"/>
                  <a:pt x="67" y="165"/>
                </a:cubicBezTo>
                <a:cubicBezTo>
                  <a:pt x="64" y="178"/>
                  <a:pt x="68" y="170"/>
                  <a:pt x="59" y="181"/>
                </a:cubicBezTo>
                <a:cubicBezTo>
                  <a:pt x="60" y="175"/>
                  <a:pt x="61" y="168"/>
                  <a:pt x="62" y="162"/>
                </a:cubicBezTo>
                <a:lnTo>
                  <a:pt x="64" y="162"/>
                </a:lnTo>
                <a:close/>
                <a:moveTo>
                  <a:pt x="63" y="158"/>
                </a:moveTo>
                <a:cubicBezTo>
                  <a:pt x="64" y="155"/>
                  <a:pt x="65" y="151"/>
                  <a:pt x="68" y="139"/>
                </a:cubicBezTo>
                <a:cubicBezTo>
                  <a:pt x="77" y="138"/>
                  <a:pt x="75" y="133"/>
                  <a:pt x="70" y="153"/>
                </a:cubicBezTo>
                <a:cubicBezTo>
                  <a:pt x="69" y="155"/>
                  <a:pt x="67" y="157"/>
                  <a:pt x="66" y="158"/>
                </a:cubicBezTo>
                <a:lnTo>
                  <a:pt x="63" y="158"/>
                </a:lnTo>
                <a:close/>
                <a:moveTo>
                  <a:pt x="65" y="229"/>
                </a:moveTo>
                <a:cubicBezTo>
                  <a:pt x="66" y="223"/>
                  <a:pt x="64" y="219"/>
                  <a:pt x="65" y="213"/>
                </a:cubicBezTo>
                <a:cubicBezTo>
                  <a:pt x="73" y="208"/>
                  <a:pt x="66" y="210"/>
                  <a:pt x="65" y="229"/>
                </a:cubicBezTo>
                <a:close/>
                <a:moveTo>
                  <a:pt x="64" y="256"/>
                </a:moveTo>
                <a:cubicBezTo>
                  <a:pt x="64" y="256"/>
                  <a:pt x="66" y="254"/>
                  <a:pt x="67" y="253"/>
                </a:cubicBezTo>
                <a:cubicBezTo>
                  <a:pt x="67" y="253"/>
                  <a:pt x="69" y="253"/>
                  <a:pt x="64" y="256"/>
                </a:cubicBezTo>
                <a:close/>
                <a:moveTo>
                  <a:pt x="65" y="208"/>
                </a:moveTo>
                <a:cubicBezTo>
                  <a:pt x="66" y="205"/>
                  <a:pt x="65" y="206"/>
                  <a:pt x="73" y="197"/>
                </a:cubicBezTo>
                <a:cubicBezTo>
                  <a:pt x="71" y="206"/>
                  <a:pt x="72" y="203"/>
                  <a:pt x="65" y="208"/>
                </a:cubicBezTo>
                <a:close/>
                <a:moveTo>
                  <a:pt x="64" y="181"/>
                </a:moveTo>
                <a:cubicBezTo>
                  <a:pt x="63" y="188"/>
                  <a:pt x="64" y="187"/>
                  <a:pt x="57" y="191"/>
                </a:cubicBezTo>
                <a:cubicBezTo>
                  <a:pt x="57" y="191"/>
                  <a:pt x="57" y="192"/>
                  <a:pt x="58" y="189"/>
                </a:cubicBezTo>
                <a:cubicBezTo>
                  <a:pt x="60" y="187"/>
                  <a:pt x="62" y="184"/>
                  <a:pt x="64" y="181"/>
                </a:cubicBezTo>
                <a:close/>
                <a:moveTo>
                  <a:pt x="62" y="193"/>
                </a:moveTo>
                <a:cubicBezTo>
                  <a:pt x="60" y="209"/>
                  <a:pt x="62" y="202"/>
                  <a:pt x="55" y="212"/>
                </a:cubicBezTo>
                <a:cubicBezTo>
                  <a:pt x="57" y="192"/>
                  <a:pt x="55" y="197"/>
                  <a:pt x="62" y="193"/>
                </a:cubicBezTo>
                <a:close/>
                <a:moveTo>
                  <a:pt x="60" y="211"/>
                </a:moveTo>
                <a:cubicBezTo>
                  <a:pt x="59" y="213"/>
                  <a:pt x="59" y="213"/>
                  <a:pt x="59" y="213"/>
                </a:cubicBezTo>
                <a:lnTo>
                  <a:pt x="60" y="211"/>
                </a:lnTo>
                <a:close/>
                <a:moveTo>
                  <a:pt x="60" y="217"/>
                </a:moveTo>
                <a:cubicBezTo>
                  <a:pt x="59" y="240"/>
                  <a:pt x="61" y="233"/>
                  <a:pt x="55" y="240"/>
                </a:cubicBezTo>
                <a:cubicBezTo>
                  <a:pt x="53" y="218"/>
                  <a:pt x="52" y="222"/>
                  <a:pt x="60" y="217"/>
                </a:cubicBezTo>
                <a:close/>
                <a:moveTo>
                  <a:pt x="65" y="238"/>
                </a:moveTo>
                <a:cubicBezTo>
                  <a:pt x="66" y="253"/>
                  <a:pt x="69" y="244"/>
                  <a:pt x="57" y="259"/>
                </a:cubicBezTo>
                <a:cubicBezTo>
                  <a:pt x="54" y="245"/>
                  <a:pt x="53" y="249"/>
                  <a:pt x="65" y="238"/>
                </a:cubicBezTo>
                <a:close/>
                <a:moveTo>
                  <a:pt x="68" y="258"/>
                </a:moveTo>
                <a:cubicBezTo>
                  <a:pt x="71" y="269"/>
                  <a:pt x="73" y="263"/>
                  <a:pt x="61" y="276"/>
                </a:cubicBezTo>
                <a:cubicBezTo>
                  <a:pt x="57" y="263"/>
                  <a:pt x="57" y="267"/>
                  <a:pt x="68" y="258"/>
                </a:cubicBezTo>
                <a:close/>
                <a:moveTo>
                  <a:pt x="73" y="324"/>
                </a:moveTo>
                <a:cubicBezTo>
                  <a:pt x="69" y="319"/>
                  <a:pt x="66" y="315"/>
                  <a:pt x="63" y="310"/>
                </a:cubicBezTo>
                <a:cubicBezTo>
                  <a:pt x="66" y="309"/>
                  <a:pt x="62" y="309"/>
                  <a:pt x="73" y="324"/>
                </a:cubicBezTo>
                <a:close/>
                <a:moveTo>
                  <a:pt x="73" y="299"/>
                </a:moveTo>
                <a:cubicBezTo>
                  <a:pt x="73" y="299"/>
                  <a:pt x="74" y="298"/>
                  <a:pt x="75" y="298"/>
                </a:cubicBezTo>
                <a:cubicBezTo>
                  <a:pt x="74" y="298"/>
                  <a:pt x="73" y="299"/>
                  <a:pt x="73" y="299"/>
                </a:cubicBezTo>
                <a:close/>
                <a:moveTo>
                  <a:pt x="74" y="263"/>
                </a:moveTo>
                <a:cubicBezTo>
                  <a:pt x="73" y="260"/>
                  <a:pt x="73" y="258"/>
                  <a:pt x="72" y="256"/>
                </a:cubicBezTo>
                <a:cubicBezTo>
                  <a:pt x="98" y="237"/>
                  <a:pt x="94" y="241"/>
                  <a:pt x="74" y="263"/>
                </a:cubicBezTo>
                <a:close/>
                <a:moveTo>
                  <a:pt x="73" y="276"/>
                </a:moveTo>
                <a:cubicBezTo>
                  <a:pt x="73" y="279"/>
                  <a:pt x="67" y="273"/>
                  <a:pt x="73" y="293"/>
                </a:cubicBezTo>
                <a:cubicBezTo>
                  <a:pt x="72" y="294"/>
                  <a:pt x="71" y="295"/>
                  <a:pt x="70" y="296"/>
                </a:cubicBezTo>
                <a:cubicBezTo>
                  <a:pt x="61" y="281"/>
                  <a:pt x="62" y="285"/>
                  <a:pt x="73" y="276"/>
                </a:cubicBezTo>
                <a:close/>
                <a:moveTo>
                  <a:pt x="69" y="234"/>
                </a:moveTo>
                <a:cubicBezTo>
                  <a:pt x="94" y="212"/>
                  <a:pt x="112" y="205"/>
                  <a:pt x="70" y="244"/>
                </a:cubicBezTo>
                <a:cubicBezTo>
                  <a:pt x="70" y="241"/>
                  <a:pt x="70" y="238"/>
                  <a:pt x="69" y="234"/>
                </a:cubicBezTo>
                <a:close/>
                <a:moveTo>
                  <a:pt x="75" y="206"/>
                </a:moveTo>
                <a:cubicBezTo>
                  <a:pt x="106" y="183"/>
                  <a:pt x="97" y="199"/>
                  <a:pt x="71" y="223"/>
                </a:cubicBezTo>
                <a:cubicBezTo>
                  <a:pt x="72" y="216"/>
                  <a:pt x="73" y="212"/>
                  <a:pt x="75" y="206"/>
                </a:cubicBezTo>
                <a:close/>
                <a:moveTo>
                  <a:pt x="66" y="199"/>
                </a:moveTo>
                <a:cubicBezTo>
                  <a:pt x="68" y="187"/>
                  <a:pt x="66" y="190"/>
                  <a:pt x="78" y="181"/>
                </a:cubicBezTo>
                <a:cubicBezTo>
                  <a:pt x="74" y="193"/>
                  <a:pt x="77" y="188"/>
                  <a:pt x="66" y="199"/>
                </a:cubicBezTo>
                <a:close/>
                <a:moveTo>
                  <a:pt x="70" y="174"/>
                </a:moveTo>
                <a:cubicBezTo>
                  <a:pt x="88" y="157"/>
                  <a:pt x="84" y="161"/>
                  <a:pt x="80" y="176"/>
                </a:cubicBezTo>
                <a:cubicBezTo>
                  <a:pt x="67" y="185"/>
                  <a:pt x="67" y="189"/>
                  <a:pt x="70" y="174"/>
                </a:cubicBezTo>
                <a:close/>
                <a:moveTo>
                  <a:pt x="92" y="172"/>
                </a:moveTo>
                <a:cubicBezTo>
                  <a:pt x="97" y="169"/>
                  <a:pt x="86" y="180"/>
                  <a:pt x="81" y="184"/>
                </a:cubicBezTo>
                <a:cubicBezTo>
                  <a:pt x="84" y="176"/>
                  <a:pt x="82" y="178"/>
                  <a:pt x="92" y="172"/>
                </a:cubicBezTo>
                <a:close/>
                <a:moveTo>
                  <a:pt x="72" y="168"/>
                </a:moveTo>
                <a:cubicBezTo>
                  <a:pt x="72" y="166"/>
                  <a:pt x="72" y="164"/>
                  <a:pt x="73" y="162"/>
                </a:cubicBezTo>
                <a:cubicBezTo>
                  <a:pt x="88" y="157"/>
                  <a:pt x="92" y="149"/>
                  <a:pt x="72" y="168"/>
                </a:cubicBezTo>
                <a:close/>
                <a:moveTo>
                  <a:pt x="91" y="136"/>
                </a:moveTo>
                <a:cubicBezTo>
                  <a:pt x="89" y="146"/>
                  <a:pt x="88" y="148"/>
                  <a:pt x="87" y="150"/>
                </a:cubicBezTo>
                <a:cubicBezTo>
                  <a:pt x="62" y="167"/>
                  <a:pt x="77" y="148"/>
                  <a:pt x="91" y="136"/>
                </a:cubicBezTo>
                <a:close/>
                <a:moveTo>
                  <a:pt x="78" y="143"/>
                </a:moveTo>
                <a:cubicBezTo>
                  <a:pt x="81" y="133"/>
                  <a:pt x="79" y="137"/>
                  <a:pt x="88" y="133"/>
                </a:cubicBezTo>
                <a:cubicBezTo>
                  <a:pt x="80" y="141"/>
                  <a:pt x="79" y="142"/>
                  <a:pt x="78" y="143"/>
                </a:cubicBezTo>
                <a:close/>
                <a:moveTo>
                  <a:pt x="83" y="131"/>
                </a:moveTo>
                <a:cubicBezTo>
                  <a:pt x="85" y="124"/>
                  <a:pt x="88" y="118"/>
                  <a:pt x="91" y="112"/>
                </a:cubicBezTo>
                <a:cubicBezTo>
                  <a:pt x="93" y="110"/>
                  <a:pt x="93" y="110"/>
                  <a:pt x="93" y="110"/>
                </a:cubicBezTo>
                <a:cubicBezTo>
                  <a:pt x="94" y="128"/>
                  <a:pt x="93" y="127"/>
                  <a:pt x="83" y="131"/>
                </a:cubicBezTo>
                <a:close/>
                <a:moveTo>
                  <a:pt x="82" y="113"/>
                </a:moveTo>
                <a:cubicBezTo>
                  <a:pt x="85" y="112"/>
                  <a:pt x="85" y="112"/>
                  <a:pt x="85" y="112"/>
                </a:cubicBezTo>
                <a:cubicBezTo>
                  <a:pt x="87" y="110"/>
                  <a:pt x="64" y="133"/>
                  <a:pt x="82" y="113"/>
                </a:cubicBezTo>
                <a:close/>
                <a:moveTo>
                  <a:pt x="80" y="123"/>
                </a:moveTo>
                <a:cubicBezTo>
                  <a:pt x="75" y="136"/>
                  <a:pt x="77" y="133"/>
                  <a:pt x="72" y="134"/>
                </a:cubicBezTo>
                <a:cubicBezTo>
                  <a:pt x="74" y="131"/>
                  <a:pt x="77" y="127"/>
                  <a:pt x="80" y="123"/>
                </a:cubicBezTo>
                <a:close/>
                <a:moveTo>
                  <a:pt x="69" y="106"/>
                </a:moveTo>
                <a:cubicBezTo>
                  <a:pt x="52" y="140"/>
                  <a:pt x="55" y="163"/>
                  <a:pt x="45" y="171"/>
                </a:cubicBezTo>
                <a:cubicBezTo>
                  <a:pt x="48" y="147"/>
                  <a:pt x="57" y="123"/>
                  <a:pt x="69" y="106"/>
                </a:cubicBezTo>
                <a:close/>
                <a:moveTo>
                  <a:pt x="53" y="179"/>
                </a:moveTo>
                <a:cubicBezTo>
                  <a:pt x="53" y="185"/>
                  <a:pt x="52" y="187"/>
                  <a:pt x="53" y="179"/>
                </a:cubicBezTo>
                <a:close/>
                <a:moveTo>
                  <a:pt x="49" y="239"/>
                </a:moveTo>
                <a:cubicBezTo>
                  <a:pt x="44" y="209"/>
                  <a:pt x="47" y="210"/>
                  <a:pt x="49" y="197"/>
                </a:cubicBezTo>
                <a:cubicBezTo>
                  <a:pt x="48" y="212"/>
                  <a:pt x="49" y="223"/>
                  <a:pt x="49" y="239"/>
                </a:cubicBezTo>
                <a:close/>
                <a:moveTo>
                  <a:pt x="50" y="193"/>
                </a:moveTo>
                <a:cubicBezTo>
                  <a:pt x="52" y="192"/>
                  <a:pt x="52" y="192"/>
                  <a:pt x="52" y="192"/>
                </a:cubicBezTo>
                <a:cubicBezTo>
                  <a:pt x="49" y="195"/>
                  <a:pt x="50" y="195"/>
                  <a:pt x="50" y="193"/>
                </a:cubicBezTo>
                <a:close/>
                <a:moveTo>
                  <a:pt x="38" y="189"/>
                </a:moveTo>
                <a:cubicBezTo>
                  <a:pt x="39" y="194"/>
                  <a:pt x="39" y="196"/>
                  <a:pt x="39" y="198"/>
                </a:cubicBezTo>
                <a:cubicBezTo>
                  <a:pt x="35" y="204"/>
                  <a:pt x="34" y="206"/>
                  <a:pt x="33" y="209"/>
                </a:cubicBezTo>
                <a:cubicBezTo>
                  <a:pt x="34" y="200"/>
                  <a:pt x="36" y="195"/>
                  <a:pt x="38" y="189"/>
                </a:cubicBezTo>
                <a:close/>
                <a:moveTo>
                  <a:pt x="39" y="205"/>
                </a:moveTo>
                <a:cubicBezTo>
                  <a:pt x="43" y="199"/>
                  <a:pt x="34" y="221"/>
                  <a:pt x="42" y="268"/>
                </a:cubicBezTo>
                <a:cubicBezTo>
                  <a:pt x="33" y="244"/>
                  <a:pt x="29" y="224"/>
                  <a:pt x="39" y="205"/>
                </a:cubicBezTo>
                <a:close/>
                <a:moveTo>
                  <a:pt x="57" y="314"/>
                </a:moveTo>
                <a:cubicBezTo>
                  <a:pt x="57" y="314"/>
                  <a:pt x="45" y="291"/>
                  <a:pt x="43" y="287"/>
                </a:cubicBezTo>
                <a:cubicBezTo>
                  <a:pt x="47" y="296"/>
                  <a:pt x="63" y="324"/>
                  <a:pt x="57" y="314"/>
                </a:cubicBezTo>
                <a:close/>
                <a:moveTo>
                  <a:pt x="43" y="237"/>
                </a:moveTo>
                <a:cubicBezTo>
                  <a:pt x="51" y="299"/>
                  <a:pt x="65" y="300"/>
                  <a:pt x="60" y="306"/>
                </a:cubicBezTo>
                <a:cubicBezTo>
                  <a:pt x="47" y="285"/>
                  <a:pt x="44" y="262"/>
                  <a:pt x="43" y="237"/>
                </a:cubicBezTo>
                <a:close/>
                <a:moveTo>
                  <a:pt x="61" y="320"/>
                </a:moveTo>
                <a:cubicBezTo>
                  <a:pt x="106" y="387"/>
                  <a:pt x="143" y="356"/>
                  <a:pt x="124" y="373"/>
                </a:cubicBezTo>
                <a:cubicBezTo>
                  <a:pt x="122" y="374"/>
                  <a:pt x="124" y="377"/>
                  <a:pt x="126" y="376"/>
                </a:cubicBezTo>
                <a:cubicBezTo>
                  <a:pt x="137" y="372"/>
                  <a:pt x="133" y="371"/>
                  <a:pt x="138" y="374"/>
                </a:cubicBezTo>
                <a:cubicBezTo>
                  <a:pt x="137" y="378"/>
                  <a:pt x="137" y="378"/>
                  <a:pt x="137" y="378"/>
                </a:cubicBezTo>
                <a:cubicBezTo>
                  <a:pt x="139" y="380"/>
                  <a:pt x="142" y="378"/>
                  <a:pt x="142" y="378"/>
                </a:cubicBezTo>
                <a:cubicBezTo>
                  <a:pt x="150" y="384"/>
                  <a:pt x="150" y="382"/>
                  <a:pt x="148" y="384"/>
                </a:cubicBezTo>
                <a:cubicBezTo>
                  <a:pt x="113" y="383"/>
                  <a:pt x="81" y="350"/>
                  <a:pt x="61" y="320"/>
                </a:cubicBezTo>
                <a:close/>
                <a:moveTo>
                  <a:pt x="156" y="394"/>
                </a:moveTo>
                <a:cubicBezTo>
                  <a:pt x="148" y="393"/>
                  <a:pt x="143" y="392"/>
                  <a:pt x="132" y="388"/>
                </a:cubicBezTo>
                <a:cubicBezTo>
                  <a:pt x="141" y="390"/>
                  <a:pt x="149" y="390"/>
                  <a:pt x="158" y="389"/>
                </a:cubicBezTo>
                <a:cubicBezTo>
                  <a:pt x="156" y="392"/>
                  <a:pt x="155" y="392"/>
                  <a:pt x="156" y="394"/>
                </a:cubicBezTo>
                <a:close/>
                <a:moveTo>
                  <a:pt x="164" y="369"/>
                </a:moveTo>
                <a:cubicBezTo>
                  <a:pt x="166" y="370"/>
                  <a:pt x="166" y="370"/>
                  <a:pt x="166" y="370"/>
                </a:cubicBezTo>
                <a:cubicBezTo>
                  <a:pt x="159" y="376"/>
                  <a:pt x="154" y="381"/>
                  <a:pt x="160" y="373"/>
                </a:cubicBezTo>
                <a:cubicBezTo>
                  <a:pt x="160" y="373"/>
                  <a:pt x="164" y="372"/>
                  <a:pt x="164" y="369"/>
                </a:cubicBezTo>
                <a:close/>
                <a:moveTo>
                  <a:pt x="161" y="358"/>
                </a:moveTo>
                <a:cubicBezTo>
                  <a:pt x="163" y="356"/>
                  <a:pt x="164" y="355"/>
                  <a:pt x="164" y="355"/>
                </a:cubicBezTo>
                <a:cubicBezTo>
                  <a:pt x="164" y="355"/>
                  <a:pt x="163" y="356"/>
                  <a:pt x="161" y="358"/>
                </a:cubicBezTo>
                <a:close/>
                <a:moveTo>
                  <a:pt x="165" y="378"/>
                </a:moveTo>
                <a:cubicBezTo>
                  <a:pt x="163" y="380"/>
                  <a:pt x="163" y="379"/>
                  <a:pt x="163" y="379"/>
                </a:cubicBezTo>
                <a:cubicBezTo>
                  <a:pt x="163" y="379"/>
                  <a:pt x="163" y="380"/>
                  <a:pt x="165" y="378"/>
                </a:cubicBezTo>
                <a:close/>
                <a:moveTo>
                  <a:pt x="167" y="396"/>
                </a:moveTo>
                <a:cubicBezTo>
                  <a:pt x="160" y="395"/>
                  <a:pt x="160" y="396"/>
                  <a:pt x="165" y="392"/>
                </a:cubicBezTo>
                <a:cubicBezTo>
                  <a:pt x="169" y="394"/>
                  <a:pt x="168" y="393"/>
                  <a:pt x="167" y="396"/>
                </a:cubicBezTo>
                <a:close/>
                <a:moveTo>
                  <a:pt x="177" y="371"/>
                </a:moveTo>
                <a:cubicBezTo>
                  <a:pt x="179" y="371"/>
                  <a:pt x="179" y="371"/>
                  <a:pt x="179" y="371"/>
                </a:cubicBezTo>
                <a:cubicBezTo>
                  <a:pt x="166" y="386"/>
                  <a:pt x="167" y="384"/>
                  <a:pt x="177" y="371"/>
                </a:cubicBezTo>
                <a:close/>
                <a:moveTo>
                  <a:pt x="172" y="355"/>
                </a:moveTo>
                <a:cubicBezTo>
                  <a:pt x="184" y="340"/>
                  <a:pt x="201" y="331"/>
                  <a:pt x="219" y="325"/>
                </a:cubicBezTo>
                <a:cubicBezTo>
                  <a:pt x="206" y="334"/>
                  <a:pt x="191" y="343"/>
                  <a:pt x="172" y="355"/>
                </a:cubicBezTo>
                <a:close/>
                <a:moveTo>
                  <a:pt x="204" y="347"/>
                </a:moveTo>
                <a:cubicBezTo>
                  <a:pt x="203" y="345"/>
                  <a:pt x="202" y="345"/>
                  <a:pt x="202" y="345"/>
                </a:cubicBezTo>
                <a:cubicBezTo>
                  <a:pt x="258" y="311"/>
                  <a:pt x="229" y="329"/>
                  <a:pt x="204" y="347"/>
                </a:cubicBezTo>
                <a:close/>
                <a:moveTo>
                  <a:pt x="176" y="361"/>
                </a:moveTo>
                <a:cubicBezTo>
                  <a:pt x="174" y="362"/>
                  <a:pt x="174" y="362"/>
                  <a:pt x="173" y="364"/>
                </a:cubicBezTo>
                <a:cubicBezTo>
                  <a:pt x="170" y="363"/>
                  <a:pt x="171" y="363"/>
                  <a:pt x="176" y="361"/>
                </a:cubicBezTo>
                <a:close/>
                <a:moveTo>
                  <a:pt x="181" y="386"/>
                </a:moveTo>
                <a:cubicBezTo>
                  <a:pt x="184" y="382"/>
                  <a:pt x="186" y="378"/>
                  <a:pt x="190" y="374"/>
                </a:cubicBezTo>
                <a:cubicBezTo>
                  <a:pt x="198" y="375"/>
                  <a:pt x="199" y="373"/>
                  <a:pt x="181" y="386"/>
                </a:cubicBezTo>
                <a:close/>
                <a:moveTo>
                  <a:pt x="189" y="360"/>
                </a:moveTo>
                <a:cubicBezTo>
                  <a:pt x="184" y="366"/>
                  <a:pt x="186" y="365"/>
                  <a:pt x="182" y="365"/>
                </a:cubicBezTo>
                <a:cubicBezTo>
                  <a:pt x="195" y="348"/>
                  <a:pt x="185" y="355"/>
                  <a:pt x="199" y="347"/>
                </a:cubicBezTo>
                <a:cubicBezTo>
                  <a:pt x="199" y="349"/>
                  <a:pt x="203" y="344"/>
                  <a:pt x="189" y="360"/>
                </a:cubicBezTo>
                <a:close/>
                <a:moveTo>
                  <a:pt x="198" y="396"/>
                </a:moveTo>
                <a:cubicBezTo>
                  <a:pt x="202" y="397"/>
                  <a:pt x="202" y="397"/>
                  <a:pt x="201" y="398"/>
                </a:cubicBezTo>
                <a:cubicBezTo>
                  <a:pt x="196" y="398"/>
                  <a:pt x="197" y="398"/>
                  <a:pt x="198" y="396"/>
                </a:cubicBezTo>
                <a:close/>
                <a:moveTo>
                  <a:pt x="195" y="365"/>
                </a:moveTo>
                <a:cubicBezTo>
                  <a:pt x="205" y="352"/>
                  <a:pt x="203" y="350"/>
                  <a:pt x="207" y="361"/>
                </a:cubicBezTo>
                <a:cubicBezTo>
                  <a:pt x="198" y="366"/>
                  <a:pt x="198" y="365"/>
                  <a:pt x="195" y="365"/>
                </a:cubicBezTo>
                <a:close/>
                <a:moveTo>
                  <a:pt x="208" y="377"/>
                </a:moveTo>
                <a:cubicBezTo>
                  <a:pt x="208" y="377"/>
                  <a:pt x="209" y="376"/>
                  <a:pt x="211" y="374"/>
                </a:cubicBezTo>
                <a:cubicBezTo>
                  <a:pt x="209" y="376"/>
                  <a:pt x="208" y="377"/>
                  <a:pt x="208" y="377"/>
                </a:cubicBezTo>
                <a:close/>
                <a:moveTo>
                  <a:pt x="215" y="390"/>
                </a:moveTo>
                <a:cubicBezTo>
                  <a:pt x="226" y="375"/>
                  <a:pt x="224" y="377"/>
                  <a:pt x="226" y="377"/>
                </a:cubicBezTo>
                <a:cubicBezTo>
                  <a:pt x="224" y="380"/>
                  <a:pt x="224" y="380"/>
                  <a:pt x="224" y="380"/>
                </a:cubicBezTo>
                <a:cubicBezTo>
                  <a:pt x="222" y="381"/>
                  <a:pt x="224" y="384"/>
                  <a:pt x="226" y="383"/>
                </a:cubicBezTo>
                <a:cubicBezTo>
                  <a:pt x="228" y="382"/>
                  <a:pt x="229" y="380"/>
                  <a:pt x="230" y="379"/>
                </a:cubicBezTo>
                <a:cubicBezTo>
                  <a:pt x="225" y="384"/>
                  <a:pt x="222" y="389"/>
                  <a:pt x="215" y="390"/>
                </a:cubicBezTo>
                <a:close/>
                <a:moveTo>
                  <a:pt x="215" y="368"/>
                </a:moveTo>
                <a:cubicBezTo>
                  <a:pt x="216" y="366"/>
                  <a:pt x="221" y="358"/>
                  <a:pt x="221" y="356"/>
                </a:cubicBezTo>
                <a:cubicBezTo>
                  <a:pt x="226" y="353"/>
                  <a:pt x="229" y="351"/>
                  <a:pt x="232" y="348"/>
                </a:cubicBezTo>
                <a:cubicBezTo>
                  <a:pt x="250" y="329"/>
                  <a:pt x="289" y="303"/>
                  <a:pt x="232" y="348"/>
                </a:cubicBezTo>
                <a:cubicBezTo>
                  <a:pt x="230" y="350"/>
                  <a:pt x="219" y="368"/>
                  <a:pt x="215" y="368"/>
                </a:cubicBezTo>
                <a:close/>
                <a:moveTo>
                  <a:pt x="229" y="372"/>
                </a:moveTo>
                <a:cubicBezTo>
                  <a:pt x="243" y="352"/>
                  <a:pt x="234" y="359"/>
                  <a:pt x="242" y="355"/>
                </a:cubicBezTo>
                <a:cubicBezTo>
                  <a:pt x="259" y="347"/>
                  <a:pt x="301" y="307"/>
                  <a:pt x="292" y="326"/>
                </a:cubicBezTo>
                <a:cubicBezTo>
                  <a:pt x="270" y="337"/>
                  <a:pt x="253" y="356"/>
                  <a:pt x="232" y="373"/>
                </a:cubicBezTo>
                <a:lnTo>
                  <a:pt x="229" y="372"/>
                </a:lnTo>
                <a:close/>
                <a:moveTo>
                  <a:pt x="244" y="382"/>
                </a:moveTo>
                <a:cubicBezTo>
                  <a:pt x="245" y="374"/>
                  <a:pt x="270" y="355"/>
                  <a:pt x="265" y="349"/>
                </a:cubicBezTo>
                <a:cubicBezTo>
                  <a:pt x="308" y="313"/>
                  <a:pt x="280" y="341"/>
                  <a:pt x="255" y="369"/>
                </a:cubicBezTo>
                <a:cubicBezTo>
                  <a:pt x="254" y="371"/>
                  <a:pt x="257" y="373"/>
                  <a:pt x="259" y="371"/>
                </a:cubicBezTo>
                <a:cubicBezTo>
                  <a:pt x="266" y="363"/>
                  <a:pt x="274" y="355"/>
                  <a:pt x="282" y="346"/>
                </a:cubicBezTo>
                <a:cubicBezTo>
                  <a:pt x="296" y="329"/>
                  <a:pt x="291" y="329"/>
                  <a:pt x="302" y="325"/>
                </a:cubicBezTo>
                <a:cubicBezTo>
                  <a:pt x="298" y="334"/>
                  <a:pt x="293" y="342"/>
                  <a:pt x="287" y="351"/>
                </a:cubicBezTo>
                <a:cubicBezTo>
                  <a:pt x="287" y="351"/>
                  <a:pt x="284" y="349"/>
                  <a:pt x="282" y="350"/>
                </a:cubicBezTo>
                <a:cubicBezTo>
                  <a:pt x="268" y="363"/>
                  <a:pt x="256" y="378"/>
                  <a:pt x="239" y="389"/>
                </a:cubicBezTo>
                <a:cubicBezTo>
                  <a:pt x="231" y="393"/>
                  <a:pt x="243" y="385"/>
                  <a:pt x="244" y="382"/>
                </a:cubicBezTo>
                <a:close/>
                <a:moveTo>
                  <a:pt x="240" y="396"/>
                </a:moveTo>
                <a:cubicBezTo>
                  <a:pt x="236" y="397"/>
                  <a:pt x="238" y="397"/>
                  <a:pt x="245" y="392"/>
                </a:cubicBezTo>
                <a:cubicBezTo>
                  <a:pt x="244" y="394"/>
                  <a:pt x="242" y="395"/>
                  <a:pt x="240" y="396"/>
                </a:cubicBezTo>
                <a:close/>
                <a:moveTo>
                  <a:pt x="279" y="388"/>
                </a:moveTo>
                <a:cubicBezTo>
                  <a:pt x="273" y="391"/>
                  <a:pt x="262" y="398"/>
                  <a:pt x="268" y="393"/>
                </a:cubicBezTo>
                <a:cubicBezTo>
                  <a:pt x="280" y="388"/>
                  <a:pt x="290" y="381"/>
                  <a:pt x="279" y="388"/>
                </a:cubicBezTo>
                <a:close/>
                <a:moveTo>
                  <a:pt x="295" y="373"/>
                </a:moveTo>
                <a:cubicBezTo>
                  <a:pt x="293" y="375"/>
                  <a:pt x="291" y="376"/>
                  <a:pt x="289" y="378"/>
                </a:cubicBezTo>
                <a:cubicBezTo>
                  <a:pt x="298" y="370"/>
                  <a:pt x="297" y="370"/>
                  <a:pt x="295" y="373"/>
                </a:cubicBezTo>
                <a:close/>
                <a:moveTo>
                  <a:pt x="262" y="391"/>
                </a:moveTo>
                <a:cubicBezTo>
                  <a:pt x="244" y="397"/>
                  <a:pt x="253" y="395"/>
                  <a:pt x="270" y="375"/>
                </a:cubicBezTo>
                <a:cubicBezTo>
                  <a:pt x="270" y="381"/>
                  <a:pt x="292" y="366"/>
                  <a:pt x="297" y="363"/>
                </a:cubicBezTo>
                <a:cubicBezTo>
                  <a:pt x="286" y="373"/>
                  <a:pt x="274" y="382"/>
                  <a:pt x="262" y="391"/>
                </a:cubicBezTo>
                <a:close/>
                <a:moveTo>
                  <a:pt x="305" y="366"/>
                </a:moveTo>
                <a:cubicBezTo>
                  <a:pt x="306" y="363"/>
                  <a:pt x="307" y="361"/>
                  <a:pt x="305" y="359"/>
                </a:cubicBezTo>
                <a:cubicBezTo>
                  <a:pt x="303" y="358"/>
                  <a:pt x="302" y="360"/>
                  <a:pt x="306" y="357"/>
                </a:cubicBezTo>
                <a:cubicBezTo>
                  <a:pt x="327" y="342"/>
                  <a:pt x="320" y="341"/>
                  <a:pt x="308" y="364"/>
                </a:cubicBezTo>
                <a:lnTo>
                  <a:pt x="305" y="366"/>
                </a:lnTo>
                <a:close/>
                <a:moveTo>
                  <a:pt x="317" y="356"/>
                </a:moveTo>
                <a:cubicBezTo>
                  <a:pt x="335" y="329"/>
                  <a:pt x="348" y="325"/>
                  <a:pt x="343" y="322"/>
                </a:cubicBezTo>
                <a:cubicBezTo>
                  <a:pt x="341" y="320"/>
                  <a:pt x="342" y="327"/>
                  <a:pt x="368" y="285"/>
                </a:cubicBezTo>
                <a:cubicBezTo>
                  <a:pt x="357" y="319"/>
                  <a:pt x="345" y="333"/>
                  <a:pt x="317" y="356"/>
                </a:cubicBezTo>
                <a:close/>
                <a:moveTo>
                  <a:pt x="371" y="269"/>
                </a:moveTo>
                <a:cubicBezTo>
                  <a:pt x="345" y="320"/>
                  <a:pt x="318" y="347"/>
                  <a:pt x="287" y="365"/>
                </a:cubicBezTo>
                <a:cubicBezTo>
                  <a:pt x="278" y="371"/>
                  <a:pt x="329" y="326"/>
                  <a:pt x="341" y="302"/>
                </a:cubicBezTo>
                <a:cubicBezTo>
                  <a:pt x="341" y="301"/>
                  <a:pt x="339" y="299"/>
                  <a:pt x="338" y="300"/>
                </a:cubicBezTo>
                <a:cubicBezTo>
                  <a:pt x="322" y="314"/>
                  <a:pt x="310" y="330"/>
                  <a:pt x="296" y="347"/>
                </a:cubicBezTo>
                <a:cubicBezTo>
                  <a:pt x="283" y="359"/>
                  <a:pt x="297" y="347"/>
                  <a:pt x="307" y="322"/>
                </a:cubicBezTo>
                <a:cubicBezTo>
                  <a:pt x="307" y="320"/>
                  <a:pt x="307" y="320"/>
                  <a:pt x="307" y="320"/>
                </a:cubicBezTo>
                <a:cubicBezTo>
                  <a:pt x="305" y="319"/>
                  <a:pt x="303" y="320"/>
                  <a:pt x="297" y="323"/>
                </a:cubicBezTo>
                <a:cubicBezTo>
                  <a:pt x="309" y="296"/>
                  <a:pt x="254" y="346"/>
                  <a:pt x="240" y="352"/>
                </a:cubicBezTo>
                <a:cubicBezTo>
                  <a:pt x="238" y="350"/>
                  <a:pt x="238" y="350"/>
                  <a:pt x="238" y="350"/>
                </a:cubicBezTo>
                <a:cubicBezTo>
                  <a:pt x="238" y="350"/>
                  <a:pt x="263" y="330"/>
                  <a:pt x="276" y="315"/>
                </a:cubicBezTo>
                <a:cubicBezTo>
                  <a:pt x="277" y="313"/>
                  <a:pt x="275" y="311"/>
                  <a:pt x="273" y="311"/>
                </a:cubicBezTo>
                <a:cubicBezTo>
                  <a:pt x="238" y="329"/>
                  <a:pt x="231" y="350"/>
                  <a:pt x="215" y="353"/>
                </a:cubicBezTo>
                <a:cubicBezTo>
                  <a:pt x="208" y="360"/>
                  <a:pt x="213" y="359"/>
                  <a:pt x="207" y="351"/>
                </a:cubicBezTo>
                <a:cubicBezTo>
                  <a:pt x="222" y="339"/>
                  <a:pt x="239" y="330"/>
                  <a:pt x="252" y="317"/>
                </a:cubicBezTo>
                <a:cubicBezTo>
                  <a:pt x="254" y="315"/>
                  <a:pt x="253" y="313"/>
                  <a:pt x="250" y="314"/>
                </a:cubicBezTo>
                <a:cubicBezTo>
                  <a:pt x="221" y="326"/>
                  <a:pt x="218" y="333"/>
                  <a:pt x="231" y="321"/>
                </a:cubicBezTo>
                <a:cubicBezTo>
                  <a:pt x="237" y="315"/>
                  <a:pt x="223" y="313"/>
                  <a:pt x="181" y="339"/>
                </a:cubicBezTo>
                <a:cubicBezTo>
                  <a:pt x="179" y="339"/>
                  <a:pt x="185" y="337"/>
                  <a:pt x="156" y="355"/>
                </a:cubicBezTo>
                <a:cubicBezTo>
                  <a:pt x="155" y="354"/>
                  <a:pt x="155" y="354"/>
                  <a:pt x="155" y="354"/>
                </a:cubicBezTo>
                <a:cubicBezTo>
                  <a:pt x="169" y="344"/>
                  <a:pt x="227" y="302"/>
                  <a:pt x="208" y="306"/>
                </a:cubicBezTo>
                <a:cubicBezTo>
                  <a:pt x="185" y="312"/>
                  <a:pt x="167" y="330"/>
                  <a:pt x="149" y="340"/>
                </a:cubicBezTo>
                <a:cubicBezTo>
                  <a:pt x="165" y="328"/>
                  <a:pt x="183" y="317"/>
                  <a:pt x="196" y="301"/>
                </a:cubicBezTo>
                <a:cubicBezTo>
                  <a:pt x="197" y="300"/>
                  <a:pt x="195" y="297"/>
                  <a:pt x="193" y="298"/>
                </a:cubicBezTo>
                <a:cubicBezTo>
                  <a:pt x="158" y="313"/>
                  <a:pt x="166" y="321"/>
                  <a:pt x="184" y="293"/>
                </a:cubicBezTo>
                <a:cubicBezTo>
                  <a:pt x="195" y="277"/>
                  <a:pt x="138" y="321"/>
                  <a:pt x="123" y="330"/>
                </a:cubicBezTo>
                <a:cubicBezTo>
                  <a:pt x="120" y="327"/>
                  <a:pt x="120" y="327"/>
                  <a:pt x="120" y="327"/>
                </a:cubicBezTo>
                <a:cubicBezTo>
                  <a:pt x="127" y="321"/>
                  <a:pt x="178" y="282"/>
                  <a:pt x="168" y="281"/>
                </a:cubicBezTo>
                <a:cubicBezTo>
                  <a:pt x="164" y="280"/>
                  <a:pt x="129" y="309"/>
                  <a:pt x="113" y="320"/>
                </a:cubicBezTo>
                <a:cubicBezTo>
                  <a:pt x="111" y="318"/>
                  <a:pt x="111" y="318"/>
                  <a:pt x="111" y="318"/>
                </a:cubicBezTo>
                <a:cubicBezTo>
                  <a:pt x="123" y="307"/>
                  <a:pt x="136" y="296"/>
                  <a:pt x="148" y="285"/>
                </a:cubicBezTo>
                <a:cubicBezTo>
                  <a:pt x="150" y="284"/>
                  <a:pt x="147" y="281"/>
                  <a:pt x="145" y="283"/>
                </a:cubicBezTo>
                <a:cubicBezTo>
                  <a:pt x="115" y="307"/>
                  <a:pt x="122" y="303"/>
                  <a:pt x="107" y="313"/>
                </a:cubicBezTo>
                <a:cubicBezTo>
                  <a:pt x="105" y="310"/>
                  <a:pt x="104" y="310"/>
                  <a:pt x="104" y="310"/>
                </a:cubicBezTo>
                <a:cubicBezTo>
                  <a:pt x="174" y="249"/>
                  <a:pt x="134" y="266"/>
                  <a:pt x="91" y="309"/>
                </a:cubicBezTo>
                <a:cubicBezTo>
                  <a:pt x="102" y="297"/>
                  <a:pt x="111" y="289"/>
                  <a:pt x="117" y="278"/>
                </a:cubicBezTo>
                <a:cubicBezTo>
                  <a:pt x="119" y="276"/>
                  <a:pt x="117" y="273"/>
                  <a:pt x="114" y="274"/>
                </a:cubicBezTo>
                <a:cubicBezTo>
                  <a:pt x="104" y="278"/>
                  <a:pt x="94" y="285"/>
                  <a:pt x="83" y="292"/>
                </a:cubicBezTo>
                <a:cubicBezTo>
                  <a:pt x="83" y="290"/>
                  <a:pt x="83" y="290"/>
                  <a:pt x="83" y="290"/>
                </a:cubicBezTo>
                <a:cubicBezTo>
                  <a:pt x="95" y="280"/>
                  <a:pt x="110" y="267"/>
                  <a:pt x="113" y="253"/>
                </a:cubicBezTo>
                <a:cubicBezTo>
                  <a:pt x="110" y="250"/>
                  <a:pt x="110" y="250"/>
                  <a:pt x="110" y="250"/>
                </a:cubicBezTo>
                <a:cubicBezTo>
                  <a:pt x="86" y="256"/>
                  <a:pt x="66" y="274"/>
                  <a:pt x="80" y="264"/>
                </a:cubicBezTo>
                <a:cubicBezTo>
                  <a:pt x="111" y="231"/>
                  <a:pt x="100" y="231"/>
                  <a:pt x="71" y="251"/>
                </a:cubicBezTo>
                <a:cubicBezTo>
                  <a:pt x="70" y="247"/>
                  <a:pt x="91" y="236"/>
                  <a:pt x="102" y="213"/>
                </a:cubicBezTo>
                <a:cubicBezTo>
                  <a:pt x="106" y="205"/>
                  <a:pt x="85" y="217"/>
                  <a:pt x="78" y="222"/>
                </a:cubicBezTo>
                <a:cubicBezTo>
                  <a:pt x="85" y="215"/>
                  <a:pt x="108" y="187"/>
                  <a:pt x="99" y="189"/>
                </a:cubicBezTo>
                <a:cubicBezTo>
                  <a:pt x="76" y="195"/>
                  <a:pt x="74" y="210"/>
                  <a:pt x="79" y="191"/>
                </a:cubicBezTo>
                <a:cubicBezTo>
                  <a:pt x="88" y="183"/>
                  <a:pt x="110" y="159"/>
                  <a:pt x="99" y="163"/>
                </a:cubicBezTo>
                <a:cubicBezTo>
                  <a:pt x="82" y="171"/>
                  <a:pt x="84" y="178"/>
                  <a:pt x="90" y="158"/>
                </a:cubicBezTo>
                <a:cubicBezTo>
                  <a:pt x="117" y="138"/>
                  <a:pt x="124" y="138"/>
                  <a:pt x="121" y="134"/>
                </a:cubicBezTo>
                <a:cubicBezTo>
                  <a:pt x="119" y="133"/>
                  <a:pt x="118" y="134"/>
                  <a:pt x="105" y="143"/>
                </a:cubicBezTo>
                <a:cubicBezTo>
                  <a:pt x="112" y="138"/>
                  <a:pt x="118" y="133"/>
                  <a:pt x="125" y="128"/>
                </a:cubicBezTo>
                <a:cubicBezTo>
                  <a:pt x="126" y="119"/>
                  <a:pt x="120" y="128"/>
                  <a:pt x="93" y="147"/>
                </a:cubicBezTo>
                <a:cubicBezTo>
                  <a:pt x="94" y="142"/>
                  <a:pt x="95" y="137"/>
                  <a:pt x="96" y="131"/>
                </a:cubicBezTo>
                <a:cubicBezTo>
                  <a:pt x="107" y="122"/>
                  <a:pt x="129" y="107"/>
                  <a:pt x="150" y="95"/>
                </a:cubicBezTo>
                <a:cubicBezTo>
                  <a:pt x="153" y="94"/>
                  <a:pt x="150" y="90"/>
                  <a:pt x="148" y="91"/>
                </a:cubicBezTo>
                <a:cubicBezTo>
                  <a:pt x="131" y="99"/>
                  <a:pt x="111" y="116"/>
                  <a:pt x="97" y="124"/>
                </a:cubicBezTo>
                <a:cubicBezTo>
                  <a:pt x="98" y="118"/>
                  <a:pt x="98" y="113"/>
                  <a:pt x="98" y="107"/>
                </a:cubicBezTo>
                <a:cubicBezTo>
                  <a:pt x="129" y="83"/>
                  <a:pt x="172" y="65"/>
                  <a:pt x="171" y="61"/>
                </a:cubicBezTo>
                <a:cubicBezTo>
                  <a:pt x="178" y="60"/>
                  <a:pt x="182" y="60"/>
                  <a:pt x="187" y="61"/>
                </a:cubicBezTo>
                <a:cubicBezTo>
                  <a:pt x="188" y="62"/>
                  <a:pt x="190" y="58"/>
                  <a:pt x="187" y="58"/>
                </a:cubicBezTo>
                <a:cubicBezTo>
                  <a:pt x="183" y="57"/>
                  <a:pt x="179" y="57"/>
                  <a:pt x="175" y="57"/>
                </a:cubicBezTo>
                <a:cubicBezTo>
                  <a:pt x="195" y="46"/>
                  <a:pt x="200" y="45"/>
                  <a:pt x="193" y="43"/>
                </a:cubicBezTo>
                <a:cubicBezTo>
                  <a:pt x="186" y="47"/>
                  <a:pt x="188" y="43"/>
                  <a:pt x="188" y="43"/>
                </a:cubicBezTo>
                <a:cubicBezTo>
                  <a:pt x="238" y="28"/>
                  <a:pt x="221" y="46"/>
                  <a:pt x="258" y="55"/>
                </a:cubicBezTo>
                <a:cubicBezTo>
                  <a:pt x="260" y="55"/>
                  <a:pt x="262" y="52"/>
                  <a:pt x="259" y="51"/>
                </a:cubicBezTo>
                <a:cubicBezTo>
                  <a:pt x="229" y="44"/>
                  <a:pt x="257" y="39"/>
                  <a:pt x="305" y="79"/>
                </a:cubicBezTo>
                <a:cubicBezTo>
                  <a:pt x="343" y="111"/>
                  <a:pt x="385" y="109"/>
                  <a:pt x="371" y="269"/>
                </a:cubicBezTo>
                <a:close/>
                <a:moveTo>
                  <a:pt x="315" y="329"/>
                </a:moveTo>
                <a:cubicBezTo>
                  <a:pt x="323" y="321"/>
                  <a:pt x="334" y="307"/>
                  <a:pt x="327" y="317"/>
                </a:cubicBezTo>
                <a:cubicBezTo>
                  <a:pt x="323" y="321"/>
                  <a:pt x="319" y="326"/>
                  <a:pt x="315" y="329"/>
                </a:cubicBezTo>
                <a:close/>
                <a:moveTo>
                  <a:pt x="156" y="347"/>
                </a:moveTo>
                <a:cubicBezTo>
                  <a:pt x="160" y="341"/>
                  <a:pt x="162" y="338"/>
                  <a:pt x="162" y="337"/>
                </a:cubicBezTo>
                <a:cubicBezTo>
                  <a:pt x="217" y="300"/>
                  <a:pt x="211" y="308"/>
                  <a:pt x="156" y="347"/>
                </a:cubicBezTo>
                <a:close/>
                <a:moveTo>
                  <a:pt x="379" y="230"/>
                </a:moveTo>
                <a:cubicBezTo>
                  <a:pt x="377" y="244"/>
                  <a:pt x="379" y="233"/>
                  <a:pt x="379" y="212"/>
                </a:cubicBezTo>
                <a:cubicBezTo>
                  <a:pt x="379" y="192"/>
                  <a:pt x="374" y="165"/>
                  <a:pt x="381" y="196"/>
                </a:cubicBezTo>
                <a:cubicBezTo>
                  <a:pt x="381" y="207"/>
                  <a:pt x="380" y="219"/>
                  <a:pt x="379" y="230"/>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Freeform 1013"/>
          <p:cNvSpPr>
            <a:spLocks noEditPoints="1"/>
          </p:cNvSpPr>
          <p:nvPr>
            <p:custDataLst>
              <p:tags r:id="rId30"/>
            </p:custDataLst>
          </p:nvPr>
        </p:nvSpPr>
        <p:spPr bwMode="auto">
          <a:xfrm>
            <a:off x="1213803" y="1461135"/>
            <a:ext cx="549910" cy="28956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5" h="456">
                <a:moveTo>
                  <a:pt x="50" y="423"/>
                </a:moveTo>
                <a:cubicBezTo>
                  <a:pt x="49" y="423"/>
                  <a:pt x="50" y="423"/>
                  <a:pt x="49" y="420"/>
                </a:cubicBezTo>
                <a:cubicBezTo>
                  <a:pt x="49" y="420"/>
                  <a:pt x="49" y="419"/>
                  <a:pt x="48" y="419"/>
                </a:cubicBezTo>
                <a:cubicBezTo>
                  <a:pt x="48" y="419"/>
                  <a:pt x="48" y="419"/>
                  <a:pt x="48" y="418"/>
                </a:cubicBezTo>
                <a:cubicBezTo>
                  <a:pt x="48" y="417"/>
                  <a:pt x="48" y="418"/>
                  <a:pt x="48" y="417"/>
                </a:cubicBezTo>
                <a:cubicBezTo>
                  <a:pt x="49" y="416"/>
                  <a:pt x="48" y="416"/>
                  <a:pt x="48" y="416"/>
                </a:cubicBezTo>
                <a:cubicBezTo>
                  <a:pt x="47" y="415"/>
                  <a:pt x="46" y="414"/>
                  <a:pt x="45" y="413"/>
                </a:cubicBezTo>
                <a:cubicBezTo>
                  <a:pt x="45" y="413"/>
                  <a:pt x="44" y="413"/>
                  <a:pt x="45" y="414"/>
                </a:cubicBezTo>
                <a:cubicBezTo>
                  <a:pt x="45" y="414"/>
                  <a:pt x="45" y="414"/>
                  <a:pt x="45" y="414"/>
                </a:cubicBezTo>
                <a:cubicBezTo>
                  <a:pt x="45" y="414"/>
                  <a:pt x="45" y="414"/>
                  <a:pt x="45" y="414"/>
                </a:cubicBezTo>
                <a:cubicBezTo>
                  <a:pt x="45" y="414"/>
                  <a:pt x="45" y="414"/>
                  <a:pt x="44" y="414"/>
                </a:cubicBezTo>
                <a:cubicBezTo>
                  <a:pt x="44" y="414"/>
                  <a:pt x="44" y="414"/>
                  <a:pt x="44" y="414"/>
                </a:cubicBezTo>
                <a:cubicBezTo>
                  <a:pt x="44" y="413"/>
                  <a:pt x="44" y="413"/>
                  <a:pt x="44" y="413"/>
                </a:cubicBezTo>
                <a:cubicBezTo>
                  <a:pt x="44" y="413"/>
                  <a:pt x="44" y="413"/>
                  <a:pt x="44" y="413"/>
                </a:cubicBezTo>
                <a:cubicBezTo>
                  <a:pt x="44" y="412"/>
                  <a:pt x="44" y="412"/>
                  <a:pt x="44" y="412"/>
                </a:cubicBezTo>
                <a:cubicBezTo>
                  <a:pt x="44" y="412"/>
                  <a:pt x="44" y="412"/>
                  <a:pt x="44" y="412"/>
                </a:cubicBezTo>
                <a:cubicBezTo>
                  <a:pt x="43" y="412"/>
                  <a:pt x="43" y="412"/>
                  <a:pt x="43" y="412"/>
                </a:cubicBezTo>
                <a:cubicBezTo>
                  <a:pt x="43" y="412"/>
                  <a:pt x="43" y="412"/>
                  <a:pt x="43" y="411"/>
                </a:cubicBezTo>
                <a:cubicBezTo>
                  <a:pt x="42" y="411"/>
                  <a:pt x="42" y="412"/>
                  <a:pt x="42" y="411"/>
                </a:cubicBezTo>
                <a:cubicBezTo>
                  <a:pt x="42" y="411"/>
                  <a:pt x="42" y="411"/>
                  <a:pt x="42" y="411"/>
                </a:cubicBezTo>
                <a:cubicBezTo>
                  <a:pt x="43" y="411"/>
                  <a:pt x="42" y="410"/>
                  <a:pt x="42" y="410"/>
                </a:cubicBezTo>
                <a:cubicBezTo>
                  <a:pt x="41" y="411"/>
                  <a:pt x="42" y="410"/>
                  <a:pt x="42" y="410"/>
                </a:cubicBezTo>
                <a:cubicBezTo>
                  <a:pt x="42" y="410"/>
                  <a:pt x="41" y="410"/>
                  <a:pt x="41" y="410"/>
                </a:cubicBezTo>
                <a:cubicBezTo>
                  <a:pt x="41" y="410"/>
                  <a:pt x="41" y="410"/>
                  <a:pt x="40" y="410"/>
                </a:cubicBezTo>
                <a:cubicBezTo>
                  <a:pt x="41" y="409"/>
                  <a:pt x="41" y="409"/>
                  <a:pt x="40" y="409"/>
                </a:cubicBezTo>
                <a:cubicBezTo>
                  <a:pt x="38" y="408"/>
                  <a:pt x="37" y="407"/>
                  <a:pt x="37" y="407"/>
                </a:cubicBezTo>
                <a:cubicBezTo>
                  <a:pt x="37" y="407"/>
                  <a:pt x="37" y="406"/>
                  <a:pt x="36" y="407"/>
                </a:cubicBezTo>
                <a:cubicBezTo>
                  <a:pt x="35" y="406"/>
                  <a:pt x="31" y="404"/>
                  <a:pt x="30" y="405"/>
                </a:cubicBezTo>
                <a:cubicBezTo>
                  <a:pt x="30" y="405"/>
                  <a:pt x="30" y="405"/>
                  <a:pt x="30" y="405"/>
                </a:cubicBezTo>
                <a:cubicBezTo>
                  <a:pt x="29" y="405"/>
                  <a:pt x="30" y="405"/>
                  <a:pt x="26" y="405"/>
                </a:cubicBezTo>
                <a:cubicBezTo>
                  <a:pt x="26" y="404"/>
                  <a:pt x="25" y="405"/>
                  <a:pt x="24" y="405"/>
                </a:cubicBezTo>
                <a:cubicBezTo>
                  <a:pt x="24" y="405"/>
                  <a:pt x="24" y="404"/>
                  <a:pt x="25" y="404"/>
                </a:cubicBezTo>
                <a:cubicBezTo>
                  <a:pt x="25" y="404"/>
                  <a:pt x="25" y="403"/>
                  <a:pt x="24" y="403"/>
                </a:cubicBezTo>
                <a:cubicBezTo>
                  <a:pt x="22" y="405"/>
                  <a:pt x="23" y="405"/>
                  <a:pt x="21" y="405"/>
                </a:cubicBezTo>
                <a:cubicBezTo>
                  <a:pt x="20" y="405"/>
                  <a:pt x="20" y="405"/>
                  <a:pt x="20" y="405"/>
                </a:cubicBezTo>
                <a:cubicBezTo>
                  <a:pt x="19" y="405"/>
                  <a:pt x="20" y="405"/>
                  <a:pt x="20" y="405"/>
                </a:cubicBezTo>
                <a:cubicBezTo>
                  <a:pt x="19" y="405"/>
                  <a:pt x="19" y="405"/>
                  <a:pt x="19" y="405"/>
                </a:cubicBezTo>
                <a:cubicBezTo>
                  <a:pt x="19" y="405"/>
                  <a:pt x="18" y="406"/>
                  <a:pt x="18" y="406"/>
                </a:cubicBezTo>
                <a:cubicBezTo>
                  <a:pt x="18" y="406"/>
                  <a:pt x="18" y="405"/>
                  <a:pt x="18" y="405"/>
                </a:cubicBezTo>
                <a:cubicBezTo>
                  <a:pt x="17" y="406"/>
                  <a:pt x="16" y="407"/>
                  <a:pt x="16" y="407"/>
                </a:cubicBezTo>
                <a:cubicBezTo>
                  <a:pt x="16" y="406"/>
                  <a:pt x="14" y="407"/>
                  <a:pt x="13" y="407"/>
                </a:cubicBezTo>
                <a:cubicBezTo>
                  <a:pt x="13" y="407"/>
                  <a:pt x="12" y="407"/>
                  <a:pt x="3" y="416"/>
                </a:cubicBezTo>
                <a:cubicBezTo>
                  <a:pt x="3" y="417"/>
                  <a:pt x="3" y="417"/>
                  <a:pt x="6" y="414"/>
                </a:cubicBezTo>
                <a:cubicBezTo>
                  <a:pt x="6" y="414"/>
                  <a:pt x="6" y="414"/>
                  <a:pt x="6" y="414"/>
                </a:cubicBezTo>
                <a:cubicBezTo>
                  <a:pt x="6" y="415"/>
                  <a:pt x="6" y="415"/>
                  <a:pt x="6" y="415"/>
                </a:cubicBezTo>
                <a:cubicBezTo>
                  <a:pt x="6" y="415"/>
                  <a:pt x="6" y="415"/>
                  <a:pt x="7" y="414"/>
                </a:cubicBezTo>
                <a:cubicBezTo>
                  <a:pt x="6" y="416"/>
                  <a:pt x="4" y="417"/>
                  <a:pt x="2" y="419"/>
                </a:cubicBezTo>
                <a:cubicBezTo>
                  <a:pt x="3" y="420"/>
                  <a:pt x="3" y="420"/>
                  <a:pt x="3" y="420"/>
                </a:cubicBezTo>
                <a:cubicBezTo>
                  <a:pt x="2" y="420"/>
                  <a:pt x="2" y="420"/>
                  <a:pt x="2" y="421"/>
                </a:cubicBezTo>
                <a:cubicBezTo>
                  <a:pt x="2" y="421"/>
                  <a:pt x="2" y="421"/>
                  <a:pt x="2" y="421"/>
                </a:cubicBezTo>
                <a:cubicBezTo>
                  <a:pt x="7" y="418"/>
                  <a:pt x="3" y="420"/>
                  <a:pt x="4" y="421"/>
                </a:cubicBezTo>
                <a:cubicBezTo>
                  <a:pt x="2" y="423"/>
                  <a:pt x="0" y="426"/>
                  <a:pt x="1" y="426"/>
                </a:cubicBezTo>
                <a:cubicBezTo>
                  <a:pt x="1" y="426"/>
                  <a:pt x="0" y="427"/>
                  <a:pt x="0" y="427"/>
                </a:cubicBezTo>
                <a:cubicBezTo>
                  <a:pt x="0" y="428"/>
                  <a:pt x="0" y="428"/>
                  <a:pt x="1" y="428"/>
                </a:cubicBezTo>
                <a:cubicBezTo>
                  <a:pt x="2" y="427"/>
                  <a:pt x="2" y="427"/>
                  <a:pt x="0" y="429"/>
                </a:cubicBezTo>
                <a:cubicBezTo>
                  <a:pt x="0" y="429"/>
                  <a:pt x="0" y="429"/>
                  <a:pt x="1" y="429"/>
                </a:cubicBezTo>
                <a:cubicBezTo>
                  <a:pt x="1" y="430"/>
                  <a:pt x="1" y="430"/>
                  <a:pt x="1" y="430"/>
                </a:cubicBezTo>
                <a:cubicBezTo>
                  <a:pt x="2" y="429"/>
                  <a:pt x="2" y="429"/>
                  <a:pt x="2" y="429"/>
                </a:cubicBezTo>
                <a:cubicBezTo>
                  <a:pt x="1" y="432"/>
                  <a:pt x="0" y="433"/>
                  <a:pt x="0" y="433"/>
                </a:cubicBezTo>
                <a:cubicBezTo>
                  <a:pt x="1" y="433"/>
                  <a:pt x="2" y="431"/>
                  <a:pt x="3" y="430"/>
                </a:cubicBezTo>
                <a:cubicBezTo>
                  <a:pt x="3" y="430"/>
                  <a:pt x="4" y="430"/>
                  <a:pt x="3" y="430"/>
                </a:cubicBezTo>
                <a:cubicBezTo>
                  <a:pt x="1" y="432"/>
                  <a:pt x="2" y="432"/>
                  <a:pt x="2" y="432"/>
                </a:cubicBezTo>
                <a:cubicBezTo>
                  <a:pt x="1" y="433"/>
                  <a:pt x="0" y="434"/>
                  <a:pt x="1" y="434"/>
                </a:cubicBezTo>
                <a:cubicBezTo>
                  <a:pt x="0" y="435"/>
                  <a:pt x="-1" y="437"/>
                  <a:pt x="0" y="436"/>
                </a:cubicBezTo>
                <a:cubicBezTo>
                  <a:pt x="1" y="436"/>
                  <a:pt x="5" y="431"/>
                  <a:pt x="2" y="435"/>
                </a:cubicBezTo>
                <a:cubicBezTo>
                  <a:pt x="2" y="436"/>
                  <a:pt x="3" y="434"/>
                  <a:pt x="1" y="438"/>
                </a:cubicBezTo>
                <a:cubicBezTo>
                  <a:pt x="0" y="438"/>
                  <a:pt x="1" y="439"/>
                  <a:pt x="1" y="438"/>
                </a:cubicBezTo>
                <a:cubicBezTo>
                  <a:pt x="2" y="438"/>
                  <a:pt x="3" y="437"/>
                  <a:pt x="3" y="436"/>
                </a:cubicBezTo>
                <a:cubicBezTo>
                  <a:pt x="2" y="437"/>
                  <a:pt x="2" y="437"/>
                  <a:pt x="2" y="437"/>
                </a:cubicBezTo>
                <a:cubicBezTo>
                  <a:pt x="2" y="438"/>
                  <a:pt x="2" y="438"/>
                  <a:pt x="3" y="438"/>
                </a:cubicBezTo>
                <a:cubicBezTo>
                  <a:pt x="2" y="440"/>
                  <a:pt x="1" y="440"/>
                  <a:pt x="2" y="440"/>
                </a:cubicBezTo>
                <a:cubicBezTo>
                  <a:pt x="2" y="440"/>
                  <a:pt x="2" y="440"/>
                  <a:pt x="2" y="440"/>
                </a:cubicBezTo>
                <a:cubicBezTo>
                  <a:pt x="5" y="438"/>
                  <a:pt x="3" y="438"/>
                  <a:pt x="3" y="441"/>
                </a:cubicBezTo>
                <a:cubicBezTo>
                  <a:pt x="3" y="442"/>
                  <a:pt x="3" y="442"/>
                  <a:pt x="3" y="443"/>
                </a:cubicBezTo>
                <a:cubicBezTo>
                  <a:pt x="3" y="443"/>
                  <a:pt x="3" y="443"/>
                  <a:pt x="3" y="443"/>
                </a:cubicBezTo>
                <a:cubicBezTo>
                  <a:pt x="7" y="441"/>
                  <a:pt x="5" y="440"/>
                  <a:pt x="4" y="445"/>
                </a:cubicBezTo>
                <a:cubicBezTo>
                  <a:pt x="3" y="448"/>
                  <a:pt x="9" y="441"/>
                  <a:pt x="10" y="441"/>
                </a:cubicBezTo>
                <a:cubicBezTo>
                  <a:pt x="4" y="449"/>
                  <a:pt x="5" y="449"/>
                  <a:pt x="9" y="446"/>
                </a:cubicBezTo>
                <a:cubicBezTo>
                  <a:pt x="8" y="447"/>
                  <a:pt x="7" y="450"/>
                  <a:pt x="8" y="449"/>
                </a:cubicBezTo>
                <a:cubicBezTo>
                  <a:pt x="11" y="447"/>
                  <a:pt x="15" y="443"/>
                  <a:pt x="11" y="447"/>
                </a:cubicBezTo>
                <a:cubicBezTo>
                  <a:pt x="11" y="448"/>
                  <a:pt x="11" y="448"/>
                  <a:pt x="11" y="448"/>
                </a:cubicBezTo>
                <a:cubicBezTo>
                  <a:pt x="11" y="448"/>
                  <a:pt x="11" y="449"/>
                  <a:pt x="11" y="449"/>
                </a:cubicBezTo>
                <a:cubicBezTo>
                  <a:pt x="10" y="450"/>
                  <a:pt x="11" y="450"/>
                  <a:pt x="11" y="450"/>
                </a:cubicBezTo>
                <a:cubicBezTo>
                  <a:pt x="13" y="449"/>
                  <a:pt x="13" y="448"/>
                  <a:pt x="13" y="449"/>
                </a:cubicBezTo>
                <a:cubicBezTo>
                  <a:pt x="10" y="455"/>
                  <a:pt x="14" y="451"/>
                  <a:pt x="14" y="451"/>
                </a:cubicBezTo>
                <a:cubicBezTo>
                  <a:pt x="14" y="452"/>
                  <a:pt x="14" y="452"/>
                  <a:pt x="14" y="452"/>
                </a:cubicBezTo>
                <a:cubicBezTo>
                  <a:pt x="15" y="452"/>
                  <a:pt x="15" y="452"/>
                  <a:pt x="16" y="451"/>
                </a:cubicBezTo>
                <a:cubicBezTo>
                  <a:pt x="14" y="455"/>
                  <a:pt x="17" y="453"/>
                  <a:pt x="20" y="450"/>
                </a:cubicBezTo>
                <a:cubicBezTo>
                  <a:pt x="19" y="451"/>
                  <a:pt x="18" y="453"/>
                  <a:pt x="18" y="454"/>
                </a:cubicBezTo>
                <a:cubicBezTo>
                  <a:pt x="19" y="455"/>
                  <a:pt x="24" y="448"/>
                  <a:pt x="19" y="455"/>
                </a:cubicBezTo>
                <a:cubicBezTo>
                  <a:pt x="19" y="455"/>
                  <a:pt x="19" y="456"/>
                  <a:pt x="19" y="456"/>
                </a:cubicBezTo>
                <a:cubicBezTo>
                  <a:pt x="20" y="456"/>
                  <a:pt x="20" y="456"/>
                  <a:pt x="21" y="454"/>
                </a:cubicBezTo>
                <a:cubicBezTo>
                  <a:pt x="22" y="455"/>
                  <a:pt x="23" y="453"/>
                  <a:pt x="25" y="451"/>
                </a:cubicBezTo>
                <a:cubicBezTo>
                  <a:pt x="25" y="453"/>
                  <a:pt x="27" y="450"/>
                  <a:pt x="29" y="448"/>
                </a:cubicBezTo>
                <a:cubicBezTo>
                  <a:pt x="30" y="447"/>
                  <a:pt x="27" y="449"/>
                  <a:pt x="28" y="450"/>
                </a:cubicBezTo>
                <a:cubicBezTo>
                  <a:pt x="27" y="451"/>
                  <a:pt x="24" y="453"/>
                  <a:pt x="23" y="454"/>
                </a:cubicBezTo>
                <a:cubicBezTo>
                  <a:pt x="23" y="455"/>
                  <a:pt x="23" y="455"/>
                  <a:pt x="25" y="454"/>
                </a:cubicBezTo>
                <a:cubicBezTo>
                  <a:pt x="25" y="454"/>
                  <a:pt x="27" y="454"/>
                  <a:pt x="27" y="454"/>
                </a:cubicBezTo>
                <a:cubicBezTo>
                  <a:pt x="26" y="453"/>
                  <a:pt x="25" y="454"/>
                  <a:pt x="30" y="450"/>
                </a:cubicBezTo>
                <a:cubicBezTo>
                  <a:pt x="29" y="452"/>
                  <a:pt x="30" y="451"/>
                  <a:pt x="28" y="453"/>
                </a:cubicBezTo>
                <a:cubicBezTo>
                  <a:pt x="28" y="453"/>
                  <a:pt x="27" y="455"/>
                  <a:pt x="30" y="453"/>
                </a:cubicBezTo>
                <a:cubicBezTo>
                  <a:pt x="30" y="454"/>
                  <a:pt x="30" y="454"/>
                  <a:pt x="30" y="454"/>
                </a:cubicBezTo>
                <a:cubicBezTo>
                  <a:pt x="37" y="451"/>
                  <a:pt x="43" y="444"/>
                  <a:pt x="32" y="453"/>
                </a:cubicBezTo>
                <a:cubicBezTo>
                  <a:pt x="32" y="453"/>
                  <a:pt x="32" y="454"/>
                  <a:pt x="33" y="454"/>
                </a:cubicBezTo>
                <a:cubicBezTo>
                  <a:pt x="39" y="449"/>
                  <a:pt x="40" y="451"/>
                  <a:pt x="47" y="441"/>
                </a:cubicBezTo>
                <a:cubicBezTo>
                  <a:pt x="47" y="441"/>
                  <a:pt x="47" y="441"/>
                  <a:pt x="47" y="441"/>
                </a:cubicBezTo>
                <a:cubicBezTo>
                  <a:pt x="46" y="442"/>
                  <a:pt x="41" y="447"/>
                  <a:pt x="41" y="448"/>
                </a:cubicBezTo>
                <a:cubicBezTo>
                  <a:pt x="33" y="454"/>
                  <a:pt x="41" y="447"/>
                  <a:pt x="43" y="446"/>
                </a:cubicBezTo>
                <a:cubicBezTo>
                  <a:pt x="44" y="444"/>
                  <a:pt x="44" y="443"/>
                  <a:pt x="45" y="442"/>
                </a:cubicBezTo>
                <a:cubicBezTo>
                  <a:pt x="46" y="441"/>
                  <a:pt x="45" y="442"/>
                  <a:pt x="47" y="440"/>
                </a:cubicBezTo>
                <a:cubicBezTo>
                  <a:pt x="47" y="440"/>
                  <a:pt x="48" y="440"/>
                  <a:pt x="47" y="439"/>
                </a:cubicBezTo>
                <a:cubicBezTo>
                  <a:pt x="50" y="435"/>
                  <a:pt x="50" y="429"/>
                  <a:pt x="50" y="424"/>
                </a:cubicBezTo>
                <a:cubicBezTo>
                  <a:pt x="50" y="423"/>
                  <a:pt x="50" y="423"/>
                  <a:pt x="50" y="423"/>
                </a:cubicBezTo>
                <a:close/>
                <a:moveTo>
                  <a:pt x="8" y="444"/>
                </a:moveTo>
                <a:cubicBezTo>
                  <a:pt x="8" y="444"/>
                  <a:pt x="8" y="445"/>
                  <a:pt x="8" y="445"/>
                </a:cubicBezTo>
                <a:cubicBezTo>
                  <a:pt x="6" y="448"/>
                  <a:pt x="7" y="447"/>
                  <a:pt x="8" y="444"/>
                </a:cubicBezTo>
                <a:close/>
                <a:moveTo>
                  <a:pt x="43" y="446"/>
                </a:moveTo>
                <a:cubicBezTo>
                  <a:pt x="44" y="445"/>
                  <a:pt x="44" y="445"/>
                  <a:pt x="43" y="446"/>
                </a:cubicBezTo>
                <a:close/>
                <a:moveTo>
                  <a:pt x="49" y="424"/>
                </a:moveTo>
                <a:cubicBezTo>
                  <a:pt x="49" y="424"/>
                  <a:pt x="49" y="424"/>
                  <a:pt x="49" y="423"/>
                </a:cubicBezTo>
                <a:cubicBezTo>
                  <a:pt x="49" y="423"/>
                  <a:pt x="49" y="423"/>
                  <a:pt x="49" y="424"/>
                </a:cubicBezTo>
                <a:close/>
                <a:moveTo>
                  <a:pt x="49" y="422"/>
                </a:moveTo>
                <a:cubicBezTo>
                  <a:pt x="49" y="422"/>
                  <a:pt x="49" y="422"/>
                  <a:pt x="49" y="422"/>
                </a:cubicBezTo>
                <a:cubicBezTo>
                  <a:pt x="49" y="422"/>
                  <a:pt x="49" y="422"/>
                  <a:pt x="49" y="422"/>
                </a:cubicBezTo>
                <a:close/>
                <a:moveTo>
                  <a:pt x="49" y="427"/>
                </a:moveTo>
                <a:cubicBezTo>
                  <a:pt x="49" y="428"/>
                  <a:pt x="49" y="428"/>
                  <a:pt x="49" y="428"/>
                </a:cubicBezTo>
                <a:cubicBezTo>
                  <a:pt x="49" y="427"/>
                  <a:pt x="49" y="427"/>
                  <a:pt x="49" y="427"/>
                </a:cubicBezTo>
                <a:cubicBezTo>
                  <a:pt x="49" y="424"/>
                  <a:pt x="49" y="425"/>
                  <a:pt x="49" y="425"/>
                </a:cubicBezTo>
                <a:cubicBezTo>
                  <a:pt x="49" y="426"/>
                  <a:pt x="50" y="427"/>
                  <a:pt x="50" y="428"/>
                </a:cubicBezTo>
                <a:cubicBezTo>
                  <a:pt x="49" y="428"/>
                  <a:pt x="49" y="428"/>
                  <a:pt x="49" y="428"/>
                </a:cubicBezTo>
                <a:cubicBezTo>
                  <a:pt x="49" y="425"/>
                  <a:pt x="49" y="426"/>
                  <a:pt x="49" y="427"/>
                </a:cubicBezTo>
                <a:close/>
                <a:moveTo>
                  <a:pt x="48" y="424"/>
                </a:moveTo>
                <a:cubicBezTo>
                  <a:pt x="49" y="425"/>
                  <a:pt x="49" y="425"/>
                  <a:pt x="48" y="424"/>
                </a:cubicBezTo>
                <a:close/>
                <a:moveTo>
                  <a:pt x="48" y="423"/>
                </a:moveTo>
                <a:cubicBezTo>
                  <a:pt x="48" y="422"/>
                  <a:pt x="48" y="422"/>
                  <a:pt x="48" y="422"/>
                </a:cubicBezTo>
                <a:lnTo>
                  <a:pt x="48" y="423"/>
                </a:lnTo>
                <a:close/>
                <a:moveTo>
                  <a:pt x="48" y="425"/>
                </a:moveTo>
                <a:cubicBezTo>
                  <a:pt x="48" y="425"/>
                  <a:pt x="48" y="424"/>
                  <a:pt x="48" y="426"/>
                </a:cubicBezTo>
                <a:cubicBezTo>
                  <a:pt x="48" y="426"/>
                  <a:pt x="48" y="426"/>
                  <a:pt x="48" y="425"/>
                </a:cubicBezTo>
                <a:close/>
                <a:moveTo>
                  <a:pt x="48" y="428"/>
                </a:moveTo>
                <a:cubicBezTo>
                  <a:pt x="47" y="429"/>
                  <a:pt x="47" y="429"/>
                  <a:pt x="47" y="429"/>
                </a:cubicBezTo>
                <a:cubicBezTo>
                  <a:pt x="47" y="428"/>
                  <a:pt x="47" y="428"/>
                  <a:pt x="47" y="428"/>
                </a:cubicBezTo>
                <a:cubicBezTo>
                  <a:pt x="48" y="428"/>
                  <a:pt x="48" y="428"/>
                  <a:pt x="48" y="428"/>
                </a:cubicBezTo>
                <a:close/>
                <a:moveTo>
                  <a:pt x="48" y="420"/>
                </a:moveTo>
                <a:cubicBezTo>
                  <a:pt x="48" y="420"/>
                  <a:pt x="48" y="420"/>
                  <a:pt x="48" y="420"/>
                </a:cubicBezTo>
                <a:cubicBezTo>
                  <a:pt x="48" y="420"/>
                  <a:pt x="48" y="420"/>
                  <a:pt x="48" y="420"/>
                </a:cubicBezTo>
                <a:close/>
                <a:moveTo>
                  <a:pt x="48" y="418"/>
                </a:moveTo>
                <a:cubicBezTo>
                  <a:pt x="48" y="419"/>
                  <a:pt x="48" y="419"/>
                  <a:pt x="48" y="419"/>
                </a:cubicBezTo>
                <a:cubicBezTo>
                  <a:pt x="48" y="419"/>
                  <a:pt x="48" y="419"/>
                  <a:pt x="48" y="419"/>
                </a:cubicBezTo>
                <a:cubicBezTo>
                  <a:pt x="47" y="419"/>
                  <a:pt x="48" y="419"/>
                  <a:pt x="47" y="418"/>
                </a:cubicBezTo>
                <a:lnTo>
                  <a:pt x="48" y="418"/>
                </a:lnTo>
                <a:close/>
                <a:moveTo>
                  <a:pt x="47" y="432"/>
                </a:moveTo>
                <a:cubicBezTo>
                  <a:pt x="48" y="432"/>
                  <a:pt x="48" y="432"/>
                  <a:pt x="48" y="432"/>
                </a:cubicBezTo>
                <a:cubicBezTo>
                  <a:pt x="48" y="433"/>
                  <a:pt x="48" y="433"/>
                  <a:pt x="48" y="433"/>
                </a:cubicBezTo>
                <a:cubicBezTo>
                  <a:pt x="47" y="433"/>
                  <a:pt x="47" y="434"/>
                  <a:pt x="47" y="432"/>
                </a:cubicBezTo>
                <a:close/>
                <a:moveTo>
                  <a:pt x="46" y="422"/>
                </a:moveTo>
                <a:cubicBezTo>
                  <a:pt x="47" y="422"/>
                  <a:pt x="47" y="422"/>
                  <a:pt x="47" y="422"/>
                </a:cubicBezTo>
                <a:cubicBezTo>
                  <a:pt x="47" y="422"/>
                  <a:pt x="47" y="422"/>
                  <a:pt x="47" y="422"/>
                </a:cubicBezTo>
                <a:cubicBezTo>
                  <a:pt x="46" y="423"/>
                  <a:pt x="47" y="423"/>
                  <a:pt x="46" y="422"/>
                </a:cubicBezTo>
                <a:close/>
                <a:moveTo>
                  <a:pt x="47" y="429"/>
                </a:moveTo>
                <a:cubicBezTo>
                  <a:pt x="47" y="429"/>
                  <a:pt x="47" y="429"/>
                  <a:pt x="47" y="429"/>
                </a:cubicBezTo>
                <a:cubicBezTo>
                  <a:pt x="47" y="429"/>
                  <a:pt x="47" y="429"/>
                  <a:pt x="47" y="429"/>
                </a:cubicBezTo>
                <a:close/>
                <a:moveTo>
                  <a:pt x="46" y="421"/>
                </a:moveTo>
                <a:cubicBezTo>
                  <a:pt x="46" y="421"/>
                  <a:pt x="46" y="421"/>
                  <a:pt x="46" y="422"/>
                </a:cubicBezTo>
                <a:cubicBezTo>
                  <a:pt x="45" y="422"/>
                  <a:pt x="45" y="422"/>
                  <a:pt x="45" y="422"/>
                </a:cubicBezTo>
                <a:cubicBezTo>
                  <a:pt x="46" y="421"/>
                  <a:pt x="46" y="421"/>
                  <a:pt x="46" y="421"/>
                </a:cubicBezTo>
                <a:close/>
                <a:moveTo>
                  <a:pt x="46" y="419"/>
                </a:moveTo>
                <a:cubicBezTo>
                  <a:pt x="45" y="419"/>
                  <a:pt x="46" y="419"/>
                  <a:pt x="45" y="419"/>
                </a:cubicBezTo>
                <a:cubicBezTo>
                  <a:pt x="46" y="418"/>
                  <a:pt x="46" y="418"/>
                  <a:pt x="46" y="418"/>
                </a:cubicBezTo>
                <a:cubicBezTo>
                  <a:pt x="46" y="419"/>
                  <a:pt x="46" y="419"/>
                  <a:pt x="46" y="419"/>
                </a:cubicBezTo>
                <a:lnTo>
                  <a:pt x="46" y="419"/>
                </a:lnTo>
                <a:close/>
                <a:moveTo>
                  <a:pt x="45" y="423"/>
                </a:moveTo>
                <a:cubicBezTo>
                  <a:pt x="46" y="423"/>
                  <a:pt x="46" y="424"/>
                  <a:pt x="46" y="424"/>
                </a:cubicBezTo>
                <a:cubicBezTo>
                  <a:pt x="45" y="424"/>
                  <a:pt x="45" y="425"/>
                  <a:pt x="45" y="423"/>
                </a:cubicBezTo>
                <a:close/>
                <a:moveTo>
                  <a:pt x="46" y="436"/>
                </a:moveTo>
                <a:cubicBezTo>
                  <a:pt x="46" y="437"/>
                  <a:pt x="46" y="437"/>
                  <a:pt x="45" y="437"/>
                </a:cubicBezTo>
                <a:cubicBezTo>
                  <a:pt x="45" y="437"/>
                  <a:pt x="45" y="437"/>
                  <a:pt x="45" y="437"/>
                </a:cubicBezTo>
                <a:cubicBezTo>
                  <a:pt x="46" y="437"/>
                  <a:pt x="45" y="437"/>
                  <a:pt x="46" y="436"/>
                </a:cubicBezTo>
                <a:close/>
                <a:moveTo>
                  <a:pt x="46" y="428"/>
                </a:moveTo>
                <a:cubicBezTo>
                  <a:pt x="46" y="429"/>
                  <a:pt x="46" y="428"/>
                  <a:pt x="45" y="429"/>
                </a:cubicBezTo>
                <a:cubicBezTo>
                  <a:pt x="45" y="428"/>
                  <a:pt x="45" y="428"/>
                  <a:pt x="46" y="428"/>
                </a:cubicBezTo>
                <a:close/>
                <a:moveTo>
                  <a:pt x="46" y="426"/>
                </a:moveTo>
                <a:cubicBezTo>
                  <a:pt x="46" y="426"/>
                  <a:pt x="46" y="426"/>
                  <a:pt x="46" y="425"/>
                </a:cubicBezTo>
                <a:cubicBezTo>
                  <a:pt x="46" y="426"/>
                  <a:pt x="46" y="426"/>
                  <a:pt x="46" y="426"/>
                </a:cubicBezTo>
                <a:cubicBezTo>
                  <a:pt x="46" y="426"/>
                  <a:pt x="46" y="426"/>
                  <a:pt x="46" y="426"/>
                </a:cubicBezTo>
                <a:cubicBezTo>
                  <a:pt x="45" y="427"/>
                  <a:pt x="45" y="427"/>
                  <a:pt x="46" y="426"/>
                </a:cubicBezTo>
                <a:close/>
                <a:moveTo>
                  <a:pt x="46" y="421"/>
                </a:moveTo>
                <a:cubicBezTo>
                  <a:pt x="47" y="420"/>
                  <a:pt x="47" y="420"/>
                  <a:pt x="47" y="421"/>
                </a:cubicBezTo>
                <a:cubicBezTo>
                  <a:pt x="46" y="422"/>
                  <a:pt x="46" y="421"/>
                  <a:pt x="46" y="421"/>
                </a:cubicBezTo>
                <a:close/>
                <a:moveTo>
                  <a:pt x="47" y="435"/>
                </a:moveTo>
                <a:cubicBezTo>
                  <a:pt x="48" y="434"/>
                  <a:pt x="48" y="434"/>
                  <a:pt x="47" y="435"/>
                </a:cubicBezTo>
                <a:cubicBezTo>
                  <a:pt x="47" y="435"/>
                  <a:pt x="47" y="435"/>
                  <a:pt x="47" y="435"/>
                </a:cubicBezTo>
                <a:cubicBezTo>
                  <a:pt x="47" y="435"/>
                  <a:pt x="47" y="435"/>
                  <a:pt x="47" y="435"/>
                </a:cubicBezTo>
                <a:close/>
                <a:moveTo>
                  <a:pt x="47" y="417"/>
                </a:moveTo>
                <a:cubicBezTo>
                  <a:pt x="47" y="417"/>
                  <a:pt x="47" y="417"/>
                  <a:pt x="47" y="417"/>
                </a:cubicBezTo>
                <a:cubicBezTo>
                  <a:pt x="47" y="418"/>
                  <a:pt x="47" y="418"/>
                  <a:pt x="47" y="418"/>
                </a:cubicBezTo>
                <a:cubicBezTo>
                  <a:pt x="47" y="418"/>
                  <a:pt x="47" y="417"/>
                  <a:pt x="47" y="417"/>
                </a:cubicBezTo>
                <a:lnTo>
                  <a:pt x="47" y="417"/>
                </a:lnTo>
                <a:close/>
                <a:moveTo>
                  <a:pt x="46" y="415"/>
                </a:moveTo>
                <a:cubicBezTo>
                  <a:pt x="46" y="416"/>
                  <a:pt x="46" y="416"/>
                  <a:pt x="46" y="416"/>
                </a:cubicBezTo>
                <a:cubicBezTo>
                  <a:pt x="47" y="416"/>
                  <a:pt x="47" y="416"/>
                  <a:pt x="46" y="416"/>
                </a:cubicBezTo>
                <a:cubicBezTo>
                  <a:pt x="46" y="415"/>
                  <a:pt x="46" y="416"/>
                  <a:pt x="46" y="415"/>
                </a:cubicBezTo>
                <a:close/>
                <a:moveTo>
                  <a:pt x="45" y="415"/>
                </a:moveTo>
                <a:cubicBezTo>
                  <a:pt x="45" y="415"/>
                  <a:pt x="45" y="415"/>
                  <a:pt x="45" y="415"/>
                </a:cubicBezTo>
                <a:cubicBezTo>
                  <a:pt x="46" y="415"/>
                  <a:pt x="46" y="415"/>
                  <a:pt x="45" y="415"/>
                </a:cubicBezTo>
                <a:close/>
                <a:moveTo>
                  <a:pt x="46" y="418"/>
                </a:moveTo>
                <a:cubicBezTo>
                  <a:pt x="46" y="418"/>
                  <a:pt x="46" y="418"/>
                  <a:pt x="45" y="418"/>
                </a:cubicBezTo>
                <a:cubicBezTo>
                  <a:pt x="45" y="418"/>
                  <a:pt x="45" y="418"/>
                  <a:pt x="45" y="418"/>
                </a:cubicBezTo>
                <a:cubicBezTo>
                  <a:pt x="46" y="417"/>
                  <a:pt x="46" y="417"/>
                  <a:pt x="46" y="418"/>
                </a:cubicBezTo>
                <a:close/>
                <a:moveTo>
                  <a:pt x="45" y="439"/>
                </a:moveTo>
                <a:cubicBezTo>
                  <a:pt x="45" y="439"/>
                  <a:pt x="45" y="439"/>
                  <a:pt x="44" y="440"/>
                </a:cubicBezTo>
                <a:cubicBezTo>
                  <a:pt x="44" y="439"/>
                  <a:pt x="44" y="439"/>
                  <a:pt x="45" y="439"/>
                </a:cubicBezTo>
                <a:close/>
                <a:moveTo>
                  <a:pt x="45" y="438"/>
                </a:moveTo>
                <a:cubicBezTo>
                  <a:pt x="45" y="438"/>
                  <a:pt x="45" y="438"/>
                  <a:pt x="45" y="438"/>
                </a:cubicBezTo>
                <a:cubicBezTo>
                  <a:pt x="44" y="439"/>
                  <a:pt x="44" y="439"/>
                  <a:pt x="45" y="438"/>
                </a:cubicBezTo>
                <a:close/>
                <a:moveTo>
                  <a:pt x="45" y="435"/>
                </a:moveTo>
                <a:cubicBezTo>
                  <a:pt x="45" y="435"/>
                  <a:pt x="45" y="434"/>
                  <a:pt x="45" y="434"/>
                </a:cubicBezTo>
                <a:cubicBezTo>
                  <a:pt x="45" y="435"/>
                  <a:pt x="45" y="435"/>
                  <a:pt x="45" y="435"/>
                </a:cubicBezTo>
                <a:close/>
                <a:moveTo>
                  <a:pt x="43" y="432"/>
                </a:moveTo>
                <a:cubicBezTo>
                  <a:pt x="45" y="428"/>
                  <a:pt x="45" y="429"/>
                  <a:pt x="45" y="430"/>
                </a:cubicBezTo>
                <a:cubicBezTo>
                  <a:pt x="44" y="430"/>
                  <a:pt x="44" y="431"/>
                  <a:pt x="43" y="432"/>
                </a:cubicBezTo>
                <a:close/>
                <a:moveTo>
                  <a:pt x="43" y="436"/>
                </a:moveTo>
                <a:cubicBezTo>
                  <a:pt x="44" y="436"/>
                  <a:pt x="44" y="436"/>
                  <a:pt x="44" y="435"/>
                </a:cubicBezTo>
                <a:cubicBezTo>
                  <a:pt x="44" y="436"/>
                  <a:pt x="44" y="436"/>
                  <a:pt x="43" y="436"/>
                </a:cubicBezTo>
                <a:close/>
                <a:moveTo>
                  <a:pt x="44" y="437"/>
                </a:moveTo>
                <a:cubicBezTo>
                  <a:pt x="43" y="438"/>
                  <a:pt x="43" y="438"/>
                  <a:pt x="43" y="438"/>
                </a:cubicBezTo>
                <a:lnTo>
                  <a:pt x="44" y="437"/>
                </a:lnTo>
                <a:close/>
                <a:moveTo>
                  <a:pt x="19" y="448"/>
                </a:moveTo>
                <a:cubicBezTo>
                  <a:pt x="25" y="443"/>
                  <a:pt x="24" y="443"/>
                  <a:pt x="24" y="444"/>
                </a:cubicBezTo>
                <a:cubicBezTo>
                  <a:pt x="22" y="445"/>
                  <a:pt x="21" y="447"/>
                  <a:pt x="19" y="448"/>
                </a:cubicBezTo>
                <a:close/>
                <a:moveTo>
                  <a:pt x="22" y="447"/>
                </a:moveTo>
                <a:cubicBezTo>
                  <a:pt x="22" y="447"/>
                  <a:pt x="21" y="448"/>
                  <a:pt x="22" y="447"/>
                </a:cubicBezTo>
                <a:cubicBezTo>
                  <a:pt x="23" y="446"/>
                  <a:pt x="23" y="446"/>
                  <a:pt x="22" y="447"/>
                </a:cubicBezTo>
                <a:close/>
                <a:moveTo>
                  <a:pt x="8" y="433"/>
                </a:moveTo>
                <a:cubicBezTo>
                  <a:pt x="15" y="425"/>
                  <a:pt x="8" y="433"/>
                  <a:pt x="8" y="434"/>
                </a:cubicBezTo>
                <a:cubicBezTo>
                  <a:pt x="7" y="435"/>
                  <a:pt x="7" y="435"/>
                  <a:pt x="7" y="435"/>
                </a:cubicBezTo>
                <a:cubicBezTo>
                  <a:pt x="8" y="434"/>
                  <a:pt x="9" y="433"/>
                  <a:pt x="8" y="433"/>
                </a:cubicBezTo>
                <a:close/>
                <a:moveTo>
                  <a:pt x="7" y="433"/>
                </a:moveTo>
                <a:cubicBezTo>
                  <a:pt x="8" y="431"/>
                  <a:pt x="9" y="430"/>
                  <a:pt x="10" y="428"/>
                </a:cubicBezTo>
                <a:cubicBezTo>
                  <a:pt x="8" y="432"/>
                  <a:pt x="9" y="431"/>
                  <a:pt x="7" y="433"/>
                </a:cubicBezTo>
                <a:close/>
                <a:moveTo>
                  <a:pt x="15" y="425"/>
                </a:moveTo>
                <a:cubicBezTo>
                  <a:pt x="21" y="420"/>
                  <a:pt x="16" y="424"/>
                  <a:pt x="11" y="430"/>
                </a:cubicBezTo>
                <a:cubicBezTo>
                  <a:pt x="12" y="429"/>
                  <a:pt x="13" y="428"/>
                  <a:pt x="15" y="425"/>
                </a:cubicBezTo>
                <a:close/>
                <a:moveTo>
                  <a:pt x="8" y="423"/>
                </a:moveTo>
                <a:cubicBezTo>
                  <a:pt x="8" y="423"/>
                  <a:pt x="10" y="422"/>
                  <a:pt x="10" y="421"/>
                </a:cubicBezTo>
                <a:cubicBezTo>
                  <a:pt x="6" y="426"/>
                  <a:pt x="2" y="429"/>
                  <a:pt x="8" y="423"/>
                </a:cubicBezTo>
                <a:close/>
                <a:moveTo>
                  <a:pt x="10" y="420"/>
                </a:moveTo>
                <a:cubicBezTo>
                  <a:pt x="10" y="420"/>
                  <a:pt x="9" y="421"/>
                  <a:pt x="9" y="421"/>
                </a:cubicBezTo>
                <a:cubicBezTo>
                  <a:pt x="8" y="422"/>
                  <a:pt x="7" y="422"/>
                  <a:pt x="10" y="420"/>
                </a:cubicBezTo>
                <a:close/>
                <a:moveTo>
                  <a:pt x="7" y="422"/>
                </a:moveTo>
                <a:cubicBezTo>
                  <a:pt x="9" y="419"/>
                  <a:pt x="12" y="416"/>
                  <a:pt x="16" y="413"/>
                </a:cubicBezTo>
                <a:cubicBezTo>
                  <a:pt x="16" y="413"/>
                  <a:pt x="16" y="413"/>
                  <a:pt x="13" y="416"/>
                </a:cubicBezTo>
                <a:cubicBezTo>
                  <a:pt x="11" y="418"/>
                  <a:pt x="9" y="420"/>
                  <a:pt x="7" y="422"/>
                </a:cubicBezTo>
                <a:close/>
                <a:moveTo>
                  <a:pt x="12" y="415"/>
                </a:moveTo>
                <a:cubicBezTo>
                  <a:pt x="11" y="415"/>
                  <a:pt x="10" y="416"/>
                  <a:pt x="10" y="417"/>
                </a:cubicBezTo>
                <a:cubicBezTo>
                  <a:pt x="5" y="421"/>
                  <a:pt x="10" y="416"/>
                  <a:pt x="12" y="415"/>
                </a:cubicBezTo>
                <a:close/>
                <a:moveTo>
                  <a:pt x="9" y="414"/>
                </a:moveTo>
                <a:cubicBezTo>
                  <a:pt x="9" y="414"/>
                  <a:pt x="8" y="415"/>
                  <a:pt x="8" y="415"/>
                </a:cubicBezTo>
                <a:cubicBezTo>
                  <a:pt x="6" y="417"/>
                  <a:pt x="7" y="416"/>
                  <a:pt x="9" y="414"/>
                </a:cubicBezTo>
                <a:close/>
                <a:moveTo>
                  <a:pt x="17" y="411"/>
                </a:moveTo>
                <a:cubicBezTo>
                  <a:pt x="16" y="411"/>
                  <a:pt x="16" y="412"/>
                  <a:pt x="16" y="412"/>
                </a:cubicBezTo>
                <a:cubicBezTo>
                  <a:pt x="15" y="412"/>
                  <a:pt x="15" y="413"/>
                  <a:pt x="17" y="411"/>
                </a:cubicBezTo>
                <a:close/>
                <a:moveTo>
                  <a:pt x="18" y="414"/>
                </a:moveTo>
                <a:cubicBezTo>
                  <a:pt x="14" y="418"/>
                  <a:pt x="13" y="418"/>
                  <a:pt x="10" y="421"/>
                </a:cubicBezTo>
                <a:cubicBezTo>
                  <a:pt x="11" y="420"/>
                  <a:pt x="18" y="414"/>
                  <a:pt x="18" y="414"/>
                </a:cubicBezTo>
                <a:close/>
                <a:moveTo>
                  <a:pt x="19" y="413"/>
                </a:moveTo>
                <a:cubicBezTo>
                  <a:pt x="18" y="413"/>
                  <a:pt x="18" y="413"/>
                  <a:pt x="17" y="414"/>
                </a:cubicBezTo>
                <a:cubicBezTo>
                  <a:pt x="20" y="412"/>
                  <a:pt x="19" y="412"/>
                  <a:pt x="19" y="413"/>
                </a:cubicBezTo>
                <a:close/>
                <a:moveTo>
                  <a:pt x="18" y="412"/>
                </a:moveTo>
                <a:cubicBezTo>
                  <a:pt x="18" y="412"/>
                  <a:pt x="18" y="412"/>
                  <a:pt x="18" y="412"/>
                </a:cubicBezTo>
                <a:cubicBezTo>
                  <a:pt x="18" y="412"/>
                  <a:pt x="18" y="412"/>
                  <a:pt x="18" y="412"/>
                </a:cubicBezTo>
                <a:close/>
                <a:moveTo>
                  <a:pt x="14" y="420"/>
                </a:moveTo>
                <a:cubicBezTo>
                  <a:pt x="18" y="415"/>
                  <a:pt x="21" y="412"/>
                  <a:pt x="24" y="410"/>
                </a:cubicBezTo>
                <a:cubicBezTo>
                  <a:pt x="21" y="414"/>
                  <a:pt x="18" y="416"/>
                  <a:pt x="15" y="419"/>
                </a:cubicBezTo>
                <a:cubicBezTo>
                  <a:pt x="13" y="421"/>
                  <a:pt x="13" y="421"/>
                  <a:pt x="14" y="420"/>
                </a:cubicBezTo>
                <a:close/>
                <a:moveTo>
                  <a:pt x="20" y="411"/>
                </a:moveTo>
                <a:cubicBezTo>
                  <a:pt x="24" y="408"/>
                  <a:pt x="25" y="408"/>
                  <a:pt x="21" y="412"/>
                </a:cubicBezTo>
                <a:cubicBezTo>
                  <a:pt x="21" y="412"/>
                  <a:pt x="21" y="411"/>
                  <a:pt x="20" y="411"/>
                </a:cubicBezTo>
                <a:close/>
                <a:moveTo>
                  <a:pt x="29" y="418"/>
                </a:moveTo>
                <a:cubicBezTo>
                  <a:pt x="28" y="418"/>
                  <a:pt x="28" y="418"/>
                  <a:pt x="27" y="419"/>
                </a:cubicBezTo>
                <a:cubicBezTo>
                  <a:pt x="26" y="420"/>
                  <a:pt x="49" y="399"/>
                  <a:pt x="29" y="418"/>
                </a:cubicBezTo>
                <a:close/>
                <a:moveTo>
                  <a:pt x="29" y="416"/>
                </a:moveTo>
                <a:cubicBezTo>
                  <a:pt x="29" y="416"/>
                  <a:pt x="29" y="416"/>
                  <a:pt x="31" y="414"/>
                </a:cubicBezTo>
                <a:cubicBezTo>
                  <a:pt x="30" y="415"/>
                  <a:pt x="30" y="416"/>
                  <a:pt x="29" y="416"/>
                </a:cubicBezTo>
                <a:close/>
                <a:moveTo>
                  <a:pt x="39" y="420"/>
                </a:moveTo>
                <a:cubicBezTo>
                  <a:pt x="39" y="420"/>
                  <a:pt x="39" y="420"/>
                  <a:pt x="39" y="420"/>
                </a:cubicBezTo>
                <a:cubicBezTo>
                  <a:pt x="36" y="424"/>
                  <a:pt x="35" y="424"/>
                  <a:pt x="39" y="420"/>
                </a:cubicBezTo>
                <a:close/>
                <a:moveTo>
                  <a:pt x="39" y="423"/>
                </a:moveTo>
                <a:cubicBezTo>
                  <a:pt x="37" y="424"/>
                  <a:pt x="38" y="424"/>
                  <a:pt x="37" y="424"/>
                </a:cubicBezTo>
                <a:cubicBezTo>
                  <a:pt x="38" y="423"/>
                  <a:pt x="38" y="423"/>
                  <a:pt x="39" y="423"/>
                </a:cubicBezTo>
                <a:close/>
                <a:moveTo>
                  <a:pt x="37" y="420"/>
                </a:moveTo>
                <a:cubicBezTo>
                  <a:pt x="37" y="420"/>
                  <a:pt x="37" y="420"/>
                  <a:pt x="36" y="421"/>
                </a:cubicBezTo>
                <a:cubicBezTo>
                  <a:pt x="37" y="420"/>
                  <a:pt x="38" y="419"/>
                  <a:pt x="37" y="420"/>
                </a:cubicBezTo>
                <a:close/>
                <a:moveTo>
                  <a:pt x="38" y="426"/>
                </a:moveTo>
                <a:cubicBezTo>
                  <a:pt x="38" y="426"/>
                  <a:pt x="28" y="435"/>
                  <a:pt x="34" y="429"/>
                </a:cubicBezTo>
                <a:cubicBezTo>
                  <a:pt x="38" y="425"/>
                  <a:pt x="42" y="421"/>
                  <a:pt x="38" y="426"/>
                </a:cubicBezTo>
                <a:close/>
                <a:moveTo>
                  <a:pt x="37" y="428"/>
                </a:moveTo>
                <a:cubicBezTo>
                  <a:pt x="35" y="430"/>
                  <a:pt x="33" y="431"/>
                  <a:pt x="31" y="433"/>
                </a:cubicBezTo>
                <a:cubicBezTo>
                  <a:pt x="31" y="432"/>
                  <a:pt x="35" y="429"/>
                  <a:pt x="37" y="428"/>
                </a:cubicBezTo>
                <a:close/>
                <a:moveTo>
                  <a:pt x="31" y="428"/>
                </a:moveTo>
                <a:cubicBezTo>
                  <a:pt x="31" y="428"/>
                  <a:pt x="31" y="428"/>
                  <a:pt x="32" y="427"/>
                </a:cubicBezTo>
                <a:lnTo>
                  <a:pt x="31" y="428"/>
                </a:lnTo>
                <a:close/>
                <a:moveTo>
                  <a:pt x="29" y="428"/>
                </a:moveTo>
                <a:cubicBezTo>
                  <a:pt x="30" y="427"/>
                  <a:pt x="31" y="426"/>
                  <a:pt x="32" y="425"/>
                </a:cubicBezTo>
                <a:cubicBezTo>
                  <a:pt x="36" y="421"/>
                  <a:pt x="33" y="424"/>
                  <a:pt x="29" y="428"/>
                </a:cubicBezTo>
                <a:close/>
                <a:moveTo>
                  <a:pt x="29" y="433"/>
                </a:moveTo>
                <a:cubicBezTo>
                  <a:pt x="28" y="435"/>
                  <a:pt x="27" y="436"/>
                  <a:pt x="28" y="435"/>
                </a:cubicBezTo>
                <a:cubicBezTo>
                  <a:pt x="29" y="434"/>
                  <a:pt x="29" y="433"/>
                  <a:pt x="29" y="433"/>
                </a:cubicBezTo>
                <a:close/>
                <a:moveTo>
                  <a:pt x="23" y="433"/>
                </a:moveTo>
                <a:cubicBezTo>
                  <a:pt x="25" y="430"/>
                  <a:pt x="27" y="428"/>
                  <a:pt x="32" y="424"/>
                </a:cubicBezTo>
                <a:cubicBezTo>
                  <a:pt x="29" y="427"/>
                  <a:pt x="30" y="426"/>
                  <a:pt x="23" y="433"/>
                </a:cubicBezTo>
                <a:close/>
                <a:moveTo>
                  <a:pt x="25" y="429"/>
                </a:moveTo>
                <a:cubicBezTo>
                  <a:pt x="20" y="435"/>
                  <a:pt x="19" y="436"/>
                  <a:pt x="21" y="434"/>
                </a:cubicBezTo>
                <a:cubicBezTo>
                  <a:pt x="25" y="429"/>
                  <a:pt x="28" y="427"/>
                  <a:pt x="25" y="429"/>
                </a:cubicBezTo>
                <a:close/>
                <a:moveTo>
                  <a:pt x="24" y="428"/>
                </a:moveTo>
                <a:cubicBezTo>
                  <a:pt x="26" y="425"/>
                  <a:pt x="25" y="426"/>
                  <a:pt x="23" y="429"/>
                </a:cubicBezTo>
                <a:cubicBezTo>
                  <a:pt x="22" y="429"/>
                  <a:pt x="23" y="429"/>
                  <a:pt x="24" y="428"/>
                </a:cubicBezTo>
                <a:close/>
                <a:moveTo>
                  <a:pt x="26" y="428"/>
                </a:moveTo>
                <a:cubicBezTo>
                  <a:pt x="29" y="424"/>
                  <a:pt x="29" y="424"/>
                  <a:pt x="33" y="420"/>
                </a:cubicBezTo>
                <a:cubicBezTo>
                  <a:pt x="27" y="426"/>
                  <a:pt x="32" y="422"/>
                  <a:pt x="26" y="428"/>
                </a:cubicBezTo>
                <a:close/>
                <a:moveTo>
                  <a:pt x="26" y="425"/>
                </a:moveTo>
                <a:cubicBezTo>
                  <a:pt x="26" y="424"/>
                  <a:pt x="27" y="424"/>
                  <a:pt x="27" y="424"/>
                </a:cubicBezTo>
                <a:cubicBezTo>
                  <a:pt x="31" y="421"/>
                  <a:pt x="29" y="422"/>
                  <a:pt x="26" y="425"/>
                </a:cubicBezTo>
                <a:close/>
                <a:moveTo>
                  <a:pt x="29" y="422"/>
                </a:moveTo>
                <a:cubicBezTo>
                  <a:pt x="31" y="420"/>
                  <a:pt x="33" y="418"/>
                  <a:pt x="35" y="416"/>
                </a:cubicBezTo>
                <a:cubicBezTo>
                  <a:pt x="31" y="420"/>
                  <a:pt x="35" y="417"/>
                  <a:pt x="29" y="422"/>
                </a:cubicBezTo>
                <a:close/>
                <a:moveTo>
                  <a:pt x="35" y="415"/>
                </a:moveTo>
                <a:cubicBezTo>
                  <a:pt x="29" y="420"/>
                  <a:pt x="29" y="421"/>
                  <a:pt x="24" y="426"/>
                </a:cubicBezTo>
                <a:cubicBezTo>
                  <a:pt x="31" y="418"/>
                  <a:pt x="43" y="407"/>
                  <a:pt x="35" y="415"/>
                </a:cubicBezTo>
                <a:close/>
                <a:moveTo>
                  <a:pt x="32" y="415"/>
                </a:moveTo>
                <a:cubicBezTo>
                  <a:pt x="33" y="415"/>
                  <a:pt x="33" y="415"/>
                  <a:pt x="33" y="415"/>
                </a:cubicBezTo>
                <a:cubicBezTo>
                  <a:pt x="33" y="415"/>
                  <a:pt x="33" y="415"/>
                  <a:pt x="32" y="415"/>
                </a:cubicBezTo>
                <a:close/>
                <a:moveTo>
                  <a:pt x="20" y="424"/>
                </a:moveTo>
                <a:cubicBezTo>
                  <a:pt x="19" y="426"/>
                  <a:pt x="25" y="420"/>
                  <a:pt x="28" y="417"/>
                </a:cubicBezTo>
                <a:cubicBezTo>
                  <a:pt x="26" y="419"/>
                  <a:pt x="22" y="423"/>
                  <a:pt x="20" y="424"/>
                </a:cubicBezTo>
                <a:close/>
                <a:moveTo>
                  <a:pt x="20" y="423"/>
                </a:moveTo>
                <a:cubicBezTo>
                  <a:pt x="21" y="422"/>
                  <a:pt x="22" y="421"/>
                  <a:pt x="24" y="419"/>
                </a:cubicBezTo>
                <a:cubicBezTo>
                  <a:pt x="30" y="414"/>
                  <a:pt x="26" y="417"/>
                  <a:pt x="20" y="423"/>
                </a:cubicBezTo>
                <a:close/>
                <a:moveTo>
                  <a:pt x="19" y="423"/>
                </a:moveTo>
                <a:cubicBezTo>
                  <a:pt x="20" y="421"/>
                  <a:pt x="21" y="420"/>
                  <a:pt x="26" y="416"/>
                </a:cubicBezTo>
                <a:cubicBezTo>
                  <a:pt x="24" y="418"/>
                  <a:pt x="21" y="420"/>
                  <a:pt x="19" y="423"/>
                </a:cubicBezTo>
                <a:close/>
                <a:moveTo>
                  <a:pt x="22" y="417"/>
                </a:moveTo>
                <a:cubicBezTo>
                  <a:pt x="25" y="415"/>
                  <a:pt x="24" y="415"/>
                  <a:pt x="20" y="419"/>
                </a:cubicBezTo>
                <a:cubicBezTo>
                  <a:pt x="14" y="425"/>
                  <a:pt x="18" y="421"/>
                  <a:pt x="22" y="417"/>
                </a:cubicBezTo>
                <a:close/>
                <a:moveTo>
                  <a:pt x="18" y="419"/>
                </a:moveTo>
                <a:cubicBezTo>
                  <a:pt x="15" y="422"/>
                  <a:pt x="11" y="426"/>
                  <a:pt x="8" y="429"/>
                </a:cubicBezTo>
                <a:cubicBezTo>
                  <a:pt x="21" y="413"/>
                  <a:pt x="32" y="408"/>
                  <a:pt x="18" y="419"/>
                </a:cubicBezTo>
                <a:close/>
                <a:moveTo>
                  <a:pt x="19" y="423"/>
                </a:moveTo>
                <a:cubicBezTo>
                  <a:pt x="18" y="426"/>
                  <a:pt x="10" y="435"/>
                  <a:pt x="9" y="436"/>
                </a:cubicBezTo>
                <a:cubicBezTo>
                  <a:pt x="12" y="431"/>
                  <a:pt x="15" y="427"/>
                  <a:pt x="19" y="423"/>
                </a:cubicBezTo>
                <a:close/>
                <a:moveTo>
                  <a:pt x="16" y="430"/>
                </a:moveTo>
                <a:cubicBezTo>
                  <a:pt x="20" y="426"/>
                  <a:pt x="16" y="429"/>
                  <a:pt x="12" y="434"/>
                </a:cubicBezTo>
                <a:cubicBezTo>
                  <a:pt x="8" y="438"/>
                  <a:pt x="11" y="435"/>
                  <a:pt x="16" y="430"/>
                </a:cubicBezTo>
                <a:close/>
                <a:moveTo>
                  <a:pt x="19" y="427"/>
                </a:moveTo>
                <a:cubicBezTo>
                  <a:pt x="19" y="427"/>
                  <a:pt x="22" y="423"/>
                  <a:pt x="26" y="421"/>
                </a:cubicBezTo>
                <a:cubicBezTo>
                  <a:pt x="19" y="427"/>
                  <a:pt x="13" y="434"/>
                  <a:pt x="19" y="427"/>
                </a:cubicBezTo>
                <a:close/>
                <a:moveTo>
                  <a:pt x="26" y="422"/>
                </a:moveTo>
                <a:cubicBezTo>
                  <a:pt x="13" y="435"/>
                  <a:pt x="16" y="434"/>
                  <a:pt x="13" y="436"/>
                </a:cubicBezTo>
                <a:cubicBezTo>
                  <a:pt x="20" y="428"/>
                  <a:pt x="21" y="426"/>
                  <a:pt x="26" y="422"/>
                </a:cubicBezTo>
                <a:close/>
                <a:moveTo>
                  <a:pt x="21" y="430"/>
                </a:moveTo>
                <a:cubicBezTo>
                  <a:pt x="13" y="440"/>
                  <a:pt x="13" y="439"/>
                  <a:pt x="18" y="432"/>
                </a:cubicBezTo>
                <a:cubicBezTo>
                  <a:pt x="19" y="432"/>
                  <a:pt x="20" y="431"/>
                  <a:pt x="21" y="430"/>
                </a:cubicBezTo>
                <a:close/>
                <a:moveTo>
                  <a:pt x="19" y="434"/>
                </a:moveTo>
                <a:cubicBezTo>
                  <a:pt x="18" y="434"/>
                  <a:pt x="18" y="434"/>
                  <a:pt x="18" y="434"/>
                </a:cubicBezTo>
                <a:cubicBezTo>
                  <a:pt x="18" y="434"/>
                  <a:pt x="18" y="434"/>
                  <a:pt x="19" y="434"/>
                </a:cubicBezTo>
                <a:close/>
                <a:moveTo>
                  <a:pt x="21" y="432"/>
                </a:moveTo>
                <a:cubicBezTo>
                  <a:pt x="23" y="430"/>
                  <a:pt x="17" y="437"/>
                  <a:pt x="15" y="440"/>
                </a:cubicBezTo>
                <a:cubicBezTo>
                  <a:pt x="18" y="436"/>
                  <a:pt x="21" y="432"/>
                  <a:pt x="21" y="432"/>
                </a:cubicBezTo>
                <a:close/>
                <a:moveTo>
                  <a:pt x="16" y="441"/>
                </a:moveTo>
                <a:cubicBezTo>
                  <a:pt x="14" y="443"/>
                  <a:pt x="14" y="443"/>
                  <a:pt x="14" y="443"/>
                </a:cubicBezTo>
                <a:cubicBezTo>
                  <a:pt x="21" y="435"/>
                  <a:pt x="19" y="436"/>
                  <a:pt x="16" y="441"/>
                </a:cubicBezTo>
                <a:close/>
                <a:moveTo>
                  <a:pt x="26" y="431"/>
                </a:moveTo>
                <a:cubicBezTo>
                  <a:pt x="22" y="436"/>
                  <a:pt x="23" y="435"/>
                  <a:pt x="17" y="441"/>
                </a:cubicBezTo>
                <a:cubicBezTo>
                  <a:pt x="18" y="440"/>
                  <a:pt x="18" y="440"/>
                  <a:pt x="26" y="431"/>
                </a:cubicBezTo>
                <a:close/>
                <a:moveTo>
                  <a:pt x="20" y="440"/>
                </a:moveTo>
                <a:cubicBezTo>
                  <a:pt x="20" y="441"/>
                  <a:pt x="19" y="441"/>
                  <a:pt x="18" y="443"/>
                </a:cubicBezTo>
                <a:cubicBezTo>
                  <a:pt x="19" y="441"/>
                  <a:pt x="19" y="441"/>
                  <a:pt x="20" y="440"/>
                </a:cubicBezTo>
                <a:close/>
                <a:moveTo>
                  <a:pt x="22" y="439"/>
                </a:moveTo>
                <a:cubicBezTo>
                  <a:pt x="25" y="436"/>
                  <a:pt x="24" y="436"/>
                  <a:pt x="22" y="439"/>
                </a:cubicBezTo>
                <a:cubicBezTo>
                  <a:pt x="21" y="440"/>
                  <a:pt x="21" y="440"/>
                  <a:pt x="22" y="439"/>
                </a:cubicBezTo>
                <a:close/>
                <a:moveTo>
                  <a:pt x="23" y="441"/>
                </a:moveTo>
                <a:cubicBezTo>
                  <a:pt x="24" y="440"/>
                  <a:pt x="24" y="440"/>
                  <a:pt x="25" y="439"/>
                </a:cubicBezTo>
                <a:cubicBezTo>
                  <a:pt x="25" y="439"/>
                  <a:pt x="25" y="439"/>
                  <a:pt x="23" y="441"/>
                </a:cubicBezTo>
                <a:close/>
                <a:moveTo>
                  <a:pt x="25" y="441"/>
                </a:moveTo>
                <a:cubicBezTo>
                  <a:pt x="25" y="441"/>
                  <a:pt x="25" y="441"/>
                  <a:pt x="25" y="441"/>
                </a:cubicBezTo>
                <a:cubicBezTo>
                  <a:pt x="25" y="441"/>
                  <a:pt x="25" y="441"/>
                  <a:pt x="25" y="441"/>
                </a:cubicBezTo>
                <a:close/>
                <a:moveTo>
                  <a:pt x="25" y="442"/>
                </a:moveTo>
                <a:cubicBezTo>
                  <a:pt x="26" y="442"/>
                  <a:pt x="25" y="442"/>
                  <a:pt x="26" y="442"/>
                </a:cubicBezTo>
                <a:cubicBezTo>
                  <a:pt x="25" y="443"/>
                  <a:pt x="25" y="443"/>
                  <a:pt x="25" y="442"/>
                </a:cubicBezTo>
                <a:close/>
                <a:moveTo>
                  <a:pt x="21" y="438"/>
                </a:moveTo>
                <a:cubicBezTo>
                  <a:pt x="23" y="435"/>
                  <a:pt x="29" y="429"/>
                  <a:pt x="28" y="431"/>
                </a:cubicBezTo>
                <a:cubicBezTo>
                  <a:pt x="23" y="436"/>
                  <a:pt x="22" y="437"/>
                  <a:pt x="21" y="438"/>
                </a:cubicBezTo>
                <a:close/>
                <a:moveTo>
                  <a:pt x="28" y="436"/>
                </a:moveTo>
                <a:cubicBezTo>
                  <a:pt x="27" y="436"/>
                  <a:pt x="27" y="436"/>
                  <a:pt x="27" y="436"/>
                </a:cubicBezTo>
                <a:cubicBezTo>
                  <a:pt x="27" y="436"/>
                  <a:pt x="27" y="436"/>
                  <a:pt x="28" y="436"/>
                </a:cubicBezTo>
                <a:close/>
                <a:moveTo>
                  <a:pt x="27" y="437"/>
                </a:moveTo>
                <a:cubicBezTo>
                  <a:pt x="27" y="437"/>
                  <a:pt x="27" y="437"/>
                  <a:pt x="27" y="437"/>
                </a:cubicBezTo>
                <a:close/>
                <a:moveTo>
                  <a:pt x="34" y="432"/>
                </a:moveTo>
                <a:cubicBezTo>
                  <a:pt x="27" y="441"/>
                  <a:pt x="28" y="440"/>
                  <a:pt x="27" y="441"/>
                </a:cubicBezTo>
                <a:cubicBezTo>
                  <a:pt x="32" y="435"/>
                  <a:pt x="40" y="427"/>
                  <a:pt x="34" y="432"/>
                </a:cubicBezTo>
                <a:close/>
                <a:moveTo>
                  <a:pt x="40" y="427"/>
                </a:moveTo>
                <a:cubicBezTo>
                  <a:pt x="41" y="428"/>
                  <a:pt x="41" y="427"/>
                  <a:pt x="39" y="429"/>
                </a:cubicBezTo>
                <a:cubicBezTo>
                  <a:pt x="38" y="430"/>
                  <a:pt x="34" y="435"/>
                  <a:pt x="33" y="435"/>
                </a:cubicBezTo>
                <a:cubicBezTo>
                  <a:pt x="29" y="440"/>
                  <a:pt x="36" y="432"/>
                  <a:pt x="40" y="427"/>
                </a:cubicBezTo>
                <a:close/>
                <a:moveTo>
                  <a:pt x="42" y="424"/>
                </a:moveTo>
                <a:cubicBezTo>
                  <a:pt x="42" y="424"/>
                  <a:pt x="45" y="420"/>
                  <a:pt x="45" y="421"/>
                </a:cubicBezTo>
                <a:cubicBezTo>
                  <a:pt x="44" y="422"/>
                  <a:pt x="45" y="421"/>
                  <a:pt x="42" y="424"/>
                </a:cubicBezTo>
                <a:close/>
                <a:moveTo>
                  <a:pt x="45" y="425"/>
                </a:moveTo>
                <a:cubicBezTo>
                  <a:pt x="43" y="426"/>
                  <a:pt x="43" y="426"/>
                  <a:pt x="45" y="424"/>
                </a:cubicBezTo>
                <a:cubicBezTo>
                  <a:pt x="45" y="424"/>
                  <a:pt x="45" y="424"/>
                  <a:pt x="45" y="425"/>
                </a:cubicBezTo>
                <a:close/>
                <a:moveTo>
                  <a:pt x="43" y="422"/>
                </a:moveTo>
                <a:cubicBezTo>
                  <a:pt x="42" y="422"/>
                  <a:pt x="42" y="422"/>
                  <a:pt x="42" y="422"/>
                </a:cubicBezTo>
                <a:cubicBezTo>
                  <a:pt x="46" y="418"/>
                  <a:pt x="45" y="419"/>
                  <a:pt x="43" y="422"/>
                </a:cubicBezTo>
                <a:close/>
                <a:moveTo>
                  <a:pt x="42" y="422"/>
                </a:moveTo>
                <a:cubicBezTo>
                  <a:pt x="39" y="425"/>
                  <a:pt x="40" y="425"/>
                  <a:pt x="41" y="423"/>
                </a:cubicBezTo>
                <a:cubicBezTo>
                  <a:pt x="41" y="423"/>
                  <a:pt x="41" y="423"/>
                  <a:pt x="42" y="422"/>
                </a:cubicBezTo>
                <a:close/>
                <a:moveTo>
                  <a:pt x="41" y="433"/>
                </a:moveTo>
                <a:cubicBezTo>
                  <a:pt x="42" y="433"/>
                  <a:pt x="42" y="433"/>
                  <a:pt x="37" y="438"/>
                </a:cubicBezTo>
                <a:cubicBezTo>
                  <a:pt x="43" y="431"/>
                  <a:pt x="41" y="433"/>
                  <a:pt x="41" y="433"/>
                </a:cubicBezTo>
                <a:close/>
                <a:moveTo>
                  <a:pt x="39" y="433"/>
                </a:moveTo>
                <a:cubicBezTo>
                  <a:pt x="39" y="434"/>
                  <a:pt x="39" y="434"/>
                  <a:pt x="38" y="434"/>
                </a:cubicBezTo>
                <a:cubicBezTo>
                  <a:pt x="41" y="432"/>
                  <a:pt x="41" y="431"/>
                  <a:pt x="39" y="433"/>
                </a:cubicBezTo>
                <a:close/>
                <a:moveTo>
                  <a:pt x="37" y="439"/>
                </a:moveTo>
                <a:cubicBezTo>
                  <a:pt x="30" y="446"/>
                  <a:pt x="31" y="445"/>
                  <a:pt x="31" y="445"/>
                </a:cubicBezTo>
                <a:cubicBezTo>
                  <a:pt x="39" y="437"/>
                  <a:pt x="45" y="431"/>
                  <a:pt x="37" y="439"/>
                </a:cubicBezTo>
                <a:close/>
                <a:moveTo>
                  <a:pt x="41" y="439"/>
                </a:moveTo>
                <a:cubicBezTo>
                  <a:pt x="42" y="439"/>
                  <a:pt x="42" y="439"/>
                  <a:pt x="42" y="439"/>
                </a:cubicBezTo>
                <a:cubicBezTo>
                  <a:pt x="42" y="439"/>
                  <a:pt x="42" y="439"/>
                  <a:pt x="42" y="440"/>
                </a:cubicBezTo>
                <a:cubicBezTo>
                  <a:pt x="40" y="441"/>
                  <a:pt x="39" y="441"/>
                  <a:pt x="41" y="439"/>
                </a:cubicBezTo>
                <a:close/>
                <a:moveTo>
                  <a:pt x="42" y="428"/>
                </a:moveTo>
                <a:cubicBezTo>
                  <a:pt x="42" y="429"/>
                  <a:pt x="42" y="429"/>
                  <a:pt x="42" y="429"/>
                </a:cubicBezTo>
                <a:cubicBezTo>
                  <a:pt x="41" y="429"/>
                  <a:pt x="41" y="429"/>
                  <a:pt x="42" y="428"/>
                </a:cubicBezTo>
                <a:close/>
                <a:moveTo>
                  <a:pt x="42" y="428"/>
                </a:moveTo>
                <a:cubicBezTo>
                  <a:pt x="43" y="427"/>
                  <a:pt x="44" y="426"/>
                  <a:pt x="44" y="426"/>
                </a:cubicBezTo>
                <a:cubicBezTo>
                  <a:pt x="44" y="426"/>
                  <a:pt x="44" y="427"/>
                  <a:pt x="43" y="427"/>
                </a:cubicBezTo>
                <a:cubicBezTo>
                  <a:pt x="40" y="429"/>
                  <a:pt x="39" y="430"/>
                  <a:pt x="42" y="428"/>
                </a:cubicBezTo>
                <a:close/>
                <a:moveTo>
                  <a:pt x="45" y="422"/>
                </a:moveTo>
                <a:cubicBezTo>
                  <a:pt x="45" y="422"/>
                  <a:pt x="45" y="422"/>
                  <a:pt x="45" y="422"/>
                </a:cubicBezTo>
                <a:lnTo>
                  <a:pt x="45" y="422"/>
                </a:lnTo>
                <a:close/>
                <a:moveTo>
                  <a:pt x="44" y="420"/>
                </a:moveTo>
                <a:cubicBezTo>
                  <a:pt x="45" y="420"/>
                  <a:pt x="45" y="420"/>
                  <a:pt x="45" y="420"/>
                </a:cubicBezTo>
                <a:cubicBezTo>
                  <a:pt x="45" y="420"/>
                  <a:pt x="45" y="420"/>
                  <a:pt x="44" y="420"/>
                </a:cubicBezTo>
                <a:close/>
                <a:moveTo>
                  <a:pt x="44" y="415"/>
                </a:moveTo>
                <a:cubicBezTo>
                  <a:pt x="45" y="416"/>
                  <a:pt x="45" y="416"/>
                  <a:pt x="44" y="417"/>
                </a:cubicBezTo>
                <a:cubicBezTo>
                  <a:pt x="44" y="416"/>
                  <a:pt x="44" y="416"/>
                  <a:pt x="44" y="416"/>
                </a:cubicBezTo>
                <a:cubicBezTo>
                  <a:pt x="44" y="415"/>
                  <a:pt x="44" y="415"/>
                  <a:pt x="44" y="415"/>
                </a:cubicBezTo>
                <a:close/>
                <a:moveTo>
                  <a:pt x="44" y="416"/>
                </a:moveTo>
                <a:cubicBezTo>
                  <a:pt x="44" y="417"/>
                  <a:pt x="44" y="417"/>
                  <a:pt x="44" y="417"/>
                </a:cubicBezTo>
                <a:cubicBezTo>
                  <a:pt x="43" y="418"/>
                  <a:pt x="43" y="418"/>
                  <a:pt x="43" y="418"/>
                </a:cubicBezTo>
                <a:cubicBezTo>
                  <a:pt x="43" y="418"/>
                  <a:pt x="43" y="418"/>
                  <a:pt x="44" y="416"/>
                </a:cubicBezTo>
                <a:close/>
                <a:moveTo>
                  <a:pt x="41" y="419"/>
                </a:moveTo>
                <a:cubicBezTo>
                  <a:pt x="41" y="420"/>
                  <a:pt x="41" y="419"/>
                  <a:pt x="40" y="420"/>
                </a:cubicBezTo>
                <a:cubicBezTo>
                  <a:pt x="39" y="421"/>
                  <a:pt x="40" y="420"/>
                  <a:pt x="39" y="421"/>
                </a:cubicBezTo>
                <a:cubicBezTo>
                  <a:pt x="39" y="420"/>
                  <a:pt x="40" y="419"/>
                  <a:pt x="41" y="418"/>
                </a:cubicBezTo>
                <a:cubicBezTo>
                  <a:pt x="47" y="412"/>
                  <a:pt x="40" y="419"/>
                  <a:pt x="41" y="419"/>
                </a:cubicBezTo>
                <a:close/>
                <a:moveTo>
                  <a:pt x="42" y="413"/>
                </a:moveTo>
                <a:cubicBezTo>
                  <a:pt x="43" y="413"/>
                  <a:pt x="43" y="413"/>
                  <a:pt x="42" y="413"/>
                </a:cubicBezTo>
                <a:lnTo>
                  <a:pt x="42" y="413"/>
                </a:lnTo>
                <a:close/>
                <a:moveTo>
                  <a:pt x="42" y="414"/>
                </a:moveTo>
                <a:cubicBezTo>
                  <a:pt x="42" y="414"/>
                  <a:pt x="42" y="414"/>
                  <a:pt x="42" y="414"/>
                </a:cubicBezTo>
                <a:cubicBezTo>
                  <a:pt x="41" y="415"/>
                  <a:pt x="41" y="415"/>
                  <a:pt x="42" y="414"/>
                </a:cubicBezTo>
                <a:close/>
                <a:moveTo>
                  <a:pt x="42" y="412"/>
                </a:moveTo>
                <a:cubicBezTo>
                  <a:pt x="41" y="412"/>
                  <a:pt x="41" y="412"/>
                  <a:pt x="41" y="412"/>
                </a:cubicBezTo>
                <a:lnTo>
                  <a:pt x="42" y="412"/>
                </a:lnTo>
                <a:close/>
                <a:moveTo>
                  <a:pt x="41" y="412"/>
                </a:moveTo>
                <a:cubicBezTo>
                  <a:pt x="41" y="412"/>
                  <a:pt x="41" y="412"/>
                  <a:pt x="40" y="413"/>
                </a:cubicBezTo>
                <a:cubicBezTo>
                  <a:pt x="41" y="413"/>
                  <a:pt x="41" y="412"/>
                  <a:pt x="41" y="412"/>
                </a:cubicBezTo>
                <a:close/>
                <a:moveTo>
                  <a:pt x="40" y="412"/>
                </a:moveTo>
                <a:cubicBezTo>
                  <a:pt x="40" y="412"/>
                  <a:pt x="40" y="412"/>
                  <a:pt x="39" y="412"/>
                </a:cubicBezTo>
                <a:cubicBezTo>
                  <a:pt x="39" y="412"/>
                  <a:pt x="39" y="412"/>
                  <a:pt x="40" y="412"/>
                </a:cubicBezTo>
                <a:close/>
                <a:moveTo>
                  <a:pt x="39" y="409"/>
                </a:moveTo>
                <a:cubicBezTo>
                  <a:pt x="39" y="410"/>
                  <a:pt x="39" y="410"/>
                  <a:pt x="38" y="410"/>
                </a:cubicBezTo>
                <a:cubicBezTo>
                  <a:pt x="39" y="409"/>
                  <a:pt x="39" y="409"/>
                  <a:pt x="39" y="409"/>
                </a:cubicBezTo>
                <a:close/>
                <a:moveTo>
                  <a:pt x="39" y="411"/>
                </a:moveTo>
                <a:cubicBezTo>
                  <a:pt x="39" y="411"/>
                  <a:pt x="38" y="411"/>
                  <a:pt x="38" y="411"/>
                </a:cubicBezTo>
                <a:cubicBezTo>
                  <a:pt x="38" y="411"/>
                  <a:pt x="38" y="411"/>
                  <a:pt x="39" y="411"/>
                </a:cubicBezTo>
                <a:close/>
                <a:moveTo>
                  <a:pt x="37" y="418"/>
                </a:moveTo>
                <a:cubicBezTo>
                  <a:pt x="34" y="422"/>
                  <a:pt x="38" y="418"/>
                  <a:pt x="29" y="426"/>
                </a:cubicBezTo>
                <a:cubicBezTo>
                  <a:pt x="30" y="424"/>
                  <a:pt x="33" y="421"/>
                  <a:pt x="38" y="416"/>
                </a:cubicBezTo>
                <a:cubicBezTo>
                  <a:pt x="40" y="415"/>
                  <a:pt x="45" y="408"/>
                  <a:pt x="37" y="418"/>
                </a:cubicBezTo>
                <a:close/>
                <a:moveTo>
                  <a:pt x="36" y="407"/>
                </a:moveTo>
                <a:cubicBezTo>
                  <a:pt x="37" y="408"/>
                  <a:pt x="38" y="408"/>
                  <a:pt x="38" y="409"/>
                </a:cubicBezTo>
                <a:cubicBezTo>
                  <a:pt x="37" y="409"/>
                  <a:pt x="38" y="409"/>
                  <a:pt x="36" y="408"/>
                </a:cubicBezTo>
                <a:cubicBezTo>
                  <a:pt x="36" y="408"/>
                  <a:pt x="36" y="408"/>
                  <a:pt x="36" y="408"/>
                </a:cubicBezTo>
                <a:lnTo>
                  <a:pt x="36" y="407"/>
                </a:lnTo>
                <a:close/>
                <a:moveTo>
                  <a:pt x="37" y="409"/>
                </a:moveTo>
                <a:cubicBezTo>
                  <a:pt x="35" y="410"/>
                  <a:pt x="33" y="412"/>
                  <a:pt x="31" y="413"/>
                </a:cubicBezTo>
                <a:cubicBezTo>
                  <a:pt x="35" y="410"/>
                  <a:pt x="34" y="410"/>
                  <a:pt x="36" y="409"/>
                </a:cubicBezTo>
                <a:cubicBezTo>
                  <a:pt x="36" y="409"/>
                  <a:pt x="36" y="409"/>
                  <a:pt x="36" y="409"/>
                </a:cubicBezTo>
                <a:cubicBezTo>
                  <a:pt x="36" y="409"/>
                  <a:pt x="36" y="409"/>
                  <a:pt x="36" y="409"/>
                </a:cubicBezTo>
                <a:cubicBezTo>
                  <a:pt x="36" y="409"/>
                  <a:pt x="36" y="409"/>
                  <a:pt x="37" y="409"/>
                </a:cubicBezTo>
                <a:close/>
                <a:moveTo>
                  <a:pt x="32" y="410"/>
                </a:moveTo>
                <a:cubicBezTo>
                  <a:pt x="31" y="411"/>
                  <a:pt x="31" y="411"/>
                  <a:pt x="33" y="409"/>
                </a:cubicBezTo>
                <a:cubicBezTo>
                  <a:pt x="35" y="408"/>
                  <a:pt x="34" y="409"/>
                  <a:pt x="32" y="410"/>
                </a:cubicBezTo>
                <a:close/>
                <a:moveTo>
                  <a:pt x="33" y="408"/>
                </a:moveTo>
                <a:cubicBezTo>
                  <a:pt x="34" y="408"/>
                  <a:pt x="34" y="408"/>
                  <a:pt x="34" y="408"/>
                </a:cubicBezTo>
                <a:cubicBezTo>
                  <a:pt x="33" y="408"/>
                  <a:pt x="33" y="408"/>
                  <a:pt x="33" y="408"/>
                </a:cubicBezTo>
                <a:close/>
                <a:moveTo>
                  <a:pt x="32" y="406"/>
                </a:moveTo>
                <a:cubicBezTo>
                  <a:pt x="34" y="406"/>
                  <a:pt x="34" y="407"/>
                  <a:pt x="35" y="407"/>
                </a:cubicBezTo>
                <a:cubicBezTo>
                  <a:pt x="34" y="407"/>
                  <a:pt x="35" y="407"/>
                  <a:pt x="34" y="407"/>
                </a:cubicBezTo>
                <a:cubicBezTo>
                  <a:pt x="32" y="406"/>
                  <a:pt x="32" y="407"/>
                  <a:pt x="32" y="406"/>
                </a:cubicBezTo>
                <a:close/>
                <a:moveTo>
                  <a:pt x="33" y="407"/>
                </a:moveTo>
                <a:cubicBezTo>
                  <a:pt x="33" y="407"/>
                  <a:pt x="33" y="407"/>
                  <a:pt x="33" y="407"/>
                </a:cubicBezTo>
                <a:cubicBezTo>
                  <a:pt x="33" y="407"/>
                  <a:pt x="33" y="407"/>
                  <a:pt x="33" y="407"/>
                </a:cubicBezTo>
                <a:close/>
                <a:moveTo>
                  <a:pt x="33" y="408"/>
                </a:moveTo>
                <a:cubicBezTo>
                  <a:pt x="32" y="409"/>
                  <a:pt x="32" y="409"/>
                  <a:pt x="32" y="409"/>
                </a:cubicBezTo>
                <a:cubicBezTo>
                  <a:pt x="31" y="409"/>
                  <a:pt x="31" y="410"/>
                  <a:pt x="31" y="409"/>
                </a:cubicBezTo>
                <a:cubicBezTo>
                  <a:pt x="32" y="409"/>
                  <a:pt x="31" y="409"/>
                  <a:pt x="33" y="408"/>
                </a:cubicBezTo>
                <a:close/>
                <a:moveTo>
                  <a:pt x="31" y="408"/>
                </a:moveTo>
                <a:cubicBezTo>
                  <a:pt x="30" y="409"/>
                  <a:pt x="31" y="409"/>
                  <a:pt x="32" y="407"/>
                </a:cubicBezTo>
                <a:cubicBezTo>
                  <a:pt x="32" y="408"/>
                  <a:pt x="32" y="408"/>
                  <a:pt x="31" y="408"/>
                </a:cubicBezTo>
                <a:close/>
                <a:moveTo>
                  <a:pt x="31" y="406"/>
                </a:moveTo>
                <a:cubicBezTo>
                  <a:pt x="31" y="406"/>
                  <a:pt x="31" y="406"/>
                  <a:pt x="30" y="406"/>
                </a:cubicBezTo>
                <a:cubicBezTo>
                  <a:pt x="31" y="406"/>
                  <a:pt x="31" y="406"/>
                  <a:pt x="31" y="406"/>
                </a:cubicBezTo>
                <a:close/>
                <a:moveTo>
                  <a:pt x="30" y="406"/>
                </a:moveTo>
                <a:cubicBezTo>
                  <a:pt x="30" y="407"/>
                  <a:pt x="30" y="407"/>
                  <a:pt x="30" y="407"/>
                </a:cubicBezTo>
                <a:cubicBezTo>
                  <a:pt x="30" y="406"/>
                  <a:pt x="30" y="406"/>
                  <a:pt x="30" y="406"/>
                </a:cubicBezTo>
                <a:close/>
                <a:moveTo>
                  <a:pt x="30" y="413"/>
                </a:moveTo>
                <a:cubicBezTo>
                  <a:pt x="36" y="407"/>
                  <a:pt x="28" y="415"/>
                  <a:pt x="27" y="416"/>
                </a:cubicBezTo>
                <a:cubicBezTo>
                  <a:pt x="27" y="415"/>
                  <a:pt x="28" y="415"/>
                  <a:pt x="27" y="415"/>
                </a:cubicBezTo>
                <a:cubicBezTo>
                  <a:pt x="28" y="414"/>
                  <a:pt x="28" y="414"/>
                  <a:pt x="29" y="413"/>
                </a:cubicBezTo>
                <a:lnTo>
                  <a:pt x="30" y="413"/>
                </a:lnTo>
                <a:close/>
                <a:moveTo>
                  <a:pt x="29" y="410"/>
                </a:moveTo>
                <a:cubicBezTo>
                  <a:pt x="28" y="412"/>
                  <a:pt x="27" y="413"/>
                  <a:pt x="25" y="414"/>
                </a:cubicBezTo>
                <a:cubicBezTo>
                  <a:pt x="27" y="412"/>
                  <a:pt x="30" y="409"/>
                  <a:pt x="29" y="410"/>
                </a:cubicBezTo>
                <a:close/>
                <a:moveTo>
                  <a:pt x="26" y="411"/>
                </a:moveTo>
                <a:cubicBezTo>
                  <a:pt x="26" y="411"/>
                  <a:pt x="28" y="410"/>
                  <a:pt x="28" y="410"/>
                </a:cubicBezTo>
                <a:cubicBezTo>
                  <a:pt x="27" y="410"/>
                  <a:pt x="27" y="410"/>
                  <a:pt x="26" y="411"/>
                </a:cubicBezTo>
                <a:close/>
                <a:moveTo>
                  <a:pt x="27" y="406"/>
                </a:moveTo>
                <a:cubicBezTo>
                  <a:pt x="26" y="407"/>
                  <a:pt x="26" y="406"/>
                  <a:pt x="25" y="406"/>
                </a:cubicBezTo>
                <a:cubicBezTo>
                  <a:pt x="26" y="406"/>
                  <a:pt x="27" y="406"/>
                  <a:pt x="27" y="406"/>
                </a:cubicBezTo>
                <a:close/>
                <a:moveTo>
                  <a:pt x="27" y="408"/>
                </a:moveTo>
                <a:cubicBezTo>
                  <a:pt x="26" y="409"/>
                  <a:pt x="27" y="409"/>
                  <a:pt x="25" y="411"/>
                </a:cubicBezTo>
                <a:cubicBezTo>
                  <a:pt x="26" y="410"/>
                  <a:pt x="26" y="410"/>
                  <a:pt x="26" y="410"/>
                </a:cubicBezTo>
                <a:cubicBezTo>
                  <a:pt x="25" y="409"/>
                  <a:pt x="25" y="409"/>
                  <a:pt x="25" y="409"/>
                </a:cubicBezTo>
                <a:cubicBezTo>
                  <a:pt x="24" y="410"/>
                  <a:pt x="24" y="410"/>
                  <a:pt x="24" y="410"/>
                </a:cubicBezTo>
                <a:cubicBezTo>
                  <a:pt x="25" y="409"/>
                  <a:pt x="27" y="408"/>
                  <a:pt x="27" y="408"/>
                </a:cubicBezTo>
                <a:close/>
                <a:moveTo>
                  <a:pt x="25" y="407"/>
                </a:moveTo>
                <a:cubicBezTo>
                  <a:pt x="25" y="407"/>
                  <a:pt x="25" y="407"/>
                  <a:pt x="25" y="407"/>
                </a:cubicBezTo>
                <a:cubicBezTo>
                  <a:pt x="24" y="407"/>
                  <a:pt x="24" y="408"/>
                  <a:pt x="25" y="407"/>
                </a:cubicBezTo>
                <a:close/>
                <a:moveTo>
                  <a:pt x="24" y="406"/>
                </a:moveTo>
                <a:cubicBezTo>
                  <a:pt x="24" y="406"/>
                  <a:pt x="24" y="406"/>
                  <a:pt x="23" y="406"/>
                </a:cubicBezTo>
                <a:cubicBezTo>
                  <a:pt x="23" y="406"/>
                  <a:pt x="24" y="406"/>
                  <a:pt x="24" y="406"/>
                </a:cubicBezTo>
                <a:close/>
                <a:moveTo>
                  <a:pt x="20" y="410"/>
                </a:moveTo>
                <a:cubicBezTo>
                  <a:pt x="20" y="409"/>
                  <a:pt x="19" y="410"/>
                  <a:pt x="20" y="409"/>
                </a:cubicBezTo>
                <a:cubicBezTo>
                  <a:pt x="27" y="404"/>
                  <a:pt x="20" y="410"/>
                  <a:pt x="20" y="410"/>
                </a:cubicBezTo>
                <a:close/>
                <a:moveTo>
                  <a:pt x="19" y="406"/>
                </a:moveTo>
                <a:cubicBezTo>
                  <a:pt x="19" y="407"/>
                  <a:pt x="18" y="408"/>
                  <a:pt x="17" y="408"/>
                </a:cubicBezTo>
                <a:cubicBezTo>
                  <a:pt x="19" y="407"/>
                  <a:pt x="19" y="407"/>
                  <a:pt x="19" y="406"/>
                </a:cubicBezTo>
                <a:close/>
                <a:moveTo>
                  <a:pt x="18" y="408"/>
                </a:moveTo>
                <a:cubicBezTo>
                  <a:pt x="19" y="407"/>
                  <a:pt x="19" y="407"/>
                  <a:pt x="21" y="406"/>
                </a:cubicBezTo>
                <a:cubicBezTo>
                  <a:pt x="14" y="413"/>
                  <a:pt x="16" y="411"/>
                  <a:pt x="13" y="413"/>
                </a:cubicBezTo>
                <a:cubicBezTo>
                  <a:pt x="18" y="409"/>
                  <a:pt x="19" y="409"/>
                  <a:pt x="18" y="408"/>
                </a:cubicBezTo>
                <a:close/>
                <a:moveTo>
                  <a:pt x="14" y="411"/>
                </a:moveTo>
                <a:cubicBezTo>
                  <a:pt x="16" y="409"/>
                  <a:pt x="16" y="409"/>
                  <a:pt x="14" y="411"/>
                </a:cubicBezTo>
                <a:close/>
                <a:moveTo>
                  <a:pt x="13" y="408"/>
                </a:moveTo>
                <a:cubicBezTo>
                  <a:pt x="14" y="407"/>
                  <a:pt x="14" y="408"/>
                  <a:pt x="12" y="409"/>
                </a:cubicBezTo>
                <a:cubicBezTo>
                  <a:pt x="12" y="409"/>
                  <a:pt x="12" y="409"/>
                  <a:pt x="13" y="408"/>
                </a:cubicBezTo>
                <a:close/>
                <a:moveTo>
                  <a:pt x="12" y="410"/>
                </a:moveTo>
                <a:cubicBezTo>
                  <a:pt x="11" y="411"/>
                  <a:pt x="11" y="411"/>
                  <a:pt x="11" y="411"/>
                </a:cubicBezTo>
                <a:cubicBezTo>
                  <a:pt x="11" y="410"/>
                  <a:pt x="11" y="411"/>
                  <a:pt x="12" y="410"/>
                </a:cubicBezTo>
                <a:close/>
                <a:moveTo>
                  <a:pt x="12" y="410"/>
                </a:moveTo>
                <a:cubicBezTo>
                  <a:pt x="12" y="411"/>
                  <a:pt x="13" y="410"/>
                  <a:pt x="10" y="412"/>
                </a:cubicBezTo>
                <a:cubicBezTo>
                  <a:pt x="11" y="411"/>
                  <a:pt x="11" y="412"/>
                  <a:pt x="12" y="410"/>
                </a:cubicBezTo>
                <a:close/>
                <a:moveTo>
                  <a:pt x="10" y="411"/>
                </a:moveTo>
                <a:cubicBezTo>
                  <a:pt x="9" y="411"/>
                  <a:pt x="9" y="411"/>
                  <a:pt x="9" y="411"/>
                </a:cubicBezTo>
                <a:cubicBezTo>
                  <a:pt x="11" y="410"/>
                  <a:pt x="10" y="410"/>
                  <a:pt x="10" y="411"/>
                </a:cubicBezTo>
                <a:close/>
                <a:moveTo>
                  <a:pt x="9" y="414"/>
                </a:moveTo>
                <a:cubicBezTo>
                  <a:pt x="9" y="414"/>
                  <a:pt x="9" y="413"/>
                  <a:pt x="7" y="415"/>
                </a:cubicBezTo>
                <a:cubicBezTo>
                  <a:pt x="8" y="414"/>
                  <a:pt x="7" y="415"/>
                  <a:pt x="9" y="414"/>
                </a:cubicBezTo>
                <a:close/>
                <a:moveTo>
                  <a:pt x="7" y="418"/>
                </a:moveTo>
                <a:cubicBezTo>
                  <a:pt x="7" y="418"/>
                  <a:pt x="7" y="418"/>
                  <a:pt x="7" y="418"/>
                </a:cubicBezTo>
                <a:cubicBezTo>
                  <a:pt x="6" y="419"/>
                  <a:pt x="6" y="419"/>
                  <a:pt x="7" y="418"/>
                </a:cubicBezTo>
                <a:close/>
                <a:moveTo>
                  <a:pt x="5" y="423"/>
                </a:moveTo>
                <a:cubicBezTo>
                  <a:pt x="6" y="421"/>
                  <a:pt x="5" y="422"/>
                  <a:pt x="9" y="418"/>
                </a:cubicBezTo>
                <a:cubicBezTo>
                  <a:pt x="5" y="423"/>
                  <a:pt x="1" y="430"/>
                  <a:pt x="5" y="423"/>
                </a:cubicBezTo>
                <a:close/>
                <a:moveTo>
                  <a:pt x="5" y="426"/>
                </a:moveTo>
                <a:cubicBezTo>
                  <a:pt x="3" y="427"/>
                  <a:pt x="3" y="427"/>
                  <a:pt x="4" y="426"/>
                </a:cubicBezTo>
                <a:cubicBezTo>
                  <a:pt x="4" y="426"/>
                  <a:pt x="4" y="426"/>
                  <a:pt x="5" y="426"/>
                </a:cubicBezTo>
                <a:close/>
                <a:moveTo>
                  <a:pt x="2" y="426"/>
                </a:moveTo>
                <a:cubicBezTo>
                  <a:pt x="2" y="426"/>
                  <a:pt x="2" y="427"/>
                  <a:pt x="1" y="427"/>
                </a:cubicBezTo>
                <a:cubicBezTo>
                  <a:pt x="4" y="423"/>
                  <a:pt x="5" y="421"/>
                  <a:pt x="2" y="426"/>
                </a:cubicBezTo>
                <a:close/>
                <a:moveTo>
                  <a:pt x="2" y="428"/>
                </a:moveTo>
                <a:cubicBezTo>
                  <a:pt x="3" y="426"/>
                  <a:pt x="2" y="427"/>
                  <a:pt x="3" y="427"/>
                </a:cubicBezTo>
                <a:cubicBezTo>
                  <a:pt x="2" y="427"/>
                  <a:pt x="2" y="428"/>
                  <a:pt x="2" y="428"/>
                </a:cubicBezTo>
                <a:close/>
                <a:moveTo>
                  <a:pt x="2" y="430"/>
                </a:moveTo>
                <a:cubicBezTo>
                  <a:pt x="5" y="424"/>
                  <a:pt x="1" y="431"/>
                  <a:pt x="9" y="424"/>
                </a:cubicBezTo>
                <a:cubicBezTo>
                  <a:pt x="3" y="430"/>
                  <a:pt x="5" y="429"/>
                  <a:pt x="4" y="429"/>
                </a:cubicBezTo>
                <a:cubicBezTo>
                  <a:pt x="4" y="428"/>
                  <a:pt x="3" y="430"/>
                  <a:pt x="2" y="430"/>
                </a:cubicBezTo>
                <a:close/>
                <a:moveTo>
                  <a:pt x="3" y="432"/>
                </a:moveTo>
                <a:cubicBezTo>
                  <a:pt x="11" y="423"/>
                  <a:pt x="17" y="418"/>
                  <a:pt x="8" y="426"/>
                </a:cubicBezTo>
                <a:cubicBezTo>
                  <a:pt x="4" y="431"/>
                  <a:pt x="4" y="432"/>
                  <a:pt x="4" y="432"/>
                </a:cubicBezTo>
                <a:cubicBezTo>
                  <a:pt x="2" y="433"/>
                  <a:pt x="1" y="435"/>
                  <a:pt x="3" y="432"/>
                </a:cubicBezTo>
                <a:close/>
                <a:moveTo>
                  <a:pt x="4" y="435"/>
                </a:moveTo>
                <a:cubicBezTo>
                  <a:pt x="3" y="435"/>
                  <a:pt x="3" y="435"/>
                  <a:pt x="4" y="433"/>
                </a:cubicBezTo>
                <a:cubicBezTo>
                  <a:pt x="7" y="430"/>
                  <a:pt x="3" y="435"/>
                  <a:pt x="14" y="424"/>
                </a:cubicBezTo>
                <a:cubicBezTo>
                  <a:pt x="7" y="431"/>
                  <a:pt x="7" y="432"/>
                  <a:pt x="4" y="435"/>
                </a:cubicBezTo>
                <a:close/>
                <a:moveTo>
                  <a:pt x="5" y="437"/>
                </a:moveTo>
                <a:cubicBezTo>
                  <a:pt x="5" y="439"/>
                  <a:pt x="4" y="440"/>
                  <a:pt x="5" y="439"/>
                </a:cubicBezTo>
                <a:cubicBezTo>
                  <a:pt x="5" y="438"/>
                  <a:pt x="5" y="438"/>
                  <a:pt x="5" y="437"/>
                </a:cubicBezTo>
                <a:close/>
                <a:moveTo>
                  <a:pt x="4" y="441"/>
                </a:moveTo>
                <a:cubicBezTo>
                  <a:pt x="5" y="441"/>
                  <a:pt x="6" y="440"/>
                  <a:pt x="5" y="439"/>
                </a:cubicBezTo>
                <a:cubicBezTo>
                  <a:pt x="5" y="439"/>
                  <a:pt x="5" y="440"/>
                  <a:pt x="6" y="437"/>
                </a:cubicBezTo>
                <a:cubicBezTo>
                  <a:pt x="7" y="437"/>
                  <a:pt x="9" y="435"/>
                  <a:pt x="9" y="434"/>
                </a:cubicBezTo>
                <a:cubicBezTo>
                  <a:pt x="8" y="436"/>
                  <a:pt x="7" y="438"/>
                  <a:pt x="7" y="438"/>
                </a:cubicBezTo>
                <a:cubicBezTo>
                  <a:pt x="4" y="441"/>
                  <a:pt x="3" y="443"/>
                  <a:pt x="4" y="441"/>
                </a:cubicBezTo>
                <a:close/>
                <a:moveTo>
                  <a:pt x="7" y="441"/>
                </a:moveTo>
                <a:cubicBezTo>
                  <a:pt x="2" y="447"/>
                  <a:pt x="6" y="442"/>
                  <a:pt x="9" y="438"/>
                </a:cubicBezTo>
                <a:cubicBezTo>
                  <a:pt x="11" y="436"/>
                  <a:pt x="10" y="437"/>
                  <a:pt x="7" y="441"/>
                </a:cubicBezTo>
                <a:close/>
                <a:moveTo>
                  <a:pt x="13" y="434"/>
                </a:moveTo>
                <a:cubicBezTo>
                  <a:pt x="16" y="431"/>
                  <a:pt x="15" y="432"/>
                  <a:pt x="12" y="436"/>
                </a:cubicBezTo>
                <a:cubicBezTo>
                  <a:pt x="8" y="442"/>
                  <a:pt x="9" y="439"/>
                  <a:pt x="13" y="434"/>
                </a:cubicBezTo>
                <a:close/>
                <a:moveTo>
                  <a:pt x="9" y="443"/>
                </a:moveTo>
                <a:cubicBezTo>
                  <a:pt x="9" y="443"/>
                  <a:pt x="10" y="442"/>
                  <a:pt x="11" y="441"/>
                </a:cubicBezTo>
                <a:cubicBezTo>
                  <a:pt x="22" y="426"/>
                  <a:pt x="7" y="448"/>
                  <a:pt x="9" y="443"/>
                </a:cubicBezTo>
                <a:close/>
                <a:moveTo>
                  <a:pt x="10" y="447"/>
                </a:moveTo>
                <a:cubicBezTo>
                  <a:pt x="6" y="450"/>
                  <a:pt x="11" y="444"/>
                  <a:pt x="13" y="441"/>
                </a:cubicBezTo>
                <a:cubicBezTo>
                  <a:pt x="13" y="441"/>
                  <a:pt x="13" y="441"/>
                  <a:pt x="13" y="441"/>
                </a:cubicBezTo>
                <a:cubicBezTo>
                  <a:pt x="13" y="441"/>
                  <a:pt x="13" y="441"/>
                  <a:pt x="13" y="441"/>
                </a:cubicBezTo>
                <a:cubicBezTo>
                  <a:pt x="13" y="441"/>
                  <a:pt x="13" y="441"/>
                  <a:pt x="13" y="441"/>
                </a:cubicBezTo>
                <a:cubicBezTo>
                  <a:pt x="18" y="435"/>
                  <a:pt x="10" y="445"/>
                  <a:pt x="10" y="447"/>
                </a:cubicBezTo>
                <a:close/>
                <a:moveTo>
                  <a:pt x="12" y="448"/>
                </a:moveTo>
                <a:cubicBezTo>
                  <a:pt x="13" y="447"/>
                  <a:pt x="14" y="446"/>
                  <a:pt x="15" y="444"/>
                </a:cubicBezTo>
                <a:cubicBezTo>
                  <a:pt x="15" y="444"/>
                  <a:pt x="15" y="444"/>
                  <a:pt x="15" y="444"/>
                </a:cubicBezTo>
                <a:cubicBezTo>
                  <a:pt x="14" y="447"/>
                  <a:pt x="14" y="446"/>
                  <a:pt x="12" y="448"/>
                </a:cubicBezTo>
                <a:close/>
                <a:moveTo>
                  <a:pt x="13" y="451"/>
                </a:moveTo>
                <a:cubicBezTo>
                  <a:pt x="14" y="448"/>
                  <a:pt x="13" y="450"/>
                  <a:pt x="17" y="446"/>
                </a:cubicBezTo>
                <a:cubicBezTo>
                  <a:pt x="17" y="446"/>
                  <a:pt x="17" y="446"/>
                  <a:pt x="17" y="446"/>
                </a:cubicBezTo>
                <a:cubicBezTo>
                  <a:pt x="18" y="445"/>
                  <a:pt x="16" y="448"/>
                  <a:pt x="13" y="451"/>
                </a:cubicBezTo>
                <a:close/>
                <a:moveTo>
                  <a:pt x="16" y="450"/>
                </a:moveTo>
                <a:cubicBezTo>
                  <a:pt x="16" y="449"/>
                  <a:pt x="17" y="449"/>
                  <a:pt x="18" y="448"/>
                </a:cubicBezTo>
                <a:cubicBezTo>
                  <a:pt x="17" y="449"/>
                  <a:pt x="17" y="449"/>
                  <a:pt x="16" y="450"/>
                </a:cubicBezTo>
                <a:close/>
                <a:moveTo>
                  <a:pt x="17" y="452"/>
                </a:moveTo>
                <a:cubicBezTo>
                  <a:pt x="17" y="451"/>
                  <a:pt x="18" y="449"/>
                  <a:pt x="18" y="449"/>
                </a:cubicBezTo>
                <a:cubicBezTo>
                  <a:pt x="18" y="449"/>
                  <a:pt x="18" y="449"/>
                  <a:pt x="18" y="449"/>
                </a:cubicBezTo>
                <a:cubicBezTo>
                  <a:pt x="19" y="449"/>
                  <a:pt x="19" y="449"/>
                  <a:pt x="20" y="448"/>
                </a:cubicBezTo>
                <a:cubicBezTo>
                  <a:pt x="19" y="449"/>
                  <a:pt x="18" y="451"/>
                  <a:pt x="17" y="452"/>
                </a:cubicBezTo>
                <a:close/>
                <a:moveTo>
                  <a:pt x="28" y="452"/>
                </a:moveTo>
                <a:cubicBezTo>
                  <a:pt x="24" y="455"/>
                  <a:pt x="27" y="452"/>
                  <a:pt x="28" y="452"/>
                </a:cubicBezTo>
                <a:cubicBezTo>
                  <a:pt x="30" y="450"/>
                  <a:pt x="30" y="450"/>
                  <a:pt x="28" y="452"/>
                </a:cubicBezTo>
                <a:close/>
                <a:moveTo>
                  <a:pt x="29" y="443"/>
                </a:moveTo>
                <a:cubicBezTo>
                  <a:pt x="27" y="444"/>
                  <a:pt x="25" y="446"/>
                  <a:pt x="23" y="448"/>
                </a:cubicBezTo>
                <a:cubicBezTo>
                  <a:pt x="23" y="448"/>
                  <a:pt x="23" y="448"/>
                  <a:pt x="24" y="448"/>
                </a:cubicBezTo>
                <a:cubicBezTo>
                  <a:pt x="25" y="447"/>
                  <a:pt x="26" y="446"/>
                  <a:pt x="25" y="448"/>
                </a:cubicBezTo>
                <a:cubicBezTo>
                  <a:pt x="22" y="449"/>
                  <a:pt x="18" y="454"/>
                  <a:pt x="21" y="450"/>
                </a:cubicBezTo>
                <a:cubicBezTo>
                  <a:pt x="24" y="446"/>
                  <a:pt x="18" y="452"/>
                  <a:pt x="32" y="440"/>
                </a:cubicBezTo>
                <a:cubicBezTo>
                  <a:pt x="35" y="436"/>
                  <a:pt x="32" y="439"/>
                  <a:pt x="29" y="443"/>
                </a:cubicBezTo>
                <a:close/>
                <a:moveTo>
                  <a:pt x="29" y="453"/>
                </a:moveTo>
                <a:cubicBezTo>
                  <a:pt x="30" y="452"/>
                  <a:pt x="30" y="452"/>
                  <a:pt x="34" y="449"/>
                </a:cubicBezTo>
                <a:cubicBezTo>
                  <a:pt x="34" y="449"/>
                  <a:pt x="34" y="449"/>
                  <a:pt x="35" y="449"/>
                </a:cubicBezTo>
                <a:cubicBezTo>
                  <a:pt x="33" y="450"/>
                  <a:pt x="31" y="452"/>
                  <a:pt x="29" y="453"/>
                </a:cubicBezTo>
                <a:close/>
                <a:moveTo>
                  <a:pt x="34" y="448"/>
                </a:moveTo>
                <a:cubicBezTo>
                  <a:pt x="34" y="448"/>
                  <a:pt x="34" y="448"/>
                  <a:pt x="33" y="449"/>
                </a:cubicBezTo>
                <a:cubicBezTo>
                  <a:pt x="35" y="447"/>
                  <a:pt x="35" y="447"/>
                  <a:pt x="34" y="448"/>
                </a:cubicBezTo>
                <a:close/>
                <a:moveTo>
                  <a:pt x="37" y="443"/>
                </a:moveTo>
                <a:cubicBezTo>
                  <a:pt x="35" y="445"/>
                  <a:pt x="35" y="445"/>
                  <a:pt x="35" y="446"/>
                </a:cubicBezTo>
                <a:cubicBezTo>
                  <a:pt x="35" y="446"/>
                  <a:pt x="35" y="446"/>
                  <a:pt x="35" y="446"/>
                </a:cubicBezTo>
                <a:cubicBezTo>
                  <a:pt x="35" y="446"/>
                  <a:pt x="34" y="446"/>
                  <a:pt x="34" y="446"/>
                </a:cubicBezTo>
                <a:cubicBezTo>
                  <a:pt x="25" y="454"/>
                  <a:pt x="39" y="441"/>
                  <a:pt x="37" y="443"/>
                </a:cubicBezTo>
                <a:close/>
                <a:moveTo>
                  <a:pt x="44" y="441"/>
                </a:moveTo>
                <a:cubicBezTo>
                  <a:pt x="44" y="441"/>
                  <a:pt x="44" y="441"/>
                  <a:pt x="44" y="441"/>
                </a:cubicBezTo>
                <a:cubicBezTo>
                  <a:pt x="41" y="443"/>
                  <a:pt x="42" y="442"/>
                  <a:pt x="41" y="444"/>
                </a:cubicBezTo>
                <a:cubicBezTo>
                  <a:pt x="36" y="447"/>
                  <a:pt x="37" y="446"/>
                  <a:pt x="41" y="443"/>
                </a:cubicBezTo>
                <a:cubicBezTo>
                  <a:pt x="47" y="438"/>
                  <a:pt x="45" y="439"/>
                  <a:pt x="46" y="437"/>
                </a:cubicBezTo>
                <a:cubicBezTo>
                  <a:pt x="46" y="440"/>
                  <a:pt x="46" y="438"/>
                  <a:pt x="44" y="441"/>
                </a:cubicBezTo>
                <a:close/>
                <a:moveTo>
                  <a:pt x="46" y="432"/>
                </a:moveTo>
                <a:cubicBezTo>
                  <a:pt x="47" y="433"/>
                  <a:pt x="47" y="431"/>
                  <a:pt x="47" y="433"/>
                </a:cubicBezTo>
                <a:cubicBezTo>
                  <a:pt x="45" y="434"/>
                  <a:pt x="45" y="435"/>
                  <a:pt x="46" y="432"/>
                </a:cubicBezTo>
                <a:close/>
                <a:moveTo>
                  <a:pt x="47" y="438"/>
                </a:moveTo>
                <a:cubicBezTo>
                  <a:pt x="47" y="438"/>
                  <a:pt x="47" y="438"/>
                  <a:pt x="47" y="438"/>
                </a:cubicBezTo>
                <a:cubicBezTo>
                  <a:pt x="47" y="436"/>
                  <a:pt x="47" y="437"/>
                  <a:pt x="47" y="436"/>
                </a:cubicBezTo>
                <a:cubicBezTo>
                  <a:pt x="47" y="437"/>
                  <a:pt x="47" y="437"/>
                  <a:pt x="47" y="438"/>
                </a:cubicBezTo>
                <a:close/>
                <a:moveTo>
                  <a:pt x="48" y="438"/>
                </a:moveTo>
                <a:cubicBezTo>
                  <a:pt x="48" y="437"/>
                  <a:pt x="48" y="437"/>
                  <a:pt x="48" y="437"/>
                </a:cubicBezTo>
                <a:cubicBezTo>
                  <a:pt x="47" y="439"/>
                  <a:pt x="47" y="439"/>
                  <a:pt x="48" y="438"/>
                </a:cubicBezTo>
                <a:close/>
                <a:moveTo>
                  <a:pt x="48" y="431"/>
                </a:moveTo>
                <a:cubicBezTo>
                  <a:pt x="47" y="431"/>
                  <a:pt x="47" y="431"/>
                  <a:pt x="47" y="431"/>
                </a:cubicBezTo>
                <a:cubicBezTo>
                  <a:pt x="47" y="431"/>
                  <a:pt x="47" y="431"/>
                  <a:pt x="48" y="431"/>
                </a:cubicBezTo>
                <a:lnTo>
                  <a:pt x="48" y="431"/>
                </a:lnTo>
                <a:close/>
                <a:moveTo>
                  <a:pt x="48" y="426"/>
                </a:moveTo>
                <a:cubicBezTo>
                  <a:pt x="48" y="427"/>
                  <a:pt x="48" y="427"/>
                  <a:pt x="48" y="427"/>
                </a:cubicBezTo>
                <a:cubicBezTo>
                  <a:pt x="48" y="427"/>
                  <a:pt x="48" y="427"/>
                  <a:pt x="48" y="426"/>
                </a:cubicBezTo>
                <a:close/>
                <a:moveTo>
                  <a:pt x="48" y="436"/>
                </a:moveTo>
                <a:cubicBezTo>
                  <a:pt x="48" y="436"/>
                  <a:pt x="48" y="436"/>
                  <a:pt x="48" y="436"/>
                </a:cubicBezTo>
                <a:lnTo>
                  <a:pt x="48" y="436"/>
                </a:lnTo>
                <a:close/>
                <a:moveTo>
                  <a:pt x="49" y="435"/>
                </a:moveTo>
                <a:cubicBezTo>
                  <a:pt x="47" y="435"/>
                  <a:pt x="50" y="431"/>
                  <a:pt x="49" y="431"/>
                </a:cubicBezTo>
                <a:cubicBezTo>
                  <a:pt x="49" y="431"/>
                  <a:pt x="49" y="431"/>
                  <a:pt x="49" y="430"/>
                </a:cubicBezTo>
                <a:cubicBezTo>
                  <a:pt x="49" y="429"/>
                  <a:pt x="49" y="429"/>
                  <a:pt x="50" y="428"/>
                </a:cubicBezTo>
                <a:cubicBezTo>
                  <a:pt x="50" y="431"/>
                  <a:pt x="49" y="433"/>
                  <a:pt x="49" y="435"/>
                </a:cubicBezTo>
                <a:close/>
                <a:moveTo>
                  <a:pt x="764" y="10"/>
                </a:moveTo>
                <a:cubicBezTo>
                  <a:pt x="764" y="10"/>
                  <a:pt x="764" y="10"/>
                  <a:pt x="764" y="9"/>
                </a:cubicBezTo>
                <a:cubicBezTo>
                  <a:pt x="764" y="8"/>
                  <a:pt x="764" y="8"/>
                  <a:pt x="763" y="8"/>
                </a:cubicBezTo>
                <a:cubicBezTo>
                  <a:pt x="763" y="8"/>
                  <a:pt x="763" y="8"/>
                  <a:pt x="763" y="8"/>
                </a:cubicBezTo>
                <a:cubicBezTo>
                  <a:pt x="763" y="7"/>
                  <a:pt x="763" y="7"/>
                  <a:pt x="763" y="7"/>
                </a:cubicBezTo>
                <a:cubicBezTo>
                  <a:pt x="764" y="7"/>
                  <a:pt x="763" y="7"/>
                  <a:pt x="763" y="7"/>
                </a:cubicBezTo>
                <a:cubicBezTo>
                  <a:pt x="763" y="6"/>
                  <a:pt x="762" y="5"/>
                  <a:pt x="762" y="5"/>
                </a:cubicBezTo>
                <a:cubicBezTo>
                  <a:pt x="761" y="5"/>
                  <a:pt x="761" y="5"/>
                  <a:pt x="761" y="5"/>
                </a:cubicBezTo>
                <a:cubicBezTo>
                  <a:pt x="762" y="5"/>
                  <a:pt x="762" y="5"/>
                  <a:pt x="762" y="6"/>
                </a:cubicBezTo>
                <a:cubicBezTo>
                  <a:pt x="761" y="6"/>
                  <a:pt x="762" y="6"/>
                  <a:pt x="762" y="6"/>
                </a:cubicBezTo>
                <a:cubicBezTo>
                  <a:pt x="762" y="5"/>
                  <a:pt x="761" y="5"/>
                  <a:pt x="761" y="5"/>
                </a:cubicBezTo>
                <a:cubicBezTo>
                  <a:pt x="761" y="5"/>
                  <a:pt x="761" y="5"/>
                  <a:pt x="761" y="5"/>
                </a:cubicBezTo>
                <a:cubicBezTo>
                  <a:pt x="761" y="5"/>
                  <a:pt x="761" y="5"/>
                  <a:pt x="761" y="5"/>
                </a:cubicBezTo>
                <a:cubicBezTo>
                  <a:pt x="761" y="5"/>
                  <a:pt x="761" y="5"/>
                  <a:pt x="761" y="5"/>
                </a:cubicBezTo>
                <a:cubicBezTo>
                  <a:pt x="761" y="5"/>
                  <a:pt x="761" y="5"/>
                  <a:pt x="761" y="5"/>
                </a:cubicBezTo>
                <a:cubicBezTo>
                  <a:pt x="761" y="4"/>
                  <a:pt x="761" y="4"/>
                  <a:pt x="761" y="4"/>
                </a:cubicBezTo>
                <a:cubicBezTo>
                  <a:pt x="761" y="4"/>
                  <a:pt x="761" y="4"/>
                  <a:pt x="761" y="4"/>
                </a:cubicBezTo>
                <a:cubicBezTo>
                  <a:pt x="761" y="4"/>
                  <a:pt x="761" y="4"/>
                  <a:pt x="761" y="4"/>
                </a:cubicBezTo>
                <a:cubicBezTo>
                  <a:pt x="760" y="4"/>
                  <a:pt x="760" y="4"/>
                  <a:pt x="760" y="4"/>
                </a:cubicBezTo>
                <a:cubicBezTo>
                  <a:pt x="760" y="4"/>
                  <a:pt x="760" y="4"/>
                  <a:pt x="760" y="4"/>
                </a:cubicBezTo>
                <a:cubicBezTo>
                  <a:pt x="760" y="4"/>
                  <a:pt x="760" y="4"/>
                  <a:pt x="760" y="4"/>
                </a:cubicBezTo>
                <a:cubicBezTo>
                  <a:pt x="759" y="4"/>
                  <a:pt x="760" y="4"/>
                  <a:pt x="760" y="3"/>
                </a:cubicBezTo>
                <a:cubicBezTo>
                  <a:pt x="760" y="3"/>
                  <a:pt x="760" y="3"/>
                  <a:pt x="760" y="3"/>
                </a:cubicBezTo>
                <a:cubicBezTo>
                  <a:pt x="759" y="3"/>
                  <a:pt x="759" y="3"/>
                  <a:pt x="759" y="3"/>
                </a:cubicBezTo>
                <a:cubicBezTo>
                  <a:pt x="760" y="3"/>
                  <a:pt x="759" y="3"/>
                  <a:pt x="759" y="3"/>
                </a:cubicBezTo>
                <a:cubicBezTo>
                  <a:pt x="758" y="2"/>
                  <a:pt x="758" y="2"/>
                  <a:pt x="757" y="2"/>
                </a:cubicBezTo>
                <a:cubicBezTo>
                  <a:pt x="758" y="2"/>
                  <a:pt x="758" y="1"/>
                  <a:pt x="757" y="2"/>
                </a:cubicBezTo>
                <a:cubicBezTo>
                  <a:pt x="757" y="1"/>
                  <a:pt x="754" y="1"/>
                  <a:pt x="754" y="1"/>
                </a:cubicBezTo>
                <a:cubicBezTo>
                  <a:pt x="754" y="1"/>
                  <a:pt x="754" y="1"/>
                  <a:pt x="754" y="1"/>
                </a:cubicBezTo>
                <a:cubicBezTo>
                  <a:pt x="753" y="1"/>
                  <a:pt x="754" y="1"/>
                  <a:pt x="752" y="1"/>
                </a:cubicBezTo>
                <a:cubicBezTo>
                  <a:pt x="752" y="1"/>
                  <a:pt x="752" y="1"/>
                  <a:pt x="751" y="1"/>
                </a:cubicBezTo>
                <a:cubicBezTo>
                  <a:pt x="751" y="1"/>
                  <a:pt x="751" y="0"/>
                  <a:pt x="751" y="0"/>
                </a:cubicBezTo>
                <a:cubicBezTo>
                  <a:pt x="751" y="0"/>
                  <a:pt x="751" y="0"/>
                  <a:pt x="751" y="0"/>
                </a:cubicBezTo>
                <a:cubicBezTo>
                  <a:pt x="750" y="1"/>
                  <a:pt x="751" y="1"/>
                  <a:pt x="749" y="1"/>
                </a:cubicBezTo>
                <a:cubicBezTo>
                  <a:pt x="749" y="1"/>
                  <a:pt x="749" y="1"/>
                  <a:pt x="749" y="1"/>
                </a:cubicBezTo>
                <a:cubicBezTo>
                  <a:pt x="749" y="1"/>
                  <a:pt x="749" y="1"/>
                  <a:pt x="749" y="1"/>
                </a:cubicBezTo>
                <a:cubicBezTo>
                  <a:pt x="748" y="1"/>
                  <a:pt x="748" y="1"/>
                  <a:pt x="748" y="1"/>
                </a:cubicBezTo>
                <a:cubicBezTo>
                  <a:pt x="748" y="1"/>
                  <a:pt x="748" y="2"/>
                  <a:pt x="748" y="1"/>
                </a:cubicBezTo>
                <a:cubicBezTo>
                  <a:pt x="748" y="1"/>
                  <a:pt x="748" y="1"/>
                  <a:pt x="748" y="1"/>
                </a:cubicBezTo>
                <a:cubicBezTo>
                  <a:pt x="747" y="1"/>
                  <a:pt x="747" y="2"/>
                  <a:pt x="747" y="2"/>
                </a:cubicBezTo>
                <a:cubicBezTo>
                  <a:pt x="747" y="1"/>
                  <a:pt x="746" y="2"/>
                  <a:pt x="745" y="2"/>
                </a:cubicBezTo>
                <a:cubicBezTo>
                  <a:pt x="745" y="2"/>
                  <a:pt x="745" y="2"/>
                  <a:pt x="740" y="7"/>
                </a:cubicBezTo>
                <a:cubicBezTo>
                  <a:pt x="740" y="7"/>
                  <a:pt x="740" y="7"/>
                  <a:pt x="742" y="5"/>
                </a:cubicBezTo>
                <a:cubicBezTo>
                  <a:pt x="742" y="6"/>
                  <a:pt x="742" y="6"/>
                  <a:pt x="742" y="6"/>
                </a:cubicBezTo>
                <a:cubicBezTo>
                  <a:pt x="742" y="6"/>
                  <a:pt x="742" y="6"/>
                  <a:pt x="742" y="6"/>
                </a:cubicBezTo>
                <a:cubicBezTo>
                  <a:pt x="742" y="6"/>
                  <a:pt x="742" y="6"/>
                  <a:pt x="743" y="5"/>
                </a:cubicBezTo>
                <a:cubicBezTo>
                  <a:pt x="742" y="6"/>
                  <a:pt x="741" y="7"/>
                  <a:pt x="740" y="8"/>
                </a:cubicBezTo>
                <a:cubicBezTo>
                  <a:pt x="740" y="8"/>
                  <a:pt x="740" y="8"/>
                  <a:pt x="740" y="8"/>
                </a:cubicBezTo>
                <a:cubicBezTo>
                  <a:pt x="740" y="8"/>
                  <a:pt x="740" y="9"/>
                  <a:pt x="740" y="9"/>
                </a:cubicBezTo>
                <a:cubicBezTo>
                  <a:pt x="740" y="9"/>
                  <a:pt x="740" y="9"/>
                  <a:pt x="740" y="9"/>
                </a:cubicBezTo>
                <a:cubicBezTo>
                  <a:pt x="742" y="8"/>
                  <a:pt x="740" y="8"/>
                  <a:pt x="741" y="9"/>
                </a:cubicBezTo>
                <a:cubicBezTo>
                  <a:pt x="740" y="10"/>
                  <a:pt x="739" y="12"/>
                  <a:pt x="739" y="11"/>
                </a:cubicBezTo>
                <a:cubicBezTo>
                  <a:pt x="739" y="12"/>
                  <a:pt x="739" y="12"/>
                  <a:pt x="739" y="12"/>
                </a:cubicBezTo>
                <a:cubicBezTo>
                  <a:pt x="739" y="12"/>
                  <a:pt x="739" y="13"/>
                  <a:pt x="739" y="12"/>
                </a:cubicBezTo>
                <a:cubicBezTo>
                  <a:pt x="740" y="12"/>
                  <a:pt x="740" y="12"/>
                  <a:pt x="739" y="13"/>
                </a:cubicBezTo>
                <a:cubicBezTo>
                  <a:pt x="739" y="13"/>
                  <a:pt x="739" y="13"/>
                  <a:pt x="739" y="13"/>
                </a:cubicBezTo>
                <a:cubicBezTo>
                  <a:pt x="739" y="13"/>
                  <a:pt x="739" y="14"/>
                  <a:pt x="739" y="13"/>
                </a:cubicBezTo>
                <a:cubicBezTo>
                  <a:pt x="740" y="13"/>
                  <a:pt x="740" y="13"/>
                  <a:pt x="740" y="13"/>
                </a:cubicBezTo>
                <a:cubicBezTo>
                  <a:pt x="739" y="14"/>
                  <a:pt x="739" y="15"/>
                  <a:pt x="739" y="15"/>
                </a:cubicBezTo>
                <a:cubicBezTo>
                  <a:pt x="739" y="15"/>
                  <a:pt x="740" y="14"/>
                  <a:pt x="741" y="13"/>
                </a:cubicBezTo>
                <a:cubicBezTo>
                  <a:pt x="741" y="13"/>
                  <a:pt x="741" y="13"/>
                  <a:pt x="741" y="14"/>
                </a:cubicBezTo>
                <a:cubicBezTo>
                  <a:pt x="739" y="15"/>
                  <a:pt x="740" y="14"/>
                  <a:pt x="740" y="15"/>
                </a:cubicBezTo>
                <a:cubicBezTo>
                  <a:pt x="739" y="15"/>
                  <a:pt x="739" y="16"/>
                  <a:pt x="739" y="16"/>
                </a:cubicBezTo>
                <a:cubicBezTo>
                  <a:pt x="739" y="16"/>
                  <a:pt x="738" y="17"/>
                  <a:pt x="739" y="17"/>
                </a:cubicBezTo>
                <a:cubicBezTo>
                  <a:pt x="739" y="17"/>
                  <a:pt x="741" y="14"/>
                  <a:pt x="740" y="16"/>
                </a:cubicBezTo>
                <a:cubicBezTo>
                  <a:pt x="740" y="17"/>
                  <a:pt x="740" y="15"/>
                  <a:pt x="739" y="18"/>
                </a:cubicBezTo>
                <a:cubicBezTo>
                  <a:pt x="739" y="18"/>
                  <a:pt x="739" y="18"/>
                  <a:pt x="739" y="18"/>
                </a:cubicBezTo>
                <a:cubicBezTo>
                  <a:pt x="740" y="18"/>
                  <a:pt x="740" y="17"/>
                  <a:pt x="740" y="17"/>
                </a:cubicBezTo>
                <a:cubicBezTo>
                  <a:pt x="740" y="17"/>
                  <a:pt x="740" y="17"/>
                  <a:pt x="740" y="17"/>
                </a:cubicBezTo>
                <a:cubicBezTo>
                  <a:pt x="740" y="17"/>
                  <a:pt x="740" y="18"/>
                  <a:pt x="740" y="17"/>
                </a:cubicBezTo>
                <a:cubicBezTo>
                  <a:pt x="740" y="19"/>
                  <a:pt x="739" y="19"/>
                  <a:pt x="740" y="19"/>
                </a:cubicBezTo>
                <a:cubicBezTo>
                  <a:pt x="740" y="19"/>
                  <a:pt x="740" y="19"/>
                  <a:pt x="740" y="19"/>
                </a:cubicBezTo>
                <a:cubicBezTo>
                  <a:pt x="742" y="18"/>
                  <a:pt x="741" y="18"/>
                  <a:pt x="740" y="19"/>
                </a:cubicBezTo>
                <a:cubicBezTo>
                  <a:pt x="740" y="20"/>
                  <a:pt x="740" y="20"/>
                  <a:pt x="740" y="20"/>
                </a:cubicBezTo>
                <a:cubicBezTo>
                  <a:pt x="740" y="20"/>
                  <a:pt x="740" y="20"/>
                  <a:pt x="740" y="20"/>
                </a:cubicBezTo>
                <a:cubicBezTo>
                  <a:pt x="742" y="19"/>
                  <a:pt x="741" y="19"/>
                  <a:pt x="741" y="21"/>
                </a:cubicBezTo>
                <a:cubicBezTo>
                  <a:pt x="740" y="23"/>
                  <a:pt x="743" y="19"/>
                  <a:pt x="744" y="19"/>
                </a:cubicBezTo>
                <a:cubicBezTo>
                  <a:pt x="741" y="24"/>
                  <a:pt x="741" y="24"/>
                  <a:pt x="743" y="22"/>
                </a:cubicBezTo>
                <a:cubicBezTo>
                  <a:pt x="743" y="22"/>
                  <a:pt x="742" y="24"/>
                  <a:pt x="743" y="23"/>
                </a:cubicBezTo>
                <a:cubicBezTo>
                  <a:pt x="745" y="22"/>
                  <a:pt x="746" y="20"/>
                  <a:pt x="745" y="22"/>
                </a:cubicBezTo>
                <a:cubicBezTo>
                  <a:pt x="745" y="23"/>
                  <a:pt x="745" y="23"/>
                  <a:pt x="745" y="23"/>
                </a:cubicBezTo>
                <a:cubicBezTo>
                  <a:pt x="744" y="23"/>
                  <a:pt x="744" y="23"/>
                  <a:pt x="744" y="24"/>
                </a:cubicBezTo>
                <a:cubicBezTo>
                  <a:pt x="744" y="24"/>
                  <a:pt x="744" y="24"/>
                  <a:pt x="744" y="24"/>
                </a:cubicBezTo>
                <a:cubicBezTo>
                  <a:pt x="745" y="23"/>
                  <a:pt x="746" y="23"/>
                  <a:pt x="745" y="23"/>
                </a:cubicBezTo>
                <a:cubicBezTo>
                  <a:pt x="744" y="26"/>
                  <a:pt x="746" y="24"/>
                  <a:pt x="746" y="24"/>
                </a:cubicBezTo>
                <a:cubicBezTo>
                  <a:pt x="746" y="25"/>
                  <a:pt x="746" y="25"/>
                  <a:pt x="746" y="25"/>
                </a:cubicBezTo>
                <a:cubicBezTo>
                  <a:pt x="746" y="25"/>
                  <a:pt x="746" y="25"/>
                  <a:pt x="747" y="24"/>
                </a:cubicBezTo>
                <a:cubicBezTo>
                  <a:pt x="746" y="26"/>
                  <a:pt x="747" y="25"/>
                  <a:pt x="749" y="24"/>
                </a:cubicBezTo>
                <a:cubicBezTo>
                  <a:pt x="748" y="24"/>
                  <a:pt x="748" y="25"/>
                  <a:pt x="748" y="26"/>
                </a:cubicBezTo>
                <a:cubicBezTo>
                  <a:pt x="749" y="26"/>
                  <a:pt x="751" y="23"/>
                  <a:pt x="748" y="26"/>
                </a:cubicBezTo>
                <a:cubicBezTo>
                  <a:pt x="748" y="26"/>
                  <a:pt x="748" y="27"/>
                  <a:pt x="749" y="27"/>
                </a:cubicBezTo>
                <a:cubicBezTo>
                  <a:pt x="749" y="27"/>
                  <a:pt x="749" y="27"/>
                  <a:pt x="750" y="26"/>
                </a:cubicBezTo>
                <a:cubicBezTo>
                  <a:pt x="750" y="26"/>
                  <a:pt x="750" y="25"/>
                  <a:pt x="751" y="24"/>
                </a:cubicBezTo>
                <a:cubicBezTo>
                  <a:pt x="751" y="25"/>
                  <a:pt x="752" y="24"/>
                  <a:pt x="754" y="23"/>
                </a:cubicBezTo>
                <a:cubicBezTo>
                  <a:pt x="754" y="22"/>
                  <a:pt x="753" y="24"/>
                  <a:pt x="753" y="24"/>
                </a:cubicBezTo>
                <a:cubicBezTo>
                  <a:pt x="752" y="24"/>
                  <a:pt x="751" y="25"/>
                  <a:pt x="750" y="26"/>
                </a:cubicBezTo>
                <a:cubicBezTo>
                  <a:pt x="750" y="26"/>
                  <a:pt x="751" y="26"/>
                  <a:pt x="751" y="26"/>
                </a:cubicBezTo>
                <a:cubicBezTo>
                  <a:pt x="751" y="26"/>
                  <a:pt x="752" y="26"/>
                  <a:pt x="752" y="26"/>
                </a:cubicBezTo>
                <a:cubicBezTo>
                  <a:pt x="752" y="25"/>
                  <a:pt x="752" y="26"/>
                  <a:pt x="754" y="24"/>
                </a:cubicBezTo>
                <a:cubicBezTo>
                  <a:pt x="753" y="25"/>
                  <a:pt x="754" y="24"/>
                  <a:pt x="753" y="25"/>
                </a:cubicBezTo>
                <a:cubicBezTo>
                  <a:pt x="753" y="26"/>
                  <a:pt x="753" y="26"/>
                  <a:pt x="754" y="25"/>
                </a:cubicBezTo>
                <a:cubicBezTo>
                  <a:pt x="754" y="26"/>
                  <a:pt x="754" y="26"/>
                  <a:pt x="754" y="26"/>
                </a:cubicBezTo>
                <a:cubicBezTo>
                  <a:pt x="757" y="24"/>
                  <a:pt x="761" y="21"/>
                  <a:pt x="755" y="25"/>
                </a:cubicBezTo>
                <a:cubicBezTo>
                  <a:pt x="755" y="25"/>
                  <a:pt x="755" y="26"/>
                  <a:pt x="755" y="26"/>
                </a:cubicBezTo>
                <a:cubicBezTo>
                  <a:pt x="759" y="23"/>
                  <a:pt x="759" y="24"/>
                  <a:pt x="763" y="19"/>
                </a:cubicBezTo>
                <a:cubicBezTo>
                  <a:pt x="763" y="19"/>
                  <a:pt x="763" y="19"/>
                  <a:pt x="763" y="19"/>
                </a:cubicBezTo>
                <a:cubicBezTo>
                  <a:pt x="762" y="20"/>
                  <a:pt x="760" y="22"/>
                  <a:pt x="759" y="23"/>
                </a:cubicBezTo>
                <a:cubicBezTo>
                  <a:pt x="755" y="26"/>
                  <a:pt x="760" y="22"/>
                  <a:pt x="760" y="22"/>
                </a:cubicBezTo>
                <a:cubicBezTo>
                  <a:pt x="761" y="21"/>
                  <a:pt x="761" y="20"/>
                  <a:pt x="762" y="20"/>
                </a:cubicBezTo>
                <a:cubicBezTo>
                  <a:pt x="762" y="19"/>
                  <a:pt x="762" y="20"/>
                  <a:pt x="763" y="19"/>
                </a:cubicBezTo>
                <a:cubicBezTo>
                  <a:pt x="763" y="19"/>
                  <a:pt x="763" y="18"/>
                  <a:pt x="763" y="18"/>
                </a:cubicBezTo>
                <a:cubicBezTo>
                  <a:pt x="764" y="16"/>
                  <a:pt x="764" y="13"/>
                  <a:pt x="764" y="10"/>
                </a:cubicBezTo>
                <a:cubicBezTo>
                  <a:pt x="764" y="10"/>
                  <a:pt x="764" y="10"/>
                  <a:pt x="764" y="10"/>
                </a:cubicBezTo>
                <a:close/>
                <a:moveTo>
                  <a:pt x="743" y="21"/>
                </a:moveTo>
                <a:cubicBezTo>
                  <a:pt x="743" y="21"/>
                  <a:pt x="743" y="21"/>
                  <a:pt x="743" y="21"/>
                </a:cubicBezTo>
                <a:cubicBezTo>
                  <a:pt x="742" y="23"/>
                  <a:pt x="742" y="22"/>
                  <a:pt x="743" y="21"/>
                </a:cubicBezTo>
                <a:close/>
                <a:moveTo>
                  <a:pt x="760" y="22"/>
                </a:moveTo>
                <a:cubicBezTo>
                  <a:pt x="761" y="21"/>
                  <a:pt x="761" y="21"/>
                  <a:pt x="760" y="22"/>
                </a:cubicBezTo>
                <a:close/>
                <a:moveTo>
                  <a:pt x="764" y="10"/>
                </a:moveTo>
                <a:cubicBezTo>
                  <a:pt x="764" y="11"/>
                  <a:pt x="764" y="11"/>
                  <a:pt x="764" y="10"/>
                </a:cubicBezTo>
                <a:cubicBezTo>
                  <a:pt x="764" y="10"/>
                  <a:pt x="764" y="10"/>
                  <a:pt x="764" y="10"/>
                </a:cubicBezTo>
                <a:close/>
                <a:moveTo>
                  <a:pt x="764" y="10"/>
                </a:moveTo>
                <a:cubicBezTo>
                  <a:pt x="764" y="10"/>
                  <a:pt x="764" y="10"/>
                  <a:pt x="764" y="10"/>
                </a:cubicBezTo>
                <a:cubicBezTo>
                  <a:pt x="764" y="10"/>
                  <a:pt x="764" y="10"/>
                  <a:pt x="764" y="10"/>
                </a:cubicBezTo>
                <a:close/>
                <a:moveTo>
                  <a:pt x="764" y="12"/>
                </a:moveTo>
                <a:cubicBezTo>
                  <a:pt x="764" y="12"/>
                  <a:pt x="764" y="12"/>
                  <a:pt x="764" y="12"/>
                </a:cubicBezTo>
                <a:cubicBezTo>
                  <a:pt x="764" y="12"/>
                  <a:pt x="764" y="12"/>
                  <a:pt x="764" y="12"/>
                </a:cubicBezTo>
                <a:cubicBezTo>
                  <a:pt x="764" y="11"/>
                  <a:pt x="764" y="11"/>
                  <a:pt x="764" y="11"/>
                </a:cubicBezTo>
                <a:cubicBezTo>
                  <a:pt x="764" y="11"/>
                  <a:pt x="764" y="12"/>
                  <a:pt x="764" y="12"/>
                </a:cubicBezTo>
                <a:cubicBezTo>
                  <a:pt x="764" y="12"/>
                  <a:pt x="764" y="12"/>
                  <a:pt x="764" y="12"/>
                </a:cubicBezTo>
                <a:cubicBezTo>
                  <a:pt x="764" y="11"/>
                  <a:pt x="764" y="11"/>
                  <a:pt x="764" y="12"/>
                </a:cubicBezTo>
                <a:close/>
                <a:moveTo>
                  <a:pt x="763" y="10"/>
                </a:moveTo>
                <a:cubicBezTo>
                  <a:pt x="764" y="11"/>
                  <a:pt x="764" y="11"/>
                  <a:pt x="763" y="10"/>
                </a:cubicBezTo>
                <a:close/>
                <a:moveTo>
                  <a:pt x="763" y="10"/>
                </a:moveTo>
                <a:cubicBezTo>
                  <a:pt x="763" y="10"/>
                  <a:pt x="763" y="10"/>
                  <a:pt x="763" y="10"/>
                </a:cubicBezTo>
                <a:lnTo>
                  <a:pt x="763" y="10"/>
                </a:lnTo>
                <a:close/>
                <a:moveTo>
                  <a:pt x="763" y="11"/>
                </a:moveTo>
                <a:cubicBezTo>
                  <a:pt x="763" y="11"/>
                  <a:pt x="763" y="11"/>
                  <a:pt x="763" y="11"/>
                </a:cubicBezTo>
                <a:cubicBezTo>
                  <a:pt x="763" y="12"/>
                  <a:pt x="763" y="12"/>
                  <a:pt x="763" y="11"/>
                </a:cubicBezTo>
                <a:close/>
                <a:moveTo>
                  <a:pt x="763" y="13"/>
                </a:moveTo>
                <a:cubicBezTo>
                  <a:pt x="763" y="13"/>
                  <a:pt x="763" y="13"/>
                  <a:pt x="763" y="13"/>
                </a:cubicBezTo>
                <a:cubicBezTo>
                  <a:pt x="763" y="13"/>
                  <a:pt x="763" y="13"/>
                  <a:pt x="763" y="13"/>
                </a:cubicBezTo>
                <a:cubicBezTo>
                  <a:pt x="763" y="13"/>
                  <a:pt x="763" y="13"/>
                  <a:pt x="763" y="13"/>
                </a:cubicBezTo>
                <a:close/>
                <a:moveTo>
                  <a:pt x="763" y="8"/>
                </a:moveTo>
                <a:cubicBezTo>
                  <a:pt x="763" y="9"/>
                  <a:pt x="763" y="9"/>
                  <a:pt x="763" y="9"/>
                </a:cubicBezTo>
                <a:cubicBezTo>
                  <a:pt x="763" y="8"/>
                  <a:pt x="763" y="8"/>
                  <a:pt x="763" y="8"/>
                </a:cubicBezTo>
                <a:close/>
                <a:moveTo>
                  <a:pt x="763" y="8"/>
                </a:moveTo>
                <a:cubicBezTo>
                  <a:pt x="763" y="8"/>
                  <a:pt x="763" y="8"/>
                  <a:pt x="763" y="8"/>
                </a:cubicBezTo>
                <a:cubicBezTo>
                  <a:pt x="763" y="8"/>
                  <a:pt x="763" y="8"/>
                  <a:pt x="763" y="8"/>
                </a:cubicBezTo>
                <a:cubicBezTo>
                  <a:pt x="763" y="8"/>
                  <a:pt x="763" y="8"/>
                  <a:pt x="763" y="8"/>
                </a:cubicBezTo>
                <a:lnTo>
                  <a:pt x="763" y="8"/>
                </a:lnTo>
                <a:close/>
                <a:moveTo>
                  <a:pt x="763" y="15"/>
                </a:moveTo>
                <a:cubicBezTo>
                  <a:pt x="763" y="15"/>
                  <a:pt x="763" y="15"/>
                  <a:pt x="763" y="15"/>
                </a:cubicBezTo>
                <a:cubicBezTo>
                  <a:pt x="763" y="15"/>
                  <a:pt x="763" y="15"/>
                  <a:pt x="763" y="15"/>
                </a:cubicBezTo>
                <a:cubicBezTo>
                  <a:pt x="763" y="15"/>
                  <a:pt x="763" y="15"/>
                  <a:pt x="763" y="15"/>
                </a:cubicBezTo>
                <a:close/>
                <a:moveTo>
                  <a:pt x="762" y="10"/>
                </a:moveTo>
                <a:cubicBezTo>
                  <a:pt x="762" y="10"/>
                  <a:pt x="762" y="10"/>
                  <a:pt x="762" y="10"/>
                </a:cubicBezTo>
                <a:cubicBezTo>
                  <a:pt x="763" y="9"/>
                  <a:pt x="763" y="9"/>
                  <a:pt x="763" y="9"/>
                </a:cubicBezTo>
                <a:cubicBezTo>
                  <a:pt x="762" y="10"/>
                  <a:pt x="762" y="10"/>
                  <a:pt x="762" y="10"/>
                </a:cubicBezTo>
                <a:close/>
                <a:moveTo>
                  <a:pt x="762" y="13"/>
                </a:moveTo>
                <a:cubicBezTo>
                  <a:pt x="763" y="13"/>
                  <a:pt x="762" y="13"/>
                  <a:pt x="763" y="13"/>
                </a:cubicBezTo>
                <a:cubicBezTo>
                  <a:pt x="763" y="13"/>
                  <a:pt x="763" y="13"/>
                  <a:pt x="762" y="13"/>
                </a:cubicBezTo>
                <a:close/>
                <a:moveTo>
                  <a:pt x="762" y="9"/>
                </a:moveTo>
                <a:cubicBezTo>
                  <a:pt x="762" y="9"/>
                  <a:pt x="762" y="9"/>
                  <a:pt x="762" y="9"/>
                </a:cubicBezTo>
                <a:cubicBezTo>
                  <a:pt x="762" y="9"/>
                  <a:pt x="762" y="9"/>
                  <a:pt x="762" y="9"/>
                </a:cubicBezTo>
                <a:cubicBezTo>
                  <a:pt x="762" y="9"/>
                  <a:pt x="762" y="9"/>
                  <a:pt x="762" y="9"/>
                </a:cubicBezTo>
                <a:close/>
                <a:moveTo>
                  <a:pt x="762" y="8"/>
                </a:moveTo>
                <a:cubicBezTo>
                  <a:pt x="762" y="8"/>
                  <a:pt x="762" y="8"/>
                  <a:pt x="762" y="8"/>
                </a:cubicBezTo>
                <a:cubicBezTo>
                  <a:pt x="762" y="8"/>
                  <a:pt x="762" y="8"/>
                  <a:pt x="762" y="8"/>
                </a:cubicBezTo>
                <a:cubicBezTo>
                  <a:pt x="762" y="8"/>
                  <a:pt x="762" y="8"/>
                  <a:pt x="762" y="8"/>
                </a:cubicBezTo>
                <a:lnTo>
                  <a:pt x="762" y="8"/>
                </a:lnTo>
                <a:close/>
                <a:moveTo>
                  <a:pt x="762" y="10"/>
                </a:moveTo>
                <a:cubicBezTo>
                  <a:pt x="762" y="10"/>
                  <a:pt x="762" y="10"/>
                  <a:pt x="762" y="10"/>
                </a:cubicBezTo>
                <a:cubicBezTo>
                  <a:pt x="762" y="11"/>
                  <a:pt x="762" y="11"/>
                  <a:pt x="762" y="10"/>
                </a:cubicBezTo>
                <a:close/>
                <a:moveTo>
                  <a:pt x="762" y="17"/>
                </a:moveTo>
                <a:cubicBezTo>
                  <a:pt x="762" y="17"/>
                  <a:pt x="762" y="17"/>
                  <a:pt x="762" y="17"/>
                </a:cubicBezTo>
                <a:cubicBezTo>
                  <a:pt x="762" y="17"/>
                  <a:pt x="762" y="17"/>
                  <a:pt x="762" y="17"/>
                </a:cubicBezTo>
                <a:cubicBezTo>
                  <a:pt x="762" y="17"/>
                  <a:pt x="762" y="17"/>
                  <a:pt x="762" y="17"/>
                </a:cubicBezTo>
                <a:close/>
                <a:moveTo>
                  <a:pt x="762" y="13"/>
                </a:moveTo>
                <a:cubicBezTo>
                  <a:pt x="762" y="13"/>
                  <a:pt x="762" y="13"/>
                  <a:pt x="762" y="13"/>
                </a:cubicBezTo>
                <a:cubicBezTo>
                  <a:pt x="762" y="13"/>
                  <a:pt x="762" y="13"/>
                  <a:pt x="762" y="13"/>
                </a:cubicBezTo>
                <a:close/>
                <a:moveTo>
                  <a:pt x="762" y="12"/>
                </a:moveTo>
                <a:cubicBezTo>
                  <a:pt x="762" y="12"/>
                  <a:pt x="762" y="12"/>
                  <a:pt x="762" y="11"/>
                </a:cubicBezTo>
                <a:cubicBezTo>
                  <a:pt x="762" y="11"/>
                  <a:pt x="762" y="11"/>
                  <a:pt x="762" y="11"/>
                </a:cubicBezTo>
                <a:cubicBezTo>
                  <a:pt x="762" y="12"/>
                  <a:pt x="762" y="12"/>
                  <a:pt x="762" y="12"/>
                </a:cubicBezTo>
                <a:cubicBezTo>
                  <a:pt x="762" y="12"/>
                  <a:pt x="762" y="12"/>
                  <a:pt x="762" y="12"/>
                </a:cubicBezTo>
                <a:close/>
                <a:moveTo>
                  <a:pt x="762" y="9"/>
                </a:moveTo>
                <a:cubicBezTo>
                  <a:pt x="763" y="8"/>
                  <a:pt x="763" y="8"/>
                  <a:pt x="763" y="9"/>
                </a:cubicBezTo>
                <a:cubicBezTo>
                  <a:pt x="762" y="9"/>
                  <a:pt x="762" y="9"/>
                  <a:pt x="762" y="9"/>
                </a:cubicBezTo>
                <a:close/>
                <a:moveTo>
                  <a:pt x="763" y="16"/>
                </a:moveTo>
                <a:cubicBezTo>
                  <a:pt x="763" y="16"/>
                  <a:pt x="763" y="16"/>
                  <a:pt x="763" y="16"/>
                </a:cubicBezTo>
                <a:cubicBezTo>
                  <a:pt x="763" y="16"/>
                  <a:pt x="763" y="16"/>
                  <a:pt x="763" y="16"/>
                </a:cubicBezTo>
                <a:cubicBezTo>
                  <a:pt x="763" y="16"/>
                  <a:pt x="763" y="16"/>
                  <a:pt x="763" y="16"/>
                </a:cubicBezTo>
                <a:close/>
                <a:moveTo>
                  <a:pt x="763" y="7"/>
                </a:moveTo>
                <a:cubicBezTo>
                  <a:pt x="763" y="7"/>
                  <a:pt x="763" y="7"/>
                  <a:pt x="763" y="7"/>
                </a:cubicBezTo>
                <a:cubicBezTo>
                  <a:pt x="763" y="7"/>
                  <a:pt x="763" y="7"/>
                  <a:pt x="763" y="7"/>
                </a:cubicBezTo>
                <a:cubicBezTo>
                  <a:pt x="763" y="7"/>
                  <a:pt x="763" y="7"/>
                  <a:pt x="762" y="7"/>
                </a:cubicBezTo>
                <a:lnTo>
                  <a:pt x="763" y="7"/>
                </a:lnTo>
                <a:close/>
                <a:moveTo>
                  <a:pt x="762" y="6"/>
                </a:moveTo>
                <a:cubicBezTo>
                  <a:pt x="762" y="6"/>
                  <a:pt x="762" y="6"/>
                  <a:pt x="762" y="6"/>
                </a:cubicBezTo>
                <a:cubicBezTo>
                  <a:pt x="763" y="7"/>
                  <a:pt x="763" y="7"/>
                  <a:pt x="762" y="7"/>
                </a:cubicBezTo>
                <a:cubicBezTo>
                  <a:pt x="762" y="6"/>
                  <a:pt x="762" y="6"/>
                  <a:pt x="762" y="6"/>
                </a:cubicBezTo>
                <a:close/>
                <a:moveTo>
                  <a:pt x="762" y="6"/>
                </a:moveTo>
                <a:cubicBezTo>
                  <a:pt x="762" y="6"/>
                  <a:pt x="762" y="6"/>
                  <a:pt x="762" y="6"/>
                </a:cubicBezTo>
                <a:cubicBezTo>
                  <a:pt x="762" y="6"/>
                  <a:pt x="762" y="6"/>
                  <a:pt x="762" y="6"/>
                </a:cubicBezTo>
                <a:close/>
                <a:moveTo>
                  <a:pt x="762" y="7"/>
                </a:moveTo>
                <a:cubicBezTo>
                  <a:pt x="762" y="7"/>
                  <a:pt x="762" y="7"/>
                  <a:pt x="762" y="8"/>
                </a:cubicBezTo>
                <a:cubicBezTo>
                  <a:pt x="762" y="7"/>
                  <a:pt x="762" y="7"/>
                  <a:pt x="762" y="7"/>
                </a:cubicBezTo>
                <a:cubicBezTo>
                  <a:pt x="762" y="7"/>
                  <a:pt x="762" y="7"/>
                  <a:pt x="762" y="7"/>
                </a:cubicBezTo>
                <a:close/>
                <a:moveTo>
                  <a:pt x="762" y="18"/>
                </a:moveTo>
                <a:cubicBezTo>
                  <a:pt x="762" y="18"/>
                  <a:pt x="762" y="18"/>
                  <a:pt x="761" y="18"/>
                </a:cubicBezTo>
                <a:cubicBezTo>
                  <a:pt x="761" y="18"/>
                  <a:pt x="761" y="18"/>
                  <a:pt x="762" y="18"/>
                </a:cubicBezTo>
                <a:close/>
                <a:moveTo>
                  <a:pt x="762" y="17"/>
                </a:moveTo>
                <a:cubicBezTo>
                  <a:pt x="762" y="18"/>
                  <a:pt x="762" y="18"/>
                  <a:pt x="762" y="18"/>
                </a:cubicBezTo>
                <a:cubicBezTo>
                  <a:pt x="761" y="18"/>
                  <a:pt x="761" y="18"/>
                  <a:pt x="762" y="17"/>
                </a:cubicBezTo>
                <a:close/>
                <a:moveTo>
                  <a:pt x="761" y="16"/>
                </a:moveTo>
                <a:cubicBezTo>
                  <a:pt x="762" y="16"/>
                  <a:pt x="762" y="16"/>
                  <a:pt x="762" y="16"/>
                </a:cubicBezTo>
                <a:cubicBezTo>
                  <a:pt x="762" y="16"/>
                  <a:pt x="762" y="16"/>
                  <a:pt x="761" y="16"/>
                </a:cubicBezTo>
                <a:close/>
                <a:moveTo>
                  <a:pt x="761" y="14"/>
                </a:moveTo>
                <a:cubicBezTo>
                  <a:pt x="762" y="13"/>
                  <a:pt x="762" y="13"/>
                  <a:pt x="762" y="13"/>
                </a:cubicBezTo>
                <a:cubicBezTo>
                  <a:pt x="761" y="14"/>
                  <a:pt x="761" y="14"/>
                  <a:pt x="761" y="14"/>
                </a:cubicBezTo>
                <a:close/>
                <a:moveTo>
                  <a:pt x="761" y="17"/>
                </a:moveTo>
                <a:cubicBezTo>
                  <a:pt x="761" y="16"/>
                  <a:pt x="761" y="16"/>
                  <a:pt x="761" y="16"/>
                </a:cubicBezTo>
                <a:cubicBezTo>
                  <a:pt x="761" y="16"/>
                  <a:pt x="761" y="16"/>
                  <a:pt x="761" y="17"/>
                </a:cubicBezTo>
                <a:close/>
                <a:moveTo>
                  <a:pt x="761" y="17"/>
                </a:moveTo>
                <a:cubicBezTo>
                  <a:pt x="761" y="18"/>
                  <a:pt x="761" y="18"/>
                  <a:pt x="761" y="17"/>
                </a:cubicBezTo>
                <a:lnTo>
                  <a:pt x="761" y="17"/>
                </a:lnTo>
                <a:close/>
                <a:moveTo>
                  <a:pt x="749" y="23"/>
                </a:moveTo>
                <a:cubicBezTo>
                  <a:pt x="751" y="20"/>
                  <a:pt x="751" y="20"/>
                  <a:pt x="751" y="21"/>
                </a:cubicBezTo>
                <a:cubicBezTo>
                  <a:pt x="750" y="21"/>
                  <a:pt x="749" y="22"/>
                  <a:pt x="749" y="23"/>
                </a:cubicBezTo>
                <a:close/>
                <a:moveTo>
                  <a:pt x="750" y="22"/>
                </a:moveTo>
                <a:cubicBezTo>
                  <a:pt x="750" y="22"/>
                  <a:pt x="749" y="23"/>
                  <a:pt x="750" y="22"/>
                </a:cubicBezTo>
                <a:cubicBezTo>
                  <a:pt x="750" y="22"/>
                  <a:pt x="750" y="22"/>
                  <a:pt x="750" y="22"/>
                </a:cubicBezTo>
                <a:close/>
                <a:moveTo>
                  <a:pt x="743" y="15"/>
                </a:moveTo>
                <a:cubicBezTo>
                  <a:pt x="746" y="11"/>
                  <a:pt x="743" y="15"/>
                  <a:pt x="743" y="16"/>
                </a:cubicBezTo>
                <a:cubicBezTo>
                  <a:pt x="742" y="16"/>
                  <a:pt x="742" y="16"/>
                  <a:pt x="742" y="16"/>
                </a:cubicBezTo>
                <a:cubicBezTo>
                  <a:pt x="743" y="16"/>
                  <a:pt x="743" y="15"/>
                  <a:pt x="743" y="15"/>
                </a:cubicBezTo>
                <a:close/>
                <a:moveTo>
                  <a:pt x="742" y="15"/>
                </a:moveTo>
                <a:cubicBezTo>
                  <a:pt x="743" y="14"/>
                  <a:pt x="743" y="13"/>
                  <a:pt x="744" y="13"/>
                </a:cubicBezTo>
                <a:cubicBezTo>
                  <a:pt x="743" y="15"/>
                  <a:pt x="743" y="14"/>
                  <a:pt x="742" y="15"/>
                </a:cubicBezTo>
                <a:close/>
                <a:moveTo>
                  <a:pt x="747" y="11"/>
                </a:moveTo>
                <a:cubicBezTo>
                  <a:pt x="749" y="8"/>
                  <a:pt x="747" y="10"/>
                  <a:pt x="744" y="14"/>
                </a:cubicBezTo>
                <a:cubicBezTo>
                  <a:pt x="745" y="13"/>
                  <a:pt x="745" y="13"/>
                  <a:pt x="747" y="11"/>
                </a:cubicBezTo>
                <a:close/>
                <a:moveTo>
                  <a:pt x="743" y="10"/>
                </a:moveTo>
                <a:cubicBezTo>
                  <a:pt x="743" y="10"/>
                  <a:pt x="744" y="9"/>
                  <a:pt x="744" y="9"/>
                </a:cubicBezTo>
                <a:cubicBezTo>
                  <a:pt x="742" y="12"/>
                  <a:pt x="740" y="13"/>
                  <a:pt x="743" y="10"/>
                </a:cubicBezTo>
                <a:close/>
                <a:moveTo>
                  <a:pt x="744" y="9"/>
                </a:moveTo>
                <a:cubicBezTo>
                  <a:pt x="744" y="9"/>
                  <a:pt x="743" y="9"/>
                  <a:pt x="743" y="9"/>
                </a:cubicBezTo>
                <a:cubicBezTo>
                  <a:pt x="743" y="10"/>
                  <a:pt x="742" y="10"/>
                  <a:pt x="744" y="9"/>
                </a:cubicBezTo>
                <a:close/>
                <a:moveTo>
                  <a:pt x="742" y="10"/>
                </a:moveTo>
                <a:cubicBezTo>
                  <a:pt x="743" y="8"/>
                  <a:pt x="745" y="6"/>
                  <a:pt x="747" y="5"/>
                </a:cubicBezTo>
                <a:cubicBezTo>
                  <a:pt x="747" y="5"/>
                  <a:pt x="747" y="5"/>
                  <a:pt x="745" y="7"/>
                </a:cubicBezTo>
                <a:cubicBezTo>
                  <a:pt x="744" y="8"/>
                  <a:pt x="743" y="9"/>
                  <a:pt x="742" y="10"/>
                </a:cubicBezTo>
                <a:close/>
                <a:moveTo>
                  <a:pt x="745" y="6"/>
                </a:moveTo>
                <a:cubicBezTo>
                  <a:pt x="744" y="6"/>
                  <a:pt x="744" y="6"/>
                  <a:pt x="744" y="7"/>
                </a:cubicBezTo>
                <a:cubicBezTo>
                  <a:pt x="741" y="9"/>
                  <a:pt x="744" y="6"/>
                  <a:pt x="745" y="6"/>
                </a:cubicBezTo>
                <a:close/>
                <a:moveTo>
                  <a:pt x="744" y="5"/>
                </a:moveTo>
                <a:cubicBezTo>
                  <a:pt x="743" y="6"/>
                  <a:pt x="743" y="6"/>
                  <a:pt x="743" y="6"/>
                </a:cubicBezTo>
                <a:cubicBezTo>
                  <a:pt x="742" y="7"/>
                  <a:pt x="742" y="6"/>
                  <a:pt x="744" y="5"/>
                </a:cubicBezTo>
                <a:close/>
                <a:moveTo>
                  <a:pt x="747" y="4"/>
                </a:moveTo>
                <a:cubicBezTo>
                  <a:pt x="747" y="4"/>
                  <a:pt x="747" y="4"/>
                  <a:pt x="747" y="4"/>
                </a:cubicBezTo>
                <a:cubicBezTo>
                  <a:pt x="746" y="5"/>
                  <a:pt x="746" y="5"/>
                  <a:pt x="747" y="4"/>
                </a:cubicBezTo>
                <a:close/>
                <a:moveTo>
                  <a:pt x="748" y="5"/>
                </a:moveTo>
                <a:cubicBezTo>
                  <a:pt x="746" y="8"/>
                  <a:pt x="745" y="8"/>
                  <a:pt x="744" y="9"/>
                </a:cubicBezTo>
                <a:cubicBezTo>
                  <a:pt x="744" y="8"/>
                  <a:pt x="748" y="5"/>
                  <a:pt x="748" y="5"/>
                </a:cubicBezTo>
                <a:close/>
                <a:moveTo>
                  <a:pt x="748" y="5"/>
                </a:moveTo>
                <a:cubicBezTo>
                  <a:pt x="748" y="5"/>
                  <a:pt x="748" y="5"/>
                  <a:pt x="748" y="5"/>
                </a:cubicBezTo>
                <a:cubicBezTo>
                  <a:pt x="749" y="4"/>
                  <a:pt x="748" y="5"/>
                  <a:pt x="748" y="5"/>
                </a:cubicBezTo>
                <a:close/>
                <a:moveTo>
                  <a:pt x="748" y="4"/>
                </a:moveTo>
                <a:cubicBezTo>
                  <a:pt x="748" y="4"/>
                  <a:pt x="748" y="4"/>
                  <a:pt x="748" y="4"/>
                </a:cubicBezTo>
                <a:cubicBezTo>
                  <a:pt x="748" y="4"/>
                  <a:pt x="748" y="4"/>
                  <a:pt x="748" y="4"/>
                </a:cubicBezTo>
                <a:close/>
                <a:moveTo>
                  <a:pt x="746" y="9"/>
                </a:moveTo>
                <a:cubicBezTo>
                  <a:pt x="748" y="6"/>
                  <a:pt x="750" y="4"/>
                  <a:pt x="751" y="4"/>
                </a:cubicBezTo>
                <a:cubicBezTo>
                  <a:pt x="750" y="5"/>
                  <a:pt x="748" y="7"/>
                  <a:pt x="746" y="8"/>
                </a:cubicBezTo>
                <a:cubicBezTo>
                  <a:pt x="745" y="9"/>
                  <a:pt x="745" y="9"/>
                  <a:pt x="746" y="9"/>
                </a:cubicBezTo>
                <a:close/>
                <a:moveTo>
                  <a:pt x="749" y="4"/>
                </a:moveTo>
                <a:cubicBezTo>
                  <a:pt x="751" y="2"/>
                  <a:pt x="752" y="2"/>
                  <a:pt x="749" y="4"/>
                </a:cubicBezTo>
                <a:cubicBezTo>
                  <a:pt x="749" y="4"/>
                  <a:pt x="749" y="4"/>
                  <a:pt x="749" y="4"/>
                </a:cubicBezTo>
                <a:close/>
                <a:moveTo>
                  <a:pt x="753" y="7"/>
                </a:moveTo>
                <a:cubicBezTo>
                  <a:pt x="753" y="8"/>
                  <a:pt x="753" y="8"/>
                  <a:pt x="753" y="8"/>
                </a:cubicBezTo>
                <a:cubicBezTo>
                  <a:pt x="752" y="9"/>
                  <a:pt x="764" y="-2"/>
                  <a:pt x="753" y="7"/>
                </a:cubicBezTo>
                <a:close/>
                <a:moveTo>
                  <a:pt x="753" y="7"/>
                </a:moveTo>
                <a:cubicBezTo>
                  <a:pt x="754" y="6"/>
                  <a:pt x="754" y="6"/>
                  <a:pt x="754" y="6"/>
                </a:cubicBezTo>
                <a:cubicBezTo>
                  <a:pt x="754" y="6"/>
                  <a:pt x="754" y="6"/>
                  <a:pt x="753" y="7"/>
                </a:cubicBezTo>
                <a:close/>
                <a:moveTo>
                  <a:pt x="758" y="9"/>
                </a:moveTo>
                <a:cubicBezTo>
                  <a:pt x="759" y="8"/>
                  <a:pt x="759" y="8"/>
                  <a:pt x="759" y="8"/>
                </a:cubicBezTo>
                <a:cubicBezTo>
                  <a:pt x="757" y="10"/>
                  <a:pt x="757" y="10"/>
                  <a:pt x="758" y="9"/>
                </a:cubicBezTo>
                <a:close/>
                <a:moveTo>
                  <a:pt x="758" y="10"/>
                </a:moveTo>
                <a:cubicBezTo>
                  <a:pt x="758" y="11"/>
                  <a:pt x="758" y="10"/>
                  <a:pt x="758" y="11"/>
                </a:cubicBezTo>
                <a:cubicBezTo>
                  <a:pt x="758" y="10"/>
                  <a:pt x="758" y="10"/>
                  <a:pt x="758" y="10"/>
                </a:cubicBezTo>
                <a:close/>
                <a:moveTo>
                  <a:pt x="758" y="9"/>
                </a:moveTo>
                <a:cubicBezTo>
                  <a:pt x="757" y="9"/>
                  <a:pt x="758" y="9"/>
                  <a:pt x="757" y="9"/>
                </a:cubicBezTo>
                <a:cubicBezTo>
                  <a:pt x="758" y="8"/>
                  <a:pt x="758" y="8"/>
                  <a:pt x="758" y="9"/>
                </a:cubicBezTo>
                <a:close/>
                <a:moveTo>
                  <a:pt x="758" y="12"/>
                </a:moveTo>
                <a:cubicBezTo>
                  <a:pt x="758" y="11"/>
                  <a:pt x="753" y="16"/>
                  <a:pt x="756" y="13"/>
                </a:cubicBezTo>
                <a:cubicBezTo>
                  <a:pt x="758" y="11"/>
                  <a:pt x="760" y="9"/>
                  <a:pt x="758" y="12"/>
                </a:cubicBezTo>
                <a:close/>
                <a:moveTo>
                  <a:pt x="757" y="12"/>
                </a:moveTo>
                <a:cubicBezTo>
                  <a:pt x="756" y="13"/>
                  <a:pt x="756" y="14"/>
                  <a:pt x="754" y="15"/>
                </a:cubicBezTo>
                <a:cubicBezTo>
                  <a:pt x="755" y="15"/>
                  <a:pt x="756" y="13"/>
                  <a:pt x="757" y="12"/>
                </a:cubicBezTo>
                <a:close/>
                <a:moveTo>
                  <a:pt x="754" y="13"/>
                </a:moveTo>
                <a:cubicBezTo>
                  <a:pt x="755" y="13"/>
                  <a:pt x="755" y="13"/>
                  <a:pt x="755" y="12"/>
                </a:cubicBezTo>
                <a:lnTo>
                  <a:pt x="754" y="13"/>
                </a:lnTo>
                <a:close/>
                <a:moveTo>
                  <a:pt x="753" y="13"/>
                </a:moveTo>
                <a:cubicBezTo>
                  <a:pt x="754" y="12"/>
                  <a:pt x="754" y="12"/>
                  <a:pt x="755" y="11"/>
                </a:cubicBezTo>
                <a:cubicBezTo>
                  <a:pt x="757" y="9"/>
                  <a:pt x="756" y="10"/>
                  <a:pt x="753" y="13"/>
                </a:cubicBezTo>
                <a:close/>
                <a:moveTo>
                  <a:pt x="754" y="15"/>
                </a:moveTo>
                <a:cubicBezTo>
                  <a:pt x="753" y="16"/>
                  <a:pt x="753" y="17"/>
                  <a:pt x="753" y="16"/>
                </a:cubicBezTo>
                <a:cubicBezTo>
                  <a:pt x="753" y="15"/>
                  <a:pt x="754" y="15"/>
                  <a:pt x="754" y="15"/>
                </a:cubicBezTo>
                <a:close/>
                <a:moveTo>
                  <a:pt x="750" y="15"/>
                </a:moveTo>
                <a:cubicBezTo>
                  <a:pt x="752" y="14"/>
                  <a:pt x="753" y="13"/>
                  <a:pt x="755" y="11"/>
                </a:cubicBezTo>
                <a:cubicBezTo>
                  <a:pt x="753" y="12"/>
                  <a:pt x="754" y="12"/>
                  <a:pt x="750" y="15"/>
                </a:cubicBezTo>
                <a:close/>
                <a:moveTo>
                  <a:pt x="752" y="13"/>
                </a:moveTo>
                <a:cubicBezTo>
                  <a:pt x="749" y="16"/>
                  <a:pt x="748" y="17"/>
                  <a:pt x="749" y="16"/>
                </a:cubicBezTo>
                <a:cubicBezTo>
                  <a:pt x="751" y="13"/>
                  <a:pt x="753" y="12"/>
                  <a:pt x="752" y="13"/>
                </a:cubicBezTo>
                <a:close/>
                <a:moveTo>
                  <a:pt x="751" y="12"/>
                </a:moveTo>
                <a:cubicBezTo>
                  <a:pt x="752" y="11"/>
                  <a:pt x="751" y="12"/>
                  <a:pt x="750" y="13"/>
                </a:cubicBezTo>
                <a:cubicBezTo>
                  <a:pt x="750" y="13"/>
                  <a:pt x="750" y="13"/>
                  <a:pt x="751" y="12"/>
                </a:cubicBezTo>
                <a:close/>
                <a:moveTo>
                  <a:pt x="752" y="12"/>
                </a:moveTo>
                <a:cubicBezTo>
                  <a:pt x="753" y="11"/>
                  <a:pt x="753" y="11"/>
                  <a:pt x="755" y="9"/>
                </a:cubicBezTo>
                <a:cubicBezTo>
                  <a:pt x="753" y="12"/>
                  <a:pt x="755" y="9"/>
                  <a:pt x="752" y="12"/>
                </a:cubicBezTo>
                <a:close/>
                <a:moveTo>
                  <a:pt x="752" y="11"/>
                </a:moveTo>
                <a:cubicBezTo>
                  <a:pt x="752" y="11"/>
                  <a:pt x="752" y="11"/>
                  <a:pt x="752" y="10"/>
                </a:cubicBezTo>
                <a:cubicBezTo>
                  <a:pt x="754" y="9"/>
                  <a:pt x="754" y="9"/>
                  <a:pt x="752" y="11"/>
                </a:cubicBezTo>
                <a:close/>
                <a:moveTo>
                  <a:pt x="754" y="9"/>
                </a:moveTo>
                <a:cubicBezTo>
                  <a:pt x="755" y="8"/>
                  <a:pt x="755" y="7"/>
                  <a:pt x="757" y="7"/>
                </a:cubicBezTo>
                <a:cubicBezTo>
                  <a:pt x="755" y="8"/>
                  <a:pt x="756" y="7"/>
                  <a:pt x="754" y="9"/>
                </a:cubicBezTo>
                <a:close/>
                <a:moveTo>
                  <a:pt x="756" y="6"/>
                </a:moveTo>
                <a:cubicBezTo>
                  <a:pt x="753" y="8"/>
                  <a:pt x="753" y="9"/>
                  <a:pt x="751" y="11"/>
                </a:cubicBezTo>
                <a:cubicBezTo>
                  <a:pt x="754" y="7"/>
                  <a:pt x="761" y="2"/>
                  <a:pt x="756" y="6"/>
                </a:cubicBezTo>
                <a:close/>
                <a:moveTo>
                  <a:pt x="755" y="6"/>
                </a:moveTo>
                <a:cubicBezTo>
                  <a:pt x="755" y="6"/>
                  <a:pt x="755" y="6"/>
                  <a:pt x="755" y="6"/>
                </a:cubicBezTo>
                <a:cubicBezTo>
                  <a:pt x="755" y="6"/>
                  <a:pt x="755" y="6"/>
                  <a:pt x="755" y="6"/>
                </a:cubicBezTo>
                <a:close/>
                <a:moveTo>
                  <a:pt x="749" y="11"/>
                </a:moveTo>
                <a:cubicBezTo>
                  <a:pt x="748" y="11"/>
                  <a:pt x="751" y="8"/>
                  <a:pt x="753" y="7"/>
                </a:cubicBezTo>
                <a:cubicBezTo>
                  <a:pt x="752" y="8"/>
                  <a:pt x="750" y="10"/>
                  <a:pt x="749" y="11"/>
                </a:cubicBezTo>
                <a:close/>
                <a:moveTo>
                  <a:pt x="749" y="10"/>
                </a:moveTo>
                <a:cubicBezTo>
                  <a:pt x="750" y="9"/>
                  <a:pt x="750" y="9"/>
                  <a:pt x="751" y="8"/>
                </a:cubicBezTo>
                <a:cubicBezTo>
                  <a:pt x="754" y="5"/>
                  <a:pt x="752" y="7"/>
                  <a:pt x="749" y="10"/>
                </a:cubicBezTo>
                <a:close/>
                <a:moveTo>
                  <a:pt x="748" y="10"/>
                </a:moveTo>
                <a:cubicBezTo>
                  <a:pt x="749" y="9"/>
                  <a:pt x="750" y="8"/>
                  <a:pt x="752" y="6"/>
                </a:cubicBezTo>
                <a:cubicBezTo>
                  <a:pt x="751" y="8"/>
                  <a:pt x="750" y="9"/>
                  <a:pt x="748" y="10"/>
                </a:cubicBezTo>
                <a:close/>
                <a:moveTo>
                  <a:pt x="750" y="7"/>
                </a:moveTo>
                <a:cubicBezTo>
                  <a:pt x="751" y="6"/>
                  <a:pt x="751" y="6"/>
                  <a:pt x="749" y="8"/>
                </a:cubicBezTo>
                <a:cubicBezTo>
                  <a:pt x="746" y="11"/>
                  <a:pt x="748" y="9"/>
                  <a:pt x="750" y="7"/>
                </a:cubicBezTo>
                <a:close/>
                <a:moveTo>
                  <a:pt x="748" y="8"/>
                </a:moveTo>
                <a:cubicBezTo>
                  <a:pt x="746" y="9"/>
                  <a:pt x="744" y="11"/>
                  <a:pt x="743" y="13"/>
                </a:cubicBezTo>
                <a:cubicBezTo>
                  <a:pt x="749" y="5"/>
                  <a:pt x="755" y="2"/>
                  <a:pt x="748" y="8"/>
                </a:cubicBezTo>
                <a:close/>
                <a:moveTo>
                  <a:pt x="749" y="10"/>
                </a:moveTo>
                <a:cubicBezTo>
                  <a:pt x="748" y="11"/>
                  <a:pt x="744" y="16"/>
                  <a:pt x="743" y="17"/>
                </a:cubicBezTo>
                <a:cubicBezTo>
                  <a:pt x="745" y="14"/>
                  <a:pt x="746" y="12"/>
                  <a:pt x="749" y="10"/>
                </a:cubicBezTo>
                <a:close/>
                <a:moveTo>
                  <a:pt x="747" y="13"/>
                </a:moveTo>
                <a:cubicBezTo>
                  <a:pt x="749" y="11"/>
                  <a:pt x="747" y="13"/>
                  <a:pt x="745" y="16"/>
                </a:cubicBezTo>
                <a:cubicBezTo>
                  <a:pt x="743" y="18"/>
                  <a:pt x="744" y="16"/>
                  <a:pt x="747" y="13"/>
                </a:cubicBezTo>
                <a:close/>
                <a:moveTo>
                  <a:pt x="748" y="12"/>
                </a:moveTo>
                <a:cubicBezTo>
                  <a:pt x="748" y="12"/>
                  <a:pt x="750" y="10"/>
                  <a:pt x="752" y="9"/>
                </a:cubicBezTo>
                <a:cubicBezTo>
                  <a:pt x="748" y="12"/>
                  <a:pt x="745" y="15"/>
                  <a:pt x="748" y="12"/>
                </a:cubicBezTo>
                <a:close/>
                <a:moveTo>
                  <a:pt x="752" y="10"/>
                </a:moveTo>
                <a:cubicBezTo>
                  <a:pt x="746" y="16"/>
                  <a:pt x="747" y="16"/>
                  <a:pt x="746" y="17"/>
                </a:cubicBezTo>
                <a:cubicBezTo>
                  <a:pt x="749" y="13"/>
                  <a:pt x="750" y="12"/>
                  <a:pt x="752" y="10"/>
                </a:cubicBezTo>
                <a:close/>
                <a:moveTo>
                  <a:pt x="749" y="14"/>
                </a:moveTo>
                <a:cubicBezTo>
                  <a:pt x="745" y="19"/>
                  <a:pt x="745" y="18"/>
                  <a:pt x="748" y="15"/>
                </a:cubicBezTo>
                <a:cubicBezTo>
                  <a:pt x="748" y="14"/>
                  <a:pt x="749" y="14"/>
                  <a:pt x="749" y="14"/>
                </a:cubicBezTo>
                <a:close/>
                <a:moveTo>
                  <a:pt x="748" y="16"/>
                </a:moveTo>
                <a:cubicBezTo>
                  <a:pt x="748" y="16"/>
                  <a:pt x="748" y="16"/>
                  <a:pt x="748" y="16"/>
                </a:cubicBezTo>
                <a:cubicBezTo>
                  <a:pt x="748" y="16"/>
                  <a:pt x="748" y="16"/>
                  <a:pt x="748" y="16"/>
                </a:cubicBezTo>
                <a:close/>
                <a:moveTo>
                  <a:pt x="750" y="15"/>
                </a:moveTo>
                <a:cubicBezTo>
                  <a:pt x="750" y="14"/>
                  <a:pt x="748" y="17"/>
                  <a:pt x="746" y="18"/>
                </a:cubicBezTo>
                <a:cubicBezTo>
                  <a:pt x="748" y="16"/>
                  <a:pt x="750" y="14"/>
                  <a:pt x="750" y="15"/>
                </a:cubicBezTo>
                <a:close/>
                <a:moveTo>
                  <a:pt x="747" y="19"/>
                </a:moveTo>
                <a:cubicBezTo>
                  <a:pt x="746" y="20"/>
                  <a:pt x="746" y="20"/>
                  <a:pt x="746" y="20"/>
                </a:cubicBezTo>
                <a:cubicBezTo>
                  <a:pt x="749" y="16"/>
                  <a:pt x="749" y="17"/>
                  <a:pt x="747" y="19"/>
                </a:cubicBezTo>
                <a:close/>
                <a:moveTo>
                  <a:pt x="752" y="14"/>
                </a:moveTo>
                <a:cubicBezTo>
                  <a:pt x="750" y="17"/>
                  <a:pt x="750" y="16"/>
                  <a:pt x="747" y="19"/>
                </a:cubicBezTo>
                <a:cubicBezTo>
                  <a:pt x="748" y="18"/>
                  <a:pt x="748" y="19"/>
                  <a:pt x="752" y="14"/>
                </a:cubicBezTo>
                <a:close/>
                <a:moveTo>
                  <a:pt x="749" y="19"/>
                </a:moveTo>
                <a:cubicBezTo>
                  <a:pt x="749" y="19"/>
                  <a:pt x="749" y="19"/>
                  <a:pt x="748" y="20"/>
                </a:cubicBezTo>
                <a:cubicBezTo>
                  <a:pt x="749" y="19"/>
                  <a:pt x="748" y="19"/>
                  <a:pt x="749" y="19"/>
                </a:cubicBezTo>
                <a:close/>
                <a:moveTo>
                  <a:pt x="750" y="18"/>
                </a:moveTo>
                <a:cubicBezTo>
                  <a:pt x="751" y="16"/>
                  <a:pt x="751" y="17"/>
                  <a:pt x="750" y="18"/>
                </a:cubicBezTo>
                <a:cubicBezTo>
                  <a:pt x="749" y="18"/>
                  <a:pt x="749" y="19"/>
                  <a:pt x="750" y="18"/>
                </a:cubicBezTo>
                <a:close/>
                <a:moveTo>
                  <a:pt x="751" y="19"/>
                </a:moveTo>
                <a:cubicBezTo>
                  <a:pt x="751" y="19"/>
                  <a:pt x="751" y="19"/>
                  <a:pt x="752" y="18"/>
                </a:cubicBezTo>
                <a:cubicBezTo>
                  <a:pt x="751" y="18"/>
                  <a:pt x="752" y="18"/>
                  <a:pt x="751" y="19"/>
                </a:cubicBezTo>
                <a:close/>
                <a:moveTo>
                  <a:pt x="752" y="19"/>
                </a:moveTo>
                <a:cubicBezTo>
                  <a:pt x="751" y="19"/>
                  <a:pt x="751" y="19"/>
                  <a:pt x="751" y="19"/>
                </a:cubicBezTo>
                <a:cubicBezTo>
                  <a:pt x="752" y="19"/>
                  <a:pt x="752" y="19"/>
                  <a:pt x="752" y="19"/>
                </a:cubicBezTo>
                <a:close/>
                <a:moveTo>
                  <a:pt x="752" y="20"/>
                </a:moveTo>
                <a:cubicBezTo>
                  <a:pt x="752" y="20"/>
                  <a:pt x="752" y="20"/>
                  <a:pt x="752" y="20"/>
                </a:cubicBezTo>
                <a:cubicBezTo>
                  <a:pt x="751" y="20"/>
                  <a:pt x="752" y="20"/>
                  <a:pt x="752" y="20"/>
                </a:cubicBezTo>
                <a:close/>
                <a:moveTo>
                  <a:pt x="750" y="18"/>
                </a:moveTo>
                <a:cubicBezTo>
                  <a:pt x="751" y="16"/>
                  <a:pt x="754" y="13"/>
                  <a:pt x="753" y="14"/>
                </a:cubicBezTo>
                <a:cubicBezTo>
                  <a:pt x="750" y="16"/>
                  <a:pt x="750" y="17"/>
                  <a:pt x="750" y="18"/>
                </a:cubicBezTo>
                <a:close/>
                <a:moveTo>
                  <a:pt x="753" y="16"/>
                </a:moveTo>
                <a:cubicBezTo>
                  <a:pt x="753" y="17"/>
                  <a:pt x="753" y="17"/>
                  <a:pt x="753" y="17"/>
                </a:cubicBezTo>
                <a:cubicBezTo>
                  <a:pt x="753" y="17"/>
                  <a:pt x="753" y="17"/>
                  <a:pt x="753" y="16"/>
                </a:cubicBezTo>
                <a:close/>
                <a:moveTo>
                  <a:pt x="752" y="17"/>
                </a:moveTo>
                <a:cubicBezTo>
                  <a:pt x="753" y="17"/>
                  <a:pt x="753" y="17"/>
                  <a:pt x="752" y="17"/>
                </a:cubicBezTo>
                <a:close/>
                <a:moveTo>
                  <a:pt x="756" y="15"/>
                </a:moveTo>
                <a:cubicBezTo>
                  <a:pt x="752" y="19"/>
                  <a:pt x="753" y="19"/>
                  <a:pt x="752" y="19"/>
                </a:cubicBezTo>
                <a:cubicBezTo>
                  <a:pt x="755" y="16"/>
                  <a:pt x="759" y="12"/>
                  <a:pt x="756" y="15"/>
                </a:cubicBezTo>
                <a:close/>
                <a:moveTo>
                  <a:pt x="759" y="12"/>
                </a:moveTo>
                <a:cubicBezTo>
                  <a:pt x="759" y="12"/>
                  <a:pt x="760" y="12"/>
                  <a:pt x="759" y="13"/>
                </a:cubicBezTo>
                <a:cubicBezTo>
                  <a:pt x="758" y="14"/>
                  <a:pt x="756" y="16"/>
                  <a:pt x="756" y="16"/>
                </a:cubicBezTo>
                <a:cubicBezTo>
                  <a:pt x="753" y="19"/>
                  <a:pt x="757" y="15"/>
                  <a:pt x="759" y="12"/>
                </a:cubicBezTo>
                <a:close/>
                <a:moveTo>
                  <a:pt x="760" y="10"/>
                </a:moveTo>
                <a:cubicBezTo>
                  <a:pt x="760" y="10"/>
                  <a:pt x="762" y="9"/>
                  <a:pt x="762" y="9"/>
                </a:cubicBezTo>
                <a:cubicBezTo>
                  <a:pt x="761" y="9"/>
                  <a:pt x="762" y="9"/>
                  <a:pt x="760" y="10"/>
                </a:cubicBezTo>
                <a:close/>
                <a:moveTo>
                  <a:pt x="762" y="11"/>
                </a:moveTo>
                <a:cubicBezTo>
                  <a:pt x="761" y="11"/>
                  <a:pt x="761" y="11"/>
                  <a:pt x="761" y="11"/>
                </a:cubicBezTo>
                <a:cubicBezTo>
                  <a:pt x="762" y="10"/>
                  <a:pt x="762" y="10"/>
                  <a:pt x="762" y="11"/>
                </a:cubicBezTo>
                <a:close/>
                <a:moveTo>
                  <a:pt x="760" y="9"/>
                </a:moveTo>
                <a:cubicBezTo>
                  <a:pt x="760" y="9"/>
                  <a:pt x="760" y="9"/>
                  <a:pt x="760" y="9"/>
                </a:cubicBezTo>
                <a:cubicBezTo>
                  <a:pt x="762" y="8"/>
                  <a:pt x="761" y="8"/>
                  <a:pt x="760" y="9"/>
                </a:cubicBezTo>
                <a:close/>
                <a:moveTo>
                  <a:pt x="760" y="10"/>
                </a:moveTo>
                <a:cubicBezTo>
                  <a:pt x="759" y="11"/>
                  <a:pt x="759" y="11"/>
                  <a:pt x="759" y="10"/>
                </a:cubicBezTo>
                <a:cubicBezTo>
                  <a:pt x="760" y="10"/>
                  <a:pt x="760" y="10"/>
                  <a:pt x="760" y="10"/>
                </a:cubicBezTo>
                <a:close/>
                <a:moveTo>
                  <a:pt x="760" y="15"/>
                </a:moveTo>
                <a:cubicBezTo>
                  <a:pt x="760" y="15"/>
                  <a:pt x="760" y="15"/>
                  <a:pt x="757" y="17"/>
                </a:cubicBezTo>
                <a:cubicBezTo>
                  <a:pt x="760" y="14"/>
                  <a:pt x="760" y="15"/>
                  <a:pt x="760" y="15"/>
                </a:cubicBezTo>
                <a:close/>
                <a:moveTo>
                  <a:pt x="759" y="15"/>
                </a:moveTo>
                <a:cubicBezTo>
                  <a:pt x="758" y="15"/>
                  <a:pt x="758" y="16"/>
                  <a:pt x="758" y="16"/>
                </a:cubicBezTo>
                <a:cubicBezTo>
                  <a:pt x="759" y="14"/>
                  <a:pt x="760" y="14"/>
                  <a:pt x="759" y="15"/>
                </a:cubicBezTo>
                <a:close/>
                <a:moveTo>
                  <a:pt x="758" y="18"/>
                </a:moveTo>
                <a:cubicBezTo>
                  <a:pt x="754" y="22"/>
                  <a:pt x="754" y="21"/>
                  <a:pt x="755" y="21"/>
                </a:cubicBezTo>
                <a:cubicBezTo>
                  <a:pt x="758" y="17"/>
                  <a:pt x="762" y="14"/>
                  <a:pt x="758" y="18"/>
                </a:cubicBezTo>
                <a:close/>
                <a:moveTo>
                  <a:pt x="760" y="18"/>
                </a:moveTo>
                <a:cubicBezTo>
                  <a:pt x="760" y="18"/>
                  <a:pt x="760" y="18"/>
                  <a:pt x="760" y="18"/>
                </a:cubicBezTo>
                <a:cubicBezTo>
                  <a:pt x="760" y="18"/>
                  <a:pt x="760" y="18"/>
                  <a:pt x="760" y="18"/>
                </a:cubicBezTo>
                <a:cubicBezTo>
                  <a:pt x="759" y="19"/>
                  <a:pt x="759" y="19"/>
                  <a:pt x="760" y="18"/>
                </a:cubicBezTo>
                <a:close/>
                <a:moveTo>
                  <a:pt x="760" y="13"/>
                </a:moveTo>
                <a:cubicBezTo>
                  <a:pt x="760" y="13"/>
                  <a:pt x="760" y="13"/>
                  <a:pt x="760" y="13"/>
                </a:cubicBezTo>
                <a:cubicBezTo>
                  <a:pt x="760" y="13"/>
                  <a:pt x="760" y="13"/>
                  <a:pt x="760" y="13"/>
                </a:cubicBezTo>
                <a:close/>
                <a:moveTo>
                  <a:pt x="760" y="12"/>
                </a:moveTo>
                <a:cubicBezTo>
                  <a:pt x="760" y="12"/>
                  <a:pt x="761" y="12"/>
                  <a:pt x="761" y="11"/>
                </a:cubicBezTo>
                <a:cubicBezTo>
                  <a:pt x="761" y="12"/>
                  <a:pt x="761" y="12"/>
                  <a:pt x="761" y="12"/>
                </a:cubicBezTo>
                <a:cubicBezTo>
                  <a:pt x="759" y="13"/>
                  <a:pt x="759" y="14"/>
                  <a:pt x="760" y="12"/>
                </a:cubicBezTo>
                <a:close/>
                <a:moveTo>
                  <a:pt x="762" y="10"/>
                </a:moveTo>
                <a:cubicBezTo>
                  <a:pt x="762" y="10"/>
                  <a:pt x="762" y="10"/>
                  <a:pt x="762" y="10"/>
                </a:cubicBezTo>
                <a:lnTo>
                  <a:pt x="762" y="10"/>
                </a:lnTo>
                <a:close/>
                <a:moveTo>
                  <a:pt x="761" y="9"/>
                </a:moveTo>
                <a:cubicBezTo>
                  <a:pt x="761" y="9"/>
                  <a:pt x="762" y="8"/>
                  <a:pt x="762" y="8"/>
                </a:cubicBezTo>
                <a:cubicBezTo>
                  <a:pt x="762" y="8"/>
                  <a:pt x="762" y="8"/>
                  <a:pt x="761" y="9"/>
                </a:cubicBezTo>
                <a:close/>
                <a:moveTo>
                  <a:pt x="761" y="6"/>
                </a:moveTo>
                <a:cubicBezTo>
                  <a:pt x="762" y="6"/>
                  <a:pt x="762" y="6"/>
                  <a:pt x="761" y="7"/>
                </a:cubicBezTo>
                <a:cubicBezTo>
                  <a:pt x="761" y="7"/>
                  <a:pt x="761" y="7"/>
                  <a:pt x="761" y="6"/>
                </a:cubicBezTo>
                <a:cubicBezTo>
                  <a:pt x="761" y="6"/>
                  <a:pt x="761" y="6"/>
                  <a:pt x="761" y="6"/>
                </a:cubicBezTo>
                <a:close/>
                <a:moveTo>
                  <a:pt x="761" y="7"/>
                </a:moveTo>
                <a:cubicBezTo>
                  <a:pt x="761" y="7"/>
                  <a:pt x="761" y="7"/>
                  <a:pt x="761" y="7"/>
                </a:cubicBezTo>
                <a:cubicBezTo>
                  <a:pt x="760" y="8"/>
                  <a:pt x="761" y="7"/>
                  <a:pt x="761" y="7"/>
                </a:cubicBezTo>
                <a:cubicBezTo>
                  <a:pt x="761" y="7"/>
                  <a:pt x="761" y="7"/>
                  <a:pt x="761" y="7"/>
                </a:cubicBezTo>
                <a:close/>
                <a:moveTo>
                  <a:pt x="759" y="8"/>
                </a:moveTo>
                <a:cubicBezTo>
                  <a:pt x="760" y="8"/>
                  <a:pt x="760" y="8"/>
                  <a:pt x="759" y="9"/>
                </a:cubicBezTo>
                <a:cubicBezTo>
                  <a:pt x="759" y="9"/>
                  <a:pt x="759" y="9"/>
                  <a:pt x="758" y="9"/>
                </a:cubicBezTo>
                <a:cubicBezTo>
                  <a:pt x="759" y="9"/>
                  <a:pt x="759" y="8"/>
                  <a:pt x="759" y="8"/>
                </a:cubicBezTo>
                <a:cubicBezTo>
                  <a:pt x="763" y="4"/>
                  <a:pt x="759" y="8"/>
                  <a:pt x="759" y="8"/>
                </a:cubicBezTo>
                <a:close/>
                <a:moveTo>
                  <a:pt x="760" y="5"/>
                </a:moveTo>
                <a:cubicBezTo>
                  <a:pt x="761" y="5"/>
                  <a:pt x="761" y="5"/>
                  <a:pt x="760" y="5"/>
                </a:cubicBezTo>
                <a:lnTo>
                  <a:pt x="760" y="5"/>
                </a:lnTo>
                <a:close/>
                <a:moveTo>
                  <a:pt x="760" y="5"/>
                </a:moveTo>
                <a:cubicBezTo>
                  <a:pt x="760" y="5"/>
                  <a:pt x="760" y="5"/>
                  <a:pt x="760" y="5"/>
                </a:cubicBezTo>
                <a:cubicBezTo>
                  <a:pt x="760" y="6"/>
                  <a:pt x="760" y="6"/>
                  <a:pt x="760" y="5"/>
                </a:cubicBezTo>
                <a:close/>
                <a:moveTo>
                  <a:pt x="760" y="4"/>
                </a:moveTo>
                <a:cubicBezTo>
                  <a:pt x="760" y="4"/>
                  <a:pt x="760" y="4"/>
                  <a:pt x="760" y="4"/>
                </a:cubicBezTo>
                <a:lnTo>
                  <a:pt x="760" y="4"/>
                </a:lnTo>
                <a:close/>
                <a:moveTo>
                  <a:pt x="759" y="5"/>
                </a:moveTo>
                <a:cubicBezTo>
                  <a:pt x="759" y="5"/>
                  <a:pt x="760" y="5"/>
                  <a:pt x="759" y="5"/>
                </a:cubicBezTo>
                <a:cubicBezTo>
                  <a:pt x="759" y="5"/>
                  <a:pt x="759" y="5"/>
                  <a:pt x="759" y="5"/>
                </a:cubicBezTo>
                <a:close/>
                <a:moveTo>
                  <a:pt x="759" y="4"/>
                </a:moveTo>
                <a:cubicBezTo>
                  <a:pt x="759" y="4"/>
                  <a:pt x="759" y="4"/>
                  <a:pt x="759" y="4"/>
                </a:cubicBezTo>
                <a:cubicBezTo>
                  <a:pt x="759" y="4"/>
                  <a:pt x="759" y="4"/>
                  <a:pt x="759" y="4"/>
                </a:cubicBezTo>
                <a:close/>
                <a:moveTo>
                  <a:pt x="759" y="3"/>
                </a:moveTo>
                <a:cubicBezTo>
                  <a:pt x="758" y="3"/>
                  <a:pt x="759" y="3"/>
                  <a:pt x="758" y="3"/>
                </a:cubicBezTo>
                <a:cubicBezTo>
                  <a:pt x="758" y="3"/>
                  <a:pt x="758" y="3"/>
                  <a:pt x="759" y="3"/>
                </a:cubicBezTo>
                <a:close/>
                <a:moveTo>
                  <a:pt x="758" y="4"/>
                </a:moveTo>
                <a:cubicBezTo>
                  <a:pt x="758" y="4"/>
                  <a:pt x="758" y="4"/>
                  <a:pt x="758" y="4"/>
                </a:cubicBezTo>
                <a:cubicBezTo>
                  <a:pt x="758" y="4"/>
                  <a:pt x="758" y="4"/>
                  <a:pt x="758" y="4"/>
                </a:cubicBezTo>
                <a:close/>
                <a:moveTo>
                  <a:pt x="758" y="7"/>
                </a:moveTo>
                <a:cubicBezTo>
                  <a:pt x="756" y="9"/>
                  <a:pt x="758" y="7"/>
                  <a:pt x="753" y="11"/>
                </a:cubicBezTo>
                <a:cubicBezTo>
                  <a:pt x="754" y="11"/>
                  <a:pt x="756" y="9"/>
                  <a:pt x="758" y="7"/>
                </a:cubicBezTo>
                <a:cubicBezTo>
                  <a:pt x="759" y="6"/>
                  <a:pt x="762" y="3"/>
                  <a:pt x="758" y="7"/>
                </a:cubicBezTo>
                <a:close/>
                <a:moveTo>
                  <a:pt x="757" y="2"/>
                </a:moveTo>
                <a:cubicBezTo>
                  <a:pt x="758" y="2"/>
                  <a:pt x="758" y="3"/>
                  <a:pt x="758" y="3"/>
                </a:cubicBezTo>
                <a:cubicBezTo>
                  <a:pt x="758" y="3"/>
                  <a:pt x="758" y="3"/>
                  <a:pt x="757" y="3"/>
                </a:cubicBezTo>
                <a:cubicBezTo>
                  <a:pt x="757" y="2"/>
                  <a:pt x="757" y="2"/>
                  <a:pt x="757" y="2"/>
                </a:cubicBezTo>
                <a:lnTo>
                  <a:pt x="757" y="2"/>
                </a:lnTo>
                <a:close/>
                <a:moveTo>
                  <a:pt x="757" y="3"/>
                </a:moveTo>
                <a:cubicBezTo>
                  <a:pt x="756" y="4"/>
                  <a:pt x="756" y="4"/>
                  <a:pt x="755" y="5"/>
                </a:cubicBezTo>
                <a:cubicBezTo>
                  <a:pt x="756" y="3"/>
                  <a:pt x="756" y="3"/>
                  <a:pt x="757" y="3"/>
                </a:cubicBezTo>
                <a:cubicBezTo>
                  <a:pt x="757" y="3"/>
                  <a:pt x="757" y="3"/>
                  <a:pt x="757" y="3"/>
                </a:cubicBezTo>
                <a:cubicBezTo>
                  <a:pt x="757" y="3"/>
                  <a:pt x="757" y="3"/>
                  <a:pt x="757" y="3"/>
                </a:cubicBezTo>
                <a:cubicBezTo>
                  <a:pt x="757" y="3"/>
                  <a:pt x="757" y="3"/>
                  <a:pt x="757" y="3"/>
                </a:cubicBezTo>
                <a:close/>
                <a:moveTo>
                  <a:pt x="755" y="3"/>
                </a:moveTo>
                <a:cubicBezTo>
                  <a:pt x="755" y="4"/>
                  <a:pt x="754" y="4"/>
                  <a:pt x="755" y="3"/>
                </a:cubicBezTo>
                <a:cubicBezTo>
                  <a:pt x="757" y="2"/>
                  <a:pt x="756" y="3"/>
                  <a:pt x="755" y="3"/>
                </a:cubicBezTo>
                <a:close/>
                <a:moveTo>
                  <a:pt x="756" y="2"/>
                </a:moveTo>
                <a:cubicBezTo>
                  <a:pt x="756" y="2"/>
                  <a:pt x="756" y="2"/>
                  <a:pt x="756" y="2"/>
                </a:cubicBezTo>
                <a:cubicBezTo>
                  <a:pt x="756" y="2"/>
                  <a:pt x="756" y="3"/>
                  <a:pt x="756" y="2"/>
                </a:cubicBezTo>
                <a:close/>
                <a:moveTo>
                  <a:pt x="755" y="1"/>
                </a:moveTo>
                <a:cubicBezTo>
                  <a:pt x="756" y="2"/>
                  <a:pt x="756" y="2"/>
                  <a:pt x="757" y="2"/>
                </a:cubicBezTo>
                <a:cubicBezTo>
                  <a:pt x="756" y="2"/>
                  <a:pt x="756" y="2"/>
                  <a:pt x="756" y="2"/>
                </a:cubicBezTo>
                <a:cubicBezTo>
                  <a:pt x="755" y="1"/>
                  <a:pt x="755" y="2"/>
                  <a:pt x="755" y="1"/>
                </a:cubicBezTo>
                <a:close/>
                <a:moveTo>
                  <a:pt x="755" y="2"/>
                </a:moveTo>
                <a:cubicBezTo>
                  <a:pt x="755" y="2"/>
                  <a:pt x="755" y="2"/>
                  <a:pt x="755" y="2"/>
                </a:cubicBezTo>
                <a:cubicBezTo>
                  <a:pt x="755" y="2"/>
                  <a:pt x="755" y="2"/>
                  <a:pt x="755" y="2"/>
                </a:cubicBezTo>
                <a:close/>
                <a:moveTo>
                  <a:pt x="755" y="2"/>
                </a:moveTo>
                <a:cubicBezTo>
                  <a:pt x="755" y="3"/>
                  <a:pt x="755" y="3"/>
                  <a:pt x="755" y="3"/>
                </a:cubicBezTo>
                <a:cubicBezTo>
                  <a:pt x="754" y="3"/>
                  <a:pt x="754" y="3"/>
                  <a:pt x="755" y="3"/>
                </a:cubicBezTo>
                <a:cubicBezTo>
                  <a:pt x="755" y="3"/>
                  <a:pt x="755" y="3"/>
                  <a:pt x="755" y="2"/>
                </a:cubicBezTo>
                <a:close/>
                <a:moveTo>
                  <a:pt x="755" y="2"/>
                </a:moveTo>
                <a:cubicBezTo>
                  <a:pt x="754" y="3"/>
                  <a:pt x="754" y="3"/>
                  <a:pt x="755" y="2"/>
                </a:cubicBezTo>
                <a:cubicBezTo>
                  <a:pt x="755" y="2"/>
                  <a:pt x="755" y="2"/>
                  <a:pt x="755" y="2"/>
                </a:cubicBezTo>
                <a:close/>
                <a:moveTo>
                  <a:pt x="755" y="1"/>
                </a:moveTo>
                <a:cubicBezTo>
                  <a:pt x="754" y="1"/>
                  <a:pt x="755" y="1"/>
                  <a:pt x="754" y="1"/>
                </a:cubicBezTo>
                <a:cubicBezTo>
                  <a:pt x="755" y="1"/>
                  <a:pt x="754" y="1"/>
                  <a:pt x="755" y="1"/>
                </a:cubicBezTo>
                <a:close/>
                <a:moveTo>
                  <a:pt x="754" y="1"/>
                </a:moveTo>
                <a:cubicBezTo>
                  <a:pt x="754" y="2"/>
                  <a:pt x="754" y="2"/>
                  <a:pt x="754" y="2"/>
                </a:cubicBezTo>
                <a:cubicBezTo>
                  <a:pt x="754" y="1"/>
                  <a:pt x="754" y="1"/>
                  <a:pt x="754" y="1"/>
                </a:cubicBezTo>
                <a:close/>
                <a:moveTo>
                  <a:pt x="754" y="5"/>
                </a:moveTo>
                <a:cubicBezTo>
                  <a:pt x="757" y="2"/>
                  <a:pt x="753" y="6"/>
                  <a:pt x="752" y="6"/>
                </a:cubicBezTo>
                <a:cubicBezTo>
                  <a:pt x="752" y="6"/>
                  <a:pt x="753" y="6"/>
                  <a:pt x="752" y="6"/>
                </a:cubicBezTo>
                <a:cubicBezTo>
                  <a:pt x="753" y="5"/>
                  <a:pt x="753" y="5"/>
                  <a:pt x="754" y="5"/>
                </a:cubicBezTo>
                <a:lnTo>
                  <a:pt x="754" y="5"/>
                </a:lnTo>
                <a:close/>
                <a:moveTo>
                  <a:pt x="754" y="4"/>
                </a:moveTo>
                <a:cubicBezTo>
                  <a:pt x="753" y="4"/>
                  <a:pt x="752" y="5"/>
                  <a:pt x="751" y="5"/>
                </a:cubicBezTo>
                <a:cubicBezTo>
                  <a:pt x="752" y="5"/>
                  <a:pt x="754" y="3"/>
                  <a:pt x="754" y="4"/>
                </a:cubicBezTo>
                <a:close/>
                <a:moveTo>
                  <a:pt x="752" y="4"/>
                </a:moveTo>
                <a:cubicBezTo>
                  <a:pt x="752" y="4"/>
                  <a:pt x="753" y="3"/>
                  <a:pt x="753" y="3"/>
                </a:cubicBezTo>
                <a:cubicBezTo>
                  <a:pt x="752" y="4"/>
                  <a:pt x="753" y="4"/>
                  <a:pt x="752" y="4"/>
                </a:cubicBezTo>
                <a:close/>
                <a:moveTo>
                  <a:pt x="752" y="1"/>
                </a:moveTo>
                <a:cubicBezTo>
                  <a:pt x="752" y="2"/>
                  <a:pt x="752" y="2"/>
                  <a:pt x="752" y="2"/>
                </a:cubicBezTo>
                <a:cubicBezTo>
                  <a:pt x="752" y="1"/>
                  <a:pt x="752" y="1"/>
                  <a:pt x="752" y="1"/>
                </a:cubicBezTo>
                <a:close/>
                <a:moveTo>
                  <a:pt x="753" y="2"/>
                </a:moveTo>
                <a:cubicBezTo>
                  <a:pt x="752" y="3"/>
                  <a:pt x="752" y="3"/>
                  <a:pt x="751" y="4"/>
                </a:cubicBezTo>
                <a:cubicBezTo>
                  <a:pt x="752" y="3"/>
                  <a:pt x="752" y="3"/>
                  <a:pt x="752" y="3"/>
                </a:cubicBezTo>
                <a:cubicBezTo>
                  <a:pt x="752" y="3"/>
                  <a:pt x="752" y="3"/>
                  <a:pt x="752" y="3"/>
                </a:cubicBezTo>
                <a:cubicBezTo>
                  <a:pt x="751" y="3"/>
                  <a:pt x="751" y="3"/>
                  <a:pt x="751" y="3"/>
                </a:cubicBezTo>
                <a:cubicBezTo>
                  <a:pt x="751" y="3"/>
                  <a:pt x="752" y="3"/>
                  <a:pt x="753" y="2"/>
                </a:cubicBezTo>
                <a:close/>
                <a:moveTo>
                  <a:pt x="751" y="2"/>
                </a:moveTo>
                <a:cubicBezTo>
                  <a:pt x="752" y="2"/>
                  <a:pt x="752" y="2"/>
                  <a:pt x="752" y="2"/>
                </a:cubicBezTo>
                <a:cubicBezTo>
                  <a:pt x="751" y="2"/>
                  <a:pt x="751" y="2"/>
                  <a:pt x="751" y="2"/>
                </a:cubicBezTo>
                <a:close/>
                <a:moveTo>
                  <a:pt x="751" y="1"/>
                </a:moveTo>
                <a:cubicBezTo>
                  <a:pt x="751" y="1"/>
                  <a:pt x="751" y="1"/>
                  <a:pt x="751" y="1"/>
                </a:cubicBezTo>
                <a:cubicBezTo>
                  <a:pt x="751" y="1"/>
                  <a:pt x="751" y="1"/>
                  <a:pt x="751" y="1"/>
                </a:cubicBezTo>
                <a:close/>
                <a:moveTo>
                  <a:pt x="749" y="3"/>
                </a:moveTo>
                <a:cubicBezTo>
                  <a:pt x="749" y="3"/>
                  <a:pt x="748" y="4"/>
                  <a:pt x="749" y="3"/>
                </a:cubicBezTo>
                <a:cubicBezTo>
                  <a:pt x="752" y="0"/>
                  <a:pt x="749" y="3"/>
                  <a:pt x="749" y="3"/>
                </a:cubicBezTo>
                <a:close/>
                <a:moveTo>
                  <a:pt x="748" y="2"/>
                </a:moveTo>
                <a:cubicBezTo>
                  <a:pt x="748" y="2"/>
                  <a:pt x="748" y="2"/>
                  <a:pt x="748" y="2"/>
                </a:cubicBezTo>
                <a:cubicBezTo>
                  <a:pt x="748" y="2"/>
                  <a:pt x="748" y="2"/>
                  <a:pt x="748" y="2"/>
                </a:cubicBezTo>
                <a:close/>
                <a:moveTo>
                  <a:pt x="748" y="2"/>
                </a:moveTo>
                <a:cubicBezTo>
                  <a:pt x="748" y="2"/>
                  <a:pt x="749" y="2"/>
                  <a:pt x="749" y="1"/>
                </a:cubicBezTo>
                <a:cubicBezTo>
                  <a:pt x="746" y="5"/>
                  <a:pt x="747" y="4"/>
                  <a:pt x="745" y="5"/>
                </a:cubicBezTo>
                <a:cubicBezTo>
                  <a:pt x="748" y="3"/>
                  <a:pt x="748" y="3"/>
                  <a:pt x="748" y="2"/>
                </a:cubicBezTo>
                <a:close/>
                <a:moveTo>
                  <a:pt x="746" y="4"/>
                </a:moveTo>
                <a:cubicBezTo>
                  <a:pt x="747" y="3"/>
                  <a:pt x="747" y="3"/>
                  <a:pt x="746" y="4"/>
                </a:cubicBezTo>
                <a:close/>
                <a:moveTo>
                  <a:pt x="745" y="3"/>
                </a:moveTo>
                <a:cubicBezTo>
                  <a:pt x="746" y="2"/>
                  <a:pt x="746" y="2"/>
                  <a:pt x="745" y="3"/>
                </a:cubicBezTo>
                <a:cubicBezTo>
                  <a:pt x="745" y="3"/>
                  <a:pt x="745" y="3"/>
                  <a:pt x="745" y="3"/>
                </a:cubicBezTo>
                <a:close/>
                <a:moveTo>
                  <a:pt x="745" y="3"/>
                </a:moveTo>
                <a:cubicBezTo>
                  <a:pt x="744" y="4"/>
                  <a:pt x="744" y="4"/>
                  <a:pt x="744" y="4"/>
                </a:cubicBezTo>
                <a:cubicBezTo>
                  <a:pt x="744" y="4"/>
                  <a:pt x="744" y="4"/>
                  <a:pt x="745" y="3"/>
                </a:cubicBezTo>
                <a:close/>
                <a:moveTo>
                  <a:pt x="745" y="4"/>
                </a:moveTo>
                <a:cubicBezTo>
                  <a:pt x="745" y="4"/>
                  <a:pt x="745" y="3"/>
                  <a:pt x="744" y="5"/>
                </a:cubicBezTo>
                <a:cubicBezTo>
                  <a:pt x="744" y="4"/>
                  <a:pt x="744" y="4"/>
                  <a:pt x="745" y="4"/>
                </a:cubicBezTo>
                <a:close/>
                <a:moveTo>
                  <a:pt x="744" y="4"/>
                </a:moveTo>
                <a:cubicBezTo>
                  <a:pt x="744" y="4"/>
                  <a:pt x="744" y="4"/>
                  <a:pt x="744" y="4"/>
                </a:cubicBezTo>
                <a:cubicBezTo>
                  <a:pt x="744" y="3"/>
                  <a:pt x="744" y="3"/>
                  <a:pt x="744" y="4"/>
                </a:cubicBezTo>
                <a:close/>
                <a:moveTo>
                  <a:pt x="743" y="5"/>
                </a:moveTo>
                <a:cubicBezTo>
                  <a:pt x="743" y="5"/>
                  <a:pt x="743" y="5"/>
                  <a:pt x="742" y="6"/>
                </a:cubicBezTo>
                <a:cubicBezTo>
                  <a:pt x="743" y="5"/>
                  <a:pt x="743" y="6"/>
                  <a:pt x="743" y="5"/>
                </a:cubicBezTo>
                <a:close/>
                <a:moveTo>
                  <a:pt x="742" y="8"/>
                </a:moveTo>
                <a:cubicBezTo>
                  <a:pt x="742" y="8"/>
                  <a:pt x="742" y="8"/>
                  <a:pt x="742" y="8"/>
                </a:cubicBezTo>
                <a:cubicBezTo>
                  <a:pt x="742" y="8"/>
                  <a:pt x="742" y="8"/>
                  <a:pt x="742" y="8"/>
                </a:cubicBezTo>
                <a:close/>
                <a:moveTo>
                  <a:pt x="741" y="10"/>
                </a:moveTo>
                <a:cubicBezTo>
                  <a:pt x="742" y="9"/>
                  <a:pt x="741" y="10"/>
                  <a:pt x="743" y="8"/>
                </a:cubicBezTo>
                <a:cubicBezTo>
                  <a:pt x="741" y="10"/>
                  <a:pt x="739" y="13"/>
                  <a:pt x="741" y="10"/>
                </a:cubicBezTo>
                <a:close/>
                <a:moveTo>
                  <a:pt x="741" y="11"/>
                </a:moveTo>
                <a:cubicBezTo>
                  <a:pt x="740" y="12"/>
                  <a:pt x="740" y="12"/>
                  <a:pt x="741" y="12"/>
                </a:cubicBezTo>
                <a:cubicBezTo>
                  <a:pt x="741" y="12"/>
                  <a:pt x="741" y="12"/>
                  <a:pt x="741" y="11"/>
                </a:cubicBezTo>
                <a:close/>
                <a:moveTo>
                  <a:pt x="740" y="12"/>
                </a:moveTo>
                <a:cubicBezTo>
                  <a:pt x="740" y="12"/>
                  <a:pt x="740" y="12"/>
                  <a:pt x="739" y="12"/>
                </a:cubicBezTo>
                <a:cubicBezTo>
                  <a:pt x="741" y="10"/>
                  <a:pt x="741" y="9"/>
                  <a:pt x="740" y="12"/>
                </a:cubicBezTo>
                <a:close/>
                <a:moveTo>
                  <a:pt x="740" y="13"/>
                </a:moveTo>
                <a:cubicBezTo>
                  <a:pt x="740" y="12"/>
                  <a:pt x="740" y="12"/>
                  <a:pt x="740" y="12"/>
                </a:cubicBezTo>
                <a:cubicBezTo>
                  <a:pt x="740" y="12"/>
                  <a:pt x="740" y="12"/>
                  <a:pt x="740" y="13"/>
                </a:cubicBezTo>
                <a:close/>
                <a:moveTo>
                  <a:pt x="740" y="14"/>
                </a:moveTo>
                <a:cubicBezTo>
                  <a:pt x="742" y="11"/>
                  <a:pt x="739" y="14"/>
                  <a:pt x="743" y="10"/>
                </a:cubicBezTo>
                <a:cubicBezTo>
                  <a:pt x="740" y="13"/>
                  <a:pt x="741" y="13"/>
                  <a:pt x="741" y="13"/>
                </a:cubicBezTo>
                <a:cubicBezTo>
                  <a:pt x="741" y="13"/>
                  <a:pt x="740" y="13"/>
                  <a:pt x="740" y="14"/>
                </a:cubicBezTo>
                <a:close/>
                <a:moveTo>
                  <a:pt x="740" y="15"/>
                </a:moveTo>
                <a:cubicBezTo>
                  <a:pt x="744" y="10"/>
                  <a:pt x="747" y="7"/>
                  <a:pt x="743" y="12"/>
                </a:cubicBezTo>
                <a:cubicBezTo>
                  <a:pt x="741" y="14"/>
                  <a:pt x="741" y="15"/>
                  <a:pt x="741" y="15"/>
                </a:cubicBezTo>
                <a:cubicBezTo>
                  <a:pt x="740" y="15"/>
                  <a:pt x="739" y="16"/>
                  <a:pt x="740" y="15"/>
                </a:cubicBezTo>
                <a:close/>
                <a:moveTo>
                  <a:pt x="741" y="16"/>
                </a:moveTo>
                <a:cubicBezTo>
                  <a:pt x="740" y="16"/>
                  <a:pt x="740" y="16"/>
                  <a:pt x="741" y="15"/>
                </a:cubicBezTo>
                <a:cubicBezTo>
                  <a:pt x="742" y="14"/>
                  <a:pt x="740" y="16"/>
                  <a:pt x="746" y="10"/>
                </a:cubicBezTo>
                <a:cubicBezTo>
                  <a:pt x="742" y="14"/>
                  <a:pt x="742" y="14"/>
                  <a:pt x="741" y="16"/>
                </a:cubicBezTo>
                <a:close/>
                <a:moveTo>
                  <a:pt x="742" y="17"/>
                </a:moveTo>
                <a:cubicBezTo>
                  <a:pt x="741" y="18"/>
                  <a:pt x="741" y="19"/>
                  <a:pt x="741" y="18"/>
                </a:cubicBezTo>
                <a:cubicBezTo>
                  <a:pt x="741" y="18"/>
                  <a:pt x="741" y="18"/>
                  <a:pt x="742" y="17"/>
                </a:cubicBezTo>
                <a:close/>
                <a:moveTo>
                  <a:pt x="741" y="19"/>
                </a:moveTo>
                <a:cubicBezTo>
                  <a:pt x="741" y="19"/>
                  <a:pt x="742" y="19"/>
                  <a:pt x="741" y="18"/>
                </a:cubicBezTo>
                <a:cubicBezTo>
                  <a:pt x="741" y="18"/>
                  <a:pt x="741" y="19"/>
                  <a:pt x="742" y="17"/>
                </a:cubicBezTo>
                <a:cubicBezTo>
                  <a:pt x="742" y="17"/>
                  <a:pt x="743" y="16"/>
                  <a:pt x="743" y="16"/>
                </a:cubicBezTo>
                <a:cubicBezTo>
                  <a:pt x="743" y="17"/>
                  <a:pt x="742" y="18"/>
                  <a:pt x="742" y="18"/>
                </a:cubicBezTo>
                <a:cubicBezTo>
                  <a:pt x="741" y="19"/>
                  <a:pt x="740" y="20"/>
                  <a:pt x="741" y="19"/>
                </a:cubicBezTo>
                <a:close/>
                <a:moveTo>
                  <a:pt x="743" y="19"/>
                </a:moveTo>
                <a:cubicBezTo>
                  <a:pt x="740" y="22"/>
                  <a:pt x="742" y="20"/>
                  <a:pt x="743" y="18"/>
                </a:cubicBezTo>
                <a:cubicBezTo>
                  <a:pt x="745" y="17"/>
                  <a:pt x="744" y="17"/>
                  <a:pt x="743" y="19"/>
                </a:cubicBezTo>
                <a:close/>
                <a:moveTo>
                  <a:pt x="745" y="16"/>
                </a:moveTo>
                <a:cubicBezTo>
                  <a:pt x="747" y="14"/>
                  <a:pt x="746" y="15"/>
                  <a:pt x="745" y="17"/>
                </a:cubicBezTo>
                <a:cubicBezTo>
                  <a:pt x="743" y="20"/>
                  <a:pt x="743" y="18"/>
                  <a:pt x="745" y="16"/>
                </a:cubicBezTo>
                <a:close/>
                <a:moveTo>
                  <a:pt x="743" y="20"/>
                </a:moveTo>
                <a:cubicBezTo>
                  <a:pt x="743" y="20"/>
                  <a:pt x="744" y="20"/>
                  <a:pt x="744" y="19"/>
                </a:cubicBezTo>
                <a:cubicBezTo>
                  <a:pt x="750" y="12"/>
                  <a:pt x="742" y="23"/>
                  <a:pt x="743" y="20"/>
                </a:cubicBezTo>
                <a:close/>
                <a:moveTo>
                  <a:pt x="744" y="22"/>
                </a:moveTo>
                <a:cubicBezTo>
                  <a:pt x="742" y="24"/>
                  <a:pt x="744" y="21"/>
                  <a:pt x="745" y="19"/>
                </a:cubicBezTo>
                <a:cubicBezTo>
                  <a:pt x="745" y="19"/>
                  <a:pt x="745" y="19"/>
                  <a:pt x="745" y="19"/>
                </a:cubicBezTo>
                <a:cubicBezTo>
                  <a:pt x="745" y="19"/>
                  <a:pt x="745" y="19"/>
                  <a:pt x="745" y="19"/>
                </a:cubicBezTo>
                <a:cubicBezTo>
                  <a:pt x="745" y="19"/>
                  <a:pt x="745" y="19"/>
                  <a:pt x="745" y="19"/>
                </a:cubicBezTo>
                <a:cubicBezTo>
                  <a:pt x="748" y="16"/>
                  <a:pt x="744" y="21"/>
                  <a:pt x="744" y="22"/>
                </a:cubicBezTo>
                <a:close/>
                <a:moveTo>
                  <a:pt x="745" y="23"/>
                </a:moveTo>
                <a:cubicBezTo>
                  <a:pt x="745" y="22"/>
                  <a:pt x="746" y="22"/>
                  <a:pt x="746" y="21"/>
                </a:cubicBezTo>
                <a:cubicBezTo>
                  <a:pt x="746" y="21"/>
                  <a:pt x="746" y="21"/>
                  <a:pt x="746" y="21"/>
                </a:cubicBezTo>
                <a:cubicBezTo>
                  <a:pt x="746" y="22"/>
                  <a:pt x="746" y="22"/>
                  <a:pt x="745" y="23"/>
                </a:cubicBezTo>
                <a:close/>
                <a:moveTo>
                  <a:pt x="745" y="24"/>
                </a:moveTo>
                <a:cubicBezTo>
                  <a:pt x="746" y="23"/>
                  <a:pt x="746" y="24"/>
                  <a:pt x="747" y="22"/>
                </a:cubicBezTo>
                <a:cubicBezTo>
                  <a:pt x="747" y="22"/>
                  <a:pt x="747" y="22"/>
                  <a:pt x="747" y="22"/>
                </a:cubicBezTo>
                <a:cubicBezTo>
                  <a:pt x="748" y="21"/>
                  <a:pt x="747" y="23"/>
                  <a:pt x="745" y="24"/>
                </a:cubicBezTo>
                <a:close/>
                <a:moveTo>
                  <a:pt x="747" y="24"/>
                </a:moveTo>
                <a:cubicBezTo>
                  <a:pt x="747" y="23"/>
                  <a:pt x="747" y="23"/>
                  <a:pt x="748" y="23"/>
                </a:cubicBezTo>
                <a:cubicBezTo>
                  <a:pt x="747" y="23"/>
                  <a:pt x="747" y="23"/>
                  <a:pt x="747" y="24"/>
                </a:cubicBezTo>
                <a:close/>
                <a:moveTo>
                  <a:pt x="747" y="25"/>
                </a:moveTo>
                <a:cubicBezTo>
                  <a:pt x="747" y="24"/>
                  <a:pt x="748" y="23"/>
                  <a:pt x="748" y="23"/>
                </a:cubicBezTo>
                <a:cubicBezTo>
                  <a:pt x="748" y="23"/>
                  <a:pt x="748" y="23"/>
                  <a:pt x="748" y="23"/>
                </a:cubicBezTo>
                <a:cubicBezTo>
                  <a:pt x="748" y="23"/>
                  <a:pt x="748" y="23"/>
                  <a:pt x="749" y="23"/>
                </a:cubicBezTo>
                <a:cubicBezTo>
                  <a:pt x="748" y="23"/>
                  <a:pt x="748" y="24"/>
                  <a:pt x="747" y="25"/>
                </a:cubicBezTo>
                <a:close/>
                <a:moveTo>
                  <a:pt x="753" y="25"/>
                </a:moveTo>
                <a:cubicBezTo>
                  <a:pt x="751" y="26"/>
                  <a:pt x="752" y="25"/>
                  <a:pt x="753" y="25"/>
                </a:cubicBezTo>
                <a:cubicBezTo>
                  <a:pt x="754" y="24"/>
                  <a:pt x="754" y="24"/>
                  <a:pt x="753" y="25"/>
                </a:cubicBezTo>
                <a:close/>
                <a:moveTo>
                  <a:pt x="753" y="20"/>
                </a:moveTo>
                <a:cubicBezTo>
                  <a:pt x="752" y="21"/>
                  <a:pt x="751" y="22"/>
                  <a:pt x="751" y="23"/>
                </a:cubicBezTo>
                <a:cubicBezTo>
                  <a:pt x="750" y="23"/>
                  <a:pt x="751" y="23"/>
                  <a:pt x="751" y="23"/>
                </a:cubicBezTo>
                <a:cubicBezTo>
                  <a:pt x="752" y="22"/>
                  <a:pt x="752" y="22"/>
                  <a:pt x="751" y="23"/>
                </a:cubicBezTo>
                <a:cubicBezTo>
                  <a:pt x="750" y="23"/>
                  <a:pt x="748" y="26"/>
                  <a:pt x="750" y="24"/>
                </a:cubicBezTo>
                <a:cubicBezTo>
                  <a:pt x="751" y="22"/>
                  <a:pt x="748" y="25"/>
                  <a:pt x="755" y="18"/>
                </a:cubicBezTo>
                <a:cubicBezTo>
                  <a:pt x="757" y="17"/>
                  <a:pt x="755" y="18"/>
                  <a:pt x="753" y="20"/>
                </a:cubicBezTo>
                <a:close/>
                <a:moveTo>
                  <a:pt x="754" y="25"/>
                </a:moveTo>
                <a:cubicBezTo>
                  <a:pt x="754" y="25"/>
                  <a:pt x="754" y="25"/>
                  <a:pt x="756" y="23"/>
                </a:cubicBezTo>
                <a:cubicBezTo>
                  <a:pt x="756" y="23"/>
                  <a:pt x="756" y="23"/>
                  <a:pt x="756" y="23"/>
                </a:cubicBezTo>
                <a:cubicBezTo>
                  <a:pt x="756" y="24"/>
                  <a:pt x="755" y="25"/>
                  <a:pt x="754" y="25"/>
                </a:cubicBezTo>
                <a:close/>
                <a:moveTo>
                  <a:pt x="756" y="23"/>
                </a:moveTo>
                <a:cubicBezTo>
                  <a:pt x="756" y="23"/>
                  <a:pt x="756" y="23"/>
                  <a:pt x="756" y="23"/>
                </a:cubicBezTo>
                <a:cubicBezTo>
                  <a:pt x="757" y="22"/>
                  <a:pt x="757" y="22"/>
                  <a:pt x="756" y="23"/>
                </a:cubicBezTo>
                <a:close/>
                <a:moveTo>
                  <a:pt x="758" y="20"/>
                </a:moveTo>
                <a:cubicBezTo>
                  <a:pt x="757" y="21"/>
                  <a:pt x="756" y="21"/>
                  <a:pt x="757" y="22"/>
                </a:cubicBezTo>
                <a:cubicBezTo>
                  <a:pt x="757" y="22"/>
                  <a:pt x="757" y="22"/>
                  <a:pt x="756" y="22"/>
                </a:cubicBezTo>
                <a:cubicBezTo>
                  <a:pt x="756" y="22"/>
                  <a:pt x="756" y="22"/>
                  <a:pt x="756" y="22"/>
                </a:cubicBezTo>
                <a:cubicBezTo>
                  <a:pt x="751" y="26"/>
                  <a:pt x="759" y="19"/>
                  <a:pt x="758" y="20"/>
                </a:cubicBezTo>
                <a:close/>
                <a:moveTo>
                  <a:pt x="761" y="19"/>
                </a:moveTo>
                <a:cubicBezTo>
                  <a:pt x="761" y="19"/>
                  <a:pt x="761" y="19"/>
                  <a:pt x="761" y="19"/>
                </a:cubicBezTo>
                <a:cubicBezTo>
                  <a:pt x="760" y="20"/>
                  <a:pt x="760" y="20"/>
                  <a:pt x="759" y="21"/>
                </a:cubicBezTo>
                <a:cubicBezTo>
                  <a:pt x="757" y="22"/>
                  <a:pt x="758" y="22"/>
                  <a:pt x="759" y="20"/>
                </a:cubicBezTo>
                <a:cubicBezTo>
                  <a:pt x="763" y="17"/>
                  <a:pt x="762" y="18"/>
                  <a:pt x="762" y="17"/>
                </a:cubicBezTo>
                <a:cubicBezTo>
                  <a:pt x="762" y="19"/>
                  <a:pt x="762" y="18"/>
                  <a:pt x="761" y="19"/>
                </a:cubicBezTo>
                <a:close/>
                <a:moveTo>
                  <a:pt x="762" y="15"/>
                </a:moveTo>
                <a:cubicBezTo>
                  <a:pt x="763" y="15"/>
                  <a:pt x="763" y="14"/>
                  <a:pt x="763" y="15"/>
                </a:cubicBezTo>
                <a:cubicBezTo>
                  <a:pt x="762" y="16"/>
                  <a:pt x="762" y="16"/>
                  <a:pt x="762" y="15"/>
                </a:cubicBezTo>
                <a:close/>
                <a:moveTo>
                  <a:pt x="763" y="17"/>
                </a:moveTo>
                <a:cubicBezTo>
                  <a:pt x="763" y="18"/>
                  <a:pt x="763" y="18"/>
                  <a:pt x="763" y="18"/>
                </a:cubicBezTo>
                <a:cubicBezTo>
                  <a:pt x="763" y="17"/>
                  <a:pt x="762" y="17"/>
                  <a:pt x="763" y="17"/>
                </a:cubicBezTo>
                <a:cubicBezTo>
                  <a:pt x="763" y="17"/>
                  <a:pt x="763" y="17"/>
                  <a:pt x="763" y="17"/>
                </a:cubicBezTo>
                <a:close/>
                <a:moveTo>
                  <a:pt x="763" y="18"/>
                </a:moveTo>
                <a:cubicBezTo>
                  <a:pt x="763" y="17"/>
                  <a:pt x="763" y="17"/>
                  <a:pt x="763" y="17"/>
                </a:cubicBezTo>
                <a:cubicBezTo>
                  <a:pt x="763" y="18"/>
                  <a:pt x="763" y="18"/>
                  <a:pt x="763" y="18"/>
                </a:cubicBezTo>
                <a:close/>
                <a:moveTo>
                  <a:pt x="763" y="14"/>
                </a:moveTo>
                <a:cubicBezTo>
                  <a:pt x="763" y="14"/>
                  <a:pt x="763" y="14"/>
                  <a:pt x="763" y="14"/>
                </a:cubicBezTo>
                <a:cubicBezTo>
                  <a:pt x="763" y="14"/>
                  <a:pt x="763" y="14"/>
                  <a:pt x="763" y="14"/>
                </a:cubicBezTo>
                <a:lnTo>
                  <a:pt x="763" y="14"/>
                </a:lnTo>
                <a:close/>
                <a:moveTo>
                  <a:pt x="763" y="12"/>
                </a:moveTo>
                <a:cubicBezTo>
                  <a:pt x="763" y="12"/>
                  <a:pt x="763" y="12"/>
                  <a:pt x="763" y="12"/>
                </a:cubicBezTo>
                <a:cubicBezTo>
                  <a:pt x="763" y="12"/>
                  <a:pt x="763" y="12"/>
                  <a:pt x="763" y="12"/>
                </a:cubicBezTo>
                <a:close/>
                <a:moveTo>
                  <a:pt x="763" y="17"/>
                </a:moveTo>
                <a:cubicBezTo>
                  <a:pt x="763" y="16"/>
                  <a:pt x="763" y="16"/>
                  <a:pt x="763" y="16"/>
                </a:cubicBezTo>
                <a:lnTo>
                  <a:pt x="763" y="17"/>
                </a:lnTo>
                <a:close/>
                <a:moveTo>
                  <a:pt x="764" y="16"/>
                </a:moveTo>
                <a:cubicBezTo>
                  <a:pt x="763" y="16"/>
                  <a:pt x="764" y="14"/>
                  <a:pt x="764" y="14"/>
                </a:cubicBezTo>
                <a:cubicBezTo>
                  <a:pt x="764" y="14"/>
                  <a:pt x="764" y="14"/>
                  <a:pt x="764" y="13"/>
                </a:cubicBezTo>
                <a:cubicBezTo>
                  <a:pt x="764" y="13"/>
                  <a:pt x="764" y="13"/>
                  <a:pt x="764" y="13"/>
                </a:cubicBezTo>
                <a:cubicBezTo>
                  <a:pt x="764" y="14"/>
                  <a:pt x="764" y="15"/>
                  <a:pt x="764" y="16"/>
                </a:cubicBezTo>
                <a:close/>
                <a:moveTo>
                  <a:pt x="865" y="302"/>
                </a:moveTo>
                <a:cubicBezTo>
                  <a:pt x="865" y="302"/>
                  <a:pt x="865" y="303"/>
                  <a:pt x="864" y="299"/>
                </a:cubicBezTo>
                <a:cubicBezTo>
                  <a:pt x="864" y="297"/>
                  <a:pt x="865" y="297"/>
                  <a:pt x="863" y="297"/>
                </a:cubicBezTo>
                <a:cubicBezTo>
                  <a:pt x="863" y="297"/>
                  <a:pt x="863" y="297"/>
                  <a:pt x="863" y="296"/>
                </a:cubicBezTo>
                <a:cubicBezTo>
                  <a:pt x="862" y="293"/>
                  <a:pt x="862" y="295"/>
                  <a:pt x="863" y="293"/>
                </a:cubicBezTo>
                <a:cubicBezTo>
                  <a:pt x="864" y="292"/>
                  <a:pt x="863" y="292"/>
                  <a:pt x="862" y="292"/>
                </a:cubicBezTo>
                <a:cubicBezTo>
                  <a:pt x="861" y="290"/>
                  <a:pt x="859" y="288"/>
                  <a:pt x="857" y="287"/>
                </a:cubicBezTo>
                <a:cubicBezTo>
                  <a:pt x="857" y="287"/>
                  <a:pt x="856" y="287"/>
                  <a:pt x="857" y="287"/>
                </a:cubicBezTo>
                <a:cubicBezTo>
                  <a:pt x="857" y="288"/>
                  <a:pt x="857" y="288"/>
                  <a:pt x="858" y="289"/>
                </a:cubicBezTo>
                <a:cubicBezTo>
                  <a:pt x="857" y="289"/>
                  <a:pt x="857" y="289"/>
                  <a:pt x="857" y="289"/>
                </a:cubicBezTo>
                <a:cubicBezTo>
                  <a:pt x="857" y="288"/>
                  <a:pt x="857" y="288"/>
                  <a:pt x="856" y="288"/>
                </a:cubicBezTo>
                <a:cubicBezTo>
                  <a:pt x="856" y="288"/>
                  <a:pt x="856" y="288"/>
                  <a:pt x="856" y="287"/>
                </a:cubicBezTo>
                <a:cubicBezTo>
                  <a:pt x="855" y="287"/>
                  <a:pt x="855" y="287"/>
                  <a:pt x="855" y="287"/>
                </a:cubicBezTo>
                <a:cubicBezTo>
                  <a:pt x="856" y="287"/>
                  <a:pt x="856" y="286"/>
                  <a:pt x="855" y="286"/>
                </a:cubicBezTo>
                <a:cubicBezTo>
                  <a:pt x="855" y="285"/>
                  <a:pt x="855" y="285"/>
                  <a:pt x="855" y="285"/>
                </a:cubicBezTo>
                <a:cubicBezTo>
                  <a:pt x="855" y="285"/>
                  <a:pt x="855" y="285"/>
                  <a:pt x="855" y="285"/>
                </a:cubicBezTo>
                <a:cubicBezTo>
                  <a:pt x="854" y="285"/>
                  <a:pt x="854" y="285"/>
                  <a:pt x="854" y="285"/>
                </a:cubicBezTo>
                <a:cubicBezTo>
                  <a:pt x="854" y="285"/>
                  <a:pt x="854" y="284"/>
                  <a:pt x="854" y="284"/>
                </a:cubicBezTo>
                <a:cubicBezTo>
                  <a:pt x="853" y="283"/>
                  <a:pt x="853" y="284"/>
                  <a:pt x="852" y="284"/>
                </a:cubicBezTo>
                <a:cubicBezTo>
                  <a:pt x="853" y="283"/>
                  <a:pt x="853" y="283"/>
                  <a:pt x="853" y="283"/>
                </a:cubicBezTo>
                <a:cubicBezTo>
                  <a:pt x="853" y="283"/>
                  <a:pt x="853" y="282"/>
                  <a:pt x="852" y="282"/>
                </a:cubicBezTo>
                <a:cubicBezTo>
                  <a:pt x="850" y="283"/>
                  <a:pt x="852" y="282"/>
                  <a:pt x="852" y="281"/>
                </a:cubicBezTo>
                <a:cubicBezTo>
                  <a:pt x="852" y="281"/>
                  <a:pt x="851" y="281"/>
                  <a:pt x="851" y="281"/>
                </a:cubicBezTo>
                <a:cubicBezTo>
                  <a:pt x="850" y="282"/>
                  <a:pt x="850" y="282"/>
                  <a:pt x="850" y="281"/>
                </a:cubicBezTo>
                <a:cubicBezTo>
                  <a:pt x="850" y="280"/>
                  <a:pt x="850" y="279"/>
                  <a:pt x="849" y="280"/>
                </a:cubicBezTo>
                <a:cubicBezTo>
                  <a:pt x="846" y="278"/>
                  <a:pt x="845" y="277"/>
                  <a:pt x="844" y="277"/>
                </a:cubicBezTo>
                <a:cubicBezTo>
                  <a:pt x="844" y="276"/>
                  <a:pt x="844" y="275"/>
                  <a:pt x="843" y="276"/>
                </a:cubicBezTo>
                <a:cubicBezTo>
                  <a:pt x="841" y="275"/>
                  <a:pt x="834" y="272"/>
                  <a:pt x="832" y="273"/>
                </a:cubicBezTo>
                <a:cubicBezTo>
                  <a:pt x="832" y="273"/>
                  <a:pt x="832" y="273"/>
                  <a:pt x="832" y="273"/>
                </a:cubicBezTo>
                <a:cubicBezTo>
                  <a:pt x="831" y="273"/>
                  <a:pt x="832" y="273"/>
                  <a:pt x="826" y="273"/>
                </a:cubicBezTo>
                <a:cubicBezTo>
                  <a:pt x="825" y="272"/>
                  <a:pt x="824" y="273"/>
                  <a:pt x="822" y="273"/>
                </a:cubicBezTo>
                <a:cubicBezTo>
                  <a:pt x="823" y="273"/>
                  <a:pt x="823" y="272"/>
                  <a:pt x="824" y="271"/>
                </a:cubicBezTo>
                <a:cubicBezTo>
                  <a:pt x="824" y="271"/>
                  <a:pt x="823" y="270"/>
                  <a:pt x="823" y="271"/>
                </a:cubicBezTo>
                <a:cubicBezTo>
                  <a:pt x="818" y="274"/>
                  <a:pt x="821" y="273"/>
                  <a:pt x="817" y="274"/>
                </a:cubicBezTo>
                <a:cubicBezTo>
                  <a:pt x="816" y="273"/>
                  <a:pt x="816" y="273"/>
                  <a:pt x="816" y="273"/>
                </a:cubicBezTo>
                <a:cubicBezTo>
                  <a:pt x="815" y="274"/>
                  <a:pt x="815" y="274"/>
                  <a:pt x="815" y="274"/>
                </a:cubicBezTo>
                <a:cubicBezTo>
                  <a:pt x="814" y="273"/>
                  <a:pt x="814" y="273"/>
                  <a:pt x="814" y="273"/>
                </a:cubicBezTo>
                <a:cubicBezTo>
                  <a:pt x="814" y="274"/>
                  <a:pt x="812" y="275"/>
                  <a:pt x="812" y="275"/>
                </a:cubicBezTo>
                <a:cubicBezTo>
                  <a:pt x="813" y="274"/>
                  <a:pt x="812" y="274"/>
                  <a:pt x="812" y="274"/>
                </a:cubicBezTo>
                <a:cubicBezTo>
                  <a:pt x="810" y="275"/>
                  <a:pt x="808" y="276"/>
                  <a:pt x="808" y="276"/>
                </a:cubicBezTo>
                <a:cubicBezTo>
                  <a:pt x="809" y="274"/>
                  <a:pt x="805" y="277"/>
                  <a:pt x="804" y="277"/>
                </a:cubicBezTo>
                <a:cubicBezTo>
                  <a:pt x="804" y="276"/>
                  <a:pt x="803" y="277"/>
                  <a:pt x="787" y="292"/>
                </a:cubicBezTo>
                <a:cubicBezTo>
                  <a:pt x="787" y="293"/>
                  <a:pt x="787" y="293"/>
                  <a:pt x="793" y="288"/>
                </a:cubicBezTo>
                <a:cubicBezTo>
                  <a:pt x="792" y="289"/>
                  <a:pt x="792" y="289"/>
                  <a:pt x="792" y="289"/>
                </a:cubicBezTo>
                <a:cubicBezTo>
                  <a:pt x="792" y="290"/>
                  <a:pt x="792" y="290"/>
                  <a:pt x="792" y="290"/>
                </a:cubicBezTo>
                <a:cubicBezTo>
                  <a:pt x="792" y="290"/>
                  <a:pt x="793" y="290"/>
                  <a:pt x="795" y="288"/>
                </a:cubicBezTo>
                <a:cubicBezTo>
                  <a:pt x="792" y="291"/>
                  <a:pt x="789" y="292"/>
                  <a:pt x="786" y="297"/>
                </a:cubicBezTo>
                <a:cubicBezTo>
                  <a:pt x="787" y="298"/>
                  <a:pt x="787" y="298"/>
                  <a:pt x="787" y="298"/>
                </a:cubicBezTo>
                <a:cubicBezTo>
                  <a:pt x="786" y="298"/>
                  <a:pt x="786" y="299"/>
                  <a:pt x="785" y="299"/>
                </a:cubicBezTo>
                <a:cubicBezTo>
                  <a:pt x="785" y="300"/>
                  <a:pt x="785" y="300"/>
                  <a:pt x="786" y="300"/>
                </a:cubicBezTo>
                <a:cubicBezTo>
                  <a:pt x="794" y="296"/>
                  <a:pt x="787" y="298"/>
                  <a:pt x="789" y="300"/>
                </a:cubicBezTo>
                <a:cubicBezTo>
                  <a:pt x="786" y="304"/>
                  <a:pt x="782" y="308"/>
                  <a:pt x="785" y="308"/>
                </a:cubicBezTo>
                <a:cubicBezTo>
                  <a:pt x="784" y="308"/>
                  <a:pt x="783" y="309"/>
                  <a:pt x="783" y="310"/>
                </a:cubicBezTo>
                <a:cubicBezTo>
                  <a:pt x="782" y="311"/>
                  <a:pt x="783" y="311"/>
                  <a:pt x="783" y="311"/>
                </a:cubicBezTo>
                <a:cubicBezTo>
                  <a:pt x="785" y="310"/>
                  <a:pt x="785" y="310"/>
                  <a:pt x="783" y="313"/>
                </a:cubicBezTo>
                <a:cubicBezTo>
                  <a:pt x="783" y="313"/>
                  <a:pt x="783" y="314"/>
                  <a:pt x="784" y="314"/>
                </a:cubicBezTo>
                <a:cubicBezTo>
                  <a:pt x="783" y="314"/>
                  <a:pt x="784" y="315"/>
                  <a:pt x="784" y="314"/>
                </a:cubicBezTo>
                <a:cubicBezTo>
                  <a:pt x="786" y="313"/>
                  <a:pt x="786" y="313"/>
                  <a:pt x="786" y="313"/>
                </a:cubicBezTo>
                <a:cubicBezTo>
                  <a:pt x="783" y="318"/>
                  <a:pt x="782" y="319"/>
                  <a:pt x="783" y="320"/>
                </a:cubicBezTo>
                <a:cubicBezTo>
                  <a:pt x="784" y="320"/>
                  <a:pt x="785" y="317"/>
                  <a:pt x="788" y="314"/>
                </a:cubicBezTo>
                <a:cubicBezTo>
                  <a:pt x="788" y="314"/>
                  <a:pt x="788" y="314"/>
                  <a:pt x="788" y="315"/>
                </a:cubicBezTo>
                <a:cubicBezTo>
                  <a:pt x="785" y="319"/>
                  <a:pt x="785" y="318"/>
                  <a:pt x="785" y="319"/>
                </a:cubicBezTo>
                <a:cubicBezTo>
                  <a:pt x="784" y="321"/>
                  <a:pt x="783" y="321"/>
                  <a:pt x="784" y="322"/>
                </a:cubicBezTo>
                <a:cubicBezTo>
                  <a:pt x="783" y="323"/>
                  <a:pt x="781" y="326"/>
                  <a:pt x="783" y="326"/>
                </a:cubicBezTo>
                <a:cubicBezTo>
                  <a:pt x="784" y="326"/>
                  <a:pt x="791" y="317"/>
                  <a:pt x="786" y="323"/>
                </a:cubicBezTo>
                <a:cubicBezTo>
                  <a:pt x="786" y="325"/>
                  <a:pt x="788" y="321"/>
                  <a:pt x="784" y="328"/>
                </a:cubicBezTo>
                <a:cubicBezTo>
                  <a:pt x="783" y="329"/>
                  <a:pt x="784" y="329"/>
                  <a:pt x="785" y="329"/>
                </a:cubicBezTo>
                <a:cubicBezTo>
                  <a:pt x="785" y="328"/>
                  <a:pt x="787" y="326"/>
                  <a:pt x="788" y="325"/>
                </a:cubicBezTo>
                <a:cubicBezTo>
                  <a:pt x="786" y="327"/>
                  <a:pt x="786" y="327"/>
                  <a:pt x="786" y="327"/>
                </a:cubicBezTo>
                <a:cubicBezTo>
                  <a:pt x="786" y="327"/>
                  <a:pt x="786" y="328"/>
                  <a:pt x="787" y="328"/>
                </a:cubicBezTo>
                <a:cubicBezTo>
                  <a:pt x="785" y="331"/>
                  <a:pt x="785" y="332"/>
                  <a:pt x="785" y="332"/>
                </a:cubicBezTo>
                <a:cubicBezTo>
                  <a:pt x="786" y="332"/>
                  <a:pt x="786" y="332"/>
                  <a:pt x="786" y="332"/>
                </a:cubicBezTo>
                <a:cubicBezTo>
                  <a:pt x="791" y="328"/>
                  <a:pt x="788" y="328"/>
                  <a:pt x="788" y="334"/>
                </a:cubicBezTo>
                <a:cubicBezTo>
                  <a:pt x="787" y="335"/>
                  <a:pt x="787" y="335"/>
                  <a:pt x="787" y="336"/>
                </a:cubicBezTo>
                <a:cubicBezTo>
                  <a:pt x="787" y="337"/>
                  <a:pt x="787" y="337"/>
                  <a:pt x="788" y="337"/>
                </a:cubicBezTo>
                <a:cubicBezTo>
                  <a:pt x="794" y="334"/>
                  <a:pt x="791" y="332"/>
                  <a:pt x="789" y="340"/>
                </a:cubicBezTo>
                <a:cubicBezTo>
                  <a:pt x="787" y="344"/>
                  <a:pt x="797" y="333"/>
                  <a:pt x="798" y="332"/>
                </a:cubicBezTo>
                <a:cubicBezTo>
                  <a:pt x="788" y="347"/>
                  <a:pt x="791" y="347"/>
                  <a:pt x="797" y="341"/>
                </a:cubicBezTo>
                <a:cubicBezTo>
                  <a:pt x="796" y="343"/>
                  <a:pt x="794" y="348"/>
                  <a:pt x="796" y="347"/>
                </a:cubicBezTo>
                <a:cubicBezTo>
                  <a:pt x="801" y="344"/>
                  <a:pt x="807" y="336"/>
                  <a:pt x="801" y="343"/>
                </a:cubicBezTo>
                <a:cubicBezTo>
                  <a:pt x="801" y="344"/>
                  <a:pt x="801" y="344"/>
                  <a:pt x="801" y="344"/>
                </a:cubicBezTo>
                <a:cubicBezTo>
                  <a:pt x="801" y="345"/>
                  <a:pt x="801" y="346"/>
                  <a:pt x="800" y="347"/>
                </a:cubicBezTo>
                <a:cubicBezTo>
                  <a:pt x="800" y="348"/>
                  <a:pt x="800" y="349"/>
                  <a:pt x="801" y="348"/>
                </a:cubicBezTo>
                <a:cubicBezTo>
                  <a:pt x="804" y="346"/>
                  <a:pt x="805" y="345"/>
                  <a:pt x="804" y="347"/>
                </a:cubicBezTo>
                <a:cubicBezTo>
                  <a:pt x="799" y="356"/>
                  <a:pt x="806" y="350"/>
                  <a:pt x="806" y="350"/>
                </a:cubicBezTo>
                <a:cubicBezTo>
                  <a:pt x="806" y="351"/>
                  <a:pt x="806" y="351"/>
                  <a:pt x="807" y="351"/>
                </a:cubicBezTo>
                <a:cubicBezTo>
                  <a:pt x="807" y="351"/>
                  <a:pt x="807" y="351"/>
                  <a:pt x="808" y="350"/>
                </a:cubicBezTo>
                <a:cubicBezTo>
                  <a:pt x="805" y="356"/>
                  <a:pt x="810" y="354"/>
                  <a:pt x="815" y="349"/>
                </a:cubicBezTo>
                <a:cubicBezTo>
                  <a:pt x="814" y="350"/>
                  <a:pt x="812" y="353"/>
                  <a:pt x="813" y="354"/>
                </a:cubicBezTo>
                <a:cubicBezTo>
                  <a:pt x="815" y="356"/>
                  <a:pt x="823" y="344"/>
                  <a:pt x="814" y="356"/>
                </a:cubicBezTo>
                <a:cubicBezTo>
                  <a:pt x="814" y="357"/>
                  <a:pt x="814" y="357"/>
                  <a:pt x="815" y="358"/>
                </a:cubicBezTo>
                <a:cubicBezTo>
                  <a:pt x="815" y="358"/>
                  <a:pt x="815" y="358"/>
                  <a:pt x="818" y="355"/>
                </a:cubicBezTo>
                <a:cubicBezTo>
                  <a:pt x="819" y="356"/>
                  <a:pt x="821" y="353"/>
                  <a:pt x="823" y="350"/>
                </a:cubicBezTo>
                <a:cubicBezTo>
                  <a:pt x="824" y="353"/>
                  <a:pt x="827" y="348"/>
                  <a:pt x="831" y="344"/>
                </a:cubicBezTo>
                <a:cubicBezTo>
                  <a:pt x="832" y="343"/>
                  <a:pt x="828" y="347"/>
                  <a:pt x="828" y="349"/>
                </a:cubicBezTo>
                <a:cubicBezTo>
                  <a:pt x="827" y="350"/>
                  <a:pt x="822" y="354"/>
                  <a:pt x="820" y="356"/>
                </a:cubicBezTo>
                <a:cubicBezTo>
                  <a:pt x="820" y="357"/>
                  <a:pt x="821" y="357"/>
                  <a:pt x="824" y="355"/>
                </a:cubicBezTo>
                <a:cubicBezTo>
                  <a:pt x="823" y="356"/>
                  <a:pt x="827" y="355"/>
                  <a:pt x="827" y="354"/>
                </a:cubicBezTo>
                <a:cubicBezTo>
                  <a:pt x="826" y="353"/>
                  <a:pt x="824" y="356"/>
                  <a:pt x="833" y="349"/>
                </a:cubicBezTo>
                <a:cubicBezTo>
                  <a:pt x="830" y="351"/>
                  <a:pt x="832" y="350"/>
                  <a:pt x="829" y="353"/>
                </a:cubicBezTo>
                <a:cubicBezTo>
                  <a:pt x="830" y="354"/>
                  <a:pt x="828" y="356"/>
                  <a:pt x="832" y="354"/>
                </a:cubicBezTo>
                <a:cubicBezTo>
                  <a:pt x="833" y="354"/>
                  <a:pt x="833" y="354"/>
                  <a:pt x="833" y="354"/>
                </a:cubicBezTo>
                <a:cubicBezTo>
                  <a:pt x="844" y="349"/>
                  <a:pt x="855" y="339"/>
                  <a:pt x="836" y="353"/>
                </a:cubicBezTo>
                <a:cubicBezTo>
                  <a:pt x="836" y="354"/>
                  <a:pt x="836" y="355"/>
                  <a:pt x="837" y="354"/>
                </a:cubicBezTo>
                <a:cubicBezTo>
                  <a:pt x="848" y="346"/>
                  <a:pt x="849" y="350"/>
                  <a:pt x="861" y="334"/>
                </a:cubicBezTo>
                <a:cubicBezTo>
                  <a:pt x="861" y="333"/>
                  <a:pt x="861" y="333"/>
                  <a:pt x="861" y="333"/>
                </a:cubicBezTo>
                <a:cubicBezTo>
                  <a:pt x="858" y="335"/>
                  <a:pt x="851" y="343"/>
                  <a:pt x="850" y="345"/>
                </a:cubicBezTo>
                <a:cubicBezTo>
                  <a:pt x="837" y="354"/>
                  <a:pt x="851" y="344"/>
                  <a:pt x="853" y="341"/>
                </a:cubicBezTo>
                <a:cubicBezTo>
                  <a:pt x="855" y="339"/>
                  <a:pt x="856" y="337"/>
                  <a:pt x="858" y="334"/>
                </a:cubicBezTo>
                <a:cubicBezTo>
                  <a:pt x="859" y="334"/>
                  <a:pt x="858" y="335"/>
                  <a:pt x="861" y="332"/>
                </a:cubicBezTo>
                <a:cubicBezTo>
                  <a:pt x="861" y="331"/>
                  <a:pt x="862" y="331"/>
                  <a:pt x="861" y="330"/>
                </a:cubicBezTo>
                <a:cubicBezTo>
                  <a:pt x="866" y="323"/>
                  <a:pt x="866" y="313"/>
                  <a:pt x="865" y="305"/>
                </a:cubicBezTo>
                <a:cubicBezTo>
                  <a:pt x="865" y="304"/>
                  <a:pt x="866" y="302"/>
                  <a:pt x="865" y="302"/>
                </a:cubicBezTo>
                <a:close/>
                <a:moveTo>
                  <a:pt x="796" y="338"/>
                </a:moveTo>
                <a:cubicBezTo>
                  <a:pt x="796" y="339"/>
                  <a:pt x="796" y="340"/>
                  <a:pt x="796" y="340"/>
                </a:cubicBezTo>
                <a:cubicBezTo>
                  <a:pt x="793" y="344"/>
                  <a:pt x="793" y="343"/>
                  <a:pt x="796" y="338"/>
                </a:cubicBezTo>
                <a:close/>
                <a:moveTo>
                  <a:pt x="853" y="342"/>
                </a:moveTo>
                <a:cubicBezTo>
                  <a:pt x="855" y="339"/>
                  <a:pt x="856" y="339"/>
                  <a:pt x="853" y="342"/>
                </a:cubicBezTo>
                <a:close/>
                <a:moveTo>
                  <a:pt x="864" y="304"/>
                </a:moveTo>
                <a:cubicBezTo>
                  <a:pt x="864" y="305"/>
                  <a:pt x="864" y="305"/>
                  <a:pt x="864" y="304"/>
                </a:cubicBezTo>
                <a:cubicBezTo>
                  <a:pt x="864" y="304"/>
                  <a:pt x="864" y="303"/>
                  <a:pt x="864" y="304"/>
                </a:cubicBezTo>
                <a:close/>
                <a:moveTo>
                  <a:pt x="864" y="302"/>
                </a:moveTo>
                <a:cubicBezTo>
                  <a:pt x="864" y="302"/>
                  <a:pt x="864" y="302"/>
                  <a:pt x="864" y="302"/>
                </a:cubicBezTo>
                <a:cubicBezTo>
                  <a:pt x="864" y="302"/>
                  <a:pt x="864" y="302"/>
                  <a:pt x="864" y="302"/>
                </a:cubicBezTo>
                <a:close/>
                <a:moveTo>
                  <a:pt x="864" y="311"/>
                </a:moveTo>
                <a:cubicBezTo>
                  <a:pt x="864" y="311"/>
                  <a:pt x="864" y="311"/>
                  <a:pt x="864" y="311"/>
                </a:cubicBezTo>
                <a:cubicBezTo>
                  <a:pt x="865" y="310"/>
                  <a:pt x="865" y="310"/>
                  <a:pt x="865" y="310"/>
                </a:cubicBezTo>
                <a:cubicBezTo>
                  <a:pt x="865" y="305"/>
                  <a:pt x="864" y="307"/>
                  <a:pt x="865" y="306"/>
                </a:cubicBezTo>
                <a:cubicBezTo>
                  <a:pt x="865" y="308"/>
                  <a:pt x="865" y="309"/>
                  <a:pt x="865" y="311"/>
                </a:cubicBezTo>
                <a:cubicBezTo>
                  <a:pt x="864" y="311"/>
                  <a:pt x="864" y="311"/>
                  <a:pt x="864" y="311"/>
                </a:cubicBezTo>
                <a:cubicBezTo>
                  <a:pt x="863" y="306"/>
                  <a:pt x="863" y="308"/>
                  <a:pt x="864" y="311"/>
                </a:cubicBezTo>
                <a:close/>
                <a:moveTo>
                  <a:pt x="863" y="305"/>
                </a:moveTo>
                <a:cubicBezTo>
                  <a:pt x="863" y="307"/>
                  <a:pt x="863" y="307"/>
                  <a:pt x="863" y="305"/>
                </a:cubicBezTo>
                <a:close/>
                <a:moveTo>
                  <a:pt x="863" y="303"/>
                </a:moveTo>
                <a:cubicBezTo>
                  <a:pt x="862" y="302"/>
                  <a:pt x="862" y="302"/>
                  <a:pt x="862" y="302"/>
                </a:cubicBezTo>
                <a:lnTo>
                  <a:pt x="863" y="303"/>
                </a:lnTo>
                <a:close/>
                <a:moveTo>
                  <a:pt x="862" y="306"/>
                </a:moveTo>
                <a:cubicBezTo>
                  <a:pt x="862" y="306"/>
                  <a:pt x="862" y="305"/>
                  <a:pt x="862" y="308"/>
                </a:cubicBezTo>
                <a:cubicBezTo>
                  <a:pt x="862" y="308"/>
                  <a:pt x="862" y="308"/>
                  <a:pt x="862" y="306"/>
                </a:cubicBezTo>
                <a:close/>
                <a:moveTo>
                  <a:pt x="862" y="312"/>
                </a:moveTo>
                <a:cubicBezTo>
                  <a:pt x="861" y="313"/>
                  <a:pt x="861" y="313"/>
                  <a:pt x="861" y="313"/>
                </a:cubicBezTo>
                <a:cubicBezTo>
                  <a:pt x="861" y="312"/>
                  <a:pt x="861" y="312"/>
                  <a:pt x="861" y="312"/>
                </a:cubicBezTo>
                <a:cubicBezTo>
                  <a:pt x="862" y="312"/>
                  <a:pt x="862" y="312"/>
                  <a:pt x="862" y="312"/>
                </a:cubicBezTo>
                <a:close/>
                <a:moveTo>
                  <a:pt x="862" y="298"/>
                </a:moveTo>
                <a:cubicBezTo>
                  <a:pt x="862" y="299"/>
                  <a:pt x="863" y="299"/>
                  <a:pt x="862" y="298"/>
                </a:cubicBezTo>
                <a:cubicBezTo>
                  <a:pt x="862" y="297"/>
                  <a:pt x="862" y="298"/>
                  <a:pt x="862" y="298"/>
                </a:cubicBezTo>
                <a:close/>
                <a:moveTo>
                  <a:pt x="862" y="295"/>
                </a:moveTo>
                <a:cubicBezTo>
                  <a:pt x="862" y="296"/>
                  <a:pt x="862" y="296"/>
                  <a:pt x="862" y="296"/>
                </a:cubicBezTo>
                <a:cubicBezTo>
                  <a:pt x="862" y="297"/>
                  <a:pt x="862" y="297"/>
                  <a:pt x="862" y="297"/>
                </a:cubicBezTo>
                <a:cubicBezTo>
                  <a:pt x="861" y="297"/>
                  <a:pt x="862" y="297"/>
                  <a:pt x="861" y="296"/>
                </a:cubicBezTo>
                <a:lnTo>
                  <a:pt x="862" y="295"/>
                </a:lnTo>
                <a:close/>
                <a:moveTo>
                  <a:pt x="861" y="318"/>
                </a:moveTo>
                <a:cubicBezTo>
                  <a:pt x="862" y="318"/>
                  <a:pt x="862" y="318"/>
                  <a:pt x="862" y="318"/>
                </a:cubicBezTo>
                <a:cubicBezTo>
                  <a:pt x="862" y="320"/>
                  <a:pt x="862" y="320"/>
                  <a:pt x="862" y="320"/>
                </a:cubicBezTo>
                <a:cubicBezTo>
                  <a:pt x="861" y="320"/>
                  <a:pt x="861" y="321"/>
                  <a:pt x="861" y="318"/>
                </a:cubicBezTo>
                <a:close/>
                <a:moveTo>
                  <a:pt x="860" y="302"/>
                </a:moveTo>
                <a:cubicBezTo>
                  <a:pt x="860" y="302"/>
                  <a:pt x="860" y="302"/>
                  <a:pt x="860" y="302"/>
                </a:cubicBezTo>
                <a:cubicBezTo>
                  <a:pt x="861" y="301"/>
                  <a:pt x="861" y="301"/>
                  <a:pt x="861" y="301"/>
                </a:cubicBezTo>
                <a:cubicBezTo>
                  <a:pt x="860" y="303"/>
                  <a:pt x="860" y="303"/>
                  <a:pt x="860" y="302"/>
                </a:cubicBezTo>
                <a:close/>
                <a:moveTo>
                  <a:pt x="860" y="314"/>
                </a:moveTo>
                <a:cubicBezTo>
                  <a:pt x="860" y="313"/>
                  <a:pt x="860" y="313"/>
                  <a:pt x="860" y="313"/>
                </a:cubicBezTo>
                <a:cubicBezTo>
                  <a:pt x="860" y="314"/>
                  <a:pt x="860" y="314"/>
                  <a:pt x="860" y="314"/>
                </a:cubicBezTo>
                <a:close/>
                <a:moveTo>
                  <a:pt x="858" y="300"/>
                </a:moveTo>
                <a:cubicBezTo>
                  <a:pt x="858" y="300"/>
                  <a:pt x="858" y="301"/>
                  <a:pt x="859" y="301"/>
                </a:cubicBezTo>
                <a:cubicBezTo>
                  <a:pt x="858" y="301"/>
                  <a:pt x="858" y="301"/>
                  <a:pt x="858" y="301"/>
                </a:cubicBezTo>
                <a:cubicBezTo>
                  <a:pt x="858" y="300"/>
                  <a:pt x="858" y="300"/>
                  <a:pt x="858" y="300"/>
                </a:cubicBezTo>
                <a:close/>
                <a:moveTo>
                  <a:pt x="859" y="297"/>
                </a:moveTo>
                <a:cubicBezTo>
                  <a:pt x="858" y="297"/>
                  <a:pt x="858" y="297"/>
                  <a:pt x="858" y="297"/>
                </a:cubicBezTo>
                <a:cubicBezTo>
                  <a:pt x="859" y="295"/>
                  <a:pt x="859" y="295"/>
                  <a:pt x="859" y="295"/>
                </a:cubicBezTo>
                <a:cubicBezTo>
                  <a:pt x="860" y="296"/>
                  <a:pt x="860" y="296"/>
                  <a:pt x="859" y="297"/>
                </a:cubicBezTo>
                <a:lnTo>
                  <a:pt x="859" y="297"/>
                </a:lnTo>
                <a:close/>
                <a:moveTo>
                  <a:pt x="858" y="304"/>
                </a:moveTo>
                <a:cubicBezTo>
                  <a:pt x="858" y="304"/>
                  <a:pt x="859" y="304"/>
                  <a:pt x="859" y="304"/>
                </a:cubicBezTo>
                <a:cubicBezTo>
                  <a:pt x="858" y="306"/>
                  <a:pt x="858" y="307"/>
                  <a:pt x="858" y="304"/>
                </a:cubicBezTo>
                <a:close/>
                <a:moveTo>
                  <a:pt x="859" y="326"/>
                </a:moveTo>
                <a:cubicBezTo>
                  <a:pt x="859" y="327"/>
                  <a:pt x="859" y="326"/>
                  <a:pt x="858" y="327"/>
                </a:cubicBezTo>
                <a:cubicBezTo>
                  <a:pt x="858" y="327"/>
                  <a:pt x="858" y="327"/>
                  <a:pt x="858" y="327"/>
                </a:cubicBezTo>
                <a:cubicBezTo>
                  <a:pt x="858" y="326"/>
                  <a:pt x="858" y="326"/>
                  <a:pt x="859" y="326"/>
                </a:cubicBezTo>
                <a:close/>
                <a:moveTo>
                  <a:pt x="859" y="312"/>
                </a:moveTo>
                <a:cubicBezTo>
                  <a:pt x="858" y="313"/>
                  <a:pt x="858" y="312"/>
                  <a:pt x="858" y="313"/>
                </a:cubicBezTo>
                <a:cubicBezTo>
                  <a:pt x="858" y="312"/>
                  <a:pt x="858" y="312"/>
                  <a:pt x="859" y="312"/>
                </a:cubicBezTo>
                <a:close/>
                <a:moveTo>
                  <a:pt x="859" y="309"/>
                </a:moveTo>
                <a:cubicBezTo>
                  <a:pt x="859" y="308"/>
                  <a:pt x="859" y="308"/>
                  <a:pt x="859" y="307"/>
                </a:cubicBezTo>
                <a:cubicBezTo>
                  <a:pt x="859" y="308"/>
                  <a:pt x="859" y="308"/>
                  <a:pt x="859" y="308"/>
                </a:cubicBezTo>
                <a:cubicBezTo>
                  <a:pt x="859" y="308"/>
                  <a:pt x="859" y="308"/>
                  <a:pt x="859" y="309"/>
                </a:cubicBezTo>
                <a:cubicBezTo>
                  <a:pt x="858" y="310"/>
                  <a:pt x="858" y="309"/>
                  <a:pt x="859" y="309"/>
                </a:cubicBezTo>
                <a:close/>
                <a:moveTo>
                  <a:pt x="859" y="299"/>
                </a:moveTo>
                <a:cubicBezTo>
                  <a:pt x="861" y="298"/>
                  <a:pt x="860" y="298"/>
                  <a:pt x="861" y="300"/>
                </a:cubicBezTo>
                <a:cubicBezTo>
                  <a:pt x="859" y="301"/>
                  <a:pt x="859" y="301"/>
                  <a:pt x="859" y="299"/>
                </a:cubicBezTo>
                <a:close/>
                <a:moveTo>
                  <a:pt x="861" y="323"/>
                </a:moveTo>
                <a:cubicBezTo>
                  <a:pt x="862" y="322"/>
                  <a:pt x="862" y="321"/>
                  <a:pt x="861" y="324"/>
                </a:cubicBezTo>
                <a:cubicBezTo>
                  <a:pt x="861" y="324"/>
                  <a:pt x="861" y="324"/>
                  <a:pt x="861" y="324"/>
                </a:cubicBezTo>
                <a:cubicBezTo>
                  <a:pt x="861" y="323"/>
                  <a:pt x="861" y="323"/>
                  <a:pt x="861" y="323"/>
                </a:cubicBezTo>
                <a:close/>
                <a:moveTo>
                  <a:pt x="861" y="293"/>
                </a:moveTo>
                <a:cubicBezTo>
                  <a:pt x="861" y="293"/>
                  <a:pt x="861" y="294"/>
                  <a:pt x="861" y="294"/>
                </a:cubicBezTo>
                <a:cubicBezTo>
                  <a:pt x="861" y="295"/>
                  <a:pt x="861" y="295"/>
                  <a:pt x="861" y="295"/>
                </a:cubicBezTo>
                <a:cubicBezTo>
                  <a:pt x="860" y="294"/>
                  <a:pt x="860" y="294"/>
                  <a:pt x="860" y="293"/>
                </a:cubicBezTo>
                <a:lnTo>
                  <a:pt x="861" y="293"/>
                </a:lnTo>
                <a:close/>
                <a:moveTo>
                  <a:pt x="859" y="291"/>
                </a:moveTo>
                <a:cubicBezTo>
                  <a:pt x="860" y="291"/>
                  <a:pt x="860" y="291"/>
                  <a:pt x="860" y="291"/>
                </a:cubicBezTo>
                <a:cubicBezTo>
                  <a:pt x="860" y="292"/>
                  <a:pt x="860" y="292"/>
                  <a:pt x="860" y="292"/>
                </a:cubicBezTo>
                <a:cubicBezTo>
                  <a:pt x="859" y="291"/>
                  <a:pt x="859" y="291"/>
                  <a:pt x="859" y="291"/>
                </a:cubicBezTo>
                <a:close/>
                <a:moveTo>
                  <a:pt x="858" y="290"/>
                </a:moveTo>
                <a:cubicBezTo>
                  <a:pt x="858" y="290"/>
                  <a:pt x="858" y="290"/>
                  <a:pt x="858" y="290"/>
                </a:cubicBezTo>
                <a:cubicBezTo>
                  <a:pt x="858" y="290"/>
                  <a:pt x="858" y="289"/>
                  <a:pt x="858" y="290"/>
                </a:cubicBezTo>
                <a:close/>
                <a:moveTo>
                  <a:pt x="859" y="295"/>
                </a:moveTo>
                <a:cubicBezTo>
                  <a:pt x="859" y="294"/>
                  <a:pt x="859" y="294"/>
                  <a:pt x="858" y="295"/>
                </a:cubicBezTo>
                <a:cubicBezTo>
                  <a:pt x="857" y="294"/>
                  <a:pt x="857" y="294"/>
                  <a:pt x="857" y="294"/>
                </a:cubicBezTo>
                <a:cubicBezTo>
                  <a:pt x="859" y="294"/>
                  <a:pt x="859" y="294"/>
                  <a:pt x="859" y="295"/>
                </a:cubicBezTo>
                <a:close/>
                <a:moveTo>
                  <a:pt x="857" y="329"/>
                </a:moveTo>
                <a:cubicBezTo>
                  <a:pt x="857" y="330"/>
                  <a:pt x="857" y="329"/>
                  <a:pt x="855" y="331"/>
                </a:cubicBezTo>
                <a:cubicBezTo>
                  <a:pt x="856" y="330"/>
                  <a:pt x="856" y="330"/>
                  <a:pt x="857" y="329"/>
                </a:cubicBezTo>
                <a:close/>
                <a:moveTo>
                  <a:pt x="857" y="328"/>
                </a:moveTo>
                <a:cubicBezTo>
                  <a:pt x="857" y="328"/>
                  <a:pt x="857" y="328"/>
                  <a:pt x="857" y="328"/>
                </a:cubicBezTo>
                <a:cubicBezTo>
                  <a:pt x="855" y="329"/>
                  <a:pt x="855" y="330"/>
                  <a:pt x="857" y="328"/>
                </a:cubicBezTo>
                <a:close/>
                <a:moveTo>
                  <a:pt x="857" y="323"/>
                </a:moveTo>
                <a:cubicBezTo>
                  <a:pt x="857" y="322"/>
                  <a:pt x="857" y="322"/>
                  <a:pt x="857" y="321"/>
                </a:cubicBezTo>
                <a:cubicBezTo>
                  <a:pt x="857" y="323"/>
                  <a:pt x="857" y="322"/>
                  <a:pt x="857" y="323"/>
                </a:cubicBezTo>
                <a:close/>
                <a:moveTo>
                  <a:pt x="854" y="318"/>
                </a:moveTo>
                <a:cubicBezTo>
                  <a:pt x="858" y="312"/>
                  <a:pt x="857" y="313"/>
                  <a:pt x="857" y="314"/>
                </a:cubicBezTo>
                <a:cubicBezTo>
                  <a:pt x="856" y="315"/>
                  <a:pt x="855" y="317"/>
                  <a:pt x="854" y="318"/>
                </a:cubicBezTo>
                <a:close/>
                <a:moveTo>
                  <a:pt x="854" y="325"/>
                </a:moveTo>
                <a:cubicBezTo>
                  <a:pt x="855" y="324"/>
                  <a:pt x="855" y="324"/>
                  <a:pt x="855" y="324"/>
                </a:cubicBezTo>
                <a:cubicBezTo>
                  <a:pt x="855" y="324"/>
                  <a:pt x="855" y="324"/>
                  <a:pt x="854" y="325"/>
                </a:cubicBezTo>
                <a:close/>
                <a:moveTo>
                  <a:pt x="855" y="327"/>
                </a:moveTo>
                <a:cubicBezTo>
                  <a:pt x="854" y="328"/>
                  <a:pt x="854" y="328"/>
                  <a:pt x="854" y="327"/>
                </a:cubicBezTo>
                <a:lnTo>
                  <a:pt x="855" y="327"/>
                </a:lnTo>
                <a:close/>
                <a:moveTo>
                  <a:pt x="815" y="345"/>
                </a:moveTo>
                <a:cubicBezTo>
                  <a:pt x="824" y="336"/>
                  <a:pt x="823" y="336"/>
                  <a:pt x="822" y="338"/>
                </a:cubicBezTo>
                <a:cubicBezTo>
                  <a:pt x="819" y="341"/>
                  <a:pt x="817" y="343"/>
                  <a:pt x="815" y="345"/>
                </a:cubicBezTo>
                <a:close/>
                <a:moveTo>
                  <a:pt x="819" y="343"/>
                </a:moveTo>
                <a:cubicBezTo>
                  <a:pt x="818" y="343"/>
                  <a:pt x="817" y="344"/>
                  <a:pt x="818" y="343"/>
                </a:cubicBezTo>
                <a:cubicBezTo>
                  <a:pt x="820" y="342"/>
                  <a:pt x="821" y="341"/>
                  <a:pt x="819" y="343"/>
                </a:cubicBezTo>
                <a:close/>
                <a:moveTo>
                  <a:pt x="796" y="320"/>
                </a:moveTo>
                <a:cubicBezTo>
                  <a:pt x="807" y="306"/>
                  <a:pt x="796" y="319"/>
                  <a:pt x="796" y="322"/>
                </a:cubicBezTo>
                <a:cubicBezTo>
                  <a:pt x="794" y="324"/>
                  <a:pt x="795" y="323"/>
                  <a:pt x="794" y="323"/>
                </a:cubicBezTo>
                <a:cubicBezTo>
                  <a:pt x="795" y="322"/>
                  <a:pt x="797" y="320"/>
                  <a:pt x="796" y="320"/>
                </a:cubicBezTo>
                <a:close/>
                <a:moveTo>
                  <a:pt x="794" y="320"/>
                </a:moveTo>
                <a:cubicBezTo>
                  <a:pt x="796" y="317"/>
                  <a:pt x="798" y="314"/>
                  <a:pt x="800" y="312"/>
                </a:cubicBezTo>
                <a:cubicBezTo>
                  <a:pt x="795" y="318"/>
                  <a:pt x="797" y="316"/>
                  <a:pt x="794" y="320"/>
                </a:cubicBezTo>
                <a:close/>
                <a:moveTo>
                  <a:pt x="808" y="307"/>
                </a:moveTo>
                <a:cubicBezTo>
                  <a:pt x="817" y="297"/>
                  <a:pt x="810" y="305"/>
                  <a:pt x="801" y="316"/>
                </a:cubicBezTo>
                <a:cubicBezTo>
                  <a:pt x="802" y="313"/>
                  <a:pt x="803" y="312"/>
                  <a:pt x="808" y="307"/>
                </a:cubicBezTo>
                <a:close/>
                <a:moveTo>
                  <a:pt x="796" y="303"/>
                </a:moveTo>
                <a:cubicBezTo>
                  <a:pt x="796" y="303"/>
                  <a:pt x="799" y="301"/>
                  <a:pt x="800" y="301"/>
                </a:cubicBezTo>
                <a:cubicBezTo>
                  <a:pt x="792" y="308"/>
                  <a:pt x="786" y="314"/>
                  <a:pt x="796" y="303"/>
                </a:cubicBezTo>
                <a:close/>
                <a:moveTo>
                  <a:pt x="798" y="299"/>
                </a:moveTo>
                <a:cubicBezTo>
                  <a:pt x="798" y="299"/>
                  <a:pt x="798" y="299"/>
                  <a:pt x="798" y="300"/>
                </a:cubicBezTo>
                <a:cubicBezTo>
                  <a:pt x="795" y="302"/>
                  <a:pt x="795" y="302"/>
                  <a:pt x="798" y="299"/>
                </a:cubicBezTo>
                <a:close/>
                <a:moveTo>
                  <a:pt x="793" y="302"/>
                </a:moveTo>
                <a:cubicBezTo>
                  <a:pt x="798" y="296"/>
                  <a:pt x="802" y="291"/>
                  <a:pt x="808" y="287"/>
                </a:cubicBezTo>
                <a:cubicBezTo>
                  <a:pt x="808" y="287"/>
                  <a:pt x="809" y="286"/>
                  <a:pt x="804" y="292"/>
                </a:cubicBezTo>
                <a:cubicBezTo>
                  <a:pt x="800" y="296"/>
                  <a:pt x="797" y="298"/>
                  <a:pt x="793" y="302"/>
                </a:cubicBezTo>
                <a:close/>
                <a:moveTo>
                  <a:pt x="802" y="289"/>
                </a:moveTo>
                <a:cubicBezTo>
                  <a:pt x="801" y="290"/>
                  <a:pt x="800" y="291"/>
                  <a:pt x="799" y="293"/>
                </a:cubicBezTo>
                <a:cubicBezTo>
                  <a:pt x="791" y="299"/>
                  <a:pt x="799" y="291"/>
                  <a:pt x="802" y="289"/>
                </a:cubicBezTo>
                <a:close/>
                <a:moveTo>
                  <a:pt x="798" y="288"/>
                </a:moveTo>
                <a:cubicBezTo>
                  <a:pt x="797" y="289"/>
                  <a:pt x="796" y="290"/>
                  <a:pt x="796" y="290"/>
                </a:cubicBezTo>
                <a:cubicBezTo>
                  <a:pt x="792" y="294"/>
                  <a:pt x="795" y="291"/>
                  <a:pt x="798" y="288"/>
                </a:cubicBezTo>
                <a:close/>
                <a:moveTo>
                  <a:pt x="811" y="283"/>
                </a:moveTo>
                <a:cubicBezTo>
                  <a:pt x="809" y="284"/>
                  <a:pt x="809" y="285"/>
                  <a:pt x="809" y="285"/>
                </a:cubicBezTo>
                <a:cubicBezTo>
                  <a:pt x="808" y="285"/>
                  <a:pt x="807" y="286"/>
                  <a:pt x="811" y="283"/>
                </a:cubicBezTo>
                <a:close/>
                <a:moveTo>
                  <a:pt x="813" y="288"/>
                </a:moveTo>
                <a:cubicBezTo>
                  <a:pt x="805" y="295"/>
                  <a:pt x="804" y="296"/>
                  <a:pt x="800" y="299"/>
                </a:cubicBezTo>
                <a:cubicBezTo>
                  <a:pt x="801" y="298"/>
                  <a:pt x="812" y="288"/>
                  <a:pt x="813" y="288"/>
                </a:cubicBezTo>
                <a:close/>
                <a:moveTo>
                  <a:pt x="814" y="286"/>
                </a:moveTo>
                <a:cubicBezTo>
                  <a:pt x="813" y="286"/>
                  <a:pt x="812" y="287"/>
                  <a:pt x="812" y="288"/>
                </a:cubicBezTo>
                <a:cubicBezTo>
                  <a:pt x="815" y="285"/>
                  <a:pt x="814" y="285"/>
                  <a:pt x="814" y="286"/>
                </a:cubicBezTo>
                <a:close/>
                <a:moveTo>
                  <a:pt x="812" y="284"/>
                </a:moveTo>
                <a:cubicBezTo>
                  <a:pt x="812" y="284"/>
                  <a:pt x="812" y="285"/>
                  <a:pt x="812" y="284"/>
                </a:cubicBezTo>
                <a:cubicBezTo>
                  <a:pt x="812" y="285"/>
                  <a:pt x="812" y="284"/>
                  <a:pt x="812" y="284"/>
                </a:cubicBezTo>
                <a:close/>
                <a:moveTo>
                  <a:pt x="805" y="298"/>
                </a:moveTo>
                <a:cubicBezTo>
                  <a:pt x="812" y="291"/>
                  <a:pt x="818" y="285"/>
                  <a:pt x="823" y="282"/>
                </a:cubicBezTo>
                <a:cubicBezTo>
                  <a:pt x="818" y="288"/>
                  <a:pt x="812" y="292"/>
                  <a:pt x="808" y="296"/>
                </a:cubicBezTo>
                <a:cubicBezTo>
                  <a:pt x="804" y="300"/>
                  <a:pt x="804" y="300"/>
                  <a:pt x="805" y="298"/>
                </a:cubicBezTo>
                <a:close/>
                <a:moveTo>
                  <a:pt x="817" y="284"/>
                </a:moveTo>
                <a:cubicBezTo>
                  <a:pt x="822" y="278"/>
                  <a:pt x="825" y="278"/>
                  <a:pt x="817" y="284"/>
                </a:cubicBezTo>
                <a:cubicBezTo>
                  <a:pt x="817" y="284"/>
                  <a:pt x="817" y="284"/>
                  <a:pt x="817" y="284"/>
                </a:cubicBezTo>
                <a:close/>
                <a:moveTo>
                  <a:pt x="830" y="295"/>
                </a:moveTo>
                <a:cubicBezTo>
                  <a:pt x="829" y="295"/>
                  <a:pt x="829" y="296"/>
                  <a:pt x="828" y="296"/>
                </a:cubicBezTo>
                <a:cubicBezTo>
                  <a:pt x="825" y="298"/>
                  <a:pt x="864" y="263"/>
                  <a:pt x="830" y="295"/>
                </a:cubicBezTo>
                <a:close/>
                <a:moveTo>
                  <a:pt x="831" y="292"/>
                </a:moveTo>
                <a:cubicBezTo>
                  <a:pt x="831" y="291"/>
                  <a:pt x="831" y="291"/>
                  <a:pt x="834" y="289"/>
                </a:cubicBezTo>
                <a:cubicBezTo>
                  <a:pt x="833" y="290"/>
                  <a:pt x="832" y="291"/>
                  <a:pt x="831" y="292"/>
                </a:cubicBezTo>
                <a:close/>
                <a:moveTo>
                  <a:pt x="847" y="298"/>
                </a:moveTo>
                <a:cubicBezTo>
                  <a:pt x="847" y="298"/>
                  <a:pt x="847" y="298"/>
                  <a:pt x="847" y="298"/>
                </a:cubicBezTo>
                <a:cubicBezTo>
                  <a:pt x="842" y="305"/>
                  <a:pt x="841" y="304"/>
                  <a:pt x="847" y="298"/>
                </a:cubicBezTo>
                <a:close/>
                <a:moveTo>
                  <a:pt x="847" y="302"/>
                </a:moveTo>
                <a:cubicBezTo>
                  <a:pt x="845" y="305"/>
                  <a:pt x="845" y="304"/>
                  <a:pt x="844" y="305"/>
                </a:cubicBezTo>
                <a:cubicBezTo>
                  <a:pt x="846" y="303"/>
                  <a:pt x="846" y="303"/>
                  <a:pt x="847" y="302"/>
                </a:cubicBezTo>
                <a:close/>
                <a:moveTo>
                  <a:pt x="844" y="298"/>
                </a:moveTo>
                <a:cubicBezTo>
                  <a:pt x="843" y="299"/>
                  <a:pt x="844" y="298"/>
                  <a:pt x="842" y="300"/>
                </a:cubicBezTo>
                <a:cubicBezTo>
                  <a:pt x="844" y="298"/>
                  <a:pt x="846" y="296"/>
                  <a:pt x="844" y="298"/>
                </a:cubicBezTo>
                <a:close/>
                <a:moveTo>
                  <a:pt x="846" y="308"/>
                </a:moveTo>
                <a:cubicBezTo>
                  <a:pt x="845" y="308"/>
                  <a:pt x="829" y="323"/>
                  <a:pt x="839" y="314"/>
                </a:cubicBezTo>
                <a:cubicBezTo>
                  <a:pt x="846" y="307"/>
                  <a:pt x="853" y="300"/>
                  <a:pt x="846" y="308"/>
                </a:cubicBezTo>
                <a:close/>
                <a:moveTo>
                  <a:pt x="844" y="311"/>
                </a:moveTo>
                <a:cubicBezTo>
                  <a:pt x="840" y="314"/>
                  <a:pt x="837" y="317"/>
                  <a:pt x="834" y="320"/>
                </a:cubicBezTo>
                <a:cubicBezTo>
                  <a:pt x="835" y="319"/>
                  <a:pt x="840" y="314"/>
                  <a:pt x="844" y="311"/>
                </a:cubicBezTo>
                <a:close/>
                <a:moveTo>
                  <a:pt x="834" y="312"/>
                </a:moveTo>
                <a:cubicBezTo>
                  <a:pt x="834" y="312"/>
                  <a:pt x="834" y="312"/>
                  <a:pt x="836" y="310"/>
                </a:cubicBezTo>
                <a:lnTo>
                  <a:pt x="834" y="312"/>
                </a:lnTo>
                <a:close/>
                <a:moveTo>
                  <a:pt x="830" y="312"/>
                </a:moveTo>
                <a:cubicBezTo>
                  <a:pt x="832" y="310"/>
                  <a:pt x="834" y="308"/>
                  <a:pt x="835" y="307"/>
                </a:cubicBezTo>
                <a:cubicBezTo>
                  <a:pt x="843" y="300"/>
                  <a:pt x="838" y="304"/>
                  <a:pt x="830" y="312"/>
                </a:cubicBezTo>
                <a:close/>
                <a:moveTo>
                  <a:pt x="831" y="320"/>
                </a:moveTo>
                <a:cubicBezTo>
                  <a:pt x="829" y="323"/>
                  <a:pt x="828" y="325"/>
                  <a:pt x="829" y="323"/>
                </a:cubicBezTo>
                <a:cubicBezTo>
                  <a:pt x="831" y="321"/>
                  <a:pt x="831" y="321"/>
                  <a:pt x="831" y="320"/>
                </a:cubicBezTo>
                <a:close/>
                <a:moveTo>
                  <a:pt x="821" y="321"/>
                </a:moveTo>
                <a:cubicBezTo>
                  <a:pt x="825" y="315"/>
                  <a:pt x="828" y="311"/>
                  <a:pt x="835" y="305"/>
                </a:cubicBezTo>
                <a:cubicBezTo>
                  <a:pt x="831" y="310"/>
                  <a:pt x="832" y="308"/>
                  <a:pt x="821" y="321"/>
                </a:cubicBezTo>
                <a:close/>
                <a:moveTo>
                  <a:pt x="824" y="314"/>
                </a:moveTo>
                <a:cubicBezTo>
                  <a:pt x="816" y="322"/>
                  <a:pt x="814" y="326"/>
                  <a:pt x="817" y="321"/>
                </a:cubicBezTo>
                <a:cubicBezTo>
                  <a:pt x="824" y="314"/>
                  <a:pt x="829" y="309"/>
                  <a:pt x="824" y="314"/>
                </a:cubicBezTo>
                <a:close/>
                <a:moveTo>
                  <a:pt x="822" y="311"/>
                </a:moveTo>
                <a:cubicBezTo>
                  <a:pt x="826" y="307"/>
                  <a:pt x="824" y="309"/>
                  <a:pt x="820" y="313"/>
                </a:cubicBezTo>
                <a:cubicBezTo>
                  <a:pt x="819" y="314"/>
                  <a:pt x="820" y="313"/>
                  <a:pt x="822" y="311"/>
                </a:cubicBezTo>
                <a:close/>
                <a:moveTo>
                  <a:pt x="825" y="311"/>
                </a:moveTo>
                <a:cubicBezTo>
                  <a:pt x="830" y="305"/>
                  <a:pt x="831" y="305"/>
                  <a:pt x="837" y="299"/>
                </a:cubicBezTo>
                <a:cubicBezTo>
                  <a:pt x="828" y="309"/>
                  <a:pt x="835" y="301"/>
                  <a:pt x="825" y="311"/>
                </a:cubicBezTo>
                <a:close/>
                <a:moveTo>
                  <a:pt x="826" y="306"/>
                </a:moveTo>
                <a:cubicBezTo>
                  <a:pt x="826" y="305"/>
                  <a:pt x="827" y="305"/>
                  <a:pt x="827" y="304"/>
                </a:cubicBezTo>
                <a:cubicBezTo>
                  <a:pt x="833" y="300"/>
                  <a:pt x="831" y="301"/>
                  <a:pt x="826" y="306"/>
                </a:cubicBezTo>
                <a:close/>
                <a:moveTo>
                  <a:pt x="831" y="301"/>
                </a:moveTo>
                <a:cubicBezTo>
                  <a:pt x="834" y="298"/>
                  <a:pt x="837" y="295"/>
                  <a:pt x="841" y="292"/>
                </a:cubicBezTo>
                <a:cubicBezTo>
                  <a:pt x="834" y="298"/>
                  <a:pt x="840" y="294"/>
                  <a:pt x="831" y="301"/>
                </a:cubicBezTo>
                <a:close/>
                <a:moveTo>
                  <a:pt x="840" y="290"/>
                </a:moveTo>
                <a:cubicBezTo>
                  <a:pt x="830" y="298"/>
                  <a:pt x="830" y="301"/>
                  <a:pt x="822" y="308"/>
                </a:cubicBezTo>
                <a:cubicBezTo>
                  <a:pt x="833" y="295"/>
                  <a:pt x="854" y="276"/>
                  <a:pt x="840" y="290"/>
                </a:cubicBezTo>
                <a:close/>
                <a:moveTo>
                  <a:pt x="836" y="291"/>
                </a:moveTo>
                <a:cubicBezTo>
                  <a:pt x="837" y="290"/>
                  <a:pt x="837" y="290"/>
                  <a:pt x="837" y="290"/>
                </a:cubicBezTo>
                <a:cubicBezTo>
                  <a:pt x="837" y="290"/>
                  <a:pt x="837" y="290"/>
                  <a:pt x="836" y="291"/>
                </a:cubicBezTo>
                <a:close/>
                <a:moveTo>
                  <a:pt x="817" y="305"/>
                </a:moveTo>
                <a:cubicBezTo>
                  <a:pt x="814" y="308"/>
                  <a:pt x="823" y="298"/>
                  <a:pt x="829" y="293"/>
                </a:cubicBezTo>
                <a:cubicBezTo>
                  <a:pt x="826" y="297"/>
                  <a:pt x="820" y="302"/>
                  <a:pt x="817" y="305"/>
                </a:cubicBezTo>
                <a:close/>
                <a:moveTo>
                  <a:pt x="816" y="304"/>
                </a:moveTo>
                <a:cubicBezTo>
                  <a:pt x="818" y="301"/>
                  <a:pt x="819" y="300"/>
                  <a:pt x="822" y="297"/>
                </a:cubicBezTo>
                <a:cubicBezTo>
                  <a:pt x="832" y="288"/>
                  <a:pt x="825" y="294"/>
                  <a:pt x="816" y="304"/>
                </a:cubicBezTo>
                <a:close/>
                <a:moveTo>
                  <a:pt x="814" y="303"/>
                </a:moveTo>
                <a:cubicBezTo>
                  <a:pt x="817" y="300"/>
                  <a:pt x="818" y="297"/>
                  <a:pt x="826" y="291"/>
                </a:cubicBezTo>
                <a:cubicBezTo>
                  <a:pt x="822" y="295"/>
                  <a:pt x="818" y="299"/>
                  <a:pt x="814" y="303"/>
                </a:cubicBezTo>
                <a:close/>
                <a:moveTo>
                  <a:pt x="819" y="293"/>
                </a:moveTo>
                <a:cubicBezTo>
                  <a:pt x="824" y="289"/>
                  <a:pt x="822" y="291"/>
                  <a:pt x="816" y="296"/>
                </a:cubicBezTo>
                <a:cubicBezTo>
                  <a:pt x="805" y="307"/>
                  <a:pt x="812" y="300"/>
                  <a:pt x="819" y="293"/>
                </a:cubicBezTo>
                <a:close/>
                <a:moveTo>
                  <a:pt x="812" y="297"/>
                </a:moveTo>
                <a:cubicBezTo>
                  <a:pt x="807" y="301"/>
                  <a:pt x="801" y="308"/>
                  <a:pt x="796" y="313"/>
                </a:cubicBezTo>
                <a:cubicBezTo>
                  <a:pt x="817" y="287"/>
                  <a:pt x="835" y="278"/>
                  <a:pt x="812" y="297"/>
                </a:cubicBezTo>
                <a:close/>
                <a:moveTo>
                  <a:pt x="815" y="304"/>
                </a:moveTo>
                <a:cubicBezTo>
                  <a:pt x="812" y="308"/>
                  <a:pt x="799" y="323"/>
                  <a:pt x="797" y="326"/>
                </a:cubicBezTo>
                <a:cubicBezTo>
                  <a:pt x="802" y="316"/>
                  <a:pt x="808" y="311"/>
                  <a:pt x="815" y="304"/>
                </a:cubicBezTo>
                <a:close/>
                <a:moveTo>
                  <a:pt x="808" y="314"/>
                </a:moveTo>
                <a:cubicBezTo>
                  <a:pt x="815" y="308"/>
                  <a:pt x="809" y="314"/>
                  <a:pt x="803" y="321"/>
                </a:cubicBezTo>
                <a:cubicBezTo>
                  <a:pt x="796" y="328"/>
                  <a:pt x="800" y="323"/>
                  <a:pt x="808" y="314"/>
                </a:cubicBezTo>
                <a:close/>
                <a:moveTo>
                  <a:pt x="814" y="310"/>
                </a:moveTo>
                <a:cubicBezTo>
                  <a:pt x="813" y="311"/>
                  <a:pt x="819" y="304"/>
                  <a:pt x="825" y="299"/>
                </a:cubicBezTo>
                <a:cubicBezTo>
                  <a:pt x="814" y="310"/>
                  <a:pt x="804" y="321"/>
                  <a:pt x="814" y="310"/>
                </a:cubicBezTo>
                <a:close/>
                <a:moveTo>
                  <a:pt x="826" y="302"/>
                </a:moveTo>
                <a:cubicBezTo>
                  <a:pt x="805" y="324"/>
                  <a:pt x="808" y="321"/>
                  <a:pt x="805" y="325"/>
                </a:cubicBezTo>
                <a:cubicBezTo>
                  <a:pt x="815" y="312"/>
                  <a:pt x="818" y="309"/>
                  <a:pt x="826" y="302"/>
                </a:cubicBezTo>
                <a:close/>
                <a:moveTo>
                  <a:pt x="817" y="315"/>
                </a:moveTo>
                <a:cubicBezTo>
                  <a:pt x="804" y="332"/>
                  <a:pt x="804" y="329"/>
                  <a:pt x="813" y="319"/>
                </a:cubicBezTo>
                <a:cubicBezTo>
                  <a:pt x="814" y="318"/>
                  <a:pt x="816" y="316"/>
                  <a:pt x="817" y="315"/>
                </a:cubicBezTo>
                <a:close/>
                <a:moveTo>
                  <a:pt x="813" y="322"/>
                </a:moveTo>
                <a:cubicBezTo>
                  <a:pt x="813" y="322"/>
                  <a:pt x="813" y="322"/>
                  <a:pt x="813" y="322"/>
                </a:cubicBezTo>
                <a:cubicBezTo>
                  <a:pt x="813" y="322"/>
                  <a:pt x="813" y="322"/>
                  <a:pt x="813" y="322"/>
                </a:cubicBezTo>
                <a:close/>
                <a:moveTo>
                  <a:pt x="818" y="318"/>
                </a:moveTo>
                <a:cubicBezTo>
                  <a:pt x="821" y="315"/>
                  <a:pt x="811" y="326"/>
                  <a:pt x="807" y="331"/>
                </a:cubicBezTo>
                <a:cubicBezTo>
                  <a:pt x="812" y="324"/>
                  <a:pt x="818" y="318"/>
                  <a:pt x="818" y="318"/>
                </a:cubicBezTo>
                <a:close/>
                <a:moveTo>
                  <a:pt x="808" y="334"/>
                </a:moveTo>
                <a:cubicBezTo>
                  <a:pt x="805" y="337"/>
                  <a:pt x="806" y="337"/>
                  <a:pt x="806" y="336"/>
                </a:cubicBezTo>
                <a:cubicBezTo>
                  <a:pt x="817" y="323"/>
                  <a:pt x="814" y="326"/>
                  <a:pt x="808" y="334"/>
                </a:cubicBezTo>
                <a:close/>
                <a:moveTo>
                  <a:pt x="825" y="317"/>
                </a:moveTo>
                <a:cubicBezTo>
                  <a:pt x="818" y="326"/>
                  <a:pt x="820" y="322"/>
                  <a:pt x="811" y="334"/>
                </a:cubicBezTo>
                <a:cubicBezTo>
                  <a:pt x="813" y="331"/>
                  <a:pt x="812" y="331"/>
                  <a:pt x="825" y="317"/>
                </a:cubicBezTo>
                <a:close/>
                <a:moveTo>
                  <a:pt x="816" y="332"/>
                </a:moveTo>
                <a:cubicBezTo>
                  <a:pt x="815" y="333"/>
                  <a:pt x="815" y="333"/>
                  <a:pt x="812" y="337"/>
                </a:cubicBezTo>
                <a:cubicBezTo>
                  <a:pt x="815" y="332"/>
                  <a:pt x="814" y="334"/>
                  <a:pt x="816" y="332"/>
                </a:cubicBezTo>
                <a:close/>
                <a:moveTo>
                  <a:pt x="818" y="329"/>
                </a:moveTo>
                <a:cubicBezTo>
                  <a:pt x="824" y="324"/>
                  <a:pt x="822" y="326"/>
                  <a:pt x="818" y="330"/>
                </a:cubicBezTo>
                <a:cubicBezTo>
                  <a:pt x="817" y="331"/>
                  <a:pt x="817" y="331"/>
                  <a:pt x="818" y="329"/>
                </a:cubicBezTo>
                <a:close/>
                <a:moveTo>
                  <a:pt x="821" y="333"/>
                </a:moveTo>
                <a:cubicBezTo>
                  <a:pt x="822" y="331"/>
                  <a:pt x="822" y="332"/>
                  <a:pt x="824" y="330"/>
                </a:cubicBezTo>
                <a:cubicBezTo>
                  <a:pt x="824" y="330"/>
                  <a:pt x="824" y="330"/>
                  <a:pt x="821" y="333"/>
                </a:cubicBezTo>
                <a:close/>
                <a:moveTo>
                  <a:pt x="824" y="333"/>
                </a:moveTo>
                <a:cubicBezTo>
                  <a:pt x="824" y="334"/>
                  <a:pt x="824" y="334"/>
                  <a:pt x="824" y="334"/>
                </a:cubicBezTo>
                <a:cubicBezTo>
                  <a:pt x="825" y="332"/>
                  <a:pt x="825" y="333"/>
                  <a:pt x="824" y="333"/>
                </a:cubicBezTo>
                <a:close/>
                <a:moveTo>
                  <a:pt x="825" y="335"/>
                </a:moveTo>
                <a:cubicBezTo>
                  <a:pt x="825" y="335"/>
                  <a:pt x="825" y="335"/>
                  <a:pt x="826" y="335"/>
                </a:cubicBezTo>
                <a:cubicBezTo>
                  <a:pt x="824" y="336"/>
                  <a:pt x="824" y="336"/>
                  <a:pt x="825" y="335"/>
                </a:cubicBezTo>
                <a:close/>
                <a:moveTo>
                  <a:pt x="818" y="328"/>
                </a:moveTo>
                <a:cubicBezTo>
                  <a:pt x="821" y="324"/>
                  <a:pt x="831" y="313"/>
                  <a:pt x="829" y="316"/>
                </a:cubicBezTo>
                <a:cubicBezTo>
                  <a:pt x="820" y="324"/>
                  <a:pt x="820" y="326"/>
                  <a:pt x="818" y="328"/>
                </a:cubicBezTo>
                <a:close/>
                <a:moveTo>
                  <a:pt x="828" y="324"/>
                </a:moveTo>
                <a:cubicBezTo>
                  <a:pt x="828" y="325"/>
                  <a:pt x="828" y="325"/>
                  <a:pt x="828" y="325"/>
                </a:cubicBezTo>
                <a:cubicBezTo>
                  <a:pt x="828" y="325"/>
                  <a:pt x="828" y="325"/>
                  <a:pt x="828" y="324"/>
                </a:cubicBezTo>
                <a:close/>
                <a:moveTo>
                  <a:pt x="827" y="327"/>
                </a:moveTo>
                <a:cubicBezTo>
                  <a:pt x="828" y="326"/>
                  <a:pt x="828" y="326"/>
                  <a:pt x="827" y="327"/>
                </a:cubicBezTo>
                <a:close/>
                <a:moveTo>
                  <a:pt x="840" y="319"/>
                </a:moveTo>
                <a:cubicBezTo>
                  <a:pt x="827" y="333"/>
                  <a:pt x="829" y="331"/>
                  <a:pt x="827" y="333"/>
                </a:cubicBezTo>
                <a:cubicBezTo>
                  <a:pt x="836" y="323"/>
                  <a:pt x="848" y="309"/>
                  <a:pt x="840" y="319"/>
                </a:cubicBezTo>
                <a:close/>
                <a:moveTo>
                  <a:pt x="850" y="310"/>
                </a:moveTo>
                <a:cubicBezTo>
                  <a:pt x="850" y="311"/>
                  <a:pt x="851" y="310"/>
                  <a:pt x="848" y="313"/>
                </a:cubicBezTo>
                <a:cubicBezTo>
                  <a:pt x="845" y="315"/>
                  <a:pt x="838" y="323"/>
                  <a:pt x="838" y="324"/>
                </a:cubicBezTo>
                <a:cubicBezTo>
                  <a:pt x="831" y="332"/>
                  <a:pt x="842" y="319"/>
                  <a:pt x="850" y="310"/>
                </a:cubicBezTo>
                <a:close/>
                <a:moveTo>
                  <a:pt x="852" y="305"/>
                </a:moveTo>
                <a:cubicBezTo>
                  <a:pt x="852" y="304"/>
                  <a:pt x="857" y="299"/>
                  <a:pt x="857" y="299"/>
                </a:cubicBezTo>
                <a:cubicBezTo>
                  <a:pt x="856" y="301"/>
                  <a:pt x="857" y="300"/>
                  <a:pt x="852" y="305"/>
                </a:cubicBezTo>
                <a:close/>
                <a:moveTo>
                  <a:pt x="857" y="306"/>
                </a:moveTo>
                <a:cubicBezTo>
                  <a:pt x="854" y="308"/>
                  <a:pt x="854" y="308"/>
                  <a:pt x="857" y="305"/>
                </a:cubicBezTo>
                <a:cubicBezTo>
                  <a:pt x="857" y="304"/>
                  <a:pt x="857" y="304"/>
                  <a:pt x="857" y="306"/>
                </a:cubicBezTo>
                <a:close/>
                <a:moveTo>
                  <a:pt x="853" y="301"/>
                </a:moveTo>
                <a:cubicBezTo>
                  <a:pt x="852" y="301"/>
                  <a:pt x="852" y="301"/>
                  <a:pt x="852" y="301"/>
                </a:cubicBezTo>
                <a:cubicBezTo>
                  <a:pt x="858" y="295"/>
                  <a:pt x="857" y="297"/>
                  <a:pt x="853" y="301"/>
                </a:cubicBezTo>
                <a:close/>
                <a:moveTo>
                  <a:pt x="852" y="302"/>
                </a:moveTo>
                <a:cubicBezTo>
                  <a:pt x="848" y="307"/>
                  <a:pt x="849" y="306"/>
                  <a:pt x="850" y="303"/>
                </a:cubicBezTo>
                <a:cubicBezTo>
                  <a:pt x="851" y="303"/>
                  <a:pt x="851" y="303"/>
                  <a:pt x="852" y="302"/>
                </a:cubicBezTo>
                <a:close/>
                <a:moveTo>
                  <a:pt x="851" y="320"/>
                </a:moveTo>
                <a:cubicBezTo>
                  <a:pt x="852" y="320"/>
                  <a:pt x="852" y="320"/>
                  <a:pt x="843" y="327"/>
                </a:cubicBezTo>
                <a:cubicBezTo>
                  <a:pt x="853" y="317"/>
                  <a:pt x="851" y="319"/>
                  <a:pt x="851" y="320"/>
                </a:cubicBezTo>
                <a:close/>
                <a:moveTo>
                  <a:pt x="848" y="321"/>
                </a:moveTo>
                <a:cubicBezTo>
                  <a:pt x="847" y="321"/>
                  <a:pt x="847" y="321"/>
                  <a:pt x="846" y="322"/>
                </a:cubicBezTo>
                <a:cubicBezTo>
                  <a:pt x="850" y="318"/>
                  <a:pt x="851" y="317"/>
                  <a:pt x="848" y="321"/>
                </a:cubicBezTo>
                <a:close/>
                <a:moveTo>
                  <a:pt x="844" y="330"/>
                </a:moveTo>
                <a:cubicBezTo>
                  <a:pt x="832" y="342"/>
                  <a:pt x="833" y="340"/>
                  <a:pt x="834" y="339"/>
                </a:cubicBezTo>
                <a:cubicBezTo>
                  <a:pt x="847" y="327"/>
                  <a:pt x="857" y="317"/>
                  <a:pt x="844" y="330"/>
                </a:cubicBezTo>
                <a:close/>
                <a:moveTo>
                  <a:pt x="851" y="330"/>
                </a:moveTo>
                <a:cubicBezTo>
                  <a:pt x="852" y="329"/>
                  <a:pt x="852" y="330"/>
                  <a:pt x="852" y="330"/>
                </a:cubicBezTo>
                <a:cubicBezTo>
                  <a:pt x="852" y="331"/>
                  <a:pt x="852" y="330"/>
                  <a:pt x="852" y="331"/>
                </a:cubicBezTo>
                <a:cubicBezTo>
                  <a:pt x="849" y="333"/>
                  <a:pt x="848" y="334"/>
                  <a:pt x="851" y="330"/>
                </a:cubicBezTo>
                <a:close/>
                <a:moveTo>
                  <a:pt x="853" y="312"/>
                </a:moveTo>
                <a:cubicBezTo>
                  <a:pt x="853" y="313"/>
                  <a:pt x="853" y="313"/>
                  <a:pt x="853" y="313"/>
                </a:cubicBezTo>
                <a:cubicBezTo>
                  <a:pt x="851" y="314"/>
                  <a:pt x="851" y="314"/>
                  <a:pt x="853" y="312"/>
                </a:cubicBezTo>
                <a:close/>
                <a:moveTo>
                  <a:pt x="852" y="311"/>
                </a:moveTo>
                <a:cubicBezTo>
                  <a:pt x="854" y="309"/>
                  <a:pt x="855" y="309"/>
                  <a:pt x="856" y="308"/>
                </a:cubicBezTo>
                <a:cubicBezTo>
                  <a:pt x="856" y="308"/>
                  <a:pt x="855" y="309"/>
                  <a:pt x="855" y="310"/>
                </a:cubicBezTo>
                <a:cubicBezTo>
                  <a:pt x="849" y="313"/>
                  <a:pt x="848" y="315"/>
                  <a:pt x="852" y="311"/>
                </a:cubicBezTo>
                <a:close/>
                <a:moveTo>
                  <a:pt x="857" y="302"/>
                </a:moveTo>
                <a:cubicBezTo>
                  <a:pt x="857" y="302"/>
                  <a:pt x="857" y="302"/>
                  <a:pt x="857" y="302"/>
                </a:cubicBezTo>
                <a:lnTo>
                  <a:pt x="857" y="302"/>
                </a:lnTo>
                <a:close/>
                <a:moveTo>
                  <a:pt x="856" y="299"/>
                </a:moveTo>
                <a:cubicBezTo>
                  <a:pt x="857" y="298"/>
                  <a:pt x="857" y="298"/>
                  <a:pt x="857" y="297"/>
                </a:cubicBezTo>
                <a:cubicBezTo>
                  <a:pt x="858" y="298"/>
                  <a:pt x="858" y="298"/>
                  <a:pt x="856" y="299"/>
                </a:cubicBezTo>
                <a:close/>
                <a:moveTo>
                  <a:pt x="856" y="290"/>
                </a:moveTo>
                <a:cubicBezTo>
                  <a:pt x="858" y="291"/>
                  <a:pt x="858" y="291"/>
                  <a:pt x="856" y="293"/>
                </a:cubicBezTo>
                <a:cubicBezTo>
                  <a:pt x="856" y="292"/>
                  <a:pt x="856" y="292"/>
                  <a:pt x="856" y="291"/>
                </a:cubicBezTo>
                <a:cubicBezTo>
                  <a:pt x="856" y="290"/>
                  <a:pt x="856" y="290"/>
                  <a:pt x="856" y="290"/>
                </a:cubicBezTo>
                <a:close/>
                <a:moveTo>
                  <a:pt x="855" y="292"/>
                </a:moveTo>
                <a:cubicBezTo>
                  <a:pt x="855" y="293"/>
                  <a:pt x="856" y="293"/>
                  <a:pt x="856" y="293"/>
                </a:cubicBezTo>
                <a:cubicBezTo>
                  <a:pt x="853" y="295"/>
                  <a:pt x="855" y="294"/>
                  <a:pt x="854" y="294"/>
                </a:cubicBezTo>
                <a:cubicBezTo>
                  <a:pt x="854" y="294"/>
                  <a:pt x="854" y="294"/>
                  <a:pt x="855" y="292"/>
                </a:cubicBezTo>
                <a:close/>
                <a:moveTo>
                  <a:pt x="850" y="297"/>
                </a:moveTo>
                <a:cubicBezTo>
                  <a:pt x="850" y="297"/>
                  <a:pt x="851" y="296"/>
                  <a:pt x="849" y="298"/>
                </a:cubicBezTo>
                <a:cubicBezTo>
                  <a:pt x="848" y="299"/>
                  <a:pt x="849" y="299"/>
                  <a:pt x="847" y="300"/>
                </a:cubicBezTo>
                <a:cubicBezTo>
                  <a:pt x="848" y="299"/>
                  <a:pt x="849" y="297"/>
                  <a:pt x="850" y="295"/>
                </a:cubicBezTo>
                <a:cubicBezTo>
                  <a:pt x="860" y="285"/>
                  <a:pt x="850" y="296"/>
                  <a:pt x="850" y="297"/>
                </a:cubicBezTo>
                <a:close/>
                <a:moveTo>
                  <a:pt x="853" y="286"/>
                </a:moveTo>
                <a:cubicBezTo>
                  <a:pt x="854" y="287"/>
                  <a:pt x="854" y="287"/>
                  <a:pt x="853" y="287"/>
                </a:cubicBezTo>
                <a:lnTo>
                  <a:pt x="853" y="286"/>
                </a:lnTo>
                <a:close/>
                <a:moveTo>
                  <a:pt x="852" y="288"/>
                </a:moveTo>
                <a:cubicBezTo>
                  <a:pt x="853" y="288"/>
                  <a:pt x="853" y="288"/>
                  <a:pt x="853" y="288"/>
                </a:cubicBezTo>
                <a:cubicBezTo>
                  <a:pt x="851" y="289"/>
                  <a:pt x="851" y="289"/>
                  <a:pt x="852" y="288"/>
                </a:cubicBezTo>
                <a:close/>
                <a:moveTo>
                  <a:pt x="852" y="285"/>
                </a:moveTo>
                <a:cubicBezTo>
                  <a:pt x="851" y="285"/>
                  <a:pt x="851" y="285"/>
                  <a:pt x="851" y="285"/>
                </a:cubicBezTo>
                <a:lnTo>
                  <a:pt x="852" y="285"/>
                </a:lnTo>
                <a:close/>
                <a:moveTo>
                  <a:pt x="850" y="285"/>
                </a:moveTo>
                <a:cubicBezTo>
                  <a:pt x="850" y="285"/>
                  <a:pt x="850" y="285"/>
                  <a:pt x="849" y="286"/>
                </a:cubicBezTo>
                <a:cubicBezTo>
                  <a:pt x="850" y="286"/>
                  <a:pt x="850" y="286"/>
                  <a:pt x="850" y="285"/>
                </a:cubicBezTo>
                <a:close/>
                <a:moveTo>
                  <a:pt x="849" y="284"/>
                </a:moveTo>
                <a:cubicBezTo>
                  <a:pt x="849" y="284"/>
                  <a:pt x="849" y="284"/>
                  <a:pt x="847" y="285"/>
                </a:cubicBezTo>
                <a:cubicBezTo>
                  <a:pt x="848" y="285"/>
                  <a:pt x="848" y="285"/>
                  <a:pt x="849" y="284"/>
                </a:cubicBezTo>
                <a:close/>
                <a:moveTo>
                  <a:pt x="848" y="281"/>
                </a:moveTo>
                <a:cubicBezTo>
                  <a:pt x="847" y="281"/>
                  <a:pt x="847" y="281"/>
                  <a:pt x="846" y="281"/>
                </a:cubicBezTo>
                <a:cubicBezTo>
                  <a:pt x="847" y="280"/>
                  <a:pt x="847" y="280"/>
                  <a:pt x="848" y="281"/>
                </a:cubicBezTo>
                <a:close/>
                <a:moveTo>
                  <a:pt x="847" y="283"/>
                </a:moveTo>
                <a:cubicBezTo>
                  <a:pt x="847" y="283"/>
                  <a:pt x="846" y="283"/>
                  <a:pt x="846" y="284"/>
                </a:cubicBezTo>
                <a:cubicBezTo>
                  <a:pt x="846" y="283"/>
                  <a:pt x="846" y="283"/>
                  <a:pt x="847" y="283"/>
                </a:cubicBezTo>
                <a:close/>
                <a:moveTo>
                  <a:pt x="845" y="295"/>
                </a:moveTo>
                <a:cubicBezTo>
                  <a:pt x="838" y="301"/>
                  <a:pt x="845" y="294"/>
                  <a:pt x="830" y="308"/>
                </a:cubicBezTo>
                <a:cubicBezTo>
                  <a:pt x="833" y="305"/>
                  <a:pt x="838" y="300"/>
                  <a:pt x="846" y="292"/>
                </a:cubicBezTo>
                <a:cubicBezTo>
                  <a:pt x="849" y="290"/>
                  <a:pt x="857" y="279"/>
                  <a:pt x="845" y="295"/>
                </a:cubicBezTo>
                <a:close/>
                <a:moveTo>
                  <a:pt x="843" y="277"/>
                </a:moveTo>
                <a:cubicBezTo>
                  <a:pt x="844" y="278"/>
                  <a:pt x="845" y="279"/>
                  <a:pt x="846" y="279"/>
                </a:cubicBezTo>
                <a:cubicBezTo>
                  <a:pt x="845" y="280"/>
                  <a:pt x="845" y="280"/>
                  <a:pt x="843" y="279"/>
                </a:cubicBezTo>
                <a:cubicBezTo>
                  <a:pt x="843" y="278"/>
                  <a:pt x="843" y="278"/>
                  <a:pt x="842" y="278"/>
                </a:cubicBezTo>
                <a:lnTo>
                  <a:pt x="843" y="277"/>
                </a:lnTo>
                <a:close/>
                <a:moveTo>
                  <a:pt x="844" y="280"/>
                </a:moveTo>
                <a:cubicBezTo>
                  <a:pt x="840" y="282"/>
                  <a:pt x="838" y="284"/>
                  <a:pt x="835" y="287"/>
                </a:cubicBezTo>
                <a:cubicBezTo>
                  <a:pt x="840" y="281"/>
                  <a:pt x="839" y="282"/>
                  <a:pt x="843" y="281"/>
                </a:cubicBezTo>
                <a:cubicBezTo>
                  <a:pt x="843" y="280"/>
                  <a:pt x="843" y="280"/>
                  <a:pt x="842" y="280"/>
                </a:cubicBezTo>
                <a:cubicBezTo>
                  <a:pt x="842" y="280"/>
                  <a:pt x="842" y="280"/>
                  <a:pt x="842" y="280"/>
                </a:cubicBezTo>
                <a:cubicBezTo>
                  <a:pt x="842" y="279"/>
                  <a:pt x="842" y="279"/>
                  <a:pt x="844" y="280"/>
                </a:cubicBezTo>
                <a:close/>
                <a:moveTo>
                  <a:pt x="836" y="282"/>
                </a:moveTo>
                <a:cubicBezTo>
                  <a:pt x="834" y="283"/>
                  <a:pt x="833" y="284"/>
                  <a:pt x="837" y="280"/>
                </a:cubicBezTo>
                <a:cubicBezTo>
                  <a:pt x="841" y="278"/>
                  <a:pt x="839" y="279"/>
                  <a:pt x="836" y="282"/>
                </a:cubicBezTo>
                <a:close/>
                <a:moveTo>
                  <a:pt x="838" y="278"/>
                </a:moveTo>
                <a:cubicBezTo>
                  <a:pt x="838" y="278"/>
                  <a:pt x="838" y="278"/>
                  <a:pt x="838" y="278"/>
                </a:cubicBezTo>
                <a:cubicBezTo>
                  <a:pt x="837" y="279"/>
                  <a:pt x="838" y="279"/>
                  <a:pt x="838" y="278"/>
                </a:cubicBezTo>
                <a:close/>
                <a:moveTo>
                  <a:pt x="836" y="275"/>
                </a:moveTo>
                <a:cubicBezTo>
                  <a:pt x="839" y="275"/>
                  <a:pt x="840" y="276"/>
                  <a:pt x="841" y="276"/>
                </a:cubicBezTo>
                <a:cubicBezTo>
                  <a:pt x="839" y="277"/>
                  <a:pt x="840" y="277"/>
                  <a:pt x="839" y="277"/>
                </a:cubicBezTo>
                <a:cubicBezTo>
                  <a:pt x="835" y="275"/>
                  <a:pt x="836" y="276"/>
                  <a:pt x="836" y="275"/>
                </a:cubicBezTo>
                <a:close/>
                <a:moveTo>
                  <a:pt x="837" y="277"/>
                </a:moveTo>
                <a:cubicBezTo>
                  <a:pt x="837" y="277"/>
                  <a:pt x="837" y="277"/>
                  <a:pt x="837" y="277"/>
                </a:cubicBezTo>
                <a:cubicBezTo>
                  <a:pt x="837" y="277"/>
                  <a:pt x="837" y="277"/>
                  <a:pt x="837" y="277"/>
                </a:cubicBezTo>
                <a:close/>
                <a:moveTo>
                  <a:pt x="837" y="278"/>
                </a:moveTo>
                <a:cubicBezTo>
                  <a:pt x="836" y="279"/>
                  <a:pt x="836" y="279"/>
                  <a:pt x="835" y="280"/>
                </a:cubicBezTo>
                <a:cubicBezTo>
                  <a:pt x="834" y="281"/>
                  <a:pt x="834" y="281"/>
                  <a:pt x="835" y="280"/>
                </a:cubicBezTo>
                <a:cubicBezTo>
                  <a:pt x="835" y="279"/>
                  <a:pt x="835" y="279"/>
                  <a:pt x="837" y="278"/>
                </a:cubicBezTo>
                <a:close/>
                <a:moveTo>
                  <a:pt x="835" y="278"/>
                </a:moveTo>
                <a:cubicBezTo>
                  <a:pt x="833" y="279"/>
                  <a:pt x="834" y="279"/>
                  <a:pt x="835" y="277"/>
                </a:cubicBezTo>
                <a:cubicBezTo>
                  <a:pt x="835" y="278"/>
                  <a:pt x="835" y="278"/>
                  <a:pt x="835" y="278"/>
                </a:cubicBezTo>
                <a:close/>
                <a:moveTo>
                  <a:pt x="835" y="274"/>
                </a:moveTo>
                <a:cubicBezTo>
                  <a:pt x="834" y="275"/>
                  <a:pt x="835" y="275"/>
                  <a:pt x="833" y="274"/>
                </a:cubicBezTo>
                <a:cubicBezTo>
                  <a:pt x="834" y="274"/>
                  <a:pt x="833" y="274"/>
                  <a:pt x="835" y="274"/>
                </a:cubicBezTo>
                <a:close/>
                <a:moveTo>
                  <a:pt x="833" y="275"/>
                </a:moveTo>
                <a:cubicBezTo>
                  <a:pt x="832" y="276"/>
                  <a:pt x="832" y="276"/>
                  <a:pt x="832" y="276"/>
                </a:cubicBezTo>
                <a:cubicBezTo>
                  <a:pt x="832" y="275"/>
                  <a:pt x="832" y="275"/>
                  <a:pt x="833" y="275"/>
                </a:cubicBezTo>
                <a:close/>
                <a:moveTo>
                  <a:pt x="832" y="287"/>
                </a:moveTo>
                <a:cubicBezTo>
                  <a:pt x="843" y="277"/>
                  <a:pt x="829" y="289"/>
                  <a:pt x="827" y="291"/>
                </a:cubicBezTo>
                <a:cubicBezTo>
                  <a:pt x="827" y="291"/>
                  <a:pt x="828" y="290"/>
                  <a:pt x="827" y="290"/>
                </a:cubicBezTo>
                <a:cubicBezTo>
                  <a:pt x="828" y="288"/>
                  <a:pt x="830" y="288"/>
                  <a:pt x="831" y="287"/>
                </a:cubicBezTo>
                <a:lnTo>
                  <a:pt x="832" y="287"/>
                </a:lnTo>
                <a:close/>
                <a:moveTo>
                  <a:pt x="831" y="282"/>
                </a:moveTo>
                <a:cubicBezTo>
                  <a:pt x="828" y="284"/>
                  <a:pt x="827" y="286"/>
                  <a:pt x="824" y="288"/>
                </a:cubicBezTo>
                <a:cubicBezTo>
                  <a:pt x="827" y="286"/>
                  <a:pt x="833" y="281"/>
                  <a:pt x="831" y="282"/>
                </a:cubicBezTo>
                <a:close/>
                <a:moveTo>
                  <a:pt x="826" y="284"/>
                </a:moveTo>
                <a:cubicBezTo>
                  <a:pt x="826" y="283"/>
                  <a:pt x="828" y="281"/>
                  <a:pt x="828" y="281"/>
                </a:cubicBezTo>
                <a:cubicBezTo>
                  <a:pt x="827" y="282"/>
                  <a:pt x="828" y="282"/>
                  <a:pt x="826" y="284"/>
                </a:cubicBezTo>
                <a:close/>
                <a:moveTo>
                  <a:pt x="827" y="275"/>
                </a:moveTo>
                <a:cubicBezTo>
                  <a:pt x="826" y="276"/>
                  <a:pt x="826" y="276"/>
                  <a:pt x="825" y="276"/>
                </a:cubicBezTo>
                <a:cubicBezTo>
                  <a:pt x="826" y="275"/>
                  <a:pt x="827" y="275"/>
                  <a:pt x="827" y="275"/>
                </a:cubicBezTo>
                <a:close/>
                <a:moveTo>
                  <a:pt x="828" y="278"/>
                </a:moveTo>
                <a:cubicBezTo>
                  <a:pt x="826" y="281"/>
                  <a:pt x="827" y="280"/>
                  <a:pt x="824" y="283"/>
                </a:cubicBezTo>
                <a:cubicBezTo>
                  <a:pt x="825" y="281"/>
                  <a:pt x="825" y="281"/>
                  <a:pt x="825" y="281"/>
                </a:cubicBezTo>
                <a:cubicBezTo>
                  <a:pt x="825" y="281"/>
                  <a:pt x="825" y="281"/>
                  <a:pt x="825" y="281"/>
                </a:cubicBezTo>
                <a:cubicBezTo>
                  <a:pt x="822" y="282"/>
                  <a:pt x="822" y="282"/>
                  <a:pt x="822" y="282"/>
                </a:cubicBezTo>
                <a:cubicBezTo>
                  <a:pt x="824" y="281"/>
                  <a:pt x="827" y="279"/>
                  <a:pt x="828" y="278"/>
                </a:cubicBezTo>
                <a:close/>
                <a:moveTo>
                  <a:pt x="824" y="277"/>
                </a:moveTo>
                <a:cubicBezTo>
                  <a:pt x="824" y="277"/>
                  <a:pt x="824" y="277"/>
                  <a:pt x="824" y="277"/>
                </a:cubicBezTo>
                <a:cubicBezTo>
                  <a:pt x="823" y="277"/>
                  <a:pt x="823" y="278"/>
                  <a:pt x="824" y="277"/>
                </a:cubicBezTo>
                <a:close/>
                <a:moveTo>
                  <a:pt x="823" y="274"/>
                </a:moveTo>
                <a:cubicBezTo>
                  <a:pt x="822" y="275"/>
                  <a:pt x="822" y="275"/>
                  <a:pt x="821" y="275"/>
                </a:cubicBezTo>
                <a:cubicBezTo>
                  <a:pt x="821" y="275"/>
                  <a:pt x="823" y="274"/>
                  <a:pt x="823" y="274"/>
                </a:cubicBezTo>
                <a:close/>
                <a:moveTo>
                  <a:pt x="815" y="282"/>
                </a:moveTo>
                <a:cubicBezTo>
                  <a:pt x="815" y="281"/>
                  <a:pt x="814" y="282"/>
                  <a:pt x="816" y="280"/>
                </a:cubicBezTo>
                <a:cubicBezTo>
                  <a:pt x="827" y="271"/>
                  <a:pt x="815" y="282"/>
                  <a:pt x="815" y="282"/>
                </a:cubicBezTo>
                <a:close/>
                <a:moveTo>
                  <a:pt x="814" y="276"/>
                </a:moveTo>
                <a:cubicBezTo>
                  <a:pt x="813" y="276"/>
                  <a:pt x="812" y="278"/>
                  <a:pt x="811" y="278"/>
                </a:cubicBezTo>
                <a:cubicBezTo>
                  <a:pt x="813" y="276"/>
                  <a:pt x="813" y="276"/>
                  <a:pt x="814" y="276"/>
                </a:cubicBezTo>
                <a:close/>
                <a:moveTo>
                  <a:pt x="813" y="278"/>
                </a:moveTo>
                <a:cubicBezTo>
                  <a:pt x="814" y="277"/>
                  <a:pt x="815" y="277"/>
                  <a:pt x="817" y="275"/>
                </a:cubicBezTo>
                <a:cubicBezTo>
                  <a:pt x="805" y="286"/>
                  <a:pt x="808" y="284"/>
                  <a:pt x="803" y="287"/>
                </a:cubicBezTo>
                <a:cubicBezTo>
                  <a:pt x="812" y="279"/>
                  <a:pt x="814" y="279"/>
                  <a:pt x="813" y="278"/>
                </a:cubicBezTo>
                <a:close/>
                <a:moveTo>
                  <a:pt x="805" y="283"/>
                </a:moveTo>
                <a:cubicBezTo>
                  <a:pt x="808" y="280"/>
                  <a:pt x="809" y="279"/>
                  <a:pt x="805" y="283"/>
                </a:cubicBezTo>
                <a:close/>
                <a:moveTo>
                  <a:pt x="803" y="279"/>
                </a:moveTo>
                <a:cubicBezTo>
                  <a:pt x="806" y="277"/>
                  <a:pt x="805" y="278"/>
                  <a:pt x="803" y="279"/>
                </a:cubicBezTo>
                <a:cubicBezTo>
                  <a:pt x="802" y="280"/>
                  <a:pt x="802" y="280"/>
                  <a:pt x="803" y="279"/>
                </a:cubicBezTo>
                <a:close/>
                <a:moveTo>
                  <a:pt x="802" y="281"/>
                </a:moveTo>
                <a:cubicBezTo>
                  <a:pt x="801" y="283"/>
                  <a:pt x="801" y="283"/>
                  <a:pt x="801" y="283"/>
                </a:cubicBezTo>
                <a:cubicBezTo>
                  <a:pt x="801" y="282"/>
                  <a:pt x="801" y="283"/>
                  <a:pt x="802" y="281"/>
                </a:cubicBezTo>
                <a:close/>
                <a:moveTo>
                  <a:pt x="803" y="282"/>
                </a:moveTo>
                <a:cubicBezTo>
                  <a:pt x="803" y="283"/>
                  <a:pt x="804" y="282"/>
                  <a:pt x="800" y="285"/>
                </a:cubicBezTo>
                <a:cubicBezTo>
                  <a:pt x="801" y="284"/>
                  <a:pt x="801" y="284"/>
                  <a:pt x="803" y="282"/>
                </a:cubicBezTo>
                <a:close/>
                <a:moveTo>
                  <a:pt x="798" y="283"/>
                </a:moveTo>
                <a:cubicBezTo>
                  <a:pt x="798" y="283"/>
                  <a:pt x="798" y="283"/>
                  <a:pt x="798" y="283"/>
                </a:cubicBezTo>
                <a:cubicBezTo>
                  <a:pt x="800" y="281"/>
                  <a:pt x="800" y="281"/>
                  <a:pt x="798" y="283"/>
                </a:cubicBezTo>
                <a:close/>
                <a:moveTo>
                  <a:pt x="797" y="287"/>
                </a:moveTo>
                <a:cubicBezTo>
                  <a:pt x="797" y="288"/>
                  <a:pt x="798" y="287"/>
                  <a:pt x="794" y="291"/>
                </a:cubicBezTo>
                <a:cubicBezTo>
                  <a:pt x="796" y="288"/>
                  <a:pt x="795" y="290"/>
                  <a:pt x="797" y="287"/>
                </a:cubicBezTo>
                <a:close/>
                <a:moveTo>
                  <a:pt x="794" y="295"/>
                </a:moveTo>
                <a:cubicBezTo>
                  <a:pt x="794" y="295"/>
                  <a:pt x="794" y="295"/>
                  <a:pt x="794" y="295"/>
                </a:cubicBezTo>
                <a:cubicBezTo>
                  <a:pt x="793" y="296"/>
                  <a:pt x="793" y="296"/>
                  <a:pt x="794" y="295"/>
                </a:cubicBezTo>
                <a:close/>
                <a:moveTo>
                  <a:pt x="791" y="303"/>
                </a:moveTo>
                <a:cubicBezTo>
                  <a:pt x="792" y="300"/>
                  <a:pt x="791" y="302"/>
                  <a:pt x="797" y="295"/>
                </a:cubicBezTo>
                <a:cubicBezTo>
                  <a:pt x="791" y="302"/>
                  <a:pt x="784" y="314"/>
                  <a:pt x="791" y="303"/>
                </a:cubicBezTo>
                <a:close/>
                <a:moveTo>
                  <a:pt x="790" y="308"/>
                </a:moveTo>
                <a:cubicBezTo>
                  <a:pt x="788" y="310"/>
                  <a:pt x="788" y="310"/>
                  <a:pt x="789" y="308"/>
                </a:cubicBezTo>
                <a:cubicBezTo>
                  <a:pt x="789" y="308"/>
                  <a:pt x="789" y="308"/>
                  <a:pt x="790" y="308"/>
                </a:cubicBezTo>
                <a:close/>
                <a:moveTo>
                  <a:pt x="786" y="309"/>
                </a:moveTo>
                <a:cubicBezTo>
                  <a:pt x="785" y="309"/>
                  <a:pt x="785" y="309"/>
                  <a:pt x="785" y="309"/>
                </a:cubicBezTo>
                <a:cubicBezTo>
                  <a:pt x="789" y="303"/>
                  <a:pt x="791" y="300"/>
                  <a:pt x="786" y="309"/>
                </a:cubicBezTo>
                <a:close/>
                <a:moveTo>
                  <a:pt x="785" y="312"/>
                </a:moveTo>
                <a:cubicBezTo>
                  <a:pt x="787" y="309"/>
                  <a:pt x="786" y="310"/>
                  <a:pt x="787" y="309"/>
                </a:cubicBezTo>
                <a:cubicBezTo>
                  <a:pt x="786" y="310"/>
                  <a:pt x="786" y="311"/>
                  <a:pt x="785" y="312"/>
                </a:cubicBezTo>
                <a:close/>
                <a:moveTo>
                  <a:pt x="786" y="315"/>
                </a:moveTo>
                <a:cubicBezTo>
                  <a:pt x="791" y="305"/>
                  <a:pt x="783" y="317"/>
                  <a:pt x="797" y="305"/>
                </a:cubicBezTo>
                <a:cubicBezTo>
                  <a:pt x="788" y="314"/>
                  <a:pt x="790" y="313"/>
                  <a:pt x="789" y="313"/>
                </a:cubicBezTo>
                <a:cubicBezTo>
                  <a:pt x="789" y="312"/>
                  <a:pt x="787" y="314"/>
                  <a:pt x="786" y="315"/>
                </a:cubicBezTo>
                <a:close/>
                <a:moveTo>
                  <a:pt x="788" y="318"/>
                </a:moveTo>
                <a:cubicBezTo>
                  <a:pt x="801" y="303"/>
                  <a:pt x="810" y="294"/>
                  <a:pt x="796" y="309"/>
                </a:cubicBezTo>
                <a:cubicBezTo>
                  <a:pt x="789" y="317"/>
                  <a:pt x="790" y="318"/>
                  <a:pt x="789" y="319"/>
                </a:cubicBezTo>
                <a:cubicBezTo>
                  <a:pt x="786" y="320"/>
                  <a:pt x="784" y="323"/>
                  <a:pt x="788" y="318"/>
                </a:cubicBezTo>
                <a:close/>
                <a:moveTo>
                  <a:pt x="789" y="323"/>
                </a:moveTo>
                <a:cubicBezTo>
                  <a:pt x="787" y="324"/>
                  <a:pt x="788" y="324"/>
                  <a:pt x="790" y="320"/>
                </a:cubicBezTo>
                <a:cubicBezTo>
                  <a:pt x="794" y="316"/>
                  <a:pt x="787" y="322"/>
                  <a:pt x="806" y="304"/>
                </a:cubicBezTo>
                <a:cubicBezTo>
                  <a:pt x="794" y="316"/>
                  <a:pt x="794" y="318"/>
                  <a:pt x="789" y="323"/>
                </a:cubicBezTo>
                <a:close/>
                <a:moveTo>
                  <a:pt x="791" y="327"/>
                </a:moveTo>
                <a:cubicBezTo>
                  <a:pt x="790" y="330"/>
                  <a:pt x="789" y="332"/>
                  <a:pt x="790" y="329"/>
                </a:cubicBezTo>
                <a:cubicBezTo>
                  <a:pt x="791" y="328"/>
                  <a:pt x="791" y="328"/>
                  <a:pt x="791" y="327"/>
                </a:cubicBezTo>
                <a:close/>
                <a:moveTo>
                  <a:pt x="789" y="334"/>
                </a:moveTo>
                <a:cubicBezTo>
                  <a:pt x="790" y="333"/>
                  <a:pt x="792" y="331"/>
                  <a:pt x="791" y="331"/>
                </a:cubicBezTo>
                <a:cubicBezTo>
                  <a:pt x="791" y="330"/>
                  <a:pt x="791" y="332"/>
                  <a:pt x="793" y="327"/>
                </a:cubicBezTo>
                <a:cubicBezTo>
                  <a:pt x="793" y="327"/>
                  <a:pt x="797" y="323"/>
                  <a:pt x="798" y="322"/>
                </a:cubicBezTo>
                <a:cubicBezTo>
                  <a:pt x="796" y="325"/>
                  <a:pt x="794" y="328"/>
                  <a:pt x="794" y="329"/>
                </a:cubicBezTo>
                <a:cubicBezTo>
                  <a:pt x="790" y="334"/>
                  <a:pt x="788" y="336"/>
                  <a:pt x="789" y="334"/>
                </a:cubicBezTo>
                <a:close/>
                <a:moveTo>
                  <a:pt x="795" y="334"/>
                </a:moveTo>
                <a:cubicBezTo>
                  <a:pt x="786" y="343"/>
                  <a:pt x="792" y="335"/>
                  <a:pt x="797" y="328"/>
                </a:cubicBezTo>
                <a:cubicBezTo>
                  <a:pt x="801" y="325"/>
                  <a:pt x="799" y="326"/>
                  <a:pt x="795" y="334"/>
                </a:cubicBezTo>
                <a:close/>
                <a:moveTo>
                  <a:pt x="804" y="322"/>
                </a:moveTo>
                <a:cubicBezTo>
                  <a:pt x="809" y="317"/>
                  <a:pt x="807" y="319"/>
                  <a:pt x="802" y="325"/>
                </a:cubicBezTo>
                <a:cubicBezTo>
                  <a:pt x="795" y="335"/>
                  <a:pt x="797" y="330"/>
                  <a:pt x="804" y="322"/>
                </a:cubicBezTo>
                <a:close/>
                <a:moveTo>
                  <a:pt x="798" y="337"/>
                </a:moveTo>
                <a:cubicBezTo>
                  <a:pt x="797" y="337"/>
                  <a:pt x="798" y="335"/>
                  <a:pt x="800" y="333"/>
                </a:cubicBezTo>
                <a:cubicBezTo>
                  <a:pt x="819" y="308"/>
                  <a:pt x="794" y="344"/>
                  <a:pt x="798" y="337"/>
                </a:cubicBezTo>
                <a:close/>
                <a:moveTo>
                  <a:pt x="799" y="343"/>
                </a:moveTo>
                <a:cubicBezTo>
                  <a:pt x="793" y="349"/>
                  <a:pt x="800" y="339"/>
                  <a:pt x="804" y="334"/>
                </a:cubicBezTo>
                <a:cubicBezTo>
                  <a:pt x="804" y="333"/>
                  <a:pt x="804" y="333"/>
                  <a:pt x="804" y="333"/>
                </a:cubicBezTo>
                <a:cubicBezTo>
                  <a:pt x="803" y="333"/>
                  <a:pt x="803" y="333"/>
                  <a:pt x="803" y="333"/>
                </a:cubicBezTo>
                <a:cubicBezTo>
                  <a:pt x="804" y="332"/>
                  <a:pt x="804" y="333"/>
                  <a:pt x="804" y="333"/>
                </a:cubicBezTo>
                <a:cubicBezTo>
                  <a:pt x="813" y="323"/>
                  <a:pt x="798" y="339"/>
                  <a:pt x="799" y="343"/>
                </a:cubicBezTo>
                <a:close/>
                <a:moveTo>
                  <a:pt x="803" y="345"/>
                </a:moveTo>
                <a:cubicBezTo>
                  <a:pt x="804" y="343"/>
                  <a:pt x="805" y="342"/>
                  <a:pt x="807" y="339"/>
                </a:cubicBezTo>
                <a:cubicBezTo>
                  <a:pt x="808" y="339"/>
                  <a:pt x="808" y="339"/>
                  <a:pt x="808" y="339"/>
                </a:cubicBezTo>
                <a:cubicBezTo>
                  <a:pt x="805" y="343"/>
                  <a:pt x="806" y="342"/>
                  <a:pt x="803" y="345"/>
                </a:cubicBezTo>
                <a:close/>
                <a:moveTo>
                  <a:pt x="804" y="349"/>
                </a:moveTo>
                <a:cubicBezTo>
                  <a:pt x="806" y="346"/>
                  <a:pt x="805" y="348"/>
                  <a:pt x="810" y="341"/>
                </a:cubicBezTo>
                <a:cubicBezTo>
                  <a:pt x="810" y="341"/>
                  <a:pt x="811" y="342"/>
                  <a:pt x="811" y="341"/>
                </a:cubicBezTo>
                <a:cubicBezTo>
                  <a:pt x="812" y="340"/>
                  <a:pt x="809" y="345"/>
                  <a:pt x="804" y="349"/>
                </a:cubicBezTo>
                <a:close/>
                <a:moveTo>
                  <a:pt x="809" y="348"/>
                </a:moveTo>
                <a:cubicBezTo>
                  <a:pt x="810" y="346"/>
                  <a:pt x="810" y="346"/>
                  <a:pt x="812" y="344"/>
                </a:cubicBezTo>
                <a:cubicBezTo>
                  <a:pt x="810" y="347"/>
                  <a:pt x="810" y="347"/>
                  <a:pt x="809" y="348"/>
                </a:cubicBezTo>
                <a:close/>
                <a:moveTo>
                  <a:pt x="810" y="351"/>
                </a:moveTo>
                <a:cubicBezTo>
                  <a:pt x="811" y="350"/>
                  <a:pt x="812" y="347"/>
                  <a:pt x="812" y="347"/>
                </a:cubicBezTo>
                <a:cubicBezTo>
                  <a:pt x="813" y="346"/>
                  <a:pt x="812" y="347"/>
                  <a:pt x="813" y="347"/>
                </a:cubicBezTo>
                <a:cubicBezTo>
                  <a:pt x="813" y="347"/>
                  <a:pt x="814" y="347"/>
                  <a:pt x="816" y="345"/>
                </a:cubicBezTo>
                <a:cubicBezTo>
                  <a:pt x="814" y="347"/>
                  <a:pt x="812" y="349"/>
                  <a:pt x="810" y="351"/>
                </a:cubicBezTo>
                <a:close/>
                <a:moveTo>
                  <a:pt x="828" y="351"/>
                </a:moveTo>
                <a:cubicBezTo>
                  <a:pt x="822" y="356"/>
                  <a:pt x="827" y="351"/>
                  <a:pt x="828" y="351"/>
                </a:cubicBezTo>
                <a:cubicBezTo>
                  <a:pt x="832" y="348"/>
                  <a:pt x="832" y="348"/>
                  <a:pt x="828" y="351"/>
                </a:cubicBezTo>
                <a:close/>
                <a:moveTo>
                  <a:pt x="830" y="337"/>
                </a:moveTo>
                <a:cubicBezTo>
                  <a:pt x="827" y="339"/>
                  <a:pt x="824" y="342"/>
                  <a:pt x="821" y="345"/>
                </a:cubicBezTo>
                <a:cubicBezTo>
                  <a:pt x="821" y="345"/>
                  <a:pt x="821" y="346"/>
                  <a:pt x="822" y="345"/>
                </a:cubicBezTo>
                <a:cubicBezTo>
                  <a:pt x="825" y="343"/>
                  <a:pt x="825" y="342"/>
                  <a:pt x="824" y="344"/>
                </a:cubicBezTo>
                <a:cubicBezTo>
                  <a:pt x="819" y="346"/>
                  <a:pt x="813" y="355"/>
                  <a:pt x="818" y="348"/>
                </a:cubicBezTo>
                <a:cubicBezTo>
                  <a:pt x="823" y="342"/>
                  <a:pt x="812" y="352"/>
                  <a:pt x="835" y="331"/>
                </a:cubicBezTo>
                <a:cubicBezTo>
                  <a:pt x="841" y="325"/>
                  <a:pt x="836" y="330"/>
                  <a:pt x="830" y="337"/>
                </a:cubicBezTo>
                <a:close/>
                <a:moveTo>
                  <a:pt x="831" y="353"/>
                </a:moveTo>
                <a:cubicBezTo>
                  <a:pt x="832" y="351"/>
                  <a:pt x="833" y="352"/>
                  <a:pt x="839" y="346"/>
                </a:cubicBezTo>
                <a:cubicBezTo>
                  <a:pt x="839" y="346"/>
                  <a:pt x="840" y="346"/>
                  <a:pt x="840" y="347"/>
                </a:cubicBezTo>
                <a:cubicBezTo>
                  <a:pt x="838" y="349"/>
                  <a:pt x="834" y="352"/>
                  <a:pt x="831" y="353"/>
                </a:cubicBezTo>
                <a:close/>
                <a:moveTo>
                  <a:pt x="840" y="345"/>
                </a:moveTo>
                <a:cubicBezTo>
                  <a:pt x="839" y="345"/>
                  <a:pt x="838" y="345"/>
                  <a:pt x="838" y="346"/>
                </a:cubicBezTo>
                <a:cubicBezTo>
                  <a:pt x="841" y="343"/>
                  <a:pt x="841" y="344"/>
                  <a:pt x="840" y="345"/>
                </a:cubicBezTo>
                <a:close/>
                <a:moveTo>
                  <a:pt x="844" y="337"/>
                </a:moveTo>
                <a:cubicBezTo>
                  <a:pt x="841" y="340"/>
                  <a:pt x="840" y="340"/>
                  <a:pt x="841" y="341"/>
                </a:cubicBezTo>
                <a:cubicBezTo>
                  <a:pt x="841" y="341"/>
                  <a:pt x="841" y="341"/>
                  <a:pt x="840" y="342"/>
                </a:cubicBezTo>
                <a:cubicBezTo>
                  <a:pt x="840" y="341"/>
                  <a:pt x="840" y="341"/>
                  <a:pt x="840" y="341"/>
                </a:cubicBezTo>
                <a:cubicBezTo>
                  <a:pt x="824" y="356"/>
                  <a:pt x="848" y="333"/>
                  <a:pt x="844" y="337"/>
                </a:cubicBezTo>
                <a:close/>
                <a:moveTo>
                  <a:pt x="855" y="333"/>
                </a:moveTo>
                <a:cubicBezTo>
                  <a:pt x="855" y="333"/>
                  <a:pt x="855" y="333"/>
                  <a:pt x="855" y="333"/>
                </a:cubicBezTo>
                <a:cubicBezTo>
                  <a:pt x="851" y="336"/>
                  <a:pt x="853" y="335"/>
                  <a:pt x="850" y="338"/>
                </a:cubicBezTo>
                <a:cubicBezTo>
                  <a:pt x="842" y="343"/>
                  <a:pt x="844" y="342"/>
                  <a:pt x="850" y="336"/>
                </a:cubicBezTo>
                <a:cubicBezTo>
                  <a:pt x="861" y="328"/>
                  <a:pt x="858" y="331"/>
                  <a:pt x="859" y="327"/>
                </a:cubicBezTo>
                <a:cubicBezTo>
                  <a:pt x="859" y="331"/>
                  <a:pt x="859" y="328"/>
                  <a:pt x="855" y="333"/>
                </a:cubicBezTo>
                <a:close/>
                <a:moveTo>
                  <a:pt x="859" y="319"/>
                </a:moveTo>
                <a:cubicBezTo>
                  <a:pt x="860" y="320"/>
                  <a:pt x="860" y="317"/>
                  <a:pt x="860" y="320"/>
                </a:cubicBezTo>
                <a:cubicBezTo>
                  <a:pt x="858" y="322"/>
                  <a:pt x="858" y="323"/>
                  <a:pt x="859" y="319"/>
                </a:cubicBezTo>
                <a:close/>
                <a:moveTo>
                  <a:pt x="860" y="328"/>
                </a:moveTo>
                <a:cubicBezTo>
                  <a:pt x="860" y="328"/>
                  <a:pt x="860" y="328"/>
                  <a:pt x="860" y="328"/>
                </a:cubicBezTo>
                <a:cubicBezTo>
                  <a:pt x="860" y="326"/>
                  <a:pt x="860" y="326"/>
                  <a:pt x="861" y="325"/>
                </a:cubicBezTo>
                <a:cubicBezTo>
                  <a:pt x="861" y="326"/>
                  <a:pt x="861" y="327"/>
                  <a:pt x="860" y="328"/>
                </a:cubicBezTo>
                <a:close/>
                <a:moveTo>
                  <a:pt x="862" y="328"/>
                </a:moveTo>
                <a:cubicBezTo>
                  <a:pt x="862" y="327"/>
                  <a:pt x="862" y="327"/>
                  <a:pt x="862" y="327"/>
                </a:cubicBezTo>
                <a:cubicBezTo>
                  <a:pt x="861" y="330"/>
                  <a:pt x="861" y="330"/>
                  <a:pt x="862" y="328"/>
                </a:cubicBezTo>
                <a:close/>
                <a:moveTo>
                  <a:pt x="862" y="317"/>
                </a:moveTo>
                <a:cubicBezTo>
                  <a:pt x="861" y="317"/>
                  <a:pt x="861" y="317"/>
                  <a:pt x="861" y="317"/>
                </a:cubicBezTo>
                <a:cubicBezTo>
                  <a:pt x="861" y="317"/>
                  <a:pt x="861" y="317"/>
                  <a:pt x="862" y="316"/>
                </a:cubicBezTo>
                <a:lnTo>
                  <a:pt x="862" y="317"/>
                </a:lnTo>
                <a:close/>
                <a:moveTo>
                  <a:pt x="863" y="309"/>
                </a:moveTo>
                <a:cubicBezTo>
                  <a:pt x="863" y="310"/>
                  <a:pt x="863" y="310"/>
                  <a:pt x="863" y="310"/>
                </a:cubicBezTo>
                <a:cubicBezTo>
                  <a:pt x="863" y="309"/>
                  <a:pt x="862" y="309"/>
                  <a:pt x="863" y="309"/>
                </a:cubicBezTo>
                <a:close/>
                <a:moveTo>
                  <a:pt x="862" y="325"/>
                </a:moveTo>
                <a:cubicBezTo>
                  <a:pt x="863" y="324"/>
                  <a:pt x="863" y="324"/>
                  <a:pt x="863" y="324"/>
                </a:cubicBezTo>
                <a:lnTo>
                  <a:pt x="862" y="325"/>
                </a:lnTo>
                <a:close/>
                <a:moveTo>
                  <a:pt x="864" y="323"/>
                </a:moveTo>
                <a:cubicBezTo>
                  <a:pt x="860" y="324"/>
                  <a:pt x="866" y="316"/>
                  <a:pt x="864" y="317"/>
                </a:cubicBezTo>
                <a:cubicBezTo>
                  <a:pt x="864" y="317"/>
                  <a:pt x="864" y="317"/>
                  <a:pt x="864" y="314"/>
                </a:cubicBezTo>
                <a:cubicBezTo>
                  <a:pt x="864" y="314"/>
                  <a:pt x="865" y="313"/>
                  <a:pt x="865" y="312"/>
                </a:cubicBezTo>
                <a:cubicBezTo>
                  <a:pt x="865" y="317"/>
                  <a:pt x="864" y="320"/>
                  <a:pt x="864" y="323"/>
                </a:cubicBezTo>
                <a:close/>
              </a:path>
            </a:pathLst>
          </a:custGeom>
          <a:solidFill>
            <a:schemeClr val="accent1">
              <a:lumMod val="20000"/>
              <a:lumOff val="8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Freeform 1013"/>
          <p:cNvSpPr>
            <a:spLocks noEditPoints="1"/>
          </p:cNvSpPr>
          <p:nvPr>
            <p:custDataLst>
              <p:tags r:id="rId31"/>
            </p:custDataLst>
          </p:nvPr>
        </p:nvSpPr>
        <p:spPr bwMode="auto">
          <a:xfrm>
            <a:off x="1149033" y="1544955"/>
            <a:ext cx="533400" cy="27051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0" h="426">
                <a:moveTo>
                  <a:pt x="43" y="221"/>
                </a:moveTo>
                <a:cubicBezTo>
                  <a:pt x="43" y="221"/>
                  <a:pt x="43" y="221"/>
                  <a:pt x="42" y="219"/>
                </a:cubicBezTo>
                <a:cubicBezTo>
                  <a:pt x="43" y="219"/>
                  <a:pt x="43" y="219"/>
                  <a:pt x="42" y="219"/>
                </a:cubicBezTo>
                <a:cubicBezTo>
                  <a:pt x="42" y="219"/>
                  <a:pt x="42" y="219"/>
                  <a:pt x="42" y="218"/>
                </a:cubicBezTo>
                <a:cubicBezTo>
                  <a:pt x="42" y="218"/>
                  <a:pt x="42" y="218"/>
                  <a:pt x="42" y="218"/>
                </a:cubicBezTo>
                <a:cubicBezTo>
                  <a:pt x="42" y="217"/>
                  <a:pt x="42" y="217"/>
                  <a:pt x="42" y="217"/>
                </a:cubicBezTo>
                <a:cubicBezTo>
                  <a:pt x="41" y="217"/>
                  <a:pt x="41"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5"/>
                  <a:pt x="40" y="215"/>
                  <a:pt x="40" y="215"/>
                </a:cubicBezTo>
                <a:cubicBezTo>
                  <a:pt x="40" y="215"/>
                  <a:pt x="40" y="215"/>
                  <a:pt x="40" y="215"/>
                </a:cubicBezTo>
                <a:cubicBezTo>
                  <a:pt x="39" y="215"/>
                  <a:pt x="39" y="215"/>
                  <a:pt x="39" y="215"/>
                </a:cubicBezTo>
                <a:cubicBezTo>
                  <a:pt x="39" y="215"/>
                  <a:pt x="39" y="215"/>
                  <a:pt x="39" y="215"/>
                </a:cubicBezTo>
                <a:cubicBezTo>
                  <a:pt x="39" y="215"/>
                  <a:pt x="39" y="215"/>
                  <a:pt x="39" y="215"/>
                </a:cubicBezTo>
                <a:cubicBezTo>
                  <a:pt x="39" y="215"/>
                  <a:pt x="39" y="215"/>
                  <a:pt x="39" y="215"/>
                </a:cubicBezTo>
                <a:cubicBezTo>
                  <a:pt x="39" y="215"/>
                  <a:pt x="39" y="214"/>
                  <a:pt x="39" y="214"/>
                </a:cubicBezTo>
                <a:cubicBezTo>
                  <a:pt x="38" y="215"/>
                  <a:pt x="39" y="214"/>
                  <a:pt x="39" y="214"/>
                </a:cubicBezTo>
                <a:cubicBezTo>
                  <a:pt x="39" y="214"/>
                  <a:pt x="38" y="214"/>
                  <a:pt x="38" y="214"/>
                </a:cubicBezTo>
                <a:cubicBezTo>
                  <a:pt x="38" y="214"/>
                  <a:pt x="38" y="214"/>
                  <a:pt x="38" y="214"/>
                </a:cubicBezTo>
                <a:cubicBezTo>
                  <a:pt x="38" y="214"/>
                  <a:pt x="38" y="214"/>
                  <a:pt x="38" y="214"/>
                </a:cubicBezTo>
                <a:cubicBezTo>
                  <a:pt x="37" y="213"/>
                  <a:pt x="37" y="213"/>
                  <a:pt x="36" y="213"/>
                </a:cubicBezTo>
                <a:cubicBezTo>
                  <a:pt x="36" y="212"/>
                  <a:pt x="36" y="212"/>
                  <a:pt x="36" y="212"/>
                </a:cubicBezTo>
                <a:cubicBezTo>
                  <a:pt x="35" y="212"/>
                  <a:pt x="33" y="211"/>
                  <a:pt x="33" y="211"/>
                </a:cubicBezTo>
                <a:cubicBezTo>
                  <a:pt x="33" y="211"/>
                  <a:pt x="33" y="211"/>
                  <a:pt x="33" y="211"/>
                </a:cubicBezTo>
                <a:cubicBezTo>
                  <a:pt x="32" y="212"/>
                  <a:pt x="33" y="211"/>
                  <a:pt x="31" y="211"/>
                </a:cubicBezTo>
                <a:cubicBezTo>
                  <a:pt x="31" y="211"/>
                  <a:pt x="30" y="211"/>
                  <a:pt x="30" y="211"/>
                </a:cubicBezTo>
                <a:cubicBezTo>
                  <a:pt x="30" y="211"/>
                  <a:pt x="30" y="211"/>
                  <a:pt x="30" y="211"/>
                </a:cubicBezTo>
                <a:cubicBezTo>
                  <a:pt x="30" y="211"/>
                  <a:pt x="30" y="211"/>
                  <a:pt x="30" y="211"/>
                </a:cubicBezTo>
                <a:cubicBezTo>
                  <a:pt x="29" y="212"/>
                  <a:pt x="29" y="211"/>
                  <a:pt x="28" y="212"/>
                </a:cubicBezTo>
                <a:cubicBezTo>
                  <a:pt x="28" y="212"/>
                  <a:pt x="28" y="212"/>
                  <a:pt x="28" y="212"/>
                </a:cubicBezTo>
                <a:cubicBezTo>
                  <a:pt x="27" y="212"/>
                  <a:pt x="28" y="212"/>
                  <a:pt x="27" y="212"/>
                </a:cubicBezTo>
                <a:cubicBezTo>
                  <a:pt x="27" y="212"/>
                  <a:pt x="27" y="212"/>
                  <a:pt x="27" y="212"/>
                </a:cubicBezTo>
                <a:cubicBezTo>
                  <a:pt x="27" y="212"/>
                  <a:pt x="27" y="212"/>
                  <a:pt x="27" y="212"/>
                </a:cubicBezTo>
                <a:cubicBezTo>
                  <a:pt x="27" y="212"/>
                  <a:pt x="27" y="212"/>
                  <a:pt x="26" y="212"/>
                </a:cubicBezTo>
                <a:cubicBezTo>
                  <a:pt x="26" y="212"/>
                  <a:pt x="25" y="212"/>
                  <a:pt x="25" y="212"/>
                </a:cubicBezTo>
                <a:cubicBezTo>
                  <a:pt x="26" y="212"/>
                  <a:pt x="24" y="213"/>
                  <a:pt x="24" y="213"/>
                </a:cubicBezTo>
                <a:cubicBezTo>
                  <a:pt x="24" y="212"/>
                  <a:pt x="24" y="213"/>
                  <a:pt x="19" y="217"/>
                </a:cubicBezTo>
                <a:cubicBezTo>
                  <a:pt x="19" y="218"/>
                  <a:pt x="19" y="218"/>
                  <a:pt x="21" y="216"/>
                </a:cubicBezTo>
                <a:cubicBezTo>
                  <a:pt x="20" y="216"/>
                  <a:pt x="20" y="216"/>
                  <a:pt x="20" y="216"/>
                </a:cubicBezTo>
                <a:cubicBezTo>
                  <a:pt x="21" y="217"/>
                  <a:pt x="21" y="217"/>
                  <a:pt x="21" y="217"/>
                </a:cubicBezTo>
                <a:cubicBezTo>
                  <a:pt x="21" y="217"/>
                  <a:pt x="21" y="217"/>
                  <a:pt x="21" y="216"/>
                </a:cubicBezTo>
                <a:cubicBezTo>
                  <a:pt x="20" y="217"/>
                  <a:pt x="19" y="217"/>
                  <a:pt x="19" y="219"/>
                </a:cubicBezTo>
                <a:cubicBezTo>
                  <a:pt x="19" y="219"/>
                  <a:pt x="19" y="219"/>
                  <a:pt x="19" y="219"/>
                </a:cubicBezTo>
                <a:cubicBezTo>
                  <a:pt x="19" y="219"/>
                  <a:pt x="19" y="219"/>
                  <a:pt x="18" y="220"/>
                </a:cubicBezTo>
                <a:cubicBezTo>
                  <a:pt x="18" y="220"/>
                  <a:pt x="18" y="220"/>
                  <a:pt x="19" y="220"/>
                </a:cubicBezTo>
                <a:cubicBezTo>
                  <a:pt x="21" y="218"/>
                  <a:pt x="19" y="219"/>
                  <a:pt x="19" y="220"/>
                </a:cubicBezTo>
                <a:cubicBezTo>
                  <a:pt x="19" y="221"/>
                  <a:pt x="17" y="222"/>
                  <a:pt x="18" y="222"/>
                </a:cubicBezTo>
                <a:cubicBezTo>
                  <a:pt x="18" y="222"/>
                  <a:pt x="18" y="223"/>
                  <a:pt x="18" y="223"/>
                </a:cubicBezTo>
                <a:cubicBezTo>
                  <a:pt x="17" y="223"/>
                  <a:pt x="18" y="223"/>
                  <a:pt x="18" y="223"/>
                </a:cubicBezTo>
                <a:cubicBezTo>
                  <a:pt x="18" y="223"/>
                  <a:pt x="18" y="223"/>
                  <a:pt x="18" y="224"/>
                </a:cubicBezTo>
                <a:cubicBezTo>
                  <a:pt x="18" y="224"/>
                  <a:pt x="18" y="224"/>
                  <a:pt x="18" y="224"/>
                </a:cubicBezTo>
                <a:cubicBezTo>
                  <a:pt x="18" y="224"/>
                  <a:pt x="18" y="224"/>
                  <a:pt x="18" y="224"/>
                </a:cubicBezTo>
                <a:cubicBezTo>
                  <a:pt x="19" y="224"/>
                  <a:pt x="19" y="224"/>
                  <a:pt x="19" y="224"/>
                </a:cubicBezTo>
                <a:cubicBezTo>
                  <a:pt x="18" y="225"/>
                  <a:pt x="17" y="226"/>
                  <a:pt x="18" y="226"/>
                </a:cubicBezTo>
                <a:cubicBezTo>
                  <a:pt x="18" y="226"/>
                  <a:pt x="18" y="225"/>
                  <a:pt x="19" y="224"/>
                </a:cubicBezTo>
                <a:cubicBezTo>
                  <a:pt x="19" y="224"/>
                  <a:pt x="19" y="224"/>
                  <a:pt x="19" y="224"/>
                </a:cubicBezTo>
                <a:cubicBezTo>
                  <a:pt x="18" y="225"/>
                  <a:pt x="18" y="225"/>
                  <a:pt x="18" y="225"/>
                </a:cubicBezTo>
                <a:cubicBezTo>
                  <a:pt x="18" y="226"/>
                  <a:pt x="18" y="226"/>
                  <a:pt x="18" y="226"/>
                </a:cubicBezTo>
                <a:cubicBezTo>
                  <a:pt x="18" y="227"/>
                  <a:pt x="17" y="228"/>
                  <a:pt x="18" y="228"/>
                </a:cubicBezTo>
                <a:cubicBezTo>
                  <a:pt x="18" y="228"/>
                  <a:pt x="20" y="225"/>
                  <a:pt x="19" y="227"/>
                </a:cubicBezTo>
                <a:cubicBezTo>
                  <a:pt x="19" y="227"/>
                  <a:pt x="19" y="226"/>
                  <a:pt x="18" y="228"/>
                </a:cubicBezTo>
                <a:cubicBezTo>
                  <a:pt x="18" y="229"/>
                  <a:pt x="18" y="229"/>
                  <a:pt x="18" y="229"/>
                </a:cubicBezTo>
                <a:cubicBezTo>
                  <a:pt x="18" y="228"/>
                  <a:pt x="19" y="228"/>
                  <a:pt x="19" y="227"/>
                </a:cubicBezTo>
                <a:cubicBezTo>
                  <a:pt x="19" y="228"/>
                  <a:pt x="19" y="228"/>
                  <a:pt x="19" y="228"/>
                </a:cubicBezTo>
                <a:cubicBezTo>
                  <a:pt x="19" y="228"/>
                  <a:pt x="19" y="228"/>
                  <a:pt x="19" y="228"/>
                </a:cubicBezTo>
                <a:cubicBezTo>
                  <a:pt x="18" y="229"/>
                  <a:pt x="18" y="229"/>
                  <a:pt x="18" y="230"/>
                </a:cubicBezTo>
                <a:cubicBezTo>
                  <a:pt x="19" y="230"/>
                  <a:pt x="19" y="230"/>
                  <a:pt x="19" y="230"/>
                </a:cubicBezTo>
                <a:cubicBezTo>
                  <a:pt x="20" y="228"/>
                  <a:pt x="19" y="228"/>
                  <a:pt x="19" y="230"/>
                </a:cubicBezTo>
                <a:cubicBezTo>
                  <a:pt x="19" y="230"/>
                  <a:pt x="19" y="231"/>
                  <a:pt x="19" y="231"/>
                </a:cubicBezTo>
                <a:cubicBezTo>
                  <a:pt x="19" y="231"/>
                  <a:pt x="19" y="231"/>
                  <a:pt x="19" y="231"/>
                </a:cubicBezTo>
                <a:cubicBezTo>
                  <a:pt x="21" y="230"/>
                  <a:pt x="20" y="229"/>
                  <a:pt x="19" y="232"/>
                </a:cubicBezTo>
                <a:cubicBezTo>
                  <a:pt x="19" y="233"/>
                  <a:pt x="22" y="230"/>
                  <a:pt x="22" y="230"/>
                </a:cubicBezTo>
                <a:cubicBezTo>
                  <a:pt x="19" y="234"/>
                  <a:pt x="20" y="234"/>
                  <a:pt x="22" y="232"/>
                </a:cubicBezTo>
                <a:cubicBezTo>
                  <a:pt x="22" y="233"/>
                  <a:pt x="21" y="234"/>
                  <a:pt x="22" y="234"/>
                </a:cubicBezTo>
                <a:cubicBezTo>
                  <a:pt x="23" y="233"/>
                  <a:pt x="25" y="231"/>
                  <a:pt x="23" y="233"/>
                </a:cubicBezTo>
                <a:cubicBezTo>
                  <a:pt x="23" y="233"/>
                  <a:pt x="23" y="233"/>
                  <a:pt x="23" y="233"/>
                </a:cubicBezTo>
                <a:cubicBezTo>
                  <a:pt x="23" y="234"/>
                  <a:pt x="23" y="234"/>
                  <a:pt x="23" y="234"/>
                </a:cubicBezTo>
                <a:cubicBezTo>
                  <a:pt x="23" y="234"/>
                  <a:pt x="23" y="235"/>
                  <a:pt x="23" y="234"/>
                </a:cubicBezTo>
                <a:cubicBezTo>
                  <a:pt x="24" y="234"/>
                  <a:pt x="24" y="233"/>
                  <a:pt x="24" y="234"/>
                </a:cubicBezTo>
                <a:cubicBezTo>
                  <a:pt x="23" y="237"/>
                  <a:pt x="25" y="235"/>
                  <a:pt x="25" y="235"/>
                </a:cubicBezTo>
                <a:cubicBezTo>
                  <a:pt x="25" y="235"/>
                  <a:pt x="25" y="235"/>
                  <a:pt x="25" y="235"/>
                </a:cubicBezTo>
                <a:cubicBezTo>
                  <a:pt x="25" y="235"/>
                  <a:pt x="25" y="235"/>
                  <a:pt x="25" y="235"/>
                </a:cubicBezTo>
                <a:cubicBezTo>
                  <a:pt x="24" y="237"/>
                  <a:pt x="26" y="236"/>
                  <a:pt x="27" y="235"/>
                </a:cubicBezTo>
                <a:cubicBezTo>
                  <a:pt x="27" y="235"/>
                  <a:pt x="27" y="236"/>
                  <a:pt x="27" y="236"/>
                </a:cubicBezTo>
                <a:cubicBezTo>
                  <a:pt x="27" y="237"/>
                  <a:pt x="30" y="233"/>
                  <a:pt x="27" y="237"/>
                </a:cubicBezTo>
                <a:cubicBezTo>
                  <a:pt x="27" y="237"/>
                  <a:pt x="27" y="237"/>
                  <a:pt x="27" y="237"/>
                </a:cubicBezTo>
                <a:cubicBezTo>
                  <a:pt x="28" y="237"/>
                  <a:pt x="27" y="237"/>
                  <a:pt x="28" y="236"/>
                </a:cubicBezTo>
                <a:cubicBezTo>
                  <a:pt x="29" y="237"/>
                  <a:pt x="29" y="236"/>
                  <a:pt x="30" y="235"/>
                </a:cubicBezTo>
                <a:cubicBezTo>
                  <a:pt x="30" y="236"/>
                  <a:pt x="31" y="235"/>
                  <a:pt x="32" y="233"/>
                </a:cubicBezTo>
                <a:cubicBezTo>
                  <a:pt x="33" y="233"/>
                  <a:pt x="31" y="234"/>
                  <a:pt x="32" y="235"/>
                </a:cubicBezTo>
                <a:cubicBezTo>
                  <a:pt x="31" y="235"/>
                  <a:pt x="30" y="236"/>
                  <a:pt x="29" y="237"/>
                </a:cubicBezTo>
                <a:cubicBezTo>
                  <a:pt x="29" y="237"/>
                  <a:pt x="29" y="237"/>
                  <a:pt x="30" y="236"/>
                </a:cubicBezTo>
                <a:cubicBezTo>
                  <a:pt x="30" y="237"/>
                  <a:pt x="31" y="237"/>
                  <a:pt x="31" y="236"/>
                </a:cubicBezTo>
                <a:cubicBezTo>
                  <a:pt x="31" y="236"/>
                  <a:pt x="30" y="237"/>
                  <a:pt x="33" y="235"/>
                </a:cubicBezTo>
                <a:cubicBezTo>
                  <a:pt x="32" y="235"/>
                  <a:pt x="33" y="235"/>
                  <a:pt x="32" y="236"/>
                </a:cubicBezTo>
                <a:cubicBezTo>
                  <a:pt x="32" y="236"/>
                  <a:pt x="31" y="237"/>
                  <a:pt x="33" y="236"/>
                </a:cubicBezTo>
                <a:cubicBezTo>
                  <a:pt x="33" y="236"/>
                  <a:pt x="33" y="236"/>
                  <a:pt x="33" y="236"/>
                </a:cubicBezTo>
                <a:cubicBezTo>
                  <a:pt x="36" y="235"/>
                  <a:pt x="40" y="232"/>
                  <a:pt x="34" y="236"/>
                </a:cubicBezTo>
                <a:cubicBezTo>
                  <a:pt x="34" y="236"/>
                  <a:pt x="34" y="236"/>
                  <a:pt x="34" y="236"/>
                </a:cubicBezTo>
                <a:cubicBezTo>
                  <a:pt x="37" y="234"/>
                  <a:pt x="38" y="235"/>
                  <a:pt x="42" y="230"/>
                </a:cubicBezTo>
                <a:cubicBezTo>
                  <a:pt x="42" y="230"/>
                  <a:pt x="42" y="230"/>
                  <a:pt x="41" y="230"/>
                </a:cubicBezTo>
                <a:cubicBezTo>
                  <a:pt x="41" y="230"/>
                  <a:pt x="39" y="233"/>
                  <a:pt x="38" y="234"/>
                </a:cubicBezTo>
                <a:cubicBezTo>
                  <a:pt x="34" y="236"/>
                  <a:pt x="38" y="233"/>
                  <a:pt x="39" y="232"/>
                </a:cubicBezTo>
                <a:cubicBezTo>
                  <a:pt x="40" y="232"/>
                  <a:pt x="40" y="231"/>
                  <a:pt x="41" y="230"/>
                </a:cubicBezTo>
                <a:cubicBezTo>
                  <a:pt x="41" y="230"/>
                  <a:pt x="41" y="231"/>
                  <a:pt x="41" y="229"/>
                </a:cubicBezTo>
                <a:cubicBezTo>
                  <a:pt x="42" y="229"/>
                  <a:pt x="42" y="229"/>
                  <a:pt x="42" y="229"/>
                </a:cubicBezTo>
                <a:cubicBezTo>
                  <a:pt x="43" y="227"/>
                  <a:pt x="43" y="224"/>
                  <a:pt x="43" y="221"/>
                </a:cubicBezTo>
                <a:cubicBezTo>
                  <a:pt x="43" y="221"/>
                  <a:pt x="43" y="221"/>
                  <a:pt x="43" y="221"/>
                </a:cubicBezTo>
                <a:close/>
                <a:moveTo>
                  <a:pt x="22" y="232"/>
                </a:moveTo>
                <a:cubicBezTo>
                  <a:pt x="22" y="232"/>
                  <a:pt x="21" y="232"/>
                  <a:pt x="22" y="232"/>
                </a:cubicBezTo>
                <a:cubicBezTo>
                  <a:pt x="21" y="233"/>
                  <a:pt x="21" y="233"/>
                  <a:pt x="22" y="232"/>
                </a:cubicBezTo>
                <a:close/>
                <a:moveTo>
                  <a:pt x="39" y="233"/>
                </a:moveTo>
                <a:cubicBezTo>
                  <a:pt x="40" y="232"/>
                  <a:pt x="40" y="232"/>
                  <a:pt x="39" y="233"/>
                </a:cubicBezTo>
                <a:close/>
                <a:moveTo>
                  <a:pt x="42" y="221"/>
                </a:moveTo>
                <a:cubicBezTo>
                  <a:pt x="42" y="221"/>
                  <a:pt x="42" y="221"/>
                  <a:pt x="42" y="221"/>
                </a:cubicBezTo>
                <a:cubicBezTo>
                  <a:pt x="42" y="221"/>
                  <a:pt x="42" y="221"/>
                  <a:pt x="42" y="221"/>
                </a:cubicBezTo>
                <a:close/>
                <a:moveTo>
                  <a:pt x="42" y="220"/>
                </a:moveTo>
                <a:cubicBezTo>
                  <a:pt x="42" y="220"/>
                  <a:pt x="42" y="220"/>
                  <a:pt x="42" y="220"/>
                </a:cubicBezTo>
                <a:cubicBezTo>
                  <a:pt x="42" y="220"/>
                  <a:pt x="42" y="220"/>
                  <a:pt x="42" y="220"/>
                </a:cubicBezTo>
                <a:close/>
                <a:moveTo>
                  <a:pt x="42" y="223"/>
                </a:moveTo>
                <a:cubicBezTo>
                  <a:pt x="43" y="223"/>
                  <a:pt x="43" y="223"/>
                  <a:pt x="43" y="223"/>
                </a:cubicBezTo>
                <a:cubicBezTo>
                  <a:pt x="43" y="223"/>
                  <a:pt x="43" y="223"/>
                  <a:pt x="43" y="223"/>
                </a:cubicBezTo>
                <a:cubicBezTo>
                  <a:pt x="43" y="221"/>
                  <a:pt x="42" y="222"/>
                  <a:pt x="43" y="222"/>
                </a:cubicBezTo>
                <a:cubicBezTo>
                  <a:pt x="43" y="222"/>
                  <a:pt x="43" y="223"/>
                  <a:pt x="43" y="223"/>
                </a:cubicBezTo>
                <a:cubicBezTo>
                  <a:pt x="43" y="223"/>
                  <a:pt x="42" y="223"/>
                  <a:pt x="42" y="223"/>
                </a:cubicBezTo>
                <a:cubicBezTo>
                  <a:pt x="42" y="222"/>
                  <a:pt x="42" y="222"/>
                  <a:pt x="42" y="223"/>
                </a:cubicBezTo>
                <a:close/>
                <a:moveTo>
                  <a:pt x="42" y="221"/>
                </a:moveTo>
                <a:cubicBezTo>
                  <a:pt x="42" y="222"/>
                  <a:pt x="42" y="222"/>
                  <a:pt x="42" y="221"/>
                </a:cubicBezTo>
                <a:close/>
                <a:moveTo>
                  <a:pt x="42" y="221"/>
                </a:moveTo>
                <a:cubicBezTo>
                  <a:pt x="42" y="220"/>
                  <a:pt x="42" y="220"/>
                  <a:pt x="42" y="220"/>
                </a:cubicBezTo>
                <a:lnTo>
                  <a:pt x="42" y="221"/>
                </a:lnTo>
                <a:close/>
                <a:moveTo>
                  <a:pt x="42" y="222"/>
                </a:moveTo>
                <a:cubicBezTo>
                  <a:pt x="42" y="222"/>
                  <a:pt x="42" y="221"/>
                  <a:pt x="42" y="222"/>
                </a:cubicBezTo>
                <a:cubicBezTo>
                  <a:pt x="42" y="222"/>
                  <a:pt x="42" y="222"/>
                  <a:pt x="42" y="222"/>
                </a:cubicBezTo>
                <a:close/>
                <a:moveTo>
                  <a:pt x="42" y="224"/>
                </a:moveTo>
                <a:cubicBezTo>
                  <a:pt x="42" y="224"/>
                  <a:pt x="42" y="224"/>
                  <a:pt x="42" y="224"/>
                </a:cubicBezTo>
                <a:cubicBezTo>
                  <a:pt x="42" y="223"/>
                  <a:pt x="42" y="223"/>
                  <a:pt x="42" y="223"/>
                </a:cubicBezTo>
                <a:cubicBezTo>
                  <a:pt x="42" y="223"/>
                  <a:pt x="42" y="223"/>
                  <a:pt x="42" y="224"/>
                </a:cubicBezTo>
                <a:close/>
                <a:moveTo>
                  <a:pt x="42" y="219"/>
                </a:moveTo>
                <a:cubicBezTo>
                  <a:pt x="42" y="219"/>
                  <a:pt x="42" y="219"/>
                  <a:pt x="42" y="219"/>
                </a:cubicBezTo>
                <a:cubicBezTo>
                  <a:pt x="42" y="219"/>
                  <a:pt x="42" y="219"/>
                  <a:pt x="42" y="219"/>
                </a:cubicBezTo>
                <a:close/>
                <a:moveTo>
                  <a:pt x="42" y="218"/>
                </a:moveTo>
                <a:cubicBezTo>
                  <a:pt x="42" y="219"/>
                  <a:pt x="42" y="219"/>
                  <a:pt x="42" y="219"/>
                </a:cubicBezTo>
                <a:cubicBezTo>
                  <a:pt x="42" y="219"/>
                  <a:pt x="42" y="219"/>
                  <a:pt x="42" y="219"/>
                </a:cubicBezTo>
                <a:cubicBezTo>
                  <a:pt x="42" y="219"/>
                  <a:pt x="42" y="219"/>
                  <a:pt x="42" y="218"/>
                </a:cubicBezTo>
                <a:lnTo>
                  <a:pt x="42" y="218"/>
                </a:lnTo>
                <a:close/>
                <a:moveTo>
                  <a:pt x="42" y="225"/>
                </a:moveTo>
                <a:cubicBezTo>
                  <a:pt x="42" y="225"/>
                  <a:pt x="42" y="225"/>
                  <a:pt x="42" y="225"/>
                </a:cubicBezTo>
                <a:cubicBezTo>
                  <a:pt x="42" y="226"/>
                  <a:pt x="42" y="226"/>
                  <a:pt x="42" y="226"/>
                </a:cubicBezTo>
                <a:cubicBezTo>
                  <a:pt x="42" y="226"/>
                  <a:pt x="42" y="226"/>
                  <a:pt x="42" y="225"/>
                </a:cubicBezTo>
                <a:close/>
                <a:moveTo>
                  <a:pt x="41" y="220"/>
                </a:moveTo>
                <a:cubicBezTo>
                  <a:pt x="41" y="220"/>
                  <a:pt x="41" y="220"/>
                  <a:pt x="41" y="220"/>
                </a:cubicBezTo>
                <a:cubicBezTo>
                  <a:pt x="42" y="220"/>
                  <a:pt x="42" y="220"/>
                  <a:pt x="42" y="220"/>
                </a:cubicBezTo>
                <a:cubicBezTo>
                  <a:pt x="41" y="221"/>
                  <a:pt x="41" y="221"/>
                  <a:pt x="41" y="220"/>
                </a:cubicBezTo>
                <a:close/>
                <a:moveTo>
                  <a:pt x="41" y="224"/>
                </a:moveTo>
                <a:cubicBezTo>
                  <a:pt x="41" y="224"/>
                  <a:pt x="41" y="224"/>
                  <a:pt x="41" y="224"/>
                </a:cubicBezTo>
                <a:cubicBezTo>
                  <a:pt x="41" y="224"/>
                  <a:pt x="41" y="224"/>
                  <a:pt x="41" y="224"/>
                </a:cubicBezTo>
                <a:close/>
                <a:moveTo>
                  <a:pt x="41" y="220"/>
                </a:moveTo>
                <a:cubicBezTo>
                  <a:pt x="41" y="220"/>
                  <a:pt x="41" y="220"/>
                  <a:pt x="41" y="220"/>
                </a:cubicBezTo>
                <a:cubicBezTo>
                  <a:pt x="41" y="220"/>
                  <a:pt x="41" y="220"/>
                  <a:pt x="41" y="220"/>
                </a:cubicBezTo>
                <a:cubicBezTo>
                  <a:pt x="41" y="220"/>
                  <a:pt x="41" y="220"/>
                  <a:pt x="41" y="220"/>
                </a:cubicBezTo>
                <a:close/>
                <a:moveTo>
                  <a:pt x="41" y="219"/>
                </a:moveTo>
                <a:cubicBezTo>
                  <a:pt x="41" y="219"/>
                  <a:pt x="41" y="219"/>
                  <a:pt x="41" y="219"/>
                </a:cubicBezTo>
                <a:cubicBezTo>
                  <a:pt x="41" y="218"/>
                  <a:pt x="41" y="218"/>
                  <a:pt x="41" y="218"/>
                </a:cubicBezTo>
                <a:cubicBezTo>
                  <a:pt x="41" y="219"/>
                  <a:pt x="41" y="219"/>
                  <a:pt x="41" y="219"/>
                </a:cubicBezTo>
                <a:lnTo>
                  <a:pt x="41" y="219"/>
                </a:lnTo>
                <a:close/>
                <a:moveTo>
                  <a:pt x="41" y="221"/>
                </a:moveTo>
                <a:cubicBezTo>
                  <a:pt x="41" y="221"/>
                  <a:pt x="41" y="221"/>
                  <a:pt x="41" y="221"/>
                </a:cubicBezTo>
                <a:cubicBezTo>
                  <a:pt x="41" y="221"/>
                  <a:pt x="41" y="222"/>
                  <a:pt x="41" y="221"/>
                </a:cubicBezTo>
                <a:close/>
                <a:moveTo>
                  <a:pt x="41" y="228"/>
                </a:moveTo>
                <a:cubicBezTo>
                  <a:pt x="41" y="228"/>
                  <a:pt x="41" y="228"/>
                  <a:pt x="41" y="228"/>
                </a:cubicBezTo>
                <a:cubicBezTo>
                  <a:pt x="41" y="228"/>
                  <a:pt x="41" y="228"/>
                  <a:pt x="41" y="228"/>
                </a:cubicBezTo>
                <a:cubicBezTo>
                  <a:pt x="41" y="228"/>
                  <a:pt x="41" y="228"/>
                  <a:pt x="41" y="228"/>
                </a:cubicBezTo>
                <a:close/>
                <a:moveTo>
                  <a:pt x="41" y="223"/>
                </a:moveTo>
                <a:cubicBezTo>
                  <a:pt x="41" y="224"/>
                  <a:pt x="41" y="224"/>
                  <a:pt x="41" y="224"/>
                </a:cubicBezTo>
                <a:cubicBezTo>
                  <a:pt x="41" y="223"/>
                  <a:pt x="41" y="224"/>
                  <a:pt x="41" y="223"/>
                </a:cubicBezTo>
                <a:close/>
                <a:moveTo>
                  <a:pt x="41" y="222"/>
                </a:moveTo>
                <a:cubicBezTo>
                  <a:pt x="41" y="222"/>
                  <a:pt x="41" y="222"/>
                  <a:pt x="41" y="222"/>
                </a:cubicBezTo>
                <a:cubicBezTo>
                  <a:pt x="41" y="222"/>
                  <a:pt x="41" y="222"/>
                  <a:pt x="41" y="222"/>
                </a:cubicBezTo>
                <a:cubicBezTo>
                  <a:pt x="41" y="222"/>
                  <a:pt x="41" y="222"/>
                  <a:pt x="41" y="222"/>
                </a:cubicBezTo>
                <a:cubicBezTo>
                  <a:pt x="41" y="223"/>
                  <a:pt x="41" y="223"/>
                  <a:pt x="41" y="222"/>
                </a:cubicBezTo>
                <a:close/>
                <a:moveTo>
                  <a:pt x="41" y="220"/>
                </a:moveTo>
                <a:cubicBezTo>
                  <a:pt x="41" y="219"/>
                  <a:pt x="41" y="219"/>
                  <a:pt x="41" y="220"/>
                </a:cubicBezTo>
                <a:cubicBezTo>
                  <a:pt x="41" y="220"/>
                  <a:pt x="41" y="220"/>
                  <a:pt x="41" y="220"/>
                </a:cubicBezTo>
                <a:close/>
                <a:moveTo>
                  <a:pt x="42" y="227"/>
                </a:moveTo>
                <a:cubicBezTo>
                  <a:pt x="42" y="227"/>
                  <a:pt x="42" y="226"/>
                  <a:pt x="42" y="227"/>
                </a:cubicBezTo>
                <a:cubicBezTo>
                  <a:pt x="41" y="227"/>
                  <a:pt x="41" y="227"/>
                  <a:pt x="41" y="227"/>
                </a:cubicBezTo>
                <a:cubicBezTo>
                  <a:pt x="41" y="227"/>
                  <a:pt x="41" y="227"/>
                  <a:pt x="42" y="227"/>
                </a:cubicBezTo>
                <a:close/>
                <a:moveTo>
                  <a:pt x="41" y="218"/>
                </a:moveTo>
                <a:cubicBezTo>
                  <a:pt x="41" y="218"/>
                  <a:pt x="41" y="218"/>
                  <a:pt x="42" y="218"/>
                </a:cubicBezTo>
                <a:cubicBezTo>
                  <a:pt x="41" y="218"/>
                  <a:pt x="41" y="218"/>
                  <a:pt x="41" y="218"/>
                </a:cubicBezTo>
                <a:cubicBezTo>
                  <a:pt x="41" y="218"/>
                  <a:pt x="41" y="218"/>
                  <a:pt x="41" y="218"/>
                </a:cubicBezTo>
                <a:lnTo>
                  <a:pt x="41" y="218"/>
                </a:lnTo>
                <a:close/>
                <a:moveTo>
                  <a:pt x="41" y="217"/>
                </a:moveTo>
                <a:cubicBezTo>
                  <a:pt x="41" y="217"/>
                  <a:pt x="41" y="217"/>
                  <a:pt x="41" y="217"/>
                </a:cubicBezTo>
                <a:cubicBezTo>
                  <a:pt x="41" y="217"/>
                  <a:pt x="41" y="217"/>
                  <a:pt x="41" y="217"/>
                </a:cubicBezTo>
                <a:cubicBezTo>
                  <a:pt x="41" y="217"/>
                  <a:pt x="41" y="217"/>
                  <a:pt x="41" y="217"/>
                </a:cubicBezTo>
                <a:close/>
                <a:moveTo>
                  <a:pt x="41" y="217"/>
                </a:moveTo>
                <a:cubicBezTo>
                  <a:pt x="41" y="217"/>
                  <a:pt x="41" y="217"/>
                  <a:pt x="41" y="217"/>
                </a:cubicBezTo>
                <a:cubicBezTo>
                  <a:pt x="41" y="217"/>
                  <a:pt x="41" y="217"/>
                  <a:pt x="41" y="217"/>
                </a:cubicBezTo>
                <a:close/>
                <a:moveTo>
                  <a:pt x="41" y="218"/>
                </a:moveTo>
                <a:cubicBezTo>
                  <a:pt x="41" y="218"/>
                  <a:pt x="41" y="218"/>
                  <a:pt x="40" y="218"/>
                </a:cubicBezTo>
                <a:cubicBezTo>
                  <a:pt x="40" y="218"/>
                  <a:pt x="40" y="218"/>
                  <a:pt x="40" y="218"/>
                </a:cubicBezTo>
                <a:cubicBezTo>
                  <a:pt x="41" y="218"/>
                  <a:pt x="41" y="218"/>
                  <a:pt x="41" y="218"/>
                </a:cubicBezTo>
                <a:close/>
                <a:moveTo>
                  <a:pt x="40" y="229"/>
                </a:moveTo>
                <a:cubicBezTo>
                  <a:pt x="40" y="229"/>
                  <a:pt x="40" y="229"/>
                  <a:pt x="40" y="229"/>
                </a:cubicBezTo>
                <a:cubicBezTo>
                  <a:pt x="40" y="229"/>
                  <a:pt x="40" y="229"/>
                  <a:pt x="40" y="229"/>
                </a:cubicBezTo>
                <a:close/>
                <a:moveTo>
                  <a:pt x="40" y="228"/>
                </a:moveTo>
                <a:cubicBezTo>
                  <a:pt x="40" y="228"/>
                  <a:pt x="40" y="228"/>
                  <a:pt x="40" y="228"/>
                </a:cubicBezTo>
                <a:cubicBezTo>
                  <a:pt x="40" y="229"/>
                  <a:pt x="40" y="229"/>
                  <a:pt x="40" y="228"/>
                </a:cubicBezTo>
                <a:close/>
                <a:moveTo>
                  <a:pt x="40" y="227"/>
                </a:moveTo>
                <a:cubicBezTo>
                  <a:pt x="40" y="227"/>
                  <a:pt x="40" y="226"/>
                  <a:pt x="40" y="226"/>
                </a:cubicBezTo>
                <a:cubicBezTo>
                  <a:pt x="40" y="227"/>
                  <a:pt x="40" y="227"/>
                  <a:pt x="40" y="227"/>
                </a:cubicBezTo>
                <a:close/>
                <a:moveTo>
                  <a:pt x="39" y="225"/>
                </a:moveTo>
                <a:cubicBezTo>
                  <a:pt x="41" y="223"/>
                  <a:pt x="40" y="224"/>
                  <a:pt x="40" y="224"/>
                </a:cubicBezTo>
                <a:cubicBezTo>
                  <a:pt x="40" y="224"/>
                  <a:pt x="40" y="225"/>
                  <a:pt x="39" y="225"/>
                </a:cubicBezTo>
                <a:close/>
                <a:moveTo>
                  <a:pt x="40" y="227"/>
                </a:moveTo>
                <a:cubicBezTo>
                  <a:pt x="40" y="227"/>
                  <a:pt x="40" y="227"/>
                  <a:pt x="40" y="227"/>
                </a:cubicBezTo>
                <a:cubicBezTo>
                  <a:pt x="40" y="227"/>
                  <a:pt x="40" y="227"/>
                  <a:pt x="40" y="227"/>
                </a:cubicBezTo>
                <a:close/>
                <a:moveTo>
                  <a:pt x="40" y="228"/>
                </a:moveTo>
                <a:cubicBezTo>
                  <a:pt x="39" y="228"/>
                  <a:pt x="39" y="228"/>
                  <a:pt x="40" y="228"/>
                </a:cubicBezTo>
                <a:lnTo>
                  <a:pt x="40" y="228"/>
                </a:lnTo>
                <a:close/>
                <a:moveTo>
                  <a:pt x="27" y="233"/>
                </a:moveTo>
                <a:cubicBezTo>
                  <a:pt x="30" y="231"/>
                  <a:pt x="30" y="231"/>
                  <a:pt x="30" y="232"/>
                </a:cubicBezTo>
                <a:cubicBezTo>
                  <a:pt x="29" y="232"/>
                  <a:pt x="28" y="233"/>
                  <a:pt x="27" y="233"/>
                </a:cubicBezTo>
                <a:close/>
                <a:moveTo>
                  <a:pt x="29" y="233"/>
                </a:moveTo>
                <a:cubicBezTo>
                  <a:pt x="28" y="233"/>
                  <a:pt x="28" y="233"/>
                  <a:pt x="29" y="233"/>
                </a:cubicBezTo>
                <a:cubicBezTo>
                  <a:pt x="29" y="232"/>
                  <a:pt x="29" y="232"/>
                  <a:pt x="29" y="233"/>
                </a:cubicBezTo>
                <a:close/>
                <a:moveTo>
                  <a:pt x="22" y="226"/>
                </a:moveTo>
                <a:cubicBezTo>
                  <a:pt x="25" y="222"/>
                  <a:pt x="21" y="226"/>
                  <a:pt x="21" y="226"/>
                </a:cubicBezTo>
                <a:cubicBezTo>
                  <a:pt x="21" y="227"/>
                  <a:pt x="21" y="227"/>
                  <a:pt x="21" y="227"/>
                </a:cubicBezTo>
                <a:cubicBezTo>
                  <a:pt x="21" y="227"/>
                  <a:pt x="22" y="226"/>
                  <a:pt x="22" y="226"/>
                </a:cubicBezTo>
                <a:close/>
                <a:moveTo>
                  <a:pt x="21" y="226"/>
                </a:moveTo>
                <a:cubicBezTo>
                  <a:pt x="22" y="225"/>
                  <a:pt x="22" y="224"/>
                  <a:pt x="23" y="223"/>
                </a:cubicBezTo>
                <a:cubicBezTo>
                  <a:pt x="21" y="225"/>
                  <a:pt x="22" y="225"/>
                  <a:pt x="21" y="226"/>
                </a:cubicBezTo>
                <a:close/>
                <a:moveTo>
                  <a:pt x="25" y="222"/>
                </a:moveTo>
                <a:cubicBezTo>
                  <a:pt x="28" y="219"/>
                  <a:pt x="26" y="221"/>
                  <a:pt x="23" y="225"/>
                </a:cubicBezTo>
                <a:cubicBezTo>
                  <a:pt x="24" y="224"/>
                  <a:pt x="24" y="223"/>
                  <a:pt x="25" y="222"/>
                </a:cubicBezTo>
                <a:close/>
                <a:moveTo>
                  <a:pt x="22" y="221"/>
                </a:moveTo>
                <a:cubicBezTo>
                  <a:pt x="22" y="221"/>
                  <a:pt x="23" y="220"/>
                  <a:pt x="23" y="220"/>
                </a:cubicBezTo>
                <a:cubicBezTo>
                  <a:pt x="20" y="222"/>
                  <a:pt x="19" y="224"/>
                  <a:pt x="22" y="221"/>
                </a:cubicBezTo>
                <a:close/>
                <a:moveTo>
                  <a:pt x="22" y="219"/>
                </a:moveTo>
                <a:cubicBezTo>
                  <a:pt x="22" y="219"/>
                  <a:pt x="22" y="220"/>
                  <a:pt x="22" y="220"/>
                </a:cubicBezTo>
                <a:cubicBezTo>
                  <a:pt x="21" y="220"/>
                  <a:pt x="21" y="220"/>
                  <a:pt x="22" y="219"/>
                </a:cubicBezTo>
                <a:close/>
                <a:moveTo>
                  <a:pt x="21" y="220"/>
                </a:moveTo>
                <a:cubicBezTo>
                  <a:pt x="22" y="219"/>
                  <a:pt x="23" y="217"/>
                  <a:pt x="25" y="216"/>
                </a:cubicBezTo>
                <a:cubicBezTo>
                  <a:pt x="25" y="216"/>
                  <a:pt x="25" y="216"/>
                  <a:pt x="24" y="217"/>
                </a:cubicBezTo>
                <a:cubicBezTo>
                  <a:pt x="23" y="218"/>
                  <a:pt x="22" y="219"/>
                  <a:pt x="21" y="220"/>
                </a:cubicBezTo>
                <a:close/>
                <a:moveTo>
                  <a:pt x="23" y="217"/>
                </a:moveTo>
                <a:cubicBezTo>
                  <a:pt x="23" y="217"/>
                  <a:pt x="23" y="217"/>
                  <a:pt x="22" y="218"/>
                </a:cubicBezTo>
                <a:cubicBezTo>
                  <a:pt x="20" y="220"/>
                  <a:pt x="23" y="217"/>
                  <a:pt x="23" y="217"/>
                </a:cubicBezTo>
                <a:close/>
                <a:moveTo>
                  <a:pt x="22" y="216"/>
                </a:moveTo>
                <a:cubicBezTo>
                  <a:pt x="22" y="216"/>
                  <a:pt x="22" y="217"/>
                  <a:pt x="22" y="217"/>
                </a:cubicBezTo>
                <a:cubicBezTo>
                  <a:pt x="20" y="218"/>
                  <a:pt x="21" y="217"/>
                  <a:pt x="22" y="216"/>
                </a:cubicBezTo>
                <a:close/>
                <a:moveTo>
                  <a:pt x="26" y="214"/>
                </a:moveTo>
                <a:cubicBezTo>
                  <a:pt x="26" y="215"/>
                  <a:pt x="26" y="215"/>
                  <a:pt x="26" y="215"/>
                </a:cubicBezTo>
                <a:cubicBezTo>
                  <a:pt x="25" y="215"/>
                  <a:pt x="25" y="216"/>
                  <a:pt x="26" y="214"/>
                </a:cubicBezTo>
                <a:close/>
                <a:moveTo>
                  <a:pt x="27" y="216"/>
                </a:moveTo>
                <a:cubicBezTo>
                  <a:pt x="24" y="218"/>
                  <a:pt x="24" y="218"/>
                  <a:pt x="23" y="220"/>
                </a:cubicBezTo>
                <a:cubicBezTo>
                  <a:pt x="23" y="219"/>
                  <a:pt x="27" y="216"/>
                  <a:pt x="27" y="216"/>
                </a:cubicBezTo>
                <a:close/>
                <a:moveTo>
                  <a:pt x="27" y="215"/>
                </a:moveTo>
                <a:cubicBezTo>
                  <a:pt x="27" y="216"/>
                  <a:pt x="27" y="216"/>
                  <a:pt x="26" y="216"/>
                </a:cubicBezTo>
                <a:cubicBezTo>
                  <a:pt x="27" y="215"/>
                  <a:pt x="27" y="215"/>
                  <a:pt x="27" y="215"/>
                </a:cubicBezTo>
                <a:close/>
                <a:moveTo>
                  <a:pt x="27" y="215"/>
                </a:moveTo>
                <a:cubicBezTo>
                  <a:pt x="27" y="215"/>
                  <a:pt x="26" y="215"/>
                  <a:pt x="27" y="215"/>
                </a:cubicBezTo>
                <a:cubicBezTo>
                  <a:pt x="26" y="215"/>
                  <a:pt x="27" y="215"/>
                  <a:pt x="27" y="215"/>
                </a:cubicBezTo>
                <a:close/>
                <a:moveTo>
                  <a:pt x="24" y="219"/>
                </a:moveTo>
                <a:cubicBezTo>
                  <a:pt x="27" y="217"/>
                  <a:pt x="28" y="215"/>
                  <a:pt x="30" y="214"/>
                </a:cubicBezTo>
                <a:cubicBezTo>
                  <a:pt x="28" y="216"/>
                  <a:pt x="27" y="217"/>
                  <a:pt x="25" y="219"/>
                </a:cubicBezTo>
                <a:cubicBezTo>
                  <a:pt x="24" y="220"/>
                  <a:pt x="24" y="220"/>
                  <a:pt x="24" y="219"/>
                </a:cubicBezTo>
                <a:close/>
                <a:moveTo>
                  <a:pt x="28" y="215"/>
                </a:moveTo>
                <a:cubicBezTo>
                  <a:pt x="30" y="213"/>
                  <a:pt x="30" y="213"/>
                  <a:pt x="28" y="215"/>
                </a:cubicBezTo>
                <a:cubicBezTo>
                  <a:pt x="28" y="215"/>
                  <a:pt x="28" y="215"/>
                  <a:pt x="28" y="215"/>
                </a:cubicBezTo>
                <a:close/>
                <a:moveTo>
                  <a:pt x="32" y="218"/>
                </a:moveTo>
                <a:cubicBezTo>
                  <a:pt x="32" y="218"/>
                  <a:pt x="32" y="218"/>
                  <a:pt x="31" y="219"/>
                </a:cubicBezTo>
                <a:cubicBezTo>
                  <a:pt x="31" y="219"/>
                  <a:pt x="42" y="208"/>
                  <a:pt x="32" y="218"/>
                </a:cubicBezTo>
                <a:close/>
                <a:moveTo>
                  <a:pt x="32" y="217"/>
                </a:moveTo>
                <a:cubicBezTo>
                  <a:pt x="32" y="217"/>
                  <a:pt x="32" y="217"/>
                  <a:pt x="33" y="216"/>
                </a:cubicBezTo>
                <a:cubicBezTo>
                  <a:pt x="33" y="217"/>
                  <a:pt x="33" y="217"/>
                  <a:pt x="32" y="217"/>
                </a:cubicBezTo>
                <a:close/>
                <a:moveTo>
                  <a:pt x="37" y="219"/>
                </a:moveTo>
                <a:cubicBezTo>
                  <a:pt x="37" y="219"/>
                  <a:pt x="37" y="219"/>
                  <a:pt x="37" y="219"/>
                </a:cubicBezTo>
                <a:cubicBezTo>
                  <a:pt x="36" y="221"/>
                  <a:pt x="35" y="221"/>
                  <a:pt x="37" y="219"/>
                </a:cubicBezTo>
                <a:close/>
                <a:moveTo>
                  <a:pt x="37" y="221"/>
                </a:moveTo>
                <a:cubicBezTo>
                  <a:pt x="37" y="221"/>
                  <a:pt x="37" y="221"/>
                  <a:pt x="36" y="221"/>
                </a:cubicBezTo>
                <a:cubicBezTo>
                  <a:pt x="37" y="221"/>
                  <a:pt x="37" y="221"/>
                  <a:pt x="37" y="221"/>
                </a:cubicBezTo>
                <a:close/>
                <a:moveTo>
                  <a:pt x="36" y="219"/>
                </a:moveTo>
                <a:cubicBezTo>
                  <a:pt x="36" y="219"/>
                  <a:pt x="36" y="219"/>
                  <a:pt x="36" y="220"/>
                </a:cubicBezTo>
                <a:cubicBezTo>
                  <a:pt x="36" y="219"/>
                  <a:pt x="37" y="219"/>
                  <a:pt x="36" y="219"/>
                </a:cubicBezTo>
                <a:close/>
                <a:moveTo>
                  <a:pt x="37" y="222"/>
                </a:moveTo>
                <a:cubicBezTo>
                  <a:pt x="37" y="222"/>
                  <a:pt x="32" y="227"/>
                  <a:pt x="35" y="224"/>
                </a:cubicBezTo>
                <a:cubicBezTo>
                  <a:pt x="37" y="222"/>
                  <a:pt x="39" y="220"/>
                  <a:pt x="37" y="222"/>
                </a:cubicBezTo>
                <a:close/>
                <a:moveTo>
                  <a:pt x="36" y="223"/>
                </a:moveTo>
                <a:cubicBezTo>
                  <a:pt x="35" y="224"/>
                  <a:pt x="34" y="225"/>
                  <a:pt x="33" y="226"/>
                </a:cubicBezTo>
                <a:cubicBezTo>
                  <a:pt x="33" y="226"/>
                  <a:pt x="35" y="224"/>
                  <a:pt x="36" y="223"/>
                </a:cubicBezTo>
                <a:close/>
                <a:moveTo>
                  <a:pt x="33" y="223"/>
                </a:moveTo>
                <a:cubicBezTo>
                  <a:pt x="33" y="223"/>
                  <a:pt x="33" y="223"/>
                  <a:pt x="34" y="223"/>
                </a:cubicBezTo>
                <a:lnTo>
                  <a:pt x="33" y="223"/>
                </a:lnTo>
                <a:close/>
                <a:moveTo>
                  <a:pt x="32" y="223"/>
                </a:moveTo>
                <a:cubicBezTo>
                  <a:pt x="33" y="223"/>
                  <a:pt x="33" y="222"/>
                  <a:pt x="34" y="222"/>
                </a:cubicBezTo>
                <a:cubicBezTo>
                  <a:pt x="36" y="220"/>
                  <a:pt x="35" y="221"/>
                  <a:pt x="32" y="223"/>
                </a:cubicBezTo>
                <a:close/>
                <a:moveTo>
                  <a:pt x="32" y="226"/>
                </a:moveTo>
                <a:cubicBezTo>
                  <a:pt x="32" y="227"/>
                  <a:pt x="31" y="227"/>
                  <a:pt x="32" y="227"/>
                </a:cubicBezTo>
                <a:cubicBezTo>
                  <a:pt x="32" y="226"/>
                  <a:pt x="32" y="226"/>
                  <a:pt x="32" y="226"/>
                </a:cubicBezTo>
                <a:close/>
                <a:moveTo>
                  <a:pt x="29" y="226"/>
                </a:moveTo>
                <a:cubicBezTo>
                  <a:pt x="30" y="224"/>
                  <a:pt x="31" y="223"/>
                  <a:pt x="34" y="221"/>
                </a:cubicBezTo>
                <a:cubicBezTo>
                  <a:pt x="32" y="223"/>
                  <a:pt x="33" y="222"/>
                  <a:pt x="29" y="226"/>
                </a:cubicBezTo>
                <a:close/>
                <a:moveTo>
                  <a:pt x="30" y="224"/>
                </a:moveTo>
                <a:cubicBezTo>
                  <a:pt x="28" y="227"/>
                  <a:pt x="27" y="228"/>
                  <a:pt x="28" y="226"/>
                </a:cubicBezTo>
                <a:cubicBezTo>
                  <a:pt x="30" y="224"/>
                  <a:pt x="32" y="223"/>
                  <a:pt x="30" y="224"/>
                </a:cubicBezTo>
                <a:close/>
                <a:moveTo>
                  <a:pt x="30" y="223"/>
                </a:moveTo>
                <a:cubicBezTo>
                  <a:pt x="31" y="222"/>
                  <a:pt x="30" y="222"/>
                  <a:pt x="29" y="224"/>
                </a:cubicBezTo>
                <a:cubicBezTo>
                  <a:pt x="29" y="224"/>
                  <a:pt x="29" y="224"/>
                  <a:pt x="30" y="223"/>
                </a:cubicBezTo>
                <a:close/>
                <a:moveTo>
                  <a:pt x="31" y="223"/>
                </a:moveTo>
                <a:cubicBezTo>
                  <a:pt x="32" y="221"/>
                  <a:pt x="32" y="221"/>
                  <a:pt x="34" y="219"/>
                </a:cubicBezTo>
                <a:cubicBezTo>
                  <a:pt x="31" y="222"/>
                  <a:pt x="34" y="220"/>
                  <a:pt x="31" y="223"/>
                </a:cubicBezTo>
                <a:close/>
                <a:moveTo>
                  <a:pt x="31" y="222"/>
                </a:moveTo>
                <a:cubicBezTo>
                  <a:pt x="31" y="221"/>
                  <a:pt x="31" y="221"/>
                  <a:pt x="31" y="221"/>
                </a:cubicBezTo>
                <a:cubicBezTo>
                  <a:pt x="33" y="220"/>
                  <a:pt x="32" y="220"/>
                  <a:pt x="31" y="222"/>
                </a:cubicBezTo>
                <a:close/>
                <a:moveTo>
                  <a:pt x="32" y="220"/>
                </a:moveTo>
                <a:cubicBezTo>
                  <a:pt x="33" y="219"/>
                  <a:pt x="34" y="218"/>
                  <a:pt x="35" y="217"/>
                </a:cubicBezTo>
                <a:cubicBezTo>
                  <a:pt x="33" y="219"/>
                  <a:pt x="35" y="218"/>
                  <a:pt x="32" y="220"/>
                </a:cubicBezTo>
                <a:close/>
                <a:moveTo>
                  <a:pt x="35" y="217"/>
                </a:moveTo>
                <a:cubicBezTo>
                  <a:pt x="32" y="219"/>
                  <a:pt x="32" y="220"/>
                  <a:pt x="30" y="222"/>
                </a:cubicBezTo>
                <a:cubicBezTo>
                  <a:pt x="33" y="218"/>
                  <a:pt x="39" y="212"/>
                  <a:pt x="35" y="217"/>
                </a:cubicBezTo>
                <a:close/>
                <a:moveTo>
                  <a:pt x="34" y="217"/>
                </a:moveTo>
                <a:cubicBezTo>
                  <a:pt x="34" y="217"/>
                  <a:pt x="34" y="217"/>
                  <a:pt x="34" y="217"/>
                </a:cubicBezTo>
                <a:cubicBezTo>
                  <a:pt x="34" y="217"/>
                  <a:pt x="34" y="217"/>
                  <a:pt x="34" y="217"/>
                </a:cubicBezTo>
                <a:close/>
                <a:moveTo>
                  <a:pt x="28" y="221"/>
                </a:moveTo>
                <a:cubicBezTo>
                  <a:pt x="27" y="222"/>
                  <a:pt x="30" y="219"/>
                  <a:pt x="32" y="218"/>
                </a:cubicBezTo>
                <a:cubicBezTo>
                  <a:pt x="31" y="219"/>
                  <a:pt x="29" y="221"/>
                  <a:pt x="28" y="221"/>
                </a:cubicBezTo>
                <a:close/>
                <a:moveTo>
                  <a:pt x="28" y="221"/>
                </a:moveTo>
                <a:cubicBezTo>
                  <a:pt x="28" y="220"/>
                  <a:pt x="29" y="220"/>
                  <a:pt x="30" y="219"/>
                </a:cubicBezTo>
                <a:cubicBezTo>
                  <a:pt x="33" y="216"/>
                  <a:pt x="31" y="218"/>
                  <a:pt x="28" y="221"/>
                </a:cubicBezTo>
                <a:close/>
                <a:moveTo>
                  <a:pt x="27" y="221"/>
                </a:moveTo>
                <a:cubicBezTo>
                  <a:pt x="28" y="220"/>
                  <a:pt x="28" y="219"/>
                  <a:pt x="31" y="217"/>
                </a:cubicBezTo>
                <a:cubicBezTo>
                  <a:pt x="30" y="218"/>
                  <a:pt x="28" y="219"/>
                  <a:pt x="27" y="221"/>
                </a:cubicBezTo>
                <a:close/>
                <a:moveTo>
                  <a:pt x="29" y="218"/>
                </a:moveTo>
                <a:cubicBezTo>
                  <a:pt x="30" y="217"/>
                  <a:pt x="29" y="217"/>
                  <a:pt x="28" y="219"/>
                </a:cubicBezTo>
                <a:cubicBezTo>
                  <a:pt x="24" y="222"/>
                  <a:pt x="27" y="220"/>
                  <a:pt x="29" y="218"/>
                </a:cubicBezTo>
                <a:close/>
                <a:moveTo>
                  <a:pt x="27" y="219"/>
                </a:moveTo>
                <a:cubicBezTo>
                  <a:pt x="25" y="220"/>
                  <a:pt x="23" y="222"/>
                  <a:pt x="22" y="224"/>
                </a:cubicBezTo>
                <a:cubicBezTo>
                  <a:pt x="28" y="216"/>
                  <a:pt x="34" y="213"/>
                  <a:pt x="27" y="219"/>
                </a:cubicBezTo>
                <a:close/>
                <a:moveTo>
                  <a:pt x="27" y="221"/>
                </a:moveTo>
                <a:cubicBezTo>
                  <a:pt x="27" y="222"/>
                  <a:pt x="23" y="227"/>
                  <a:pt x="22" y="228"/>
                </a:cubicBezTo>
                <a:cubicBezTo>
                  <a:pt x="23" y="225"/>
                  <a:pt x="25" y="223"/>
                  <a:pt x="27" y="221"/>
                </a:cubicBezTo>
                <a:close/>
                <a:moveTo>
                  <a:pt x="25" y="224"/>
                </a:moveTo>
                <a:cubicBezTo>
                  <a:pt x="27" y="222"/>
                  <a:pt x="25" y="224"/>
                  <a:pt x="24" y="226"/>
                </a:cubicBezTo>
                <a:cubicBezTo>
                  <a:pt x="22" y="228"/>
                  <a:pt x="23" y="227"/>
                  <a:pt x="25" y="224"/>
                </a:cubicBezTo>
                <a:close/>
                <a:moveTo>
                  <a:pt x="27" y="223"/>
                </a:moveTo>
                <a:cubicBezTo>
                  <a:pt x="27" y="223"/>
                  <a:pt x="29" y="221"/>
                  <a:pt x="31" y="220"/>
                </a:cubicBezTo>
                <a:cubicBezTo>
                  <a:pt x="27" y="223"/>
                  <a:pt x="24" y="226"/>
                  <a:pt x="27" y="223"/>
                </a:cubicBezTo>
                <a:close/>
                <a:moveTo>
                  <a:pt x="31" y="220"/>
                </a:moveTo>
                <a:cubicBezTo>
                  <a:pt x="24" y="227"/>
                  <a:pt x="25" y="226"/>
                  <a:pt x="24" y="227"/>
                </a:cubicBezTo>
                <a:cubicBezTo>
                  <a:pt x="28" y="223"/>
                  <a:pt x="28" y="222"/>
                  <a:pt x="31" y="220"/>
                </a:cubicBezTo>
                <a:close/>
                <a:moveTo>
                  <a:pt x="28" y="224"/>
                </a:moveTo>
                <a:cubicBezTo>
                  <a:pt x="24" y="230"/>
                  <a:pt x="24" y="229"/>
                  <a:pt x="27" y="226"/>
                </a:cubicBezTo>
                <a:cubicBezTo>
                  <a:pt x="27" y="225"/>
                  <a:pt x="28" y="225"/>
                  <a:pt x="28" y="224"/>
                </a:cubicBezTo>
                <a:close/>
                <a:moveTo>
                  <a:pt x="27" y="226"/>
                </a:moveTo>
                <a:cubicBezTo>
                  <a:pt x="27" y="226"/>
                  <a:pt x="27" y="227"/>
                  <a:pt x="27" y="226"/>
                </a:cubicBezTo>
                <a:cubicBezTo>
                  <a:pt x="27" y="227"/>
                  <a:pt x="27" y="226"/>
                  <a:pt x="27" y="226"/>
                </a:cubicBezTo>
                <a:close/>
                <a:moveTo>
                  <a:pt x="28" y="225"/>
                </a:moveTo>
                <a:cubicBezTo>
                  <a:pt x="29" y="224"/>
                  <a:pt x="26" y="228"/>
                  <a:pt x="25" y="229"/>
                </a:cubicBezTo>
                <a:cubicBezTo>
                  <a:pt x="27" y="227"/>
                  <a:pt x="28" y="225"/>
                  <a:pt x="28" y="225"/>
                </a:cubicBezTo>
                <a:close/>
                <a:moveTo>
                  <a:pt x="25" y="230"/>
                </a:moveTo>
                <a:cubicBezTo>
                  <a:pt x="24" y="231"/>
                  <a:pt x="25" y="231"/>
                  <a:pt x="25" y="231"/>
                </a:cubicBezTo>
                <a:cubicBezTo>
                  <a:pt x="28" y="227"/>
                  <a:pt x="27" y="228"/>
                  <a:pt x="25" y="230"/>
                </a:cubicBezTo>
                <a:close/>
                <a:moveTo>
                  <a:pt x="31" y="225"/>
                </a:moveTo>
                <a:cubicBezTo>
                  <a:pt x="28" y="228"/>
                  <a:pt x="29" y="227"/>
                  <a:pt x="26" y="230"/>
                </a:cubicBezTo>
                <a:cubicBezTo>
                  <a:pt x="27" y="229"/>
                  <a:pt x="27" y="229"/>
                  <a:pt x="31" y="225"/>
                </a:cubicBezTo>
                <a:close/>
                <a:moveTo>
                  <a:pt x="28" y="229"/>
                </a:moveTo>
                <a:cubicBezTo>
                  <a:pt x="27" y="230"/>
                  <a:pt x="27" y="230"/>
                  <a:pt x="26" y="231"/>
                </a:cubicBezTo>
                <a:cubicBezTo>
                  <a:pt x="27" y="230"/>
                  <a:pt x="27" y="230"/>
                  <a:pt x="28" y="229"/>
                </a:cubicBezTo>
                <a:close/>
                <a:moveTo>
                  <a:pt x="29" y="229"/>
                </a:moveTo>
                <a:cubicBezTo>
                  <a:pt x="30" y="227"/>
                  <a:pt x="30" y="228"/>
                  <a:pt x="29" y="229"/>
                </a:cubicBezTo>
                <a:cubicBezTo>
                  <a:pt x="28" y="229"/>
                  <a:pt x="28" y="229"/>
                  <a:pt x="29" y="229"/>
                </a:cubicBezTo>
                <a:close/>
                <a:moveTo>
                  <a:pt x="29" y="230"/>
                </a:moveTo>
                <a:cubicBezTo>
                  <a:pt x="30" y="229"/>
                  <a:pt x="29" y="230"/>
                  <a:pt x="30" y="229"/>
                </a:cubicBezTo>
                <a:cubicBezTo>
                  <a:pt x="30" y="229"/>
                  <a:pt x="30" y="229"/>
                  <a:pt x="29" y="230"/>
                </a:cubicBezTo>
                <a:close/>
                <a:moveTo>
                  <a:pt x="30" y="230"/>
                </a:moveTo>
                <a:cubicBezTo>
                  <a:pt x="30" y="230"/>
                  <a:pt x="30" y="230"/>
                  <a:pt x="30" y="230"/>
                </a:cubicBezTo>
                <a:cubicBezTo>
                  <a:pt x="30" y="230"/>
                  <a:pt x="30" y="230"/>
                  <a:pt x="30" y="230"/>
                </a:cubicBezTo>
                <a:close/>
                <a:moveTo>
                  <a:pt x="30" y="231"/>
                </a:moveTo>
                <a:cubicBezTo>
                  <a:pt x="31" y="230"/>
                  <a:pt x="30" y="230"/>
                  <a:pt x="31" y="230"/>
                </a:cubicBezTo>
                <a:cubicBezTo>
                  <a:pt x="30" y="231"/>
                  <a:pt x="30" y="231"/>
                  <a:pt x="30" y="231"/>
                </a:cubicBezTo>
                <a:close/>
                <a:moveTo>
                  <a:pt x="28" y="228"/>
                </a:moveTo>
                <a:cubicBezTo>
                  <a:pt x="29" y="227"/>
                  <a:pt x="32" y="224"/>
                  <a:pt x="32" y="225"/>
                </a:cubicBezTo>
                <a:cubicBezTo>
                  <a:pt x="29" y="227"/>
                  <a:pt x="29" y="228"/>
                  <a:pt x="28" y="228"/>
                </a:cubicBezTo>
                <a:close/>
                <a:moveTo>
                  <a:pt x="32" y="227"/>
                </a:moveTo>
                <a:cubicBezTo>
                  <a:pt x="31" y="227"/>
                  <a:pt x="31" y="227"/>
                  <a:pt x="31" y="227"/>
                </a:cubicBezTo>
                <a:cubicBezTo>
                  <a:pt x="31" y="227"/>
                  <a:pt x="31" y="227"/>
                  <a:pt x="32" y="227"/>
                </a:cubicBezTo>
                <a:close/>
                <a:moveTo>
                  <a:pt x="31" y="228"/>
                </a:moveTo>
                <a:cubicBezTo>
                  <a:pt x="31" y="228"/>
                  <a:pt x="31" y="228"/>
                  <a:pt x="31" y="228"/>
                </a:cubicBezTo>
                <a:close/>
                <a:moveTo>
                  <a:pt x="35" y="226"/>
                </a:moveTo>
                <a:cubicBezTo>
                  <a:pt x="31" y="230"/>
                  <a:pt x="32" y="229"/>
                  <a:pt x="31" y="230"/>
                </a:cubicBezTo>
                <a:cubicBezTo>
                  <a:pt x="34" y="227"/>
                  <a:pt x="38" y="223"/>
                  <a:pt x="35" y="226"/>
                </a:cubicBezTo>
                <a:close/>
                <a:moveTo>
                  <a:pt x="38" y="223"/>
                </a:moveTo>
                <a:cubicBezTo>
                  <a:pt x="38" y="223"/>
                  <a:pt x="38" y="223"/>
                  <a:pt x="37" y="224"/>
                </a:cubicBezTo>
                <a:cubicBezTo>
                  <a:pt x="37" y="224"/>
                  <a:pt x="35" y="227"/>
                  <a:pt x="34" y="227"/>
                </a:cubicBezTo>
                <a:cubicBezTo>
                  <a:pt x="32" y="229"/>
                  <a:pt x="36" y="225"/>
                  <a:pt x="38" y="223"/>
                </a:cubicBezTo>
                <a:close/>
                <a:moveTo>
                  <a:pt x="39" y="221"/>
                </a:moveTo>
                <a:cubicBezTo>
                  <a:pt x="39" y="221"/>
                  <a:pt x="40" y="219"/>
                  <a:pt x="40" y="220"/>
                </a:cubicBezTo>
                <a:cubicBezTo>
                  <a:pt x="40" y="220"/>
                  <a:pt x="40" y="220"/>
                  <a:pt x="39" y="221"/>
                </a:cubicBezTo>
                <a:close/>
                <a:moveTo>
                  <a:pt x="40" y="222"/>
                </a:moveTo>
                <a:cubicBezTo>
                  <a:pt x="39" y="222"/>
                  <a:pt x="40" y="222"/>
                  <a:pt x="40" y="221"/>
                </a:cubicBezTo>
                <a:cubicBezTo>
                  <a:pt x="40" y="221"/>
                  <a:pt x="40" y="221"/>
                  <a:pt x="40" y="222"/>
                </a:cubicBezTo>
                <a:close/>
                <a:moveTo>
                  <a:pt x="39" y="220"/>
                </a:moveTo>
                <a:cubicBezTo>
                  <a:pt x="39" y="220"/>
                  <a:pt x="39" y="220"/>
                  <a:pt x="39" y="220"/>
                </a:cubicBezTo>
                <a:cubicBezTo>
                  <a:pt x="41" y="218"/>
                  <a:pt x="40" y="219"/>
                  <a:pt x="39" y="220"/>
                </a:cubicBezTo>
                <a:close/>
                <a:moveTo>
                  <a:pt x="39" y="220"/>
                </a:moveTo>
                <a:cubicBezTo>
                  <a:pt x="37" y="222"/>
                  <a:pt x="38" y="222"/>
                  <a:pt x="38" y="221"/>
                </a:cubicBezTo>
                <a:cubicBezTo>
                  <a:pt x="38" y="221"/>
                  <a:pt x="39" y="221"/>
                  <a:pt x="39" y="220"/>
                </a:cubicBezTo>
                <a:close/>
                <a:moveTo>
                  <a:pt x="39" y="226"/>
                </a:moveTo>
                <a:cubicBezTo>
                  <a:pt x="39" y="226"/>
                  <a:pt x="39" y="226"/>
                  <a:pt x="36" y="228"/>
                </a:cubicBezTo>
                <a:cubicBezTo>
                  <a:pt x="39" y="225"/>
                  <a:pt x="39" y="226"/>
                  <a:pt x="39" y="226"/>
                </a:cubicBezTo>
                <a:close/>
                <a:moveTo>
                  <a:pt x="37" y="226"/>
                </a:moveTo>
                <a:cubicBezTo>
                  <a:pt x="37" y="226"/>
                  <a:pt x="37" y="226"/>
                  <a:pt x="37" y="226"/>
                </a:cubicBezTo>
                <a:cubicBezTo>
                  <a:pt x="38" y="225"/>
                  <a:pt x="38" y="225"/>
                  <a:pt x="37" y="226"/>
                </a:cubicBezTo>
                <a:close/>
                <a:moveTo>
                  <a:pt x="36" y="229"/>
                </a:moveTo>
                <a:cubicBezTo>
                  <a:pt x="33" y="233"/>
                  <a:pt x="33" y="232"/>
                  <a:pt x="33" y="232"/>
                </a:cubicBezTo>
                <a:cubicBezTo>
                  <a:pt x="37" y="228"/>
                  <a:pt x="40" y="225"/>
                  <a:pt x="36" y="229"/>
                </a:cubicBezTo>
                <a:close/>
                <a:moveTo>
                  <a:pt x="39" y="229"/>
                </a:moveTo>
                <a:cubicBezTo>
                  <a:pt x="39" y="229"/>
                  <a:pt x="39" y="229"/>
                  <a:pt x="39" y="229"/>
                </a:cubicBezTo>
                <a:cubicBezTo>
                  <a:pt x="39" y="229"/>
                  <a:pt x="39" y="229"/>
                  <a:pt x="39" y="229"/>
                </a:cubicBezTo>
                <a:cubicBezTo>
                  <a:pt x="38" y="230"/>
                  <a:pt x="38" y="230"/>
                  <a:pt x="39" y="229"/>
                </a:cubicBezTo>
                <a:close/>
                <a:moveTo>
                  <a:pt x="39" y="224"/>
                </a:moveTo>
                <a:cubicBezTo>
                  <a:pt x="39" y="224"/>
                  <a:pt x="39" y="224"/>
                  <a:pt x="39" y="224"/>
                </a:cubicBezTo>
                <a:cubicBezTo>
                  <a:pt x="39" y="224"/>
                  <a:pt x="38" y="224"/>
                  <a:pt x="39" y="224"/>
                </a:cubicBezTo>
                <a:close/>
                <a:moveTo>
                  <a:pt x="39" y="223"/>
                </a:moveTo>
                <a:cubicBezTo>
                  <a:pt x="39" y="223"/>
                  <a:pt x="40" y="222"/>
                  <a:pt x="40" y="222"/>
                </a:cubicBezTo>
                <a:cubicBezTo>
                  <a:pt x="40" y="222"/>
                  <a:pt x="40" y="223"/>
                  <a:pt x="40" y="223"/>
                </a:cubicBezTo>
                <a:cubicBezTo>
                  <a:pt x="38" y="224"/>
                  <a:pt x="38" y="224"/>
                  <a:pt x="39" y="223"/>
                </a:cubicBezTo>
                <a:close/>
                <a:moveTo>
                  <a:pt x="40" y="220"/>
                </a:moveTo>
                <a:cubicBezTo>
                  <a:pt x="40" y="220"/>
                  <a:pt x="40" y="220"/>
                  <a:pt x="40" y="220"/>
                </a:cubicBezTo>
                <a:lnTo>
                  <a:pt x="40" y="220"/>
                </a:lnTo>
                <a:close/>
                <a:moveTo>
                  <a:pt x="40" y="219"/>
                </a:moveTo>
                <a:cubicBezTo>
                  <a:pt x="40" y="219"/>
                  <a:pt x="40" y="219"/>
                  <a:pt x="40" y="219"/>
                </a:cubicBezTo>
                <a:cubicBezTo>
                  <a:pt x="40" y="219"/>
                  <a:pt x="41" y="219"/>
                  <a:pt x="40" y="219"/>
                </a:cubicBezTo>
                <a:close/>
                <a:moveTo>
                  <a:pt x="40" y="217"/>
                </a:moveTo>
                <a:cubicBezTo>
                  <a:pt x="40" y="217"/>
                  <a:pt x="40" y="217"/>
                  <a:pt x="40" y="218"/>
                </a:cubicBezTo>
                <a:cubicBezTo>
                  <a:pt x="40" y="217"/>
                  <a:pt x="40" y="217"/>
                  <a:pt x="40" y="217"/>
                </a:cubicBezTo>
                <a:cubicBezTo>
                  <a:pt x="40" y="217"/>
                  <a:pt x="40" y="217"/>
                  <a:pt x="40" y="217"/>
                </a:cubicBezTo>
                <a:close/>
                <a:moveTo>
                  <a:pt x="40" y="217"/>
                </a:moveTo>
                <a:cubicBezTo>
                  <a:pt x="40" y="218"/>
                  <a:pt x="40" y="218"/>
                  <a:pt x="40" y="218"/>
                </a:cubicBezTo>
                <a:cubicBezTo>
                  <a:pt x="39" y="218"/>
                  <a:pt x="40" y="218"/>
                  <a:pt x="39" y="218"/>
                </a:cubicBezTo>
                <a:cubicBezTo>
                  <a:pt x="39" y="218"/>
                  <a:pt x="39" y="218"/>
                  <a:pt x="40" y="217"/>
                </a:cubicBezTo>
                <a:close/>
                <a:moveTo>
                  <a:pt x="38" y="219"/>
                </a:moveTo>
                <a:cubicBezTo>
                  <a:pt x="38" y="219"/>
                  <a:pt x="38" y="219"/>
                  <a:pt x="38" y="219"/>
                </a:cubicBezTo>
                <a:cubicBezTo>
                  <a:pt x="38" y="220"/>
                  <a:pt x="38" y="219"/>
                  <a:pt x="37" y="220"/>
                </a:cubicBezTo>
                <a:cubicBezTo>
                  <a:pt x="38" y="219"/>
                  <a:pt x="38" y="219"/>
                  <a:pt x="38" y="218"/>
                </a:cubicBezTo>
                <a:cubicBezTo>
                  <a:pt x="41" y="215"/>
                  <a:pt x="38" y="219"/>
                  <a:pt x="38" y="219"/>
                </a:cubicBezTo>
                <a:close/>
                <a:moveTo>
                  <a:pt x="39" y="216"/>
                </a:moveTo>
                <a:cubicBezTo>
                  <a:pt x="39" y="216"/>
                  <a:pt x="39" y="216"/>
                  <a:pt x="39" y="216"/>
                </a:cubicBezTo>
                <a:lnTo>
                  <a:pt x="39" y="216"/>
                </a:lnTo>
                <a:close/>
                <a:moveTo>
                  <a:pt x="39" y="216"/>
                </a:moveTo>
                <a:cubicBezTo>
                  <a:pt x="39" y="216"/>
                  <a:pt x="39" y="216"/>
                  <a:pt x="39" y="216"/>
                </a:cubicBezTo>
                <a:cubicBezTo>
                  <a:pt x="38" y="216"/>
                  <a:pt x="38" y="217"/>
                  <a:pt x="39" y="216"/>
                </a:cubicBezTo>
                <a:close/>
                <a:moveTo>
                  <a:pt x="39" y="215"/>
                </a:moveTo>
                <a:cubicBezTo>
                  <a:pt x="38" y="215"/>
                  <a:pt x="38" y="215"/>
                  <a:pt x="38" y="215"/>
                </a:cubicBezTo>
                <a:lnTo>
                  <a:pt x="39" y="215"/>
                </a:lnTo>
                <a:close/>
                <a:moveTo>
                  <a:pt x="38" y="215"/>
                </a:moveTo>
                <a:cubicBezTo>
                  <a:pt x="38" y="215"/>
                  <a:pt x="38" y="215"/>
                  <a:pt x="38" y="216"/>
                </a:cubicBezTo>
                <a:cubicBezTo>
                  <a:pt x="38" y="215"/>
                  <a:pt x="38" y="215"/>
                  <a:pt x="38" y="215"/>
                </a:cubicBezTo>
                <a:close/>
                <a:moveTo>
                  <a:pt x="38" y="215"/>
                </a:moveTo>
                <a:cubicBezTo>
                  <a:pt x="38" y="215"/>
                  <a:pt x="38" y="215"/>
                  <a:pt x="37" y="215"/>
                </a:cubicBezTo>
                <a:cubicBezTo>
                  <a:pt x="38" y="215"/>
                  <a:pt x="37" y="215"/>
                  <a:pt x="38" y="215"/>
                </a:cubicBezTo>
                <a:close/>
                <a:moveTo>
                  <a:pt x="37" y="214"/>
                </a:moveTo>
                <a:cubicBezTo>
                  <a:pt x="37" y="214"/>
                  <a:pt x="37" y="214"/>
                  <a:pt x="37" y="214"/>
                </a:cubicBezTo>
                <a:cubicBezTo>
                  <a:pt x="37" y="214"/>
                  <a:pt x="37" y="214"/>
                  <a:pt x="37" y="214"/>
                </a:cubicBezTo>
                <a:close/>
                <a:moveTo>
                  <a:pt x="37" y="215"/>
                </a:moveTo>
                <a:cubicBezTo>
                  <a:pt x="37" y="215"/>
                  <a:pt x="37" y="215"/>
                  <a:pt x="37" y="215"/>
                </a:cubicBezTo>
                <a:cubicBezTo>
                  <a:pt x="37" y="215"/>
                  <a:pt x="37" y="215"/>
                  <a:pt x="37" y="215"/>
                </a:cubicBezTo>
                <a:close/>
                <a:moveTo>
                  <a:pt x="37" y="218"/>
                </a:moveTo>
                <a:cubicBezTo>
                  <a:pt x="35" y="220"/>
                  <a:pt x="37" y="218"/>
                  <a:pt x="32" y="222"/>
                </a:cubicBezTo>
                <a:cubicBezTo>
                  <a:pt x="33" y="221"/>
                  <a:pt x="35" y="220"/>
                  <a:pt x="37" y="217"/>
                </a:cubicBezTo>
                <a:cubicBezTo>
                  <a:pt x="38" y="217"/>
                  <a:pt x="40" y="213"/>
                  <a:pt x="37" y="218"/>
                </a:cubicBezTo>
                <a:close/>
                <a:moveTo>
                  <a:pt x="36" y="213"/>
                </a:moveTo>
                <a:cubicBezTo>
                  <a:pt x="36" y="213"/>
                  <a:pt x="37" y="213"/>
                  <a:pt x="37" y="213"/>
                </a:cubicBezTo>
                <a:cubicBezTo>
                  <a:pt x="37" y="214"/>
                  <a:pt x="37" y="214"/>
                  <a:pt x="36" y="213"/>
                </a:cubicBezTo>
                <a:cubicBezTo>
                  <a:pt x="36" y="213"/>
                  <a:pt x="36" y="213"/>
                  <a:pt x="36" y="213"/>
                </a:cubicBezTo>
                <a:lnTo>
                  <a:pt x="36" y="213"/>
                </a:lnTo>
                <a:close/>
                <a:moveTo>
                  <a:pt x="36" y="214"/>
                </a:moveTo>
                <a:cubicBezTo>
                  <a:pt x="35" y="214"/>
                  <a:pt x="34" y="215"/>
                  <a:pt x="34" y="216"/>
                </a:cubicBezTo>
                <a:cubicBezTo>
                  <a:pt x="35" y="214"/>
                  <a:pt x="35" y="214"/>
                  <a:pt x="36" y="214"/>
                </a:cubicBezTo>
                <a:cubicBezTo>
                  <a:pt x="36" y="214"/>
                  <a:pt x="36" y="214"/>
                  <a:pt x="36" y="214"/>
                </a:cubicBezTo>
                <a:cubicBezTo>
                  <a:pt x="36" y="214"/>
                  <a:pt x="36" y="214"/>
                  <a:pt x="36" y="214"/>
                </a:cubicBezTo>
                <a:cubicBezTo>
                  <a:pt x="36" y="214"/>
                  <a:pt x="36" y="213"/>
                  <a:pt x="36" y="214"/>
                </a:cubicBezTo>
                <a:close/>
                <a:moveTo>
                  <a:pt x="34" y="214"/>
                </a:moveTo>
                <a:cubicBezTo>
                  <a:pt x="33" y="215"/>
                  <a:pt x="33" y="215"/>
                  <a:pt x="34" y="214"/>
                </a:cubicBezTo>
                <a:cubicBezTo>
                  <a:pt x="35" y="213"/>
                  <a:pt x="35" y="213"/>
                  <a:pt x="34" y="214"/>
                </a:cubicBezTo>
                <a:close/>
                <a:moveTo>
                  <a:pt x="34" y="213"/>
                </a:moveTo>
                <a:cubicBezTo>
                  <a:pt x="35" y="213"/>
                  <a:pt x="35" y="213"/>
                  <a:pt x="35" y="213"/>
                </a:cubicBezTo>
                <a:cubicBezTo>
                  <a:pt x="34" y="213"/>
                  <a:pt x="34" y="213"/>
                  <a:pt x="34" y="213"/>
                </a:cubicBezTo>
                <a:close/>
                <a:moveTo>
                  <a:pt x="34" y="212"/>
                </a:moveTo>
                <a:cubicBezTo>
                  <a:pt x="35" y="212"/>
                  <a:pt x="35" y="212"/>
                  <a:pt x="35" y="213"/>
                </a:cubicBezTo>
                <a:cubicBezTo>
                  <a:pt x="35" y="213"/>
                  <a:pt x="35" y="213"/>
                  <a:pt x="35" y="213"/>
                </a:cubicBezTo>
                <a:cubicBezTo>
                  <a:pt x="34" y="212"/>
                  <a:pt x="34" y="212"/>
                  <a:pt x="34" y="212"/>
                </a:cubicBezTo>
                <a:close/>
                <a:moveTo>
                  <a:pt x="34" y="213"/>
                </a:moveTo>
                <a:cubicBezTo>
                  <a:pt x="34" y="213"/>
                  <a:pt x="34" y="213"/>
                  <a:pt x="34" y="213"/>
                </a:cubicBezTo>
                <a:cubicBezTo>
                  <a:pt x="34" y="213"/>
                  <a:pt x="34" y="213"/>
                  <a:pt x="34" y="213"/>
                </a:cubicBezTo>
                <a:close/>
                <a:moveTo>
                  <a:pt x="34" y="213"/>
                </a:moveTo>
                <a:cubicBezTo>
                  <a:pt x="34" y="213"/>
                  <a:pt x="34" y="213"/>
                  <a:pt x="34" y="214"/>
                </a:cubicBezTo>
                <a:cubicBezTo>
                  <a:pt x="33" y="214"/>
                  <a:pt x="33" y="214"/>
                  <a:pt x="34" y="214"/>
                </a:cubicBezTo>
                <a:cubicBezTo>
                  <a:pt x="34" y="213"/>
                  <a:pt x="34" y="213"/>
                  <a:pt x="34" y="213"/>
                </a:cubicBezTo>
                <a:close/>
                <a:moveTo>
                  <a:pt x="34" y="213"/>
                </a:moveTo>
                <a:cubicBezTo>
                  <a:pt x="33" y="213"/>
                  <a:pt x="33" y="213"/>
                  <a:pt x="34" y="213"/>
                </a:cubicBezTo>
                <a:cubicBezTo>
                  <a:pt x="34" y="213"/>
                  <a:pt x="34" y="213"/>
                  <a:pt x="34" y="213"/>
                </a:cubicBezTo>
                <a:close/>
                <a:moveTo>
                  <a:pt x="34" y="212"/>
                </a:moveTo>
                <a:cubicBezTo>
                  <a:pt x="33" y="212"/>
                  <a:pt x="34" y="212"/>
                  <a:pt x="33" y="212"/>
                </a:cubicBezTo>
                <a:cubicBezTo>
                  <a:pt x="33" y="212"/>
                  <a:pt x="33" y="212"/>
                  <a:pt x="34" y="212"/>
                </a:cubicBezTo>
                <a:close/>
                <a:moveTo>
                  <a:pt x="33" y="212"/>
                </a:moveTo>
                <a:cubicBezTo>
                  <a:pt x="33" y="212"/>
                  <a:pt x="33" y="212"/>
                  <a:pt x="33" y="212"/>
                </a:cubicBezTo>
                <a:cubicBezTo>
                  <a:pt x="33" y="212"/>
                  <a:pt x="33" y="212"/>
                  <a:pt x="33" y="212"/>
                </a:cubicBezTo>
                <a:close/>
                <a:moveTo>
                  <a:pt x="33" y="216"/>
                </a:moveTo>
                <a:cubicBezTo>
                  <a:pt x="36" y="213"/>
                  <a:pt x="32" y="216"/>
                  <a:pt x="31" y="217"/>
                </a:cubicBezTo>
                <a:cubicBezTo>
                  <a:pt x="31" y="217"/>
                  <a:pt x="32" y="217"/>
                  <a:pt x="31" y="217"/>
                </a:cubicBezTo>
                <a:cubicBezTo>
                  <a:pt x="32" y="216"/>
                  <a:pt x="32" y="216"/>
                  <a:pt x="32" y="216"/>
                </a:cubicBezTo>
                <a:lnTo>
                  <a:pt x="33" y="216"/>
                </a:lnTo>
                <a:close/>
                <a:moveTo>
                  <a:pt x="32" y="214"/>
                </a:moveTo>
                <a:cubicBezTo>
                  <a:pt x="32" y="215"/>
                  <a:pt x="31" y="216"/>
                  <a:pt x="30" y="216"/>
                </a:cubicBezTo>
                <a:cubicBezTo>
                  <a:pt x="31" y="215"/>
                  <a:pt x="33" y="214"/>
                  <a:pt x="32" y="214"/>
                </a:cubicBezTo>
                <a:close/>
                <a:moveTo>
                  <a:pt x="31" y="215"/>
                </a:moveTo>
                <a:cubicBezTo>
                  <a:pt x="31" y="215"/>
                  <a:pt x="32" y="214"/>
                  <a:pt x="32" y="214"/>
                </a:cubicBezTo>
                <a:cubicBezTo>
                  <a:pt x="31" y="214"/>
                  <a:pt x="31" y="214"/>
                  <a:pt x="31" y="215"/>
                </a:cubicBezTo>
                <a:close/>
                <a:moveTo>
                  <a:pt x="31" y="212"/>
                </a:moveTo>
                <a:cubicBezTo>
                  <a:pt x="31" y="212"/>
                  <a:pt x="31" y="212"/>
                  <a:pt x="30" y="212"/>
                </a:cubicBezTo>
                <a:cubicBezTo>
                  <a:pt x="31" y="212"/>
                  <a:pt x="31" y="212"/>
                  <a:pt x="31" y="212"/>
                </a:cubicBezTo>
                <a:close/>
                <a:moveTo>
                  <a:pt x="31" y="213"/>
                </a:moveTo>
                <a:cubicBezTo>
                  <a:pt x="31" y="214"/>
                  <a:pt x="31" y="214"/>
                  <a:pt x="30" y="215"/>
                </a:cubicBezTo>
                <a:cubicBezTo>
                  <a:pt x="31" y="214"/>
                  <a:pt x="31" y="214"/>
                  <a:pt x="31" y="214"/>
                </a:cubicBezTo>
                <a:cubicBezTo>
                  <a:pt x="30" y="214"/>
                  <a:pt x="30" y="214"/>
                  <a:pt x="30" y="214"/>
                </a:cubicBezTo>
                <a:cubicBezTo>
                  <a:pt x="30" y="214"/>
                  <a:pt x="30" y="214"/>
                  <a:pt x="30" y="214"/>
                </a:cubicBezTo>
                <a:cubicBezTo>
                  <a:pt x="30" y="214"/>
                  <a:pt x="31" y="213"/>
                  <a:pt x="31" y="213"/>
                </a:cubicBezTo>
                <a:close/>
                <a:moveTo>
                  <a:pt x="30" y="213"/>
                </a:moveTo>
                <a:cubicBezTo>
                  <a:pt x="30" y="213"/>
                  <a:pt x="30" y="213"/>
                  <a:pt x="30" y="213"/>
                </a:cubicBezTo>
                <a:cubicBezTo>
                  <a:pt x="30" y="213"/>
                  <a:pt x="30" y="213"/>
                  <a:pt x="30" y="213"/>
                </a:cubicBezTo>
                <a:close/>
                <a:moveTo>
                  <a:pt x="30" y="212"/>
                </a:moveTo>
                <a:cubicBezTo>
                  <a:pt x="30" y="212"/>
                  <a:pt x="29" y="212"/>
                  <a:pt x="29" y="212"/>
                </a:cubicBezTo>
                <a:cubicBezTo>
                  <a:pt x="29" y="212"/>
                  <a:pt x="30" y="212"/>
                  <a:pt x="30" y="212"/>
                </a:cubicBezTo>
                <a:close/>
                <a:moveTo>
                  <a:pt x="28" y="214"/>
                </a:moveTo>
                <a:cubicBezTo>
                  <a:pt x="27" y="214"/>
                  <a:pt x="27" y="214"/>
                  <a:pt x="28" y="214"/>
                </a:cubicBezTo>
                <a:cubicBezTo>
                  <a:pt x="31" y="211"/>
                  <a:pt x="28" y="214"/>
                  <a:pt x="28" y="214"/>
                </a:cubicBezTo>
                <a:close/>
                <a:moveTo>
                  <a:pt x="27" y="212"/>
                </a:moveTo>
                <a:cubicBezTo>
                  <a:pt x="27" y="213"/>
                  <a:pt x="27" y="213"/>
                  <a:pt x="26" y="213"/>
                </a:cubicBezTo>
                <a:cubicBezTo>
                  <a:pt x="27" y="212"/>
                  <a:pt x="27" y="212"/>
                  <a:pt x="27" y="212"/>
                </a:cubicBezTo>
                <a:close/>
                <a:moveTo>
                  <a:pt x="27" y="213"/>
                </a:moveTo>
                <a:cubicBezTo>
                  <a:pt x="27" y="213"/>
                  <a:pt x="27" y="213"/>
                  <a:pt x="28" y="212"/>
                </a:cubicBezTo>
                <a:cubicBezTo>
                  <a:pt x="24" y="216"/>
                  <a:pt x="25" y="215"/>
                  <a:pt x="24" y="216"/>
                </a:cubicBezTo>
                <a:cubicBezTo>
                  <a:pt x="27" y="213"/>
                  <a:pt x="27" y="213"/>
                  <a:pt x="27" y="213"/>
                </a:cubicBezTo>
                <a:close/>
                <a:moveTo>
                  <a:pt x="24" y="215"/>
                </a:moveTo>
                <a:cubicBezTo>
                  <a:pt x="25" y="214"/>
                  <a:pt x="26" y="213"/>
                  <a:pt x="24" y="215"/>
                </a:cubicBezTo>
                <a:close/>
                <a:moveTo>
                  <a:pt x="24" y="213"/>
                </a:moveTo>
                <a:cubicBezTo>
                  <a:pt x="25" y="213"/>
                  <a:pt x="24" y="213"/>
                  <a:pt x="24" y="214"/>
                </a:cubicBezTo>
                <a:cubicBezTo>
                  <a:pt x="24" y="214"/>
                  <a:pt x="23" y="214"/>
                  <a:pt x="24" y="213"/>
                </a:cubicBezTo>
                <a:close/>
                <a:moveTo>
                  <a:pt x="24" y="214"/>
                </a:moveTo>
                <a:cubicBezTo>
                  <a:pt x="23" y="214"/>
                  <a:pt x="23" y="215"/>
                  <a:pt x="23" y="214"/>
                </a:cubicBezTo>
                <a:cubicBezTo>
                  <a:pt x="23" y="214"/>
                  <a:pt x="23" y="214"/>
                  <a:pt x="24" y="214"/>
                </a:cubicBezTo>
                <a:close/>
                <a:moveTo>
                  <a:pt x="24" y="214"/>
                </a:moveTo>
                <a:cubicBezTo>
                  <a:pt x="24" y="215"/>
                  <a:pt x="24" y="214"/>
                  <a:pt x="23" y="215"/>
                </a:cubicBezTo>
                <a:cubicBezTo>
                  <a:pt x="23" y="215"/>
                  <a:pt x="23" y="215"/>
                  <a:pt x="24" y="214"/>
                </a:cubicBezTo>
                <a:close/>
                <a:moveTo>
                  <a:pt x="22" y="215"/>
                </a:moveTo>
                <a:cubicBezTo>
                  <a:pt x="22" y="215"/>
                  <a:pt x="22" y="215"/>
                  <a:pt x="22" y="215"/>
                </a:cubicBezTo>
                <a:cubicBezTo>
                  <a:pt x="23" y="214"/>
                  <a:pt x="23" y="214"/>
                  <a:pt x="22" y="215"/>
                </a:cubicBezTo>
                <a:close/>
                <a:moveTo>
                  <a:pt x="22" y="216"/>
                </a:moveTo>
                <a:cubicBezTo>
                  <a:pt x="22" y="216"/>
                  <a:pt x="22" y="216"/>
                  <a:pt x="21" y="217"/>
                </a:cubicBezTo>
                <a:cubicBezTo>
                  <a:pt x="22" y="216"/>
                  <a:pt x="21" y="217"/>
                  <a:pt x="22" y="216"/>
                </a:cubicBezTo>
                <a:close/>
                <a:moveTo>
                  <a:pt x="21" y="218"/>
                </a:moveTo>
                <a:cubicBezTo>
                  <a:pt x="21" y="218"/>
                  <a:pt x="21" y="218"/>
                  <a:pt x="21" y="218"/>
                </a:cubicBezTo>
                <a:cubicBezTo>
                  <a:pt x="21" y="219"/>
                  <a:pt x="21" y="219"/>
                  <a:pt x="21" y="218"/>
                </a:cubicBezTo>
                <a:close/>
                <a:moveTo>
                  <a:pt x="20" y="221"/>
                </a:moveTo>
                <a:cubicBezTo>
                  <a:pt x="21" y="220"/>
                  <a:pt x="20" y="220"/>
                  <a:pt x="22" y="218"/>
                </a:cubicBezTo>
                <a:cubicBezTo>
                  <a:pt x="20" y="221"/>
                  <a:pt x="18" y="224"/>
                  <a:pt x="20" y="221"/>
                </a:cubicBezTo>
                <a:close/>
                <a:moveTo>
                  <a:pt x="20" y="222"/>
                </a:moveTo>
                <a:cubicBezTo>
                  <a:pt x="19" y="223"/>
                  <a:pt x="19" y="223"/>
                  <a:pt x="19" y="222"/>
                </a:cubicBezTo>
                <a:cubicBezTo>
                  <a:pt x="20" y="222"/>
                  <a:pt x="20" y="222"/>
                  <a:pt x="20" y="222"/>
                </a:cubicBezTo>
                <a:close/>
                <a:moveTo>
                  <a:pt x="18" y="222"/>
                </a:moveTo>
                <a:cubicBezTo>
                  <a:pt x="18" y="222"/>
                  <a:pt x="18" y="223"/>
                  <a:pt x="18" y="223"/>
                </a:cubicBezTo>
                <a:cubicBezTo>
                  <a:pt x="19" y="221"/>
                  <a:pt x="20" y="220"/>
                  <a:pt x="18" y="222"/>
                </a:cubicBezTo>
                <a:close/>
                <a:moveTo>
                  <a:pt x="18" y="223"/>
                </a:moveTo>
                <a:cubicBezTo>
                  <a:pt x="19" y="222"/>
                  <a:pt x="19" y="223"/>
                  <a:pt x="19" y="223"/>
                </a:cubicBezTo>
                <a:cubicBezTo>
                  <a:pt x="19" y="223"/>
                  <a:pt x="18" y="223"/>
                  <a:pt x="18" y="223"/>
                </a:cubicBezTo>
                <a:close/>
                <a:moveTo>
                  <a:pt x="19" y="224"/>
                </a:moveTo>
                <a:cubicBezTo>
                  <a:pt x="20" y="221"/>
                  <a:pt x="18" y="225"/>
                  <a:pt x="22" y="221"/>
                </a:cubicBezTo>
                <a:cubicBezTo>
                  <a:pt x="19" y="224"/>
                  <a:pt x="20" y="224"/>
                  <a:pt x="20" y="224"/>
                </a:cubicBezTo>
                <a:cubicBezTo>
                  <a:pt x="19" y="223"/>
                  <a:pt x="19" y="224"/>
                  <a:pt x="19" y="224"/>
                </a:cubicBezTo>
                <a:close/>
                <a:moveTo>
                  <a:pt x="19" y="225"/>
                </a:moveTo>
                <a:cubicBezTo>
                  <a:pt x="23" y="221"/>
                  <a:pt x="26" y="218"/>
                  <a:pt x="22" y="222"/>
                </a:cubicBezTo>
                <a:cubicBezTo>
                  <a:pt x="20" y="225"/>
                  <a:pt x="20" y="225"/>
                  <a:pt x="19" y="225"/>
                </a:cubicBezTo>
                <a:cubicBezTo>
                  <a:pt x="19" y="226"/>
                  <a:pt x="18" y="227"/>
                  <a:pt x="19" y="225"/>
                </a:cubicBezTo>
                <a:close/>
                <a:moveTo>
                  <a:pt x="19" y="227"/>
                </a:moveTo>
                <a:cubicBezTo>
                  <a:pt x="19" y="227"/>
                  <a:pt x="19" y="227"/>
                  <a:pt x="20" y="226"/>
                </a:cubicBezTo>
                <a:cubicBezTo>
                  <a:pt x="21" y="225"/>
                  <a:pt x="19" y="227"/>
                  <a:pt x="25" y="221"/>
                </a:cubicBezTo>
                <a:cubicBezTo>
                  <a:pt x="21" y="225"/>
                  <a:pt x="21" y="225"/>
                  <a:pt x="19" y="227"/>
                </a:cubicBezTo>
                <a:close/>
                <a:moveTo>
                  <a:pt x="20" y="228"/>
                </a:moveTo>
                <a:cubicBezTo>
                  <a:pt x="20" y="229"/>
                  <a:pt x="20" y="229"/>
                  <a:pt x="20" y="229"/>
                </a:cubicBezTo>
                <a:cubicBezTo>
                  <a:pt x="20" y="228"/>
                  <a:pt x="20" y="228"/>
                  <a:pt x="20" y="228"/>
                </a:cubicBezTo>
                <a:close/>
                <a:moveTo>
                  <a:pt x="20" y="230"/>
                </a:moveTo>
                <a:cubicBezTo>
                  <a:pt x="20" y="230"/>
                  <a:pt x="20" y="229"/>
                  <a:pt x="20" y="229"/>
                </a:cubicBezTo>
                <a:cubicBezTo>
                  <a:pt x="20" y="229"/>
                  <a:pt x="20" y="229"/>
                  <a:pt x="21" y="228"/>
                </a:cubicBezTo>
                <a:cubicBezTo>
                  <a:pt x="21" y="228"/>
                  <a:pt x="22" y="227"/>
                  <a:pt x="22" y="226"/>
                </a:cubicBezTo>
                <a:cubicBezTo>
                  <a:pt x="22" y="228"/>
                  <a:pt x="21" y="228"/>
                  <a:pt x="21" y="229"/>
                </a:cubicBezTo>
                <a:cubicBezTo>
                  <a:pt x="20" y="230"/>
                  <a:pt x="19" y="231"/>
                  <a:pt x="20" y="230"/>
                </a:cubicBezTo>
                <a:close/>
                <a:moveTo>
                  <a:pt x="21" y="230"/>
                </a:moveTo>
                <a:cubicBezTo>
                  <a:pt x="19" y="233"/>
                  <a:pt x="21" y="230"/>
                  <a:pt x="22" y="228"/>
                </a:cubicBezTo>
                <a:cubicBezTo>
                  <a:pt x="23" y="227"/>
                  <a:pt x="23" y="228"/>
                  <a:pt x="21" y="230"/>
                </a:cubicBezTo>
                <a:close/>
                <a:moveTo>
                  <a:pt x="24" y="226"/>
                </a:moveTo>
                <a:cubicBezTo>
                  <a:pt x="26" y="225"/>
                  <a:pt x="25" y="226"/>
                  <a:pt x="23" y="228"/>
                </a:cubicBezTo>
                <a:cubicBezTo>
                  <a:pt x="21" y="230"/>
                  <a:pt x="22" y="229"/>
                  <a:pt x="24" y="226"/>
                </a:cubicBezTo>
                <a:close/>
                <a:moveTo>
                  <a:pt x="22" y="231"/>
                </a:moveTo>
                <a:cubicBezTo>
                  <a:pt x="22" y="231"/>
                  <a:pt x="22" y="231"/>
                  <a:pt x="23" y="230"/>
                </a:cubicBezTo>
                <a:cubicBezTo>
                  <a:pt x="29" y="222"/>
                  <a:pt x="21" y="233"/>
                  <a:pt x="22" y="231"/>
                </a:cubicBezTo>
                <a:close/>
                <a:moveTo>
                  <a:pt x="23" y="233"/>
                </a:moveTo>
                <a:cubicBezTo>
                  <a:pt x="21" y="235"/>
                  <a:pt x="23" y="232"/>
                  <a:pt x="24" y="230"/>
                </a:cubicBezTo>
                <a:cubicBezTo>
                  <a:pt x="24" y="230"/>
                  <a:pt x="24" y="230"/>
                  <a:pt x="24" y="230"/>
                </a:cubicBezTo>
                <a:cubicBezTo>
                  <a:pt x="24" y="230"/>
                  <a:pt x="24" y="230"/>
                  <a:pt x="24" y="230"/>
                </a:cubicBezTo>
                <a:cubicBezTo>
                  <a:pt x="24" y="230"/>
                  <a:pt x="24" y="230"/>
                  <a:pt x="24" y="230"/>
                </a:cubicBezTo>
                <a:cubicBezTo>
                  <a:pt x="27" y="227"/>
                  <a:pt x="22" y="232"/>
                  <a:pt x="23" y="233"/>
                </a:cubicBezTo>
                <a:close/>
                <a:moveTo>
                  <a:pt x="24" y="234"/>
                </a:moveTo>
                <a:cubicBezTo>
                  <a:pt x="24" y="233"/>
                  <a:pt x="24" y="232"/>
                  <a:pt x="25" y="232"/>
                </a:cubicBezTo>
                <a:cubicBezTo>
                  <a:pt x="25" y="232"/>
                  <a:pt x="25" y="232"/>
                  <a:pt x="25" y="232"/>
                </a:cubicBezTo>
                <a:cubicBezTo>
                  <a:pt x="24" y="233"/>
                  <a:pt x="25" y="233"/>
                  <a:pt x="24" y="234"/>
                </a:cubicBezTo>
                <a:close/>
                <a:moveTo>
                  <a:pt x="24" y="235"/>
                </a:moveTo>
                <a:cubicBezTo>
                  <a:pt x="25" y="234"/>
                  <a:pt x="24" y="234"/>
                  <a:pt x="26" y="232"/>
                </a:cubicBezTo>
                <a:cubicBezTo>
                  <a:pt x="26" y="232"/>
                  <a:pt x="26" y="232"/>
                  <a:pt x="26" y="232"/>
                </a:cubicBezTo>
                <a:cubicBezTo>
                  <a:pt x="27" y="232"/>
                  <a:pt x="26" y="234"/>
                  <a:pt x="24" y="235"/>
                </a:cubicBezTo>
                <a:close/>
                <a:moveTo>
                  <a:pt x="25" y="234"/>
                </a:moveTo>
                <a:cubicBezTo>
                  <a:pt x="26" y="234"/>
                  <a:pt x="26" y="234"/>
                  <a:pt x="26" y="233"/>
                </a:cubicBezTo>
                <a:cubicBezTo>
                  <a:pt x="26" y="234"/>
                  <a:pt x="26" y="234"/>
                  <a:pt x="25" y="234"/>
                </a:cubicBezTo>
                <a:close/>
                <a:moveTo>
                  <a:pt x="26" y="235"/>
                </a:moveTo>
                <a:cubicBezTo>
                  <a:pt x="26" y="235"/>
                  <a:pt x="27" y="234"/>
                  <a:pt x="27" y="234"/>
                </a:cubicBezTo>
                <a:cubicBezTo>
                  <a:pt x="27" y="234"/>
                  <a:pt x="27" y="234"/>
                  <a:pt x="27" y="234"/>
                </a:cubicBezTo>
                <a:cubicBezTo>
                  <a:pt x="27" y="234"/>
                  <a:pt x="27" y="234"/>
                  <a:pt x="28" y="234"/>
                </a:cubicBezTo>
                <a:cubicBezTo>
                  <a:pt x="27" y="234"/>
                  <a:pt x="27" y="235"/>
                  <a:pt x="26" y="235"/>
                </a:cubicBezTo>
                <a:close/>
                <a:moveTo>
                  <a:pt x="32" y="235"/>
                </a:moveTo>
                <a:cubicBezTo>
                  <a:pt x="30" y="237"/>
                  <a:pt x="31" y="235"/>
                  <a:pt x="32" y="235"/>
                </a:cubicBezTo>
                <a:cubicBezTo>
                  <a:pt x="33" y="234"/>
                  <a:pt x="33" y="234"/>
                  <a:pt x="32" y="235"/>
                </a:cubicBezTo>
                <a:close/>
                <a:moveTo>
                  <a:pt x="32" y="231"/>
                </a:moveTo>
                <a:cubicBezTo>
                  <a:pt x="31" y="232"/>
                  <a:pt x="30" y="233"/>
                  <a:pt x="29" y="233"/>
                </a:cubicBezTo>
                <a:cubicBezTo>
                  <a:pt x="29" y="234"/>
                  <a:pt x="29" y="234"/>
                  <a:pt x="29" y="234"/>
                </a:cubicBezTo>
                <a:cubicBezTo>
                  <a:pt x="30" y="233"/>
                  <a:pt x="31" y="233"/>
                  <a:pt x="30" y="233"/>
                </a:cubicBezTo>
                <a:cubicBezTo>
                  <a:pt x="29" y="234"/>
                  <a:pt x="27" y="236"/>
                  <a:pt x="28" y="234"/>
                </a:cubicBezTo>
                <a:cubicBezTo>
                  <a:pt x="30" y="232"/>
                  <a:pt x="27" y="236"/>
                  <a:pt x="34" y="229"/>
                </a:cubicBezTo>
                <a:cubicBezTo>
                  <a:pt x="35" y="227"/>
                  <a:pt x="34" y="229"/>
                  <a:pt x="32" y="231"/>
                </a:cubicBezTo>
                <a:close/>
                <a:moveTo>
                  <a:pt x="32" y="236"/>
                </a:moveTo>
                <a:cubicBezTo>
                  <a:pt x="33" y="235"/>
                  <a:pt x="33" y="236"/>
                  <a:pt x="35" y="234"/>
                </a:cubicBezTo>
                <a:cubicBezTo>
                  <a:pt x="35" y="234"/>
                  <a:pt x="35" y="234"/>
                  <a:pt x="35" y="234"/>
                </a:cubicBezTo>
                <a:cubicBezTo>
                  <a:pt x="34" y="235"/>
                  <a:pt x="33" y="236"/>
                  <a:pt x="32" y="236"/>
                </a:cubicBezTo>
                <a:close/>
                <a:moveTo>
                  <a:pt x="35" y="233"/>
                </a:moveTo>
                <a:cubicBezTo>
                  <a:pt x="35" y="234"/>
                  <a:pt x="35" y="234"/>
                  <a:pt x="34" y="234"/>
                </a:cubicBezTo>
                <a:cubicBezTo>
                  <a:pt x="36" y="233"/>
                  <a:pt x="35" y="233"/>
                  <a:pt x="35" y="233"/>
                </a:cubicBezTo>
                <a:close/>
                <a:moveTo>
                  <a:pt x="36" y="231"/>
                </a:moveTo>
                <a:cubicBezTo>
                  <a:pt x="35" y="232"/>
                  <a:pt x="35" y="232"/>
                  <a:pt x="35" y="232"/>
                </a:cubicBezTo>
                <a:cubicBezTo>
                  <a:pt x="35" y="232"/>
                  <a:pt x="36" y="232"/>
                  <a:pt x="35" y="233"/>
                </a:cubicBezTo>
                <a:cubicBezTo>
                  <a:pt x="35" y="232"/>
                  <a:pt x="35" y="232"/>
                  <a:pt x="35" y="232"/>
                </a:cubicBezTo>
                <a:cubicBezTo>
                  <a:pt x="30" y="237"/>
                  <a:pt x="37" y="230"/>
                  <a:pt x="36" y="231"/>
                </a:cubicBezTo>
                <a:close/>
                <a:moveTo>
                  <a:pt x="40" y="230"/>
                </a:moveTo>
                <a:cubicBezTo>
                  <a:pt x="40" y="230"/>
                  <a:pt x="40" y="230"/>
                  <a:pt x="40" y="230"/>
                </a:cubicBezTo>
                <a:cubicBezTo>
                  <a:pt x="39" y="231"/>
                  <a:pt x="39" y="231"/>
                  <a:pt x="38" y="231"/>
                </a:cubicBezTo>
                <a:cubicBezTo>
                  <a:pt x="36" y="233"/>
                  <a:pt x="36" y="233"/>
                  <a:pt x="38" y="231"/>
                </a:cubicBezTo>
                <a:cubicBezTo>
                  <a:pt x="41" y="228"/>
                  <a:pt x="41" y="229"/>
                  <a:pt x="41" y="228"/>
                </a:cubicBezTo>
                <a:cubicBezTo>
                  <a:pt x="41" y="229"/>
                  <a:pt x="41" y="228"/>
                  <a:pt x="40" y="230"/>
                </a:cubicBezTo>
                <a:close/>
                <a:moveTo>
                  <a:pt x="41" y="226"/>
                </a:moveTo>
                <a:cubicBezTo>
                  <a:pt x="41" y="226"/>
                  <a:pt x="41" y="225"/>
                  <a:pt x="41" y="226"/>
                </a:cubicBezTo>
                <a:cubicBezTo>
                  <a:pt x="41" y="226"/>
                  <a:pt x="41" y="227"/>
                  <a:pt x="41" y="226"/>
                </a:cubicBezTo>
                <a:close/>
                <a:moveTo>
                  <a:pt x="41" y="228"/>
                </a:moveTo>
                <a:cubicBezTo>
                  <a:pt x="41" y="228"/>
                  <a:pt x="41" y="228"/>
                  <a:pt x="41" y="228"/>
                </a:cubicBezTo>
                <a:cubicBezTo>
                  <a:pt x="41" y="228"/>
                  <a:pt x="41" y="228"/>
                  <a:pt x="42" y="228"/>
                </a:cubicBezTo>
                <a:cubicBezTo>
                  <a:pt x="41" y="228"/>
                  <a:pt x="41" y="228"/>
                  <a:pt x="41" y="228"/>
                </a:cubicBezTo>
                <a:close/>
                <a:moveTo>
                  <a:pt x="42" y="228"/>
                </a:moveTo>
                <a:cubicBezTo>
                  <a:pt x="42" y="228"/>
                  <a:pt x="42" y="228"/>
                  <a:pt x="42" y="228"/>
                </a:cubicBezTo>
                <a:cubicBezTo>
                  <a:pt x="41" y="229"/>
                  <a:pt x="42" y="229"/>
                  <a:pt x="42" y="228"/>
                </a:cubicBezTo>
                <a:close/>
                <a:moveTo>
                  <a:pt x="42" y="225"/>
                </a:moveTo>
                <a:cubicBezTo>
                  <a:pt x="42" y="225"/>
                  <a:pt x="42" y="225"/>
                  <a:pt x="42" y="225"/>
                </a:cubicBezTo>
                <a:cubicBezTo>
                  <a:pt x="42" y="225"/>
                  <a:pt x="42" y="225"/>
                  <a:pt x="42" y="225"/>
                </a:cubicBezTo>
                <a:lnTo>
                  <a:pt x="42" y="225"/>
                </a:lnTo>
                <a:close/>
                <a:moveTo>
                  <a:pt x="42" y="222"/>
                </a:moveTo>
                <a:cubicBezTo>
                  <a:pt x="42" y="223"/>
                  <a:pt x="42" y="223"/>
                  <a:pt x="42" y="223"/>
                </a:cubicBezTo>
                <a:cubicBezTo>
                  <a:pt x="42" y="223"/>
                  <a:pt x="42" y="223"/>
                  <a:pt x="42" y="222"/>
                </a:cubicBezTo>
                <a:close/>
                <a:moveTo>
                  <a:pt x="42" y="227"/>
                </a:moveTo>
                <a:cubicBezTo>
                  <a:pt x="42" y="227"/>
                  <a:pt x="42" y="227"/>
                  <a:pt x="42" y="227"/>
                </a:cubicBezTo>
                <a:lnTo>
                  <a:pt x="42" y="227"/>
                </a:lnTo>
                <a:close/>
                <a:moveTo>
                  <a:pt x="42" y="227"/>
                </a:moveTo>
                <a:cubicBezTo>
                  <a:pt x="41" y="227"/>
                  <a:pt x="43" y="225"/>
                  <a:pt x="42" y="225"/>
                </a:cubicBezTo>
                <a:cubicBezTo>
                  <a:pt x="42" y="225"/>
                  <a:pt x="42" y="225"/>
                  <a:pt x="42" y="224"/>
                </a:cubicBezTo>
                <a:cubicBezTo>
                  <a:pt x="42" y="224"/>
                  <a:pt x="43" y="224"/>
                  <a:pt x="43" y="223"/>
                </a:cubicBezTo>
                <a:cubicBezTo>
                  <a:pt x="43" y="225"/>
                  <a:pt x="43" y="226"/>
                  <a:pt x="42" y="227"/>
                </a:cubicBezTo>
                <a:close/>
                <a:moveTo>
                  <a:pt x="839" y="19"/>
                </a:moveTo>
                <a:cubicBezTo>
                  <a:pt x="839" y="19"/>
                  <a:pt x="839" y="20"/>
                  <a:pt x="839" y="17"/>
                </a:cubicBezTo>
                <a:cubicBezTo>
                  <a:pt x="839" y="16"/>
                  <a:pt x="839" y="16"/>
                  <a:pt x="838" y="16"/>
                </a:cubicBezTo>
                <a:cubicBezTo>
                  <a:pt x="838" y="16"/>
                  <a:pt x="838" y="16"/>
                  <a:pt x="838" y="15"/>
                </a:cubicBezTo>
                <a:cubicBezTo>
                  <a:pt x="838" y="14"/>
                  <a:pt x="838" y="15"/>
                  <a:pt x="838" y="13"/>
                </a:cubicBezTo>
                <a:cubicBezTo>
                  <a:pt x="839" y="13"/>
                  <a:pt x="838" y="13"/>
                  <a:pt x="837" y="13"/>
                </a:cubicBezTo>
                <a:cubicBezTo>
                  <a:pt x="837" y="12"/>
                  <a:pt x="836" y="10"/>
                  <a:pt x="835" y="10"/>
                </a:cubicBezTo>
                <a:cubicBezTo>
                  <a:pt x="834" y="10"/>
                  <a:pt x="834" y="10"/>
                  <a:pt x="834" y="10"/>
                </a:cubicBezTo>
                <a:cubicBezTo>
                  <a:pt x="835" y="10"/>
                  <a:pt x="835" y="11"/>
                  <a:pt x="835" y="11"/>
                </a:cubicBezTo>
                <a:cubicBezTo>
                  <a:pt x="834" y="11"/>
                  <a:pt x="835" y="11"/>
                  <a:pt x="835" y="11"/>
                </a:cubicBezTo>
                <a:cubicBezTo>
                  <a:pt x="835" y="11"/>
                  <a:pt x="834" y="10"/>
                  <a:pt x="834" y="11"/>
                </a:cubicBezTo>
                <a:cubicBezTo>
                  <a:pt x="834" y="11"/>
                  <a:pt x="834" y="11"/>
                  <a:pt x="834" y="10"/>
                </a:cubicBezTo>
                <a:cubicBezTo>
                  <a:pt x="834" y="10"/>
                  <a:pt x="834" y="10"/>
                  <a:pt x="834" y="10"/>
                </a:cubicBezTo>
                <a:cubicBezTo>
                  <a:pt x="834" y="10"/>
                  <a:pt x="834" y="10"/>
                  <a:pt x="833" y="9"/>
                </a:cubicBezTo>
                <a:cubicBezTo>
                  <a:pt x="834" y="9"/>
                  <a:pt x="834" y="9"/>
                  <a:pt x="834" y="9"/>
                </a:cubicBezTo>
                <a:cubicBezTo>
                  <a:pt x="834" y="9"/>
                  <a:pt x="833" y="8"/>
                  <a:pt x="833" y="8"/>
                </a:cubicBezTo>
                <a:cubicBezTo>
                  <a:pt x="833" y="9"/>
                  <a:pt x="833" y="9"/>
                  <a:pt x="833" y="9"/>
                </a:cubicBezTo>
                <a:cubicBezTo>
                  <a:pt x="833" y="9"/>
                  <a:pt x="833" y="8"/>
                  <a:pt x="833" y="8"/>
                </a:cubicBezTo>
                <a:cubicBezTo>
                  <a:pt x="832" y="8"/>
                  <a:pt x="832" y="8"/>
                  <a:pt x="832" y="8"/>
                </a:cubicBezTo>
                <a:cubicBezTo>
                  <a:pt x="832" y="8"/>
                  <a:pt x="832" y="8"/>
                  <a:pt x="832" y="8"/>
                </a:cubicBezTo>
                <a:cubicBezTo>
                  <a:pt x="832" y="8"/>
                  <a:pt x="832" y="7"/>
                  <a:pt x="832" y="7"/>
                </a:cubicBezTo>
                <a:cubicBezTo>
                  <a:pt x="830" y="8"/>
                  <a:pt x="832" y="7"/>
                  <a:pt x="831" y="7"/>
                </a:cubicBezTo>
                <a:cubicBezTo>
                  <a:pt x="831" y="7"/>
                  <a:pt x="831" y="7"/>
                  <a:pt x="831" y="7"/>
                </a:cubicBezTo>
                <a:cubicBezTo>
                  <a:pt x="830" y="7"/>
                  <a:pt x="830" y="7"/>
                  <a:pt x="830" y="7"/>
                </a:cubicBezTo>
                <a:cubicBezTo>
                  <a:pt x="831" y="6"/>
                  <a:pt x="830" y="5"/>
                  <a:pt x="829" y="6"/>
                </a:cubicBezTo>
                <a:cubicBezTo>
                  <a:pt x="828" y="5"/>
                  <a:pt x="827" y="4"/>
                  <a:pt x="827" y="4"/>
                </a:cubicBezTo>
                <a:cubicBezTo>
                  <a:pt x="827" y="3"/>
                  <a:pt x="827" y="3"/>
                  <a:pt x="826" y="3"/>
                </a:cubicBezTo>
                <a:cubicBezTo>
                  <a:pt x="825" y="3"/>
                  <a:pt x="821" y="1"/>
                  <a:pt x="820" y="2"/>
                </a:cubicBezTo>
                <a:cubicBezTo>
                  <a:pt x="819" y="1"/>
                  <a:pt x="819" y="1"/>
                  <a:pt x="819" y="1"/>
                </a:cubicBezTo>
                <a:cubicBezTo>
                  <a:pt x="819" y="2"/>
                  <a:pt x="820" y="1"/>
                  <a:pt x="816" y="2"/>
                </a:cubicBezTo>
                <a:cubicBezTo>
                  <a:pt x="815" y="1"/>
                  <a:pt x="815" y="2"/>
                  <a:pt x="814" y="2"/>
                </a:cubicBezTo>
                <a:cubicBezTo>
                  <a:pt x="814" y="1"/>
                  <a:pt x="814" y="1"/>
                  <a:pt x="815" y="1"/>
                </a:cubicBezTo>
                <a:cubicBezTo>
                  <a:pt x="815" y="0"/>
                  <a:pt x="814" y="0"/>
                  <a:pt x="814" y="0"/>
                </a:cubicBezTo>
                <a:cubicBezTo>
                  <a:pt x="811" y="2"/>
                  <a:pt x="813" y="1"/>
                  <a:pt x="810" y="2"/>
                </a:cubicBezTo>
                <a:cubicBezTo>
                  <a:pt x="810" y="2"/>
                  <a:pt x="810" y="2"/>
                  <a:pt x="810" y="2"/>
                </a:cubicBezTo>
                <a:cubicBezTo>
                  <a:pt x="809" y="2"/>
                  <a:pt x="809" y="2"/>
                  <a:pt x="809" y="2"/>
                </a:cubicBezTo>
                <a:cubicBezTo>
                  <a:pt x="809" y="2"/>
                  <a:pt x="809" y="2"/>
                  <a:pt x="809" y="2"/>
                </a:cubicBezTo>
                <a:cubicBezTo>
                  <a:pt x="808" y="2"/>
                  <a:pt x="807" y="3"/>
                  <a:pt x="808" y="3"/>
                </a:cubicBezTo>
                <a:cubicBezTo>
                  <a:pt x="808" y="2"/>
                  <a:pt x="808" y="2"/>
                  <a:pt x="807" y="2"/>
                </a:cubicBezTo>
                <a:cubicBezTo>
                  <a:pt x="806" y="3"/>
                  <a:pt x="805" y="3"/>
                  <a:pt x="805" y="3"/>
                </a:cubicBezTo>
                <a:cubicBezTo>
                  <a:pt x="806" y="2"/>
                  <a:pt x="804" y="4"/>
                  <a:pt x="803" y="4"/>
                </a:cubicBezTo>
                <a:cubicBezTo>
                  <a:pt x="802" y="3"/>
                  <a:pt x="802" y="4"/>
                  <a:pt x="793" y="13"/>
                </a:cubicBezTo>
                <a:cubicBezTo>
                  <a:pt x="793" y="14"/>
                  <a:pt x="793" y="13"/>
                  <a:pt x="796" y="11"/>
                </a:cubicBezTo>
                <a:cubicBezTo>
                  <a:pt x="796" y="11"/>
                  <a:pt x="796" y="11"/>
                  <a:pt x="796" y="11"/>
                </a:cubicBezTo>
                <a:cubicBezTo>
                  <a:pt x="796" y="12"/>
                  <a:pt x="796" y="12"/>
                  <a:pt x="796" y="12"/>
                </a:cubicBezTo>
                <a:cubicBezTo>
                  <a:pt x="796" y="12"/>
                  <a:pt x="796" y="12"/>
                  <a:pt x="797" y="10"/>
                </a:cubicBezTo>
                <a:cubicBezTo>
                  <a:pt x="796" y="12"/>
                  <a:pt x="794" y="13"/>
                  <a:pt x="792" y="16"/>
                </a:cubicBezTo>
                <a:cubicBezTo>
                  <a:pt x="792" y="16"/>
                  <a:pt x="792" y="16"/>
                  <a:pt x="792" y="16"/>
                </a:cubicBezTo>
                <a:cubicBezTo>
                  <a:pt x="792" y="17"/>
                  <a:pt x="792" y="17"/>
                  <a:pt x="792" y="17"/>
                </a:cubicBezTo>
                <a:cubicBezTo>
                  <a:pt x="791" y="18"/>
                  <a:pt x="792" y="18"/>
                  <a:pt x="792" y="18"/>
                </a:cubicBezTo>
                <a:cubicBezTo>
                  <a:pt x="796" y="15"/>
                  <a:pt x="793" y="16"/>
                  <a:pt x="794" y="18"/>
                </a:cubicBezTo>
                <a:cubicBezTo>
                  <a:pt x="792" y="20"/>
                  <a:pt x="790" y="23"/>
                  <a:pt x="791" y="22"/>
                </a:cubicBezTo>
                <a:cubicBezTo>
                  <a:pt x="791" y="23"/>
                  <a:pt x="790" y="23"/>
                  <a:pt x="790" y="24"/>
                </a:cubicBezTo>
                <a:cubicBezTo>
                  <a:pt x="790" y="24"/>
                  <a:pt x="790" y="25"/>
                  <a:pt x="790" y="25"/>
                </a:cubicBezTo>
                <a:cubicBezTo>
                  <a:pt x="791" y="24"/>
                  <a:pt x="791" y="24"/>
                  <a:pt x="790" y="26"/>
                </a:cubicBezTo>
                <a:cubicBezTo>
                  <a:pt x="790" y="26"/>
                  <a:pt x="790" y="26"/>
                  <a:pt x="790" y="26"/>
                </a:cubicBezTo>
                <a:cubicBezTo>
                  <a:pt x="790" y="26"/>
                  <a:pt x="791" y="27"/>
                  <a:pt x="791" y="26"/>
                </a:cubicBezTo>
                <a:cubicBezTo>
                  <a:pt x="792" y="25"/>
                  <a:pt x="792" y="25"/>
                  <a:pt x="792" y="26"/>
                </a:cubicBezTo>
                <a:cubicBezTo>
                  <a:pt x="790" y="28"/>
                  <a:pt x="790" y="29"/>
                  <a:pt x="790" y="30"/>
                </a:cubicBezTo>
                <a:cubicBezTo>
                  <a:pt x="791" y="30"/>
                  <a:pt x="791" y="28"/>
                  <a:pt x="793" y="26"/>
                </a:cubicBezTo>
                <a:cubicBezTo>
                  <a:pt x="793" y="26"/>
                  <a:pt x="793" y="26"/>
                  <a:pt x="793" y="27"/>
                </a:cubicBezTo>
                <a:cubicBezTo>
                  <a:pt x="791" y="29"/>
                  <a:pt x="791" y="28"/>
                  <a:pt x="791" y="29"/>
                </a:cubicBezTo>
                <a:cubicBezTo>
                  <a:pt x="791" y="30"/>
                  <a:pt x="790" y="31"/>
                  <a:pt x="791" y="31"/>
                </a:cubicBezTo>
                <a:cubicBezTo>
                  <a:pt x="790" y="32"/>
                  <a:pt x="789" y="33"/>
                  <a:pt x="790" y="33"/>
                </a:cubicBezTo>
                <a:cubicBezTo>
                  <a:pt x="790" y="33"/>
                  <a:pt x="795" y="28"/>
                  <a:pt x="792" y="31"/>
                </a:cubicBezTo>
                <a:cubicBezTo>
                  <a:pt x="792" y="33"/>
                  <a:pt x="793" y="30"/>
                  <a:pt x="790" y="35"/>
                </a:cubicBezTo>
                <a:cubicBezTo>
                  <a:pt x="790" y="35"/>
                  <a:pt x="791" y="35"/>
                  <a:pt x="791" y="35"/>
                </a:cubicBezTo>
                <a:cubicBezTo>
                  <a:pt x="791" y="34"/>
                  <a:pt x="792" y="33"/>
                  <a:pt x="793" y="33"/>
                </a:cubicBezTo>
                <a:cubicBezTo>
                  <a:pt x="792" y="34"/>
                  <a:pt x="792" y="34"/>
                  <a:pt x="792" y="34"/>
                </a:cubicBezTo>
                <a:cubicBezTo>
                  <a:pt x="792" y="34"/>
                  <a:pt x="792" y="34"/>
                  <a:pt x="792" y="34"/>
                </a:cubicBezTo>
                <a:cubicBezTo>
                  <a:pt x="791" y="36"/>
                  <a:pt x="791" y="37"/>
                  <a:pt x="791" y="37"/>
                </a:cubicBezTo>
                <a:cubicBezTo>
                  <a:pt x="792" y="37"/>
                  <a:pt x="792" y="37"/>
                  <a:pt x="792" y="37"/>
                </a:cubicBezTo>
                <a:cubicBezTo>
                  <a:pt x="795" y="35"/>
                  <a:pt x="793" y="35"/>
                  <a:pt x="793" y="38"/>
                </a:cubicBezTo>
                <a:cubicBezTo>
                  <a:pt x="793" y="39"/>
                  <a:pt x="793" y="39"/>
                  <a:pt x="792" y="39"/>
                </a:cubicBezTo>
                <a:cubicBezTo>
                  <a:pt x="792" y="40"/>
                  <a:pt x="793" y="40"/>
                  <a:pt x="793" y="40"/>
                </a:cubicBezTo>
                <a:cubicBezTo>
                  <a:pt x="796" y="38"/>
                  <a:pt x="795" y="37"/>
                  <a:pt x="793" y="42"/>
                </a:cubicBezTo>
                <a:cubicBezTo>
                  <a:pt x="793" y="44"/>
                  <a:pt x="798" y="38"/>
                  <a:pt x="799" y="37"/>
                </a:cubicBezTo>
                <a:cubicBezTo>
                  <a:pt x="793" y="46"/>
                  <a:pt x="795" y="46"/>
                  <a:pt x="798" y="42"/>
                </a:cubicBezTo>
                <a:cubicBezTo>
                  <a:pt x="798" y="44"/>
                  <a:pt x="797" y="46"/>
                  <a:pt x="798" y="46"/>
                </a:cubicBezTo>
                <a:cubicBezTo>
                  <a:pt x="801" y="44"/>
                  <a:pt x="804" y="39"/>
                  <a:pt x="801" y="44"/>
                </a:cubicBezTo>
                <a:cubicBezTo>
                  <a:pt x="801" y="44"/>
                  <a:pt x="801" y="44"/>
                  <a:pt x="801" y="44"/>
                </a:cubicBezTo>
                <a:cubicBezTo>
                  <a:pt x="801" y="45"/>
                  <a:pt x="801" y="46"/>
                  <a:pt x="800" y="46"/>
                </a:cubicBezTo>
                <a:cubicBezTo>
                  <a:pt x="800" y="47"/>
                  <a:pt x="801" y="47"/>
                  <a:pt x="801" y="47"/>
                </a:cubicBezTo>
                <a:cubicBezTo>
                  <a:pt x="803" y="46"/>
                  <a:pt x="803" y="45"/>
                  <a:pt x="802" y="46"/>
                </a:cubicBezTo>
                <a:cubicBezTo>
                  <a:pt x="800" y="51"/>
                  <a:pt x="804" y="48"/>
                  <a:pt x="804" y="48"/>
                </a:cubicBezTo>
                <a:cubicBezTo>
                  <a:pt x="804" y="48"/>
                  <a:pt x="804" y="49"/>
                  <a:pt x="804" y="49"/>
                </a:cubicBezTo>
                <a:cubicBezTo>
                  <a:pt x="804" y="49"/>
                  <a:pt x="805" y="48"/>
                  <a:pt x="805" y="48"/>
                </a:cubicBezTo>
                <a:cubicBezTo>
                  <a:pt x="804" y="52"/>
                  <a:pt x="806" y="50"/>
                  <a:pt x="809" y="47"/>
                </a:cubicBezTo>
                <a:cubicBezTo>
                  <a:pt x="809" y="47"/>
                  <a:pt x="807" y="50"/>
                  <a:pt x="808" y="50"/>
                </a:cubicBezTo>
                <a:cubicBezTo>
                  <a:pt x="809" y="52"/>
                  <a:pt x="814" y="44"/>
                  <a:pt x="809" y="52"/>
                </a:cubicBezTo>
                <a:cubicBezTo>
                  <a:pt x="809" y="52"/>
                  <a:pt x="809" y="52"/>
                  <a:pt x="809" y="52"/>
                </a:cubicBezTo>
                <a:cubicBezTo>
                  <a:pt x="809" y="52"/>
                  <a:pt x="809" y="52"/>
                  <a:pt x="811" y="51"/>
                </a:cubicBezTo>
                <a:cubicBezTo>
                  <a:pt x="812" y="52"/>
                  <a:pt x="813" y="50"/>
                  <a:pt x="814" y="48"/>
                </a:cubicBezTo>
                <a:cubicBezTo>
                  <a:pt x="815" y="49"/>
                  <a:pt x="816" y="47"/>
                  <a:pt x="819" y="44"/>
                </a:cubicBezTo>
                <a:cubicBezTo>
                  <a:pt x="820" y="44"/>
                  <a:pt x="817" y="46"/>
                  <a:pt x="817" y="47"/>
                </a:cubicBezTo>
                <a:cubicBezTo>
                  <a:pt x="817" y="48"/>
                  <a:pt x="814" y="50"/>
                  <a:pt x="813" y="51"/>
                </a:cubicBezTo>
                <a:cubicBezTo>
                  <a:pt x="813" y="52"/>
                  <a:pt x="813" y="52"/>
                  <a:pt x="815" y="51"/>
                </a:cubicBezTo>
                <a:cubicBezTo>
                  <a:pt x="814" y="51"/>
                  <a:pt x="816" y="51"/>
                  <a:pt x="816" y="50"/>
                </a:cubicBezTo>
                <a:cubicBezTo>
                  <a:pt x="816" y="50"/>
                  <a:pt x="815" y="51"/>
                  <a:pt x="820" y="47"/>
                </a:cubicBezTo>
                <a:cubicBezTo>
                  <a:pt x="819" y="49"/>
                  <a:pt x="819" y="48"/>
                  <a:pt x="818" y="49"/>
                </a:cubicBezTo>
                <a:cubicBezTo>
                  <a:pt x="818" y="50"/>
                  <a:pt x="817" y="51"/>
                  <a:pt x="820" y="50"/>
                </a:cubicBezTo>
                <a:cubicBezTo>
                  <a:pt x="820" y="50"/>
                  <a:pt x="820" y="50"/>
                  <a:pt x="820" y="50"/>
                </a:cubicBezTo>
                <a:cubicBezTo>
                  <a:pt x="826" y="47"/>
                  <a:pt x="833" y="41"/>
                  <a:pt x="822" y="50"/>
                </a:cubicBezTo>
                <a:cubicBezTo>
                  <a:pt x="822" y="50"/>
                  <a:pt x="822" y="51"/>
                  <a:pt x="822" y="50"/>
                </a:cubicBezTo>
                <a:cubicBezTo>
                  <a:pt x="829" y="46"/>
                  <a:pt x="830" y="48"/>
                  <a:pt x="837" y="38"/>
                </a:cubicBezTo>
                <a:cubicBezTo>
                  <a:pt x="837" y="38"/>
                  <a:pt x="837" y="38"/>
                  <a:pt x="837" y="38"/>
                </a:cubicBezTo>
                <a:cubicBezTo>
                  <a:pt x="835" y="39"/>
                  <a:pt x="831" y="44"/>
                  <a:pt x="830" y="45"/>
                </a:cubicBezTo>
                <a:cubicBezTo>
                  <a:pt x="822" y="50"/>
                  <a:pt x="831" y="44"/>
                  <a:pt x="832" y="42"/>
                </a:cubicBezTo>
                <a:cubicBezTo>
                  <a:pt x="833" y="41"/>
                  <a:pt x="834" y="40"/>
                  <a:pt x="835" y="38"/>
                </a:cubicBezTo>
                <a:cubicBezTo>
                  <a:pt x="836" y="38"/>
                  <a:pt x="835" y="39"/>
                  <a:pt x="837" y="37"/>
                </a:cubicBezTo>
                <a:cubicBezTo>
                  <a:pt x="837" y="36"/>
                  <a:pt x="837" y="36"/>
                  <a:pt x="837" y="36"/>
                </a:cubicBezTo>
                <a:cubicBezTo>
                  <a:pt x="840" y="32"/>
                  <a:pt x="840" y="26"/>
                  <a:pt x="839" y="21"/>
                </a:cubicBezTo>
                <a:cubicBezTo>
                  <a:pt x="840" y="20"/>
                  <a:pt x="840" y="19"/>
                  <a:pt x="839" y="19"/>
                </a:cubicBezTo>
                <a:close/>
                <a:moveTo>
                  <a:pt x="798" y="41"/>
                </a:moveTo>
                <a:cubicBezTo>
                  <a:pt x="798" y="41"/>
                  <a:pt x="798" y="42"/>
                  <a:pt x="798" y="42"/>
                </a:cubicBezTo>
                <a:cubicBezTo>
                  <a:pt x="796" y="44"/>
                  <a:pt x="796" y="43"/>
                  <a:pt x="798" y="41"/>
                </a:cubicBezTo>
                <a:close/>
                <a:moveTo>
                  <a:pt x="832" y="43"/>
                </a:moveTo>
                <a:cubicBezTo>
                  <a:pt x="834" y="41"/>
                  <a:pt x="834" y="41"/>
                  <a:pt x="832" y="43"/>
                </a:cubicBezTo>
                <a:close/>
                <a:moveTo>
                  <a:pt x="839" y="20"/>
                </a:moveTo>
                <a:cubicBezTo>
                  <a:pt x="839" y="21"/>
                  <a:pt x="839" y="21"/>
                  <a:pt x="839" y="20"/>
                </a:cubicBezTo>
                <a:cubicBezTo>
                  <a:pt x="839" y="20"/>
                  <a:pt x="839" y="20"/>
                  <a:pt x="839" y="20"/>
                </a:cubicBezTo>
                <a:close/>
                <a:moveTo>
                  <a:pt x="839" y="19"/>
                </a:moveTo>
                <a:cubicBezTo>
                  <a:pt x="839" y="19"/>
                  <a:pt x="838" y="19"/>
                  <a:pt x="838" y="19"/>
                </a:cubicBezTo>
                <a:cubicBezTo>
                  <a:pt x="838" y="19"/>
                  <a:pt x="839" y="19"/>
                  <a:pt x="839" y="19"/>
                </a:cubicBezTo>
                <a:close/>
                <a:moveTo>
                  <a:pt x="839" y="24"/>
                </a:moveTo>
                <a:cubicBezTo>
                  <a:pt x="839" y="24"/>
                  <a:pt x="839" y="24"/>
                  <a:pt x="839" y="24"/>
                </a:cubicBezTo>
                <a:cubicBezTo>
                  <a:pt x="839" y="24"/>
                  <a:pt x="839" y="24"/>
                  <a:pt x="839" y="24"/>
                </a:cubicBezTo>
                <a:cubicBezTo>
                  <a:pt x="839" y="21"/>
                  <a:pt x="839" y="22"/>
                  <a:pt x="839" y="21"/>
                </a:cubicBezTo>
                <a:cubicBezTo>
                  <a:pt x="839" y="22"/>
                  <a:pt x="839" y="23"/>
                  <a:pt x="839" y="24"/>
                </a:cubicBezTo>
                <a:cubicBezTo>
                  <a:pt x="839" y="24"/>
                  <a:pt x="839" y="24"/>
                  <a:pt x="838" y="24"/>
                </a:cubicBezTo>
                <a:cubicBezTo>
                  <a:pt x="838" y="21"/>
                  <a:pt x="838" y="23"/>
                  <a:pt x="839" y="24"/>
                </a:cubicBezTo>
                <a:close/>
                <a:moveTo>
                  <a:pt x="838" y="21"/>
                </a:moveTo>
                <a:cubicBezTo>
                  <a:pt x="838" y="22"/>
                  <a:pt x="838" y="22"/>
                  <a:pt x="838" y="21"/>
                </a:cubicBezTo>
                <a:close/>
                <a:moveTo>
                  <a:pt x="838" y="19"/>
                </a:moveTo>
                <a:cubicBezTo>
                  <a:pt x="838" y="19"/>
                  <a:pt x="838" y="19"/>
                  <a:pt x="838" y="19"/>
                </a:cubicBezTo>
                <a:lnTo>
                  <a:pt x="838" y="19"/>
                </a:lnTo>
                <a:close/>
                <a:moveTo>
                  <a:pt x="837" y="22"/>
                </a:moveTo>
                <a:cubicBezTo>
                  <a:pt x="838" y="21"/>
                  <a:pt x="838" y="21"/>
                  <a:pt x="838" y="22"/>
                </a:cubicBezTo>
                <a:cubicBezTo>
                  <a:pt x="837" y="23"/>
                  <a:pt x="838" y="23"/>
                  <a:pt x="837" y="22"/>
                </a:cubicBezTo>
                <a:close/>
                <a:moveTo>
                  <a:pt x="837" y="25"/>
                </a:moveTo>
                <a:cubicBezTo>
                  <a:pt x="837" y="25"/>
                  <a:pt x="837" y="25"/>
                  <a:pt x="837" y="25"/>
                </a:cubicBezTo>
                <a:cubicBezTo>
                  <a:pt x="837" y="25"/>
                  <a:pt x="837" y="25"/>
                  <a:pt x="837" y="25"/>
                </a:cubicBezTo>
                <a:cubicBezTo>
                  <a:pt x="837" y="25"/>
                  <a:pt x="837" y="25"/>
                  <a:pt x="837" y="25"/>
                </a:cubicBezTo>
                <a:close/>
                <a:moveTo>
                  <a:pt x="838" y="16"/>
                </a:moveTo>
                <a:cubicBezTo>
                  <a:pt x="838" y="17"/>
                  <a:pt x="838" y="17"/>
                  <a:pt x="838" y="17"/>
                </a:cubicBezTo>
                <a:cubicBezTo>
                  <a:pt x="838" y="16"/>
                  <a:pt x="838" y="16"/>
                  <a:pt x="838" y="16"/>
                </a:cubicBezTo>
                <a:close/>
                <a:moveTo>
                  <a:pt x="837" y="15"/>
                </a:moveTo>
                <a:cubicBezTo>
                  <a:pt x="838" y="15"/>
                  <a:pt x="838" y="15"/>
                  <a:pt x="838" y="15"/>
                </a:cubicBezTo>
                <a:cubicBezTo>
                  <a:pt x="838" y="16"/>
                  <a:pt x="838" y="16"/>
                  <a:pt x="838" y="16"/>
                </a:cubicBezTo>
                <a:cubicBezTo>
                  <a:pt x="837" y="16"/>
                  <a:pt x="837" y="16"/>
                  <a:pt x="837" y="15"/>
                </a:cubicBezTo>
                <a:lnTo>
                  <a:pt x="837" y="15"/>
                </a:lnTo>
                <a:close/>
                <a:moveTo>
                  <a:pt x="837" y="29"/>
                </a:moveTo>
                <a:cubicBezTo>
                  <a:pt x="838" y="29"/>
                  <a:pt x="838" y="29"/>
                  <a:pt x="838" y="29"/>
                </a:cubicBezTo>
                <a:cubicBezTo>
                  <a:pt x="838" y="30"/>
                  <a:pt x="837" y="30"/>
                  <a:pt x="837" y="30"/>
                </a:cubicBezTo>
                <a:cubicBezTo>
                  <a:pt x="837" y="30"/>
                  <a:pt x="837" y="30"/>
                  <a:pt x="837" y="29"/>
                </a:cubicBezTo>
                <a:close/>
                <a:moveTo>
                  <a:pt x="836" y="19"/>
                </a:moveTo>
                <a:cubicBezTo>
                  <a:pt x="836" y="19"/>
                  <a:pt x="836" y="19"/>
                  <a:pt x="836" y="19"/>
                </a:cubicBezTo>
                <a:cubicBezTo>
                  <a:pt x="837" y="18"/>
                  <a:pt x="837" y="18"/>
                  <a:pt x="837" y="18"/>
                </a:cubicBezTo>
                <a:cubicBezTo>
                  <a:pt x="836" y="20"/>
                  <a:pt x="836" y="20"/>
                  <a:pt x="836" y="19"/>
                </a:cubicBezTo>
                <a:close/>
                <a:moveTo>
                  <a:pt x="836" y="26"/>
                </a:moveTo>
                <a:cubicBezTo>
                  <a:pt x="836" y="26"/>
                  <a:pt x="836" y="26"/>
                  <a:pt x="836" y="26"/>
                </a:cubicBezTo>
                <a:cubicBezTo>
                  <a:pt x="836" y="26"/>
                  <a:pt x="837" y="26"/>
                  <a:pt x="836" y="26"/>
                </a:cubicBezTo>
                <a:close/>
                <a:moveTo>
                  <a:pt x="835" y="18"/>
                </a:moveTo>
                <a:cubicBezTo>
                  <a:pt x="835" y="18"/>
                  <a:pt x="835" y="18"/>
                  <a:pt x="835" y="18"/>
                </a:cubicBezTo>
                <a:cubicBezTo>
                  <a:pt x="835" y="19"/>
                  <a:pt x="835" y="19"/>
                  <a:pt x="835" y="19"/>
                </a:cubicBezTo>
                <a:cubicBezTo>
                  <a:pt x="835" y="18"/>
                  <a:pt x="835" y="18"/>
                  <a:pt x="835" y="18"/>
                </a:cubicBezTo>
                <a:close/>
                <a:moveTo>
                  <a:pt x="835" y="16"/>
                </a:moveTo>
                <a:cubicBezTo>
                  <a:pt x="835" y="16"/>
                  <a:pt x="835" y="16"/>
                  <a:pt x="835" y="16"/>
                </a:cubicBezTo>
                <a:cubicBezTo>
                  <a:pt x="836" y="15"/>
                  <a:pt x="836" y="15"/>
                  <a:pt x="836" y="15"/>
                </a:cubicBezTo>
                <a:cubicBezTo>
                  <a:pt x="836" y="16"/>
                  <a:pt x="836" y="15"/>
                  <a:pt x="836" y="16"/>
                </a:cubicBezTo>
                <a:lnTo>
                  <a:pt x="835" y="16"/>
                </a:lnTo>
                <a:close/>
                <a:moveTo>
                  <a:pt x="835" y="20"/>
                </a:moveTo>
                <a:cubicBezTo>
                  <a:pt x="835" y="20"/>
                  <a:pt x="836" y="20"/>
                  <a:pt x="836" y="20"/>
                </a:cubicBezTo>
                <a:cubicBezTo>
                  <a:pt x="835" y="21"/>
                  <a:pt x="835" y="22"/>
                  <a:pt x="835" y="20"/>
                </a:cubicBezTo>
                <a:close/>
                <a:moveTo>
                  <a:pt x="836" y="33"/>
                </a:moveTo>
                <a:cubicBezTo>
                  <a:pt x="836" y="34"/>
                  <a:pt x="835" y="34"/>
                  <a:pt x="835" y="34"/>
                </a:cubicBezTo>
                <a:cubicBezTo>
                  <a:pt x="835" y="34"/>
                  <a:pt x="835" y="34"/>
                  <a:pt x="835" y="34"/>
                </a:cubicBezTo>
                <a:cubicBezTo>
                  <a:pt x="835" y="33"/>
                  <a:pt x="835" y="34"/>
                  <a:pt x="836" y="33"/>
                </a:cubicBezTo>
                <a:close/>
                <a:moveTo>
                  <a:pt x="835" y="25"/>
                </a:moveTo>
                <a:cubicBezTo>
                  <a:pt x="835" y="25"/>
                  <a:pt x="835" y="25"/>
                  <a:pt x="835" y="26"/>
                </a:cubicBezTo>
                <a:cubicBezTo>
                  <a:pt x="835" y="25"/>
                  <a:pt x="835" y="25"/>
                  <a:pt x="835" y="25"/>
                </a:cubicBezTo>
                <a:close/>
                <a:moveTo>
                  <a:pt x="836" y="23"/>
                </a:moveTo>
                <a:cubicBezTo>
                  <a:pt x="836" y="23"/>
                  <a:pt x="835" y="23"/>
                  <a:pt x="836" y="22"/>
                </a:cubicBezTo>
                <a:cubicBezTo>
                  <a:pt x="836" y="22"/>
                  <a:pt x="836" y="22"/>
                  <a:pt x="836" y="22"/>
                </a:cubicBezTo>
                <a:cubicBezTo>
                  <a:pt x="836" y="23"/>
                  <a:pt x="836" y="23"/>
                  <a:pt x="836" y="23"/>
                </a:cubicBezTo>
                <a:cubicBezTo>
                  <a:pt x="835" y="24"/>
                  <a:pt x="835" y="23"/>
                  <a:pt x="836" y="23"/>
                </a:cubicBezTo>
                <a:close/>
                <a:moveTo>
                  <a:pt x="836" y="17"/>
                </a:moveTo>
                <a:cubicBezTo>
                  <a:pt x="837" y="16"/>
                  <a:pt x="837" y="17"/>
                  <a:pt x="837" y="18"/>
                </a:cubicBezTo>
                <a:cubicBezTo>
                  <a:pt x="836" y="18"/>
                  <a:pt x="836" y="18"/>
                  <a:pt x="836" y="17"/>
                </a:cubicBezTo>
                <a:close/>
                <a:moveTo>
                  <a:pt x="837" y="31"/>
                </a:moveTo>
                <a:cubicBezTo>
                  <a:pt x="837" y="31"/>
                  <a:pt x="837" y="31"/>
                  <a:pt x="837" y="32"/>
                </a:cubicBezTo>
                <a:cubicBezTo>
                  <a:pt x="837" y="32"/>
                  <a:pt x="837" y="32"/>
                  <a:pt x="837" y="32"/>
                </a:cubicBezTo>
                <a:cubicBezTo>
                  <a:pt x="837" y="32"/>
                  <a:pt x="837" y="32"/>
                  <a:pt x="837" y="31"/>
                </a:cubicBezTo>
                <a:close/>
                <a:moveTo>
                  <a:pt x="837" y="14"/>
                </a:moveTo>
                <a:cubicBezTo>
                  <a:pt x="837" y="14"/>
                  <a:pt x="837" y="14"/>
                  <a:pt x="837" y="14"/>
                </a:cubicBezTo>
                <a:cubicBezTo>
                  <a:pt x="837" y="15"/>
                  <a:pt x="837" y="15"/>
                  <a:pt x="837" y="15"/>
                </a:cubicBezTo>
                <a:cubicBezTo>
                  <a:pt x="837" y="14"/>
                  <a:pt x="836" y="14"/>
                  <a:pt x="836" y="14"/>
                </a:cubicBezTo>
                <a:lnTo>
                  <a:pt x="837" y="14"/>
                </a:lnTo>
                <a:close/>
                <a:moveTo>
                  <a:pt x="836" y="12"/>
                </a:moveTo>
                <a:cubicBezTo>
                  <a:pt x="836" y="12"/>
                  <a:pt x="836" y="12"/>
                  <a:pt x="836" y="12"/>
                </a:cubicBezTo>
                <a:cubicBezTo>
                  <a:pt x="836" y="13"/>
                  <a:pt x="836" y="13"/>
                  <a:pt x="836" y="13"/>
                </a:cubicBezTo>
                <a:cubicBezTo>
                  <a:pt x="835" y="12"/>
                  <a:pt x="835" y="13"/>
                  <a:pt x="836" y="12"/>
                </a:cubicBezTo>
                <a:close/>
                <a:moveTo>
                  <a:pt x="835" y="12"/>
                </a:moveTo>
                <a:cubicBezTo>
                  <a:pt x="835" y="12"/>
                  <a:pt x="835" y="12"/>
                  <a:pt x="835" y="12"/>
                </a:cubicBezTo>
                <a:cubicBezTo>
                  <a:pt x="835" y="12"/>
                  <a:pt x="835" y="11"/>
                  <a:pt x="835" y="12"/>
                </a:cubicBezTo>
                <a:close/>
                <a:moveTo>
                  <a:pt x="836" y="15"/>
                </a:moveTo>
                <a:cubicBezTo>
                  <a:pt x="835" y="14"/>
                  <a:pt x="835" y="14"/>
                  <a:pt x="835" y="15"/>
                </a:cubicBezTo>
                <a:cubicBezTo>
                  <a:pt x="835" y="14"/>
                  <a:pt x="835" y="14"/>
                  <a:pt x="835" y="14"/>
                </a:cubicBezTo>
                <a:cubicBezTo>
                  <a:pt x="836" y="14"/>
                  <a:pt x="836" y="14"/>
                  <a:pt x="836" y="15"/>
                </a:cubicBezTo>
                <a:close/>
                <a:moveTo>
                  <a:pt x="835" y="35"/>
                </a:moveTo>
                <a:cubicBezTo>
                  <a:pt x="835" y="36"/>
                  <a:pt x="835" y="35"/>
                  <a:pt x="833" y="36"/>
                </a:cubicBezTo>
                <a:cubicBezTo>
                  <a:pt x="834" y="36"/>
                  <a:pt x="834" y="36"/>
                  <a:pt x="835" y="35"/>
                </a:cubicBezTo>
                <a:close/>
                <a:moveTo>
                  <a:pt x="835" y="34"/>
                </a:moveTo>
                <a:cubicBezTo>
                  <a:pt x="835" y="35"/>
                  <a:pt x="835" y="35"/>
                  <a:pt x="835" y="35"/>
                </a:cubicBezTo>
                <a:cubicBezTo>
                  <a:pt x="834" y="35"/>
                  <a:pt x="833" y="36"/>
                  <a:pt x="835" y="34"/>
                </a:cubicBezTo>
                <a:close/>
                <a:moveTo>
                  <a:pt x="834" y="32"/>
                </a:moveTo>
                <a:cubicBezTo>
                  <a:pt x="835" y="31"/>
                  <a:pt x="835" y="31"/>
                  <a:pt x="835" y="31"/>
                </a:cubicBezTo>
                <a:cubicBezTo>
                  <a:pt x="835" y="31"/>
                  <a:pt x="835" y="31"/>
                  <a:pt x="834" y="32"/>
                </a:cubicBezTo>
                <a:close/>
                <a:moveTo>
                  <a:pt x="833" y="28"/>
                </a:moveTo>
                <a:cubicBezTo>
                  <a:pt x="835" y="25"/>
                  <a:pt x="835" y="25"/>
                  <a:pt x="835" y="26"/>
                </a:cubicBezTo>
                <a:cubicBezTo>
                  <a:pt x="834" y="27"/>
                  <a:pt x="833" y="28"/>
                  <a:pt x="833" y="28"/>
                </a:cubicBezTo>
                <a:close/>
                <a:moveTo>
                  <a:pt x="833" y="33"/>
                </a:moveTo>
                <a:cubicBezTo>
                  <a:pt x="833" y="32"/>
                  <a:pt x="833" y="32"/>
                  <a:pt x="833" y="32"/>
                </a:cubicBezTo>
                <a:cubicBezTo>
                  <a:pt x="833" y="32"/>
                  <a:pt x="833" y="32"/>
                  <a:pt x="833" y="33"/>
                </a:cubicBezTo>
                <a:close/>
                <a:moveTo>
                  <a:pt x="833" y="34"/>
                </a:moveTo>
                <a:cubicBezTo>
                  <a:pt x="833" y="35"/>
                  <a:pt x="833" y="35"/>
                  <a:pt x="833" y="34"/>
                </a:cubicBezTo>
                <a:lnTo>
                  <a:pt x="833" y="34"/>
                </a:lnTo>
                <a:close/>
                <a:moveTo>
                  <a:pt x="809" y="45"/>
                </a:moveTo>
                <a:cubicBezTo>
                  <a:pt x="815" y="40"/>
                  <a:pt x="814" y="39"/>
                  <a:pt x="813" y="41"/>
                </a:cubicBezTo>
                <a:cubicBezTo>
                  <a:pt x="812" y="42"/>
                  <a:pt x="811" y="43"/>
                  <a:pt x="809" y="45"/>
                </a:cubicBezTo>
                <a:close/>
                <a:moveTo>
                  <a:pt x="812" y="44"/>
                </a:moveTo>
                <a:cubicBezTo>
                  <a:pt x="811" y="44"/>
                  <a:pt x="811" y="44"/>
                  <a:pt x="811" y="44"/>
                </a:cubicBezTo>
                <a:cubicBezTo>
                  <a:pt x="813" y="43"/>
                  <a:pt x="813" y="42"/>
                  <a:pt x="812" y="44"/>
                </a:cubicBezTo>
                <a:close/>
                <a:moveTo>
                  <a:pt x="798" y="29"/>
                </a:moveTo>
                <a:cubicBezTo>
                  <a:pt x="805" y="21"/>
                  <a:pt x="798" y="29"/>
                  <a:pt x="798" y="31"/>
                </a:cubicBezTo>
                <a:cubicBezTo>
                  <a:pt x="797" y="32"/>
                  <a:pt x="797" y="32"/>
                  <a:pt x="797" y="32"/>
                </a:cubicBezTo>
                <a:cubicBezTo>
                  <a:pt x="797" y="31"/>
                  <a:pt x="798" y="30"/>
                  <a:pt x="798" y="29"/>
                </a:cubicBezTo>
                <a:close/>
                <a:moveTo>
                  <a:pt x="796" y="29"/>
                </a:moveTo>
                <a:cubicBezTo>
                  <a:pt x="798" y="28"/>
                  <a:pt x="799" y="26"/>
                  <a:pt x="800" y="25"/>
                </a:cubicBezTo>
                <a:cubicBezTo>
                  <a:pt x="797" y="29"/>
                  <a:pt x="798" y="27"/>
                  <a:pt x="796" y="29"/>
                </a:cubicBezTo>
                <a:close/>
                <a:moveTo>
                  <a:pt x="805" y="22"/>
                </a:moveTo>
                <a:cubicBezTo>
                  <a:pt x="811" y="16"/>
                  <a:pt x="806" y="21"/>
                  <a:pt x="801" y="27"/>
                </a:cubicBezTo>
                <a:cubicBezTo>
                  <a:pt x="802" y="26"/>
                  <a:pt x="802" y="25"/>
                  <a:pt x="805" y="22"/>
                </a:cubicBezTo>
                <a:close/>
                <a:moveTo>
                  <a:pt x="798" y="20"/>
                </a:moveTo>
                <a:cubicBezTo>
                  <a:pt x="798" y="20"/>
                  <a:pt x="800" y="18"/>
                  <a:pt x="800" y="18"/>
                </a:cubicBezTo>
                <a:cubicBezTo>
                  <a:pt x="795" y="23"/>
                  <a:pt x="792" y="26"/>
                  <a:pt x="798" y="20"/>
                </a:cubicBezTo>
                <a:close/>
                <a:moveTo>
                  <a:pt x="799" y="17"/>
                </a:moveTo>
                <a:cubicBezTo>
                  <a:pt x="799" y="17"/>
                  <a:pt x="799" y="17"/>
                  <a:pt x="799" y="18"/>
                </a:cubicBezTo>
                <a:cubicBezTo>
                  <a:pt x="797" y="19"/>
                  <a:pt x="797" y="19"/>
                  <a:pt x="799" y="17"/>
                </a:cubicBezTo>
                <a:close/>
                <a:moveTo>
                  <a:pt x="796" y="19"/>
                </a:moveTo>
                <a:cubicBezTo>
                  <a:pt x="799" y="15"/>
                  <a:pt x="802" y="12"/>
                  <a:pt x="805" y="10"/>
                </a:cubicBezTo>
                <a:cubicBezTo>
                  <a:pt x="805" y="10"/>
                  <a:pt x="805" y="10"/>
                  <a:pt x="803" y="13"/>
                </a:cubicBezTo>
                <a:cubicBezTo>
                  <a:pt x="800" y="15"/>
                  <a:pt x="798" y="17"/>
                  <a:pt x="796" y="19"/>
                </a:cubicBezTo>
                <a:close/>
                <a:moveTo>
                  <a:pt x="802" y="11"/>
                </a:moveTo>
                <a:cubicBezTo>
                  <a:pt x="801" y="12"/>
                  <a:pt x="800" y="13"/>
                  <a:pt x="800" y="13"/>
                </a:cubicBezTo>
                <a:cubicBezTo>
                  <a:pt x="795" y="17"/>
                  <a:pt x="800" y="13"/>
                  <a:pt x="802" y="11"/>
                </a:cubicBezTo>
                <a:close/>
                <a:moveTo>
                  <a:pt x="799" y="11"/>
                </a:moveTo>
                <a:cubicBezTo>
                  <a:pt x="799" y="11"/>
                  <a:pt x="798" y="12"/>
                  <a:pt x="798" y="12"/>
                </a:cubicBezTo>
                <a:cubicBezTo>
                  <a:pt x="796" y="14"/>
                  <a:pt x="797" y="13"/>
                  <a:pt x="799" y="11"/>
                </a:cubicBezTo>
                <a:close/>
                <a:moveTo>
                  <a:pt x="807" y="7"/>
                </a:moveTo>
                <a:cubicBezTo>
                  <a:pt x="806" y="8"/>
                  <a:pt x="806" y="8"/>
                  <a:pt x="806" y="8"/>
                </a:cubicBezTo>
                <a:cubicBezTo>
                  <a:pt x="805" y="9"/>
                  <a:pt x="805" y="9"/>
                  <a:pt x="807" y="7"/>
                </a:cubicBezTo>
                <a:close/>
                <a:moveTo>
                  <a:pt x="808" y="11"/>
                </a:moveTo>
                <a:cubicBezTo>
                  <a:pt x="803" y="15"/>
                  <a:pt x="803" y="15"/>
                  <a:pt x="800" y="17"/>
                </a:cubicBezTo>
                <a:cubicBezTo>
                  <a:pt x="801" y="16"/>
                  <a:pt x="808" y="11"/>
                  <a:pt x="808" y="11"/>
                </a:cubicBezTo>
                <a:close/>
                <a:moveTo>
                  <a:pt x="808" y="9"/>
                </a:moveTo>
                <a:cubicBezTo>
                  <a:pt x="808" y="10"/>
                  <a:pt x="808" y="10"/>
                  <a:pt x="807" y="10"/>
                </a:cubicBezTo>
                <a:cubicBezTo>
                  <a:pt x="809" y="8"/>
                  <a:pt x="809" y="9"/>
                  <a:pt x="808" y="9"/>
                </a:cubicBezTo>
                <a:close/>
                <a:moveTo>
                  <a:pt x="808" y="8"/>
                </a:moveTo>
                <a:cubicBezTo>
                  <a:pt x="808" y="8"/>
                  <a:pt x="807" y="8"/>
                  <a:pt x="808" y="8"/>
                </a:cubicBezTo>
                <a:cubicBezTo>
                  <a:pt x="807" y="8"/>
                  <a:pt x="808" y="8"/>
                  <a:pt x="808" y="8"/>
                </a:cubicBezTo>
                <a:close/>
                <a:moveTo>
                  <a:pt x="803" y="17"/>
                </a:moveTo>
                <a:cubicBezTo>
                  <a:pt x="807" y="12"/>
                  <a:pt x="811" y="9"/>
                  <a:pt x="814" y="7"/>
                </a:cubicBezTo>
                <a:cubicBezTo>
                  <a:pt x="811" y="11"/>
                  <a:pt x="808" y="13"/>
                  <a:pt x="805" y="16"/>
                </a:cubicBezTo>
                <a:cubicBezTo>
                  <a:pt x="803" y="18"/>
                  <a:pt x="803" y="18"/>
                  <a:pt x="803" y="17"/>
                </a:cubicBezTo>
                <a:close/>
                <a:moveTo>
                  <a:pt x="810" y="8"/>
                </a:moveTo>
                <a:cubicBezTo>
                  <a:pt x="814" y="5"/>
                  <a:pt x="815" y="4"/>
                  <a:pt x="810" y="8"/>
                </a:cubicBezTo>
                <a:cubicBezTo>
                  <a:pt x="810" y="8"/>
                  <a:pt x="810" y="8"/>
                  <a:pt x="810" y="8"/>
                </a:cubicBezTo>
                <a:close/>
                <a:moveTo>
                  <a:pt x="818" y="15"/>
                </a:moveTo>
                <a:cubicBezTo>
                  <a:pt x="818" y="15"/>
                  <a:pt x="818" y="15"/>
                  <a:pt x="817" y="15"/>
                </a:cubicBezTo>
                <a:cubicBezTo>
                  <a:pt x="815" y="17"/>
                  <a:pt x="839" y="-5"/>
                  <a:pt x="818" y="15"/>
                </a:cubicBezTo>
                <a:close/>
                <a:moveTo>
                  <a:pt x="819" y="13"/>
                </a:moveTo>
                <a:cubicBezTo>
                  <a:pt x="819" y="12"/>
                  <a:pt x="819" y="12"/>
                  <a:pt x="821" y="11"/>
                </a:cubicBezTo>
                <a:cubicBezTo>
                  <a:pt x="820" y="12"/>
                  <a:pt x="819" y="12"/>
                  <a:pt x="819" y="13"/>
                </a:cubicBezTo>
                <a:close/>
                <a:moveTo>
                  <a:pt x="828" y="17"/>
                </a:moveTo>
                <a:cubicBezTo>
                  <a:pt x="829" y="17"/>
                  <a:pt x="829" y="17"/>
                  <a:pt x="829" y="17"/>
                </a:cubicBezTo>
                <a:cubicBezTo>
                  <a:pt x="826" y="21"/>
                  <a:pt x="825" y="20"/>
                  <a:pt x="828" y="17"/>
                </a:cubicBezTo>
                <a:close/>
                <a:moveTo>
                  <a:pt x="828" y="19"/>
                </a:moveTo>
                <a:cubicBezTo>
                  <a:pt x="827" y="21"/>
                  <a:pt x="828" y="20"/>
                  <a:pt x="827" y="21"/>
                </a:cubicBezTo>
                <a:cubicBezTo>
                  <a:pt x="828" y="20"/>
                  <a:pt x="828" y="20"/>
                  <a:pt x="828" y="19"/>
                </a:cubicBezTo>
                <a:close/>
                <a:moveTo>
                  <a:pt x="827" y="17"/>
                </a:moveTo>
                <a:cubicBezTo>
                  <a:pt x="826" y="17"/>
                  <a:pt x="827" y="17"/>
                  <a:pt x="826" y="18"/>
                </a:cubicBezTo>
                <a:cubicBezTo>
                  <a:pt x="827" y="17"/>
                  <a:pt x="828" y="15"/>
                  <a:pt x="827" y="17"/>
                </a:cubicBezTo>
                <a:close/>
                <a:moveTo>
                  <a:pt x="828" y="23"/>
                </a:moveTo>
                <a:cubicBezTo>
                  <a:pt x="827" y="23"/>
                  <a:pt x="818" y="32"/>
                  <a:pt x="824" y="26"/>
                </a:cubicBezTo>
                <a:cubicBezTo>
                  <a:pt x="828" y="22"/>
                  <a:pt x="832" y="18"/>
                  <a:pt x="828" y="23"/>
                </a:cubicBezTo>
                <a:close/>
                <a:moveTo>
                  <a:pt x="826" y="25"/>
                </a:moveTo>
                <a:cubicBezTo>
                  <a:pt x="825" y="26"/>
                  <a:pt x="823" y="28"/>
                  <a:pt x="821" y="30"/>
                </a:cubicBezTo>
                <a:cubicBezTo>
                  <a:pt x="821" y="29"/>
                  <a:pt x="824" y="26"/>
                  <a:pt x="826" y="25"/>
                </a:cubicBezTo>
                <a:close/>
                <a:moveTo>
                  <a:pt x="821" y="25"/>
                </a:moveTo>
                <a:cubicBezTo>
                  <a:pt x="821" y="25"/>
                  <a:pt x="821" y="25"/>
                  <a:pt x="822" y="24"/>
                </a:cubicBezTo>
                <a:lnTo>
                  <a:pt x="821" y="25"/>
                </a:lnTo>
                <a:close/>
                <a:moveTo>
                  <a:pt x="819" y="25"/>
                </a:moveTo>
                <a:cubicBezTo>
                  <a:pt x="820" y="24"/>
                  <a:pt x="821" y="23"/>
                  <a:pt x="822" y="22"/>
                </a:cubicBezTo>
                <a:cubicBezTo>
                  <a:pt x="826" y="18"/>
                  <a:pt x="823" y="20"/>
                  <a:pt x="819" y="25"/>
                </a:cubicBezTo>
                <a:close/>
                <a:moveTo>
                  <a:pt x="819" y="30"/>
                </a:moveTo>
                <a:cubicBezTo>
                  <a:pt x="818" y="32"/>
                  <a:pt x="817" y="33"/>
                  <a:pt x="818" y="31"/>
                </a:cubicBezTo>
                <a:cubicBezTo>
                  <a:pt x="819" y="30"/>
                  <a:pt x="819" y="30"/>
                  <a:pt x="819" y="30"/>
                </a:cubicBezTo>
                <a:close/>
                <a:moveTo>
                  <a:pt x="813" y="30"/>
                </a:moveTo>
                <a:cubicBezTo>
                  <a:pt x="815" y="27"/>
                  <a:pt x="817" y="25"/>
                  <a:pt x="821" y="21"/>
                </a:cubicBezTo>
                <a:cubicBezTo>
                  <a:pt x="819" y="24"/>
                  <a:pt x="819" y="23"/>
                  <a:pt x="813" y="30"/>
                </a:cubicBezTo>
                <a:close/>
                <a:moveTo>
                  <a:pt x="815" y="26"/>
                </a:moveTo>
                <a:cubicBezTo>
                  <a:pt x="810" y="31"/>
                  <a:pt x="808" y="33"/>
                  <a:pt x="810" y="31"/>
                </a:cubicBezTo>
                <a:cubicBezTo>
                  <a:pt x="815" y="26"/>
                  <a:pt x="818" y="23"/>
                  <a:pt x="815" y="26"/>
                </a:cubicBezTo>
                <a:close/>
                <a:moveTo>
                  <a:pt x="813" y="24"/>
                </a:moveTo>
                <a:cubicBezTo>
                  <a:pt x="816" y="22"/>
                  <a:pt x="815" y="23"/>
                  <a:pt x="813" y="25"/>
                </a:cubicBezTo>
                <a:cubicBezTo>
                  <a:pt x="812" y="26"/>
                  <a:pt x="813" y="25"/>
                  <a:pt x="813" y="24"/>
                </a:cubicBezTo>
                <a:close/>
                <a:moveTo>
                  <a:pt x="815" y="24"/>
                </a:moveTo>
                <a:cubicBezTo>
                  <a:pt x="818" y="21"/>
                  <a:pt x="819" y="21"/>
                  <a:pt x="822" y="17"/>
                </a:cubicBezTo>
                <a:cubicBezTo>
                  <a:pt x="817" y="23"/>
                  <a:pt x="822" y="18"/>
                  <a:pt x="815" y="24"/>
                </a:cubicBezTo>
                <a:close/>
                <a:moveTo>
                  <a:pt x="816" y="21"/>
                </a:moveTo>
                <a:cubicBezTo>
                  <a:pt x="816" y="21"/>
                  <a:pt x="816" y="21"/>
                  <a:pt x="816" y="20"/>
                </a:cubicBezTo>
                <a:cubicBezTo>
                  <a:pt x="820" y="18"/>
                  <a:pt x="819" y="19"/>
                  <a:pt x="816" y="21"/>
                </a:cubicBezTo>
                <a:close/>
                <a:moveTo>
                  <a:pt x="819" y="18"/>
                </a:moveTo>
                <a:cubicBezTo>
                  <a:pt x="821" y="16"/>
                  <a:pt x="823" y="15"/>
                  <a:pt x="825" y="13"/>
                </a:cubicBezTo>
                <a:cubicBezTo>
                  <a:pt x="821" y="17"/>
                  <a:pt x="824" y="14"/>
                  <a:pt x="819" y="18"/>
                </a:cubicBezTo>
                <a:close/>
                <a:moveTo>
                  <a:pt x="825" y="12"/>
                </a:moveTo>
                <a:cubicBezTo>
                  <a:pt x="819" y="16"/>
                  <a:pt x="818" y="18"/>
                  <a:pt x="813" y="22"/>
                </a:cubicBezTo>
                <a:cubicBezTo>
                  <a:pt x="820" y="15"/>
                  <a:pt x="833" y="3"/>
                  <a:pt x="825" y="12"/>
                </a:cubicBezTo>
                <a:close/>
                <a:moveTo>
                  <a:pt x="822" y="12"/>
                </a:moveTo>
                <a:cubicBezTo>
                  <a:pt x="822" y="12"/>
                  <a:pt x="822" y="12"/>
                  <a:pt x="823" y="12"/>
                </a:cubicBezTo>
                <a:cubicBezTo>
                  <a:pt x="822" y="12"/>
                  <a:pt x="822" y="12"/>
                  <a:pt x="822" y="12"/>
                </a:cubicBezTo>
                <a:close/>
                <a:moveTo>
                  <a:pt x="810" y="21"/>
                </a:moveTo>
                <a:cubicBezTo>
                  <a:pt x="808" y="23"/>
                  <a:pt x="814" y="16"/>
                  <a:pt x="818" y="14"/>
                </a:cubicBezTo>
                <a:cubicBezTo>
                  <a:pt x="816" y="16"/>
                  <a:pt x="812" y="19"/>
                  <a:pt x="810" y="21"/>
                </a:cubicBezTo>
                <a:close/>
                <a:moveTo>
                  <a:pt x="810" y="20"/>
                </a:moveTo>
                <a:cubicBezTo>
                  <a:pt x="811" y="18"/>
                  <a:pt x="812" y="18"/>
                  <a:pt x="813" y="16"/>
                </a:cubicBezTo>
                <a:cubicBezTo>
                  <a:pt x="820" y="10"/>
                  <a:pt x="815" y="14"/>
                  <a:pt x="810" y="20"/>
                </a:cubicBezTo>
                <a:close/>
                <a:moveTo>
                  <a:pt x="809" y="19"/>
                </a:moveTo>
                <a:cubicBezTo>
                  <a:pt x="810" y="18"/>
                  <a:pt x="811" y="16"/>
                  <a:pt x="816" y="12"/>
                </a:cubicBezTo>
                <a:cubicBezTo>
                  <a:pt x="813" y="15"/>
                  <a:pt x="811" y="17"/>
                  <a:pt x="809" y="19"/>
                </a:cubicBezTo>
                <a:close/>
                <a:moveTo>
                  <a:pt x="812" y="13"/>
                </a:moveTo>
                <a:cubicBezTo>
                  <a:pt x="815" y="11"/>
                  <a:pt x="813" y="12"/>
                  <a:pt x="810" y="16"/>
                </a:cubicBezTo>
                <a:cubicBezTo>
                  <a:pt x="803" y="22"/>
                  <a:pt x="807" y="18"/>
                  <a:pt x="812" y="13"/>
                </a:cubicBezTo>
                <a:close/>
                <a:moveTo>
                  <a:pt x="808" y="16"/>
                </a:moveTo>
                <a:cubicBezTo>
                  <a:pt x="804" y="19"/>
                  <a:pt x="801" y="22"/>
                  <a:pt x="798" y="25"/>
                </a:cubicBezTo>
                <a:cubicBezTo>
                  <a:pt x="811" y="10"/>
                  <a:pt x="822" y="4"/>
                  <a:pt x="808" y="16"/>
                </a:cubicBezTo>
                <a:close/>
                <a:moveTo>
                  <a:pt x="809" y="20"/>
                </a:moveTo>
                <a:cubicBezTo>
                  <a:pt x="808" y="22"/>
                  <a:pt x="800" y="31"/>
                  <a:pt x="798" y="33"/>
                </a:cubicBezTo>
                <a:cubicBezTo>
                  <a:pt x="801" y="28"/>
                  <a:pt x="805" y="24"/>
                  <a:pt x="809" y="20"/>
                </a:cubicBezTo>
                <a:close/>
                <a:moveTo>
                  <a:pt x="805" y="26"/>
                </a:moveTo>
                <a:cubicBezTo>
                  <a:pt x="809" y="22"/>
                  <a:pt x="805" y="26"/>
                  <a:pt x="802" y="31"/>
                </a:cubicBezTo>
                <a:cubicBezTo>
                  <a:pt x="798" y="35"/>
                  <a:pt x="801" y="32"/>
                  <a:pt x="805" y="26"/>
                </a:cubicBezTo>
                <a:close/>
                <a:moveTo>
                  <a:pt x="808" y="24"/>
                </a:moveTo>
                <a:cubicBezTo>
                  <a:pt x="808" y="24"/>
                  <a:pt x="812" y="20"/>
                  <a:pt x="816" y="17"/>
                </a:cubicBezTo>
                <a:cubicBezTo>
                  <a:pt x="809" y="24"/>
                  <a:pt x="803" y="30"/>
                  <a:pt x="808" y="24"/>
                </a:cubicBezTo>
                <a:close/>
                <a:moveTo>
                  <a:pt x="816" y="19"/>
                </a:moveTo>
                <a:cubicBezTo>
                  <a:pt x="803" y="32"/>
                  <a:pt x="805" y="31"/>
                  <a:pt x="803" y="33"/>
                </a:cubicBezTo>
                <a:cubicBezTo>
                  <a:pt x="809" y="25"/>
                  <a:pt x="811" y="23"/>
                  <a:pt x="816" y="19"/>
                </a:cubicBezTo>
                <a:close/>
                <a:moveTo>
                  <a:pt x="811" y="27"/>
                </a:moveTo>
                <a:cubicBezTo>
                  <a:pt x="803" y="37"/>
                  <a:pt x="803" y="35"/>
                  <a:pt x="808" y="29"/>
                </a:cubicBezTo>
                <a:cubicBezTo>
                  <a:pt x="809" y="28"/>
                  <a:pt x="810" y="28"/>
                  <a:pt x="811" y="27"/>
                </a:cubicBezTo>
                <a:close/>
                <a:moveTo>
                  <a:pt x="808" y="31"/>
                </a:moveTo>
                <a:cubicBezTo>
                  <a:pt x="808" y="31"/>
                  <a:pt x="808" y="31"/>
                  <a:pt x="808" y="31"/>
                </a:cubicBezTo>
                <a:cubicBezTo>
                  <a:pt x="808" y="31"/>
                  <a:pt x="808" y="31"/>
                  <a:pt x="808" y="31"/>
                </a:cubicBezTo>
                <a:close/>
                <a:moveTo>
                  <a:pt x="811" y="29"/>
                </a:moveTo>
                <a:cubicBezTo>
                  <a:pt x="813" y="27"/>
                  <a:pt x="807" y="33"/>
                  <a:pt x="805" y="36"/>
                </a:cubicBezTo>
                <a:cubicBezTo>
                  <a:pt x="808" y="32"/>
                  <a:pt x="811" y="28"/>
                  <a:pt x="811" y="29"/>
                </a:cubicBezTo>
                <a:close/>
                <a:moveTo>
                  <a:pt x="805" y="38"/>
                </a:moveTo>
                <a:cubicBezTo>
                  <a:pt x="803" y="40"/>
                  <a:pt x="804" y="40"/>
                  <a:pt x="804" y="39"/>
                </a:cubicBezTo>
                <a:cubicBezTo>
                  <a:pt x="810" y="32"/>
                  <a:pt x="809" y="33"/>
                  <a:pt x="805" y="38"/>
                </a:cubicBezTo>
                <a:close/>
                <a:moveTo>
                  <a:pt x="816" y="28"/>
                </a:moveTo>
                <a:cubicBezTo>
                  <a:pt x="811" y="33"/>
                  <a:pt x="813" y="31"/>
                  <a:pt x="807" y="38"/>
                </a:cubicBezTo>
                <a:cubicBezTo>
                  <a:pt x="808" y="36"/>
                  <a:pt x="808" y="37"/>
                  <a:pt x="816" y="28"/>
                </a:cubicBezTo>
                <a:close/>
                <a:moveTo>
                  <a:pt x="810" y="37"/>
                </a:moveTo>
                <a:cubicBezTo>
                  <a:pt x="809" y="38"/>
                  <a:pt x="809" y="38"/>
                  <a:pt x="807" y="40"/>
                </a:cubicBezTo>
                <a:cubicBezTo>
                  <a:pt x="809" y="37"/>
                  <a:pt x="808" y="38"/>
                  <a:pt x="810" y="37"/>
                </a:cubicBezTo>
                <a:close/>
                <a:moveTo>
                  <a:pt x="811" y="35"/>
                </a:moveTo>
                <a:cubicBezTo>
                  <a:pt x="815" y="32"/>
                  <a:pt x="813" y="33"/>
                  <a:pt x="811" y="36"/>
                </a:cubicBezTo>
                <a:cubicBezTo>
                  <a:pt x="811" y="36"/>
                  <a:pt x="811" y="36"/>
                  <a:pt x="811" y="35"/>
                </a:cubicBezTo>
                <a:close/>
                <a:moveTo>
                  <a:pt x="813" y="38"/>
                </a:moveTo>
                <a:cubicBezTo>
                  <a:pt x="814" y="37"/>
                  <a:pt x="813" y="37"/>
                  <a:pt x="815" y="36"/>
                </a:cubicBezTo>
                <a:cubicBezTo>
                  <a:pt x="815" y="36"/>
                  <a:pt x="815" y="36"/>
                  <a:pt x="813" y="38"/>
                </a:cubicBezTo>
                <a:close/>
                <a:moveTo>
                  <a:pt x="815" y="38"/>
                </a:moveTo>
                <a:cubicBezTo>
                  <a:pt x="815" y="38"/>
                  <a:pt x="815" y="38"/>
                  <a:pt x="815" y="38"/>
                </a:cubicBezTo>
                <a:cubicBezTo>
                  <a:pt x="815" y="37"/>
                  <a:pt x="815" y="37"/>
                  <a:pt x="815" y="38"/>
                </a:cubicBezTo>
                <a:close/>
                <a:moveTo>
                  <a:pt x="815" y="39"/>
                </a:moveTo>
                <a:cubicBezTo>
                  <a:pt x="815" y="39"/>
                  <a:pt x="815" y="39"/>
                  <a:pt x="816" y="39"/>
                </a:cubicBezTo>
                <a:cubicBezTo>
                  <a:pt x="815" y="40"/>
                  <a:pt x="815" y="39"/>
                  <a:pt x="815" y="39"/>
                </a:cubicBezTo>
                <a:close/>
                <a:moveTo>
                  <a:pt x="811" y="35"/>
                </a:moveTo>
                <a:cubicBezTo>
                  <a:pt x="813" y="32"/>
                  <a:pt x="819" y="26"/>
                  <a:pt x="818" y="27"/>
                </a:cubicBezTo>
                <a:cubicBezTo>
                  <a:pt x="813" y="32"/>
                  <a:pt x="812" y="34"/>
                  <a:pt x="811" y="35"/>
                </a:cubicBezTo>
                <a:close/>
                <a:moveTo>
                  <a:pt x="817" y="32"/>
                </a:moveTo>
                <a:cubicBezTo>
                  <a:pt x="817" y="33"/>
                  <a:pt x="817" y="33"/>
                  <a:pt x="817" y="33"/>
                </a:cubicBezTo>
                <a:cubicBezTo>
                  <a:pt x="817" y="33"/>
                  <a:pt x="817" y="33"/>
                  <a:pt x="817" y="32"/>
                </a:cubicBezTo>
                <a:close/>
                <a:moveTo>
                  <a:pt x="816" y="34"/>
                </a:moveTo>
                <a:cubicBezTo>
                  <a:pt x="817" y="33"/>
                  <a:pt x="817" y="34"/>
                  <a:pt x="816" y="34"/>
                </a:cubicBezTo>
                <a:close/>
                <a:moveTo>
                  <a:pt x="824" y="29"/>
                </a:moveTo>
                <a:cubicBezTo>
                  <a:pt x="816" y="38"/>
                  <a:pt x="818" y="37"/>
                  <a:pt x="816" y="38"/>
                </a:cubicBezTo>
                <a:cubicBezTo>
                  <a:pt x="822" y="32"/>
                  <a:pt x="829" y="23"/>
                  <a:pt x="824" y="29"/>
                </a:cubicBezTo>
                <a:close/>
                <a:moveTo>
                  <a:pt x="830" y="24"/>
                </a:moveTo>
                <a:cubicBezTo>
                  <a:pt x="830" y="25"/>
                  <a:pt x="831" y="24"/>
                  <a:pt x="829" y="26"/>
                </a:cubicBezTo>
                <a:cubicBezTo>
                  <a:pt x="827" y="27"/>
                  <a:pt x="823" y="32"/>
                  <a:pt x="823" y="32"/>
                </a:cubicBezTo>
                <a:cubicBezTo>
                  <a:pt x="819" y="37"/>
                  <a:pt x="825" y="29"/>
                  <a:pt x="830" y="24"/>
                </a:cubicBezTo>
                <a:close/>
                <a:moveTo>
                  <a:pt x="832" y="21"/>
                </a:moveTo>
                <a:cubicBezTo>
                  <a:pt x="832" y="20"/>
                  <a:pt x="835" y="17"/>
                  <a:pt x="835" y="17"/>
                </a:cubicBezTo>
                <a:cubicBezTo>
                  <a:pt x="834" y="18"/>
                  <a:pt x="835" y="18"/>
                  <a:pt x="832" y="21"/>
                </a:cubicBezTo>
                <a:close/>
                <a:moveTo>
                  <a:pt x="835" y="21"/>
                </a:moveTo>
                <a:cubicBezTo>
                  <a:pt x="833" y="22"/>
                  <a:pt x="833" y="23"/>
                  <a:pt x="834" y="21"/>
                </a:cubicBezTo>
                <a:cubicBezTo>
                  <a:pt x="835" y="20"/>
                  <a:pt x="835" y="20"/>
                  <a:pt x="835" y="21"/>
                </a:cubicBezTo>
                <a:close/>
                <a:moveTo>
                  <a:pt x="832" y="18"/>
                </a:moveTo>
                <a:cubicBezTo>
                  <a:pt x="832" y="18"/>
                  <a:pt x="831" y="19"/>
                  <a:pt x="831" y="19"/>
                </a:cubicBezTo>
                <a:cubicBezTo>
                  <a:pt x="835" y="15"/>
                  <a:pt x="834" y="16"/>
                  <a:pt x="832" y="18"/>
                </a:cubicBezTo>
                <a:close/>
                <a:moveTo>
                  <a:pt x="832" y="19"/>
                </a:moveTo>
                <a:cubicBezTo>
                  <a:pt x="829" y="22"/>
                  <a:pt x="830" y="21"/>
                  <a:pt x="830" y="20"/>
                </a:cubicBezTo>
                <a:cubicBezTo>
                  <a:pt x="831" y="20"/>
                  <a:pt x="831" y="19"/>
                  <a:pt x="832" y="19"/>
                </a:cubicBezTo>
                <a:close/>
                <a:moveTo>
                  <a:pt x="831" y="30"/>
                </a:moveTo>
                <a:cubicBezTo>
                  <a:pt x="831" y="30"/>
                  <a:pt x="831" y="30"/>
                  <a:pt x="826" y="34"/>
                </a:cubicBezTo>
                <a:cubicBezTo>
                  <a:pt x="832" y="28"/>
                  <a:pt x="831" y="29"/>
                  <a:pt x="831" y="30"/>
                </a:cubicBezTo>
                <a:close/>
                <a:moveTo>
                  <a:pt x="829" y="30"/>
                </a:moveTo>
                <a:cubicBezTo>
                  <a:pt x="829" y="30"/>
                  <a:pt x="828" y="31"/>
                  <a:pt x="828" y="31"/>
                </a:cubicBezTo>
                <a:cubicBezTo>
                  <a:pt x="830" y="28"/>
                  <a:pt x="831" y="28"/>
                  <a:pt x="829" y="30"/>
                </a:cubicBezTo>
                <a:close/>
                <a:moveTo>
                  <a:pt x="827" y="36"/>
                </a:moveTo>
                <a:cubicBezTo>
                  <a:pt x="819" y="43"/>
                  <a:pt x="820" y="42"/>
                  <a:pt x="821" y="41"/>
                </a:cubicBezTo>
                <a:cubicBezTo>
                  <a:pt x="828" y="34"/>
                  <a:pt x="835" y="28"/>
                  <a:pt x="827" y="36"/>
                </a:cubicBezTo>
                <a:close/>
                <a:moveTo>
                  <a:pt x="831" y="36"/>
                </a:moveTo>
                <a:cubicBezTo>
                  <a:pt x="832" y="35"/>
                  <a:pt x="831" y="36"/>
                  <a:pt x="831" y="36"/>
                </a:cubicBezTo>
                <a:cubicBezTo>
                  <a:pt x="831" y="36"/>
                  <a:pt x="832" y="36"/>
                  <a:pt x="831" y="36"/>
                </a:cubicBezTo>
                <a:cubicBezTo>
                  <a:pt x="830" y="37"/>
                  <a:pt x="829" y="38"/>
                  <a:pt x="831" y="36"/>
                </a:cubicBezTo>
                <a:close/>
                <a:moveTo>
                  <a:pt x="832" y="25"/>
                </a:moveTo>
                <a:cubicBezTo>
                  <a:pt x="832" y="26"/>
                  <a:pt x="832" y="26"/>
                  <a:pt x="832" y="26"/>
                </a:cubicBezTo>
                <a:cubicBezTo>
                  <a:pt x="831" y="26"/>
                  <a:pt x="831" y="26"/>
                  <a:pt x="832" y="25"/>
                </a:cubicBezTo>
                <a:close/>
                <a:moveTo>
                  <a:pt x="831" y="24"/>
                </a:moveTo>
                <a:cubicBezTo>
                  <a:pt x="832" y="23"/>
                  <a:pt x="833" y="23"/>
                  <a:pt x="834" y="23"/>
                </a:cubicBezTo>
                <a:cubicBezTo>
                  <a:pt x="834" y="23"/>
                  <a:pt x="833" y="23"/>
                  <a:pt x="833" y="24"/>
                </a:cubicBezTo>
                <a:cubicBezTo>
                  <a:pt x="830" y="26"/>
                  <a:pt x="829" y="27"/>
                  <a:pt x="831" y="24"/>
                </a:cubicBezTo>
                <a:close/>
                <a:moveTo>
                  <a:pt x="835" y="19"/>
                </a:moveTo>
                <a:cubicBezTo>
                  <a:pt x="835" y="19"/>
                  <a:pt x="835" y="19"/>
                  <a:pt x="835" y="19"/>
                </a:cubicBezTo>
                <a:lnTo>
                  <a:pt x="835" y="19"/>
                </a:lnTo>
                <a:close/>
                <a:moveTo>
                  <a:pt x="834" y="17"/>
                </a:moveTo>
                <a:cubicBezTo>
                  <a:pt x="834" y="17"/>
                  <a:pt x="835" y="16"/>
                  <a:pt x="835" y="16"/>
                </a:cubicBezTo>
                <a:cubicBezTo>
                  <a:pt x="835" y="17"/>
                  <a:pt x="835" y="16"/>
                  <a:pt x="834" y="17"/>
                </a:cubicBezTo>
                <a:close/>
                <a:moveTo>
                  <a:pt x="834" y="12"/>
                </a:moveTo>
                <a:cubicBezTo>
                  <a:pt x="835" y="13"/>
                  <a:pt x="835" y="12"/>
                  <a:pt x="834" y="13"/>
                </a:cubicBezTo>
                <a:cubicBezTo>
                  <a:pt x="834" y="13"/>
                  <a:pt x="834" y="13"/>
                  <a:pt x="834" y="12"/>
                </a:cubicBezTo>
                <a:cubicBezTo>
                  <a:pt x="834" y="12"/>
                  <a:pt x="834" y="12"/>
                  <a:pt x="834" y="12"/>
                </a:cubicBezTo>
                <a:close/>
                <a:moveTo>
                  <a:pt x="833" y="13"/>
                </a:moveTo>
                <a:cubicBezTo>
                  <a:pt x="834" y="13"/>
                  <a:pt x="834" y="14"/>
                  <a:pt x="834" y="14"/>
                </a:cubicBezTo>
                <a:cubicBezTo>
                  <a:pt x="832" y="15"/>
                  <a:pt x="833" y="14"/>
                  <a:pt x="833" y="14"/>
                </a:cubicBezTo>
                <a:cubicBezTo>
                  <a:pt x="833" y="14"/>
                  <a:pt x="833" y="14"/>
                  <a:pt x="833" y="13"/>
                </a:cubicBezTo>
                <a:close/>
                <a:moveTo>
                  <a:pt x="830" y="16"/>
                </a:moveTo>
                <a:cubicBezTo>
                  <a:pt x="831" y="16"/>
                  <a:pt x="831" y="16"/>
                  <a:pt x="830" y="17"/>
                </a:cubicBezTo>
                <a:cubicBezTo>
                  <a:pt x="829" y="17"/>
                  <a:pt x="830" y="17"/>
                  <a:pt x="828" y="18"/>
                </a:cubicBezTo>
                <a:cubicBezTo>
                  <a:pt x="829" y="17"/>
                  <a:pt x="830" y="16"/>
                  <a:pt x="830" y="15"/>
                </a:cubicBezTo>
                <a:cubicBezTo>
                  <a:pt x="837" y="8"/>
                  <a:pt x="830" y="15"/>
                  <a:pt x="830" y="16"/>
                </a:cubicBezTo>
                <a:close/>
                <a:moveTo>
                  <a:pt x="832" y="9"/>
                </a:moveTo>
                <a:cubicBezTo>
                  <a:pt x="833" y="10"/>
                  <a:pt x="833" y="10"/>
                  <a:pt x="832" y="10"/>
                </a:cubicBezTo>
                <a:lnTo>
                  <a:pt x="832" y="9"/>
                </a:lnTo>
                <a:close/>
                <a:moveTo>
                  <a:pt x="832" y="10"/>
                </a:moveTo>
                <a:cubicBezTo>
                  <a:pt x="832" y="11"/>
                  <a:pt x="832" y="11"/>
                  <a:pt x="832" y="11"/>
                </a:cubicBezTo>
                <a:cubicBezTo>
                  <a:pt x="831" y="11"/>
                  <a:pt x="831" y="11"/>
                  <a:pt x="832" y="10"/>
                </a:cubicBezTo>
                <a:close/>
                <a:moveTo>
                  <a:pt x="831" y="8"/>
                </a:moveTo>
                <a:cubicBezTo>
                  <a:pt x="831" y="9"/>
                  <a:pt x="831" y="9"/>
                  <a:pt x="831" y="9"/>
                </a:cubicBezTo>
                <a:lnTo>
                  <a:pt x="831" y="8"/>
                </a:lnTo>
                <a:close/>
                <a:moveTo>
                  <a:pt x="830" y="9"/>
                </a:moveTo>
                <a:cubicBezTo>
                  <a:pt x="830" y="9"/>
                  <a:pt x="831" y="9"/>
                  <a:pt x="830" y="9"/>
                </a:cubicBezTo>
                <a:cubicBezTo>
                  <a:pt x="830" y="9"/>
                  <a:pt x="830" y="9"/>
                  <a:pt x="830" y="9"/>
                </a:cubicBezTo>
                <a:close/>
                <a:moveTo>
                  <a:pt x="830" y="8"/>
                </a:moveTo>
                <a:cubicBezTo>
                  <a:pt x="830" y="8"/>
                  <a:pt x="830" y="8"/>
                  <a:pt x="829" y="9"/>
                </a:cubicBezTo>
                <a:cubicBezTo>
                  <a:pt x="829" y="8"/>
                  <a:pt x="829" y="9"/>
                  <a:pt x="830" y="8"/>
                </a:cubicBezTo>
                <a:close/>
                <a:moveTo>
                  <a:pt x="829" y="6"/>
                </a:moveTo>
                <a:cubicBezTo>
                  <a:pt x="828" y="7"/>
                  <a:pt x="829" y="7"/>
                  <a:pt x="828" y="6"/>
                </a:cubicBezTo>
                <a:cubicBezTo>
                  <a:pt x="829" y="6"/>
                  <a:pt x="828" y="6"/>
                  <a:pt x="829" y="6"/>
                </a:cubicBezTo>
                <a:close/>
                <a:moveTo>
                  <a:pt x="829" y="7"/>
                </a:moveTo>
                <a:cubicBezTo>
                  <a:pt x="828" y="8"/>
                  <a:pt x="828" y="8"/>
                  <a:pt x="828" y="8"/>
                </a:cubicBezTo>
                <a:cubicBezTo>
                  <a:pt x="828" y="8"/>
                  <a:pt x="828" y="8"/>
                  <a:pt x="829" y="7"/>
                </a:cubicBezTo>
                <a:close/>
                <a:moveTo>
                  <a:pt x="827" y="15"/>
                </a:moveTo>
                <a:cubicBezTo>
                  <a:pt x="823" y="18"/>
                  <a:pt x="827" y="14"/>
                  <a:pt x="819" y="23"/>
                </a:cubicBezTo>
                <a:cubicBezTo>
                  <a:pt x="820" y="21"/>
                  <a:pt x="823" y="18"/>
                  <a:pt x="828" y="13"/>
                </a:cubicBezTo>
                <a:cubicBezTo>
                  <a:pt x="830" y="12"/>
                  <a:pt x="835" y="5"/>
                  <a:pt x="827" y="15"/>
                </a:cubicBezTo>
                <a:close/>
                <a:moveTo>
                  <a:pt x="826" y="4"/>
                </a:moveTo>
                <a:cubicBezTo>
                  <a:pt x="827" y="5"/>
                  <a:pt x="827" y="5"/>
                  <a:pt x="828" y="5"/>
                </a:cubicBezTo>
                <a:cubicBezTo>
                  <a:pt x="827" y="6"/>
                  <a:pt x="827" y="6"/>
                  <a:pt x="826" y="5"/>
                </a:cubicBezTo>
                <a:cubicBezTo>
                  <a:pt x="826" y="5"/>
                  <a:pt x="826" y="4"/>
                  <a:pt x="826" y="5"/>
                </a:cubicBezTo>
                <a:lnTo>
                  <a:pt x="826" y="4"/>
                </a:lnTo>
                <a:close/>
                <a:moveTo>
                  <a:pt x="826" y="6"/>
                </a:moveTo>
                <a:cubicBezTo>
                  <a:pt x="825" y="7"/>
                  <a:pt x="823" y="8"/>
                  <a:pt x="821" y="10"/>
                </a:cubicBezTo>
                <a:cubicBezTo>
                  <a:pt x="825" y="6"/>
                  <a:pt x="824" y="7"/>
                  <a:pt x="826" y="6"/>
                </a:cubicBezTo>
                <a:cubicBezTo>
                  <a:pt x="826" y="6"/>
                  <a:pt x="826" y="6"/>
                  <a:pt x="826" y="6"/>
                </a:cubicBezTo>
                <a:cubicBezTo>
                  <a:pt x="825" y="6"/>
                  <a:pt x="825" y="6"/>
                  <a:pt x="825" y="6"/>
                </a:cubicBezTo>
                <a:cubicBezTo>
                  <a:pt x="826" y="5"/>
                  <a:pt x="825" y="5"/>
                  <a:pt x="826" y="6"/>
                </a:cubicBezTo>
                <a:close/>
                <a:moveTo>
                  <a:pt x="822" y="7"/>
                </a:moveTo>
                <a:cubicBezTo>
                  <a:pt x="821" y="7"/>
                  <a:pt x="820" y="8"/>
                  <a:pt x="823" y="6"/>
                </a:cubicBezTo>
                <a:cubicBezTo>
                  <a:pt x="825" y="4"/>
                  <a:pt x="824" y="5"/>
                  <a:pt x="822" y="7"/>
                </a:cubicBezTo>
                <a:close/>
                <a:moveTo>
                  <a:pt x="823" y="4"/>
                </a:moveTo>
                <a:cubicBezTo>
                  <a:pt x="823" y="4"/>
                  <a:pt x="823" y="4"/>
                  <a:pt x="823" y="4"/>
                </a:cubicBezTo>
                <a:cubicBezTo>
                  <a:pt x="823" y="5"/>
                  <a:pt x="823" y="5"/>
                  <a:pt x="823" y="4"/>
                </a:cubicBezTo>
                <a:close/>
                <a:moveTo>
                  <a:pt x="822" y="3"/>
                </a:moveTo>
                <a:cubicBezTo>
                  <a:pt x="824" y="3"/>
                  <a:pt x="824" y="3"/>
                  <a:pt x="825" y="4"/>
                </a:cubicBezTo>
                <a:cubicBezTo>
                  <a:pt x="824" y="4"/>
                  <a:pt x="824" y="4"/>
                  <a:pt x="824" y="4"/>
                </a:cubicBezTo>
                <a:cubicBezTo>
                  <a:pt x="822" y="3"/>
                  <a:pt x="822" y="3"/>
                  <a:pt x="822" y="3"/>
                </a:cubicBezTo>
                <a:close/>
                <a:moveTo>
                  <a:pt x="822" y="4"/>
                </a:moveTo>
                <a:cubicBezTo>
                  <a:pt x="822" y="4"/>
                  <a:pt x="822" y="4"/>
                  <a:pt x="822" y="4"/>
                </a:cubicBezTo>
                <a:cubicBezTo>
                  <a:pt x="822" y="4"/>
                  <a:pt x="822" y="4"/>
                  <a:pt x="822" y="4"/>
                </a:cubicBezTo>
                <a:close/>
                <a:moveTo>
                  <a:pt x="822" y="5"/>
                </a:moveTo>
                <a:cubicBezTo>
                  <a:pt x="822" y="5"/>
                  <a:pt x="822" y="5"/>
                  <a:pt x="821" y="6"/>
                </a:cubicBezTo>
                <a:cubicBezTo>
                  <a:pt x="821" y="6"/>
                  <a:pt x="821" y="6"/>
                  <a:pt x="821" y="6"/>
                </a:cubicBezTo>
                <a:cubicBezTo>
                  <a:pt x="821" y="5"/>
                  <a:pt x="821" y="5"/>
                  <a:pt x="822" y="5"/>
                </a:cubicBezTo>
                <a:close/>
                <a:moveTo>
                  <a:pt x="821" y="5"/>
                </a:moveTo>
                <a:cubicBezTo>
                  <a:pt x="820" y="5"/>
                  <a:pt x="821" y="5"/>
                  <a:pt x="821" y="4"/>
                </a:cubicBezTo>
                <a:cubicBezTo>
                  <a:pt x="821" y="4"/>
                  <a:pt x="821" y="4"/>
                  <a:pt x="821" y="5"/>
                </a:cubicBezTo>
                <a:close/>
                <a:moveTo>
                  <a:pt x="821" y="2"/>
                </a:moveTo>
                <a:cubicBezTo>
                  <a:pt x="821" y="3"/>
                  <a:pt x="821" y="3"/>
                  <a:pt x="820" y="2"/>
                </a:cubicBezTo>
                <a:cubicBezTo>
                  <a:pt x="821" y="2"/>
                  <a:pt x="820" y="2"/>
                  <a:pt x="821" y="2"/>
                </a:cubicBezTo>
                <a:close/>
                <a:moveTo>
                  <a:pt x="820" y="3"/>
                </a:moveTo>
                <a:cubicBezTo>
                  <a:pt x="819" y="3"/>
                  <a:pt x="820" y="3"/>
                  <a:pt x="819" y="3"/>
                </a:cubicBezTo>
                <a:cubicBezTo>
                  <a:pt x="820" y="3"/>
                  <a:pt x="819" y="3"/>
                  <a:pt x="820" y="3"/>
                </a:cubicBezTo>
                <a:close/>
                <a:moveTo>
                  <a:pt x="819" y="10"/>
                </a:moveTo>
                <a:cubicBezTo>
                  <a:pt x="826" y="4"/>
                  <a:pt x="818" y="11"/>
                  <a:pt x="816" y="12"/>
                </a:cubicBezTo>
                <a:cubicBezTo>
                  <a:pt x="817" y="12"/>
                  <a:pt x="817" y="12"/>
                  <a:pt x="817" y="12"/>
                </a:cubicBezTo>
                <a:cubicBezTo>
                  <a:pt x="817" y="11"/>
                  <a:pt x="818" y="10"/>
                  <a:pt x="819" y="10"/>
                </a:cubicBezTo>
                <a:lnTo>
                  <a:pt x="819" y="10"/>
                </a:lnTo>
                <a:close/>
                <a:moveTo>
                  <a:pt x="819" y="7"/>
                </a:moveTo>
                <a:cubicBezTo>
                  <a:pt x="817" y="8"/>
                  <a:pt x="816" y="10"/>
                  <a:pt x="815" y="11"/>
                </a:cubicBezTo>
                <a:cubicBezTo>
                  <a:pt x="816" y="9"/>
                  <a:pt x="820" y="6"/>
                  <a:pt x="819" y="7"/>
                </a:cubicBezTo>
                <a:close/>
                <a:moveTo>
                  <a:pt x="816" y="8"/>
                </a:moveTo>
                <a:cubicBezTo>
                  <a:pt x="816" y="7"/>
                  <a:pt x="817" y="7"/>
                  <a:pt x="817" y="7"/>
                </a:cubicBezTo>
                <a:cubicBezTo>
                  <a:pt x="817" y="7"/>
                  <a:pt x="817" y="7"/>
                  <a:pt x="816" y="8"/>
                </a:cubicBezTo>
                <a:close/>
                <a:moveTo>
                  <a:pt x="817" y="3"/>
                </a:moveTo>
                <a:cubicBezTo>
                  <a:pt x="816" y="3"/>
                  <a:pt x="816" y="3"/>
                  <a:pt x="815" y="3"/>
                </a:cubicBezTo>
                <a:cubicBezTo>
                  <a:pt x="816" y="3"/>
                  <a:pt x="816" y="3"/>
                  <a:pt x="817" y="3"/>
                </a:cubicBezTo>
                <a:close/>
                <a:moveTo>
                  <a:pt x="817" y="5"/>
                </a:moveTo>
                <a:cubicBezTo>
                  <a:pt x="816" y="6"/>
                  <a:pt x="817" y="6"/>
                  <a:pt x="815" y="8"/>
                </a:cubicBezTo>
                <a:cubicBezTo>
                  <a:pt x="815" y="7"/>
                  <a:pt x="815" y="7"/>
                  <a:pt x="815" y="6"/>
                </a:cubicBezTo>
                <a:cubicBezTo>
                  <a:pt x="815" y="6"/>
                  <a:pt x="815" y="6"/>
                  <a:pt x="815" y="6"/>
                </a:cubicBezTo>
                <a:cubicBezTo>
                  <a:pt x="814" y="7"/>
                  <a:pt x="814" y="7"/>
                  <a:pt x="814" y="7"/>
                </a:cubicBezTo>
                <a:cubicBezTo>
                  <a:pt x="815" y="6"/>
                  <a:pt x="816" y="5"/>
                  <a:pt x="817" y="5"/>
                </a:cubicBezTo>
                <a:close/>
                <a:moveTo>
                  <a:pt x="815" y="4"/>
                </a:moveTo>
                <a:cubicBezTo>
                  <a:pt x="815" y="4"/>
                  <a:pt x="815" y="4"/>
                  <a:pt x="815" y="4"/>
                </a:cubicBezTo>
                <a:cubicBezTo>
                  <a:pt x="814" y="4"/>
                  <a:pt x="814" y="4"/>
                  <a:pt x="815" y="4"/>
                </a:cubicBezTo>
                <a:close/>
                <a:moveTo>
                  <a:pt x="814" y="2"/>
                </a:moveTo>
                <a:cubicBezTo>
                  <a:pt x="813" y="3"/>
                  <a:pt x="813" y="3"/>
                  <a:pt x="813" y="3"/>
                </a:cubicBezTo>
                <a:cubicBezTo>
                  <a:pt x="813" y="3"/>
                  <a:pt x="814" y="2"/>
                  <a:pt x="814" y="2"/>
                </a:cubicBezTo>
                <a:close/>
                <a:moveTo>
                  <a:pt x="810" y="7"/>
                </a:moveTo>
                <a:cubicBezTo>
                  <a:pt x="809" y="6"/>
                  <a:pt x="809" y="7"/>
                  <a:pt x="810" y="6"/>
                </a:cubicBezTo>
                <a:cubicBezTo>
                  <a:pt x="817" y="0"/>
                  <a:pt x="810" y="7"/>
                  <a:pt x="810" y="7"/>
                </a:cubicBezTo>
                <a:close/>
                <a:moveTo>
                  <a:pt x="809" y="3"/>
                </a:moveTo>
                <a:cubicBezTo>
                  <a:pt x="808" y="4"/>
                  <a:pt x="808" y="4"/>
                  <a:pt x="807" y="5"/>
                </a:cubicBezTo>
                <a:cubicBezTo>
                  <a:pt x="808" y="3"/>
                  <a:pt x="808" y="3"/>
                  <a:pt x="809" y="3"/>
                </a:cubicBezTo>
                <a:close/>
                <a:moveTo>
                  <a:pt x="808" y="5"/>
                </a:moveTo>
                <a:cubicBezTo>
                  <a:pt x="809" y="4"/>
                  <a:pt x="809" y="4"/>
                  <a:pt x="811" y="3"/>
                </a:cubicBezTo>
                <a:cubicBezTo>
                  <a:pt x="803" y="9"/>
                  <a:pt x="805" y="8"/>
                  <a:pt x="802" y="10"/>
                </a:cubicBezTo>
                <a:cubicBezTo>
                  <a:pt x="808" y="5"/>
                  <a:pt x="809" y="5"/>
                  <a:pt x="808" y="5"/>
                </a:cubicBezTo>
                <a:close/>
                <a:moveTo>
                  <a:pt x="804" y="7"/>
                </a:moveTo>
                <a:cubicBezTo>
                  <a:pt x="805" y="6"/>
                  <a:pt x="806" y="5"/>
                  <a:pt x="804" y="7"/>
                </a:cubicBezTo>
                <a:close/>
                <a:moveTo>
                  <a:pt x="802" y="5"/>
                </a:moveTo>
                <a:cubicBezTo>
                  <a:pt x="804" y="4"/>
                  <a:pt x="804" y="4"/>
                  <a:pt x="802" y="5"/>
                </a:cubicBezTo>
                <a:cubicBezTo>
                  <a:pt x="802" y="6"/>
                  <a:pt x="801" y="6"/>
                  <a:pt x="802" y="5"/>
                </a:cubicBezTo>
                <a:close/>
                <a:moveTo>
                  <a:pt x="802" y="6"/>
                </a:moveTo>
                <a:cubicBezTo>
                  <a:pt x="801" y="7"/>
                  <a:pt x="801" y="8"/>
                  <a:pt x="801" y="7"/>
                </a:cubicBezTo>
                <a:cubicBezTo>
                  <a:pt x="801" y="7"/>
                  <a:pt x="801" y="7"/>
                  <a:pt x="802" y="6"/>
                </a:cubicBezTo>
                <a:close/>
                <a:moveTo>
                  <a:pt x="802" y="7"/>
                </a:moveTo>
                <a:cubicBezTo>
                  <a:pt x="802" y="7"/>
                  <a:pt x="802" y="7"/>
                  <a:pt x="800" y="9"/>
                </a:cubicBezTo>
                <a:cubicBezTo>
                  <a:pt x="801" y="8"/>
                  <a:pt x="801" y="8"/>
                  <a:pt x="802" y="7"/>
                </a:cubicBezTo>
                <a:close/>
                <a:moveTo>
                  <a:pt x="799" y="8"/>
                </a:moveTo>
                <a:cubicBezTo>
                  <a:pt x="799" y="8"/>
                  <a:pt x="799" y="8"/>
                  <a:pt x="799" y="8"/>
                </a:cubicBezTo>
                <a:cubicBezTo>
                  <a:pt x="800" y="7"/>
                  <a:pt x="800" y="7"/>
                  <a:pt x="799" y="8"/>
                </a:cubicBezTo>
                <a:close/>
                <a:moveTo>
                  <a:pt x="798" y="10"/>
                </a:moveTo>
                <a:cubicBezTo>
                  <a:pt x="799" y="10"/>
                  <a:pt x="799" y="10"/>
                  <a:pt x="796" y="12"/>
                </a:cubicBezTo>
                <a:cubicBezTo>
                  <a:pt x="798" y="10"/>
                  <a:pt x="797" y="12"/>
                  <a:pt x="798" y="10"/>
                </a:cubicBezTo>
                <a:close/>
                <a:moveTo>
                  <a:pt x="797" y="15"/>
                </a:moveTo>
                <a:cubicBezTo>
                  <a:pt x="796" y="15"/>
                  <a:pt x="796" y="15"/>
                  <a:pt x="796" y="15"/>
                </a:cubicBezTo>
                <a:cubicBezTo>
                  <a:pt x="796" y="15"/>
                  <a:pt x="796" y="15"/>
                  <a:pt x="797" y="15"/>
                </a:cubicBezTo>
                <a:close/>
                <a:moveTo>
                  <a:pt x="795" y="19"/>
                </a:moveTo>
                <a:cubicBezTo>
                  <a:pt x="796" y="18"/>
                  <a:pt x="795" y="19"/>
                  <a:pt x="799" y="15"/>
                </a:cubicBezTo>
                <a:cubicBezTo>
                  <a:pt x="795" y="19"/>
                  <a:pt x="790" y="26"/>
                  <a:pt x="795" y="19"/>
                </a:cubicBezTo>
                <a:close/>
                <a:moveTo>
                  <a:pt x="794" y="22"/>
                </a:moveTo>
                <a:cubicBezTo>
                  <a:pt x="793" y="24"/>
                  <a:pt x="793" y="24"/>
                  <a:pt x="794" y="23"/>
                </a:cubicBezTo>
                <a:cubicBezTo>
                  <a:pt x="794" y="23"/>
                  <a:pt x="794" y="23"/>
                  <a:pt x="794" y="22"/>
                </a:cubicBezTo>
                <a:close/>
                <a:moveTo>
                  <a:pt x="792" y="23"/>
                </a:moveTo>
                <a:cubicBezTo>
                  <a:pt x="791" y="23"/>
                  <a:pt x="791" y="23"/>
                  <a:pt x="791" y="23"/>
                </a:cubicBezTo>
                <a:cubicBezTo>
                  <a:pt x="794" y="20"/>
                  <a:pt x="795" y="18"/>
                  <a:pt x="792" y="23"/>
                </a:cubicBezTo>
                <a:close/>
                <a:moveTo>
                  <a:pt x="791" y="25"/>
                </a:moveTo>
                <a:cubicBezTo>
                  <a:pt x="792" y="23"/>
                  <a:pt x="792" y="24"/>
                  <a:pt x="793" y="23"/>
                </a:cubicBezTo>
                <a:cubicBezTo>
                  <a:pt x="792" y="24"/>
                  <a:pt x="792" y="24"/>
                  <a:pt x="791" y="25"/>
                </a:cubicBezTo>
                <a:close/>
                <a:moveTo>
                  <a:pt x="792" y="27"/>
                </a:moveTo>
                <a:cubicBezTo>
                  <a:pt x="795" y="21"/>
                  <a:pt x="790" y="28"/>
                  <a:pt x="798" y="21"/>
                </a:cubicBezTo>
                <a:cubicBezTo>
                  <a:pt x="793" y="26"/>
                  <a:pt x="794" y="26"/>
                  <a:pt x="794" y="25"/>
                </a:cubicBezTo>
                <a:cubicBezTo>
                  <a:pt x="794" y="25"/>
                  <a:pt x="792" y="26"/>
                  <a:pt x="792" y="27"/>
                </a:cubicBezTo>
                <a:close/>
                <a:moveTo>
                  <a:pt x="793" y="29"/>
                </a:moveTo>
                <a:cubicBezTo>
                  <a:pt x="801" y="20"/>
                  <a:pt x="806" y="14"/>
                  <a:pt x="798" y="23"/>
                </a:cubicBezTo>
                <a:cubicBezTo>
                  <a:pt x="794" y="28"/>
                  <a:pt x="794" y="29"/>
                  <a:pt x="794" y="29"/>
                </a:cubicBezTo>
                <a:cubicBezTo>
                  <a:pt x="792" y="30"/>
                  <a:pt x="791" y="32"/>
                  <a:pt x="793" y="29"/>
                </a:cubicBezTo>
                <a:close/>
                <a:moveTo>
                  <a:pt x="793" y="31"/>
                </a:moveTo>
                <a:cubicBezTo>
                  <a:pt x="793" y="32"/>
                  <a:pt x="793" y="32"/>
                  <a:pt x="794" y="30"/>
                </a:cubicBezTo>
                <a:cubicBezTo>
                  <a:pt x="796" y="27"/>
                  <a:pt x="793" y="31"/>
                  <a:pt x="804" y="20"/>
                </a:cubicBezTo>
                <a:cubicBezTo>
                  <a:pt x="797" y="28"/>
                  <a:pt x="797" y="28"/>
                  <a:pt x="793" y="31"/>
                </a:cubicBezTo>
                <a:close/>
                <a:moveTo>
                  <a:pt x="795" y="34"/>
                </a:moveTo>
                <a:cubicBezTo>
                  <a:pt x="794" y="36"/>
                  <a:pt x="794" y="37"/>
                  <a:pt x="795" y="35"/>
                </a:cubicBezTo>
                <a:cubicBezTo>
                  <a:pt x="795" y="35"/>
                  <a:pt x="795" y="35"/>
                  <a:pt x="795" y="34"/>
                </a:cubicBezTo>
                <a:close/>
                <a:moveTo>
                  <a:pt x="794" y="38"/>
                </a:moveTo>
                <a:cubicBezTo>
                  <a:pt x="794" y="38"/>
                  <a:pt x="796" y="37"/>
                  <a:pt x="795" y="36"/>
                </a:cubicBezTo>
                <a:cubicBezTo>
                  <a:pt x="795" y="36"/>
                  <a:pt x="795" y="37"/>
                  <a:pt x="796" y="34"/>
                </a:cubicBezTo>
                <a:cubicBezTo>
                  <a:pt x="796" y="34"/>
                  <a:pt x="799" y="31"/>
                  <a:pt x="799" y="31"/>
                </a:cubicBezTo>
                <a:cubicBezTo>
                  <a:pt x="798" y="33"/>
                  <a:pt x="797" y="35"/>
                  <a:pt x="797" y="35"/>
                </a:cubicBezTo>
                <a:cubicBezTo>
                  <a:pt x="794" y="38"/>
                  <a:pt x="793" y="40"/>
                  <a:pt x="794" y="38"/>
                </a:cubicBezTo>
                <a:close/>
                <a:moveTo>
                  <a:pt x="797" y="38"/>
                </a:moveTo>
                <a:cubicBezTo>
                  <a:pt x="792" y="44"/>
                  <a:pt x="796" y="39"/>
                  <a:pt x="799" y="35"/>
                </a:cubicBezTo>
                <a:cubicBezTo>
                  <a:pt x="801" y="33"/>
                  <a:pt x="800" y="33"/>
                  <a:pt x="797" y="38"/>
                </a:cubicBezTo>
                <a:close/>
                <a:moveTo>
                  <a:pt x="802" y="31"/>
                </a:moveTo>
                <a:cubicBezTo>
                  <a:pt x="806" y="28"/>
                  <a:pt x="804" y="29"/>
                  <a:pt x="801" y="33"/>
                </a:cubicBezTo>
                <a:cubicBezTo>
                  <a:pt x="797" y="39"/>
                  <a:pt x="799" y="36"/>
                  <a:pt x="802" y="31"/>
                </a:cubicBezTo>
                <a:close/>
                <a:moveTo>
                  <a:pt x="799" y="40"/>
                </a:moveTo>
                <a:cubicBezTo>
                  <a:pt x="799" y="40"/>
                  <a:pt x="799" y="39"/>
                  <a:pt x="800" y="38"/>
                </a:cubicBezTo>
                <a:cubicBezTo>
                  <a:pt x="812" y="23"/>
                  <a:pt x="797" y="44"/>
                  <a:pt x="799" y="40"/>
                </a:cubicBezTo>
                <a:close/>
                <a:moveTo>
                  <a:pt x="800" y="43"/>
                </a:moveTo>
                <a:cubicBezTo>
                  <a:pt x="796" y="47"/>
                  <a:pt x="800" y="41"/>
                  <a:pt x="803" y="38"/>
                </a:cubicBezTo>
                <a:cubicBezTo>
                  <a:pt x="803" y="38"/>
                  <a:pt x="803" y="38"/>
                  <a:pt x="803" y="38"/>
                </a:cubicBezTo>
                <a:cubicBezTo>
                  <a:pt x="802" y="38"/>
                  <a:pt x="802" y="38"/>
                  <a:pt x="802" y="38"/>
                </a:cubicBezTo>
                <a:cubicBezTo>
                  <a:pt x="802" y="37"/>
                  <a:pt x="802" y="38"/>
                  <a:pt x="803" y="38"/>
                </a:cubicBezTo>
                <a:cubicBezTo>
                  <a:pt x="808" y="32"/>
                  <a:pt x="799" y="41"/>
                  <a:pt x="800" y="43"/>
                </a:cubicBezTo>
                <a:close/>
                <a:moveTo>
                  <a:pt x="802" y="45"/>
                </a:moveTo>
                <a:cubicBezTo>
                  <a:pt x="803" y="44"/>
                  <a:pt x="804" y="43"/>
                  <a:pt x="805" y="41"/>
                </a:cubicBezTo>
                <a:cubicBezTo>
                  <a:pt x="805" y="41"/>
                  <a:pt x="805" y="41"/>
                  <a:pt x="805" y="41"/>
                </a:cubicBezTo>
                <a:cubicBezTo>
                  <a:pt x="803" y="43"/>
                  <a:pt x="804" y="43"/>
                  <a:pt x="802" y="45"/>
                </a:cubicBezTo>
                <a:close/>
                <a:moveTo>
                  <a:pt x="803" y="47"/>
                </a:moveTo>
                <a:cubicBezTo>
                  <a:pt x="804" y="45"/>
                  <a:pt x="803" y="47"/>
                  <a:pt x="806" y="42"/>
                </a:cubicBezTo>
                <a:cubicBezTo>
                  <a:pt x="807" y="43"/>
                  <a:pt x="807" y="43"/>
                  <a:pt x="807" y="42"/>
                </a:cubicBezTo>
                <a:cubicBezTo>
                  <a:pt x="808" y="42"/>
                  <a:pt x="806" y="45"/>
                  <a:pt x="803" y="47"/>
                </a:cubicBezTo>
                <a:close/>
                <a:moveTo>
                  <a:pt x="805" y="47"/>
                </a:moveTo>
                <a:cubicBezTo>
                  <a:pt x="806" y="46"/>
                  <a:pt x="806" y="45"/>
                  <a:pt x="807" y="44"/>
                </a:cubicBezTo>
                <a:cubicBezTo>
                  <a:pt x="806" y="46"/>
                  <a:pt x="806" y="46"/>
                  <a:pt x="805" y="47"/>
                </a:cubicBezTo>
                <a:close/>
                <a:moveTo>
                  <a:pt x="806" y="48"/>
                </a:moveTo>
                <a:cubicBezTo>
                  <a:pt x="807" y="47"/>
                  <a:pt x="807" y="46"/>
                  <a:pt x="808" y="46"/>
                </a:cubicBezTo>
                <a:cubicBezTo>
                  <a:pt x="808" y="45"/>
                  <a:pt x="808" y="46"/>
                  <a:pt x="808" y="46"/>
                </a:cubicBezTo>
                <a:cubicBezTo>
                  <a:pt x="808" y="46"/>
                  <a:pt x="808" y="46"/>
                  <a:pt x="810" y="45"/>
                </a:cubicBezTo>
                <a:cubicBezTo>
                  <a:pt x="808" y="46"/>
                  <a:pt x="808" y="47"/>
                  <a:pt x="806" y="48"/>
                </a:cubicBezTo>
                <a:close/>
                <a:moveTo>
                  <a:pt x="817" y="48"/>
                </a:moveTo>
                <a:cubicBezTo>
                  <a:pt x="813" y="51"/>
                  <a:pt x="817" y="49"/>
                  <a:pt x="817" y="48"/>
                </a:cubicBezTo>
                <a:cubicBezTo>
                  <a:pt x="819" y="46"/>
                  <a:pt x="820" y="46"/>
                  <a:pt x="817" y="48"/>
                </a:cubicBezTo>
                <a:close/>
                <a:moveTo>
                  <a:pt x="818" y="40"/>
                </a:moveTo>
                <a:cubicBezTo>
                  <a:pt x="816" y="41"/>
                  <a:pt x="815" y="43"/>
                  <a:pt x="813" y="45"/>
                </a:cubicBezTo>
                <a:cubicBezTo>
                  <a:pt x="813" y="45"/>
                  <a:pt x="813" y="45"/>
                  <a:pt x="813" y="45"/>
                </a:cubicBezTo>
                <a:cubicBezTo>
                  <a:pt x="815" y="44"/>
                  <a:pt x="816" y="43"/>
                  <a:pt x="815" y="44"/>
                </a:cubicBezTo>
                <a:cubicBezTo>
                  <a:pt x="812" y="46"/>
                  <a:pt x="808" y="51"/>
                  <a:pt x="811" y="47"/>
                </a:cubicBezTo>
                <a:cubicBezTo>
                  <a:pt x="814" y="43"/>
                  <a:pt x="808" y="49"/>
                  <a:pt x="821" y="36"/>
                </a:cubicBezTo>
                <a:cubicBezTo>
                  <a:pt x="825" y="33"/>
                  <a:pt x="822" y="36"/>
                  <a:pt x="818" y="40"/>
                </a:cubicBezTo>
                <a:close/>
                <a:moveTo>
                  <a:pt x="819" y="50"/>
                </a:moveTo>
                <a:cubicBezTo>
                  <a:pt x="819" y="48"/>
                  <a:pt x="820" y="49"/>
                  <a:pt x="824" y="46"/>
                </a:cubicBezTo>
                <a:cubicBezTo>
                  <a:pt x="824" y="46"/>
                  <a:pt x="824" y="46"/>
                  <a:pt x="824" y="46"/>
                </a:cubicBezTo>
                <a:cubicBezTo>
                  <a:pt x="823" y="47"/>
                  <a:pt x="821" y="49"/>
                  <a:pt x="819" y="50"/>
                </a:cubicBezTo>
                <a:close/>
                <a:moveTo>
                  <a:pt x="824" y="45"/>
                </a:moveTo>
                <a:cubicBezTo>
                  <a:pt x="824" y="45"/>
                  <a:pt x="823" y="45"/>
                  <a:pt x="823" y="45"/>
                </a:cubicBezTo>
                <a:cubicBezTo>
                  <a:pt x="825" y="44"/>
                  <a:pt x="825" y="44"/>
                  <a:pt x="824" y="45"/>
                </a:cubicBezTo>
                <a:close/>
                <a:moveTo>
                  <a:pt x="827" y="40"/>
                </a:moveTo>
                <a:cubicBezTo>
                  <a:pt x="825" y="42"/>
                  <a:pt x="824" y="42"/>
                  <a:pt x="825" y="42"/>
                </a:cubicBezTo>
                <a:cubicBezTo>
                  <a:pt x="825" y="43"/>
                  <a:pt x="825" y="42"/>
                  <a:pt x="825" y="43"/>
                </a:cubicBezTo>
                <a:cubicBezTo>
                  <a:pt x="825" y="42"/>
                  <a:pt x="824" y="42"/>
                  <a:pt x="824" y="43"/>
                </a:cubicBezTo>
                <a:cubicBezTo>
                  <a:pt x="815" y="51"/>
                  <a:pt x="829" y="38"/>
                  <a:pt x="827" y="40"/>
                </a:cubicBezTo>
                <a:close/>
                <a:moveTo>
                  <a:pt x="833" y="38"/>
                </a:moveTo>
                <a:cubicBezTo>
                  <a:pt x="833" y="38"/>
                  <a:pt x="833" y="38"/>
                  <a:pt x="833" y="38"/>
                </a:cubicBezTo>
                <a:cubicBezTo>
                  <a:pt x="831" y="39"/>
                  <a:pt x="832" y="39"/>
                  <a:pt x="830" y="40"/>
                </a:cubicBezTo>
                <a:cubicBezTo>
                  <a:pt x="826" y="44"/>
                  <a:pt x="827" y="43"/>
                  <a:pt x="830" y="39"/>
                </a:cubicBezTo>
                <a:cubicBezTo>
                  <a:pt x="837" y="34"/>
                  <a:pt x="835" y="36"/>
                  <a:pt x="836" y="34"/>
                </a:cubicBezTo>
                <a:cubicBezTo>
                  <a:pt x="835" y="36"/>
                  <a:pt x="836" y="35"/>
                  <a:pt x="833" y="38"/>
                </a:cubicBezTo>
                <a:close/>
                <a:moveTo>
                  <a:pt x="836" y="29"/>
                </a:moveTo>
                <a:cubicBezTo>
                  <a:pt x="836" y="29"/>
                  <a:pt x="837" y="28"/>
                  <a:pt x="836" y="30"/>
                </a:cubicBezTo>
                <a:cubicBezTo>
                  <a:pt x="835" y="31"/>
                  <a:pt x="835" y="31"/>
                  <a:pt x="836" y="29"/>
                </a:cubicBezTo>
                <a:close/>
                <a:moveTo>
                  <a:pt x="836" y="34"/>
                </a:moveTo>
                <a:cubicBezTo>
                  <a:pt x="836" y="35"/>
                  <a:pt x="836" y="35"/>
                  <a:pt x="836" y="35"/>
                </a:cubicBezTo>
                <a:cubicBezTo>
                  <a:pt x="837" y="33"/>
                  <a:pt x="836" y="34"/>
                  <a:pt x="837" y="33"/>
                </a:cubicBezTo>
                <a:cubicBezTo>
                  <a:pt x="837" y="33"/>
                  <a:pt x="837" y="34"/>
                  <a:pt x="836" y="34"/>
                </a:cubicBezTo>
                <a:close/>
                <a:moveTo>
                  <a:pt x="837" y="34"/>
                </a:moveTo>
                <a:cubicBezTo>
                  <a:pt x="838" y="34"/>
                  <a:pt x="838" y="34"/>
                  <a:pt x="838" y="34"/>
                </a:cubicBezTo>
                <a:cubicBezTo>
                  <a:pt x="837" y="36"/>
                  <a:pt x="837" y="36"/>
                  <a:pt x="837" y="34"/>
                </a:cubicBezTo>
                <a:close/>
                <a:moveTo>
                  <a:pt x="838" y="28"/>
                </a:moveTo>
                <a:cubicBezTo>
                  <a:pt x="837" y="28"/>
                  <a:pt x="837" y="28"/>
                  <a:pt x="837" y="28"/>
                </a:cubicBezTo>
                <a:cubicBezTo>
                  <a:pt x="837" y="28"/>
                  <a:pt x="837" y="28"/>
                  <a:pt x="838" y="28"/>
                </a:cubicBezTo>
                <a:lnTo>
                  <a:pt x="838" y="28"/>
                </a:lnTo>
                <a:close/>
                <a:moveTo>
                  <a:pt x="838" y="23"/>
                </a:moveTo>
                <a:cubicBezTo>
                  <a:pt x="838" y="24"/>
                  <a:pt x="838" y="24"/>
                  <a:pt x="838" y="24"/>
                </a:cubicBezTo>
                <a:cubicBezTo>
                  <a:pt x="838" y="23"/>
                  <a:pt x="838" y="23"/>
                  <a:pt x="838" y="23"/>
                </a:cubicBezTo>
                <a:close/>
                <a:moveTo>
                  <a:pt x="838" y="33"/>
                </a:moveTo>
                <a:cubicBezTo>
                  <a:pt x="838" y="32"/>
                  <a:pt x="838" y="32"/>
                  <a:pt x="838" y="32"/>
                </a:cubicBezTo>
                <a:lnTo>
                  <a:pt x="838" y="33"/>
                </a:lnTo>
                <a:close/>
                <a:moveTo>
                  <a:pt x="838" y="32"/>
                </a:moveTo>
                <a:cubicBezTo>
                  <a:pt x="837" y="32"/>
                  <a:pt x="840" y="28"/>
                  <a:pt x="839" y="28"/>
                </a:cubicBezTo>
                <a:cubicBezTo>
                  <a:pt x="839" y="28"/>
                  <a:pt x="838" y="28"/>
                  <a:pt x="838" y="26"/>
                </a:cubicBezTo>
                <a:cubicBezTo>
                  <a:pt x="839" y="26"/>
                  <a:pt x="839" y="26"/>
                  <a:pt x="839" y="25"/>
                </a:cubicBezTo>
                <a:cubicBezTo>
                  <a:pt x="839" y="28"/>
                  <a:pt x="839" y="30"/>
                  <a:pt x="838" y="32"/>
                </a:cubicBezTo>
                <a:close/>
                <a:moveTo>
                  <a:pt x="73" y="378"/>
                </a:moveTo>
                <a:cubicBezTo>
                  <a:pt x="72" y="378"/>
                  <a:pt x="73" y="379"/>
                  <a:pt x="72" y="375"/>
                </a:cubicBezTo>
                <a:cubicBezTo>
                  <a:pt x="72" y="374"/>
                  <a:pt x="73" y="373"/>
                  <a:pt x="71" y="373"/>
                </a:cubicBezTo>
                <a:cubicBezTo>
                  <a:pt x="71" y="373"/>
                  <a:pt x="71" y="373"/>
                  <a:pt x="71" y="372"/>
                </a:cubicBezTo>
                <a:cubicBezTo>
                  <a:pt x="70" y="370"/>
                  <a:pt x="70" y="371"/>
                  <a:pt x="71" y="370"/>
                </a:cubicBezTo>
                <a:cubicBezTo>
                  <a:pt x="72" y="369"/>
                  <a:pt x="71" y="369"/>
                  <a:pt x="70" y="369"/>
                </a:cubicBezTo>
                <a:cubicBezTo>
                  <a:pt x="69" y="367"/>
                  <a:pt x="68" y="365"/>
                  <a:pt x="66" y="364"/>
                </a:cubicBezTo>
                <a:cubicBezTo>
                  <a:pt x="66" y="364"/>
                  <a:pt x="65" y="365"/>
                  <a:pt x="66" y="365"/>
                </a:cubicBezTo>
                <a:cubicBezTo>
                  <a:pt x="66" y="365"/>
                  <a:pt x="66" y="366"/>
                  <a:pt x="66" y="366"/>
                </a:cubicBezTo>
                <a:cubicBezTo>
                  <a:pt x="66" y="366"/>
                  <a:pt x="66" y="366"/>
                  <a:pt x="66" y="366"/>
                </a:cubicBezTo>
                <a:cubicBezTo>
                  <a:pt x="66" y="366"/>
                  <a:pt x="66" y="365"/>
                  <a:pt x="65" y="366"/>
                </a:cubicBezTo>
                <a:cubicBezTo>
                  <a:pt x="65" y="366"/>
                  <a:pt x="65" y="366"/>
                  <a:pt x="65" y="365"/>
                </a:cubicBezTo>
                <a:cubicBezTo>
                  <a:pt x="64" y="365"/>
                  <a:pt x="64" y="365"/>
                  <a:pt x="64" y="365"/>
                </a:cubicBezTo>
                <a:cubicBezTo>
                  <a:pt x="65" y="364"/>
                  <a:pt x="65" y="364"/>
                  <a:pt x="64" y="364"/>
                </a:cubicBezTo>
                <a:cubicBezTo>
                  <a:pt x="64" y="363"/>
                  <a:pt x="64" y="363"/>
                  <a:pt x="64" y="363"/>
                </a:cubicBezTo>
                <a:cubicBezTo>
                  <a:pt x="64" y="363"/>
                  <a:pt x="64" y="362"/>
                  <a:pt x="64" y="362"/>
                </a:cubicBezTo>
                <a:cubicBezTo>
                  <a:pt x="63" y="363"/>
                  <a:pt x="63" y="363"/>
                  <a:pt x="63" y="363"/>
                </a:cubicBezTo>
                <a:cubicBezTo>
                  <a:pt x="63" y="363"/>
                  <a:pt x="63" y="362"/>
                  <a:pt x="63" y="362"/>
                </a:cubicBezTo>
                <a:cubicBezTo>
                  <a:pt x="62" y="361"/>
                  <a:pt x="62" y="362"/>
                  <a:pt x="62" y="362"/>
                </a:cubicBezTo>
                <a:cubicBezTo>
                  <a:pt x="62" y="361"/>
                  <a:pt x="62" y="361"/>
                  <a:pt x="62" y="361"/>
                </a:cubicBezTo>
                <a:cubicBezTo>
                  <a:pt x="63" y="361"/>
                  <a:pt x="62" y="360"/>
                  <a:pt x="62" y="361"/>
                </a:cubicBezTo>
                <a:cubicBezTo>
                  <a:pt x="60" y="361"/>
                  <a:pt x="62" y="361"/>
                  <a:pt x="61" y="360"/>
                </a:cubicBezTo>
                <a:cubicBezTo>
                  <a:pt x="61" y="360"/>
                  <a:pt x="61" y="360"/>
                  <a:pt x="61" y="360"/>
                </a:cubicBezTo>
                <a:cubicBezTo>
                  <a:pt x="60" y="360"/>
                  <a:pt x="60" y="360"/>
                  <a:pt x="59" y="360"/>
                </a:cubicBezTo>
                <a:cubicBezTo>
                  <a:pt x="60" y="359"/>
                  <a:pt x="60" y="358"/>
                  <a:pt x="58" y="359"/>
                </a:cubicBezTo>
                <a:cubicBezTo>
                  <a:pt x="56" y="357"/>
                  <a:pt x="55" y="356"/>
                  <a:pt x="54" y="356"/>
                </a:cubicBezTo>
                <a:cubicBezTo>
                  <a:pt x="55" y="355"/>
                  <a:pt x="54" y="354"/>
                  <a:pt x="53" y="355"/>
                </a:cubicBezTo>
                <a:cubicBezTo>
                  <a:pt x="51" y="354"/>
                  <a:pt x="45" y="352"/>
                  <a:pt x="44" y="352"/>
                </a:cubicBezTo>
                <a:cubicBezTo>
                  <a:pt x="43" y="352"/>
                  <a:pt x="43" y="352"/>
                  <a:pt x="43" y="352"/>
                </a:cubicBezTo>
                <a:cubicBezTo>
                  <a:pt x="43" y="353"/>
                  <a:pt x="44" y="352"/>
                  <a:pt x="38" y="352"/>
                </a:cubicBezTo>
                <a:cubicBezTo>
                  <a:pt x="38" y="352"/>
                  <a:pt x="37" y="352"/>
                  <a:pt x="35" y="352"/>
                </a:cubicBezTo>
                <a:cubicBezTo>
                  <a:pt x="36" y="352"/>
                  <a:pt x="36" y="351"/>
                  <a:pt x="36" y="351"/>
                </a:cubicBezTo>
                <a:cubicBezTo>
                  <a:pt x="37" y="350"/>
                  <a:pt x="36" y="350"/>
                  <a:pt x="36" y="350"/>
                </a:cubicBezTo>
                <a:cubicBezTo>
                  <a:pt x="32" y="353"/>
                  <a:pt x="34" y="352"/>
                  <a:pt x="30" y="353"/>
                </a:cubicBezTo>
                <a:cubicBezTo>
                  <a:pt x="30" y="353"/>
                  <a:pt x="30" y="353"/>
                  <a:pt x="30" y="353"/>
                </a:cubicBezTo>
                <a:cubicBezTo>
                  <a:pt x="28" y="353"/>
                  <a:pt x="29" y="353"/>
                  <a:pt x="29" y="353"/>
                </a:cubicBezTo>
                <a:cubicBezTo>
                  <a:pt x="28" y="353"/>
                  <a:pt x="28" y="353"/>
                  <a:pt x="28" y="353"/>
                </a:cubicBezTo>
                <a:cubicBezTo>
                  <a:pt x="28" y="353"/>
                  <a:pt x="26" y="355"/>
                  <a:pt x="27" y="354"/>
                </a:cubicBezTo>
                <a:cubicBezTo>
                  <a:pt x="27" y="354"/>
                  <a:pt x="26" y="353"/>
                  <a:pt x="26" y="353"/>
                </a:cubicBezTo>
                <a:cubicBezTo>
                  <a:pt x="24" y="354"/>
                  <a:pt x="23" y="355"/>
                  <a:pt x="23" y="355"/>
                </a:cubicBezTo>
                <a:cubicBezTo>
                  <a:pt x="23" y="354"/>
                  <a:pt x="20" y="356"/>
                  <a:pt x="19" y="356"/>
                </a:cubicBezTo>
                <a:cubicBezTo>
                  <a:pt x="19" y="355"/>
                  <a:pt x="18" y="356"/>
                  <a:pt x="4" y="369"/>
                </a:cubicBezTo>
                <a:cubicBezTo>
                  <a:pt x="4" y="370"/>
                  <a:pt x="4" y="370"/>
                  <a:pt x="9" y="366"/>
                </a:cubicBezTo>
                <a:cubicBezTo>
                  <a:pt x="9" y="366"/>
                  <a:pt x="9" y="366"/>
                  <a:pt x="9" y="366"/>
                </a:cubicBezTo>
                <a:cubicBezTo>
                  <a:pt x="9" y="367"/>
                  <a:pt x="9" y="367"/>
                  <a:pt x="9" y="367"/>
                </a:cubicBezTo>
                <a:cubicBezTo>
                  <a:pt x="9" y="367"/>
                  <a:pt x="9" y="367"/>
                  <a:pt x="11" y="365"/>
                </a:cubicBezTo>
                <a:cubicBezTo>
                  <a:pt x="9" y="368"/>
                  <a:pt x="6" y="369"/>
                  <a:pt x="3" y="373"/>
                </a:cubicBezTo>
                <a:cubicBezTo>
                  <a:pt x="4" y="374"/>
                  <a:pt x="4" y="374"/>
                  <a:pt x="4" y="374"/>
                </a:cubicBezTo>
                <a:cubicBezTo>
                  <a:pt x="3" y="374"/>
                  <a:pt x="3" y="375"/>
                  <a:pt x="3" y="375"/>
                </a:cubicBezTo>
                <a:cubicBezTo>
                  <a:pt x="2" y="376"/>
                  <a:pt x="3" y="376"/>
                  <a:pt x="3" y="376"/>
                </a:cubicBezTo>
                <a:cubicBezTo>
                  <a:pt x="10" y="372"/>
                  <a:pt x="4" y="374"/>
                  <a:pt x="6" y="376"/>
                </a:cubicBezTo>
                <a:cubicBezTo>
                  <a:pt x="3" y="379"/>
                  <a:pt x="0" y="383"/>
                  <a:pt x="2" y="383"/>
                </a:cubicBezTo>
                <a:cubicBezTo>
                  <a:pt x="1" y="383"/>
                  <a:pt x="1" y="384"/>
                  <a:pt x="0" y="385"/>
                </a:cubicBezTo>
                <a:cubicBezTo>
                  <a:pt x="0" y="385"/>
                  <a:pt x="0" y="386"/>
                  <a:pt x="1" y="386"/>
                </a:cubicBezTo>
                <a:cubicBezTo>
                  <a:pt x="2" y="385"/>
                  <a:pt x="2" y="384"/>
                  <a:pt x="1" y="387"/>
                </a:cubicBezTo>
                <a:cubicBezTo>
                  <a:pt x="0" y="388"/>
                  <a:pt x="1" y="388"/>
                  <a:pt x="1" y="388"/>
                </a:cubicBezTo>
                <a:cubicBezTo>
                  <a:pt x="1" y="388"/>
                  <a:pt x="1" y="389"/>
                  <a:pt x="2" y="388"/>
                </a:cubicBezTo>
                <a:cubicBezTo>
                  <a:pt x="3" y="387"/>
                  <a:pt x="3" y="387"/>
                  <a:pt x="3" y="387"/>
                </a:cubicBezTo>
                <a:cubicBezTo>
                  <a:pt x="1" y="392"/>
                  <a:pt x="0" y="393"/>
                  <a:pt x="1" y="393"/>
                </a:cubicBezTo>
                <a:cubicBezTo>
                  <a:pt x="1" y="394"/>
                  <a:pt x="3" y="391"/>
                  <a:pt x="5" y="388"/>
                </a:cubicBezTo>
                <a:cubicBezTo>
                  <a:pt x="5" y="388"/>
                  <a:pt x="5" y="388"/>
                  <a:pt x="5" y="389"/>
                </a:cubicBezTo>
                <a:cubicBezTo>
                  <a:pt x="2" y="392"/>
                  <a:pt x="2" y="392"/>
                  <a:pt x="3" y="392"/>
                </a:cubicBezTo>
                <a:cubicBezTo>
                  <a:pt x="1" y="394"/>
                  <a:pt x="0" y="395"/>
                  <a:pt x="1" y="395"/>
                </a:cubicBezTo>
                <a:cubicBezTo>
                  <a:pt x="1" y="396"/>
                  <a:pt x="-1" y="399"/>
                  <a:pt x="1" y="398"/>
                </a:cubicBezTo>
                <a:cubicBezTo>
                  <a:pt x="1" y="398"/>
                  <a:pt x="7" y="391"/>
                  <a:pt x="3" y="396"/>
                </a:cubicBezTo>
                <a:cubicBezTo>
                  <a:pt x="4" y="398"/>
                  <a:pt x="5" y="394"/>
                  <a:pt x="1" y="401"/>
                </a:cubicBezTo>
                <a:cubicBezTo>
                  <a:pt x="1" y="401"/>
                  <a:pt x="1" y="402"/>
                  <a:pt x="2" y="401"/>
                </a:cubicBezTo>
                <a:cubicBezTo>
                  <a:pt x="2" y="400"/>
                  <a:pt x="4" y="399"/>
                  <a:pt x="5" y="398"/>
                </a:cubicBezTo>
                <a:cubicBezTo>
                  <a:pt x="3" y="399"/>
                  <a:pt x="3" y="400"/>
                  <a:pt x="3" y="400"/>
                </a:cubicBezTo>
                <a:cubicBezTo>
                  <a:pt x="3" y="400"/>
                  <a:pt x="4" y="400"/>
                  <a:pt x="4" y="400"/>
                </a:cubicBezTo>
                <a:cubicBezTo>
                  <a:pt x="2" y="403"/>
                  <a:pt x="2" y="404"/>
                  <a:pt x="3" y="404"/>
                </a:cubicBezTo>
                <a:cubicBezTo>
                  <a:pt x="3" y="404"/>
                  <a:pt x="3" y="404"/>
                  <a:pt x="3" y="404"/>
                </a:cubicBezTo>
                <a:cubicBezTo>
                  <a:pt x="8" y="401"/>
                  <a:pt x="5" y="401"/>
                  <a:pt x="5" y="406"/>
                </a:cubicBezTo>
                <a:cubicBezTo>
                  <a:pt x="4" y="406"/>
                  <a:pt x="4" y="407"/>
                  <a:pt x="4" y="407"/>
                </a:cubicBezTo>
                <a:cubicBezTo>
                  <a:pt x="4" y="408"/>
                  <a:pt x="4" y="408"/>
                  <a:pt x="5" y="408"/>
                </a:cubicBezTo>
                <a:cubicBezTo>
                  <a:pt x="10" y="406"/>
                  <a:pt x="8" y="404"/>
                  <a:pt x="5" y="411"/>
                </a:cubicBezTo>
                <a:cubicBezTo>
                  <a:pt x="4" y="415"/>
                  <a:pt x="13" y="405"/>
                  <a:pt x="14" y="404"/>
                </a:cubicBezTo>
                <a:cubicBezTo>
                  <a:pt x="5" y="417"/>
                  <a:pt x="8" y="417"/>
                  <a:pt x="13" y="412"/>
                </a:cubicBezTo>
                <a:cubicBezTo>
                  <a:pt x="12" y="414"/>
                  <a:pt x="10" y="418"/>
                  <a:pt x="12" y="417"/>
                </a:cubicBezTo>
                <a:cubicBezTo>
                  <a:pt x="17" y="414"/>
                  <a:pt x="21" y="407"/>
                  <a:pt x="17" y="414"/>
                </a:cubicBezTo>
                <a:cubicBezTo>
                  <a:pt x="17" y="415"/>
                  <a:pt x="17" y="415"/>
                  <a:pt x="17" y="415"/>
                </a:cubicBezTo>
                <a:cubicBezTo>
                  <a:pt x="16" y="415"/>
                  <a:pt x="16" y="416"/>
                  <a:pt x="16" y="417"/>
                </a:cubicBezTo>
                <a:cubicBezTo>
                  <a:pt x="15" y="418"/>
                  <a:pt x="16" y="418"/>
                  <a:pt x="16" y="418"/>
                </a:cubicBezTo>
                <a:cubicBezTo>
                  <a:pt x="19" y="416"/>
                  <a:pt x="20" y="415"/>
                  <a:pt x="19" y="417"/>
                </a:cubicBezTo>
                <a:cubicBezTo>
                  <a:pt x="15" y="425"/>
                  <a:pt x="21" y="420"/>
                  <a:pt x="21" y="420"/>
                </a:cubicBezTo>
                <a:cubicBezTo>
                  <a:pt x="20" y="420"/>
                  <a:pt x="21" y="421"/>
                  <a:pt x="21" y="421"/>
                </a:cubicBezTo>
                <a:cubicBezTo>
                  <a:pt x="22" y="421"/>
                  <a:pt x="22" y="421"/>
                  <a:pt x="23" y="420"/>
                </a:cubicBezTo>
                <a:cubicBezTo>
                  <a:pt x="20" y="425"/>
                  <a:pt x="24" y="423"/>
                  <a:pt x="29" y="418"/>
                </a:cubicBezTo>
                <a:cubicBezTo>
                  <a:pt x="28" y="419"/>
                  <a:pt x="26" y="422"/>
                  <a:pt x="27" y="423"/>
                </a:cubicBezTo>
                <a:cubicBezTo>
                  <a:pt x="28" y="425"/>
                  <a:pt x="35" y="415"/>
                  <a:pt x="28" y="425"/>
                </a:cubicBezTo>
                <a:cubicBezTo>
                  <a:pt x="28" y="426"/>
                  <a:pt x="28" y="426"/>
                  <a:pt x="28" y="426"/>
                </a:cubicBezTo>
                <a:cubicBezTo>
                  <a:pt x="29" y="426"/>
                  <a:pt x="29" y="426"/>
                  <a:pt x="31" y="424"/>
                </a:cubicBezTo>
                <a:cubicBezTo>
                  <a:pt x="32" y="425"/>
                  <a:pt x="34" y="422"/>
                  <a:pt x="36" y="420"/>
                </a:cubicBezTo>
                <a:cubicBezTo>
                  <a:pt x="36" y="422"/>
                  <a:pt x="39" y="418"/>
                  <a:pt x="43" y="415"/>
                </a:cubicBezTo>
                <a:cubicBezTo>
                  <a:pt x="44" y="414"/>
                  <a:pt x="40" y="417"/>
                  <a:pt x="41" y="418"/>
                </a:cubicBezTo>
                <a:cubicBezTo>
                  <a:pt x="40" y="420"/>
                  <a:pt x="35" y="423"/>
                  <a:pt x="34" y="425"/>
                </a:cubicBezTo>
                <a:cubicBezTo>
                  <a:pt x="34" y="426"/>
                  <a:pt x="34" y="426"/>
                  <a:pt x="36" y="424"/>
                </a:cubicBezTo>
                <a:cubicBezTo>
                  <a:pt x="36" y="425"/>
                  <a:pt x="39" y="424"/>
                  <a:pt x="39" y="423"/>
                </a:cubicBezTo>
                <a:cubicBezTo>
                  <a:pt x="39" y="422"/>
                  <a:pt x="37" y="425"/>
                  <a:pt x="44" y="419"/>
                </a:cubicBezTo>
                <a:cubicBezTo>
                  <a:pt x="42" y="421"/>
                  <a:pt x="44" y="420"/>
                  <a:pt x="42" y="422"/>
                </a:cubicBezTo>
                <a:cubicBezTo>
                  <a:pt x="42" y="423"/>
                  <a:pt x="40" y="425"/>
                  <a:pt x="44" y="423"/>
                </a:cubicBezTo>
                <a:cubicBezTo>
                  <a:pt x="44" y="423"/>
                  <a:pt x="44" y="423"/>
                  <a:pt x="44" y="423"/>
                </a:cubicBezTo>
                <a:cubicBezTo>
                  <a:pt x="54" y="419"/>
                  <a:pt x="64" y="410"/>
                  <a:pt x="48" y="423"/>
                </a:cubicBezTo>
                <a:cubicBezTo>
                  <a:pt x="47" y="423"/>
                  <a:pt x="48" y="424"/>
                  <a:pt x="48" y="423"/>
                </a:cubicBezTo>
                <a:cubicBezTo>
                  <a:pt x="58" y="416"/>
                  <a:pt x="59" y="420"/>
                  <a:pt x="70" y="406"/>
                </a:cubicBezTo>
                <a:cubicBezTo>
                  <a:pt x="70" y="405"/>
                  <a:pt x="69" y="405"/>
                  <a:pt x="69" y="405"/>
                </a:cubicBezTo>
                <a:cubicBezTo>
                  <a:pt x="67" y="406"/>
                  <a:pt x="61" y="414"/>
                  <a:pt x="60" y="415"/>
                </a:cubicBezTo>
                <a:cubicBezTo>
                  <a:pt x="48" y="423"/>
                  <a:pt x="60" y="414"/>
                  <a:pt x="63" y="412"/>
                </a:cubicBezTo>
                <a:cubicBezTo>
                  <a:pt x="64" y="410"/>
                  <a:pt x="65" y="408"/>
                  <a:pt x="67" y="406"/>
                </a:cubicBezTo>
                <a:cubicBezTo>
                  <a:pt x="68" y="406"/>
                  <a:pt x="67" y="407"/>
                  <a:pt x="69" y="404"/>
                </a:cubicBezTo>
                <a:cubicBezTo>
                  <a:pt x="70" y="403"/>
                  <a:pt x="70" y="403"/>
                  <a:pt x="70" y="403"/>
                </a:cubicBezTo>
                <a:cubicBezTo>
                  <a:pt x="74" y="396"/>
                  <a:pt x="74" y="387"/>
                  <a:pt x="73" y="380"/>
                </a:cubicBezTo>
                <a:cubicBezTo>
                  <a:pt x="73" y="379"/>
                  <a:pt x="74" y="378"/>
                  <a:pt x="73" y="378"/>
                </a:cubicBezTo>
                <a:close/>
                <a:moveTo>
                  <a:pt x="12" y="410"/>
                </a:moveTo>
                <a:cubicBezTo>
                  <a:pt x="12" y="410"/>
                  <a:pt x="12" y="411"/>
                  <a:pt x="12" y="411"/>
                </a:cubicBezTo>
                <a:cubicBezTo>
                  <a:pt x="9" y="415"/>
                  <a:pt x="10" y="413"/>
                  <a:pt x="12" y="410"/>
                </a:cubicBezTo>
                <a:close/>
                <a:moveTo>
                  <a:pt x="63" y="413"/>
                </a:moveTo>
                <a:cubicBezTo>
                  <a:pt x="64" y="410"/>
                  <a:pt x="65" y="410"/>
                  <a:pt x="63" y="413"/>
                </a:cubicBezTo>
                <a:close/>
                <a:moveTo>
                  <a:pt x="72" y="380"/>
                </a:moveTo>
                <a:cubicBezTo>
                  <a:pt x="72" y="380"/>
                  <a:pt x="72" y="381"/>
                  <a:pt x="72" y="379"/>
                </a:cubicBezTo>
                <a:cubicBezTo>
                  <a:pt x="72" y="379"/>
                  <a:pt x="72" y="379"/>
                  <a:pt x="72" y="380"/>
                </a:cubicBezTo>
                <a:close/>
                <a:moveTo>
                  <a:pt x="72" y="378"/>
                </a:moveTo>
                <a:cubicBezTo>
                  <a:pt x="72" y="377"/>
                  <a:pt x="72" y="377"/>
                  <a:pt x="72" y="377"/>
                </a:cubicBezTo>
                <a:cubicBezTo>
                  <a:pt x="72" y="377"/>
                  <a:pt x="72" y="377"/>
                  <a:pt x="72" y="378"/>
                </a:cubicBezTo>
                <a:close/>
                <a:moveTo>
                  <a:pt x="72" y="385"/>
                </a:moveTo>
                <a:cubicBezTo>
                  <a:pt x="72" y="386"/>
                  <a:pt x="72" y="386"/>
                  <a:pt x="72" y="386"/>
                </a:cubicBezTo>
                <a:cubicBezTo>
                  <a:pt x="73" y="385"/>
                  <a:pt x="73" y="385"/>
                  <a:pt x="73" y="385"/>
                </a:cubicBezTo>
                <a:cubicBezTo>
                  <a:pt x="72" y="381"/>
                  <a:pt x="72" y="382"/>
                  <a:pt x="72" y="381"/>
                </a:cubicBezTo>
                <a:cubicBezTo>
                  <a:pt x="73" y="383"/>
                  <a:pt x="73" y="384"/>
                  <a:pt x="73" y="386"/>
                </a:cubicBezTo>
                <a:cubicBezTo>
                  <a:pt x="72" y="386"/>
                  <a:pt x="72" y="386"/>
                  <a:pt x="72" y="386"/>
                </a:cubicBezTo>
                <a:cubicBezTo>
                  <a:pt x="71" y="381"/>
                  <a:pt x="71" y="383"/>
                  <a:pt x="72" y="385"/>
                </a:cubicBezTo>
                <a:close/>
                <a:moveTo>
                  <a:pt x="71" y="380"/>
                </a:moveTo>
                <a:cubicBezTo>
                  <a:pt x="71" y="382"/>
                  <a:pt x="71" y="382"/>
                  <a:pt x="71" y="380"/>
                </a:cubicBezTo>
                <a:close/>
                <a:moveTo>
                  <a:pt x="71" y="378"/>
                </a:moveTo>
                <a:cubicBezTo>
                  <a:pt x="71" y="378"/>
                  <a:pt x="71" y="378"/>
                  <a:pt x="71" y="378"/>
                </a:cubicBezTo>
                <a:lnTo>
                  <a:pt x="71" y="378"/>
                </a:lnTo>
                <a:close/>
                <a:moveTo>
                  <a:pt x="70" y="382"/>
                </a:moveTo>
                <a:cubicBezTo>
                  <a:pt x="70" y="381"/>
                  <a:pt x="70" y="381"/>
                  <a:pt x="71" y="383"/>
                </a:cubicBezTo>
                <a:cubicBezTo>
                  <a:pt x="70" y="383"/>
                  <a:pt x="70" y="383"/>
                  <a:pt x="70" y="382"/>
                </a:cubicBezTo>
                <a:close/>
                <a:moveTo>
                  <a:pt x="70" y="387"/>
                </a:moveTo>
                <a:cubicBezTo>
                  <a:pt x="70" y="387"/>
                  <a:pt x="70" y="387"/>
                  <a:pt x="70" y="387"/>
                </a:cubicBezTo>
                <a:cubicBezTo>
                  <a:pt x="70" y="386"/>
                  <a:pt x="70" y="386"/>
                  <a:pt x="70" y="386"/>
                </a:cubicBezTo>
                <a:cubicBezTo>
                  <a:pt x="70" y="386"/>
                  <a:pt x="70" y="386"/>
                  <a:pt x="70" y="387"/>
                </a:cubicBezTo>
                <a:close/>
                <a:moveTo>
                  <a:pt x="70" y="374"/>
                </a:moveTo>
                <a:cubicBezTo>
                  <a:pt x="71" y="375"/>
                  <a:pt x="71" y="375"/>
                  <a:pt x="70" y="374"/>
                </a:cubicBezTo>
                <a:cubicBezTo>
                  <a:pt x="70" y="374"/>
                  <a:pt x="70" y="374"/>
                  <a:pt x="70" y="374"/>
                </a:cubicBezTo>
                <a:close/>
                <a:moveTo>
                  <a:pt x="70" y="372"/>
                </a:moveTo>
                <a:cubicBezTo>
                  <a:pt x="70" y="372"/>
                  <a:pt x="70" y="372"/>
                  <a:pt x="70" y="372"/>
                </a:cubicBezTo>
                <a:cubicBezTo>
                  <a:pt x="70" y="373"/>
                  <a:pt x="70" y="373"/>
                  <a:pt x="70" y="373"/>
                </a:cubicBezTo>
                <a:cubicBezTo>
                  <a:pt x="70" y="373"/>
                  <a:pt x="70" y="373"/>
                  <a:pt x="70" y="372"/>
                </a:cubicBezTo>
                <a:lnTo>
                  <a:pt x="70" y="372"/>
                </a:lnTo>
                <a:close/>
                <a:moveTo>
                  <a:pt x="70" y="392"/>
                </a:moveTo>
                <a:cubicBezTo>
                  <a:pt x="70" y="392"/>
                  <a:pt x="70" y="392"/>
                  <a:pt x="70" y="392"/>
                </a:cubicBezTo>
                <a:cubicBezTo>
                  <a:pt x="70" y="394"/>
                  <a:pt x="70" y="394"/>
                  <a:pt x="70" y="394"/>
                </a:cubicBezTo>
                <a:cubicBezTo>
                  <a:pt x="69" y="393"/>
                  <a:pt x="69" y="394"/>
                  <a:pt x="70" y="392"/>
                </a:cubicBezTo>
                <a:close/>
                <a:moveTo>
                  <a:pt x="68" y="378"/>
                </a:moveTo>
                <a:cubicBezTo>
                  <a:pt x="68" y="378"/>
                  <a:pt x="68" y="378"/>
                  <a:pt x="68" y="378"/>
                </a:cubicBezTo>
                <a:cubicBezTo>
                  <a:pt x="69" y="377"/>
                  <a:pt x="69" y="377"/>
                  <a:pt x="69" y="377"/>
                </a:cubicBezTo>
                <a:cubicBezTo>
                  <a:pt x="68" y="379"/>
                  <a:pt x="68" y="379"/>
                  <a:pt x="68" y="378"/>
                </a:cubicBezTo>
                <a:close/>
                <a:moveTo>
                  <a:pt x="68" y="388"/>
                </a:moveTo>
                <a:cubicBezTo>
                  <a:pt x="69" y="387"/>
                  <a:pt x="68" y="388"/>
                  <a:pt x="69" y="387"/>
                </a:cubicBezTo>
                <a:cubicBezTo>
                  <a:pt x="69" y="388"/>
                  <a:pt x="69" y="388"/>
                  <a:pt x="68" y="388"/>
                </a:cubicBezTo>
                <a:close/>
                <a:moveTo>
                  <a:pt x="67" y="376"/>
                </a:moveTo>
                <a:cubicBezTo>
                  <a:pt x="67" y="376"/>
                  <a:pt x="67" y="376"/>
                  <a:pt x="67" y="377"/>
                </a:cubicBezTo>
                <a:cubicBezTo>
                  <a:pt x="67" y="377"/>
                  <a:pt x="67" y="377"/>
                  <a:pt x="67" y="377"/>
                </a:cubicBezTo>
                <a:cubicBezTo>
                  <a:pt x="67" y="376"/>
                  <a:pt x="67" y="376"/>
                  <a:pt x="67" y="376"/>
                </a:cubicBezTo>
                <a:close/>
                <a:moveTo>
                  <a:pt x="67" y="373"/>
                </a:moveTo>
                <a:cubicBezTo>
                  <a:pt x="67" y="374"/>
                  <a:pt x="67" y="374"/>
                  <a:pt x="67" y="373"/>
                </a:cubicBezTo>
                <a:cubicBezTo>
                  <a:pt x="68" y="372"/>
                  <a:pt x="68" y="372"/>
                  <a:pt x="68" y="372"/>
                </a:cubicBezTo>
                <a:cubicBezTo>
                  <a:pt x="68" y="373"/>
                  <a:pt x="68" y="372"/>
                  <a:pt x="68" y="373"/>
                </a:cubicBezTo>
                <a:lnTo>
                  <a:pt x="67" y="373"/>
                </a:lnTo>
                <a:close/>
                <a:moveTo>
                  <a:pt x="67" y="379"/>
                </a:moveTo>
                <a:cubicBezTo>
                  <a:pt x="67" y="380"/>
                  <a:pt x="67" y="380"/>
                  <a:pt x="67" y="380"/>
                </a:cubicBezTo>
                <a:cubicBezTo>
                  <a:pt x="67" y="381"/>
                  <a:pt x="67" y="382"/>
                  <a:pt x="67" y="379"/>
                </a:cubicBezTo>
                <a:close/>
                <a:moveTo>
                  <a:pt x="68" y="398"/>
                </a:moveTo>
                <a:cubicBezTo>
                  <a:pt x="67" y="399"/>
                  <a:pt x="67" y="399"/>
                  <a:pt x="67" y="400"/>
                </a:cubicBezTo>
                <a:cubicBezTo>
                  <a:pt x="67" y="399"/>
                  <a:pt x="67" y="399"/>
                  <a:pt x="67" y="399"/>
                </a:cubicBezTo>
                <a:cubicBezTo>
                  <a:pt x="67" y="399"/>
                  <a:pt x="67" y="399"/>
                  <a:pt x="68" y="398"/>
                </a:cubicBezTo>
                <a:close/>
                <a:moveTo>
                  <a:pt x="67" y="386"/>
                </a:moveTo>
                <a:cubicBezTo>
                  <a:pt x="67" y="387"/>
                  <a:pt x="67" y="387"/>
                  <a:pt x="67" y="387"/>
                </a:cubicBezTo>
                <a:cubicBezTo>
                  <a:pt x="67" y="387"/>
                  <a:pt x="67" y="387"/>
                  <a:pt x="67" y="386"/>
                </a:cubicBezTo>
                <a:close/>
                <a:moveTo>
                  <a:pt x="67" y="384"/>
                </a:moveTo>
                <a:cubicBezTo>
                  <a:pt x="68" y="383"/>
                  <a:pt x="67" y="383"/>
                  <a:pt x="68" y="382"/>
                </a:cubicBezTo>
                <a:cubicBezTo>
                  <a:pt x="68" y="383"/>
                  <a:pt x="68" y="383"/>
                  <a:pt x="68" y="383"/>
                </a:cubicBezTo>
                <a:cubicBezTo>
                  <a:pt x="68" y="383"/>
                  <a:pt x="68" y="383"/>
                  <a:pt x="67" y="384"/>
                </a:cubicBezTo>
                <a:cubicBezTo>
                  <a:pt x="67" y="384"/>
                  <a:pt x="67" y="384"/>
                  <a:pt x="67" y="384"/>
                </a:cubicBezTo>
                <a:close/>
                <a:moveTo>
                  <a:pt x="68" y="375"/>
                </a:moveTo>
                <a:cubicBezTo>
                  <a:pt x="69" y="374"/>
                  <a:pt x="69" y="374"/>
                  <a:pt x="69" y="376"/>
                </a:cubicBezTo>
                <a:cubicBezTo>
                  <a:pt x="68" y="377"/>
                  <a:pt x="68" y="376"/>
                  <a:pt x="68" y="375"/>
                </a:cubicBezTo>
                <a:close/>
                <a:moveTo>
                  <a:pt x="70" y="396"/>
                </a:moveTo>
                <a:cubicBezTo>
                  <a:pt x="70" y="395"/>
                  <a:pt x="70" y="395"/>
                  <a:pt x="70" y="397"/>
                </a:cubicBezTo>
                <a:cubicBezTo>
                  <a:pt x="69" y="397"/>
                  <a:pt x="69" y="397"/>
                  <a:pt x="69" y="397"/>
                </a:cubicBezTo>
                <a:cubicBezTo>
                  <a:pt x="69" y="396"/>
                  <a:pt x="69" y="396"/>
                  <a:pt x="70" y="396"/>
                </a:cubicBezTo>
                <a:close/>
                <a:moveTo>
                  <a:pt x="69" y="370"/>
                </a:moveTo>
                <a:cubicBezTo>
                  <a:pt x="69" y="370"/>
                  <a:pt x="69" y="371"/>
                  <a:pt x="69" y="371"/>
                </a:cubicBezTo>
                <a:cubicBezTo>
                  <a:pt x="69" y="371"/>
                  <a:pt x="69" y="371"/>
                  <a:pt x="69" y="371"/>
                </a:cubicBezTo>
                <a:cubicBezTo>
                  <a:pt x="69" y="371"/>
                  <a:pt x="69" y="370"/>
                  <a:pt x="68" y="370"/>
                </a:cubicBezTo>
                <a:lnTo>
                  <a:pt x="69" y="370"/>
                </a:lnTo>
                <a:close/>
                <a:moveTo>
                  <a:pt x="68" y="368"/>
                </a:moveTo>
                <a:cubicBezTo>
                  <a:pt x="68" y="368"/>
                  <a:pt x="68" y="368"/>
                  <a:pt x="68" y="368"/>
                </a:cubicBezTo>
                <a:cubicBezTo>
                  <a:pt x="69" y="369"/>
                  <a:pt x="69" y="369"/>
                  <a:pt x="68" y="369"/>
                </a:cubicBezTo>
                <a:cubicBezTo>
                  <a:pt x="67" y="368"/>
                  <a:pt x="67" y="369"/>
                  <a:pt x="68" y="368"/>
                </a:cubicBezTo>
                <a:close/>
                <a:moveTo>
                  <a:pt x="67" y="367"/>
                </a:moveTo>
                <a:cubicBezTo>
                  <a:pt x="67" y="367"/>
                  <a:pt x="67" y="367"/>
                  <a:pt x="67" y="367"/>
                </a:cubicBezTo>
                <a:cubicBezTo>
                  <a:pt x="67" y="367"/>
                  <a:pt x="67" y="367"/>
                  <a:pt x="67" y="367"/>
                </a:cubicBezTo>
                <a:close/>
                <a:moveTo>
                  <a:pt x="68" y="371"/>
                </a:moveTo>
                <a:cubicBezTo>
                  <a:pt x="67" y="371"/>
                  <a:pt x="67" y="371"/>
                  <a:pt x="66" y="372"/>
                </a:cubicBezTo>
                <a:cubicBezTo>
                  <a:pt x="66" y="371"/>
                  <a:pt x="66" y="371"/>
                  <a:pt x="66" y="371"/>
                </a:cubicBezTo>
                <a:cubicBezTo>
                  <a:pt x="68" y="370"/>
                  <a:pt x="67" y="371"/>
                  <a:pt x="68" y="371"/>
                </a:cubicBezTo>
                <a:close/>
                <a:moveTo>
                  <a:pt x="66" y="402"/>
                </a:moveTo>
                <a:cubicBezTo>
                  <a:pt x="66" y="402"/>
                  <a:pt x="66" y="402"/>
                  <a:pt x="64" y="403"/>
                </a:cubicBezTo>
                <a:cubicBezTo>
                  <a:pt x="65" y="403"/>
                  <a:pt x="65" y="402"/>
                  <a:pt x="66" y="402"/>
                </a:cubicBezTo>
                <a:close/>
                <a:moveTo>
                  <a:pt x="66" y="400"/>
                </a:moveTo>
                <a:cubicBezTo>
                  <a:pt x="66" y="401"/>
                  <a:pt x="66" y="401"/>
                  <a:pt x="66" y="401"/>
                </a:cubicBezTo>
                <a:cubicBezTo>
                  <a:pt x="64" y="402"/>
                  <a:pt x="64" y="402"/>
                  <a:pt x="66" y="400"/>
                </a:cubicBezTo>
                <a:close/>
                <a:moveTo>
                  <a:pt x="66" y="396"/>
                </a:moveTo>
                <a:cubicBezTo>
                  <a:pt x="66" y="396"/>
                  <a:pt x="66" y="395"/>
                  <a:pt x="66" y="395"/>
                </a:cubicBezTo>
                <a:cubicBezTo>
                  <a:pt x="66" y="396"/>
                  <a:pt x="66" y="396"/>
                  <a:pt x="66" y="396"/>
                </a:cubicBezTo>
                <a:close/>
                <a:moveTo>
                  <a:pt x="63" y="392"/>
                </a:moveTo>
                <a:cubicBezTo>
                  <a:pt x="67" y="386"/>
                  <a:pt x="66" y="387"/>
                  <a:pt x="66" y="388"/>
                </a:cubicBezTo>
                <a:cubicBezTo>
                  <a:pt x="65" y="390"/>
                  <a:pt x="64" y="391"/>
                  <a:pt x="63" y="392"/>
                </a:cubicBezTo>
                <a:close/>
                <a:moveTo>
                  <a:pt x="64" y="397"/>
                </a:moveTo>
                <a:cubicBezTo>
                  <a:pt x="64" y="397"/>
                  <a:pt x="64" y="397"/>
                  <a:pt x="64" y="397"/>
                </a:cubicBezTo>
                <a:cubicBezTo>
                  <a:pt x="64" y="397"/>
                  <a:pt x="64" y="397"/>
                  <a:pt x="64" y="397"/>
                </a:cubicBezTo>
                <a:close/>
                <a:moveTo>
                  <a:pt x="64" y="399"/>
                </a:moveTo>
                <a:cubicBezTo>
                  <a:pt x="63" y="401"/>
                  <a:pt x="63" y="401"/>
                  <a:pt x="64" y="400"/>
                </a:cubicBezTo>
                <a:lnTo>
                  <a:pt x="64" y="399"/>
                </a:lnTo>
                <a:close/>
                <a:moveTo>
                  <a:pt x="28" y="415"/>
                </a:moveTo>
                <a:cubicBezTo>
                  <a:pt x="37" y="408"/>
                  <a:pt x="36" y="407"/>
                  <a:pt x="35" y="410"/>
                </a:cubicBezTo>
                <a:cubicBezTo>
                  <a:pt x="33" y="411"/>
                  <a:pt x="31" y="413"/>
                  <a:pt x="28" y="415"/>
                </a:cubicBezTo>
                <a:close/>
                <a:moveTo>
                  <a:pt x="32" y="414"/>
                </a:moveTo>
                <a:cubicBezTo>
                  <a:pt x="32" y="414"/>
                  <a:pt x="31" y="415"/>
                  <a:pt x="32" y="414"/>
                </a:cubicBezTo>
                <a:cubicBezTo>
                  <a:pt x="34" y="412"/>
                  <a:pt x="34" y="412"/>
                  <a:pt x="32" y="414"/>
                </a:cubicBezTo>
                <a:close/>
                <a:moveTo>
                  <a:pt x="12" y="393"/>
                </a:moveTo>
                <a:cubicBezTo>
                  <a:pt x="22" y="381"/>
                  <a:pt x="12" y="393"/>
                  <a:pt x="12" y="395"/>
                </a:cubicBezTo>
                <a:cubicBezTo>
                  <a:pt x="10" y="397"/>
                  <a:pt x="11" y="396"/>
                  <a:pt x="10" y="396"/>
                </a:cubicBezTo>
                <a:cubicBezTo>
                  <a:pt x="11" y="395"/>
                  <a:pt x="13" y="393"/>
                  <a:pt x="12" y="393"/>
                </a:cubicBezTo>
                <a:close/>
                <a:moveTo>
                  <a:pt x="10" y="393"/>
                </a:moveTo>
                <a:cubicBezTo>
                  <a:pt x="12" y="391"/>
                  <a:pt x="13" y="389"/>
                  <a:pt x="15" y="387"/>
                </a:cubicBezTo>
                <a:cubicBezTo>
                  <a:pt x="11" y="392"/>
                  <a:pt x="13" y="390"/>
                  <a:pt x="10" y="393"/>
                </a:cubicBezTo>
                <a:close/>
                <a:moveTo>
                  <a:pt x="22" y="382"/>
                </a:moveTo>
                <a:cubicBezTo>
                  <a:pt x="31" y="374"/>
                  <a:pt x="24" y="380"/>
                  <a:pt x="16" y="390"/>
                </a:cubicBezTo>
                <a:cubicBezTo>
                  <a:pt x="18" y="388"/>
                  <a:pt x="18" y="386"/>
                  <a:pt x="22" y="382"/>
                </a:cubicBezTo>
                <a:close/>
                <a:moveTo>
                  <a:pt x="12" y="379"/>
                </a:moveTo>
                <a:cubicBezTo>
                  <a:pt x="12" y="379"/>
                  <a:pt x="15" y="377"/>
                  <a:pt x="15" y="376"/>
                </a:cubicBezTo>
                <a:cubicBezTo>
                  <a:pt x="8" y="383"/>
                  <a:pt x="3" y="388"/>
                  <a:pt x="12" y="379"/>
                </a:cubicBezTo>
                <a:close/>
                <a:moveTo>
                  <a:pt x="14" y="375"/>
                </a:moveTo>
                <a:cubicBezTo>
                  <a:pt x="14" y="375"/>
                  <a:pt x="14" y="375"/>
                  <a:pt x="13" y="376"/>
                </a:cubicBezTo>
                <a:cubicBezTo>
                  <a:pt x="11" y="378"/>
                  <a:pt x="11" y="378"/>
                  <a:pt x="14" y="375"/>
                </a:cubicBezTo>
                <a:close/>
                <a:moveTo>
                  <a:pt x="10" y="378"/>
                </a:moveTo>
                <a:cubicBezTo>
                  <a:pt x="14" y="372"/>
                  <a:pt x="17" y="368"/>
                  <a:pt x="23" y="364"/>
                </a:cubicBezTo>
                <a:cubicBezTo>
                  <a:pt x="23" y="364"/>
                  <a:pt x="23" y="364"/>
                  <a:pt x="19" y="369"/>
                </a:cubicBezTo>
                <a:cubicBezTo>
                  <a:pt x="16" y="372"/>
                  <a:pt x="13" y="375"/>
                  <a:pt x="10" y="378"/>
                </a:cubicBezTo>
                <a:close/>
                <a:moveTo>
                  <a:pt x="17" y="367"/>
                </a:moveTo>
                <a:cubicBezTo>
                  <a:pt x="16" y="368"/>
                  <a:pt x="15" y="369"/>
                  <a:pt x="14" y="370"/>
                </a:cubicBezTo>
                <a:cubicBezTo>
                  <a:pt x="7" y="375"/>
                  <a:pt x="15" y="369"/>
                  <a:pt x="17" y="367"/>
                </a:cubicBezTo>
                <a:close/>
                <a:moveTo>
                  <a:pt x="14" y="366"/>
                </a:moveTo>
                <a:cubicBezTo>
                  <a:pt x="13" y="366"/>
                  <a:pt x="12" y="367"/>
                  <a:pt x="12" y="368"/>
                </a:cubicBezTo>
                <a:cubicBezTo>
                  <a:pt x="9" y="370"/>
                  <a:pt x="11" y="368"/>
                  <a:pt x="14" y="366"/>
                </a:cubicBezTo>
                <a:close/>
                <a:moveTo>
                  <a:pt x="25" y="361"/>
                </a:moveTo>
                <a:cubicBezTo>
                  <a:pt x="24" y="362"/>
                  <a:pt x="24" y="362"/>
                  <a:pt x="24" y="362"/>
                </a:cubicBezTo>
                <a:cubicBezTo>
                  <a:pt x="22" y="363"/>
                  <a:pt x="22" y="364"/>
                  <a:pt x="25" y="361"/>
                </a:cubicBezTo>
                <a:close/>
                <a:moveTo>
                  <a:pt x="27" y="366"/>
                </a:moveTo>
                <a:cubicBezTo>
                  <a:pt x="20" y="372"/>
                  <a:pt x="19" y="372"/>
                  <a:pt x="15" y="375"/>
                </a:cubicBezTo>
                <a:cubicBezTo>
                  <a:pt x="17" y="374"/>
                  <a:pt x="26" y="366"/>
                  <a:pt x="27" y="366"/>
                </a:cubicBezTo>
                <a:close/>
                <a:moveTo>
                  <a:pt x="28" y="364"/>
                </a:moveTo>
                <a:cubicBezTo>
                  <a:pt x="27" y="364"/>
                  <a:pt x="26" y="365"/>
                  <a:pt x="26" y="365"/>
                </a:cubicBezTo>
                <a:cubicBezTo>
                  <a:pt x="29" y="362"/>
                  <a:pt x="28" y="363"/>
                  <a:pt x="28" y="364"/>
                </a:cubicBezTo>
                <a:close/>
                <a:moveTo>
                  <a:pt x="26" y="362"/>
                </a:moveTo>
                <a:cubicBezTo>
                  <a:pt x="26" y="362"/>
                  <a:pt x="26" y="362"/>
                  <a:pt x="26" y="362"/>
                </a:cubicBezTo>
                <a:cubicBezTo>
                  <a:pt x="26" y="362"/>
                  <a:pt x="26" y="362"/>
                  <a:pt x="26" y="362"/>
                </a:cubicBezTo>
                <a:close/>
                <a:moveTo>
                  <a:pt x="20" y="375"/>
                </a:moveTo>
                <a:cubicBezTo>
                  <a:pt x="26" y="368"/>
                  <a:pt x="31" y="363"/>
                  <a:pt x="36" y="360"/>
                </a:cubicBezTo>
                <a:cubicBezTo>
                  <a:pt x="31" y="366"/>
                  <a:pt x="26" y="369"/>
                  <a:pt x="22" y="373"/>
                </a:cubicBezTo>
                <a:cubicBezTo>
                  <a:pt x="19" y="376"/>
                  <a:pt x="19" y="376"/>
                  <a:pt x="20" y="375"/>
                </a:cubicBezTo>
                <a:close/>
                <a:moveTo>
                  <a:pt x="30" y="362"/>
                </a:moveTo>
                <a:cubicBezTo>
                  <a:pt x="35" y="357"/>
                  <a:pt x="37" y="357"/>
                  <a:pt x="30" y="362"/>
                </a:cubicBezTo>
                <a:cubicBezTo>
                  <a:pt x="30" y="362"/>
                  <a:pt x="30" y="362"/>
                  <a:pt x="30" y="362"/>
                </a:cubicBezTo>
                <a:close/>
                <a:moveTo>
                  <a:pt x="42" y="371"/>
                </a:moveTo>
                <a:cubicBezTo>
                  <a:pt x="42" y="372"/>
                  <a:pt x="41" y="372"/>
                  <a:pt x="40" y="373"/>
                </a:cubicBezTo>
                <a:cubicBezTo>
                  <a:pt x="38" y="374"/>
                  <a:pt x="72" y="343"/>
                  <a:pt x="42" y="371"/>
                </a:cubicBezTo>
                <a:close/>
                <a:moveTo>
                  <a:pt x="43" y="369"/>
                </a:moveTo>
                <a:cubicBezTo>
                  <a:pt x="43" y="368"/>
                  <a:pt x="43" y="368"/>
                  <a:pt x="45" y="366"/>
                </a:cubicBezTo>
                <a:cubicBezTo>
                  <a:pt x="44" y="367"/>
                  <a:pt x="44" y="368"/>
                  <a:pt x="43" y="369"/>
                </a:cubicBezTo>
                <a:close/>
                <a:moveTo>
                  <a:pt x="57" y="374"/>
                </a:moveTo>
                <a:cubicBezTo>
                  <a:pt x="57" y="374"/>
                  <a:pt x="57" y="374"/>
                  <a:pt x="57" y="374"/>
                </a:cubicBezTo>
                <a:cubicBezTo>
                  <a:pt x="53" y="380"/>
                  <a:pt x="52" y="380"/>
                  <a:pt x="57" y="374"/>
                </a:cubicBezTo>
                <a:close/>
                <a:moveTo>
                  <a:pt x="57" y="378"/>
                </a:moveTo>
                <a:cubicBezTo>
                  <a:pt x="55" y="380"/>
                  <a:pt x="56" y="380"/>
                  <a:pt x="55" y="380"/>
                </a:cubicBezTo>
                <a:cubicBezTo>
                  <a:pt x="56" y="379"/>
                  <a:pt x="56" y="379"/>
                  <a:pt x="57" y="378"/>
                </a:cubicBezTo>
                <a:close/>
                <a:moveTo>
                  <a:pt x="55" y="374"/>
                </a:moveTo>
                <a:cubicBezTo>
                  <a:pt x="54" y="375"/>
                  <a:pt x="55" y="374"/>
                  <a:pt x="53" y="376"/>
                </a:cubicBezTo>
                <a:cubicBezTo>
                  <a:pt x="54" y="374"/>
                  <a:pt x="56" y="373"/>
                  <a:pt x="55" y="374"/>
                </a:cubicBezTo>
                <a:close/>
                <a:moveTo>
                  <a:pt x="56" y="383"/>
                </a:moveTo>
                <a:cubicBezTo>
                  <a:pt x="55" y="383"/>
                  <a:pt x="41" y="396"/>
                  <a:pt x="50" y="388"/>
                </a:cubicBezTo>
                <a:cubicBezTo>
                  <a:pt x="56" y="382"/>
                  <a:pt x="62" y="376"/>
                  <a:pt x="56" y="383"/>
                </a:cubicBezTo>
                <a:close/>
                <a:moveTo>
                  <a:pt x="54" y="386"/>
                </a:moveTo>
                <a:cubicBezTo>
                  <a:pt x="51" y="389"/>
                  <a:pt x="49" y="391"/>
                  <a:pt x="45" y="393"/>
                </a:cubicBezTo>
                <a:cubicBezTo>
                  <a:pt x="46" y="393"/>
                  <a:pt x="51" y="388"/>
                  <a:pt x="54" y="386"/>
                </a:cubicBezTo>
                <a:close/>
                <a:moveTo>
                  <a:pt x="45" y="387"/>
                </a:moveTo>
                <a:cubicBezTo>
                  <a:pt x="46" y="386"/>
                  <a:pt x="46" y="386"/>
                  <a:pt x="47" y="385"/>
                </a:cubicBezTo>
                <a:lnTo>
                  <a:pt x="45" y="387"/>
                </a:lnTo>
                <a:close/>
                <a:moveTo>
                  <a:pt x="42" y="387"/>
                </a:moveTo>
                <a:cubicBezTo>
                  <a:pt x="44" y="385"/>
                  <a:pt x="45" y="383"/>
                  <a:pt x="47" y="382"/>
                </a:cubicBezTo>
                <a:cubicBezTo>
                  <a:pt x="54" y="376"/>
                  <a:pt x="49" y="380"/>
                  <a:pt x="42" y="387"/>
                </a:cubicBezTo>
                <a:close/>
                <a:moveTo>
                  <a:pt x="43" y="394"/>
                </a:moveTo>
                <a:cubicBezTo>
                  <a:pt x="41" y="396"/>
                  <a:pt x="40" y="397"/>
                  <a:pt x="41" y="396"/>
                </a:cubicBezTo>
                <a:cubicBezTo>
                  <a:pt x="43" y="394"/>
                  <a:pt x="43" y="394"/>
                  <a:pt x="43" y="394"/>
                </a:cubicBezTo>
                <a:close/>
                <a:moveTo>
                  <a:pt x="34" y="394"/>
                </a:moveTo>
                <a:cubicBezTo>
                  <a:pt x="37" y="390"/>
                  <a:pt x="40" y="386"/>
                  <a:pt x="46" y="381"/>
                </a:cubicBezTo>
                <a:cubicBezTo>
                  <a:pt x="43" y="385"/>
                  <a:pt x="43" y="383"/>
                  <a:pt x="34" y="394"/>
                </a:cubicBezTo>
                <a:close/>
                <a:moveTo>
                  <a:pt x="37" y="388"/>
                </a:moveTo>
                <a:cubicBezTo>
                  <a:pt x="29" y="396"/>
                  <a:pt x="28" y="398"/>
                  <a:pt x="30" y="395"/>
                </a:cubicBezTo>
                <a:cubicBezTo>
                  <a:pt x="37" y="388"/>
                  <a:pt x="41" y="384"/>
                  <a:pt x="37" y="388"/>
                </a:cubicBezTo>
                <a:close/>
                <a:moveTo>
                  <a:pt x="35" y="385"/>
                </a:moveTo>
                <a:cubicBezTo>
                  <a:pt x="38" y="382"/>
                  <a:pt x="37" y="384"/>
                  <a:pt x="34" y="387"/>
                </a:cubicBezTo>
                <a:cubicBezTo>
                  <a:pt x="33" y="388"/>
                  <a:pt x="34" y="387"/>
                  <a:pt x="35" y="385"/>
                </a:cubicBezTo>
                <a:close/>
                <a:moveTo>
                  <a:pt x="38" y="386"/>
                </a:moveTo>
                <a:cubicBezTo>
                  <a:pt x="42" y="380"/>
                  <a:pt x="43" y="381"/>
                  <a:pt x="48" y="375"/>
                </a:cubicBezTo>
                <a:cubicBezTo>
                  <a:pt x="40" y="384"/>
                  <a:pt x="47" y="377"/>
                  <a:pt x="38" y="386"/>
                </a:cubicBezTo>
                <a:close/>
                <a:moveTo>
                  <a:pt x="38" y="381"/>
                </a:moveTo>
                <a:cubicBezTo>
                  <a:pt x="39" y="381"/>
                  <a:pt x="39" y="380"/>
                  <a:pt x="39" y="380"/>
                </a:cubicBezTo>
                <a:cubicBezTo>
                  <a:pt x="45" y="376"/>
                  <a:pt x="43" y="377"/>
                  <a:pt x="38" y="381"/>
                </a:cubicBezTo>
                <a:close/>
                <a:moveTo>
                  <a:pt x="43" y="377"/>
                </a:moveTo>
                <a:cubicBezTo>
                  <a:pt x="46" y="374"/>
                  <a:pt x="48" y="371"/>
                  <a:pt x="52" y="369"/>
                </a:cubicBezTo>
                <a:cubicBezTo>
                  <a:pt x="46" y="374"/>
                  <a:pt x="51" y="371"/>
                  <a:pt x="43" y="377"/>
                </a:cubicBezTo>
                <a:close/>
                <a:moveTo>
                  <a:pt x="51" y="367"/>
                </a:moveTo>
                <a:cubicBezTo>
                  <a:pt x="42" y="374"/>
                  <a:pt x="42" y="376"/>
                  <a:pt x="35" y="383"/>
                </a:cubicBezTo>
                <a:cubicBezTo>
                  <a:pt x="45" y="371"/>
                  <a:pt x="63" y="355"/>
                  <a:pt x="51" y="367"/>
                </a:cubicBezTo>
                <a:close/>
                <a:moveTo>
                  <a:pt x="47" y="368"/>
                </a:moveTo>
                <a:cubicBezTo>
                  <a:pt x="48" y="368"/>
                  <a:pt x="48" y="367"/>
                  <a:pt x="48" y="367"/>
                </a:cubicBezTo>
                <a:cubicBezTo>
                  <a:pt x="48" y="368"/>
                  <a:pt x="48" y="367"/>
                  <a:pt x="47" y="368"/>
                </a:cubicBezTo>
                <a:close/>
                <a:moveTo>
                  <a:pt x="30" y="381"/>
                </a:moveTo>
                <a:cubicBezTo>
                  <a:pt x="28" y="383"/>
                  <a:pt x="36" y="374"/>
                  <a:pt x="41" y="370"/>
                </a:cubicBezTo>
                <a:cubicBezTo>
                  <a:pt x="38" y="373"/>
                  <a:pt x="33" y="378"/>
                  <a:pt x="30" y="381"/>
                </a:cubicBezTo>
                <a:close/>
                <a:moveTo>
                  <a:pt x="29" y="379"/>
                </a:moveTo>
                <a:cubicBezTo>
                  <a:pt x="31" y="377"/>
                  <a:pt x="32" y="376"/>
                  <a:pt x="35" y="373"/>
                </a:cubicBezTo>
                <a:cubicBezTo>
                  <a:pt x="44" y="365"/>
                  <a:pt x="38" y="370"/>
                  <a:pt x="29" y="379"/>
                </a:cubicBezTo>
                <a:close/>
                <a:moveTo>
                  <a:pt x="28" y="378"/>
                </a:moveTo>
                <a:cubicBezTo>
                  <a:pt x="30" y="376"/>
                  <a:pt x="31" y="374"/>
                  <a:pt x="38" y="368"/>
                </a:cubicBezTo>
                <a:cubicBezTo>
                  <a:pt x="35" y="372"/>
                  <a:pt x="31" y="375"/>
                  <a:pt x="28" y="378"/>
                </a:cubicBezTo>
                <a:close/>
                <a:moveTo>
                  <a:pt x="33" y="370"/>
                </a:moveTo>
                <a:cubicBezTo>
                  <a:pt x="37" y="367"/>
                  <a:pt x="35" y="368"/>
                  <a:pt x="29" y="373"/>
                </a:cubicBezTo>
                <a:cubicBezTo>
                  <a:pt x="20" y="382"/>
                  <a:pt x="26" y="376"/>
                  <a:pt x="33" y="370"/>
                </a:cubicBezTo>
                <a:close/>
                <a:moveTo>
                  <a:pt x="26" y="373"/>
                </a:moveTo>
                <a:cubicBezTo>
                  <a:pt x="22" y="377"/>
                  <a:pt x="17" y="383"/>
                  <a:pt x="12" y="387"/>
                </a:cubicBezTo>
                <a:cubicBezTo>
                  <a:pt x="31" y="364"/>
                  <a:pt x="47" y="356"/>
                  <a:pt x="26" y="373"/>
                </a:cubicBezTo>
                <a:close/>
                <a:moveTo>
                  <a:pt x="28" y="379"/>
                </a:moveTo>
                <a:cubicBezTo>
                  <a:pt x="26" y="383"/>
                  <a:pt x="15" y="396"/>
                  <a:pt x="13" y="398"/>
                </a:cubicBezTo>
                <a:cubicBezTo>
                  <a:pt x="17" y="390"/>
                  <a:pt x="22" y="385"/>
                  <a:pt x="28" y="379"/>
                </a:cubicBezTo>
                <a:close/>
                <a:moveTo>
                  <a:pt x="23" y="388"/>
                </a:moveTo>
                <a:cubicBezTo>
                  <a:pt x="29" y="383"/>
                  <a:pt x="23" y="388"/>
                  <a:pt x="18" y="395"/>
                </a:cubicBezTo>
                <a:cubicBezTo>
                  <a:pt x="12" y="401"/>
                  <a:pt x="16" y="396"/>
                  <a:pt x="23" y="388"/>
                </a:cubicBezTo>
                <a:close/>
                <a:moveTo>
                  <a:pt x="28" y="385"/>
                </a:moveTo>
                <a:cubicBezTo>
                  <a:pt x="27" y="385"/>
                  <a:pt x="33" y="379"/>
                  <a:pt x="38" y="375"/>
                </a:cubicBezTo>
                <a:cubicBezTo>
                  <a:pt x="28" y="385"/>
                  <a:pt x="19" y="394"/>
                  <a:pt x="28" y="385"/>
                </a:cubicBezTo>
                <a:close/>
                <a:moveTo>
                  <a:pt x="38" y="377"/>
                </a:moveTo>
                <a:cubicBezTo>
                  <a:pt x="20" y="397"/>
                  <a:pt x="23" y="395"/>
                  <a:pt x="20" y="397"/>
                </a:cubicBezTo>
                <a:cubicBezTo>
                  <a:pt x="29" y="387"/>
                  <a:pt x="31" y="384"/>
                  <a:pt x="38" y="377"/>
                </a:cubicBezTo>
                <a:close/>
                <a:moveTo>
                  <a:pt x="31" y="389"/>
                </a:moveTo>
                <a:cubicBezTo>
                  <a:pt x="19" y="404"/>
                  <a:pt x="19" y="402"/>
                  <a:pt x="27" y="393"/>
                </a:cubicBezTo>
                <a:cubicBezTo>
                  <a:pt x="28" y="391"/>
                  <a:pt x="29" y="390"/>
                  <a:pt x="31" y="389"/>
                </a:cubicBezTo>
                <a:close/>
                <a:moveTo>
                  <a:pt x="27" y="395"/>
                </a:moveTo>
                <a:cubicBezTo>
                  <a:pt x="27" y="395"/>
                  <a:pt x="27" y="395"/>
                  <a:pt x="27" y="395"/>
                </a:cubicBezTo>
                <a:cubicBezTo>
                  <a:pt x="27" y="395"/>
                  <a:pt x="27" y="395"/>
                  <a:pt x="27" y="395"/>
                </a:cubicBezTo>
                <a:close/>
                <a:moveTo>
                  <a:pt x="31" y="392"/>
                </a:moveTo>
                <a:cubicBezTo>
                  <a:pt x="34" y="389"/>
                  <a:pt x="25" y="399"/>
                  <a:pt x="22" y="403"/>
                </a:cubicBezTo>
                <a:cubicBezTo>
                  <a:pt x="26" y="397"/>
                  <a:pt x="31" y="392"/>
                  <a:pt x="31" y="392"/>
                </a:cubicBezTo>
                <a:close/>
                <a:moveTo>
                  <a:pt x="23" y="405"/>
                </a:moveTo>
                <a:cubicBezTo>
                  <a:pt x="20" y="408"/>
                  <a:pt x="20" y="408"/>
                  <a:pt x="21" y="407"/>
                </a:cubicBezTo>
                <a:cubicBezTo>
                  <a:pt x="30" y="396"/>
                  <a:pt x="28" y="398"/>
                  <a:pt x="23" y="405"/>
                </a:cubicBezTo>
                <a:close/>
                <a:moveTo>
                  <a:pt x="38" y="391"/>
                </a:moveTo>
                <a:cubicBezTo>
                  <a:pt x="32" y="398"/>
                  <a:pt x="34" y="396"/>
                  <a:pt x="25" y="405"/>
                </a:cubicBezTo>
                <a:cubicBezTo>
                  <a:pt x="27" y="403"/>
                  <a:pt x="26" y="403"/>
                  <a:pt x="38" y="391"/>
                </a:cubicBezTo>
                <a:close/>
                <a:moveTo>
                  <a:pt x="30" y="404"/>
                </a:moveTo>
                <a:cubicBezTo>
                  <a:pt x="29" y="405"/>
                  <a:pt x="28" y="405"/>
                  <a:pt x="26" y="408"/>
                </a:cubicBezTo>
                <a:cubicBezTo>
                  <a:pt x="29" y="404"/>
                  <a:pt x="28" y="405"/>
                  <a:pt x="30" y="404"/>
                </a:cubicBezTo>
                <a:close/>
                <a:moveTo>
                  <a:pt x="32" y="402"/>
                </a:moveTo>
                <a:cubicBezTo>
                  <a:pt x="37" y="397"/>
                  <a:pt x="35" y="398"/>
                  <a:pt x="32" y="402"/>
                </a:cubicBezTo>
                <a:cubicBezTo>
                  <a:pt x="31" y="403"/>
                  <a:pt x="31" y="403"/>
                  <a:pt x="32" y="402"/>
                </a:cubicBezTo>
                <a:close/>
                <a:moveTo>
                  <a:pt x="34" y="405"/>
                </a:moveTo>
                <a:cubicBezTo>
                  <a:pt x="35" y="403"/>
                  <a:pt x="35" y="404"/>
                  <a:pt x="37" y="402"/>
                </a:cubicBezTo>
                <a:cubicBezTo>
                  <a:pt x="37" y="403"/>
                  <a:pt x="37" y="402"/>
                  <a:pt x="34" y="405"/>
                </a:cubicBezTo>
                <a:close/>
                <a:moveTo>
                  <a:pt x="37" y="405"/>
                </a:moveTo>
                <a:cubicBezTo>
                  <a:pt x="37" y="405"/>
                  <a:pt x="37" y="405"/>
                  <a:pt x="37" y="405"/>
                </a:cubicBezTo>
                <a:cubicBezTo>
                  <a:pt x="37" y="404"/>
                  <a:pt x="37" y="405"/>
                  <a:pt x="37" y="405"/>
                </a:cubicBezTo>
                <a:close/>
                <a:moveTo>
                  <a:pt x="37" y="407"/>
                </a:moveTo>
                <a:cubicBezTo>
                  <a:pt x="38" y="406"/>
                  <a:pt x="37" y="407"/>
                  <a:pt x="38" y="406"/>
                </a:cubicBezTo>
                <a:cubicBezTo>
                  <a:pt x="37" y="408"/>
                  <a:pt x="37" y="407"/>
                  <a:pt x="37" y="407"/>
                </a:cubicBezTo>
                <a:close/>
                <a:moveTo>
                  <a:pt x="31" y="401"/>
                </a:moveTo>
                <a:cubicBezTo>
                  <a:pt x="34" y="397"/>
                  <a:pt x="43" y="388"/>
                  <a:pt x="42" y="390"/>
                </a:cubicBezTo>
                <a:cubicBezTo>
                  <a:pt x="34" y="397"/>
                  <a:pt x="33" y="399"/>
                  <a:pt x="31" y="401"/>
                </a:cubicBezTo>
                <a:close/>
                <a:moveTo>
                  <a:pt x="41" y="397"/>
                </a:moveTo>
                <a:cubicBezTo>
                  <a:pt x="40" y="398"/>
                  <a:pt x="40" y="398"/>
                  <a:pt x="40" y="398"/>
                </a:cubicBezTo>
                <a:cubicBezTo>
                  <a:pt x="40" y="398"/>
                  <a:pt x="40" y="398"/>
                  <a:pt x="41" y="397"/>
                </a:cubicBezTo>
                <a:close/>
                <a:moveTo>
                  <a:pt x="39" y="400"/>
                </a:moveTo>
                <a:cubicBezTo>
                  <a:pt x="40" y="399"/>
                  <a:pt x="40" y="399"/>
                  <a:pt x="39" y="400"/>
                </a:cubicBezTo>
                <a:close/>
                <a:moveTo>
                  <a:pt x="51" y="393"/>
                </a:moveTo>
                <a:cubicBezTo>
                  <a:pt x="39" y="405"/>
                  <a:pt x="42" y="403"/>
                  <a:pt x="39" y="405"/>
                </a:cubicBezTo>
                <a:cubicBezTo>
                  <a:pt x="47" y="396"/>
                  <a:pt x="58" y="384"/>
                  <a:pt x="51" y="393"/>
                </a:cubicBezTo>
                <a:close/>
                <a:moveTo>
                  <a:pt x="59" y="385"/>
                </a:moveTo>
                <a:cubicBezTo>
                  <a:pt x="60" y="386"/>
                  <a:pt x="61" y="384"/>
                  <a:pt x="58" y="387"/>
                </a:cubicBezTo>
                <a:cubicBezTo>
                  <a:pt x="55" y="389"/>
                  <a:pt x="49" y="396"/>
                  <a:pt x="49" y="397"/>
                </a:cubicBezTo>
                <a:cubicBezTo>
                  <a:pt x="43" y="404"/>
                  <a:pt x="52" y="392"/>
                  <a:pt x="59" y="385"/>
                </a:cubicBezTo>
                <a:close/>
                <a:moveTo>
                  <a:pt x="61" y="380"/>
                </a:moveTo>
                <a:cubicBezTo>
                  <a:pt x="62" y="380"/>
                  <a:pt x="66" y="375"/>
                  <a:pt x="66" y="375"/>
                </a:cubicBezTo>
                <a:cubicBezTo>
                  <a:pt x="65" y="377"/>
                  <a:pt x="66" y="376"/>
                  <a:pt x="61" y="380"/>
                </a:cubicBezTo>
                <a:close/>
                <a:moveTo>
                  <a:pt x="66" y="381"/>
                </a:moveTo>
                <a:cubicBezTo>
                  <a:pt x="63" y="383"/>
                  <a:pt x="64" y="383"/>
                  <a:pt x="66" y="380"/>
                </a:cubicBezTo>
                <a:cubicBezTo>
                  <a:pt x="66" y="380"/>
                  <a:pt x="66" y="380"/>
                  <a:pt x="66" y="381"/>
                </a:cubicBezTo>
                <a:close/>
                <a:moveTo>
                  <a:pt x="63" y="377"/>
                </a:moveTo>
                <a:cubicBezTo>
                  <a:pt x="62" y="377"/>
                  <a:pt x="61" y="377"/>
                  <a:pt x="61" y="377"/>
                </a:cubicBezTo>
                <a:cubicBezTo>
                  <a:pt x="67" y="372"/>
                  <a:pt x="66" y="373"/>
                  <a:pt x="63" y="377"/>
                </a:cubicBezTo>
                <a:close/>
                <a:moveTo>
                  <a:pt x="61" y="378"/>
                </a:moveTo>
                <a:cubicBezTo>
                  <a:pt x="58" y="382"/>
                  <a:pt x="59" y="381"/>
                  <a:pt x="60" y="379"/>
                </a:cubicBezTo>
                <a:cubicBezTo>
                  <a:pt x="60" y="379"/>
                  <a:pt x="61" y="378"/>
                  <a:pt x="61" y="378"/>
                </a:cubicBezTo>
                <a:close/>
                <a:moveTo>
                  <a:pt x="61" y="394"/>
                </a:moveTo>
                <a:cubicBezTo>
                  <a:pt x="61" y="394"/>
                  <a:pt x="61" y="393"/>
                  <a:pt x="54" y="400"/>
                </a:cubicBezTo>
                <a:cubicBezTo>
                  <a:pt x="63" y="391"/>
                  <a:pt x="61" y="393"/>
                  <a:pt x="61" y="394"/>
                </a:cubicBezTo>
                <a:close/>
                <a:moveTo>
                  <a:pt x="58" y="394"/>
                </a:moveTo>
                <a:cubicBezTo>
                  <a:pt x="57" y="394"/>
                  <a:pt x="57" y="395"/>
                  <a:pt x="56" y="395"/>
                </a:cubicBezTo>
                <a:cubicBezTo>
                  <a:pt x="60" y="392"/>
                  <a:pt x="61" y="391"/>
                  <a:pt x="58" y="394"/>
                </a:cubicBezTo>
                <a:close/>
                <a:moveTo>
                  <a:pt x="54" y="402"/>
                </a:moveTo>
                <a:cubicBezTo>
                  <a:pt x="44" y="413"/>
                  <a:pt x="45" y="411"/>
                  <a:pt x="46" y="410"/>
                </a:cubicBezTo>
                <a:cubicBezTo>
                  <a:pt x="57" y="399"/>
                  <a:pt x="66" y="391"/>
                  <a:pt x="54" y="402"/>
                </a:cubicBezTo>
                <a:close/>
                <a:moveTo>
                  <a:pt x="61" y="403"/>
                </a:moveTo>
                <a:cubicBezTo>
                  <a:pt x="62" y="402"/>
                  <a:pt x="61" y="402"/>
                  <a:pt x="61" y="402"/>
                </a:cubicBezTo>
                <a:cubicBezTo>
                  <a:pt x="61" y="403"/>
                  <a:pt x="62" y="402"/>
                  <a:pt x="61" y="403"/>
                </a:cubicBezTo>
                <a:cubicBezTo>
                  <a:pt x="59" y="405"/>
                  <a:pt x="58" y="406"/>
                  <a:pt x="61" y="403"/>
                </a:cubicBezTo>
                <a:close/>
                <a:moveTo>
                  <a:pt x="62" y="387"/>
                </a:moveTo>
                <a:cubicBezTo>
                  <a:pt x="62" y="387"/>
                  <a:pt x="62" y="387"/>
                  <a:pt x="62" y="387"/>
                </a:cubicBezTo>
                <a:cubicBezTo>
                  <a:pt x="61" y="388"/>
                  <a:pt x="61" y="388"/>
                  <a:pt x="62" y="387"/>
                </a:cubicBezTo>
                <a:close/>
                <a:moveTo>
                  <a:pt x="61" y="385"/>
                </a:moveTo>
                <a:cubicBezTo>
                  <a:pt x="63" y="384"/>
                  <a:pt x="64" y="384"/>
                  <a:pt x="65" y="383"/>
                </a:cubicBezTo>
                <a:cubicBezTo>
                  <a:pt x="65" y="383"/>
                  <a:pt x="64" y="384"/>
                  <a:pt x="64" y="384"/>
                </a:cubicBezTo>
                <a:cubicBezTo>
                  <a:pt x="59" y="388"/>
                  <a:pt x="58" y="389"/>
                  <a:pt x="61" y="385"/>
                </a:cubicBezTo>
                <a:close/>
                <a:moveTo>
                  <a:pt x="66" y="378"/>
                </a:moveTo>
                <a:cubicBezTo>
                  <a:pt x="66" y="378"/>
                  <a:pt x="66" y="378"/>
                  <a:pt x="66" y="378"/>
                </a:cubicBezTo>
                <a:lnTo>
                  <a:pt x="66" y="378"/>
                </a:lnTo>
                <a:close/>
                <a:moveTo>
                  <a:pt x="65" y="375"/>
                </a:moveTo>
                <a:cubicBezTo>
                  <a:pt x="66" y="375"/>
                  <a:pt x="66" y="374"/>
                  <a:pt x="66" y="374"/>
                </a:cubicBezTo>
                <a:cubicBezTo>
                  <a:pt x="66" y="374"/>
                  <a:pt x="67" y="374"/>
                  <a:pt x="65" y="375"/>
                </a:cubicBezTo>
                <a:close/>
                <a:moveTo>
                  <a:pt x="65" y="367"/>
                </a:moveTo>
                <a:cubicBezTo>
                  <a:pt x="66" y="368"/>
                  <a:pt x="66" y="368"/>
                  <a:pt x="65" y="370"/>
                </a:cubicBezTo>
                <a:cubicBezTo>
                  <a:pt x="65" y="369"/>
                  <a:pt x="65" y="369"/>
                  <a:pt x="65" y="368"/>
                </a:cubicBezTo>
                <a:cubicBezTo>
                  <a:pt x="65" y="367"/>
                  <a:pt x="65" y="367"/>
                  <a:pt x="65" y="367"/>
                </a:cubicBezTo>
                <a:close/>
                <a:moveTo>
                  <a:pt x="64" y="369"/>
                </a:moveTo>
                <a:cubicBezTo>
                  <a:pt x="64" y="370"/>
                  <a:pt x="65" y="370"/>
                  <a:pt x="65" y="370"/>
                </a:cubicBezTo>
                <a:cubicBezTo>
                  <a:pt x="63" y="372"/>
                  <a:pt x="64" y="371"/>
                  <a:pt x="63" y="371"/>
                </a:cubicBezTo>
                <a:cubicBezTo>
                  <a:pt x="63" y="371"/>
                  <a:pt x="63" y="371"/>
                  <a:pt x="64" y="369"/>
                </a:cubicBezTo>
                <a:close/>
                <a:moveTo>
                  <a:pt x="60" y="373"/>
                </a:moveTo>
                <a:cubicBezTo>
                  <a:pt x="60" y="374"/>
                  <a:pt x="61" y="373"/>
                  <a:pt x="59" y="375"/>
                </a:cubicBezTo>
                <a:cubicBezTo>
                  <a:pt x="58" y="375"/>
                  <a:pt x="59" y="375"/>
                  <a:pt x="57" y="376"/>
                </a:cubicBezTo>
                <a:cubicBezTo>
                  <a:pt x="58" y="375"/>
                  <a:pt x="59" y="373"/>
                  <a:pt x="60" y="372"/>
                </a:cubicBezTo>
                <a:cubicBezTo>
                  <a:pt x="69" y="362"/>
                  <a:pt x="59" y="373"/>
                  <a:pt x="60" y="373"/>
                </a:cubicBezTo>
                <a:close/>
                <a:moveTo>
                  <a:pt x="62" y="364"/>
                </a:moveTo>
                <a:cubicBezTo>
                  <a:pt x="63" y="365"/>
                  <a:pt x="63" y="365"/>
                  <a:pt x="62" y="364"/>
                </a:cubicBezTo>
                <a:lnTo>
                  <a:pt x="62" y="364"/>
                </a:lnTo>
                <a:close/>
                <a:moveTo>
                  <a:pt x="62" y="365"/>
                </a:moveTo>
                <a:cubicBezTo>
                  <a:pt x="62" y="366"/>
                  <a:pt x="62" y="366"/>
                  <a:pt x="62" y="366"/>
                </a:cubicBezTo>
                <a:cubicBezTo>
                  <a:pt x="60" y="367"/>
                  <a:pt x="61" y="367"/>
                  <a:pt x="62" y="365"/>
                </a:cubicBezTo>
                <a:close/>
                <a:moveTo>
                  <a:pt x="61" y="362"/>
                </a:moveTo>
                <a:cubicBezTo>
                  <a:pt x="61" y="363"/>
                  <a:pt x="61" y="363"/>
                  <a:pt x="61" y="363"/>
                </a:cubicBezTo>
                <a:lnTo>
                  <a:pt x="61" y="362"/>
                </a:lnTo>
                <a:close/>
                <a:moveTo>
                  <a:pt x="60" y="363"/>
                </a:moveTo>
                <a:cubicBezTo>
                  <a:pt x="60" y="363"/>
                  <a:pt x="60" y="363"/>
                  <a:pt x="59" y="364"/>
                </a:cubicBezTo>
                <a:cubicBezTo>
                  <a:pt x="60" y="364"/>
                  <a:pt x="60" y="363"/>
                  <a:pt x="60" y="363"/>
                </a:cubicBezTo>
                <a:close/>
                <a:moveTo>
                  <a:pt x="59" y="362"/>
                </a:moveTo>
                <a:cubicBezTo>
                  <a:pt x="59" y="362"/>
                  <a:pt x="59" y="362"/>
                  <a:pt x="57" y="363"/>
                </a:cubicBezTo>
                <a:cubicBezTo>
                  <a:pt x="58" y="362"/>
                  <a:pt x="58" y="363"/>
                  <a:pt x="59" y="362"/>
                </a:cubicBezTo>
                <a:close/>
                <a:moveTo>
                  <a:pt x="58" y="359"/>
                </a:moveTo>
                <a:cubicBezTo>
                  <a:pt x="57" y="360"/>
                  <a:pt x="57" y="360"/>
                  <a:pt x="56" y="359"/>
                </a:cubicBezTo>
                <a:cubicBezTo>
                  <a:pt x="57" y="358"/>
                  <a:pt x="57" y="358"/>
                  <a:pt x="58" y="359"/>
                </a:cubicBezTo>
                <a:close/>
                <a:moveTo>
                  <a:pt x="57" y="361"/>
                </a:moveTo>
                <a:cubicBezTo>
                  <a:pt x="57" y="361"/>
                  <a:pt x="56" y="361"/>
                  <a:pt x="56" y="362"/>
                </a:cubicBezTo>
                <a:cubicBezTo>
                  <a:pt x="56" y="361"/>
                  <a:pt x="56" y="361"/>
                  <a:pt x="57" y="361"/>
                </a:cubicBezTo>
                <a:close/>
                <a:moveTo>
                  <a:pt x="55" y="371"/>
                </a:moveTo>
                <a:cubicBezTo>
                  <a:pt x="50" y="377"/>
                  <a:pt x="55" y="371"/>
                  <a:pt x="42" y="383"/>
                </a:cubicBezTo>
                <a:cubicBezTo>
                  <a:pt x="45" y="380"/>
                  <a:pt x="49" y="376"/>
                  <a:pt x="56" y="369"/>
                </a:cubicBezTo>
                <a:cubicBezTo>
                  <a:pt x="59" y="367"/>
                  <a:pt x="66" y="358"/>
                  <a:pt x="55" y="371"/>
                </a:cubicBezTo>
                <a:close/>
                <a:moveTo>
                  <a:pt x="53" y="356"/>
                </a:moveTo>
                <a:cubicBezTo>
                  <a:pt x="55" y="357"/>
                  <a:pt x="55" y="357"/>
                  <a:pt x="56" y="358"/>
                </a:cubicBezTo>
                <a:cubicBezTo>
                  <a:pt x="55" y="358"/>
                  <a:pt x="55" y="358"/>
                  <a:pt x="53" y="357"/>
                </a:cubicBezTo>
                <a:cubicBezTo>
                  <a:pt x="54" y="357"/>
                  <a:pt x="53" y="357"/>
                  <a:pt x="53" y="357"/>
                </a:cubicBezTo>
                <a:lnTo>
                  <a:pt x="53" y="356"/>
                </a:lnTo>
                <a:close/>
                <a:moveTo>
                  <a:pt x="54" y="359"/>
                </a:moveTo>
                <a:cubicBezTo>
                  <a:pt x="51" y="360"/>
                  <a:pt x="49" y="362"/>
                  <a:pt x="46" y="364"/>
                </a:cubicBezTo>
                <a:cubicBezTo>
                  <a:pt x="51" y="359"/>
                  <a:pt x="50" y="360"/>
                  <a:pt x="53" y="359"/>
                </a:cubicBezTo>
                <a:cubicBezTo>
                  <a:pt x="53" y="359"/>
                  <a:pt x="53" y="358"/>
                  <a:pt x="53" y="358"/>
                </a:cubicBezTo>
                <a:cubicBezTo>
                  <a:pt x="52" y="359"/>
                  <a:pt x="52" y="359"/>
                  <a:pt x="52" y="359"/>
                </a:cubicBezTo>
                <a:cubicBezTo>
                  <a:pt x="53" y="358"/>
                  <a:pt x="53" y="358"/>
                  <a:pt x="54" y="359"/>
                </a:cubicBezTo>
                <a:close/>
                <a:moveTo>
                  <a:pt x="47" y="360"/>
                </a:moveTo>
                <a:cubicBezTo>
                  <a:pt x="46" y="361"/>
                  <a:pt x="45" y="362"/>
                  <a:pt x="48" y="359"/>
                </a:cubicBezTo>
                <a:cubicBezTo>
                  <a:pt x="52" y="357"/>
                  <a:pt x="50" y="358"/>
                  <a:pt x="47" y="360"/>
                </a:cubicBezTo>
                <a:close/>
                <a:moveTo>
                  <a:pt x="49" y="357"/>
                </a:moveTo>
                <a:cubicBezTo>
                  <a:pt x="50" y="357"/>
                  <a:pt x="50" y="357"/>
                  <a:pt x="50" y="357"/>
                </a:cubicBezTo>
                <a:cubicBezTo>
                  <a:pt x="49" y="357"/>
                  <a:pt x="49" y="357"/>
                  <a:pt x="49" y="357"/>
                </a:cubicBezTo>
                <a:close/>
                <a:moveTo>
                  <a:pt x="48" y="354"/>
                </a:moveTo>
                <a:cubicBezTo>
                  <a:pt x="50" y="355"/>
                  <a:pt x="51" y="355"/>
                  <a:pt x="52" y="355"/>
                </a:cubicBezTo>
                <a:cubicBezTo>
                  <a:pt x="50" y="356"/>
                  <a:pt x="51" y="356"/>
                  <a:pt x="50" y="356"/>
                </a:cubicBezTo>
                <a:cubicBezTo>
                  <a:pt x="47" y="354"/>
                  <a:pt x="47" y="355"/>
                  <a:pt x="48" y="354"/>
                </a:cubicBezTo>
                <a:close/>
                <a:moveTo>
                  <a:pt x="48" y="356"/>
                </a:moveTo>
                <a:cubicBezTo>
                  <a:pt x="48" y="356"/>
                  <a:pt x="48" y="356"/>
                  <a:pt x="48" y="356"/>
                </a:cubicBezTo>
                <a:cubicBezTo>
                  <a:pt x="48" y="356"/>
                  <a:pt x="48" y="356"/>
                  <a:pt x="48" y="356"/>
                </a:cubicBezTo>
                <a:close/>
                <a:moveTo>
                  <a:pt x="48" y="357"/>
                </a:moveTo>
                <a:cubicBezTo>
                  <a:pt x="47" y="358"/>
                  <a:pt x="47" y="358"/>
                  <a:pt x="46" y="359"/>
                </a:cubicBezTo>
                <a:cubicBezTo>
                  <a:pt x="45" y="359"/>
                  <a:pt x="45" y="359"/>
                  <a:pt x="46" y="358"/>
                </a:cubicBezTo>
                <a:cubicBezTo>
                  <a:pt x="46" y="358"/>
                  <a:pt x="46" y="358"/>
                  <a:pt x="48" y="357"/>
                </a:cubicBezTo>
                <a:close/>
                <a:moveTo>
                  <a:pt x="46" y="357"/>
                </a:moveTo>
                <a:cubicBezTo>
                  <a:pt x="45" y="358"/>
                  <a:pt x="45" y="358"/>
                  <a:pt x="47" y="356"/>
                </a:cubicBezTo>
                <a:cubicBezTo>
                  <a:pt x="46" y="356"/>
                  <a:pt x="46" y="357"/>
                  <a:pt x="46" y="357"/>
                </a:cubicBezTo>
                <a:close/>
                <a:moveTo>
                  <a:pt x="46" y="354"/>
                </a:moveTo>
                <a:cubicBezTo>
                  <a:pt x="45" y="354"/>
                  <a:pt x="46" y="354"/>
                  <a:pt x="44" y="354"/>
                </a:cubicBezTo>
                <a:cubicBezTo>
                  <a:pt x="46" y="354"/>
                  <a:pt x="45" y="354"/>
                  <a:pt x="46" y="354"/>
                </a:cubicBezTo>
                <a:close/>
                <a:moveTo>
                  <a:pt x="45" y="354"/>
                </a:moveTo>
                <a:cubicBezTo>
                  <a:pt x="43" y="355"/>
                  <a:pt x="44" y="355"/>
                  <a:pt x="44" y="355"/>
                </a:cubicBezTo>
                <a:cubicBezTo>
                  <a:pt x="44" y="354"/>
                  <a:pt x="44" y="354"/>
                  <a:pt x="45" y="354"/>
                </a:cubicBezTo>
                <a:close/>
                <a:moveTo>
                  <a:pt x="43" y="364"/>
                </a:moveTo>
                <a:cubicBezTo>
                  <a:pt x="53" y="356"/>
                  <a:pt x="41" y="367"/>
                  <a:pt x="39" y="368"/>
                </a:cubicBezTo>
                <a:cubicBezTo>
                  <a:pt x="40" y="368"/>
                  <a:pt x="41" y="367"/>
                  <a:pt x="40" y="367"/>
                </a:cubicBezTo>
                <a:cubicBezTo>
                  <a:pt x="41" y="366"/>
                  <a:pt x="42" y="365"/>
                  <a:pt x="43" y="364"/>
                </a:cubicBezTo>
                <a:lnTo>
                  <a:pt x="43" y="364"/>
                </a:lnTo>
                <a:close/>
                <a:moveTo>
                  <a:pt x="43" y="361"/>
                </a:moveTo>
                <a:cubicBezTo>
                  <a:pt x="41" y="362"/>
                  <a:pt x="39" y="364"/>
                  <a:pt x="36" y="366"/>
                </a:cubicBezTo>
                <a:cubicBezTo>
                  <a:pt x="39" y="363"/>
                  <a:pt x="45" y="359"/>
                  <a:pt x="43" y="361"/>
                </a:cubicBezTo>
                <a:close/>
                <a:moveTo>
                  <a:pt x="38" y="362"/>
                </a:moveTo>
                <a:cubicBezTo>
                  <a:pt x="39" y="361"/>
                  <a:pt x="41" y="360"/>
                  <a:pt x="41" y="360"/>
                </a:cubicBezTo>
                <a:cubicBezTo>
                  <a:pt x="40" y="361"/>
                  <a:pt x="40" y="360"/>
                  <a:pt x="38" y="362"/>
                </a:cubicBezTo>
                <a:close/>
                <a:moveTo>
                  <a:pt x="39" y="354"/>
                </a:moveTo>
                <a:cubicBezTo>
                  <a:pt x="38" y="355"/>
                  <a:pt x="39" y="355"/>
                  <a:pt x="37" y="355"/>
                </a:cubicBezTo>
                <a:cubicBezTo>
                  <a:pt x="39" y="354"/>
                  <a:pt x="39" y="354"/>
                  <a:pt x="39" y="354"/>
                </a:cubicBezTo>
                <a:close/>
                <a:moveTo>
                  <a:pt x="40" y="357"/>
                </a:moveTo>
                <a:cubicBezTo>
                  <a:pt x="38" y="359"/>
                  <a:pt x="39" y="358"/>
                  <a:pt x="36" y="361"/>
                </a:cubicBezTo>
                <a:cubicBezTo>
                  <a:pt x="38" y="360"/>
                  <a:pt x="38" y="360"/>
                  <a:pt x="38" y="359"/>
                </a:cubicBezTo>
                <a:cubicBezTo>
                  <a:pt x="37" y="359"/>
                  <a:pt x="37" y="359"/>
                  <a:pt x="37" y="359"/>
                </a:cubicBezTo>
                <a:cubicBezTo>
                  <a:pt x="35" y="360"/>
                  <a:pt x="35" y="360"/>
                  <a:pt x="35" y="360"/>
                </a:cubicBezTo>
                <a:cubicBezTo>
                  <a:pt x="36" y="359"/>
                  <a:pt x="39" y="357"/>
                  <a:pt x="40" y="357"/>
                </a:cubicBezTo>
                <a:close/>
                <a:moveTo>
                  <a:pt x="37" y="356"/>
                </a:moveTo>
                <a:cubicBezTo>
                  <a:pt x="37" y="356"/>
                  <a:pt x="37" y="356"/>
                  <a:pt x="37" y="356"/>
                </a:cubicBezTo>
                <a:cubicBezTo>
                  <a:pt x="36" y="356"/>
                  <a:pt x="36" y="357"/>
                  <a:pt x="37" y="356"/>
                </a:cubicBezTo>
                <a:close/>
                <a:moveTo>
                  <a:pt x="36" y="354"/>
                </a:moveTo>
                <a:cubicBezTo>
                  <a:pt x="35" y="354"/>
                  <a:pt x="35" y="354"/>
                  <a:pt x="34" y="354"/>
                </a:cubicBezTo>
                <a:cubicBezTo>
                  <a:pt x="34" y="354"/>
                  <a:pt x="35" y="354"/>
                  <a:pt x="36" y="354"/>
                </a:cubicBezTo>
                <a:close/>
                <a:moveTo>
                  <a:pt x="29" y="360"/>
                </a:moveTo>
                <a:cubicBezTo>
                  <a:pt x="29" y="359"/>
                  <a:pt x="28" y="361"/>
                  <a:pt x="30" y="358"/>
                </a:cubicBezTo>
                <a:cubicBezTo>
                  <a:pt x="39" y="351"/>
                  <a:pt x="29" y="360"/>
                  <a:pt x="29" y="360"/>
                </a:cubicBezTo>
                <a:close/>
                <a:moveTo>
                  <a:pt x="28" y="355"/>
                </a:moveTo>
                <a:cubicBezTo>
                  <a:pt x="27" y="355"/>
                  <a:pt x="26" y="356"/>
                  <a:pt x="26" y="357"/>
                </a:cubicBezTo>
                <a:cubicBezTo>
                  <a:pt x="27" y="355"/>
                  <a:pt x="27" y="355"/>
                  <a:pt x="28" y="355"/>
                </a:cubicBezTo>
                <a:close/>
                <a:moveTo>
                  <a:pt x="27" y="357"/>
                </a:moveTo>
                <a:cubicBezTo>
                  <a:pt x="28" y="356"/>
                  <a:pt x="28" y="356"/>
                  <a:pt x="31" y="354"/>
                </a:cubicBezTo>
                <a:cubicBezTo>
                  <a:pt x="20" y="364"/>
                  <a:pt x="23" y="362"/>
                  <a:pt x="19" y="365"/>
                </a:cubicBezTo>
                <a:cubicBezTo>
                  <a:pt x="26" y="358"/>
                  <a:pt x="28" y="358"/>
                  <a:pt x="27" y="357"/>
                </a:cubicBezTo>
                <a:close/>
                <a:moveTo>
                  <a:pt x="20" y="361"/>
                </a:moveTo>
                <a:cubicBezTo>
                  <a:pt x="23" y="358"/>
                  <a:pt x="23" y="358"/>
                  <a:pt x="20" y="361"/>
                </a:cubicBezTo>
                <a:close/>
                <a:moveTo>
                  <a:pt x="18" y="357"/>
                </a:moveTo>
                <a:cubicBezTo>
                  <a:pt x="21" y="356"/>
                  <a:pt x="20" y="356"/>
                  <a:pt x="18" y="358"/>
                </a:cubicBezTo>
                <a:cubicBezTo>
                  <a:pt x="18" y="359"/>
                  <a:pt x="17" y="359"/>
                  <a:pt x="18" y="357"/>
                </a:cubicBezTo>
                <a:close/>
                <a:moveTo>
                  <a:pt x="18" y="359"/>
                </a:moveTo>
                <a:cubicBezTo>
                  <a:pt x="16" y="361"/>
                  <a:pt x="16" y="361"/>
                  <a:pt x="16" y="361"/>
                </a:cubicBezTo>
                <a:cubicBezTo>
                  <a:pt x="17" y="360"/>
                  <a:pt x="16" y="361"/>
                  <a:pt x="18" y="359"/>
                </a:cubicBezTo>
                <a:close/>
                <a:moveTo>
                  <a:pt x="18" y="361"/>
                </a:moveTo>
                <a:cubicBezTo>
                  <a:pt x="18" y="361"/>
                  <a:pt x="19" y="360"/>
                  <a:pt x="15" y="363"/>
                </a:cubicBezTo>
                <a:cubicBezTo>
                  <a:pt x="16" y="362"/>
                  <a:pt x="16" y="362"/>
                  <a:pt x="18" y="361"/>
                </a:cubicBezTo>
                <a:close/>
                <a:moveTo>
                  <a:pt x="14" y="361"/>
                </a:moveTo>
                <a:cubicBezTo>
                  <a:pt x="14" y="361"/>
                  <a:pt x="14" y="361"/>
                  <a:pt x="14" y="361"/>
                </a:cubicBezTo>
                <a:cubicBezTo>
                  <a:pt x="16" y="360"/>
                  <a:pt x="15" y="360"/>
                  <a:pt x="14" y="361"/>
                </a:cubicBezTo>
                <a:close/>
                <a:moveTo>
                  <a:pt x="13" y="365"/>
                </a:moveTo>
                <a:cubicBezTo>
                  <a:pt x="13" y="365"/>
                  <a:pt x="13" y="364"/>
                  <a:pt x="10" y="368"/>
                </a:cubicBezTo>
                <a:cubicBezTo>
                  <a:pt x="12" y="365"/>
                  <a:pt x="11" y="367"/>
                  <a:pt x="13" y="365"/>
                </a:cubicBezTo>
                <a:close/>
                <a:moveTo>
                  <a:pt x="10" y="372"/>
                </a:moveTo>
                <a:cubicBezTo>
                  <a:pt x="10" y="372"/>
                  <a:pt x="10" y="372"/>
                  <a:pt x="10" y="372"/>
                </a:cubicBezTo>
                <a:cubicBezTo>
                  <a:pt x="9" y="372"/>
                  <a:pt x="9" y="373"/>
                  <a:pt x="10" y="372"/>
                </a:cubicBezTo>
                <a:close/>
                <a:moveTo>
                  <a:pt x="7" y="378"/>
                </a:moveTo>
                <a:cubicBezTo>
                  <a:pt x="9" y="376"/>
                  <a:pt x="7" y="378"/>
                  <a:pt x="13" y="372"/>
                </a:cubicBezTo>
                <a:cubicBezTo>
                  <a:pt x="8" y="378"/>
                  <a:pt x="1" y="388"/>
                  <a:pt x="7" y="378"/>
                </a:cubicBezTo>
                <a:close/>
                <a:moveTo>
                  <a:pt x="7" y="383"/>
                </a:moveTo>
                <a:cubicBezTo>
                  <a:pt x="5" y="385"/>
                  <a:pt x="5" y="384"/>
                  <a:pt x="6" y="383"/>
                </a:cubicBezTo>
                <a:cubicBezTo>
                  <a:pt x="6" y="383"/>
                  <a:pt x="6" y="383"/>
                  <a:pt x="7" y="383"/>
                </a:cubicBezTo>
                <a:close/>
                <a:moveTo>
                  <a:pt x="3" y="384"/>
                </a:moveTo>
                <a:cubicBezTo>
                  <a:pt x="3" y="384"/>
                  <a:pt x="2" y="384"/>
                  <a:pt x="2" y="384"/>
                </a:cubicBezTo>
                <a:cubicBezTo>
                  <a:pt x="6" y="379"/>
                  <a:pt x="8" y="376"/>
                  <a:pt x="3" y="384"/>
                </a:cubicBezTo>
                <a:close/>
                <a:moveTo>
                  <a:pt x="2" y="386"/>
                </a:moveTo>
                <a:cubicBezTo>
                  <a:pt x="4" y="384"/>
                  <a:pt x="3" y="384"/>
                  <a:pt x="4" y="384"/>
                </a:cubicBezTo>
                <a:cubicBezTo>
                  <a:pt x="4" y="385"/>
                  <a:pt x="3" y="385"/>
                  <a:pt x="2" y="386"/>
                </a:cubicBezTo>
                <a:close/>
                <a:moveTo>
                  <a:pt x="3" y="389"/>
                </a:moveTo>
                <a:cubicBezTo>
                  <a:pt x="8" y="381"/>
                  <a:pt x="1" y="391"/>
                  <a:pt x="13" y="380"/>
                </a:cubicBezTo>
                <a:cubicBezTo>
                  <a:pt x="5" y="389"/>
                  <a:pt x="7" y="387"/>
                  <a:pt x="6" y="387"/>
                </a:cubicBezTo>
                <a:cubicBezTo>
                  <a:pt x="6" y="386"/>
                  <a:pt x="4" y="388"/>
                  <a:pt x="3" y="389"/>
                </a:cubicBezTo>
                <a:close/>
                <a:moveTo>
                  <a:pt x="5" y="392"/>
                </a:moveTo>
                <a:cubicBezTo>
                  <a:pt x="16" y="379"/>
                  <a:pt x="24" y="371"/>
                  <a:pt x="12" y="384"/>
                </a:cubicBezTo>
                <a:cubicBezTo>
                  <a:pt x="6" y="391"/>
                  <a:pt x="6" y="392"/>
                  <a:pt x="6" y="392"/>
                </a:cubicBezTo>
                <a:cubicBezTo>
                  <a:pt x="3" y="393"/>
                  <a:pt x="2" y="396"/>
                  <a:pt x="5" y="392"/>
                </a:cubicBezTo>
                <a:close/>
                <a:moveTo>
                  <a:pt x="5" y="396"/>
                </a:moveTo>
                <a:cubicBezTo>
                  <a:pt x="4" y="397"/>
                  <a:pt x="5" y="397"/>
                  <a:pt x="6" y="394"/>
                </a:cubicBezTo>
                <a:cubicBezTo>
                  <a:pt x="10" y="390"/>
                  <a:pt x="4" y="396"/>
                  <a:pt x="20" y="380"/>
                </a:cubicBezTo>
                <a:cubicBezTo>
                  <a:pt x="11" y="390"/>
                  <a:pt x="11" y="391"/>
                  <a:pt x="5" y="396"/>
                </a:cubicBezTo>
                <a:close/>
                <a:moveTo>
                  <a:pt x="8" y="400"/>
                </a:moveTo>
                <a:cubicBezTo>
                  <a:pt x="7" y="402"/>
                  <a:pt x="6" y="404"/>
                  <a:pt x="7" y="402"/>
                </a:cubicBezTo>
                <a:cubicBezTo>
                  <a:pt x="7" y="401"/>
                  <a:pt x="8" y="401"/>
                  <a:pt x="8" y="400"/>
                </a:cubicBezTo>
                <a:close/>
                <a:moveTo>
                  <a:pt x="6" y="406"/>
                </a:moveTo>
                <a:cubicBezTo>
                  <a:pt x="7" y="405"/>
                  <a:pt x="9" y="403"/>
                  <a:pt x="8" y="403"/>
                </a:cubicBezTo>
                <a:cubicBezTo>
                  <a:pt x="7" y="402"/>
                  <a:pt x="7" y="404"/>
                  <a:pt x="9" y="400"/>
                </a:cubicBezTo>
                <a:cubicBezTo>
                  <a:pt x="10" y="399"/>
                  <a:pt x="13" y="396"/>
                  <a:pt x="14" y="395"/>
                </a:cubicBezTo>
                <a:cubicBezTo>
                  <a:pt x="12" y="398"/>
                  <a:pt x="10" y="401"/>
                  <a:pt x="10" y="401"/>
                </a:cubicBezTo>
                <a:cubicBezTo>
                  <a:pt x="6" y="405"/>
                  <a:pt x="5" y="408"/>
                  <a:pt x="6" y="406"/>
                </a:cubicBezTo>
                <a:close/>
                <a:moveTo>
                  <a:pt x="11" y="406"/>
                </a:moveTo>
                <a:cubicBezTo>
                  <a:pt x="4" y="414"/>
                  <a:pt x="9" y="406"/>
                  <a:pt x="13" y="401"/>
                </a:cubicBezTo>
                <a:cubicBezTo>
                  <a:pt x="17" y="397"/>
                  <a:pt x="15" y="399"/>
                  <a:pt x="11" y="406"/>
                </a:cubicBezTo>
                <a:close/>
                <a:moveTo>
                  <a:pt x="19" y="395"/>
                </a:moveTo>
                <a:cubicBezTo>
                  <a:pt x="24" y="391"/>
                  <a:pt x="21" y="393"/>
                  <a:pt x="17" y="398"/>
                </a:cubicBezTo>
                <a:cubicBezTo>
                  <a:pt x="11" y="407"/>
                  <a:pt x="13" y="403"/>
                  <a:pt x="19" y="395"/>
                </a:cubicBezTo>
                <a:close/>
                <a:moveTo>
                  <a:pt x="14" y="408"/>
                </a:moveTo>
                <a:cubicBezTo>
                  <a:pt x="13" y="408"/>
                  <a:pt x="14" y="407"/>
                  <a:pt x="16" y="405"/>
                </a:cubicBezTo>
                <a:cubicBezTo>
                  <a:pt x="33" y="383"/>
                  <a:pt x="10" y="415"/>
                  <a:pt x="14" y="408"/>
                </a:cubicBezTo>
                <a:close/>
                <a:moveTo>
                  <a:pt x="15" y="413"/>
                </a:moveTo>
                <a:cubicBezTo>
                  <a:pt x="9" y="419"/>
                  <a:pt x="16" y="410"/>
                  <a:pt x="19" y="406"/>
                </a:cubicBezTo>
                <a:cubicBezTo>
                  <a:pt x="19" y="405"/>
                  <a:pt x="19" y="405"/>
                  <a:pt x="19" y="405"/>
                </a:cubicBezTo>
                <a:cubicBezTo>
                  <a:pt x="18" y="405"/>
                  <a:pt x="18" y="405"/>
                  <a:pt x="18" y="405"/>
                </a:cubicBezTo>
                <a:cubicBezTo>
                  <a:pt x="19" y="404"/>
                  <a:pt x="19" y="405"/>
                  <a:pt x="19" y="405"/>
                </a:cubicBezTo>
                <a:cubicBezTo>
                  <a:pt x="27" y="396"/>
                  <a:pt x="14" y="410"/>
                  <a:pt x="15" y="413"/>
                </a:cubicBezTo>
                <a:close/>
                <a:moveTo>
                  <a:pt x="18" y="416"/>
                </a:moveTo>
                <a:cubicBezTo>
                  <a:pt x="19" y="414"/>
                  <a:pt x="20" y="412"/>
                  <a:pt x="22" y="410"/>
                </a:cubicBezTo>
                <a:cubicBezTo>
                  <a:pt x="22" y="410"/>
                  <a:pt x="22" y="410"/>
                  <a:pt x="22" y="410"/>
                </a:cubicBezTo>
                <a:cubicBezTo>
                  <a:pt x="20" y="413"/>
                  <a:pt x="21" y="413"/>
                  <a:pt x="18" y="416"/>
                </a:cubicBezTo>
                <a:close/>
                <a:moveTo>
                  <a:pt x="19" y="419"/>
                </a:moveTo>
                <a:cubicBezTo>
                  <a:pt x="21" y="416"/>
                  <a:pt x="20" y="418"/>
                  <a:pt x="25" y="412"/>
                </a:cubicBezTo>
                <a:cubicBezTo>
                  <a:pt x="25" y="412"/>
                  <a:pt x="25" y="412"/>
                  <a:pt x="25" y="412"/>
                </a:cubicBezTo>
                <a:cubicBezTo>
                  <a:pt x="26" y="411"/>
                  <a:pt x="23" y="416"/>
                  <a:pt x="19" y="419"/>
                </a:cubicBezTo>
                <a:close/>
                <a:moveTo>
                  <a:pt x="23" y="418"/>
                </a:moveTo>
                <a:cubicBezTo>
                  <a:pt x="24" y="417"/>
                  <a:pt x="24" y="416"/>
                  <a:pt x="26" y="415"/>
                </a:cubicBezTo>
                <a:cubicBezTo>
                  <a:pt x="24" y="417"/>
                  <a:pt x="25" y="417"/>
                  <a:pt x="23" y="418"/>
                </a:cubicBezTo>
                <a:close/>
                <a:moveTo>
                  <a:pt x="24" y="420"/>
                </a:moveTo>
                <a:cubicBezTo>
                  <a:pt x="25" y="419"/>
                  <a:pt x="26" y="417"/>
                  <a:pt x="26" y="417"/>
                </a:cubicBezTo>
                <a:cubicBezTo>
                  <a:pt x="27" y="416"/>
                  <a:pt x="26" y="417"/>
                  <a:pt x="27" y="417"/>
                </a:cubicBezTo>
                <a:cubicBezTo>
                  <a:pt x="27" y="417"/>
                  <a:pt x="28" y="417"/>
                  <a:pt x="30" y="415"/>
                </a:cubicBezTo>
                <a:cubicBezTo>
                  <a:pt x="28" y="417"/>
                  <a:pt x="26" y="419"/>
                  <a:pt x="24" y="420"/>
                </a:cubicBezTo>
                <a:close/>
                <a:moveTo>
                  <a:pt x="41" y="420"/>
                </a:moveTo>
                <a:cubicBezTo>
                  <a:pt x="35" y="425"/>
                  <a:pt x="39" y="421"/>
                  <a:pt x="41" y="420"/>
                </a:cubicBezTo>
                <a:cubicBezTo>
                  <a:pt x="44" y="418"/>
                  <a:pt x="44" y="418"/>
                  <a:pt x="41" y="420"/>
                </a:cubicBezTo>
                <a:close/>
                <a:moveTo>
                  <a:pt x="42" y="408"/>
                </a:moveTo>
                <a:cubicBezTo>
                  <a:pt x="39" y="410"/>
                  <a:pt x="36" y="413"/>
                  <a:pt x="34" y="415"/>
                </a:cubicBezTo>
                <a:cubicBezTo>
                  <a:pt x="34" y="416"/>
                  <a:pt x="34" y="416"/>
                  <a:pt x="35" y="416"/>
                </a:cubicBezTo>
                <a:cubicBezTo>
                  <a:pt x="37" y="414"/>
                  <a:pt x="38" y="413"/>
                  <a:pt x="36" y="415"/>
                </a:cubicBezTo>
                <a:cubicBezTo>
                  <a:pt x="33" y="416"/>
                  <a:pt x="27" y="424"/>
                  <a:pt x="31" y="418"/>
                </a:cubicBezTo>
                <a:cubicBezTo>
                  <a:pt x="35" y="412"/>
                  <a:pt x="27" y="422"/>
                  <a:pt x="47" y="403"/>
                </a:cubicBezTo>
                <a:cubicBezTo>
                  <a:pt x="52" y="398"/>
                  <a:pt x="47" y="402"/>
                  <a:pt x="42" y="408"/>
                </a:cubicBezTo>
                <a:close/>
                <a:moveTo>
                  <a:pt x="43" y="422"/>
                </a:moveTo>
                <a:cubicBezTo>
                  <a:pt x="44" y="421"/>
                  <a:pt x="44" y="421"/>
                  <a:pt x="50" y="416"/>
                </a:cubicBezTo>
                <a:cubicBezTo>
                  <a:pt x="50" y="416"/>
                  <a:pt x="51" y="417"/>
                  <a:pt x="51" y="417"/>
                </a:cubicBezTo>
                <a:cubicBezTo>
                  <a:pt x="49" y="419"/>
                  <a:pt x="46" y="421"/>
                  <a:pt x="43" y="422"/>
                </a:cubicBezTo>
                <a:close/>
                <a:moveTo>
                  <a:pt x="51" y="415"/>
                </a:moveTo>
                <a:cubicBezTo>
                  <a:pt x="50" y="415"/>
                  <a:pt x="50" y="416"/>
                  <a:pt x="49" y="416"/>
                </a:cubicBezTo>
                <a:cubicBezTo>
                  <a:pt x="52" y="414"/>
                  <a:pt x="51" y="414"/>
                  <a:pt x="51" y="415"/>
                </a:cubicBezTo>
                <a:close/>
                <a:moveTo>
                  <a:pt x="54" y="408"/>
                </a:moveTo>
                <a:cubicBezTo>
                  <a:pt x="52" y="411"/>
                  <a:pt x="51" y="411"/>
                  <a:pt x="51" y="412"/>
                </a:cubicBezTo>
                <a:cubicBezTo>
                  <a:pt x="52" y="412"/>
                  <a:pt x="52" y="412"/>
                  <a:pt x="51" y="413"/>
                </a:cubicBezTo>
                <a:cubicBezTo>
                  <a:pt x="51" y="412"/>
                  <a:pt x="51" y="412"/>
                  <a:pt x="51" y="412"/>
                </a:cubicBezTo>
                <a:cubicBezTo>
                  <a:pt x="36" y="425"/>
                  <a:pt x="58" y="405"/>
                  <a:pt x="54" y="408"/>
                </a:cubicBezTo>
                <a:close/>
                <a:moveTo>
                  <a:pt x="64" y="405"/>
                </a:moveTo>
                <a:cubicBezTo>
                  <a:pt x="64" y="405"/>
                  <a:pt x="64" y="405"/>
                  <a:pt x="64" y="405"/>
                </a:cubicBezTo>
                <a:cubicBezTo>
                  <a:pt x="61" y="408"/>
                  <a:pt x="62" y="407"/>
                  <a:pt x="60" y="409"/>
                </a:cubicBezTo>
                <a:cubicBezTo>
                  <a:pt x="53" y="414"/>
                  <a:pt x="55" y="413"/>
                  <a:pt x="60" y="407"/>
                </a:cubicBezTo>
                <a:cubicBezTo>
                  <a:pt x="69" y="400"/>
                  <a:pt x="67" y="403"/>
                  <a:pt x="68" y="400"/>
                </a:cubicBezTo>
                <a:cubicBezTo>
                  <a:pt x="67" y="403"/>
                  <a:pt x="68" y="401"/>
                  <a:pt x="64" y="405"/>
                </a:cubicBezTo>
                <a:close/>
                <a:moveTo>
                  <a:pt x="68" y="393"/>
                </a:moveTo>
                <a:cubicBezTo>
                  <a:pt x="69" y="393"/>
                  <a:pt x="69" y="391"/>
                  <a:pt x="69" y="394"/>
                </a:cubicBezTo>
                <a:cubicBezTo>
                  <a:pt x="67" y="395"/>
                  <a:pt x="67" y="396"/>
                  <a:pt x="68" y="393"/>
                </a:cubicBezTo>
                <a:close/>
                <a:moveTo>
                  <a:pt x="69" y="400"/>
                </a:moveTo>
                <a:cubicBezTo>
                  <a:pt x="69" y="401"/>
                  <a:pt x="69" y="401"/>
                  <a:pt x="69" y="401"/>
                </a:cubicBezTo>
                <a:cubicBezTo>
                  <a:pt x="69" y="398"/>
                  <a:pt x="68" y="399"/>
                  <a:pt x="69" y="398"/>
                </a:cubicBezTo>
                <a:cubicBezTo>
                  <a:pt x="69" y="399"/>
                  <a:pt x="69" y="399"/>
                  <a:pt x="69" y="400"/>
                </a:cubicBezTo>
                <a:close/>
                <a:moveTo>
                  <a:pt x="70" y="400"/>
                </a:moveTo>
                <a:cubicBezTo>
                  <a:pt x="70" y="400"/>
                  <a:pt x="70" y="400"/>
                  <a:pt x="70" y="400"/>
                </a:cubicBezTo>
                <a:cubicBezTo>
                  <a:pt x="69" y="402"/>
                  <a:pt x="69" y="402"/>
                  <a:pt x="70" y="400"/>
                </a:cubicBezTo>
                <a:close/>
                <a:moveTo>
                  <a:pt x="70" y="391"/>
                </a:moveTo>
                <a:cubicBezTo>
                  <a:pt x="70" y="391"/>
                  <a:pt x="70" y="391"/>
                  <a:pt x="70" y="391"/>
                </a:cubicBezTo>
                <a:cubicBezTo>
                  <a:pt x="70" y="391"/>
                  <a:pt x="70" y="391"/>
                  <a:pt x="70" y="390"/>
                </a:cubicBezTo>
                <a:lnTo>
                  <a:pt x="70" y="391"/>
                </a:lnTo>
                <a:close/>
                <a:moveTo>
                  <a:pt x="71" y="384"/>
                </a:moveTo>
                <a:cubicBezTo>
                  <a:pt x="71" y="384"/>
                  <a:pt x="71" y="384"/>
                  <a:pt x="71" y="384"/>
                </a:cubicBezTo>
                <a:cubicBezTo>
                  <a:pt x="71" y="384"/>
                  <a:pt x="70" y="384"/>
                  <a:pt x="71" y="384"/>
                </a:cubicBezTo>
                <a:close/>
                <a:moveTo>
                  <a:pt x="71" y="398"/>
                </a:moveTo>
                <a:cubicBezTo>
                  <a:pt x="71" y="397"/>
                  <a:pt x="71" y="397"/>
                  <a:pt x="71" y="397"/>
                </a:cubicBezTo>
                <a:lnTo>
                  <a:pt x="71" y="398"/>
                </a:lnTo>
                <a:close/>
                <a:moveTo>
                  <a:pt x="72" y="396"/>
                </a:moveTo>
                <a:cubicBezTo>
                  <a:pt x="69" y="397"/>
                  <a:pt x="74" y="390"/>
                  <a:pt x="72" y="391"/>
                </a:cubicBezTo>
                <a:cubicBezTo>
                  <a:pt x="72" y="391"/>
                  <a:pt x="72" y="391"/>
                  <a:pt x="72" y="388"/>
                </a:cubicBezTo>
                <a:cubicBezTo>
                  <a:pt x="72" y="388"/>
                  <a:pt x="72" y="387"/>
                  <a:pt x="73" y="387"/>
                </a:cubicBezTo>
                <a:cubicBezTo>
                  <a:pt x="73" y="391"/>
                  <a:pt x="72" y="394"/>
                  <a:pt x="72" y="396"/>
                </a:cubicBezTo>
                <a:close/>
              </a:path>
            </a:pathLst>
          </a:custGeom>
          <a:solidFill>
            <a:schemeClr val="accent1">
              <a:lumMod val="40000"/>
              <a:lumOff val="6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1" name="Freeform 1013"/>
          <p:cNvSpPr>
            <a:spLocks noEditPoints="1"/>
          </p:cNvSpPr>
          <p:nvPr>
            <p:custDataLst>
              <p:tags r:id="rId32"/>
            </p:custDataLst>
          </p:nvPr>
        </p:nvSpPr>
        <p:spPr bwMode="auto">
          <a:xfrm>
            <a:off x="1142683" y="5204460"/>
            <a:ext cx="533400" cy="27051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0" h="426">
                <a:moveTo>
                  <a:pt x="43" y="221"/>
                </a:moveTo>
                <a:cubicBezTo>
                  <a:pt x="43" y="221"/>
                  <a:pt x="43" y="221"/>
                  <a:pt x="42" y="219"/>
                </a:cubicBezTo>
                <a:cubicBezTo>
                  <a:pt x="43" y="219"/>
                  <a:pt x="43" y="219"/>
                  <a:pt x="42" y="219"/>
                </a:cubicBezTo>
                <a:cubicBezTo>
                  <a:pt x="42" y="219"/>
                  <a:pt x="42" y="219"/>
                  <a:pt x="42" y="218"/>
                </a:cubicBezTo>
                <a:cubicBezTo>
                  <a:pt x="42" y="218"/>
                  <a:pt x="42" y="218"/>
                  <a:pt x="42" y="218"/>
                </a:cubicBezTo>
                <a:cubicBezTo>
                  <a:pt x="42" y="217"/>
                  <a:pt x="42" y="217"/>
                  <a:pt x="42" y="217"/>
                </a:cubicBezTo>
                <a:cubicBezTo>
                  <a:pt x="41" y="217"/>
                  <a:pt x="41"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5"/>
                  <a:pt x="40" y="215"/>
                  <a:pt x="40" y="215"/>
                </a:cubicBezTo>
                <a:cubicBezTo>
                  <a:pt x="40" y="215"/>
                  <a:pt x="40" y="215"/>
                  <a:pt x="40" y="215"/>
                </a:cubicBezTo>
                <a:cubicBezTo>
                  <a:pt x="39" y="215"/>
                  <a:pt x="39" y="215"/>
                  <a:pt x="39" y="215"/>
                </a:cubicBezTo>
                <a:cubicBezTo>
                  <a:pt x="39" y="215"/>
                  <a:pt x="39" y="215"/>
                  <a:pt x="39" y="215"/>
                </a:cubicBezTo>
                <a:cubicBezTo>
                  <a:pt x="39" y="215"/>
                  <a:pt x="39" y="215"/>
                  <a:pt x="39" y="215"/>
                </a:cubicBezTo>
                <a:cubicBezTo>
                  <a:pt x="39" y="215"/>
                  <a:pt x="39" y="215"/>
                  <a:pt x="39" y="215"/>
                </a:cubicBezTo>
                <a:cubicBezTo>
                  <a:pt x="39" y="215"/>
                  <a:pt x="39" y="214"/>
                  <a:pt x="39" y="214"/>
                </a:cubicBezTo>
                <a:cubicBezTo>
                  <a:pt x="38" y="215"/>
                  <a:pt x="39" y="214"/>
                  <a:pt x="39" y="214"/>
                </a:cubicBezTo>
                <a:cubicBezTo>
                  <a:pt x="39" y="214"/>
                  <a:pt x="38" y="214"/>
                  <a:pt x="38" y="214"/>
                </a:cubicBezTo>
                <a:cubicBezTo>
                  <a:pt x="38" y="214"/>
                  <a:pt x="38" y="214"/>
                  <a:pt x="38" y="214"/>
                </a:cubicBezTo>
                <a:cubicBezTo>
                  <a:pt x="38" y="214"/>
                  <a:pt x="38" y="214"/>
                  <a:pt x="38" y="214"/>
                </a:cubicBezTo>
                <a:cubicBezTo>
                  <a:pt x="37" y="213"/>
                  <a:pt x="37" y="213"/>
                  <a:pt x="36" y="213"/>
                </a:cubicBezTo>
                <a:cubicBezTo>
                  <a:pt x="36" y="212"/>
                  <a:pt x="36" y="212"/>
                  <a:pt x="36" y="212"/>
                </a:cubicBezTo>
                <a:cubicBezTo>
                  <a:pt x="35" y="212"/>
                  <a:pt x="33" y="211"/>
                  <a:pt x="33" y="211"/>
                </a:cubicBezTo>
                <a:cubicBezTo>
                  <a:pt x="33" y="211"/>
                  <a:pt x="33" y="211"/>
                  <a:pt x="33" y="211"/>
                </a:cubicBezTo>
                <a:cubicBezTo>
                  <a:pt x="32" y="212"/>
                  <a:pt x="33" y="211"/>
                  <a:pt x="31" y="211"/>
                </a:cubicBezTo>
                <a:cubicBezTo>
                  <a:pt x="31" y="211"/>
                  <a:pt x="30" y="211"/>
                  <a:pt x="30" y="211"/>
                </a:cubicBezTo>
                <a:cubicBezTo>
                  <a:pt x="30" y="211"/>
                  <a:pt x="30" y="211"/>
                  <a:pt x="30" y="211"/>
                </a:cubicBezTo>
                <a:cubicBezTo>
                  <a:pt x="30" y="211"/>
                  <a:pt x="30" y="211"/>
                  <a:pt x="30" y="211"/>
                </a:cubicBezTo>
                <a:cubicBezTo>
                  <a:pt x="29" y="212"/>
                  <a:pt x="29" y="211"/>
                  <a:pt x="28" y="212"/>
                </a:cubicBezTo>
                <a:cubicBezTo>
                  <a:pt x="28" y="212"/>
                  <a:pt x="28" y="212"/>
                  <a:pt x="28" y="212"/>
                </a:cubicBezTo>
                <a:cubicBezTo>
                  <a:pt x="27" y="212"/>
                  <a:pt x="28" y="212"/>
                  <a:pt x="27" y="212"/>
                </a:cubicBezTo>
                <a:cubicBezTo>
                  <a:pt x="27" y="212"/>
                  <a:pt x="27" y="212"/>
                  <a:pt x="27" y="212"/>
                </a:cubicBezTo>
                <a:cubicBezTo>
                  <a:pt x="27" y="212"/>
                  <a:pt x="27" y="212"/>
                  <a:pt x="27" y="212"/>
                </a:cubicBezTo>
                <a:cubicBezTo>
                  <a:pt x="27" y="212"/>
                  <a:pt x="27" y="212"/>
                  <a:pt x="26" y="212"/>
                </a:cubicBezTo>
                <a:cubicBezTo>
                  <a:pt x="26" y="212"/>
                  <a:pt x="25" y="212"/>
                  <a:pt x="25" y="212"/>
                </a:cubicBezTo>
                <a:cubicBezTo>
                  <a:pt x="26" y="212"/>
                  <a:pt x="24" y="213"/>
                  <a:pt x="24" y="213"/>
                </a:cubicBezTo>
                <a:cubicBezTo>
                  <a:pt x="24" y="212"/>
                  <a:pt x="24" y="213"/>
                  <a:pt x="19" y="217"/>
                </a:cubicBezTo>
                <a:cubicBezTo>
                  <a:pt x="19" y="218"/>
                  <a:pt x="19" y="218"/>
                  <a:pt x="21" y="216"/>
                </a:cubicBezTo>
                <a:cubicBezTo>
                  <a:pt x="20" y="216"/>
                  <a:pt x="20" y="216"/>
                  <a:pt x="20" y="216"/>
                </a:cubicBezTo>
                <a:cubicBezTo>
                  <a:pt x="21" y="217"/>
                  <a:pt x="21" y="217"/>
                  <a:pt x="21" y="217"/>
                </a:cubicBezTo>
                <a:cubicBezTo>
                  <a:pt x="21" y="217"/>
                  <a:pt x="21" y="217"/>
                  <a:pt x="21" y="216"/>
                </a:cubicBezTo>
                <a:cubicBezTo>
                  <a:pt x="20" y="217"/>
                  <a:pt x="19" y="217"/>
                  <a:pt x="19" y="219"/>
                </a:cubicBezTo>
                <a:cubicBezTo>
                  <a:pt x="19" y="219"/>
                  <a:pt x="19" y="219"/>
                  <a:pt x="19" y="219"/>
                </a:cubicBezTo>
                <a:cubicBezTo>
                  <a:pt x="19" y="219"/>
                  <a:pt x="19" y="219"/>
                  <a:pt x="18" y="220"/>
                </a:cubicBezTo>
                <a:cubicBezTo>
                  <a:pt x="18" y="220"/>
                  <a:pt x="18" y="220"/>
                  <a:pt x="19" y="220"/>
                </a:cubicBezTo>
                <a:cubicBezTo>
                  <a:pt x="21" y="218"/>
                  <a:pt x="19" y="219"/>
                  <a:pt x="19" y="220"/>
                </a:cubicBezTo>
                <a:cubicBezTo>
                  <a:pt x="19" y="221"/>
                  <a:pt x="17" y="222"/>
                  <a:pt x="18" y="222"/>
                </a:cubicBezTo>
                <a:cubicBezTo>
                  <a:pt x="18" y="222"/>
                  <a:pt x="18" y="223"/>
                  <a:pt x="18" y="223"/>
                </a:cubicBezTo>
                <a:cubicBezTo>
                  <a:pt x="17" y="223"/>
                  <a:pt x="18" y="223"/>
                  <a:pt x="18" y="223"/>
                </a:cubicBezTo>
                <a:cubicBezTo>
                  <a:pt x="18" y="223"/>
                  <a:pt x="18" y="223"/>
                  <a:pt x="18" y="224"/>
                </a:cubicBezTo>
                <a:cubicBezTo>
                  <a:pt x="18" y="224"/>
                  <a:pt x="18" y="224"/>
                  <a:pt x="18" y="224"/>
                </a:cubicBezTo>
                <a:cubicBezTo>
                  <a:pt x="18" y="224"/>
                  <a:pt x="18" y="224"/>
                  <a:pt x="18" y="224"/>
                </a:cubicBezTo>
                <a:cubicBezTo>
                  <a:pt x="19" y="224"/>
                  <a:pt x="19" y="224"/>
                  <a:pt x="19" y="224"/>
                </a:cubicBezTo>
                <a:cubicBezTo>
                  <a:pt x="18" y="225"/>
                  <a:pt x="17" y="226"/>
                  <a:pt x="18" y="226"/>
                </a:cubicBezTo>
                <a:cubicBezTo>
                  <a:pt x="18" y="226"/>
                  <a:pt x="18" y="225"/>
                  <a:pt x="19" y="224"/>
                </a:cubicBezTo>
                <a:cubicBezTo>
                  <a:pt x="19" y="224"/>
                  <a:pt x="19" y="224"/>
                  <a:pt x="19" y="224"/>
                </a:cubicBezTo>
                <a:cubicBezTo>
                  <a:pt x="18" y="225"/>
                  <a:pt x="18" y="225"/>
                  <a:pt x="18" y="225"/>
                </a:cubicBezTo>
                <a:cubicBezTo>
                  <a:pt x="18" y="226"/>
                  <a:pt x="18" y="226"/>
                  <a:pt x="18" y="226"/>
                </a:cubicBezTo>
                <a:cubicBezTo>
                  <a:pt x="18" y="227"/>
                  <a:pt x="17" y="228"/>
                  <a:pt x="18" y="228"/>
                </a:cubicBezTo>
                <a:cubicBezTo>
                  <a:pt x="18" y="228"/>
                  <a:pt x="20" y="225"/>
                  <a:pt x="19" y="227"/>
                </a:cubicBezTo>
                <a:cubicBezTo>
                  <a:pt x="19" y="227"/>
                  <a:pt x="19" y="226"/>
                  <a:pt x="18" y="228"/>
                </a:cubicBezTo>
                <a:cubicBezTo>
                  <a:pt x="18" y="229"/>
                  <a:pt x="18" y="229"/>
                  <a:pt x="18" y="229"/>
                </a:cubicBezTo>
                <a:cubicBezTo>
                  <a:pt x="18" y="228"/>
                  <a:pt x="19" y="228"/>
                  <a:pt x="19" y="227"/>
                </a:cubicBezTo>
                <a:cubicBezTo>
                  <a:pt x="19" y="228"/>
                  <a:pt x="19" y="228"/>
                  <a:pt x="19" y="228"/>
                </a:cubicBezTo>
                <a:cubicBezTo>
                  <a:pt x="19" y="228"/>
                  <a:pt x="19" y="228"/>
                  <a:pt x="19" y="228"/>
                </a:cubicBezTo>
                <a:cubicBezTo>
                  <a:pt x="18" y="229"/>
                  <a:pt x="18" y="229"/>
                  <a:pt x="18" y="230"/>
                </a:cubicBezTo>
                <a:cubicBezTo>
                  <a:pt x="19" y="230"/>
                  <a:pt x="19" y="230"/>
                  <a:pt x="19" y="230"/>
                </a:cubicBezTo>
                <a:cubicBezTo>
                  <a:pt x="20" y="228"/>
                  <a:pt x="19" y="228"/>
                  <a:pt x="19" y="230"/>
                </a:cubicBezTo>
                <a:cubicBezTo>
                  <a:pt x="19" y="230"/>
                  <a:pt x="19" y="231"/>
                  <a:pt x="19" y="231"/>
                </a:cubicBezTo>
                <a:cubicBezTo>
                  <a:pt x="19" y="231"/>
                  <a:pt x="19" y="231"/>
                  <a:pt x="19" y="231"/>
                </a:cubicBezTo>
                <a:cubicBezTo>
                  <a:pt x="21" y="230"/>
                  <a:pt x="20" y="229"/>
                  <a:pt x="19" y="232"/>
                </a:cubicBezTo>
                <a:cubicBezTo>
                  <a:pt x="19" y="233"/>
                  <a:pt x="22" y="230"/>
                  <a:pt x="22" y="230"/>
                </a:cubicBezTo>
                <a:cubicBezTo>
                  <a:pt x="19" y="234"/>
                  <a:pt x="20" y="234"/>
                  <a:pt x="22" y="232"/>
                </a:cubicBezTo>
                <a:cubicBezTo>
                  <a:pt x="22" y="233"/>
                  <a:pt x="21" y="234"/>
                  <a:pt x="22" y="234"/>
                </a:cubicBezTo>
                <a:cubicBezTo>
                  <a:pt x="23" y="233"/>
                  <a:pt x="25" y="231"/>
                  <a:pt x="23" y="233"/>
                </a:cubicBezTo>
                <a:cubicBezTo>
                  <a:pt x="23" y="233"/>
                  <a:pt x="23" y="233"/>
                  <a:pt x="23" y="233"/>
                </a:cubicBezTo>
                <a:cubicBezTo>
                  <a:pt x="23" y="234"/>
                  <a:pt x="23" y="234"/>
                  <a:pt x="23" y="234"/>
                </a:cubicBezTo>
                <a:cubicBezTo>
                  <a:pt x="23" y="234"/>
                  <a:pt x="23" y="235"/>
                  <a:pt x="23" y="234"/>
                </a:cubicBezTo>
                <a:cubicBezTo>
                  <a:pt x="24" y="234"/>
                  <a:pt x="24" y="233"/>
                  <a:pt x="24" y="234"/>
                </a:cubicBezTo>
                <a:cubicBezTo>
                  <a:pt x="23" y="237"/>
                  <a:pt x="25" y="235"/>
                  <a:pt x="25" y="235"/>
                </a:cubicBezTo>
                <a:cubicBezTo>
                  <a:pt x="25" y="235"/>
                  <a:pt x="25" y="235"/>
                  <a:pt x="25" y="235"/>
                </a:cubicBezTo>
                <a:cubicBezTo>
                  <a:pt x="25" y="235"/>
                  <a:pt x="25" y="235"/>
                  <a:pt x="25" y="235"/>
                </a:cubicBezTo>
                <a:cubicBezTo>
                  <a:pt x="24" y="237"/>
                  <a:pt x="26" y="236"/>
                  <a:pt x="27" y="235"/>
                </a:cubicBezTo>
                <a:cubicBezTo>
                  <a:pt x="27" y="235"/>
                  <a:pt x="27" y="236"/>
                  <a:pt x="27" y="236"/>
                </a:cubicBezTo>
                <a:cubicBezTo>
                  <a:pt x="27" y="237"/>
                  <a:pt x="30" y="233"/>
                  <a:pt x="27" y="237"/>
                </a:cubicBezTo>
                <a:cubicBezTo>
                  <a:pt x="27" y="237"/>
                  <a:pt x="27" y="237"/>
                  <a:pt x="27" y="237"/>
                </a:cubicBezTo>
                <a:cubicBezTo>
                  <a:pt x="28" y="237"/>
                  <a:pt x="27" y="237"/>
                  <a:pt x="28" y="236"/>
                </a:cubicBezTo>
                <a:cubicBezTo>
                  <a:pt x="29" y="237"/>
                  <a:pt x="29" y="236"/>
                  <a:pt x="30" y="235"/>
                </a:cubicBezTo>
                <a:cubicBezTo>
                  <a:pt x="30" y="236"/>
                  <a:pt x="31" y="235"/>
                  <a:pt x="32" y="233"/>
                </a:cubicBezTo>
                <a:cubicBezTo>
                  <a:pt x="33" y="233"/>
                  <a:pt x="31" y="234"/>
                  <a:pt x="32" y="235"/>
                </a:cubicBezTo>
                <a:cubicBezTo>
                  <a:pt x="31" y="235"/>
                  <a:pt x="30" y="236"/>
                  <a:pt x="29" y="237"/>
                </a:cubicBezTo>
                <a:cubicBezTo>
                  <a:pt x="29" y="237"/>
                  <a:pt x="29" y="237"/>
                  <a:pt x="30" y="236"/>
                </a:cubicBezTo>
                <a:cubicBezTo>
                  <a:pt x="30" y="237"/>
                  <a:pt x="31" y="237"/>
                  <a:pt x="31" y="236"/>
                </a:cubicBezTo>
                <a:cubicBezTo>
                  <a:pt x="31" y="236"/>
                  <a:pt x="30" y="237"/>
                  <a:pt x="33" y="235"/>
                </a:cubicBezTo>
                <a:cubicBezTo>
                  <a:pt x="32" y="235"/>
                  <a:pt x="33" y="235"/>
                  <a:pt x="32" y="236"/>
                </a:cubicBezTo>
                <a:cubicBezTo>
                  <a:pt x="32" y="236"/>
                  <a:pt x="31" y="237"/>
                  <a:pt x="33" y="236"/>
                </a:cubicBezTo>
                <a:cubicBezTo>
                  <a:pt x="33" y="236"/>
                  <a:pt x="33" y="236"/>
                  <a:pt x="33" y="236"/>
                </a:cubicBezTo>
                <a:cubicBezTo>
                  <a:pt x="36" y="235"/>
                  <a:pt x="40" y="232"/>
                  <a:pt x="34" y="236"/>
                </a:cubicBezTo>
                <a:cubicBezTo>
                  <a:pt x="34" y="236"/>
                  <a:pt x="34" y="236"/>
                  <a:pt x="34" y="236"/>
                </a:cubicBezTo>
                <a:cubicBezTo>
                  <a:pt x="37" y="234"/>
                  <a:pt x="38" y="235"/>
                  <a:pt x="42" y="230"/>
                </a:cubicBezTo>
                <a:cubicBezTo>
                  <a:pt x="42" y="230"/>
                  <a:pt x="42" y="230"/>
                  <a:pt x="41" y="230"/>
                </a:cubicBezTo>
                <a:cubicBezTo>
                  <a:pt x="41" y="230"/>
                  <a:pt x="39" y="233"/>
                  <a:pt x="38" y="234"/>
                </a:cubicBezTo>
                <a:cubicBezTo>
                  <a:pt x="34" y="236"/>
                  <a:pt x="38" y="233"/>
                  <a:pt x="39" y="232"/>
                </a:cubicBezTo>
                <a:cubicBezTo>
                  <a:pt x="40" y="232"/>
                  <a:pt x="40" y="231"/>
                  <a:pt x="41" y="230"/>
                </a:cubicBezTo>
                <a:cubicBezTo>
                  <a:pt x="41" y="230"/>
                  <a:pt x="41" y="231"/>
                  <a:pt x="41" y="229"/>
                </a:cubicBezTo>
                <a:cubicBezTo>
                  <a:pt x="42" y="229"/>
                  <a:pt x="42" y="229"/>
                  <a:pt x="42" y="229"/>
                </a:cubicBezTo>
                <a:cubicBezTo>
                  <a:pt x="43" y="227"/>
                  <a:pt x="43" y="224"/>
                  <a:pt x="43" y="221"/>
                </a:cubicBezTo>
                <a:cubicBezTo>
                  <a:pt x="43" y="221"/>
                  <a:pt x="43" y="221"/>
                  <a:pt x="43" y="221"/>
                </a:cubicBezTo>
                <a:close/>
                <a:moveTo>
                  <a:pt x="22" y="232"/>
                </a:moveTo>
                <a:cubicBezTo>
                  <a:pt x="22" y="232"/>
                  <a:pt x="21" y="232"/>
                  <a:pt x="22" y="232"/>
                </a:cubicBezTo>
                <a:cubicBezTo>
                  <a:pt x="21" y="233"/>
                  <a:pt x="21" y="233"/>
                  <a:pt x="22" y="232"/>
                </a:cubicBezTo>
                <a:close/>
                <a:moveTo>
                  <a:pt x="39" y="233"/>
                </a:moveTo>
                <a:cubicBezTo>
                  <a:pt x="40" y="232"/>
                  <a:pt x="40" y="232"/>
                  <a:pt x="39" y="233"/>
                </a:cubicBezTo>
                <a:close/>
                <a:moveTo>
                  <a:pt x="42" y="221"/>
                </a:moveTo>
                <a:cubicBezTo>
                  <a:pt x="42" y="221"/>
                  <a:pt x="42" y="221"/>
                  <a:pt x="42" y="221"/>
                </a:cubicBezTo>
                <a:cubicBezTo>
                  <a:pt x="42" y="221"/>
                  <a:pt x="42" y="221"/>
                  <a:pt x="42" y="221"/>
                </a:cubicBezTo>
                <a:close/>
                <a:moveTo>
                  <a:pt x="42" y="220"/>
                </a:moveTo>
                <a:cubicBezTo>
                  <a:pt x="42" y="220"/>
                  <a:pt x="42" y="220"/>
                  <a:pt x="42" y="220"/>
                </a:cubicBezTo>
                <a:cubicBezTo>
                  <a:pt x="42" y="220"/>
                  <a:pt x="42" y="220"/>
                  <a:pt x="42" y="220"/>
                </a:cubicBezTo>
                <a:close/>
                <a:moveTo>
                  <a:pt x="42" y="223"/>
                </a:moveTo>
                <a:cubicBezTo>
                  <a:pt x="43" y="223"/>
                  <a:pt x="43" y="223"/>
                  <a:pt x="43" y="223"/>
                </a:cubicBezTo>
                <a:cubicBezTo>
                  <a:pt x="43" y="223"/>
                  <a:pt x="43" y="223"/>
                  <a:pt x="43" y="223"/>
                </a:cubicBezTo>
                <a:cubicBezTo>
                  <a:pt x="43" y="221"/>
                  <a:pt x="42" y="222"/>
                  <a:pt x="43" y="222"/>
                </a:cubicBezTo>
                <a:cubicBezTo>
                  <a:pt x="43" y="222"/>
                  <a:pt x="43" y="223"/>
                  <a:pt x="43" y="223"/>
                </a:cubicBezTo>
                <a:cubicBezTo>
                  <a:pt x="43" y="223"/>
                  <a:pt x="42" y="223"/>
                  <a:pt x="42" y="223"/>
                </a:cubicBezTo>
                <a:cubicBezTo>
                  <a:pt x="42" y="222"/>
                  <a:pt x="42" y="222"/>
                  <a:pt x="42" y="223"/>
                </a:cubicBezTo>
                <a:close/>
                <a:moveTo>
                  <a:pt x="42" y="221"/>
                </a:moveTo>
                <a:cubicBezTo>
                  <a:pt x="42" y="222"/>
                  <a:pt x="42" y="222"/>
                  <a:pt x="42" y="221"/>
                </a:cubicBezTo>
                <a:close/>
                <a:moveTo>
                  <a:pt x="42" y="221"/>
                </a:moveTo>
                <a:cubicBezTo>
                  <a:pt x="42" y="220"/>
                  <a:pt x="42" y="220"/>
                  <a:pt x="42" y="220"/>
                </a:cubicBezTo>
                <a:lnTo>
                  <a:pt x="42" y="221"/>
                </a:lnTo>
                <a:close/>
                <a:moveTo>
                  <a:pt x="42" y="222"/>
                </a:moveTo>
                <a:cubicBezTo>
                  <a:pt x="42" y="222"/>
                  <a:pt x="42" y="221"/>
                  <a:pt x="42" y="222"/>
                </a:cubicBezTo>
                <a:cubicBezTo>
                  <a:pt x="42" y="222"/>
                  <a:pt x="42" y="222"/>
                  <a:pt x="42" y="222"/>
                </a:cubicBezTo>
                <a:close/>
                <a:moveTo>
                  <a:pt x="42" y="224"/>
                </a:moveTo>
                <a:cubicBezTo>
                  <a:pt x="42" y="224"/>
                  <a:pt x="42" y="224"/>
                  <a:pt x="42" y="224"/>
                </a:cubicBezTo>
                <a:cubicBezTo>
                  <a:pt x="42" y="223"/>
                  <a:pt x="42" y="223"/>
                  <a:pt x="42" y="223"/>
                </a:cubicBezTo>
                <a:cubicBezTo>
                  <a:pt x="42" y="223"/>
                  <a:pt x="42" y="223"/>
                  <a:pt x="42" y="224"/>
                </a:cubicBezTo>
                <a:close/>
                <a:moveTo>
                  <a:pt x="42" y="219"/>
                </a:moveTo>
                <a:cubicBezTo>
                  <a:pt x="42" y="219"/>
                  <a:pt x="42" y="219"/>
                  <a:pt x="42" y="219"/>
                </a:cubicBezTo>
                <a:cubicBezTo>
                  <a:pt x="42" y="219"/>
                  <a:pt x="42" y="219"/>
                  <a:pt x="42" y="219"/>
                </a:cubicBezTo>
                <a:close/>
                <a:moveTo>
                  <a:pt x="42" y="218"/>
                </a:moveTo>
                <a:cubicBezTo>
                  <a:pt x="42" y="219"/>
                  <a:pt x="42" y="219"/>
                  <a:pt x="42" y="219"/>
                </a:cubicBezTo>
                <a:cubicBezTo>
                  <a:pt x="42" y="219"/>
                  <a:pt x="42" y="219"/>
                  <a:pt x="42" y="219"/>
                </a:cubicBezTo>
                <a:cubicBezTo>
                  <a:pt x="42" y="219"/>
                  <a:pt x="42" y="219"/>
                  <a:pt x="42" y="218"/>
                </a:cubicBezTo>
                <a:lnTo>
                  <a:pt x="42" y="218"/>
                </a:lnTo>
                <a:close/>
                <a:moveTo>
                  <a:pt x="42" y="225"/>
                </a:moveTo>
                <a:cubicBezTo>
                  <a:pt x="42" y="225"/>
                  <a:pt x="42" y="225"/>
                  <a:pt x="42" y="225"/>
                </a:cubicBezTo>
                <a:cubicBezTo>
                  <a:pt x="42" y="226"/>
                  <a:pt x="42" y="226"/>
                  <a:pt x="42" y="226"/>
                </a:cubicBezTo>
                <a:cubicBezTo>
                  <a:pt x="42" y="226"/>
                  <a:pt x="42" y="226"/>
                  <a:pt x="42" y="225"/>
                </a:cubicBezTo>
                <a:close/>
                <a:moveTo>
                  <a:pt x="41" y="220"/>
                </a:moveTo>
                <a:cubicBezTo>
                  <a:pt x="41" y="220"/>
                  <a:pt x="41" y="220"/>
                  <a:pt x="41" y="220"/>
                </a:cubicBezTo>
                <a:cubicBezTo>
                  <a:pt x="42" y="220"/>
                  <a:pt x="42" y="220"/>
                  <a:pt x="42" y="220"/>
                </a:cubicBezTo>
                <a:cubicBezTo>
                  <a:pt x="41" y="221"/>
                  <a:pt x="41" y="221"/>
                  <a:pt x="41" y="220"/>
                </a:cubicBezTo>
                <a:close/>
                <a:moveTo>
                  <a:pt x="41" y="224"/>
                </a:moveTo>
                <a:cubicBezTo>
                  <a:pt x="41" y="224"/>
                  <a:pt x="41" y="224"/>
                  <a:pt x="41" y="224"/>
                </a:cubicBezTo>
                <a:cubicBezTo>
                  <a:pt x="41" y="224"/>
                  <a:pt x="41" y="224"/>
                  <a:pt x="41" y="224"/>
                </a:cubicBezTo>
                <a:close/>
                <a:moveTo>
                  <a:pt x="41" y="220"/>
                </a:moveTo>
                <a:cubicBezTo>
                  <a:pt x="41" y="220"/>
                  <a:pt x="41" y="220"/>
                  <a:pt x="41" y="220"/>
                </a:cubicBezTo>
                <a:cubicBezTo>
                  <a:pt x="41" y="220"/>
                  <a:pt x="41" y="220"/>
                  <a:pt x="41" y="220"/>
                </a:cubicBezTo>
                <a:cubicBezTo>
                  <a:pt x="41" y="220"/>
                  <a:pt x="41" y="220"/>
                  <a:pt x="41" y="220"/>
                </a:cubicBezTo>
                <a:close/>
                <a:moveTo>
                  <a:pt x="41" y="219"/>
                </a:moveTo>
                <a:cubicBezTo>
                  <a:pt x="41" y="219"/>
                  <a:pt x="41" y="219"/>
                  <a:pt x="41" y="219"/>
                </a:cubicBezTo>
                <a:cubicBezTo>
                  <a:pt x="41" y="218"/>
                  <a:pt x="41" y="218"/>
                  <a:pt x="41" y="218"/>
                </a:cubicBezTo>
                <a:cubicBezTo>
                  <a:pt x="41" y="219"/>
                  <a:pt x="41" y="219"/>
                  <a:pt x="41" y="219"/>
                </a:cubicBezTo>
                <a:lnTo>
                  <a:pt x="41" y="219"/>
                </a:lnTo>
                <a:close/>
                <a:moveTo>
                  <a:pt x="41" y="221"/>
                </a:moveTo>
                <a:cubicBezTo>
                  <a:pt x="41" y="221"/>
                  <a:pt x="41" y="221"/>
                  <a:pt x="41" y="221"/>
                </a:cubicBezTo>
                <a:cubicBezTo>
                  <a:pt x="41" y="221"/>
                  <a:pt x="41" y="222"/>
                  <a:pt x="41" y="221"/>
                </a:cubicBezTo>
                <a:close/>
                <a:moveTo>
                  <a:pt x="41" y="228"/>
                </a:moveTo>
                <a:cubicBezTo>
                  <a:pt x="41" y="228"/>
                  <a:pt x="41" y="228"/>
                  <a:pt x="41" y="228"/>
                </a:cubicBezTo>
                <a:cubicBezTo>
                  <a:pt x="41" y="228"/>
                  <a:pt x="41" y="228"/>
                  <a:pt x="41" y="228"/>
                </a:cubicBezTo>
                <a:cubicBezTo>
                  <a:pt x="41" y="228"/>
                  <a:pt x="41" y="228"/>
                  <a:pt x="41" y="228"/>
                </a:cubicBezTo>
                <a:close/>
                <a:moveTo>
                  <a:pt x="41" y="223"/>
                </a:moveTo>
                <a:cubicBezTo>
                  <a:pt x="41" y="224"/>
                  <a:pt x="41" y="224"/>
                  <a:pt x="41" y="224"/>
                </a:cubicBezTo>
                <a:cubicBezTo>
                  <a:pt x="41" y="223"/>
                  <a:pt x="41" y="224"/>
                  <a:pt x="41" y="223"/>
                </a:cubicBezTo>
                <a:close/>
                <a:moveTo>
                  <a:pt x="41" y="222"/>
                </a:moveTo>
                <a:cubicBezTo>
                  <a:pt x="41" y="222"/>
                  <a:pt x="41" y="222"/>
                  <a:pt x="41" y="222"/>
                </a:cubicBezTo>
                <a:cubicBezTo>
                  <a:pt x="41" y="222"/>
                  <a:pt x="41" y="222"/>
                  <a:pt x="41" y="222"/>
                </a:cubicBezTo>
                <a:cubicBezTo>
                  <a:pt x="41" y="222"/>
                  <a:pt x="41" y="222"/>
                  <a:pt x="41" y="222"/>
                </a:cubicBezTo>
                <a:cubicBezTo>
                  <a:pt x="41" y="223"/>
                  <a:pt x="41" y="223"/>
                  <a:pt x="41" y="222"/>
                </a:cubicBezTo>
                <a:close/>
                <a:moveTo>
                  <a:pt x="41" y="220"/>
                </a:moveTo>
                <a:cubicBezTo>
                  <a:pt x="41" y="219"/>
                  <a:pt x="41" y="219"/>
                  <a:pt x="41" y="220"/>
                </a:cubicBezTo>
                <a:cubicBezTo>
                  <a:pt x="41" y="220"/>
                  <a:pt x="41" y="220"/>
                  <a:pt x="41" y="220"/>
                </a:cubicBezTo>
                <a:close/>
                <a:moveTo>
                  <a:pt x="42" y="227"/>
                </a:moveTo>
                <a:cubicBezTo>
                  <a:pt x="42" y="227"/>
                  <a:pt x="42" y="226"/>
                  <a:pt x="42" y="227"/>
                </a:cubicBezTo>
                <a:cubicBezTo>
                  <a:pt x="41" y="227"/>
                  <a:pt x="41" y="227"/>
                  <a:pt x="41" y="227"/>
                </a:cubicBezTo>
                <a:cubicBezTo>
                  <a:pt x="41" y="227"/>
                  <a:pt x="41" y="227"/>
                  <a:pt x="42" y="227"/>
                </a:cubicBezTo>
                <a:close/>
                <a:moveTo>
                  <a:pt x="41" y="218"/>
                </a:moveTo>
                <a:cubicBezTo>
                  <a:pt x="41" y="218"/>
                  <a:pt x="41" y="218"/>
                  <a:pt x="42" y="218"/>
                </a:cubicBezTo>
                <a:cubicBezTo>
                  <a:pt x="41" y="218"/>
                  <a:pt x="41" y="218"/>
                  <a:pt x="41" y="218"/>
                </a:cubicBezTo>
                <a:cubicBezTo>
                  <a:pt x="41" y="218"/>
                  <a:pt x="41" y="218"/>
                  <a:pt x="41" y="218"/>
                </a:cubicBezTo>
                <a:lnTo>
                  <a:pt x="41" y="218"/>
                </a:lnTo>
                <a:close/>
                <a:moveTo>
                  <a:pt x="41" y="217"/>
                </a:moveTo>
                <a:cubicBezTo>
                  <a:pt x="41" y="217"/>
                  <a:pt x="41" y="217"/>
                  <a:pt x="41" y="217"/>
                </a:cubicBezTo>
                <a:cubicBezTo>
                  <a:pt x="41" y="217"/>
                  <a:pt x="41" y="217"/>
                  <a:pt x="41" y="217"/>
                </a:cubicBezTo>
                <a:cubicBezTo>
                  <a:pt x="41" y="217"/>
                  <a:pt x="41" y="217"/>
                  <a:pt x="41" y="217"/>
                </a:cubicBezTo>
                <a:close/>
                <a:moveTo>
                  <a:pt x="41" y="217"/>
                </a:moveTo>
                <a:cubicBezTo>
                  <a:pt x="41" y="217"/>
                  <a:pt x="41" y="217"/>
                  <a:pt x="41" y="217"/>
                </a:cubicBezTo>
                <a:cubicBezTo>
                  <a:pt x="41" y="217"/>
                  <a:pt x="41" y="217"/>
                  <a:pt x="41" y="217"/>
                </a:cubicBezTo>
                <a:close/>
                <a:moveTo>
                  <a:pt x="41" y="218"/>
                </a:moveTo>
                <a:cubicBezTo>
                  <a:pt x="41" y="218"/>
                  <a:pt x="41" y="218"/>
                  <a:pt x="40" y="218"/>
                </a:cubicBezTo>
                <a:cubicBezTo>
                  <a:pt x="40" y="218"/>
                  <a:pt x="40" y="218"/>
                  <a:pt x="40" y="218"/>
                </a:cubicBezTo>
                <a:cubicBezTo>
                  <a:pt x="41" y="218"/>
                  <a:pt x="41" y="218"/>
                  <a:pt x="41" y="218"/>
                </a:cubicBezTo>
                <a:close/>
                <a:moveTo>
                  <a:pt x="40" y="229"/>
                </a:moveTo>
                <a:cubicBezTo>
                  <a:pt x="40" y="229"/>
                  <a:pt x="40" y="229"/>
                  <a:pt x="40" y="229"/>
                </a:cubicBezTo>
                <a:cubicBezTo>
                  <a:pt x="40" y="229"/>
                  <a:pt x="40" y="229"/>
                  <a:pt x="40" y="229"/>
                </a:cubicBezTo>
                <a:close/>
                <a:moveTo>
                  <a:pt x="40" y="228"/>
                </a:moveTo>
                <a:cubicBezTo>
                  <a:pt x="40" y="228"/>
                  <a:pt x="40" y="228"/>
                  <a:pt x="40" y="228"/>
                </a:cubicBezTo>
                <a:cubicBezTo>
                  <a:pt x="40" y="229"/>
                  <a:pt x="40" y="229"/>
                  <a:pt x="40" y="228"/>
                </a:cubicBezTo>
                <a:close/>
                <a:moveTo>
                  <a:pt x="40" y="227"/>
                </a:moveTo>
                <a:cubicBezTo>
                  <a:pt x="40" y="227"/>
                  <a:pt x="40" y="226"/>
                  <a:pt x="40" y="226"/>
                </a:cubicBezTo>
                <a:cubicBezTo>
                  <a:pt x="40" y="227"/>
                  <a:pt x="40" y="227"/>
                  <a:pt x="40" y="227"/>
                </a:cubicBezTo>
                <a:close/>
                <a:moveTo>
                  <a:pt x="39" y="225"/>
                </a:moveTo>
                <a:cubicBezTo>
                  <a:pt x="41" y="223"/>
                  <a:pt x="40" y="224"/>
                  <a:pt x="40" y="224"/>
                </a:cubicBezTo>
                <a:cubicBezTo>
                  <a:pt x="40" y="224"/>
                  <a:pt x="40" y="225"/>
                  <a:pt x="39" y="225"/>
                </a:cubicBezTo>
                <a:close/>
                <a:moveTo>
                  <a:pt x="40" y="227"/>
                </a:moveTo>
                <a:cubicBezTo>
                  <a:pt x="40" y="227"/>
                  <a:pt x="40" y="227"/>
                  <a:pt x="40" y="227"/>
                </a:cubicBezTo>
                <a:cubicBezTo>
                  <a:pt x="40" y="227"/>
                  <a:pt x="40" y="227"/>
                  <a:pt x="40" y="227"/>
                </a:cubicBezTo>
                <a:close/>
                <a:moveTo>
                  <a:pt x="40" y="228"/>
                </a:moveTo>
                <a:cubicBezTo>
                  <a:pt x="39" y="228"/>
                  <a:pt x="39" y="228"/>
                  <a:pt x="40" y="228"/>
                </a:cubicBezTo>
                <a:lnTo>
                  <a:pt x="40" y="228"/>
                </a:lnTo>
                <a:close/>
                <a:moveTo>
                  <a:pt x="27" y="233"/>
                </a:moveTo>
                <a:cubicBezTo>
                  <a:pt x="30" y="231"/>
                  <a:pt x="30" y="231"/>
                  <a:pt x="30" y="232"/>
                </a:cubicBezTo>
                <a:cubicBezTo>
                  <a:pt x="29" y="232"/>
                  <a:pt x="28" y="233"/>
                  <a:pt x="27" y="233"/>
                </a:cubicBezTo>
                <a:close/>
                <a:moveTo>
                  <a:pt x="29" y="233"/>
                </a:moveTo>
                <a:cubicBezTo>
                  <a:pt x="28" y="233"/>
                  <a:pt x="28" y="233"/>
                  <a:pt x="29" y="233"/>
                </a:cubicBezTo>
                <a:cubicBezTo>
                  <a:pt x="29" y="232"/>
                  <a:pt x="29" y="232"/>
                  <a:pt x="29" y="233"/>
                </a:cubicBezTo>
                <a:close/>
                <a:moveTo>
                  <a:pt x="22" y="226"/>
                </a:moveTo>
                <a:cubicBezTo>
                  <a:pt x="25" y="222"/>
                  <a:pt x="21" y="226"/>
                  <a:pt x="21" y="226"/>
                </a:cubicBezTo>
                <a:cubicBezTo>
                  <a:pt x="21" y="227"/>
                  <a:pt x="21" y="227"/>
                  <a:pt x="21" y="227"/>
                </a:cubicBezTo>
                <a:cubicBezTo>
                  <a:pt x="21" y="227"/>
                  <a:pt x="22" y="226"/>
                  <a:pt x="22" y="226"/>
                </a:cubicBezTo>
                <a:close/>
                <a:moveTo>
                  <a:pt x="21" y="226"/>
                </a:moveTo>
                <a:cubicBezTo>
                  <a:pt x="22" y="225"/>
                  <a:pt x="22" y="224"/>
                  <a:pt x="23" y="223"/>
                </a:cubicBezTo>
                <a:cubicBezTo>
                  <a:pt x="21" y="225"/>
                  <a:pt x="22" y="225"/>
                  <a:pt x="21" y="226"/>
                </a:cubicBezTo>
                <a:close/>
                <a:moveTo>
                  <a:pt x="25" y="222"/>
                </a:moveTo>
                <a:cubicBezTo>
                  <a:pt x="28" y="219"/>
                  <a:pt x="26" y="221"/>
                  <a:pt x="23" y="225"/>
                </a:cubicBezTo>
                <a:cubicBezTo>
                  <a:pt x="24" y="224"/>
                  <a:pt x="24" y="223"/>
                  <a:pt x="25" y="222"/>
                </a:cubicBezTo>
                <a:close/>
                <a:moveTo>
                  <a:pt x="22" y="221"/>
                </a:moveTo>
                <a:cubicBezTo>
                  <a:pt x="22" y="221"/>
                  <a:pt x="23" y="220"/>
                  <a:pt x="23" y="220"/>
                </a:cubicBezTo>
                <a:cubicBezTo>
                  <a:pt x="20" y="222"/>
                  <a:pt x="19" y="224"/>
                  <a:pt x="22" y="221"/>
                </a:cubicBezTo>
                <a:close/>
                <a:moveTo>
                  <a:pt x="22" y="219"/>
                </a:moveTo>
                <a:cubicBezTo>
                  <a:pt x="22" y="219"/>
                  <a:pt x="22" y="220"/>
                  <a:pt x="22" y="220"/>
                </a:cubicBezTo>
                <a:cubicBezTo>
                  <a:pt x="21" y="220"/>
                  <a:pt x="21" y="220"/>
                  <a:pt x="22" y="219"/>
                </a:cubicBezTo>
                <a:close/>
                <a:moveTo>
                  <a:pt x="21" y="220"/>
                </a:moveTo>
                <a:cubicBezTo>
                  <a:pt x="22" y="219"/>
                  <a:pt x="23" y="217"/>
                  <a:pt x="25" y="216"/>
                </a:cubicBezTo>
                <a:cubicBezTo>
                  <a:pt x="25" y="216"/>
                  <a:pt x="25" y="216"/>
                  <a:pt x="24" y="217"/>
                </a:cubicBezTo>
                <a:cubicBezTo>
                  <a:pt x="23" y="218"/>
                  <a:pt x="22" y="219"/>
                  <a:pt x="21" y="220"/>
                </a:cubicBezTo>
                <a:close/>
                <a:moveTo>
                  <a:pt x="23" y="217"/>
                </a:moveTo>
                <a:cubicBezTo>
                  <a:pt x="23" y="217"/>
                  <a:pt x="23" y="217"/>
                  <a:pt x="22" y="218"/>
                </a:cubicBezTo>
                <a:cubicBezTo>
                  <a:pt x="20" y="220"/>
                  <a:pt x="23" y="217"/>
                  <a:pt x="23" y="217"/>
                </a:cubicBezTo>
                <a:close/>
                <a:moveTo>
                  <a:pt x="22" y="216"/>
                </a:moveTo>
                <a:cubicBezTo>
                  <a:pt x="22" y="216"/>
                  <a:pt x="22" y="217"/>
                  <a:pt x="22" y="217"/>
                </a:cubicBezTo>
                <a:cubicBezTo>
                  <a:pt x="20" y="218"/>
                  <a:pt x="21" y="217"/>
                  <a:pt x="22" y="216"/>
                </a:cubicBezTo>
                <a:close/>
                <a:moveTo>
                  <a:pt x="26" y="214"/>
                </a:moveTo>
                <a:cubicBezTo>
                  <a:pt x="26" y="215"/>
                  <a:pt x="26" y="215"/>
                  <a:pt x="26" y="215"/>
                </a:cubicBezTo>
                <a:cubicBezTo>
                  <a:pt x="25" y="215"/>
                  <a:pt x="25" y="216"/>
                  <a:pt x="26" y="214"/>
                </a:cubicBezTo>
                <a:close/>
                <a:moveTo>
                  <a:pt x="27" y="216"/>
                </a:moveTo>
                <a:cubicBezTo>
                  <a:pt x="24" y="218"/>
                  <a:pt x="24" y="218"/>
                  <a:pt x="23" y="220"/>
                </a:cubicBezTo>
                <a:cubicBezTo>
                  <a:pt x="23" y="219"/>
                  <a:pt x="27" y="216"/>
                  <a:pt x="27" y="216"/>
                </a:cubicBezTo>
                <a:close/>
                <a:moveTo>
                  <a:pt x="27" y="215"/>
                </a:moveTo>
                <a:cubicBezTo>
                  <a:pt x="27" y="216"/>
                  <a:pt x="27" y="216"/>
                  <a:pt x="26" y="216"/>
                </a:cubicBezTo>
                <a:cubicBezTo>
                  <a:pt x="27" y="215"/>
                  <a:pt x="27" y="215"/>
                  <a:pt x="27" y="215"/>
                </a:cubicBezTo>
                <a:close/>
                <a:moveTo>
                  <a:pt x="27" y="215"/>
                </a:moveTo>
                <a:cubicBezTo>
                  <a:pt x="27" y="215"/>
                  <a:pt x="26" y="215"/>
                  <a:pt x="27" y="215"/>
                </a:cubicBezTo>
                <a:cubicBezTo>
                  <a:pt x="26" y="215"/>
                  <a:pt x="27" y="215"/>
                  <a:pt x="27" y="215"/>
                </a:cubicBezTo>
                <a:close/>
                <a:moveTo>
                  <a:pt x="24" y="219"/>
                </a:moveTo>
                <a:cubicBezTo>
                  <a:pt x="27" y="217"/>
                  <a:pt x="28" y="215"/>
                  <a:pt x="30" y="214"/>
                </a:cubicBezTo>
                <a:cubicBezTo>
                  <a:pt x="28" y="216"/>
                  <a:pt x="27" y="217"/>
                  <a:pt x="25" y="219"/>
                </a:cubicBezTo>
                <a:cubicBezTo>
                  <a:pt x="24" y="220"/>
                  <a:pt x="24" y="220"/>
                  <a:pt x="24" y="219"/>
                </a:cubicBezTo>
                <a:close/>
                <a:moveTo>
                  <a:pt x="28" y="215"/>
                </a:moveTo>
                <a:cubicBezTo>
                  <a:pt x="30" y="213"/>
                  <a:pt x="30" y="213"/>
                  <a:pt x="28" y="215"/>
                </a:cubicBezTo>
                <a:cubicBezTo>
                  <a:pt x="28" y="215"/>
                  <a:pt x="28" y="215"/>
                  <a:pt x="28" y="215"/>
                </a:cubicBezTo>
                <a:close/>
                <a:moveTo>
                  <a:pt x="32" y="218"/>
                </a:moveTo>
                <a:cubicBezTo>
                  <a:pt x="32" y="218"/>
                  <a:pt x="32" y="218"/>
                  <a:pt x="31" y="219"/>
                </a:cubicBezTo>
                <a:cubicBezTo>
                  <a:pt x="31" y="219"/>
                  <a:pt x="42" y="208"/>
                  <a:pt x="32" y="218"/>
                </a:cubicBezTo>
                <a:close/>
                <a:moveTo>
                  <a:pt x="32" y="217"/>
                </a:moveTo>
                <a:cubicBezTo>
                  <a:pt x="32" y="217"/>
                  <a:pt x="32" y="217"/>
                  <a:pt x="33" y="216"/>
                </a:cubicBezTo>
                <a:cubicBezTo>
                  <a:pt x="33" y="217"/>
                  <a:pt x="33" y="217"/>
                  <a:pt x="32" y="217"/>
                </a:cubicBezTo>
                <a:close/>
                <a:moveTo>
                  <a:pt x="37" y="219"/>
                </a:moveTo>
                <a:cubicBezTo>
                  <a:pt x="37" y="219"/>
                  <a:pt x="37" y="219"/>
                  <a:pt x="37" y="219"/>
                </a:cubicBezTo>
                <a:cubicBezTo>
                  <a:pt x="36" y="221"/>
                  <a:pt x="35" y="221"/>
                  <a:pt x="37" y="219"/>
                </a:cubicBezTo>
                <a:close/>
                <a:moveTo>
                  <a:pt x="37" y="221"/>
                </a:moveTo>
                <a:cubicBezTo>
                  <a:pt x="37" y="221"/>
                  <a:pt x="37" y="221"/>
                  <a:pt x="36" y="221"/>
                </a:cubicBezTo>
                <a:cubicBezTo>
                  <a:pt x="37" y="221"/>
                  <a:pt x="37" y="221"/>
                  <a:pt x="37" y="221"/>
                </a:cubicBezTo>
                <a:close/>
                <a:moveTo>
                  <a:pt x="36" y="219"/>
                </a:moveTo>
                <a:cubicBezTo>
                  <a:pt x="36" y="219"/>
                  <a:pt x="36" y="219"/>
                  <a:pt x="36" y="220"/>
                </a:cubicBezTo>
                <a:cubicBezTo>
                  <a:pt x="36" y="219"/>
                  <a:pt x="37" y="219"/>
                  <a:pt x="36" y="219"/>
                </a:cubicBezTo>
                <a:close/>
                <a:moveTo>
                  <a:pt x="37" y="222"/>
                </a:moveTo>
                <a:cubicBezTo>
                  <a:pt x="37" y="222"/>
                  <a:pt x="32" y="227"/>
                  <a:pt x="35" y="224"/>
                </a:cubicBezTo>
                <a:cubicBezTo>
                  <a:pt x="37" y="222"/>
                  <a:pt x="39" y="220"/>
                  <a:pt x="37" y="222"/>
                </a:cubicBezTo>
                <a:close/>
                <a:moveTo>
                  <a:pt x="36" y="223"/>
                </a:moveTo>
                <a:cubicBezTo>
                  <a:pt x="35" y="224"/>
                  <a:pt x="34" y="225"/>
                  <a:pt x="33" y="226"/>
                </a:cubicBezTo>
                <a:cubicBezTo>
                  <a:pt x="33" y="226"/>
                  <a:pt x="35" y="224"/>
                  <a:pt x="36" y="223"/>
                </a:cubicBezTo>
                <a:close/>
                <a:moveTo>
                  <a:pt x="33" y="223"/>
                </a:moveTo>
                <a:cubicBezTo>
                  <a:pt x="33" y="223"/>
                  <a:pt x="33" y="223"/>
                  <a:pt x="34" y="223"/>
                </a:cubicBezTo>
                <a:lnTo>
                  <a:pt x="33" y="223"/>
                </a:lnTo>
                <a:close/>
                <a:moveTo>
                  <a:pt x="32" y="223"/>
                </a:moveTo>
                <a:cubicBezTo>
                  <a:pt x="33" y="223"/>
                  <a:pt x="33" y="222"/>
                  <a:pt x="34" y="222"/>
                </a:cubicBezTo>
                <a:cubicBezTo>
                  <a:pt x="36" y="220"/>
                  <a:pt x="35" y="221"/>
                  <a:pt x="32" y="223"/>
                </a:cubicBezTo>
                <a:close/>
                <a:moveTo>
                  <a:pt x="32" y="226"/>
                </a:moveTo>
                <a:cubicBezTo>
                  <a:pt x="32" y="227"/>
                  <a:pt x="31" y="227"/>
                  <a:pt x="32" y="227"/>
                </a:cubicBezTo>
                <a:cubicBezTo>
                  <a:pt x="32" y="226"/>
                  <a:pt x="32" y="226"/>
                  <a:pt x="32" y="226"/>
                </a:cubicBezTo>
                <a:close/>
                <a:moveTo>
                  <a:pt x="29" y="226"/>
                </a:moveTo>
                <a:cubicBezTo>
                  <a:pt x="30" y="224"/>
                  <a:pt x="31" y="223"/>
                  <a:pt x="34" y="221"/>
                </a:cubicBezTo>
                <a:cubicBezTo>
                  <a:pt x="32" y="223"/>
                  <a:pt x="33" y="222"/>
                  <a:pt x="29" y="226"/>
                </a:cubicBezTo>
                <a:close/>
                <a:moveTo>
                  <a:pt x="30" y="224"/>
                </a:moveTo>
                <a:cubicBezTo>
                  <a:pt x="28" y="227"/>
                  <a:pt x="27" y="228"/>
                  <a:pt x="28" y="226"/>
                </a:cubicBezTo>
                <a:cubicBezTo>
                  <a:pt x="30" y="224"/>
                  <a:pt x="32" y="223"/>
                  <a:pt x="30" y="224"/>
                </a:cubicBezTo>
                <a:close/>
                <a:moveTo>
                  <a:pt x="30" y="223"/>
                </a:moveTo>
                <a:cubicBezTo>
                  <a:pt x="31" y="222"/>
                  <a:pt x="30" y="222"/>
                  <a:pt x="29" y="224"/>
                </a:cubicBezTo>
                <a:cubicBezTo>
                  <a:pt x="29" y="224"/>
                  <a:pt x="29" y="224"/>
                  <a:pt x="30" y="223"/>
                </a:cubicBezTo>
                <a:close/>
                <a:moveTo>
                  <a:pt x="31" y="223"/>
                </a:moveTo>
                <a:cubicBezTo>
                  <a:pt x="32" y="221"/>
                  <a:pt x="32" y="221"/>
                  <a:pt x="34" y="219"/>
                </a:cubicBezTo>
                <a:cubicBezTo>
                  <a:pt x="31" y="222"/>
                  <a:pt x="34" y="220"/>
                  <a:pt x="31" y="223"/>
                </a:cubicBezTo>
                <a:close/>
                <a:moveTo>
                  <a:pt x="31" y="222"/>
                </a:moveTo>
                <a:cubicBezTo>
                  <a:pt x="31" y="221"/>
                  <a:pt x="31" y="221"/>
                  <a:pt x="31" y="221"/>
                </a:cubicBezTo>
                <a:cubicBezTo>
                  <a:pt x="33" y="220"/>
                  <a:pt x="32" y="220"/>
                  <a:pt x="31" y="222"/>
                </a:cubicBezTo>
                <a:close/>
                <a:moveTo>
                  <a:pt x="32" y="220"/>
                </a:moveTo>
                <a:cubicBezTo>
                  <a:pt x="33" y="219"/>
                  <a:pt x="34" y="218"/>
                  <a:pt x="35" y="217"/>
                </a:cubicBezTo>
                <a:cubicBezTo>
                  <a:pt x="33" y="219"/>
                  <a:pt x="35" y="218"/>
                  <a:pt x="32" y="220"/>
                </a:cubicBezTo>
                <a:close/>
                <a:moveTo>
                  <a:pt x="35" y="217"/>
                </a:moveTo>
                <a:cubicBezTo>
                  <a:pt x="32" y="219"/>
                  <a:pt x="32" y="220"/>
                  <a:pt x="30" y="222"/>
                </a:cubicBezTo>
                <a:cubicBezTo>
                  <a:pt x="33" y="218"/>
                  <a:pt x="39" y="212"/>
                  <a:pt x="35" y="217"/>
                </a:cubicBezTo>
                <a:close/>
                <a:moveTo>
                  <a:pt x="34" y="217"/>
                </a:moveTo>
                <a:cubicBezTo>
                  <a:pt x="34" y="217"/>
                  <a:pt x="34" y="217"/>
                  <a:pt x="34" y="217"/>
                </a:cubicBezTo>
                <a:cubicBezTo>
                  <a:pt x="34" y="217"/>
                  <a:pt x="34" y="217"/>
                  <a:pt x="34" y="217"/>
                </a:cubicBezTo>
                <a:close/>
                <a:moveTo>
                  <a:pt x="28" y="221"/>
                </a:moveTo>
                <a:cubicBezTo>
                  <a:pt x="27" y="222"/>
                  <a:pt x="30" y="219"/>
                  <a:pt x="32" y="218"/>
                </a:cubicBezTo>
                <a:cubicBezTo>
                  <a:pt x="31" y="219"/>
                  <a:pt x="29" y="221"/>
                  <a:pt x="28" y="221"/>
                </a:cubicBezTo>
                <a:close/>
                <a:moveTo>
                  <a:pt x="28" y="221"/>
                </a:moveTo>
                <a:cubicBezTo>
                  <a:pt x="28" y="220"/>
                  <a:pt x="29" y="220"/>
                  <a:pt x="30" y="219"/>
                </a:cubicBezTo>
                <a:cubicBezTo>
                  <a:pt x="33" y="216"/>
                  <a:pt x="31" y="218"/>
                  <a:pt x="28" y="221"/>
                </a:cubicBezTo>
                <a:close/>
                <a:moveTo>
                  <a:pt x="27" y="221"/>
                </a:moveTo>
                <a:cubicBezTo>
                  <a:pt x="28" y="220"/>
                  <a:pt x="28" y="219"/>
                  <a:pt x="31" y="217"/>
                </a:cubicBezTo>
                <a:cubicBezTo>
                  <a:pt x="30" y="218"/>
                  <a:pt x="28" y="219"/>
                  <a:pt x="27" y="221"/>
                </a:cubicBezTo>
                <a:close/>
                <a:moveTo>
                  <a:pt x="29" y="218"/>
                </a:moveTo>
                <a:cubicBezTo>
                  <a:pt x="30" y="217"/>
                  <a:pt x="29" y="217"/>
                  <a:pt x="28" y="219"/>
                </a:cubicBezTo>
                <a:cubicBezTo>
                  <a:pt x="24" y="222"/>
                  <a:pt x="27" y="220"/>
                  <a:pt x="29" y="218"/>
                </a:cubicBezTo>
                <a:close/>
                <a:moveTo>
                  <a:pt x="27" y="219"/>
                </a:moveTo>
                <a:cubicBezTo>
                  <a:pt x="25" y="220"/>
                  <a:pt x="23" y="222"/>
                  <a:pt x="22" y="224"/>
                </a:cubicBezTo>
                <a:cubicBezTo>
                  <a:pt x="28" y="216"/>
                  <a:pt x="34" y="213"/>
                  <a:pt x="27" y="219"/>
                </a:cubicBezTo>
                <a:close/>
                <a:moveTo>
                  <a:pt x="27" y="221"/>
                </a:moveTo>
                <a:cubicBezTo>
                  <a:pt x="27" y="222"/>
                  <a:pt x="23" y="227"/>
                  <a:pt x="22" y="228"/>
                </a:cubicBezTo>
                <a:cubicBezTo>
                  <a:pt x="23" y="225"/>
                  <a:pt x="25" y="223"/>
                  <a:pt x="27" y="221"/>
                </a:cubicBezTo>
                <a:close/>
                <a:moveTo>
                  <a:pt x="25" y="224"/>
                </a:moveTo>
                <a:cubicBezTo>
                  <a:pt x="27" y="222"/>
                  <a:pt x="25" y="224"/>
                  <a:pt x="24" y="226"/>
                </a:cubicBezTo>
                <a:cubicBezTo>
                  <a:pt x="22" y="228"/>
                  <a:pt x="23" y="227"/>
                  <a:pt x="25" y="224"/>
                </a:cubicBezTo>
                <a:close/>
                <a:moveTo>
                  <a:pt x="27" y="223"/>
                </a:moveTo>
                <a:cubicBezTo>
                  <a:pt x="27" y="223"/>
                  <a:pt x="29" y="221"/>
                  <a:pt x="31" y="220"/>
                </a:cubicBezTo>
                <a:cubicBezTo>
                  <a:pt x="27" y="223"/>
                  <a:pt x="24" y="226"/>
                  <a:pt x="27" y="223"/>
                </a:cubicBezTo>
                <a:close/>
                <a:moveTo>
                  <a:pt x="31" y="220"/>
                </a:moveTo>
                <a:cubicBezTo>
                  <a:pt x="24" y="227"/>
                  <a:pt x="25" y="226"/>
                  <a:pt x="24" y="227"/>
                </a:cubicBezTo>
                <a:cubicBezTo>
                  <a:pt x="28" y="223"/>
                  <a:pt x="28" y="222"/>
                  <a:pt x="31" y="220"/>
                </a:cubicBezTo>
                <a:close/>
                <a:moveTo>
                  <a:pt x="28" y="224"/>
                </a:moveTo>
                <a:cubicBezTo>
                  <a:pt x="24" y="230"/>
                  <a:pt x="24" y="229"/>
                  <a:pt x="27" y="226"/>
                </a:cubicBezTo>
                <a:cubicBezTo>
                  <a:pt x="27" y="225"/>
                  <a:pt x="28" y="225"/>
                  <a:pt x="28" y="224"/>
                </a:cubicBezTo>
                <a:close/>
                <a:moveTo>
                  <a:pt x="27" y="226"/>
                </a:moveTo>
                <a:cubicBezTo>
                  <a:pt x="27" y="226"/>
                  <a:pt x="27" y="227"/>
                  <a:pt x="27" y="226"/>
                </a:cubicBezTo>
                <a:cubicBezTo>
                  <a:pt x="27" y="227"/>
                  <a:pt x="27" y="226"/>
                  <a:pt x="27" y="226"/>
                </a:cubicBezTo>
                <a:close/>
                <a:moveTo>
                  <a:pt x="28" y="225"/>
                </a:moveTo>
                <a:cubicBezTo>
                  <a:pt x="29" y="224"/>
                  <a:pt x="26" y="228"/>
                  <a:pt x="25" y="229"/>
                </a:cubicBezTo>
                <a:cubicBezTo>
                  <a:pt x="27" y="227"/>
                  <a:pt x="28" y="225"/>
                  <a:pt x="28" y="225"/>
                </a:cubicBezTo>
                <a:close/>
                <a:moveTo>
                  <a:pt x="25" y="230"/>
                </a:moveTo>
                <a:cubicBezTo>
                  <a:pt x="24" y="231"/>
                  <a:pt x="25" y="231"/>
                  <a:pt x="25" y="231"/>
                </a:cubicBezTo>
                <a:cubicBezTo>
                  <a:pt x="28" y="227"/>
                  <a:pt x="27" y="228"/>
                  <a:pt x="25" y="230"/>
                </a:cubicBezTo>
                <a:close/>
                <a:moveTo>
                  <a:pt x="31" y="225"/>
                </a:moveTo>
                <a:cubicBezTo>
                  <a:pt x="28" y="228"/>
                  <a:pt x="29" y="227"/>
                  <a:pt x="26" y="230"/>
                </a:cubicBezTo>
                <a:cubicBezTo>
                  <a:pt x="27" y="229"/>
                  <a:pt x="27" y="229"/>
                  <a:pt x="31" y="225"/>
                </a:cubicBezTo>
                <a:close/>
                <a:moveTo>
                  <a:pt x="28" y="229"/>
                </a:moveTo>
                <a:cubicBezTo>
                  <a:pt x="27" y="230"/>
                  <a:pt x="27" y="230"/>
                  <a:pt x="26" y="231"/>
                </a:cubicBezTo>
                <a:cubicBezTo>
                  <a:pt x="27" y="230"/>
                  <a:pt x="27" y="230"/>
                  <a:pt x="28" y="229"/>
                </a:cubicBezTo>
                <a:close/>
                <a:moveTo>
                  <a:pt x="29" y="229"/>
                </a:moveTo>
                <a:cubicBezTo>
                  <a:pt x="30" y="227"/>
                  <a:pt x="30" y="228"/>
                  <a:pt x="29" y="229"/>
                </a:cubicBezTo>
                <a:cubicBezTo>
                  <a:pt x="28" y="229"/>
                  <a:pt x="28" y="229"/>
                  <a:pt x="29" y="229"/>
                </a:cubicBezTo>
                <a:close/>
                <a:moveTo>
                  <a:pt x="29" y="230"/>
                </a:moveTo>
                <a:cubicBezTo>
                  <a:pt x="30" y="229"/>
                  <a:pt x="29" y="230"/>
                  <a:pt x="30" y="229"/>
                </a:cubicBezTo>
                <a:cubicBezTo>
                  <a:pt x="30" y="229"/>
                  <a:pt x="30" y="229"/>
                  <a:pt x="29" y="230"/>
                </a:cubicBezTo>
                <a:close/>
                <a:moveTo>
                  <a:pt x="30" y="230"/>
                </a:moveTo>
                <a:cubicBezTo>
                  <a:pt x="30" y="230"/>
                  <a:pt x="30" y="230"/>
                  <a:pt x="30" y="230"/>
                </a:cubicBezTo>
                <a:cubicBezTo>
                  <a:pt x="30" y="230"/>
                  <a:pt x="30" y="230"/>
                  <a:pt x="30" y="230"/>
                </a:cubicBezTo>
                <a:close/>
                <a:moveTo>
                  <a:pt x="30" y="231"/>
                </a:moveTo>
                <a:cubicBezTo>
                  <a:pt x="31" y="230"/>
                  <a:pt x="30" y="230"/>
                  <a:pt x="31" y="230"/>
                </a:cubicBezTo>
                <a:cubicBezTo>
                  <a:pt x="30" y="231"/>
                  <a:pt x="30" y="231"/>
                  <a:pt x="30" y="231"/>
                </a:cubicBezTo>
                <a:close/>
                <a:moveTo>
                  <a:pt x="28" y="228"/>
                </a:moveTo>
                <a:cubicBezTo>
                  <a:pt x="29" y="227"/>
                  <a:pt x="32" y="224"/>
                  <a:pt x="32" y="225"/>
                </a:cubicBezTo>
                <a:cubicBezTo>
                  <a:pt x="29" y="227"/>
                  <a:pt x="29" y="228"/>
                  <a:pt x="28" y="228"/>
                </a:cubicBezTo>
                <a:close/>
                <a:moveTo>
                  <a:pt x="32" y="227"/>
                </a:moveTo>
                <a:cubicBezTo>
                  <a:pt x="31" y="227"/>
                  <a:pt x="31" y="227"/>
                  <a:pt x="31" y="227"/>
                </a:cubicBezTo>
                <a:cubicBezTo>
                  <a:pt x="31" y="227"/>
                  <a:pt x="31" y="227"/>
                  <a:pt x="32" y="227"/>
                </a:cubicBezTo>
                <a:close/>
                <a:moveTo>
                  <a:pt x="31" y="228"/>
                </a:moveTo>
                <a:cubicBezTo>
                  <a:pt x="31" y="228"/>
                  <a:pt x="31" y="228"/>
                  <a:pt x="31" y="228"/>
                </a:cubicBezTo>
                <a:close/>
                <a:moveTo>
                  <a:pt x="35" y="226"/>
                </a:moveTo>
                <a:cubicBezTo>
                  <a:pt x="31" y="230"/>
                  <a:pt x="32" y="229"/>
                  <a:pt x="31" y="230"/>
                </a:cubicBezTo>
                <a:cubicBezTo>
                  <a:pt x="34" y="227"/>
                  <a:pt x="38" y="223"/>
                  <a:pt x="35" y="226"/>
                </a:cubicBezTo>
                <a:close/>
                <a:moveTo>
                  <a:pt x="38" y="223"/>
                </a:moveTo>
                <a:cubicBezTo>
                  <a:pt x="38" y="223"/>
                  <a:pt x="38" y="223"/>
                  <a:pt x="37" y="224"/>
                </a:cubicBezTo>
                <a:cubicBezTo>
                  <a:pt x="37" y="224"/>
                  <a:pt x="35" y="227"/>
                  <a:pt x="34" y="227"/>
                </a:cubicBezTo>
                <a:cubicBezTo>
                  <a:pt x="32" y="229"/>
                  <a:pt x="36" y="225"/>
                  <a:pt x="38" y="223"/>
                </a:cubicBezTo>
                <a:close/>
                <a:moveTo>
                  <a:pt x="39" y="221"/>
                </a:moveTo>
                <a:cubicBezTo>
                  <a:pt x="39" y="221"/>
                  <a:pt x="40" y="219"/>
                  <a:pt x="40" y="220"/>
                </a:cubicBezTo>
                <a:cubicBezTo>
                  <a:pt x="40" y="220"/>
                  <a:pt x="40" y="220"/>
                  <a:pt x="39" y="221"/>
                </a:cubicBezTo>
                <a:close/>
                <a:moveTo>
                  <a:pt x="40" y="222"/>
                </a:moveTo>
                <a:cubicBezTo>
                  <a:pt x="39" y="222"/>
                  <a:pt x="40" y="222"/>
                  <a:pt x="40" y="221"/>
                </a:cubicBezTo>
                <a:cubicBezTo>
                  <a:pt x="40" y="221"/>
                  <a:pt x="40" y="221"/>
                  <a:pt x="40" y="222"/>
                </a:cubicBezTo>
                <a:close/>
                <a:moveTo>
                  <a:pt x="39" y="220"/>
                </a:moveTo>
                <a:cubicBezTo>
                  <a:pt x="39" y="220"/>
                  <a:pt x="39" y="220"/>
                  <a:pt x="39" y="220"/>
                </a:cubicBezTo>
                <a:cubicBezTo>
                  <a:pt x="41" y="218"/>
                  <a:pt x="40" y="219"/>
                  <a:pt x="39" y="220"/>
                </a:cubicBezTo>
                <a:close/>
                <a:moveTo>
                  <a:pt x="39" y="220"/>
                </a:moveTo>
                <a:cubicBezTo>
                  <a:pt x="37" y="222"/>
                  <a:pt x="38" y="222"/>
                  <a:pt x="38" y="221"/>
                </a:cubicBezTo>
                <a:cubicBezTo>
                  <a:pt x="38" y="221"/>
                  <a:pt x="39" y="221"/>
                  <a:pt x="39" y="220"/>
                </a:cubicBezTo>
                <a:close/>
                <a:moveTo>
                  <a:pt x="39" y="226"/>
                </a:moveTo>
                <a:cubicBezTo>
                  <a:pt x="39" y="226"/>
                  <a:pt x="39" y="226"/>
                  <a:pt x="36" y="228"/>
                </a:cubicBezTo>
                <a:cubicBezTo>
                  <a:pt x="39" y="225"/>
                  <a:pt x="39" y="226"/>
                  <a:pt x="39" y="226"/>
                </a:cubicBezTo>
                <a:close/>
                <a:moveTo>
                  <a:pt x="37" y="226"/>
                </a:moveTo>
                <a:cubicBezTo>
                  <a:pt x="37" y="226"/>
                  <a:pt x="37" y="226"/>
                  <a:pt x="37" y="226"/>
                </a:cubicBezTo>
                <a:cubicBezTo>
                  <a:pt x="38" y="225"/>
                  <a:pt x="38" y="225"/>
                  <a:pt x="37" y="226"/>
                </a:cubicBezTo>
                <a:close/>
                <a:moveTo>
                  <a:pt x="36" y="229"/>
                </a:moveTo>
                <a:cubicBezTo>
                  <a:pt x="33" y="233"/>
                  <a:pt x="33" y="232"/>
                  <a:pt x="33" y="232"/>
                </a:cubicBezTo>
                <a:cubicBezTo>
                  <a:pt x="37" y="228"/>
                  <a:pt x="40" y="225"/>
                  <a:pt x="36" y="229"/>
                </a:cubicBezTo>
                <a:close/>
                <a:moveTo>
                  <a:pt x="39" y="229"/>
                </a:moveTo>
                <a:cubicBezTo>
                  <a:pt x="39" y="229"/>
                  <a:pt x="39" y="229"/>
                  <a:pt x="39" y="229"/>
                </a:cubicBezTo>
                <a:cubicBezTo>
                  <a:pt x="39" y="229"/>
                  <a:pt x="39" y="229"/>
                  <a:pt x="39" y="229"/>
                </a:cubicBezTo>
                <a:cubicBezTo>
                  <a:pt x="38" y="230"/>
                  <a:pt x="38" y="230"/>
                  <a:pt x="39" y="229"/>
                </a:cubicBezTo>
                <a:close/>
                <a:moveTo>
                  <a:pt x="39" y="224"/>
                </a:moveTo>
                <a:cubicBezTo>
                  <a:pt x="39" y="224"/>
                  <a:pt x="39" y="224"/>
                  <a:pt x="39" y="224"/>
                </a:cubicBezTo>
                <a:cubicBezTo>
                  <a:pt x="39" y="224"/>
                  <a:pt x="38" y="224"/>
                  <a:pt x="39" y="224"/>
                </a:cubicBezTo>
                <a:close/>
                <a:moveTo>
                  <a:pt x="39" y="223"/>
                </a:moveTo>
                <a:cubicBezTo>
                  <a:pt x="39" y="223"/>
                  <a:pt x="40" y="222"/>
                  <a:pt x="40" y="222"/>
                </a:cubicBezTo>
                <a:cubicBezTo>
                  <a:pt x="40" y="222"/>
                  <a:pt x="40" y="223"/>
                  <a:pt x="40" y="223"/>
                </a:cubicBezTo>
                <a:cubicBezTo>
                  <a:pt x="38" y="224"/>
                  <a:pt x="38" y="224"/>
                  <a:pt x="39" y="223"/>
                </a:cubicBezTo>
                <a:close/>
                <a:moveTo>
                  <a:pt x="40" y="220"/>
                </a:moveTo>
                <a:cubicBezTo>
                  <a:pt x="40" y="220"/>
                  <a:pt x="40" y="220"/>
                  <a:pt x="40" y="220"/>
                </a:cubicBezTo>
                <a:lnTo>
                  <a:pt x="40" y="220"/>
                </a:lnTo>
                <a:close/>
                <a:moveTo>
                  <a:pt x="40" y="219"/>
                </a:moveTo>
                <a:cubicBezTo>
                  <a:pt x="40" y="219"/>
                  <a:pt x="40" y="219"/>
                  <a:pt x="40" y="219"/>
                </a:cubicBezTo>
                <a:cubicBezTo>
                  <a:pt x="40" y="219"/>
                  <a:pt x="41" y="219"/>
                  <a:pt x="40" y="219"/>
                </a:cubicBezTo>
                <a:close/>
                <a:moveTo>
                  <a:pt x="40" y="217"/>
                </a:moveTo>
                <a:cubicBezTo>
                  <a:pt x="40" y="217"/>
                  <a:pt x="40" y="217"/>
                  <a:pt x="40" y="218"/>
                </a:cubicBezTo>
                <a:cubicBezTo>
                  <a:pt x="40" y="217"/>
                  <a:pt x="40" y="217"/>
                  <a:pt x="40" y="217"/>
                </a:cubicBezTo>
                <a:cubicBezTo>
                  <a:pt x="40" y="217"/>
                  <a:pt x="40" y="217"/>
                  <a:pt x="40" y="217"/>
                </a:cubicBezTo>
                <a:close/>
                <a:moveTo>
                  <a:pt x="40" y="217"/>
                </a:moveTo>
                <a:cubicBezTo>
                  <a:pt x="40" y="218"/>
                  <a:pt x="40" y="218"/>
                  <a:pt x="40" y="218"/>
                </a:cubicBezTo>
                <a:cubicBezTo>
                  <a:pt x="39" y="218"/>
                  <a:pt x="40" y="218"/>
                  <a:pt x="39" y="218"/>
                </a:cubicBezTo>
                <a:cubicBezTo>
                  <a:pt x="39" y="218"/>
                  <a:pt x="39" y="218"/>
                  <a:pt x="40" y="217"/>
                </a:cubicBezTo>
                <a:close/>
                <a:moveTo>
                  <a:pt x="38" y="219"/>
                </a:moveTo>
                <a:cubicBezTo>
                  <a:pt x="38" y="219"/>
                  <a:pt x="38" y="219"/>
                  <a:pt x="38" y="219"/>
                </a:cubicBezTo>
                <a:cubicBezTo>
                  <a:pt x="38" y="220"/>
                  <a:pt x="38" y="219"/>
                  <a:pt x="37" y="220"/>
                </a:cubicBezTo>
                <a:cubicBezTo>
                  <a:pt x="38" y="219"/>
                  <a:pt x="38" y="219"/>
                  <a:pt x="38" y="218"/>
                </a:cubicBezTo>
                <a:cubicBezTo>
                  <a:pt x="41" y="215"/>
                  <a:pt x="38" y="219"/>
                  <a:pt x="38" y="219"/>
                </a:cubicBezTo>
                <a:close/>
                <a:moveTo>
                  <a:pt x="39" y="216"/>
                </a:moveTo>
                <a:cubicBezTo>
                  <a:pt x="39" y="216"/>
                  <a:pt x="39" y="216"/>
                  <a:pt x="39" y="216"/>
                </a:cubicBezTo>
                <a:lnTo>
                  <a:pt x="39" y="216"/>
                </a:lnTo>
                <a:close/>
                <a:moveTo>
                  <a:pt x="39" y="216"/>
                </a:moveTo>
                <a:cubicBezTo>
                  <a:pt x="39" y="216"/>
                  <a:pt x="39" y="216"/>
                  <a:pt x="39" y="216"/>
                </a:cubicBezTo>
                <a:cubicBezTo>
                  <a:pt x="38" y="216"/>
                  <a:pt x="38" y="217"/>
                  <a:pt x="39" y="216"/>
                </a:cubicBezTo>
                <a:close/>
                <a:moveTo>
                  <a:pt x="39" y="215"/>
                </a:moveTo>
                <a:cubicBezTo>
                  <a:pt x="38" y="215"/>
                  <a:pt x="38" y="215"/>
                  <a:pt x="38" y="215"/>
                </a:cubicBezTo>
                <a:lnTo>
                  <a:pt x="39" y="215"/>
                </a:lnTo>
                <a:close/>
                <a:moveTo>
                  <a:pt x="38" y="215"/>
                </a:moveTo>
                <a:cubicBezTo>
                  <a:pt x="38" y="215"/>
                  <a:pt x="38" y="215"/>
                  <a:pt x="38" y="216"/>
                </a:cubicBezTo>
                <a:cubicBezTo>
                  <a:pt x="38" y="215"/>
                  <a:pt x="38" y="215"/>
                  <a:pt x="38" y="215"/>
                </a:cubicBezTo>
                <a:close/>
                <a:moveTo>
                  <a:pt x="38" y="215"/>
                </a:moveTo>
                <a:cubicBezTo>
                  <a:pt x="38" y="215"/>
                  <a:pt x="38" y="215"/>
                  <a:pt x="37" y="215"/>
                </a:cubicBezTo>
                <a:cubicBezTo>
                  <a:pt x="38" y="215"/>
                  <a:pt x="37" y="215"/>
                  <a:pt x="38" y="215"/>
                </a:cubicBezTo>
                <a:close/>
                <a:moveTo>
                  <a:pt x="37" y="214"/>
                </a:moveTo>
                <a:cubicBezTo>
                  <a:pt x="37" y="214"/>
                  <a:pt x="37" y="214"/>
                  <a:pt x="37" y="214"/>
                </a:cubicBezTo>
                <a:cubicBezTo>
                  <a:pt x="37" y="214"/>
                  <a:pt x="37" y="214"/>
                  <a:pt x="37" y="214"/>
                </a:cubicBezTo>
                <a:close/>
                <a:moveTo>
                  <a:pt x="37" y="215"/>
                </a:moveTo>
                <a:cubicBezTo>
                  <a:pt x="37" y="215"/>
                  <a:pt x="37" y="215"/>
                  <a:pt x="37" y="215"/>
                </a:cubicBezTo>
                <a:cubicBezTo>
                  <a:pt x="37" y="215"/>
                  <a:pt x="37" y="215"/>
                  <a:pt x="37" y="215"/>
                </a:cubicBezTo>
                <a:close/>
                <a:moveTo>
                  <a:pt x="37" y="218"/>
                </a:moveTo>
                <a:cubicBezTo>
                  <a:pt x="35" y="220"/>
                  <a:pt x="37" y="218"/>
                  <a:pt x="32" y="222"/>
                </a:cubicBezTo>
                <a:cubicBezTo>
                  <a:pt x="33" y="221"/>
                  <a:pt x="35" y="220"/>
                  <a:pt x="37" y="217"/>
                </a:cubicBezTo>
                <a:cubicBezTo>
                  <a:pt x="38" y="217"/>
                  <a:pt x="40" y="213"/>
                  <a:pt x="37" y="218"/>
                </a:cubicBezTo>
                <a:close/>
                <a:moveTo>
                  <a:pt x="36" y="213"/>
                </a:moveTo>
                <a:cubicBezTo>
                  <a:pt x="36" y="213"/>
                  <a:pt x="37" y="213"/>
                  <a:pt x="37" y="213"/>
                </a:cubicBezTo>
                <a:cubicBezTo>
                  <a:pt x="37" y="214"/>
                  <a:pt x="37" y="214"/>
                  <a:pt x="36" y="213"/>
                </a:cubicBezTo>
                <a:cubicBezTo>
                  <a:pt x="36" y="213"/>
                  <a:pt x="36" y="213"/>
                  <a:pt x="36" y="213"/>
                </a:cubicBezTo>
                <a:lnTo>
                  <a:pt x="36" y="213"/>
                </a:lnTo>
                <a:close/>
                <a:moveTo>
                  <a:pt x="36" y="214"/>
                </a:moveTo>
                <a:cubicBezTo>
                  <a:pt x="35" y="214"/>
                  <a:pt x="34" y="215"/>
                  <a:pt x="34" y="216"/>
                </a:cubicBezTo>
                <a:cubicBezTo>
                  <a:pt x="35" y="214"/>
                  <a:pt x="35" y="214"/>
                  <a:pt x="36" y="214"/>
                </a:cubicBezTo>
                <a:cubicBezTo>
                  <a:pt x="36" y="214"/>
                  <a:pt x="36" y="214"/>
                  <a:pt x="36" y="214"/>
                </a:cubicBezTo>
                <a:cubicBezTo>
                  <a:pt x="36" y="214"/>
                  <a:pt x="36" y="214"/>
                  <a:pt x="36" y="214"/>
                </a:cubicBezTo>
                <a:cubicBezTo>
                  <a:pt x="36" y="214"/>
                  <a:pt x="36" y="213"/>
                  <a:pt x="36" y="214"/>
                </a:cubicBezTo>
                <a:close/>
                <a:moveTo>
                  <a:pt x="34" y="214"/>
                </a:moveTo>
                <a:cubicBezTo>
                  <a:pt x="33" y="215"/>
                  <a:pt x="33" y="215"/>
                  <a:pt x="34" y="214"/>
                </a:cubicBezTo>
                <a:cubicBezTo>
                  <a:pt x="35" y="213"/>
                  <a:pt x="35" y="213"/>
                  <a:pt x="34" y="214"/>
                </a:cubicBezTo>
                <a:close/>
                <a:moveTo>
                  <a:pt x="34" y="213"/>
                </a:moveTo>
                <a:cubicBezTo>
                  <a:pt x="35" y="213"/>
                  <a:pt x="35" y="213"/>
                  <a:pt x="35" y="213"/>
                </a:cubicBezTo>
                <a:cubicBezTo>
                  <a:pt x="34" y="213"/>
                  <a:pt x="34" y="213"/>
                  <a:pt x="34" y="213"/>
                </a:cubicBezTo>
                <a:close/>
                <a:moveTo>
                  <a:pt x="34" y="212"/>
                </a:moveTo>
                <a:cubicBezTo>
                  <a:pt x="35" y="212"/>
                  <a:pt x="35" y="212"/>
                  <a:pt x="35" y="213"/>
                </a:cubicBezTo>
                <a:cubicBezTo>
                  <a:pt x="35" y="213"/>
                  <a:pt x="35" y="213"/>
                  <a:pt x="35" y="213"/>
                </a:cubicBezTo>
                <a:cubicBezTo>
                  <a:pt x="34" y="212"/>
                  <a:pt x="34" y="212"/>
                  <a:pt x="34" y="212"/>
                </a:cubicBezTo>
                <a:close/>
                <a:moveTo>
                  <a:pt x="34" y="213"/>
                </a:moveTo>
                <a:cubicBezTo>
                  <a:pt x="34" y="213"/>
                  <a:pt x="34" y="213"/>
                  <a:pt x="34" y="213"/>
                </a:cubicBezTo>
                <a:cubicBezTo>
                  <a:pt x="34" y="213"/>
                  <a:pt x="34" y="213"/>
                  <a:pt x="34" y="213"/>
                </a:cubicBezTo>
                <a:close/>
                <a:moveTo>
                  <a:pt x="34" y="213"/>
                </a:moveTo>
                <a:cubicBezTo>
                  <a:pt x="34" y="213"/>
                  <a:pt x="34" y="213"/>
                  <a:pt x="34" y="214"/>
                </a:cubicBezTo>
                <a:cubicBezTo>
                  <a:pt x="33" y="214"/>
                  <a:pt x="33" y="214"/>
                  <a:pt x="34" y="214"/>
                </a:cubicBezTo>
                <a:cubicBezTo>
                  <a:pt x="34" y="213"/>
                  <a:pt x="34" y="213"/>
                  <a:pt x="34" y="213"/>
                </a:cubicBezTo>
                <a:close/>
                <a:moveTo>
                  <a:pt x="34" y="213"/>
                </a:moveTo>
                <a:cubicBezTo>
                  <a:pt x="33" y="213"/>
                  <a:pt x="33" y="213"/>
                  <a:pt x="34" y="213"/>
                </a:cubicBezTo>
                <a:cubicBezTo>
                  <a:pt x="34" y="213"/>
                  <a:pt x="34" y="213"/>
                  <a:pt x="34" y="213"/>
                </a:cubicBezTo>
                <a:close/>
                <a:moveTo>
                  <a:pt x="34" y="212"/>
                </a:moveTo>
                <a:cubicBezTo>
                  <a:pt x="33" y="212"/>
                  <a:pt x="34" y="212"/>
                  <a:pt x="33" y="212"/>
                </a:cubicBezTo>
                <a:cubicBezTo>
                  <a:pt x="33" y="212"/>
                  <a:pt x="33" y="212"/>
                  <a:pt x="34" y="212"/>
                </a:cubicBezTo>
                <a:close/>
                <a:moveTo>
                  <a:pt x="33" y="212"/>
                </a:moveTo>
                <a:cubicBezTo>
                  <a:pt x="33" y="212"/>
                  <a:pt x="33" y="212"/>
                  <a:pt x="33" y="212"/>
                </a:cubicBezTo>
                <a:cubicBezTo>
                  <a:pt x="33" y="212"/>
                  <a:pt x="33" y="212"/>
                  <a:pt x="33" y="212"/>
                </a:cubicBezTo>
                <a:close/>
                <a:moveTo>
                  <a:pt x="33" y="216"/>
                </a:moveTo>
                <a:cubicBezTo>
                  <a:pt x="36" y="213"/>
                  <a:pt x="32" y="216"/>
                  <a:pt x="31" y="217"/>
                </a:cubicBezTo>
                <a:cubicBezTo>
                  <a:pt x="31" y="217"/>
                  <a:pt x="32" y="217"/>
                  <a:pt x="31" y="217"/>
                </a:cubicBezTo>
                <a:cubicBezTo>
                  <a:pt x="32" y="216"/>
                  <a:pt x="32" y="216"/>
                  <a:pt x="32" y="216"/>
                </a:cubicBezTo>
                <a:lnTo>
                  <a:pt x="33" y="216"/>
                </a:lnTo>
                <a:close/>
                <a:moveTo>
                  <a:pt x="32" y="214"/>
                </a:moveTo>
                <a:cubicBezTo>
                  <a:pt x="32" y="215"/>
                  <a:pt x="31" y="216"/>
                  <a:pt x="30" y="216"/>
                </a:cubicBezTo>
                <a:cubicBezTo>
                  <a:pt x="31" y="215"/>
                  <a:pt x="33" y="214"/>
                  <a:pt x="32" y="214"/>
                </a:cubicBezTo>
                <a:close/>
                <a:moveTo>
                  <a:pt x="31" y="215"/>
                </a:moveTo>
                <a:cubicBezTo>
                  <a:pt x="31" y="215"/>
                  <a:pt x="32" y="214"/>
                  <a:pt x="32" y="214"/>
                </a:cubicBezTo>
                <a:cubicBezTo>
                  <a:pt x="31" y="214"/>
                  <a:pt x="31" y="214"/>
                  <a:pt x="31" y="215"/>
                </a:cubicBezTo>
                <a:close/>
                <a:moveTo>
                  <a:pt x="31" y="212"/>
                </a:moveTo>
                <a:cubicBezTo>
                  <a:pt x="31" y="212"/>
                  <a:pt x="31" y="212"/>
                  <a:pt x="30" y="212"/>
                </a:cubicBezTo>
                <a:cubicBezTo>
                  <a:pt x="31" y="212"/>
                  <a:pt x="31" y="212"/>
                  <a:pt x="31" y="212"/>
                </a:cubicBezTo>
                <a:close/>
                <a:moveTo>
                  <a:pt x="31" y="213"/>
                </a:moveTo>
                <a:cubicBezTo>
                  <a:pt x="31" y="214"/>
                  <a:pt x="31" y="214"/>
                  <a:pt x="30" y="215"/>
                </a:cubicBezTo>
                <a:cubicBezTo>
                  <a:pt x="31" y="214"/>
                  <a:pt x="31" y="214"/>
                  <a:pt x="31" y="214"/>
                </a:cubicBezTo>
                <a:cubicBezTo>
                  <a:pt x="30" y="214"/>
                  <a:pt x="30" y="214"/>
                  <a:pt x="30" y="214"/>
                </a:cubicBezTo>
                <a:cubicBezTo>
                  <a:pt x="30" y="214"/>
                  <a:pt x="30" y="214"/>
                  <a:pt x="30" y="214"/>
                </a:cubicBezTo>
                <a:cubicBezTo>
                  <a:pt x="30" y="214"/>
                  <a:pt x="31" y="213"/>
                  <a:pt x="31" y="213"/>
                </a:cubicBezTo>
                <a:close/>
                <a:moveTo>
                  <a:pt x="30" y="213"/>
                </a:moveTo>
                <a:cubicBezTo>
                  <a:pt x="30" y="213"/>
                  <a:pt x="30" y="213"/>
                  <a:pt x="30" y="213"/>
                </a:cubicBezTo>
                <a:cubicBezTo>
                  <a:pt x="30" y="213"/>
                  <a:pt x="30" y="213"/>
                  <a:pt x="30" y="213"/>
                </a:cubicBezTo>
                <a:close/>
                <a:moveTo>
                  <a:pt x="30" y="212"/>
                </a:moveTo>
                <a:cubicBezTo>
                  <a:pt x="30" y="212"/>
                  <a:pt x="29" y="212"/>
                  <a:pt x="29" y="212"/>
                </a:cubicBezTo>
                <a:cubicBezTo>
                  <a:pt x="29" y="212"/>
                  <a:pt x="30" y="212"/>
                  <a:pt x="30" y="212"/>
                </a:cubicBezTo>
                <a:close/>
                <a:moveTo>
                  <a:pt x="28" y="214"/>
                </a:moveTo>
                <a:cubicBezTo>
                  <a:pt x="27" y="214"/>
                  <a:pt x="27" y="214"/>
                  <a:pt x="28" y="214"/>
                </a:cubicBezTo>
                <a:cubicBezTo>
                  <a:pt x="31" y="211"/>
                  <a:pt x="28" y="214"/>
                  <a:pt x="28" y="214"/>
                </a:cubicBezTo>
                <a:close/>
                <a:moveTo>
                  <a:pt x="27" y="212"/>
                </a:moveTo>
                <a:cubicBezTo>
                  <a:pt x="27" y="213"/>
                  <a:pt x="27" y="213"/>
                  <a:pt x="26" y="213"/>
                </a:cubicBezTo>
                <a:cubicBezTo>
                  <a:pt x="27" y="212"/>
                  <a:pt x="27" y="212"/>
                  <a:pt x="27" y="212"/>
                </a:cubicBezTo>
                <a:close/>
                <a:moveTo>
                  <a:pt x="27" y="213"/>
                </a:moveTo>
                <a:cubicBezTo>
                  <a:pt x="27" y="213"/>
                  <a:pt x="27" y="213"/>
                  <a:pt x="28" y="212"/>
                </a:cubicBezTo>
                <a:cubicBezTo>
                  <a:pt x="24" y="216"/>
                  <a:pt x="25" y="215"/>
                  <a:pt x="24" y="216"/>
                </a:cubicBezTo>
                <a:cubicBezTo>
                  <a:pt x="27" y="213"/>
                  <a:pt x="27" y="213"/>
                  <a:pt x="27" y="213"/>
                </a:cubicBezTo>
                <a:close/>
                <a:moveTo>
                  <a:pt x="24" y="215"/>
                </a:moveTo>
                <a:cubicBezTo>
                  <a:pt x="25" y="214"/>
                  <a:pt x="26" y="213"/>
                  <a:pt x="24" y="215"/>
                </a:cubicBezTo>
                <a:close/>
                <a:moveTo>
                  <a:pt x="24" y="213"/>
                </a:moveTo>
                <a:cubicBezTo>
                  <a:pt x="25" y="213"/>
                  <a:pt x="24" y="213"/>
                  <a:pt x="24" y="214"/>
                </a:cubicBezTo>
                <a:cubicBezTo>
                  <a:pt x="24" y="214"/>
                  <a:pt x="23" y="214"/>
                  <a:pt x="24" y="213"/>
                </a:cubicBezTo>
                <a:close/>
                <a:moveTo>
                  <a:pt x="24" y="214"/>
                </a:moveTo>
                <a:cubicBezTo>
                  <a:pt x="23" y="214"/>
                  <a:pt x="23" y="215"/>
                  <a:pt x="23" y="214"/>
                </a:cubicBezTo>
                <a:cubicBezTo>
                  <a:pt x="23" y="214"/>
                  <a:pt x="23" y="214"/>
                  <a:pt x="24" y="214"/>
                </a:cubicBezTo>
                <a:close/>
                <a:moveTo>
                  <a:pt x="24" y="214"/>
                </a:moveTo>
                <a:cubicBezTo>
                  <a:pt x="24" y="215"/>
                  <a:pt x="24" y="214"/>
                  <a:pt x="23" y="215"/>
                </a:cubicBezTo>
                <a:cubicBezTo>
                  <a:pt x="23" y="215"/>
                  <a:pt x="23" y="215"/>
                  <a:pt x="24" y="214"/>
                </a:cubicBezTo>
                <a:close/>
                <a:moveTo>
                  <a:pt x="22" y="215"/>
                </a:moveTo>
                <a:cubicBezTo>
                  <a:pt x="22" y="215"/>
                  <a:pt x="22" y="215"/>
                  <a:pt x="22" y="215"/>
                </a:cubicBezTo>
                <a:cubicBezTo>
                  <a:pt x="23" y="214"/>
                  <a:pt x="23" y="214"/>
                  <a:pt x="22" y="215"/>
                </a:cubicBezTo>
                <a:close/>
                <a:moveTo>
                  <a:pt x="22" y="216"/>
                </a:moveTo>
                <a:cubicBezTo>
                  <a:pt x="22" y="216"/>
                  <a:pt x="22" y="216"/>
                  <a:pt x="21" y="217"/>
                </a:cubicBezTo>
                <a:cubicBezTo>
                  <a:pt x="22" y="216"/>
                  <a:pt x="21" y="217"/>
                  <a:pt x="22" y="216"/>
                </a:cubicBezTo>
                <a:close/>
                <a:moveTo>
                  <a:pt x="21" y="218"/>
                </a:moveTo>
                <a:cubicBezTo>
                  <a:pt x="21" y="218"/>
                  <a:pt x="21" y="218"/>
                  <a:pt x="21" y="218"/>
                </a:cubicBezTo>
                <a:cubicBezTo>
                  <a:pt x="21" y="219"/>
                  <a:pt x="21" y="219"/>
                  <a:pt x="21" y="218"/>
                </a:cubicBezTo>
                <a:close/>
                <a:moveTo>
                  <a:pt x="20" y="221"/>
                </a:moveTo>
                <a:cubicBezTo>
                  <a:pt x="21" y="220"/>
                  <a:pt x="20" y="220"/>
                  <a:pt x="22" y="218"/>
                </a:cubicBezTo>
                <a:cubicBezTo>
                  <a:pt x="20" y="221"/>
                  <a:pt x="18" y="224"/>
                  <a:pt x="20" y="221"/>
                </a:cubicBezTo>
                <a:close/>
                <a:moveTo>
                  <a:pt x="20" y="222"/>
                </a:moveTo>
                <a:cubicBezTo>
                  <a:pt x="19" y="223"/>
                  <a:pt x="19" y="223"/>
                  <a:pt x="19" y="222"/>
                </a:cubicBezTo>
                <a:cubicBezTo>
                  <a:pt x="20" y="222"/>
                  <a:pt x="20" y="222"/>
                  <a:pt x="20" y="222"/>
                </a:cubicBezTo>
                <a:close/>
                <a:moveTo>
                  <a:pt x="18" y="222"/>
                </a:moveTo>
                <a:cubicBezTo>
                  <a:pt x="18" y="222"/>
                  <a:pt x="18" y="223"/>
                  <a:pt x="18" y="223"/>
                </a:cubicBezTo>
                <a:cubicBezTo>
                  <a:pt x="19" y="221"/>
                  <a:pt x="20" y="220"/>
                  <a:pt x="18" y="222"/>
                </a:cubicBezTo>
                <a:close/>
                <a:moveTo>
                  <a:pt x="18" y="223"/>
                </a:moveTo>
                <a:cubicBezTo>
                  <a:pt x="19" y="222"/>
                  <a:pt x="19" y="223"/>
                  <a:pt x="19" y="223"/>
                </a:cubicBezTo>
                <a:cubicBezTo>
                  <a:pt x="19" y="223"/>
                  <a:pt x="18" y="223"/>
                  <a:pt x="18" y="223"/>
                </a:cubicBezTo>
                <a:close/>
                <a:moveTo>
                  <a:pt x="19" y="224"/>
                </a:moveTo>
                <a:cubicBezTo>
                  <a:pt x="20" y="221"/>
                  <a:pt x="18" y="225"/>
                  <a:pt x="22" y="221"/>
                </a:cubicBezTo>
                <a:cubicBezTo>
                  <a:pt x="19" y="224"/>
                  <a:pt x="20" y="224"/>
                  <a:pt x="20" y="224"/>
                </a:cubicBezTo>
                <a:cubicBezTo>
                  <a:pt x="19" y="223"/>
                  <a:pt x="19" y="224"/>
                  <a:pt x="19" y="224"/>
                </a:cubicBezTo>
                <a:close/>
                <a:moveTo>
                  <a:pt x="19" y="225"/>
                </a:moveTo>
                <a:cubicBezTo>
                  <a:pt x="23" y="221"/>
                  <a:pt x="26" y="218"/>
                  <a:pt x="22" y="222"/>
                </a:cubicBezTo>
                <a:cubicBezTo>
                  <a:pt x="20" y="225"/>
                  <a:pt x="20" y="225"/>
                  <a:pt x="19" y="225"/>
                </a:cubicBezTo>
                <a:cubicBezTo>
                  <a:pt x="19" y="226"/>
                  <a:pt x="18" y="227"/>
                  <a:pt x="19" y="225"/>
                </a:cubicBezTo>
                <a:close/>
                <a:moveTo>
                  <a:pt x="19" y="227"/>
                </a:moveTo>
                <a:cubicBezTo>
                  <a:pt x="19" y="227"/>
                  <a:pt x="19" y="227"/>
                  <a:pt x="20" y="226"/>
                </a:cubicBezTo>
                <a:cubicBezTo>
                  <a:pt x="21" y="225"/>
                  <a:pt x="19" y="227"/>
                  <a:pt x="25" y="221"/>
                </a:cubicBezTo>
                <a:cubicBezTo>
                  <a:pt x="21" y="225"/>
                  <a:pt x="21" y="225"/>
                  <a:pt x="19" y="227"/>
                </a:cubicBezTo>
                <a:close/>
                <a:moveTo>
                  <a:pt x="20" y="228"/>
                </a:moveTo>
                <a:cubicBezTo>
                  <a:pt x="20" y="229"/>
                  <a:pt x="20" y="229"/>
                  <a:pt x="20" y="229"/>
                </a:cubicBezTo>
                <a:cubicBezTo>
                  <a:pt x="20" y="228"/>
                  <a:pt x="20" y="228"/>
                  <a:pt x="20" y="228"/>
                </a:cubicBezTo>
                <a:close/>
                <a:moveTo>
                  <a:pt x="20" y="230"/>
                </a:moveTo>
                <a:cubicBezTo>
                  <a:pt x="20" y="230"/>
                  <a:pt x="20" y="229"/>
                  <a:pt x="20" y="229"/>
                </a:cubicBezTo>
                <a:cubicBezTo>
                  <a:pt x="20" y="229"/>
                  <a:pt x="20" y="229"/>
                  <a:pt x="21" y="228"/>
                </a:cubicBezTo>
                <a:cubicBezTo>
                  <a:pt x="21" y="228"/>
                  <a:pt x="22" y="227"/>
                  <a:pt x="22" y="226"/>
                </a:cubicBezTo>
                <a:cubicBezTo>
                  <a:pt x="22" y="228"/>
                  <a:pt x="21" y="228"/>
                  <a:pt x="21" y="229"/>
                </a:cubicBezTo>
                <a:cubicBezTo>
                  <a:pt x="20" y="230"/>
                  <a:pt x="19" y="231"/>
                  <a:pt x="20" y="230"/>
                </a:cubicBezTo>
                <a:close/>
                <a:moveTo>
                  <a:pt x="21" y="230"/>
                </a:moveTo>
                <a:cubicBezTo>
                  <a:pt x="19" y="233"/>
                  <a:pt x="21" y="230"/>
                  <a:pt x="22" y="228"/>
                </a:cubicBezTo>
                <a:cubicBezTo>
                  <a:pt x="23" y="227"/>
                  <a:pt x="23" y="228"/>
                  <a:pt x="21" y="230"/>
                </a:cubicBezTo>
                <a:close/>
                <a:moveTo>
                  <a:pt x="24" y="226"/>
                </a:moveTo>
                <a:cubicBezTo>
                  <a:pt x="26" y="225"/>
                  <a:pt x="25" y="226"/>
                  <a:pt x="23" y="228"/>
                </a:cubicBezTo>
                <a:cubicBezTo>
                  <a:pt x="21" y="230"/>
                  <a:pt x="22" y="229"/>
                  <a:pt x="24" y="226"/>
                </a:cubicBezTo>
                <a:close/>
                <a:moveTo>
                  <a:pt x="22" y="231"/>
                </a:moveTo>
                <a:cubicBezTo>
                  <a:pt x="22" y="231"/>
                  <a:pt x="22" y="231"/>
                  <a:pt x="23" y="230"/>
                </a:cubicBezTo>
                <a:cubicBezTo>
                  <a:pt x="29" y="222"/>
                  <a:pt x="21" y="233"/>
                  <a:pt x="22" y="231"/>
                </a:cubicBezTo>
                <a:close/>
                <a:moveTo>
                  <a:pt x="23" y="233"/>
                </a:moveTo>
                <a:cubicBezTo>
                  <a:pt x="21" y="235"/>
                  <a:pt x="23" y="232"/>
                  <a:pt x="24" y="230"/>
                </a:cubicBezTo>
                <a:cubicBezTo>
                  <a:pt x="24" y="230"/>
                  <a:pt x="24" y="230"/>
                  <a:pt x="24" y="230"/>
                </a:cubicBezTo>
                <a:cubicBezTo>
                  <a:pt x="24" y="230"/>
                  <a:pt x="24" y="230"/>
                  <a:pt x="24" y="230"/>
                </a:cubicBezTo>
                <a:cubicBezTo>
                  <a:pt x="24" y="230"/>
                  <a:pt x="24" y="230"/>
                  <a:pt x="24" y="230"/>
                </a:cubicBezTo>
                <a:cubicBezTo>
                  <a:pt x="27" y="227"/>
                  <a:pt x="22" y="232"/>
                  <a:pt x="23" y="233"/>
                </a:cubicBezTo>
                <a:close/>
                <a:moveTo>
                  <a:pt x="24" y="234"/>
                </a:moveTo>
                <a:cubicBezTo>
                  <a:pt x="24" y="233"/>
                  <a:pt x="24" y="232"/>
                  <a:pt x="25" y="232"/>
                </a:cubicBezTo>
                <a:cubicBezTo>
                  <a:pt x="25" y="232"/>
                  <a:pt x="25" y="232"/>
                  <a:pt x="25" y="232"/>
                </a:cubicBezTo>
                <a:cubicBezTo>
                  <a:pt x="24" y="233"/>
                  <a:pt x="25" y="233"/>
                  <a:pt x="24" y="234"/>
                </a:cubicBezTo>
                <a:close/>
                <a:moveTo>
                  <a:pt x="24" y="235"/>
                </a:moveTo>
                <a:cubicBezTo>
                  <a:pt x="25" y="234"/>
                  <a:pt x="24" y="234"/>
                  <a:pt x="26" y="232"/>
                </a:cubicBezTo>
                <a:cubicBezTo>
                  <a:pt x="26" y="232"/>
                  <a:pt x="26" y="232"/>
                  <a:pt x="26" y="232"/>
                </a:cubicBezTo>
                <a:cubicBezTo>
                  <a:pt x="27" y="232"/>
                  <a:pt x="26" y="234"/>
                  <a:pt x="24" y="235"/>
                </a:cubicBezTo>
                <a:close/>
                <a:moveTo>
                  <a:pt x="25" y="234"/>
                </a:moveTo>
                <a:cubicBezTo>
                  <a:pt x="26" y="234"/>
                  <a:pt x="26" y="234"/>
                  <a:pt x="26" y="233"/>
                </a:cubicBezTo>
                <a:cubicBezTo>
                  <a:pt x="26" y="234"/>
                  <a:pt x="26" y="234"/>
                  <a:pt x="25" y="234"/>
                </a:cubicBezTo>
                <a:close/>
                <a:moveTo>
                  <a:pt x="26" y="235"/>
                </a:moveTo>
                <a:cubicBezTo>
                  <a:pt x="26" y="235"/>
                  <a:pt x="27" y="234"/>
                  <a:pt x="27" y="234"/>
                </a:cubicBezTo>
                <a:cubicBezTo>
                  <a:pt x="27" y="234"/>
                  <a:pt x="27" y="234"/>
                  <a:pt x="27" y="234"/>
                </a:cubicBezTo>
                <a:cubicBezTo>
                  <a:pt x="27" y="234"/>
                  <a:pt x="27" y="234"/>
                  <a:pt x="28" y="234"/>
                </a:cubicBezTo>
                <a:cubicBezTo>
                  <a:pt x="27" y="234"/>
                  <a:pt x="27" y="235"/>
                  <a:pt x="26" y="235"/>
                </a:cubicBezTo>
                <a:close/>
                <a:moveTo>
                  <a:pt x="32" y="235"/>
                </a:moveTo>
                <a:cubicBezTo>
                  <a:pt x="30" y="237"/>
                  <a:pt x="31" y="235"/>
                  <a:pt x="32" y="235"/>
                </a:cubicBezTo>
                <a:cubicBezTo>
                  <a:pt x="33" y="234"/>
                  <a:pt x="33" y="234"/>
                  <a:pt x="32" y="235"/>
                </a:cubicBezTo>
                <a:close/>
                <a:moveTo>
                  <a:pt x="32" y="231"/>
                </a:moveTo>
                <a:cubicBezTo>
                  <a:pt x="31" y="232"/>
                  <a:pt x="30" y="233"/>
                  <a:pt x="29" y="233"/>
                </a:cubicBezTo>
                <a:cubicBezTo>
                  <a:pt x="29" y="234"/>
                  <a:pt x="29" y="234"/>
                  <a:pt x="29" y="234"/>
                </a:cubicBezTo>
                <a:cubicBezTo>
                  <a:pt x="30" y="233"/>
                  <a:pt x="31" y="233"/>
                  <a:pt x="30" y="233"/>
                </a:cubicBezTo>
                <a:cubicBezTo>
                  <a:pt x="29" y="234"/>
                  <a:pt x="27" y="236"/>
                  <a:pt x="28" y="234"/>
                </a:cubicBezTo>
                <a:cubicBezTo>
                  <a:pt x="30" y="232"/>
                  <a:pt x="27" y="236"/>
                  <a:pt x="34" y="229"/>
                </a:cubicBezTo>
                <a:cubicBezTo>
                  <a:pt x="35" y="227"/>
                  <a:pt x="34" y="229"/>
                  <a:pt x="32" y="231"/>
                </a:cubicBezTo>
                <a:close/>
                <a:moveTo>
                  <a:pt x="32" y="236"/>
                </a:moveTo>
                <a:cubicBezTo>
                  <a:pt x="33" y="235"/>
                  <a:pt x="33" y="236"/>
                  <a:pt x="35" y="234"/>
                </a:cubicBezTo>
                <a:cubicBezTo>
                  <a:pt x="35" y="234"/>
                  <a:pt x="35" y="234"/>
                  <a:pt x="35" y="234"/>
                </a:cubicBezTo>
                <a:cubicBezTo>
                  <a:pt x="34" y="235"/>
                  <a:pt x="33" y="236"/>
                  <a:pt x="32" y="236"/>
                </a:cubicBezTo>
                <a:close/>
                <a:moveTo>
                  <a:pt x="35" y="233"/>
                </a:moveTo>
                <a:cubicBezTo>
                  <a:pt x="35" y="234"/>
                  <a:pt x="35" y="234"/>
                  <a:pt x="34" y="234"/>
                </a:cubicBezTo>
                <a:cubicBezTo>
                  <a:pt x="36" y="233"/>
                  <a:pt x="35" y="233"/>
                  <a:pt x="35" y="233"/>
                </a:cubicBezTo>
                <a:close/>
                <a:moveTo>
                  <a:pt x="36" y="231"/>
                </a:moveTo>
                <a:cubicBezTo>
                  <a:pt x="35" y="232"/>
                  <a:pt x="35" y="232"/>
                  <a:pt x="35" y="232"/>
                </a:cubicBezTo>
                <a:cubicBezTo>
                  <a:pt x="35" y="232"/>
                  <a:pt x="36" y="232"/>
                  <a:pt x="35" y="233"/>
                </a:cubicBezTo>
                <a:cubicBezTo>
                  <a:pt x="35" y="232"/>
                  <a:pt x="35" y="232"/>
                  <a:pt x="35" y="232"/>
                </a:cubicBezTo>
                <a:cubicBezTo>
                  <a:pt x="30" y="237"/>
                  <a:pt x="37" y="230"/>
                  <a:pt x="36" y="231"/>
                </a:cubicBezTo>
                <a:close/>
                <a:moveTo>
                  <a:pt x="40" y="230"/>
                </a:moveTo>
                <a:cubicBezTo>
                  <a:pt x="40" y="230"/>
                  <a:pt x="40" y="230"/>
                  <a:pt x="40" y="230"/>
                </a:cubicBezTo>
                <a:cubicBezTo>
                  <a:pt x="39" y="231"/>
                  <a:pt x="39" y="231"/>
                  <a:pt x="38" y="231"/>
                </a:cubicBezTo>
                <a:cubicBezTo>
                  <a:pt x="36" y="233"/>
                  <a:pt x="36" y="233"/>
                  <a:pt x="38" y="231"/>
                </a:cubicBezTo>
                <a:cubicBezTo>
                  <a:pt x="41" y="228"/>
                  <a:pt x="41" y="229"/>
                  <a:pt x="41" y="228"/>
                </a:cubicBezTo>
                <a:cubicBezTo>
                  <a:pt x="41" y="229"/>
                  <a:pt x="41" y="228"/>
                  <a:pt x="40" y="230"/>
                </a:cubicBezTo>
                <a:close/>
                <a:moveTo>
                  <a:pt x="41" y="226"/>
                </a:moveTo>
                <a:cubicBezTo>
                  <a:pt x="41" y="226"/>
                  <a:pt x="41" y="225"/>
                  <a:pt x="41" y="226"/>
                </a:cubicBezTo>
                <a:cubicBezTo>
                  <a:pt x="41" y="226"/>
                  <a:pt x="41" y="227"/>
                  <a:pt x="41" y="226"/>
                </a:cubicBezTo>
                <a:close/>
                <a:moveTo>
                  <a:pt x="41" y="228"/>
                </a:moveTo>
                <a:cubicBezTo>
                  <a:pt x="41" y="228"/>
                  <a:pt x="41" y="228"/>
                  <a:pt x="41" y="228"/>
                </a:cubicBezTo>
                <a:cubicBezTo>
                  <a:pt x="41" y="228"/>
                  <a:pt x="41" y="228"/>
                  <a:pt x="42" y="228"/>
                </a:cubicBezTo>
                <a:cubicBezTo>
                  <a:pt x="41" y="228"/>
                  <a:pt x="41" y="228"/>
                  <a:pt x="41" y="228"/>
                </a:cubicBezTo>
                <a:close/>
                <a:moveTo>
                  <a:pt x="42" y="228"/>
                </a:moveTo>
                <a:cubicBezTo>
                  <a:pt x="42" y="228"/>
                  <a:pt x="42" y="228"/>
                  <a:pt x="42" y="228"/>
                </a:cubicBezTo>
                <a:cubicBezTo>
                  <a:pt x="41" y="229"/>
                  <a:pt x="42" y="229"/>
                  <a:pt x="42" y="228"/>
                </a:cubicBezTo>
                <a:close/>
                <a:moveTo>
                  <a:pt x="42" y="225"/>
                </a:moveTo>
                <a:cubicBezTo>
                  <a:pt x="42" y="225"/>
                  <a:pt x="42" y="225"/>
                  <a:pt x="42" y="225"/>
                </a:cubicBezTo>
                <a:cubicBezTo>
                  <a:pt x="42" y="225"/>
                  <a:pt x="42" y="225"/>
                  <a:pt x="42" y="225"/>
                </a:cubicBezTo>
                <a:lnTo>
                  <a:pt x="42" y="225"/>
                </a:lnTo>
                <a:close/>
                <a:moveTo>
                  <a:pt x="42" y="222"/>
                </a:moveTo>
                <a:cubicBezTo>
                  <a:pt x="42" y="223"/>
                  <a:pt x="42" y="223"/>
                  <a:pt x="42" y="223"/>
                </a:cubicBezTo>
                <a:cubicBezTo>
                  <a:pt x="42" y="223"/>
                  <a:pt x="42" y="223"/>
                  <a:pt x="42" y="222"/>
                </a:cubicBezTo>
                <a:close/>
                <a:moveTo>
                  <a:pt x="42" y="227"/>
                </a:moveTo>
                <a:cubicBezTo>
                  <a:pt x="42" y="227"/>
                  <a:pt x="42" y="227"/>
                  <a:pt x="42" y="227"/>
                </a:cubicBezTo>
                <a:lnTo>
                  <a:pt x="42" y="227"/>
                </a:lnTo>
                <a:close/>
                <a:moveTo>
                  <a:pt x="42" y="227"/>
                </a:moveTo>
                <a:cubicBezTo>
                  <a:pt x="41" y="227"/>
                  <a:pt x="43" y="225"/>
                  <a:pt x="42" y="225"/>
                </a:cubicBezTo>
                <a:cubicBezTo>
                  <a:pt x="42" y="225"/>
                  <a:pt x="42" y="225"/>
                  <a:pt x="42" y="224"/>
                </a:cubicBezTo>
                <a:cubicBezTo>
                  <a:pt x="42" y="224"/>
                  <a:pt x="43" y="224"/>
                  <a:pt x="43" y="223"/>
                </a:cubicBezTo>
                <a:cubicBezTo>
                  <a:pt x="43" y="225"/>
                  <a:pt x="43" y="226"/>
                  <a:pt x="42" y="227"/>
                </a:cubicBezTo>
                <a:close/>
                <a:moveTo>
                  <a:pt x="73" y="378"/>
                </a:moveTo>
                <a:cubicBezTo>
                  <a:pt x="72" y="378"/>
                  <a:pt x="73" y="379"/>
                  <a:pt x="72" y="375"/>
                </a:cubicBezTo>
                <a:cubicBezTo>
                  <a:pt x="72" y="374"/>
                  <a:pt x="73" y="373"/>
                  <a:pt x="71" y="373"/>
                </a:cubicBezTo>
                <a:cubicBezTo>
                  <a:pt x="71" y="373"/>
                  <a:pt x="71" y="373"/>
                  <a:pt x="71" y="372"/>
                </a:cubicBezTo>
                <a:cubicBezTo>
                  <a:pt x="70" y="370"/>
                  <a:pt x="70" y="371"/>
                  <a:pt x="71" y="370"/>
                </a:cubicBezTo>
                <a:cubicBezTo>
                  <a:pt x="72" y="369"/>
                  <a:pt x="71" y="369"/>
                  <a:pt x="70" y="369"/>
                </a:cubicBezTo>
                <a:cubicBezTo>
                  <a:pt x="69" y="367"/>
                  <a:pt x="68" y="365"/>
                  <a:pt x="66" y="364"/>
                </a:cubicBezTo>
                <a:cubicBezTo>
                  <a:pt x="66" y="364"/>
                  <a:pt x="65" y="365"/>
                  <a:pt x="66" y="365"/>
                </a:cubicBezTo>
                <a:cubicBezTo>
                  <a:pt x="66" y="365"/>
                  <a:pt x="66" y="366"/>
                  <a:pt x="66" y="366"/>
                </a:cubicBezTo>
                <a:cubicBezTo>
                  <a:pt x="66" y="366"/>
                  <a:pt x="66" y="366"/>
                  <a:pt x="66" y="366"/>
                </a:cubicBezTo>
                <a:cubicBezTo>
                  <a:pt x="66" y="366"/>
                  <a:pt x="66" y="365"/>
                  <a:pt x="65" y="366"/>
                </a:cubicBezTo>
                <a:cubicBezTo>
                  <a:pt x="65" y="366"/>
                  <a:pt x="65" y="366"/>
                  <a:pt x="65" y="365"/>
                </a:cubicBezTo>
                <a:cubicBezTo>
                  <a:pt x="64" y="365"/>
                  <a:pt x="64" y="365"/>
                  <a:pt x="64" y="365"/>
                </a:cubicBezTo>
                <a:cubicBezTo>
                  <a:pt x="65" y="364"/>
                  <a:pt x="65" y="364"/>
                  <a:pt x="64" y="364"/>
                </a:cubicBezTo>
                <a:cubicBezTo>
                  <a:pt x="64" y="363"/>
                  <a:pt x="64" y="363"/>
                  <a:pt x="64" y="363"/>
                </a:cubicBezTo>
                <a:cubicBezTo>
                  <a:pt x="64" y="363"/>
                  <a:pt x="64" y="362"/>
                  <a:pt x="64" y="362"/>
                </a:cubicBezTo>
                <a:cubicBezTo>
                  <a:pt x="63" y="363"/>
                  <a:pt x="63" y="363"/>
                  <a:pt x="63" y="363"/>
                </a:cubicBezTo>
                <a:cubicBezTo>
                  <a:pt x="63" y="363"/>
                  <a:pt x="63" y="362"/>
                  <a:pt x="63" y="362"/>
                </a:cubicBezTo>
                <a:cubicBezTo>
                  <a:pt x="62" y="361"/>
                  <a:pt x="62" y="362"/>
                  <a:pt x="62" y="362"/>
                </a:cubicBezTo>
                <a:cubicBezTo>
                  <a:pt x="62" y="361"/>
                  <a:pt x="62" y="361"/>
                  <a:pt x="62" y="361"/>
                </a:cubicBezTo>
                <a:cubicBezTo>
                  <a:pt x="63" y="361"/>
                  <a:pt x="62" y="360"/>
                  <a:pt x="62" y="361"/>
                </a:cubicBezTo>
                <a:cubicBezTo>
                  <a:pt x="60" y="361"/>
                  <a:pt x="62" y="361"/>
                  <a:pt x="61" y="360"/>
                </a:cubicBezTo>
                <a:cubicBezTo>
                  <a:pt x="61" y="360"/>
                  <a:pt x="61" y="360"/>
                  <a:pt x="61" y="360"/>
                </a:cubicBezTo>
                <a:cubicBezTo>
                  <a:pt x="60" y="360"/>
                  <a:pt x="60" y="360"/>
                  <a:pt x="59" y="360"/>
                </a:cubicBezTo>
                <a:cubicBezTo>
                  <a:pt x="60" y="359"/>
                  <a:pt x="60" y="358"/>
                  <a:pt x="58" y="359"/>
                </a:cubicBezTo>
                <a:cubicBezTo>
                  <a:pt x="56" y="357"/>
                  <a:pt x="55" y="356"/>
                  <a:pt x="54" y="356"/>
                </a:cubicBezTo>
                <a:cubicBezTo>
                  <a:pt x="55" y="355"/>
                  <a:pt x="54" y="354"/>
                  <a:pt x="53" y="355"/>
                </a:cubicBezTo>
                <a:cubicBezTo>
                  <a:pt x="51" y="354"/>
                  <a:pt x="45" y="352"/>
                  <a:pt x="44" y="352"/>
                </a:cubicBezTo>
                <a:cubicBezTo>
                  <a:pt x="43" y="352"/>
                  <a:pt x="43" y="352"/>
                  <a:pt x="43" y="352"/>
                </a:cubicBezTo>
                <a:cubicBezTo>
                  <a:pt x="43" y="353"/>
                  <a:pt x="44" y="352"/>
                  <a:pt x="38" y="352"/>
                </a:cubicBezTo>
                <a:cubicBezTo>
                  <a:pt x="38" y="352"/>
                  <a:pt x="37" y="352"/>
                  <a:pt x="35" y="352"/>
                </a:cubicBezTo>
                <a:cubicBezTo>
                  <a:pt x="36" y="352"/>
                  <a:pt x="36" y="351"/>
                  <a:pt x="36" y="351"/>
                </a:cubicBezTo>
                <a:cubicBezTo>
                  <a:pt x="37" y="350"/>
                  <a:pt x="36" y="350"/>
                  <a:pt x="36" y="350"/>
                </a:cubicBezTo>
                <a:cubicBezTo>
                  <a:pt x="32" y="353"/>
                  <a:pt x="34" y="352"/>
                  <a:pt x="30" y="353"/>
                </a:cubicBezTo>
                <a:cubicBezTo>
                  <a:pt x="30" y="353"/>
                  <a:pt x="30" y="353"/>
                  <a:pt x="30" y="353"/>
                </a:cubicBezTo>
                <a:cubicBezTo>
                  <a:pt x="28" y="353"/>
                  <a:pt x="29" y="353"/>
                  <a:pt x="29" y="353"/>
                </a:cubicBezTo>
                <a:cubicBezTo>
                  <a:pt x="28" y="353"/>
                  <a:pt x="28" y="353"/>
                  <a:pt x="28" y="353"/>
                </a:cubicBezTo>
                <a:cubicBezTo>
                  <a:pt x="28" y="353"/>
                  <a:pt x="26" y="355"/>
                  <a:pt x="27" y="354"/>
                </a:cubicBezTo>
                <a:cubicBezTo>
                  <a:pt x="27" y="354"/>
                  <a:pt x="26" y="353"/>
                  <a:pt x="26" y="353"/>
                </a:cubicBezTo>
                <a:cubicBezTo>
                  <a:pt x="24" y="354"/>
                  <a:pt x="23" y="355"/>
                  <a:pt x="23" y="355"/>
                </a:cubicBezTo>
                <a:cubicBezTo>
                  <a:pt x="23" y="354"/>
                  <a:pt x="20" y="356"/>
                  <a:pt x="19" y="356"/>
                </a:cubicBezTo>
                <a:cubicBezTo>
                  <a:pt x="19" y="355"/>
                  <a:pt x="18" y="356"/>
                  <a:pt x="4" y="369"/>
                </a:cubicBezTo>
                <a:cubicBezTo>
                  <a:pt x="4" y="370"/>
                  <a:pt x="4" y="370"/>
                  <a:pt x="9" y="366"/>
                </a:cubicBezTo>
                <a:cubicBezTo>
                  <a:pt x="9" y="366"/>
                  <a:pt x="9" y="366"/>
                  <a:pt x="9" y="366"/>
                </a:cubicBezTo>
                <a:cubicBezTo>
                  <a:pt x="9" y="367"/>
                  <a:pt x="9" y="367"/>
                  <a:pt x="9" y="367"/>
                </a:cubicBezTo>
                <a:cubicBezTo>
                  <a:pt x="9" y="367"/>
                  <a:pt x="9" y="367"/>
                  <a:pt x="11" y="365"/>
                </a:cubicBezTo>
                <a:cubicBezTo>
                  <a:pt x="9" y="368"/>
                  <a:pt x="6" y="369"/>
                  <a:pt x="3" y="373"/>
                </a:cubicBezTo>
                <a:cubicBezTo>
                  <a:pt x="4" y="374"/>
                  <a:pt x="4" y="374"/>
                  <a:pt x="4" y="374"/>
                </a:cubicBezTo>
                <a:cubicBezTo>
                  <a:pt x="3" y="374"/>
                  <a:pt x="3" y="375"/>
                  <a:pt x="3" y="375"/>
                </a:cubicBezTo>
                <a:cubicBezTo>
                  <a:pt x="2" y="376"/>
                  <a:pt x="3" y="376"/>
                  <a:pt x="3" y="376"/>
                </a:cubicBezTo>
                <a:cubicBezTo>
                  <a:pt x="10" y="372"/>
                  <a:pt x="4" y="374"/>
                  <a:pt x="6" y="376"/>
                </a:cubicBezTo>
                <a:cubicBezTo>
                  <a:pt x="3" y="379"/>
                  <a:pt x="0" y="383"/>
                  <a:pt x="2" y="383"/>
                </a:cubicBezTo>
                <a:cubicBezTo>
                  <a:pt x="1" y="383"/>
                  <a:pt x="1" y="384"/>
                  <a:pt x="0" y="385"/>
                </a:cubicBezTo>
                <a:cubicBezTo>
                  <a:pt x="0" y="385"/>
                  <a:pt x="0" y="386"/>
                  <a:pt x="1" y="386"/>
                </a:cubicBezTo>
                <a:cubicBezTo>
                  <a:pt x="2" y="385"/>
                  <a:pt x="2" y="384"/>
                  <a:pt x="1" y="387"/>
                </a:cubicBezTo>
                <a:cubicBezTo>
                  <a:pt x="0" y="388"/>
                  <a:pt x="1" y="388"/>
                  <a:pt x="1" y="388"/>
                </a:cubicBezTo>
                <a:cubicBezTo>
                  <a:pt x="1" y="388"/>
                  <a:pt x="1" y="389"/>
                  <a:pt x="2" y="388"/>
                </a:cubicBezTo>
                <a:cubicBezTo>
                  <a:pt x="3" y="387"/>
                  <a:pt x="3" y="387"/>
                  <a:pt x="3" y="387"/>
                </a:cubicBezTo>
                <a:cubicBezTo>
                  <a:pt x="1" y="392"/>
                  <a:pt x="0" y="393"/>
                  <a:pt x="1" y="393"/>
                </a:cubicBezTo>
                <a:cubicBezTo>
                  <a:pt x="1" y="394"/>
                  <a:pt x="3" y="391"/>
                  <a:pt x="5" y="388"/>
                </a:cubicBezTo>
                <a:cubicBezTo>
                  <a:pt x="5" y="388"/>
                  <a:pt x="5" y="388"/>
                  <a:pt x="5" y="389"/>
                </a:cubicBezTo>
                <a:cubicBezTo>
                  <a:pt x="2" y="392"/>
                  <a:pt x="2" y="392"/>
                  <a:pt x="3" y="392"/>
                </a:cubicBezTo>
                <a:cubicBezTo>
                  <a:pt x="1" y="394"/>
                  <a:pt x="0" y="395"/>
                  <a:pt x="1" y="395"/>
                </a:cubicBezTo>
                <a:cubicBezTo>
                  <a:pt x="1" y="396"/>
                  <a:pt x="-1" y="399"/>
                  <a:pt x="1" y="398"/>
                </a:cubicBezTo>
                <a:cubicBezTo>
                  <a:pt x="1" y="398"/>
                  <a:pt x="7" y="391"/>
                  <a:pt x="3" y="396"/>
                </a:cubicBezTo>
                <a:cubicBezTo>
                  <a:pt x="4" y="398"/>
                  <a:pt x="5" y="394"/>
                  <a:pt x="1" y="401"/>
                </a:cubicBezTo>
                <a:cubicBezTo>
                  <a:pt x="1" y="401"/>
                  <a:pt x="1" y="402"/>
                  <a:pt x="2" y="401"/>
                </a:cubicBezTo>
                <a:cubicBezTo>
                  <a:pt x="2" y="400"/>
                  <a:pt x="4" y="399"/>
                  <a:pt x="5" y="398"/>
                </a:cubicBezTo>
                <a:cubicBezTo>
                  <a:pt x="3" y="399"/>
                  <a:pt x="3" y="400"/>
                  <a:pt x="3" y="400"/>
                </a:cubicBezTo>
                <a:cubicBezTo>
                  <a:pt x="3" y="400"/>
                  <a:pt x="4" y="400"/>
                  <a:pt x="4" y="400"/>
                </a:cubicBezTo>
                <a:cubicBezTo>
                  <a:pt x="2" y="403"/>
                  <a:pt x="2" y="404"/>
                  <a:pt x="3" y="404"/>
                </a:cubicBezTo>
                <a:cubicBezTo>
                  <a:pt x="3" y="404"/>
                  <a:pt x="3" y="404"/>
                  <a:pt x="3" y="404"/>
                </a:cubicBezTo>
                <a:cubicBezTo>
                  <a:pt x="8" y="401"/>
                  <a:pt x="5" y="401"/>
                  <a:pt x="5" y="406"/>
                </a:cubicBezTo>
                <a:cubicBezTo>
                  <a:pt x="4" y="406"/>
                  <a:pt x="4" y="407"/>
                  <a:pt x="4" y="407"/>
                </a:cubicBezTo>
                <a:cubicBezTo>
                  <a:pt x="4" y="408"/>
                  <a:pt x="4" y="408"/>
                  <a:pt x="5" y="408"/>
                </a:cubicBezTo>
                <a:cubicBezTo>
                  <a:pt x="10" y="406"/>
                  <a:pt x="8" y="404"/>
                  <a:pt x="5" y="411"/>
                </a:cubicBezTo>
                <a:cubicBezTo>
                  <a:pt x="4" y="415"/>
                  <a:pt x="13" y="405"/>
                  <a:pt x="14" y="404"/>
                </a:cubicBezTo>
                <a:cubicBezTo>
                  <a:pt x="5" y="417"/>
                  <a:pt x="8" y="417"/>
                  <a:pt x="13" y="412"/>
                </a:cubicBezTo>
                <a:cubicBezTo>
                  <a:pt x="12" y="414"/>
                  <a:pt x="10" y="418"/>
                  <a:pt x="12" y="417"/>
                </a:cubicBezTo>
                <a:cubicBezTo>
                  <a:pt x="17" y="414"/>
                  <a:pt x="21" y="407"/>
                  <a:pt x="17" y="414"/>
                </a:cubicBezTo>
                <a:cubicBezTo>
                  <a:pt x="17" y="415"/>
                  <a:pt x="17" y="415"/>
                  <a:pt x="17" y="415"/>
                </a:cubicBezTo>
                <a:cubicBezTo>
                  <a:pt x="16" y="415"/>
                  <a:pt x="16" y="416"/>
                  <a:pt x="16" y="417"/>
                </a:cubicBezTo>
                <a:cubicBezTo>
                  <a:pt x="15" y="418"/>
                  <a:pt x="16" y="418"/>
                  <a:pt x="16" y="418"/>
                </a:cubicBezTo>
                <a:cubicBezTo>
                  <a:pt x="19" y="416"/>
                  <a:pt x="20" y="415"/>
                  <a:pt x="19" y="417"/>
                </a:cubicBezTo>
                <a:cubicBezTo>
                  <a:pt x="15" y="425"/>
                  <a:pt x="21" y="420"/>
                  <a:pt x="21" y="420"/>
                </a:cubicBezTo>
                <a:cubicBezTo>
                  <a:pt x="20" y="420"/>
                  <a:pt x="21" y="421"/>
                  <a:pt x="21" y="421"/>
                </a:cubicBezTo>
                <a:cubicBezTo>
                  <a:pt x="22" y="421"/>
                  <a:pt x="22" y="421"/>
                  <a:pt x="23" y="420"/>
                </a:cubicBezTo>
                <a:cubicBezTo>
                  <a:pt x="20" y="425"/>
                  <a:pt x="24" y="423"/>
                  <a:pt x="29" y="418"/>
                </a:cubicBezTo>
                <a:cubicBezTo>
                  <a:pt x="28" y="419"/>
                  <a:pt x="26" y="422"/>
                  <a:pt x="27" y="423"/>
                </a:cubicBezTo>
                <a:cubicBezTo>
                  <a:pt x="28" y="425"/>
                  <a:pt x="35" y="415"/>
                  <a:pt x="28" y="425"/>
                </a:cubicBezTo>
                <a:cubicBezTo>
                  <a:pt x="28" y="426"/>
                  <a:pt x="28" y="426"/>
                  <a:pt x="28" y="426"/>
                </a:cubicBezTo>
                <a:cubicBezTo>
                  <a:pt x="29" y="426"/>
                  <a:pt x="29" y="426"/>
                  <a:pt x="31" y="424"/>
                </a:cubicBezTo>
                <a:cubicBezTo>
                  <a:pt x="32" y="425"/>
                  <a:pt x="34" y="422"/>
                  <a:pt x="36" y="420"/>
                </a:cubicBezTo>
                <a:cubicBezTo>
                  <a:pt x="36" y="422"/>
                  <a:pt x="39" y="418"/>
                  <a:pt x="43" y="415"/>
                </a:cubicBezTo>
                <a:cubicBezTo>
                  <a:pt x="44" y="414"/>
                  <a:pt x="40" y="417"/>
                  <a:pt x="41" y="418"/>
                </a:cubicBezTo>
                <a:cubicBezTo>
                  <a:pt x="40" y="420"/>
                  <a:pt x="35" y="423"/>
                  <a:pt x="34" y="425"/>
                </a:cubicBezTo>
                <a:cubicBezTo>
                  <a:pt x="34" y="426"/>
                  <a:pt x="34" y="426"/>
                  <a:pt x="36" y="424"/>
                </a:cubicBezTo>
                <a:cubicBezTo>
                  <a:pt x="36" y="425"/>
                  <a:pt x="39" y="424"/>
                  <a:pt x="39" y="423"/>
                </a:cubicBezTo>
                <a:cubicBezTo>
                  <a:pt x="39" y="422"/>
                  <a:pt x="37" y="425"/>
                  <a:pt x="44" y="419"/>
                </a:cubicBezTo>
                <a:cubicBezTo>
                  <a:pt x="42" y="421"/>
                  <a:pt x="44" y="420"/>
                  <a:pt x="42" y="422"/>
                </a:cubicBezTo>
                <a:cubicBezTo>
                  <a:pt x="42" y="423"/>
                  <a:pt x="40" y="425"/>
                  <a:pt x="44" y="423"/>
                </a:cubicBezTo>
                <a:cubicBezTo>
                  <a:pt x="44" y="423"/>
                  <a:pt x="44" y="423"/>
                  <a:pt x="44" y="423"/>
                </a:cubicBezTo>
                <a:cubicBezTo>
                  <a:pt x="54" y="419"/>
                  <a:pt x="64" y="410"/>
                  <a:pt x="48" y="423"/>
                </a:cubicBezTo>
                <a:cubicBezTo>
                  <a:pt x="47" y="423"/>
                  <a:pt x="48" y="424"/>
                  <a:pt x="48" y="423"/>
                </a:cubicBezTo>
                <a:cubicBezTo>
                  <a:pt x="58" y="416"/>
                  <a:pt x="59" y="420"/>
                  <a:pt x="70" y="406"/>
                </a:cubicBezTo>
                <a:cubicBezTo>
                  <a:pt x="70" y="405"/>
                  <a:pt x="69" y="405"/>
                  <a:pt x="69" y="405"/>
                </a:cubicBezTo>
                <a:cubicBezTo>
                  <a:pt x="67" y="406"/>
                  <a:pt x="61" y="414"/>
                  <a:pt x="60" y="415"/>
                </a:cubicBezTo>
                <a:cubicBezTo>
                  <a:pt x="48" y="423"/>
                  <a:pt x="60" y="414"/>
                  <a:pt x="63" y="412"/>
                </a:cubicBezTo>
                <a:cubicBezTo>
                  <a:pt x="64" y="410"/>
                  <a:pt x="65" y="408"/>
                  <a:pt x="67" y="406"/>
                </a:cubicBezTo>
                <a:cubicBezTo>
                  <a:pt x="68" y="406"/>
                  <a:pt x="67" y="407"/>
                  <a:pt x="69" y="404"/>
                </a:cubicBezTo>
                <a:cubicBezTo>
                  <a:pt x="70" y="403"/>
                  <a:pt x="70" y="403"/>
                  <a:pt x="70" y="403"/>
                </a:cubicBezTo>
                <a:cubicBezTo>
                  <a:pt x="74" y="396"/>
                  <a:pt x="74" y="387"/>
                  <a:pt x="73" y="380"/>
                </a:cubicBezTo>
                <a:cubicBezTo>
                  <a:pt x="73" y="379"/>
                  <a:pt x="74" y="378"/>
                  <a:pt x="73" y="378"/>
                </a:cubicBezTo>
                <a:close/>
                <a:moveTo>
                  <a:pt x="12" y="410"/>
                </a:moveTo>
                <a:cubicBezTo>
                  <a:pt x="12" y="410"/>
                  <a:pt x="12" y="411"/>
                  <a:pt x="12" y="411"/>
                </a:cubicBezTo>
                <a:cubicBezTo>
                  <a:pt x="9" y="415"/>
                  <a:pt x="10" y="413"/>
                  <a:pt x="12" y="410"/>
                </a:cubicBezTo>
                <a:close/>
                <a:moveTo>
                  <a:pt x="63" y="413"/>
                </a:moveTo>
                <a:cubicBezTo>
                  <a:pt x="64" y="410"/>
                  <a:pt x="65" y="410"/>
                  <a:pt x="63" y="413"/>
                </a:cubicBezTo>
                <a:close/>
                <a:moveTo>
                  <a:pt x="72" y="380"/>
                </a:moveTo>
                <a:cubicBezTo>
                  <a:pt x="72" y="380"/>
                  <a:pt x="72" y="381"/>
                  <a:pt x="72" y="379"/>
                </a:cubicBezTo>
                <a:cubicBezTo>
                  <a:pt x="72" y="379"/>
                  <a:pt x="72" y="379"/>
                  <a:pt x="72" y="380"/>
                </a:cubicBezTo>
                <a:close/>
                <a:moveTo>
                  <a:pt x="72" y="378"/>
                </a:moveTo>
                <a:cubicBezTo>
                  <a:pt x="72" y="377"/>
                  <a:pt x="72" y="377"/>
                  <a:pt x="72" y="377"/>
                </a:cubicBezTo>
                <a:cubicBezTo>
                  <a:pt x="72" y="377"/>
                  <a:pt x="72" y="377"/>
                  <a:pt x="72" y="378"/>
                </a:cubicBezTo>
                <a:close/>
                <a:moveTo>
                  <a:pt x="72" y="385"/>
                </a:moveTo>
                <a:cubicBezTo>
                  <a:pt x="72" y="386"/>
                  <a:pt x="72" y="386"/>
                  <a:pt x="72" y="386"/>
                </a:cubicBezTo>
                <a:cubicBezTo>
                  <a:pt x="73" y="385"/>
                  <a:pt x="73" y="385"/>
                  <a:pt x="73" y="385"/>
                </a:cubicBezTo>
                <a:cubicBezTo>
                  <a:pt x="72" y="381"/>
                  <a:pt x="72" y="382"/>
                  <a:pt x="72" y="381"/>
                </a:cubicBezTo>
                <a:cubicBezTo>
                  <a:pt x="73" y="383"/>
                  <a:pt x="73" y="384"/>
                  <a:pt x="73" y="386"/>
                </a:cubicBezTo>
                <a:cubicBezTo>
                  <a:pt x="72" y="386"/>
                  <a:pt x="72" y="386"/>
                  <a:pt x="72" y="386"/>
                </a:cubicBezTo>
                <a:cubicBezTo>
                  <a:pt x="71" y="381"/>
                  <a:pt x="71" y="383"/>
                  <a:pt x="72" y="385"/>
                </a:cubicBezTo>
                <a:close/>
                <a:moveTo>
                  <a:pt x="71" y="380"/>
                </a:moveTo>
                <a:cubicBezTo>
                  <a:pt x="71" y="382"/>
                  <a:pt x="71" y="382"/>
                  <a:pt x="71" y="380"/>
                </a:cubicBezTo>
                <a:close/>
                <a:moveTo>
                  <a:pt x="71" y="378"/>
                </a:moveTo>
                <a:cubicBezTo>
                  <a:pt x="71" y="378"/>
                  <a:pt x="71" y="378"/>
                  <a:pt x="71" y="378"/>
                </a:cubicBezTo>
                <a:lnTo>
                  <a:pt x="71" y="378"/>
                </a:lnTo>
                <a:close/>
                <a:moveTo>
                  <a:pt x="70" y="382"/>
                </a:moveTo>
                <a:cubicBezTo>
                  <a:pt x="70" y="381"/>
                  <a:pt x="70" y="381"/>
                  <a:pt x="71" y="383"/>
                </a:cubicBezTo>
                <a:cubicBezTo>
                  <a:pt x="70" y="383"/>
                  <a:pt x="70" y="383"/>
                  <a:pt x="70" y="382"/>
                </a:cubicBezTo>
                <a:close/>
                <a:moveTo>
                  <a:pt x="70" y="387"/>
                </a:moveTo>
                <a:cubicBezTo>
                  <a:pt x="70" y="387"/>
                  <a:pt x="70" y="387"/>
                  <a:pt x="70" y="387"/>
                </a:cubicBezTo>
                <a:cubicBezTo>
                  <a:pt x="70" y="386"/>
                  <a:pt x="70" y="386"/>
                  <a:pt x="70" y="386"/>
                </a:cubicBezTo>
                <a:cubicBezTo>
                  <a:pt x="70" y="386"/>
                  <a:pt x="70" y="386"/>
                  <a:pt x="70" y="387"/>
                </a:cubicBezTo>
                <a:close/>
                <a:moveTo>
                  <a:pt x="70" y="374"/>
                </a:moveTo>
                <a:cubicBezTo>
                  <a:pt x="71" y="375"/>
                  <a:pt x="71" y="375"/>
                  <a:pt x="70" y="374"/>
                </a:cubicBezTo>
                <a:cubicBezTo>
                  <a:pt x="70" y="374"/>
                  <a:pt x="70" y="374"/>
                  <a:pt x="70" y="374"/>
                </a:cubicBezTo>
                <a:close/>
                <a:moveTo>
                  <a:pt x="70" y="372"/>
                </a:moveTo>
                <a:cubicBezTo>
                  <a:pt x="70" y="372"/>
                  <a:pt x="70" y="372"/>
                  <a:pt x="70" y="372"/>
                </a:cubicBezTo>
                <a:cubicBezTo>
                  <a:pt x="70" y="373"/>
                  <a:pt x="70" y="373"/>
                  <a:pt x="70" y="373"/>
                </a:cubicBezTo>
                <a:cubicBezTo>
                  <a:pt x="70" y="373"/>
                  <a:pt x="70" y="373"/>
                  <a:pt x="70" y="372"/>
                </a:cubicBezTo>
                <a:lnTo>
                  <a:pt x="70" y="372"/>
                </a:lnTo>
                <a:close/>
                <a:moveTo>
                  <a:pt x="70" y="392"/>
                </a:moveTo>
                <a:cubicBezTo>
                  <a:pt x="70" y="392"/>
                  <a:pt x="70" y="392"/>
                  <a:pt x="70" y="392"/>
                </a:cubicBezTo>
                <a:cubicBezTo>
                  <a:pt x="70" y="394"/>
                  <a:pt x="70" y="394"/>
                  <a:pt x="70" y="394"/>
                </a:cubicBezTo>
                <a:cubicBezTo>
                  <a:pt x="69" y="393"/>
                  <a:pt x="69" y="394"/>
                  <a:pt x="70" y="392"/>
                </a:cubicBezTo>
                <a:close/>
                <a:moveTo>
                  <a:pt x="68" y="378"/>
                </a:moveTo>
                <a:cubicBezTo>
                  <a:pt x="68" y="378"/>
                  <a:pt x="68" y="378"/>
                  <a:pt x="68" y="378"/>
                </a:cubicBezTo>
                <a:cubicBezTo>
                  <a:pt x="69" y="377"/>
                  <a:pt x="69" y="377"/>
                  <a:pt x="69" y="377"/>
                </a:cubicBezTo>
                <a:cubicBezTo>
                  <a:pt x="68" y="379"/>
                  <a:pt x="68" y="379"/>
                  <a:pt x="68" y="378"/>
                </a:cubicBezTo>
                <a:close/>
                <a:moveTo>
                  <a:pt x="68" y="388"/>
                </a:moveTo>
                <a:cubicBezTo>
                  <a:pt x="69" y="387"/>
                  <a:pt x="68" y="388"/>
                  <a:pt x="69" y="387"/>
                </a:cubicBezTo>
                <a:cubicBezTo>
                  <a:pt x="69" y="388"/>
                  <a:pt x="69" y="388"/>
                  <a:pt x="68" y="388"/>
                </a:cubicBezTo>
                <a:close/>
                <a:moveTo>
                  <a:pt x="67" y="376"/>
                </a:moveTo>
                <a:cubicBezTo>
                  <a:pt x="67" y="376"/>
                  <a:pt x="67" y="376"/>
                  <a:pt x="67" y="377"/>
                </a:cubicBezTo>
                <a:cubicBezTo>
                  <a:pt x="67" y="377"/>
                  <a:pt x="67" y="377"/>
                  <a:pt x="67" y="377"/>
                </a:cubicBezTo>
                <a:cubicBezTo>
                  <a:pt x="67" y="376"/>
                  <a:pt x="67" y="376"/>
                  <a:pt x="67" y="376"/>
                </a:cubicBezTo>
                <a:close/>
                <a:moveTo>
                  <a:pt x="67" y="373"/>
                </a:moveTo>
                <a:cubicBezTo>
                  <a:pt x="67" y="374"/>
                  <a:pt x="67" y="374"/>
                  <a:pt x="67" y="373"/>
                </a:cubicBezTo>
                <a:cubicBezTo>
                  <a:pt x="68" y="372"/>
                  <a:pt x="68" y="372"/>
                  <a:pt x="68" y="372"/>
                </a:cubicBezTo>
                <a:cubicBezTo>
                  <a:pt x="68" y="373"/>
                  <a:pt x="68" y="372"/>
                  <a:pt x="68" y="373"/>
                </a:cubicBezTo>
                <a:lnTo>
                  <a:pt x="67" y="373"/>
                </a:lnTo>
                <a:close/>
                <a:moveTo>
                  <a:pt x="67" y="379"/>
                </a:moveTo>
                <a:cubicBezTo>
                  <a:pt x="67" y="380"/>
                  <a:pt x="67" y="380"/>
                  <a:pt x="67" y="380"/>
                </a:cubicBezTo>
                <a:cubicBezTo>
                  <a:pt x="67" y="381"/>
                  <a:pt x="67" y="382"/>
                  <a:pt x="67" y="379"/>
                </a:cubicBezTo>
                <a:close/>
                <a:moveTo>
                  <a:pt x="68" y="398"/>
                </a:moveTo>
                <a:cubicBezTo>
                  <a:pt x="67" y="399"/>
                  <a:pt x="67" y="399"/>
                  <a:pt x="67" y="400"/>
                </a:cubicBezTo>
                <a:cubicBezTo>
                  <a:pt x="67" y="399"/>
                  <a:pt x="67" y="399"/>
                  <a:pt x="67" y="399"/>
                </a:cubicBezTo>
                <a:cubicBezTo>
                  <a:pt x="67" y="399"/>
                  <a:pt x="67" y="399"/>
                  <a:pt x="68" y="398"/>
                </a:cubicBezTo>
                <a:close/>
                <a:moveTo>
                  <a:pt x="67" y="386"/>
                </a:moveTo>
                <a:cubicBezTo>
                  <a:pt x="67" y="387"/>
                  <a:pt x="67" y="387"/>
                  <a:pt x="67" y="387"/>
                </a:cubicBezTo>
                <a:cubicBezTo>
                  <a:pt x="67" y="387"/>
                  <a:pt x="67" y="387"/>
                  <a:pt x="67" y="386"/>
                </a:cubicBezTo>
                <a:close/>
                <a:moveTo>
                  <a:pt x="67" y="384"/>
                </a:moveTo>
                <a:cubicBezTo>
                  <a:pt x="68" y="383"/>
                  <a:pt x="67" y="383"/>
                  <a:pt x="68" y="382"/>
                </a:cubicBezTo>
                <a:cubicBezTo>
                  <a:pt x="68" y="383"/>
                  <a:pt x="68" y="383"/>
                  <a:pt x="68" y="383"/>
                </a:cubicBezTo>
                <a:cubicBezTo>
                  <a:pt x="68" y="383"/>
                  <a:pt x="68" y="383"/>
                  <a:pt x="67" y="384"/>
                </a:cubicBezTo>
                <a:cubicBezTo>
                  <a:pt x="67" y="384"/>
                  <a:pt x="67" y="384"/>
                  <a:pt x="67" y="384"/>
                </a:cubicBezTo>
                <a:close/>
                <a:moveTo>
                  <a:pt x="68" y="375"/>
                </a:moveTo>
                <a:cubicBezTo>
                  <a:pt x="69" y="374"/>
                  <a:pt x="69" y="374"/>
                  <a:pt x="69" y="376"/>
                </a:cubicBezTo>
                <a:cubicBezTo>
                  <a:pt x="68" y="377"/>
                  <a:pt x="68" y="376"/>
                  <a:pt x="68" y="375"/>
                </a:cubicBezTo>
                <a:close/>
                <a:moveTo>
                  <a:pt x="70" y="396"/>
                </a:moveTo>
                <a:cubicBezTo>
                  <a:pt x="70" y="395"/>
                  <a:pt x="70" y="395"/>
                  <a:pt x="70" y="397"/>
                </a:cubicBezTo>
                <a:cubicBezTo>
                  <a:pt x="69" y="397"/>
                  <a:pt x="69" y="397"/>
                  <a:pt x="69" y="397"/>
                </a:cubicBezTo>
                <a:cubicBezTo>
                  <a:pt x="69" y="396"/>
                  <a:pt x="69" y="396"/>
                  <a:pt x="70" y="396"/>
                </a:cubicBezTo>
                <a:close/>
                <a:moveTo>
                  <a:pt x="69" y="370"/>
                </a:moveTo>
                <a:cubicBezTo>
                  <a:pt x="69" y="370"/>
                  <a:pt x="69" y="371"/>
                  <a:pt x="69" y="371"/>
                </a:cubicBezTo>
                <a:cubicBezTo>
                  <a:pt x="69" y="371"/>
                  <a:pt x="69" y="371"/>
                  <a:pt x="69" y="371"/>
                </a:cubicBezTo>
                <a:cubicBezTo>
                  <a:pt x="69" y="371"/>
                  <a:pt x="69" y="370"/>
                  <a:pt x="68" y="370"/>
                </a:cubicBezTo>
                <a:lnTo>
                  <a:pt x="69" y="370"/>
                </a:lnTo>
                <a:close/>
                <a:moveTo>
                  <a:pt x="68" y="368"/>
                </a:moveTo>
                <a:cubicBezTo>
                  <a:pt x="68" y="368"/>
                  <a:pt x="68" y="368"/>
                  <a:pt x="68" y="368"/>
                </a:cubicBezTo>
                <a:cubicBezTo>
                  <a:pt x="69" y="369"/>
                  <a:pt x="69" y="369"/>
                  <a:pt x="68" y="369"/>
                </a:cubicBezTo>
                <a:cubicBezTo>
                  <a:pt x="67" y="368"/>
                  <a:pt x="67" y="369"/>
                  <a:pt x="68" y="368"/>
                </a:cubicBezTo>
                <a:close/>
                <a:moveTo>
                  <a:pt x="67" y="367"/>
                </a:moveTo>
                <a:cubicBezTo>
                  <a:pt x="67" y="367"/>
                  <a:pt x="67" y="367"/>
                  <a:pt x="67" y="367"/>
                </a:cubicBezTo>
                <a:cubicBezTo>
                  <a:pt x="67" y="367"/>
                  <a:pt x="67" y="367"/>
                  <a:pt x="67" y="367"/>
                </a:cubicBezTo>
                <a:close/>
                <a:moveTo>
                  <a:pt x="68" y="371"/>
                </a:moveTo>
                <a:cubicBezTo>
                  <a:pt x="67" y="371"/>
                  <a:pt x="67" y="371"/>
                  <a:pt x="66" y="372"/>
                </a:cubicBezTo>
                <a:cubicBezTo>
                  <a:pt x="66" y="371"/>
                  <a:pt x="66" y="371"/>
                  <a:pt x="66" y="371"/>
                </a:cubicBezTo>
                <a:cubicBezTo>
                  <a:pt x="68" y="370"/>
                  <a:pt x="67" y="371"/>
                  <a:pt x="68" y="371"/>
                </a:cubicBezTo>
                <a:close/>
                <a:moveTo>
                  <a:pt x="66" y="402"/>
                </a:moveTo>
                <a:cubicBezTo>
                  <a:pt x="66" y="402"/>
                  <a:pt x="66" y="402"/>
                  <a:pt x="64" y="403"/>
                </a:cubicBezTo>
                <a:cubicBezTo>
                  <a:pt x="65" y="403"/>
                  <a:pt x="65" y="402"/>
                  <a:pt x="66" y="402"/>
                </a:cubicBezTo>
                <a:close/>
                <a:moveTo>
                  <a:pt x="66" y="400"/>
                </a:moveTo>
                <a:cubicBezTo>
                  <a:pt x="66" y="401"/>
                  <a:pt x="66" y="401"/>
                  <a:pt x="66" y="401"/>
                </a:cubicBezTo>
                <a:cubicBezTo>
                  <a:pt x="64" y="402"/>
                  <a:pt x="64" y="402"/>
                  <a:pt x="66" y="400"/>
                </a:cubicBezTo>
                <a:close/>
                <a:moveTo>
                  <a:pt x="66" y="396"/>
                </a:moveTo>
                <a:cubicBezTo>
                  <a:pt x="66" y="396"/>
                  <a:pt x="66" y="395"/>
                  <a:pt x="66" y="395"/>
                </a:cubicBezTo>
                <a:cubicBezTo>
                  <a:pt x="66" y="396"/>
                  <a:pt x="66" y="396"/>
                  <a:pt x="66" y="396"/>
                </a:cubicBezTo>
                <a:close/>
                <a:moveTo>
                  <a:pt x="63" y="392"/>
                </a:moveTo>
                <a:cubicBezTo>
                  <a:pt x="67" y="386"/>
                  <a:pt x="66" y="387"/>
                  <a:pt x="66" y="388"/>
                </a:cubicBezTo>
                <a:cubicBezTo>
                  <a:pt x="65" y="390"/>
                  <a:pt x="64" y="391"/>
                  <a:pt x="63" y="392"/>
                </a:cubicBezTo>
                <a:close/>
                <a:moveTo>
                  <a:pt x="64" y="397"/>
                </a:moveTo>
                <a:cubicBezTo>
                  <a:pt x="64" y="397"/>
                  <a:pt x="64" y="397"/>
                  <a:pt x="64" y="397"/>
                </a:cubicBezTo>
                <a:cubicBezTo>
                  <a:pt x="64" y="397"/>
                  <a:pt x="64" y="397"/>
                  <a:pt x="64" y="397"/>
                </a:cubicBezTo>
                <a:close/>
                <a:moveTo>
                  <a:pt x="64" y="399"/>
                </a:moveTo>
                <a:cubicBezTo>
                  <a:pt x="63" y="401"/>
                  <a:pt x="63" y="401"/>
                  <a:pt x="64" y="400"/>
                </a:cubicBezTo>
                <a:lnTo>
                  <a:pt x="64" y="399"/>
                </a:lnTo>
                <a:close/>
                <a:moveTo>
                  <a:pt x="28" y="415"/>
                </a:moveTo>
                <a:cubicBezTo>
                  <a:pt x="37" y="408"/>
                  <a:pt x="36" y="407"/>
                  <a:pt x="35" y="410"/>
                </a:cubicBezTo>
                <a:cubicBezTo>
                  <a:pt x="33" y="411"/>
                  <a:pt x="31" y="413"/>
                  <a:pt x="28" y="415"/>
                </a:cubicBezTo>
                <a:close/>
                <a:moveTo>
                  <a:pt x="32" y="414"/>
                </a:moveTo>
                <a:cubicBezTo>
                  <a:pt x="32" y="414"/>
                  <a:pt x="31" y="415"/>
                  <a:pt x="32" y="414"/>
                </a:cubicBezTo>
                <a:cubicBezTo>
                  <a:pt x="34" y="412"/>
                  <a:pt x="34" y="412"/>
                  <a:pt x="32" y="414"/>
                </a:cubicBezTo>
                <a:close/>
                <a:moveTo>
                  <a:pt x="12" y="393"/>
                </a:moveTo>
                <a:cubicBezTo>
                  <a:pt x="22" y="381"/>
                  <a:pt x="12" y="393"/>
                  <a:pt x="12" y="395"/>
                </a:cubicBezTo>
                <a:cubicBezTo>
                  <a:pt x="10" y="397"/>
                  <a:pt x="11" y="396"/>
                  <a:pt x="10" y="396"/>
                </a:cubicBezTo>
                <a:cubicBezTo>
                  <a:pt x="11" y="395"/>
                  <a:pt x="13" y="393"/>
                  <a:pt x="12" y="393"/>
                </a:cubicBezTo>
                <a:close/>
                <a:moveTo>
                  <a:pt x="10" y="393"/>
                </a:moveTo>
                <a:cubicBezTo>
                  <a:pt x="12" y="391"/>
                  <a:pt x="13" y="389"/>
                  <a:pt x="15" y="387"/>
                </a:cubicBezTo>
                <a:cubicBezTo>
                  <a:pt x="11" y="392"/>
                  <a:pt x="13" y="390"/>
                  <a:pt x="10" y="393"/>
                </a:cubicBezTo>
                <a:close/>
                <a:moveTo>
                  <a:pt x="22" y="382"/>
                </a:moveTo>
                <a:cubicBezTo>
                  <a:pt x="31" y="374"/>
                  <a:pt x="24" y="380"/>
                  <a:pt x="16" y="390"/>
                </a:cubicBezTo>
                <a:cubicBezTo>
                  <a:pt x="18" y="388"/>
                  <a:pt x="18" y="386"/>
                  <a:pt x="22" y="382"/>
                </a:cubicBezTo>
                <a:close/>
                <a:moveTo>
                  <a:pt x="12" y="379"/>
                </a:moveTo>
                <a:cubicBezTo>
                  <a:pt x="12" y="379"/>
                  <a:pt x="15" y="377"/>
                  <a:pt x="15" y="376"/>
                </a:cubicBezTo>
                <a:cubicBezTo>
                  <a:pt x="8" y="383"/>
                  <a:pt x="3" y="388"/>
                  <a:pt x="12" y="379"/>
                </a:cubicBezTo>
                <a:close/>
                <a:moveTo>
                  <a:pt x="14" y="375"/>
                </a:moveTo>
                <a:cubicBezTo>
                  <a:pt x="14" y="375"/>
                  <a:pt x="14" y="375"/>
                  <a:pt x="13" y="376"/>
                </a:cubicBezTo>
                <a:cubicBezTo>
                  <a:pt x="11" y="378"/>
                  <a:pt x="11" y="378"/>
                  <a:pt x="14" y="375"/>
                </a:cubicBezTo>
                <a:close/>
                <a:moveTo>
                  <a:pt x="10" y="378"/>
                </a:moveTo>
                <a:cubicBezTo>
                  <a:pt x="14" y="372"/>
                  <a:pt x="17" y="368"/>
                  <a:pt x="23" y="364"/>
                </a:cubicBezTo>
                <a:cubicBezTo>
                  <a:pt x="23" y="364"/>
                  <a:pt x="23" y="364"/>
                  <a:pt x="19" y="369"/>
                </a:cubicBezTo>
                <a:cubicBezTo>
                  <a:pt x="16" y="372"/>
                  <a:pt x="13" y="375"/>
                  <a:pt x="10" y="378"/>
                </a:cubicBezTo>
                <a:close/>
                <a:moveTo>
                  <a:pt x="17" y="367"/>
                </a:moveTo>
                <a:cubicBezTo>
                  <a:pt x="16" y="368"/>
                  <a:pt x="15" y="369"/>
                  <a:pt x="14" y="370"/>
                </a:cubicBezTo>
                <a:cubicBezTo>
                  <a:pt x="7" y="375"/>
                  <a:pt x="15" y="369"/>
                  <a:pt x="17" y="367"/>
                </a:cubicBezTo>
                <a:close/>
                <a:moveTo>
                  <a:pt x="14" y="366"/>
                </a:moveTo>
                <a:cubicBezTo>
                  <a:pt x="13" y="366"/>
                  <a:pt x="12" y="367"/>
                  <a:pt x="12" y="368"/>
                </a:cubicBezTo>
                <a:cubicBezTo>
                  <a:pt x="9" y="370"/>
                  <a:pt x="11" y="368"/>
                  <a:pt x="14" y="366"/>
                </a:cubicBezTo>
                <a:close/>
                <a:moveTo>
                  <a:pt x="25" y="361"/>
                </a:moveTo>
                <a:cubicBezTo>
                  <a:pt x="24" y="362"/>
                  <a:pt x="24" y="362"/>
                  <a:pt x="24" y="362"/>
                </a:cubicBezTo>
                <a:cubicBezTo>
                  <a:pt x="22" y="363"/>
                  <a:pt x="22" y="364"/>
                  <a:pt x="25" y="361"/>
                </a:cubicBezTo>
                <a:close/>
                <a:moveTo>
                  <a:pt x="27" y="366"/>
                </a:moveTo>
                <a:cubicBezTo>
                  <a:pt x="20" y="372"/>
                  <a:pt x="19" y="372"/>
                  <a:pt x="15" y="375"/>
                </a:cubicBezTo>
                <a:cubicBezTo>
                  <a:pt x="17" y="374"/>
                  <a:pt x="26" y="366"/>
                  <a:pt x="27" y="366"/>
                </a:cubicBezTo>
                <a:close/>
                <a:moveTo>
                  <a:pt x="28" y="364"/>
                </a:moveTo>
                <a:cubicBezTo>
                  <a:pt x="27" y="364"/>
                  <a:pt x="26" y="365"/>
                  <a:pt x="26" y="365"/>
                </a:cubicBezTo>
                <a:cubicBezTo>
                  <a:pt x="29" y="362"/>
                  <a:pt x="28" y="363"/>
                  <a:pt x="28" y="364"/>
                </a:cubicBezTo>
                <a:close/>
                <a:moveTo>
                  <a:pt x="26" y="362"/>
                </a:moveTo>
                <a:cubicBezTo>
                  <a:pt x="26" y="362"/>
                  <a:pt x="26" y="362"/>
                  <a:pt x="26" y="362"/>
                </a:cubicBezTo>
                <a:cubicBezTo>
                  <a:pt x="26" y="362"/>
                  <a:pt x="26" y="362"/>
                  <a:pt x="26" y="362"/>
                </a:cubicBezTo>
                <a:close/>
                <a:moveTo>
                  <a:pt x="20" y="375"/>
                </a:moveTo>
                <a:cubicBezTo>
                  <a:pt x="26" y="368"/>
                  <a:pt x="31" y="363"/>
                  <a:pt x="36" y="360"/>
                </a:cubicBezTo>
                <a:cubicBezTo>
                  <a:pt x="31" y="366"/>
                  <a:pt x="26" y="369"/>
                  <a:pt x="22" y="373"/>
                </a:cubicBezTo>
                <a:cubicBezTo>
                  <a:pt x="19" y="376"/>
                  <a:pt x="19" y="376"/>
                  <a:pt x="20" y="375"/>
                </a:cubicBezTo>
                <a:close/>
                <a:moveTo>
                  <a:pt x="30" y="362"/>
                </a:moveTo>
                <a:cubicBezTo>
                  <a:pt x="35" y="357"/>
                  <a:pt x="37" y="357"/>
                  <a:pt x="30" y="362"/>
                </a:cubicBezTo>
                <a:cubicBezTo>
                  <a:pt x="30" y="362"/>
                  <a:pt x="30" y="362"/>
                  <a:pt x="30" y="362"/>
                </a:cubicBezTo>
                <a:close/>
                <a:moveTo>
                  <a:pt x="42" y="371"/>
                </a:moveTo>
                <a:cubicBezTo>
                  <a:pt x="42" y="372"/>
                  <a:pt x="41" y="372"/>
                  <a:pt x="40" y="373"/>
                </a:cubicBezTo>
                <a:cubicBezTo>
                  <a:pt x="38" y="374"/>
                  <a:pt x="72" y="343"/>
                  <a:pt x="42" y="371"/>
                </a:cubicBezTo>
                <a:close/>
                <a:moveTo>
                  <a:pt x="43" y="369"/>
                </a:moveTo>
                <a:cubicBezTo>
                  <a:pt x="43" y="368"/>
                  <a:pt x="43" y="368"/>
                  <a:pt x="45" y="366"/>
                </a:cubicBezTo>
                <a:cubicBezTo>
                  <a:pt x="44" y="367"/>
                  <a:pt x="44" y="368"/>
                  <a:pt x="43" y="369"/>
                </a:cubicBezTo>
                <a:close/>
                <a:moveTo>
                  <a:pt x="57" y="374"/>
                </a:moveTo>
                <a:cubicBezTo>
                  <a:pt x="57" y="374"/>
                  <a:pt x="57" y="374"/>
                  <a:pt x="57" y="374"/>
                </a:cubicBezTo>
                <a:cubicBezTo>
                  <a:pt x="53" y="380"/>
                  <a:pt x="52" y="380"/>
                  <a:pt x="57" y="374"/>
                </a:cubicBezTo>
                <a:close/>
                <a:moveTo>
                  <a:pt x="57" y="378"/>
                </a:moveTo>
                <a:cubicBezTo>
                  <a:pt x="55" y="380"/>
                  <a:pt x="56" y="380"/>
                  <a:pt x="55" y="380"/>
                </a:cubicBezTo>
                <a:cubicBezTo>
                  <a:pt x="56" y="379"/>
                  <a:pt x="56" y="379"/>
                  <a:pt x="57" y="378"/>
                </a:cubicBezTo>
                <a:close/>
                <a:moveTo>
                  <a:pt x="55" y="374"/>
                </a:moveTo>
                <a:cubicBezTo>
                  <a:pt x="54" y="375"/>
                  <a:pt x="55" y="374"/>
                  <a:pt x="53" y="376"/>
                </a:cubicBezTo>
                <a:cubicBezTo>
                  <a:pt x="54" y="374"/>
                  <a:pt x="56" y="373"/>
                  <a:pt x="55" y="374"/>
                </a:cubicBezTo>
                <a:close/>
                <a:moveTo>
                  <a:pt x="56" y="383"/>
                </a:moveTo>
                <a:cubicBezTo>
                  <a:pt x="55" y="383"/>
                  <a:pt x="41" y="396"/>
                  <a:pt x="50" y="388"/>
                </a:cubicBezTo>
                <a:cubicBezTo>
                  <a:pt x="56" y="382"/>
                  <a:pt x="62" y="376"/>
                  <a:pt x="56" y="383"/>
                </a:cubicBezTo>
                <a:close/>
                <a:moveTo>
                  <a:pt x="54" y="386"/>
                </a:moveTo>
                <a:cubicBezTo>
                  <a:pt x="51" y="389"/>
                  <a:pt x="49" y="391"/>
                  <a:pt x="45" y="393"/>
                </a:cubicBezTo>
                <a:cubicBezTo>
                  <a:pt x="46" y="393"/>
                  <a:pt x="51" y="388"/>
                  <a:pt x="54" y="386"/>
                </a:cubicBezTo>
                <a:close/>
                <a:moveTo>
                  <a:pt x="45" y="387"/>
                </a:moveTo>
                <a:cubicBezTo>
                  <a:pt x="46" y="386"/>
                  <a:pt x="46" y="386"/>
                  <a:pt x="47" y="385"/>
                </a:cubicBezTo>
                <a:lnTo>
                  <a:pt x="45" y="387"/>
                </a:lnTo>
                <a:close/>
                <a:moveTo>
                  <a:pt x="42" y="387"/>
                </a:moveTo>
                <a:cubicBezTo>
                  <a:pt x="44" y="385"/>
                  <a:pt x="45" y="383"/>
                  <a:pt x="47" y="382"/>
                </a:cubicBezTo>
                <a:cubicBezTo>
                  <a:pt x="54" y="376"/>
                  <a:pt x="49" y="380"/>
                  <a:pt x="42" y="387"/>
                </a:cubicBezTo>
                <a:close/>
                <a:moveTo>
                  <a:pt x="43" y="394"/>
                </a:moveTo>
                <a:cubicBezTo>
                  <a:pt x="41" y="396"/>
                  <a:pt x="40" y="397"/>
                  <a:pt x="41" y="396"/>
                </a:cubicBezTo>
                <a:cubicBezTo>
                  <a:pt x="43" y="394"/>
                  <a:pt x="43" y="394"/>
                  <a:pt x="43" y="394"/>
                </a:cubicBezTo>
                <a:close/>
                <a:moveTo>
                  <a:pt x="34" y="394"/>
                </a:moveTo>
                <a:cubicBezTo>
                  <a:pt x="37" y="390"/>
                  <a:pt x="40" y="386"/>
                  <a:pt x="46" y="381"/>
                </a:cubicBezTo>
                <a:cubicBezTo>
                  <a:pt x="43" y="385"/>
                  <a:pt x="43" y="383"/>
                  <a:pt x="34" y="394"/>
                </a:cubicBezTo>
                <a:close/>
                <a:moveTo>
                  <a:pt x="37" y="388"/>
                </a:moveTo>
                <a:cubicBezTo>
                  <a:pt x="29" y="396"/>
                  <a:pt x="28" y="398"/>
                  <a:pt x="30" y="395"/>
                </a:cubicBezTo>
                <a:cubicBezTo>
                  <a:pt x="37" y="388"/>
                  <a:pt x="41" y="384"/>
                  <a:pt x="37" y="388"/>
                </a:cubicBezTo>
                <a:close/>
                <a:moveTo>
                  <a:pt x="35" y="385"/>
                </a:moveTo>
                <a:cubicBezTo>
                  <a:pt x="38" y="382"/>
                  <a:pt x="37" y="384"/>
                  <a:pt x="34" y="387"/>
                </a:cubicBezTo>
                <a:cubicBezTo>
                  <a:pt x="33" y="388"/>
                  <a:pt x="34" y="387"/>
                  <a:pt x="35" y="385"/>
                </a:cubicBezTo>
                <a:close/>
                <a:moveTo>
                  <a:pt x="38" y="386"/>
                </a:moveTo>
                <a:cubicBezTo>
                  <a:pt x="42" y="380"/>
                  <a:pt x="43" y="381"/>
                  <a:pt x="48" y="375"/>
                </a:cubicBezTo>
                <a:cubicBezTo>
                  <a:pt x="40" y="384"/>
                  <a:pt x="47" y="377"/>
                  <a:pt x="38" y="386"/>
                </a:cubicBezTo>
                <a:close/>
                <a:moveTo>
                  <a:pt x="38" y="381"/>
                </a:moveTo>
                <a:cubicBezTo>
                  <a:pt x="39" y="381"/>
                  <a:pt x="39" y="380"/>
                  <a:pt x="39" y="380"/>
                </a:cubicBezTo>
                <a:cubicBezTo>
                  <a:pt x="45" y="376"/>
                  <a:pt x="43" y="377"/>
                  <a:pt x="38" y="381"/>
                </a:cubicBezTo>
                <a:close/>
                <a:moveTo>
                  <a:pt x="43" y="377"/>
                </a:moveTo>
                <a:cubicBezTo>
                  <a:pt x="46" y="374"/>
                  <a:pt x="48" y="371"/>
                  <a:pt x="52" y="369"/>
                </a:cubicBezTo>
                <a:cubicBezTo>
                  <a:pt x="46" y="374"/>
                  <a:pt x="51" y="371"/>
                  <a:pt x="43" y="377"/>
                </a:cubicBezTo>
                <a:close/>
                <a:moveTo>
                  <a:pt x="51" y="367"/>
                </a:moveTo>
                <a:cubicBezTo>
                  <a:pt x="42" y="374"/>
                  <a:pt x="42" y="376"/>
                  <a:pt x="35" y="383"/>
                </a:cubicBezTo>
                <a:cubicBezTo>
                  <a:pt x="45" y="371"/>
                  <a:pt x="63" y="355"/>
                  <a:pt x="51" y="367"/>
                </a:cubicBezTo>
                <a:close/>
                <a:moveTo>
                  <a:pt x="47" y="368"/>
                </a:moveTo>
                <a:cubicBezTo>
                  <a:pt x="48" y="368"/>
                  <a:pt x="48" y="367"/>
                  <a:pt x="48" y="367"/>
                </a:cubicBezTo>
                <a:cubicBezTo>
                  <a:pt x="48" y="368"/>
                  <a:pt x="48" y="367"/>
                  <a:pt x="47" y="368"/>
                </a:cubicBezTo>
                <a:close/>
                <a:moveTo>
                  <a:pt x="30" y="381"/>
                </a:moveTo>
                <a:cubicBezTo>
                  <a:pt x="28" y="383"/>
                  <a:pt x="36" y="374"/>
                  <a:pt x="41" y="370"/>
                </a:cubicBezTo>
                <a:cubicBezTo>
                  <a:pt x="38" y="373"/>
                  <a:pt x="33" y="378"/>
                  <a:pt x="30" y="381"/>
                </a:cubicBezTo>
                <a:close/>
                <a:moveTo>
                  <a:pt x="29" y="379"/>
                </a:moveTo>
                <a:cubicBezTo>
                  <a:pt x="31" y="377"/>
                  <a:pt x="32" y="376"/>
                  <a:pt x="35" y="373"/>
                </a:cubicBezTo>
                <a:cubicBezTo>
                  <a:pt x="44" y="365"/>
                  <a:pt x="38" y="370"/>
                  <a:pt x="29" y="379"/>
                </a:cubicBezTo>
                <a:close/>
                <a:moveTo>
                  <a:pt x="28" y="378"/>
                </a:moveTo>
                <a:cubicBezTo>
                  <a:pt x="30" y="376"/>
                  <a:pt x="31" y="374"/>
                  <a:pt x="38" y="368"/>
                </a:cubicBezTo>
                <a:cubicBezTo>
                  <a:pt x="35" y="372"/>
                  <a:pt x="31" y="375"/>
                  <a:pt x="28" y="378"/>
                </a:cubicBezTo>
                <a:close/>
                <a:moveTo>
                  <a:pt x="33" y="370"/>
                </a:moveTo>
                <a:cubicBezTo>
                  <a:pt x="37" y="367"/>
                  <a:pt x="35" y="368"/>
                  <a:pt x="29" y="373"/>
                </a:cubicBezTo>
                <a:cubicBezTo>
                  <a:pt x="20" y="382"/>
                  <a:pt x="26" y="376"/>
                  <a:pt x="33" y="370"/>
                </a:cubicBezTo>
                <a:close/>
                <a:moveTo>
                  <a:pt x="26" y="373"/>
                </a:moveTo>
                <a:cubicBezTo>
                  <a:pt x="22" y="377"/>
                  <a:pt x="17" y="383"/>
                  <a:pt x="12" y="387"/>
                </a:cubicBezTo>
                <a:cubicBezTo>
                  <a:pt x="31" y="364"/>
                  <a:pt x="47" y="356"/>
                  <a:pt x="26" y="373"/>
                </a:cubicBezTo>
                <a:close/>
                <a:moveTo>
                  <a:pt x="28" y="379"/>
                </a:moveTo>
                <a:cubicBezTo>
                  <a:pt x="26" y="383"/>
                  <a:pt x="15" y="396"/>
                  <a:pt x="13" y="398"/>
                </a:cubicBezTo>
                <a:cubicBezTo>
                  <a:pt x="17" y="390"/>
                  <a:pt x="22" y="385"/>
                  <a:pt x="28" y="379"/>
                </a:cubicBezTo>
                <a:close/>
                <a:moveTo>
                  <a:pt x="23" y="388"/>
                </a:moveTo>
                <a:cubicBezTo>
                  <a:pt x="29" y="383"/>
                  <a:pt x="23" y="388"/>
                  <a:pt x="18" y="395"/>
                </a:cubicBezTo>
                <a:cubicBezTo>
                  <a:pt x="12" y="401"/>
                  <a:pt x="16" y="396"/>
                  <a:pt x="23" y="388"/>
                </a:cubicBezTo>
                <a:close/>
                <a:moveTo>
                  <a:pt x="28" y="385"/>
                </a:moveTo>
                <a:cubicBezTo>
                  <a:pt x="27" y="385"/>
                  <a:pt x="33" y="379"/>
                  <a:pt x="38" y="375"/>
                </a:cubicBezTo>
                <a:cubicBezTo>
                  <a:pt x="28" y="385"/>
                  <a:pt x="19" y="394"/>
                  <a:pt x="28" y="385"/>
                </a:cubicBezTo>
                <a:close/>
                <a:moveTo>
                  <a:pt x="38" y="377"/>
                </a:moveTo>
                <a:cubicBezTo>
                  <a:pt x="20" y="397"/>
                  <a:pt x="23" y="395"/>
                  <a:pt x="20" y="397"/>
                </a:cubicBezTo>
                <a:cubicBezTo>
                  <a:pt x="29" y="387"/>
                  <a:pt x="31" y="384"/>
                  <a:pt x="38" y="377"/>
                </a:cubicBezTo>
                <a:close/>
                <a:moveTo>
                  <a:pt x="31" y="389"/>
                </a:moveTo>
                <a:cubicBezTo>
                  <a:pt x="19" y="404"/>
                  <a:pt x="19" y="402"/>
                  <a:pt x="27" y="393"/>
                </a:cubicBezTo>
                <a:cubicBezTo>
                  <a:pt x="28" y="391"/>
                  <a:pt x="29" y="390"/>
                  <a:pt x="31" y="389"/>
                </a:cubicBezTo>
                <a:close/>
                <a:moveTo>
                  <a:pt x="27" y="395"/>
                </a:moveTo>
                <a:cubicBezTo>
                  <a:pt x="27" y="395"/>
                  <a:pt x="27" y="395"/>
                  <a:pt x="27" y="395"/>
                </a:cubicBezTo>
                <a:cubicBezTo>
                  <a:pt x="27" y="395"/>
                  <a:pt x="27" y="395"/>
                  <a:pt x="27" y="395"/>
                </a:cubicBezTo>
                <a:close/>
                <a:moveTo>
                  <a:pt x="31" y="392"/>
                </a:moveTo>
                <a:cubicBezTo>
                  <a:pt x="34" y="389"/>
                  <a:pt x="25" y="399"/>
                  <a:pt x="22" y="403"/>
                </a:cubicBezTo>
                <a:cubicBezTo>
                  <a:pt x="26" y="397"/>
                  <a:pt x="31" y="392"/>
                  <a:pt x="31" y="392"/>
                </a:cubicBezTo>
                <a:close/>
                <a:moveTo>
                  <a:pt x="23" y="405"/>
                </a:moveTo>
                <a:cubicBezTo>
                  <a:pt x="20" y="408"/>
                  <a:pt x="20" y="408"/>
                  <a:pt x="21" y="407"/>
                </a:cubicBezTo>
                <a:cubicBezTo>
                  <a:pt x="30" y="396"/>
                  <a:pt x="28" y="398"/>
                  <a:pt x="23" y="405"/>
                </a:cubicBezTo>
                <a:close/>
                <a:moveTo>
                  <a:pt x="38" y="391"/>
                </a:moveTo>
                <a:cubicBezTo>
                  <a:pt x="32" y="398"/>
                  <a:pt x="34" y="396"/>
                  <a:pt x="25" y="405"/>
                </a:cubicBezTo>
                <a:cubicBezTo>
                  <a:pt x="27" y="403"/>
                  <a:pt x="26" y="403"/>
                  <a:pt x="38" y="391"/>
                </a:cubicBezTo>
                <a:close/>
                <a:moveTo>
                  <a:pt x="30" y="404"/>
                </a:moveTo>
                <a:cubicBezTo>
                  <a:pt x="29" y="405"/>
                  <a:pt x="28" y="405"/>
                  <a:pt x="26" y="408"/>
                </a:cubicBezTo>
                <a:cubicBezTo>
                  <a:pt x="29" y="404"/>
                  <a:pt x="28" y="405"/>
                  <a:pt x="30" y="404"/>
                </a:cubicBezTo>
                <a:close/>
                <a:moveTo>
                  <a:pt x="32" y="402"/>
                </a:moveTo>
                <a:cubicBezTo>
                  <a:pt x="37" y="397"/>
                  <a:pt x="35" y="398"/>
                  <a:pt x="32" y="402"/>
                </a:cubicBezTo>
                <a:cubicBezTo>
                  <a:pt x="31" y="403"/>
                  <a:pt x="31" y="403"/>
                  <a:pt x="32" y="402"/>
                </a:cubicBezTo>
                <a:close/>
                <a:moveTo>
                  <a:pt x="34" y="405"/>
                </a:moveTo>
                <a:cubicBezTo>
                  <a:pt x="35" y="403"/>
                  <a:pt x="35" y="404"/>
                  <a:pt x="37" y="402"/>
                </a:cubicBezTo>
                <a:cubicBezTo>
                  <a:pt x="37" y="403"/>
                  <a:pt x="37" y="402"/>
                  <a:pt x="34" y="405"/>
                </a:cubicBezTo>
                <a:close/>
                <a:moveTo>
                  <a:pt x="37" y="405"/>
                </a:moveTo>
                <a:cubicBezTo>
                  <a:pt x="37" y="405"/>
                  <a:pt x="37" y="405"/>
                  <a:pt x="37" y="405"/>
                </a:cubicBezTo>
                <a:cubicBezTo>
                  <a:pt x="37" y="404"/>
                  <a:pt x="37" y="405"/>
                  <a:pt x="37" y="405"/>
                </a:cubicBezTo>
                <a:close/>
                <a:moveTo>
                  <a:pt x="37" y="407"/>
                </a:moveTo>
                <a:cubicBezTo>
                  <a:pt x="38" y="406"/>
                  <a:pt x="37" y="407"/>
                  <a:pt x="38" y="406"/>
                </a:cubicBezTo>
                <a:cubicBezTo>
                  <a:pt x="37" y="408"/>
                  <a:pt x="37" y="407"/>
                  <a:pt x="37" y="407"/>
                </a:cubicBezTo>
                <a:close/>
                <a:moveTo>
                  <a:pt x="31" y="401"/>
                </a:moveTo>
                <a:cubicBezTo>
                  <a:pt x="34" y="397"/>
                  <a:pt x="43" y="388"/>
                  <a:pt x="42" y="390"/>
                </a:cubicBezTo>
                <a:cubicBezTo>
                  <a:pt x="34" y="397"/>
                  <a:pt x="33" y="399"/>
                  <a:pt x="31" y="401"/>
                </a:cubicBezTo>
                <a:close/>
                <a:moveTo>
                  <a:pt x="41" y="397"/>
                </a:moveTo>
                <a:cubicBezTo>
                  <a:pt x="40" y="398"/>
                  <a:pt x="40" y="398"/>
                  <a:pt x="40" y="398"/>
                </a:cubicBezTo>
                <a:cubicBezTo>
                  <a:pt x="40" y="398"/>
                  <a:pt x="40" y="398"/>
                  <a:pt x="41" y="397"/>
                </a:cubicBezTo>
                <a:close/>
                <a:moveTo>
                  <a:pt x="39" y="400"/>
                </a:moveTo>
                <a:cubicBezTo>
                  <a:pt x="40" y="399"/>
                  <a:pt x="40" y="399"/>
                  <a:pt x="39" y="400"/>
                </a:cubicBezTo>
                <a:close/>
                <a:moveTo>
                  <a:pt x="51" y="393"/>
                </a:moveTo>
                <a:cubicBezTo>
                  <a:pt x="39" y="405"/>
                  <a:pt x="42" y="403"/>
                  <a:pt x="39" y="405"/>
                </a:cubicBezTo>
                <a:cubicBezTo>
                  <a:pt x="47" y="396"/>
                  <a:pt x="58" y="384"/>
                  <a:pt x="51" y="393"/>
                </a:cubicBezTo>
                <a:close/>
                <a:moveTo>
                  <a:pt x="59" y="385"/>
                </a:moveTo>
                <a:cubicBezTo>
                  <a:pt x="60" y="386"/>
                  <a:pt x="61" y="384"/>
                  <a:pt x="58" y="387"/>
                </a:cubicBezTo>
                <a:cubicBezTo>
                  <a:pt x="55" y="389"/>
                  <a:pt x="49" y="396"/>
                  <a:pt x="49" y="397"/>
                </a:cubicBezTo>
                <a:cubicBezTo>
                  <a:pt x="43" y="404"/>
                  <a:pt x="52" y="392"/>
                  <a:pt x="59" y="385"/>
                </a:cubicBezTo>
                <a:close/>
                <a:moveTo>
                  <a:pt x="61" y="380"/>
                </a:moveTo>
                <a:cubicBezTo>
                  <a:pt x="62" y="380"/>
                  <a:pt x="66" y="375"/>
                  <a:pt x="66" y="375"/>
                </a:cubicBezTo>
                <a:cubicBezTo>
                  <a:pt x="65" y="377"/>
                  <a:pt x="66" y="376"/>
                  <a:pt x="61" y="380"/>
                </a:cubicBezTo>
                <a:close/>
                <a:moveTo>
                  <a:pt x="66" y="381"/>
                </a:moveTo>
                <a:cubicBezTo>
                  <a:pt x="63" y="383"/>
                  <a:pt x="64" y="383"/>
                  <a:pt x="66" y="380"/>
                </a:cubicBezTo>
                <a:cubicBezTo>
                  <a:pt x="66" y="380"/>
                  <a:pt x="66" y="380"/>
                  <a:pt x="66" y="381"/>
                </a:cubicBezTo>
                <a:close/>
                <a:moveTo>
                  <a:pt x="63" y="377"/>
                </a:moveTo>
                <a:cubicBezTo>
                  <a:pt x="62" y="377"/>
                  <a:pt x="61" y="377"/>
                  <a:pt x="61" y="377"/>
                </a:cubicBezTo>
                <a:cubicBezTo>
                  <a:pt x="67" y="372"/>
                  <a:pt x="66" y="373"/>
                  <a:pt x="63" y="377"/>
                </a:cubicBezTo>
                <a:close/>
                <a:moveTo>
                  <a:pt x="61" y="378"/>
                </a:moveTo>
                <a:cubicBezTo>
                  <a:pt x="58" y="382"/>
                  <a:pt x="59" y="381"/>
                  <a:pt x="60" y="379"/>
                </a:cubicBezTo>
                <a:cubicBezTo>
                  <a:pt x="60" y="379"/>
                  <a:pt x="61" y="378"/>
                  <a:pt x="61" y="378"/>
                </a:cubicBezTo>
                <a:close/>
                <a:moveTo>
                  <a:pt x="61" y="394"/>
                </a:moveTo>
                <a:cubicBezTo>
                  <a:pt x="61" y="394"/>
                  <a:pt x="61" y="393"/>
                  <a:pt x="54" y="400"/>
                </a:cubicBezTo>
                <a:cubicBezTo>
                  <a:pt x="63" y="391"/>
                  <a:pt x="61" y="393"/>
                  <a:pt x="61" y="394"/>
                </a:cubicBezTo>
                <a:close/>
                <a:moveTo>
                  <a:pt x="58" y="394"/>
                </a:moveTo>
                <a:cubicBezTo>
                  <a:pt x="57" y="394"/>
                  <a:pt x="57" y="395"/>
                  <a:pt x="56" y="395"/>
                </a:cubicBezTo>
                <a:cubicBezTo>
                  <a:pt x="60" y="392"/>
                  <a:pt x="61" y="391"/>
                  <a:pt x="58" y="394"/>
                </a:cubicBezTo>
                <a:close/>
                <a:moveTo>
                  <a:pt x="54" y="402"/>
                </a:moveTo>
                <a:cubicBezTo>
                  <a:pt x="44" y="413"/>
                  <a:pt x="45" y="411"/>
                  <a:pt x="46" y="410"/>
                </a:cubicBezTo>
                <a:cubicBezTo>
                  <a:pt x="57" y="399"/>
                  <a:pt x="66" y="391"/>
                  <a:pt x="54" y="402"/>
                </a:cubicBezTo>
                <a:close/>
                <a:moveTo>
                  <a:pt x="61" y="403"/>
                </a:moveTo>
                <a:cubicBezTo>
                  <a:pt x="62" y="402"/>
                  <a:pt x="61" y="402"/>
                  <a:pt x="61" y="402"/>
                </a:cubicBezTo>
                <a:cubicBezTo>
                  <a:pt x="61" y="403"/>
                  <a:pt x="62" y="402"/>
                  <a:pt x="61" y="403"/>
                </a:cubicBezTo>
                <a:cubicBezTo>
                  <a:pt x="59" y="405"/>
                  <a:pt x="58" y="406"/>
                  <a:pt x="61" y="403"/>
                </a:cubicBezTo>
                <a:close/>
                <a:moveTo>
                  <a:pt x="62" y="387"/>
                </a:moveTo>
                <a:cubicBezTo>
                  <a:pt x="62" y="387"/>
                  <a:pt x="62" y="387"/>
                  <a:pt x="62" y="387"/>
                </a:cubicBezTo>
                <a:cubicBezTo>
                  <a:pt x="61" y="388"/>
                  <a:pt x="61" y="388"/>
                  <a:pt x="62" y="387"/>
                </a:cubicBezTo>
                <a:close/>
                <a:moveTo>
                  <a:pt x="61" y="385"/>
                </a:moveTo>
                <a:cubicBezTo>
                  <a:pt x="63" y="384"/>
                  <a:pt x="64" y="384"/>
                  <a:pt x="65" y="383"/>
                </a:cubicBezTo>
                <a:cubicBezTo>
                  <a:pt x="65" y="383"/>
                  <a:pt x="64" y="384"/>
                  <a:pt x="64" y="384"/>
                </a:cubicBezTo>
                <a:cubicBezTo>
                  <a:pt x="59" y="388"/>
                  <a:pt x="58" y="389"/>
                  <a:pt x="61" y="385"/>
                </a:cubicBezTo>
                <a:close/>
                <a:moveTo>
                  <a:pt x="66" y="378"/>
                </a:moveTo>
                <a:cubicBezTo>
                  <a:pt x="66" y="378"/>
                  <a:pt x="66" y="378"/>
                  <a:pt x="66" y="378"/>
                </a:cubicBezTo>
                <a:lnTo>
                  <a:pt x="66" y="378"/>
                </a:lnTo>
                <a:close/>
                <a:moveTo>
                  <a:pt x="65" y="375"/>
                </a:moveTo>
                <a:cubicBezTo>
                  <a:pt x="66" y="375"/>
                  <a:pt x="66" y="374"/>
                  <a:pt x="66" y="374"/>
                </a:cubicBezTo>
                <a:cubicBezTo>
                  <a:pt x="66" y="374"/>
                  <a:pt x="67" y="374"/>
                  <a:pt x="65" y="375"/>
                </a:cubicBezTo>
                <a:close/>
                <a:moveTo>
                  <a:pt x="65" y="367"/>
                </a:moveTo>
                <a:cubicBezTo>
                  <a:pt x="66" y="368"/>
                  <a:pt x="66" y="368"/>
                  <a:pt x="65" y="370"/>
                </a:cubicBezTo>
                <a:cubicBezTo>
                  <a:pt x="65" y="369"/>
                  <a:pt x="65" y="369"/>
                  <a:pt x="65" y="368"/>
                </a:cubicBezTo>
                <a:cubicBezTo>
                  <a:pt x="65" y="367"/>
                  <a:pt x="65" y="367"/>
                  <a:pt x="65" y="367"/>
                </a:cubicBezTo>
                <a:close/>
                <a:moveTo>
                  <a:pt x="64" y="369"/>
                </a:moveTo>
                <a:cubicBezTo>
                  <a:pt x="64" y="370"/>
                  <a:pt x="65" y="370"/>
                  <a:pt x="65" y="370"/>
                </a:cubicBezTo>
                <a:cubicBezTo>
                  <a:pt x="63" y="372"/>
                  <a:pt x="64" y="371"/>
                  <a:pt x="63" y="371"/>
                </a:cubicBezTo>
                <a:cubicBezTo>
                  <a:pt x="63" y="371"/>
                  <a:pt x="63" y="371"/>
                  <a:pt x="64" y="369"/>
                </a:cubicBezTo>
                <a:close/>
                <a:moveTo>
                  <a:pt x="60" y="373"/>
                </a:moveTo>
                <a:cubicBezTo>
                  <a:pt x="60" y="374"/>
                  <a:pt x="61" y="373"/>
                  <a:pt x="59" y="375"/>
                </a:cubicBezTo>
                <a:cubicBezTo>
                  <a:pt x="58" y="375"/>
                  <a:pt x="59" y="375"/>
                  <a:pt x="57" y="376"/>
                </a:cubicBezTo>
                <a:cubicBezTo>
                  <a:pt x="58" y="375"/>
                  <a:pt x="59" y="373"/>
                  <a:pt x="60" y="372"/>
                </a:cubicBezTo>
                <a:cubicBezTo>
                  <a:pt x="69" y="362"/>
                  <a:pt x="59" y="373"/>
                  <a:pt x="60" y="373"/>
                </a:cubicBezTo>
                <a:close/>
                <a:moveTo>
                  <a:pt x="62" y="364"/>
                </a:moveTo>
                <a:cubicBezTo>
                  <a:pt x="63" y="365"/>
                  <a:pt x="63" y="365"/>
                  <a:pt x="62" y="364"/>
                </a:cubicBezTo>
                <a:lnTo>
                  <a:pt x="62" y="364"/>
                </a:lnTo>
                <a:close/>
                <a:moveTo>
                  <a:pt x="62" y="365"/>
                </a:moveTo>
                <a:cubicBezTo>
                  <a:pt x="62" y="366"/>
                  <a:pt x="62" y="366"/>
                  <a:pt x="62" y="366"/>
                </a:cubicBezTo>
                <a:cubicBezTo>
                  <a:pt x="60" y="367"/>
                  <a:pt x="61" y="367"/>
                  <a:pt x="62" y="365"/>
                </a:cubicBezTo>
                <a:close/>
                <a:moveTo>
                  <a:pt x="61" y="362"/>
                </a:moveTo>
                <a:cubicBezTo>
                  <a:pt x="61" y="363"/>
                  <a:pt x="61" y="363"/>
                  <a:pt x="61" y="363"/>
                </a:cubicBezTo>
                <a:lnTo>
                  <a:pt x="61" y="362"/>
                </a:lnTo>
                <a:close/>
                <a:moveTo>
                  <a:pt x="60" y="363"/>
                </a:moveTo>
                <a:cubicBezTo>
                  <a:pt x="60" y="363"/>
                  <a:pt x="60" y="363"/>
                  <a:pt x="59" y="364"/>
                </a:cubicBezTo>
                <a:cubicBezTo>
                  <a:pt x="60" y="364"/>
                  <a:pt x="60" y="363"/>
                  <a:pt x="60" y="363"/>
                </a:cubicBezTo>
                <a:close/>
                <a:moveTo>
                  <a:pt x="59" y="362"/>
                </a:moveTo>
                <a:cubicBezTo>
                  <a:pt x="59" y="362"/>
                  <a:pt x="59" y="362"/>
                  <a:pt x="57" y="363"/>
                </a:cubicBezTo>
                <a:cubicBezTo>
                  <a:pt x="58" y="362"/>
                  <a:pt x="58" y="363"/>
                  <a:pt x="59" y="362"/>
                </a:cubicBezTo>
                <a:close/>
                <a:moveTo>
                  <a:pt x="58" y="359"/>
                </a:moveTo>
                <a:cubicBezTo>
                  <a:pt x="57" y="360"/>
                  <a:pt x="57" y="360"/>
                  <a:pt x="56" y="359"/>
                </a:cubicBezTo>
                <a:cubicBezTo>
                  <a:pt x="57" y="358"/>
                  <a:pt x="57" y="358"/>
                  <a:pt x="58" y="359"/>
                </a:cubicBezTo>
                <a:close/>
                <a:moveTo>
                  <a:pt x="57" y="361"/>
                </a:moveTo>
                <a:cubicBezTo>
                  <a:pt x="57" y="361"/>
                  <a:pt x="56" y="361"/>
                  <a:pt x="56" y="362"/>
                </a:cubicBezTo>
                <a:cubicBezTo>
                  <a:pt x="56" y="361"/>
                  <a:pt x="56" y="361"/>
                  <a:pt x="57" y="361"/>
                </a:cubicBezTo>
                <a:close/>
                <a:moveTo>
                  <a:pt x="55" y="371"/>
                </a:moveTo>
                <a:cubicBezTo>
                  <a:pt x="50" y="377"/>
                  <a:pt x="55" y="371"/>
                  <a:pt x="42" y="383"/>
                </a:cubicBezTo>
                <a:cubicBezTo>
                  <a:pt x="45" y="380"/>
                  <a:pt x="49" y="376"/>
                  <a:pt x="56" y="369"/>
                </a:cubicBezTo>
                <a:cubicBezTo>
                  <a:pt x="59" y="367"/>
                  <a:pt x="66" y="358"/>
                  <a:pt x="55" y="371"/>
                </a:cubicBezTo>
                <a:close/>
                <a:moveTo>
                  <a:pt x="53" y="356"/>
                </a:moveTo>
                <a:cubicBezTo>
                  <a:pt x="55" y="357"/>
                  <a:pt x="55" y="357"/>
                  <a:pt x="56" y="358"/>
                </a:cubicBezTo>
                <a:cubicBezTo>
                  <a:pt x="55" y="358"/>
                  <a:pt x="55" y="358"/>
                  <a:pt x="53" y="357"/>
                </a:cubicBezTo>
                <a:cubicBezTo>
                  <a:pt x="54" y="357"/>
                  <a:pt x="53" y="357"/>
                  <a:pt x="53" y="357"/>
                </a:cubicBezTo>
                <a:lnTo>
                  <a:pt x="53" y="356"/>
                </a:lnTo>
                <a:close/>
                <a:moveTo>
                  <a:pt x="54" y="359"/>
                </a:moveTo>
                <a:cubicBezTo>
                  <a:pt x="51" y="360"/>
                  <a:pt x="49" y="362"/>
                  <a:pt x="46" y="364"/>
                </a:cubicBezTo>
                <a:cubicBezTo>
                  <a:pt x="51" y="359"/>
                  <a:pt x="50" y="360"/>
                  <a:pt x="53" y="359"/>
                </a:cubicBezTo>
                <a:cubicBezTo>
                  <a:pt x="53" y="359"/>
                  <a:pt x="53" y="358"/>
                  <a:pt x="53" y="358"/>
                </a:cubicBezTo>
                <a:cubicBezTo>
                  <a:pt x="52" y="359"/>
                  <a:pt x="52" y="359"/>
                  <a:pt x="52" y="359"/>
                </a:cubicBezTo>
                <a:cubicBezTo>
                  <a:pt x="53" y="358"/>
                  <a:pt x="53" y="358"/>
                  <a:pt x="54" y="359"/>
                </a:cubicBezTo>
                <a:close/>
                <a:moveTo>
                  <a:pt x="47" y="360"/>
                </a:moveTo>
                <a:cubicBezTo>
                  <a:pt x="46" y="361"/>
                  <a:pt x="45" y="362"/>
                  <a:pt x="48" y="359"/>
                </a:cubicBezTo>
                <a:cubicBezTo>
                  <a:pt x="52" y="357"/>
                  <a:pt x="50" y="358"/>
                  <a:pt x="47" y="360"/>
                </a:cubicBezTo>
                <a:close/>
                <a:moveTo>
                  <a:pt x="49" y="357"/>
                </a:moveTo>
                <a:cubicBezTo>
                  <a:pt x="50" y="357"/>
                  <a:pt x="50" y="357"/>
                  <a:pt x="50" y="357"/>
                </a:cubicBezTo>
                <a:cubicBezTo>
                  <a:pt x="49" y="357"/>
                  <a:pt x="49" y="357"/>
                  <a:pt x="49" y="357"/>
                </a:cubicBezTo>
                <a:close/>
                <a:moveTo>
                  <a:pt x="48" y="354"/>
                </a:moveTo>
                <a:cubicBezTo>
                  <a:pt x="50" y="355"/>
                  <a:pt x="51" y="355"/>
                  <a:pt x="52" y="355"/>
                </a:cubicBezTo>
                <a:cubicBezTo>
                  <a:pt x="50" y="356"/>
                  <a:pt x="51" y="356"/>
                  <a:pt x="50" y="356"/>
                </a:cubicBezTo>
                <a:cubicBezTo>
                  <a:pt x="47" y="354"/>
                  <a:pt x="47" y="355"/>
                  <a:pt x="48" y="354"/>
                </a:cubicBezTo>
                <a:close/>
                <a:moveTo>
                  <a:pt x="48" y="356"/>
                </a:moveTo>
                <a:cubicBezTo>
                  <a:pt x="48" y="356"/>
                  <a:pt x="48" y="356"/>
                  <a:pt x="48" y="356"/>
                </a:cubicBezTo>
                <a:cubicBezTo>
                  <a:pt x="48" y="356"/>
                  <a:pt x="48" y="356"/>
                  <a:pt x="48" y="356"/>
                </a:cubicBezTo>
                <a:close/>
                <a:moveTo>
                  <a:pt x="48" y="357"/>
                </a:moveTo>
                <a:cubicBezTo>
                  <a:pt x="47" y="358"/>
                  <a:pt x="47" y="358"/>
                  <a:pt x="46" y="359"/>
                </a:cubicBezTo>
                <a:cubicBezTo>
                  <a:pt x="45" y="359"/>
                  <a:pt x="45" y="359"/>
                  <a:pt x="46" y="358"/>
                </a:cubicBezTo>
                <a:cubicBezTo>
                  <a:pt x="46" y="358"/>
                  <a:pt x="46" y="358"/>
                  <a:pt x="48" y="357"/>
                </a:cubicBezTo>
                <a:close/>
                <a:moveTo>
                  <a:pt x="46" y="357"/>
                </a:moveTo>
                <a:cubicBezTo>
                  <a:pt x="45" y="358"/>
                  <a:pt x="45" y="358"/>
                  <a:pt x="47" y="356"/>
                </a:cubicBezTo>
                <a:cubicBezTo>
                  <a:pt x="46" y="356"/>
                  <a:pt x="46" y="357"/>
                  <a:pt x="46" y="357"/>
                </a:cubicBezTo>
                <a:close/>
                <a:moveTo>
                  <a:pt x="46" y="354"/>
                </a:moveTo>
                <a:cubicBezTo>
                  <a:pt x="45" y="354"/>
                  <a:pt x="46" y="354"/>
                  <a:pt x="44" y="354"/>
                </a:cubicBezTo>
                <a:cubicBezTo>
                  <a:pt x="46" y="354"/>
                  <a:pt x="45" y="354"/>
                  <a:pt x="46" y="354"/>
                </a:cubicBezTo>
                <a:close/>
                <a:moveTo>
                  <a:pt x="45" y="354"/>
                </a:moveTo>
                <a:cubicBezTo>
                  <a:pt x="43" y="355"/>
                  <a:pt x="44" y="355"/>
                  <a:pt x="44" y="355"/>
                </a:cubicBezTo>
                <a:cubicBezTo>
                  <a:pt x="44" y="354"/>
                  <a:pt x="44" y="354"/>
                  <a:pt x="45" y="354"/>
                </a:cubicBezTo>
                <a:close/>
                <a:moveTo>
                  <a:pt x="43" y="364"/>
                </a:moveTo>
                <a:cubicBezTo>
                  <a:pt x="53" y="356"/>
                  <a:pt x="41" y="367"/>
                  <a:pt x="39" y="368"/>
                </a:cubicBezTo>
                <a:cubicBezTo>
                  <a:pt x="40" y="368"/>
                  <a:pt x="41" y="367"/>
                  <a:pt x="40" y="367"/>
                </a:cubicBezTo>
                <a:cubicBezTo>
                  <a:pt x="41" y="366"/>
                  <a:pt x="42" y="365"/>
                  <a:pt x="43" y="364"/>
                </a:cubicBezTo>
                <a:lnTo>
                  <a:pt x="43" y="364"/>
                </a:lnTo>
                <a:close/>
                <a:moveTo>
                  <a:pt x="43" y="361"/>
                </a:moveTo>
                <a:cubicBezTo>
                  <a:pt x="41" y="362"/>
                  <a:pt x="39" y="364"/>
                  <a:pt x="36" y="366"/>
                </a:cubicBezTo>
                <a:cubicBezTo>
                  <a:pt x="39" y="363"/>
                  <a:pt x="45" y="359"/>
                  <a:pt x="43" y="361"/>
                </a:cubicBezTo>
                <a:close/>
                <a:moveTo>
                  <a:pt x="38" y="362"/>
                </a:moveTo>
                <a:cubicBezTo>
                  <a:pt x="39" y="361"/>
                  <a:pt x="41" y="360"/>
                  <a:pt x="41" y="360"/>
                </a:cubicBezTo>
                <a:cubicBezTo>
                  <a:pt x="40" y="361"/>
                  <a:pt x="40" y="360"/>
                  <a:pt x="38" y="362"/>
                </a:cubicBezTo>
                <a:close/>
                <a:moveTo>
                  <a:pt x="39" y="354"/>
                </a:moveTo>
                <a:cubicBezTo>
                  <a:pt x="38" y="355"/>
                  <a:pt x="39" y="355"/>
                  <a:pt x="37" y="355"/>
                </a:cubicBezTo>
                <a:cubicBezTo>
                  <a:pt x="39" y="354"/>
                  <a:pt x="39" y="354"/>
                  <a:pt x="39" y="354"/>
                </a:cubicBezTo>
                <a:close/>
                <a:moveTo>
                  <a:pt x="40" y="357"/>
                </a:moveTo>
                <a:cubicBezTo>
                  <a:pt x="38" y="359"/>
                  <a:pt x="39" y="358"/>
                  <a:pt x="36" y="361"/>
                </a:cubicBezTo>
                <a:cubicBezTo>
                  <a:pt x="38" y="360"/>
                  <a:pt x="38" y="360"/>
                  <a:pt x="38" y="359"/>
                </a:cubicBezTo>
                <a:cubicBezTo>
                  <a:pt x="37" y="359"/>
                  <a:pt x="37" y="359"/>
                  <a:pt x="37" y="359"/>
                </a:cubicBezTo>
                <a:cubicBezTo>
                  <a:pt x="35" y="360"/>
                  <a:pt x="35" y="360"/>
                  <a:pt x="35" y="360"/>
                </a:cubicBezTo>
                <a:cubicBezTo>
                  <a:pt x="36" y="359"/>
                  <a:pt x="39" y="357"/>
                  <a:pt x="40" y="357"/>
                </a:cubicBezTo>
                <a:close/>
                <a:moveTo>
                  <a:pt x="37" y="356"/>
                </a:moveTo>
                <a:cubicBezTo>
                  <a:pt x="37" y="356"/>
                  <a:pt x="37" y="356"/>
                  <a:pt x="37" y="356"/>
                </a:cubicBezTo>
                <a:cubicBezTo>
                  <a:pt x="36" y="356"/>
                  <a:pt x="36" y="357"/>
                  <a:pt x="37" y="356"/>
                </a:cubicBezTo>
                <a:close/>
                <a:moveTo>
                  <a:pt x="36" y="354"/>
                </a:moveTo>
                <a:cubicBezTo>
                  <a:pt x="35" y="354"/>
                  <a:pt x="35" y="354"/>
                  <a:pt x="34" y="354"/>
                </a:cubicBezTo>
                <a:cubicBezTo>
                  <a:pt x="34" y="354"/>
                  <a:pt x="35" y="354"/>
                  <a:pt x="36" y="354"/>
                </a:cubicBezTo>
                <a:close/>
                <a:moveTo>
                  <a:pt x="29" y="360"/>
                </a:moveTo>
                <a:cubicBezTo>
                  <a:pt x="29" y="359"/>
                  <a:pt x="28" y="361"/>
                  <a:pt x="30" y="358"/>
                </a:cubicBezTo>
                <a:cubicBezTo>
                  <a:pt x="39" y="351"/>
                  <a:pt x="29" y="360"/>
                  <a:pt x="29" y="360"/>
                </a:cubicBezTo>
                <a:close/>
                <a:moveTo>
                  <a:pt x="28" y="355"/>
                </a:moveTo>
                <a:cubicBezTo>
                  <a:pt x="27" y="355"/>
                  <a:pt x="26" y="356"/>
                  <a:pt x="26" y="357"/>
                </a:cubicBezTo>
                <a:cubicBezTo>
                  <a:pt x="27" y="355"/>
                  <a:pt x="27" y="355"/>
                  <a:pt x="28" y="355"/>
                </a:cubicBezTo>
                <a:close/>
                <a:moveTo>
                  <a:pt x="27" y="357"/>
                </a:moveTo>
                <a:cubicBezTo>
                  <a:pt x="28" y="356"/>
                  <a:pt x="28" y="356"/>
                  <a:pt x="31" y="354"/>
                </a:cubicBezTo>
                <a:cubicBezTo>
                  <a:pt x="20" y="364"/>
                  <a:pt x="23" y="362"/>
                  <a:pt x="19" y="365"/>
                </a:cubicBezTo>
                <a:cubicBezTo>
                  <a:pt x="26" y="358"/>
                  <a:pt x="28" y="358"/>
                  <a:pt x="27" y="357"/>
                </a:cubicBezTo>
                <a:close/>
                <a:moveTo>
                  <a:pt x="20" y="361"/>
                </a:moveTo>
                <a:cubicBezTo>
                  <a:pt x="23" y="358"/>
                  <a:pt x="23" y="358"/>
                  <a:pt x="20" y="361"/>
                </a:cubicBezTo>
                <a:close/>
                <a:moveTo>
                  <a:pt x="18" y="357"/>
                </a:moveTo>
                <a:cubicBezTo>
                  <a:pt x="21" y="356"/>
                  <a:pt x="20" y="356"/>
                  <a:pt x="18" y="358"/>
                </a:cubicBezTo>
                <a:cubicBezTo>
                  <a:pt x="18" y="359"/>
                  <a:pt x="17" y="359"/>
                  <a:pt x="18" y="357"/>
                </a:cubicBezTo>
                <a:close/>
                <a:moveTo>
                  <a:pt x="18" y="359"/>
                </a:moveTo>
                <a:cubicBezTo>
                  <a:pt x="16" y="361"/>
                  <a:pt x="16" y="361"/>
                  <a:pt x="16" y="361"/>
                </a:cubicBezTo>
                <a:cubicBezTo>
                  <a:pt x="17" y="360"/>
                  <a:pt x="16" y="361"/>
                  <a:pt x="18" y="359"/>
                </a:cubicBezTo>
                <a:close/>
                <a:moveTo>
                  <a:pt x="18" y="361"/>
                </a:moveTo>
                <a:cubicBezTo>
                  <a:pt x="18" y="361"/>
                  <a:pt x="19" y="360"/>
                  <a:pt x="15" y="363"/>
                </a:cubicBezTo>
                <a:cubicBezTo>
                  <a:pt x="16" y="362"/>
                  <a:pt x="16" y="362"/>
                  <a:pt x="18" y="361"/>
                </a:cubicBezTo>
                <a:close/>
                <a:moveTo>
                  <a:pt x="14" y="361"/>
                </a:moveTo>
                <a:cubicBezTo>
                  <a:pt x="14" y="361"/>
                  <a:pt x="14" y="361"/>
                  <a:pt x="14" y="361"/>
                </a:cubicBezTo>
                <a:cubicBezTo>
                  <a:pt x="16" y="360"/>
                  <a:pt x="15" y="360"/>
                  <a:pt x="14" y="361"/>
                </a:cubicBezTo>
                <a:close/>
                <a:moveTo>
                  <a:pt x="13" y="365"/>
                </a:moveTo>
                <a:cubicBezTo>
                  <a:pt x="13" y="365"/>
                  <a:pt x="13" y="364"/>
                  <a:pt x="10" y="368"/>
                </a:cubicBezTo>
                <a:cubicBezTo>
                  <a:pt x="12" y="365"/>
                  <a:pt x="11" y="367"/>
                  <a:pt x="13" y="365"/>
                </a:cubicBezTo>
                <a:close/>
                <a:moveTo>
                  <a:pt x="10" y="372"/>
                </a:moveTo>
                <a:cubicBezTo>
                  <a:pt x="10" y="372"/>
                  <a:pt x="10" y="372"/>
                  <a:pt x="10" y="372"/>
                </a:cubicBezTo>
                <a:cubicBezTo>
                  <a:pt x="9" y="372"/>
                  <a:pt x="9" y="373"/>
                  <a:pt x="10" y="372"/>
                </a:cubicBezTo>
                <a:close/>
                <a:moveTo>
                  <a:pt x="7" y="378"/>
                </a:moveTo>
                <a:cubicBezTo>
                  <a:pt x="9" y="376"/>
                  <a:pt x="7" y="378"/>
                  <a:pt x="13" y="372"/>
                </a:cubicBezTo>
                <a:cubicBezTo>
                  <a:pt x="8" y="378"/>
                  <a:pt x="1" y="388"/>
                  <a:pt x="7" y="378"/>
                </a:cubicBezTo>
                <a:close/>
                <a:moveTo>
                  <a:pt x="7" y="383"/>
                </a:moveTo>
                <a:cubicBezTo>
                  <a:pt x="5" y="385"/>
                  <a:pt x="5" y="384"/>
                  <a:pt x="6" y="383"/>
                </a:cubicBezTo>
                <a:cubicBezTo>
                  <a:pt x="6" y="383"/>
                  <a:pt x="6" y="383"/>
                  <a:pt x="7" y="383"/>
                </a:cubicBezTo>
                <a:close/>
                <a:moveTo>
                  <a:pt x="3" y="384"/>
                </a:moveTo>
                <a:cubicBezTo>
                  <a:pt x="3" y="384"/>
                  <a:pt x="2" y="384"/>
                  <a:pt x="2" y="384"/>
                </a:cubicBezTo>
                <a:cubicBezTo>
                  <a:pt x="6" y="379"/>
                  <a:pt x="8" y="376"/>
                  <a:pt x="3" y="384"/>
                </a:cubicBezTo>
                <a:close/>
                <a:moveTo>
                  <a:pt x="2" y="386"/>
                </a:moveTo>
                <a:cubicBezTo>
                  <a:pt x="4" y="384"/>
                  <a:pt x="3" y="384"/>
                  <a:pt x="4" y="384"/>
                </a:cubicBezTo>
                <a:cubicBezTo>
                  <a:pt x="4" y="385"/>
                  <a:pt x="3" y="385"/>
                  <a:pt x="2" y="386"/>
                </a:cubicBezTo>
                <a:close/>
                <a:moveTo>
                  <a:pt x="3" y="389"/>
                </a:moveTo>
                <a:cubicBezTo>
                  <a:pt x="8" y="381"/>
                  <a:pt x="1" y="391"/>
                  <a:pt x="13" y="380"/>
                </a:cubicBezTo>
                <a:cubicBezTo>
                  <a:pt x="5" y="389"/>
                  <a:pt x="7" y="387"/>
                  <a:pt x="6" y="387"/>
                </a:cubicBezTo>
                <a:cubicBezTo>
                  <a:pt x="6" y="386"/>
                  <a:pt x="4" y="388"/>
                  <a:pt x="3" y="389"/>
                </a:cubicBezTo>
                <a:close/>
                <a:moveTo>
                  <a:pt x="5" y="392"/>
                </a:moveTo>
                <a:cubicBezTo>
                  <a:pt x="16" y="379"/>
                  <a:pt x="24" y="371"/>
                  <a:pt x="12" y="384"/>
                </a:cubicBezTo>
                <a:cubicBezTo>
                  <a:pt x="6" y="391"/>
                  <a:pt x="6" y="392"/>
                  <a:pt x="6" y="392"/>
                </a:cubicBezTo>
                <a:cubicBezTo>
                  <a:pt x="3" y="393"/>
                  <a:pt x="2" y="396"/>
                  <a:pt x="5" y="392"/>
                </a:cubicBezTo>
                <a:close/>
                <a:moveTo>
                  <a:pt x="5" y="396"/>
                </a:moveTo>
                <a:cubicBezTo>
                  <a:pt x="4" y="397"/>
                  <a:pt x="5" y="397"/>
                  <a:pt x="6" y="394"/>
                </a:cubicBezTo>
                <a:cubicBezTo>
                  <a:pt x="10" y="390"/>
                  <a:pt x="4" y="396"/>
                  <a:pt x="20" y="380"/>
                </a:cubicBezTo>
                <a:cubicBezTo>
                  <a:pt x="11" y="390"/>
                  <a:pt x="11" y="391"/>
                  <a:pt x="5" y="396"/>
                </a:cubicBezTo>
                <a:close/>
                <a:moveTo>
                  <a:pt x="8" y="400"/>
                </a:moveTo>
                <a:cubicBezTo>
                  <a:pt x="7" y="402"/>
                  <a:pt x="6" y="404"/>
                  <a:pt x="7" y="402"/>
                </a:cubicBezTo>
                <a:cubicBezTo>
                  <a:pt x="7" y="401"/>
                  <a:pt x="8" y="401"/>
                  <a:pt x="8" y="400"/>
                </a:cubicBezTo>
                <a:close/>
                <a:moveTo>
                  <a:pt x="6" y="406"/>
                </a:moveTo>
                <a:cubicBezTo>
                  <a:pt x="7" y="405"/>
                  <a:pt x="9" y="403"/>
                  <a:pt x="8" y="403"/>
                </a:cubicBezTo>
                <a:cubicBezTo>
                  <a:pt x="7" y="402"/>
                  <a:pt x="7" y="404"/>
                  <a:pt x="9" y="400"/>
                </a:cubicBezTo>
                <a:cubicBezTo>
                  <a:pt x="10" y="399"/>
                  <a:pt x="13" y="396"/>
                  <a:pt x="14" y="395"/>
                </a:cubicBezTo>
                <a:cubicBezTo>
                  <a:pt x="12" y="398"/>
                  <a:pt x="10" y="401"/>
                  <a:pt x="10" y="401"/>
                </a:cubicBezTo>
                <a:cubicBezTo>
                  <a:pt x="6" y="405"/>
                  <a:pt x="5" y="408"/>
                  <a:pt x="6" y="406"/>
                </a:cubicBezTo>
                <a:close/>
                <a:moveTo>
                  <a:pt x="11" y="406"/>
                </a:moveTo>
                <a:cubicBezTo>
                  <a:pt x="4" y="414"/>
                  <a:pt x="9" y="406"/>
                  <a:pt x="13" y="401"/>
                </a:cubicBezTo>
                <a:cubicBezTo>
                  <a:pt x="17" y="397"/>
                  <a:pt x="15" y="399"/>
                  <a:pt x="11" y="406"/>
                </a:cubicBezTo>
                <a:close/>
                <a:moveTo>
                  <a:pt x="19" y="395"/>
                </a:moveTo>
                <a:cubicBezTo>
                  <a:pt x="24" y="391"/>
                  <a:pt x="21" y="393"/>
                  <a:pt x="17" y="398"/>
                </a:cubicBezTo>
                <a:cubicBezTo>
                  <a:pt x="11" y="407"/>
                  <a:pt x="13" y="403"/>
                  <a:pt x="19" y="395"/>
                </a:cubicBezTo>
                <a:close/>
                <a:moveTo>
                  <a:pt x="14" y="408"/>
                </a:moveTo>
                <a:cubicBezTo>
                  <a:pt x="13" y="408"/>
                  <a:pt x="14" y="407"/>
                  <a:pt x="16" y="405"/>
                </a:cubicBezTo>
                <a:cubicBezTo>
                  <a:pt x="33" y="383"/>
                  <a:pt x="10" y="415"/>
                  <a:pt x="14" y="408"/>
                </a:cubicBezTo>
                <a:close/>
                <a:moveTo>
                  <a:pt x="15" y="413"/>
                </a:moveTo>
                <a:cubicBezTo>
                  <a:pt x="9" y="419"/>
                  <a:pt x="16" y="410"/>
                  <a:pt x="19" y="406"/>
                </a:cubicBezTo>
                <a:cubicBezTo>
                  <a:pt x="19" y="405"/>
                  <a:pt x="19" y="405"/>
                  <a:pt x="19" y="405"/>
                </a:cubicBezTo>
                <a:cubicBezTo>
                  <a:pt x="18" y="405"/>
                  <a:pt x="18" y="405"/>
                  <a:pt x="18" y="405"/>
                </a:cubicBezTo>
                <a:cubicBezTo>
                  <a:pt x="19" y="404"/>
                  <a:pt x="19" y="405"/>
                  <a:pt x="19" y="405"/>
                </a:cubicBezTo>
                <a:cubicBezTo>
                  <a:pt x="27" y="396"/>
                  <a:pt x="14" y="410"/>
                  <a:pt x="15" y="413"/>
                </a:cubicBezTo>
                <a:close/>
                <a:moveTo>
                  <a:pt x="18" y="416"/>
                </a:moveTo>
                <a:cubicBezTo>
                  <a:pt x="19" y="414"/>
                  <a:pt x="20" y="412"/>
                  <a:pt x="22" y="410"/>
                </a:cubicBezTo>
                <a:cubicBezTo>
                  <a:pt x="22" y="410"/>
                  <a:pt x="22" y="410"/>
                  <a:pt x="22" y="410"/>
                </a:cubicBezTo>
                <a:cubicBezTo>
                  <a:pt x="20" y="413"/>
                  <a:pt x="21" y="413"/>
                  <a:pt x="18" y="416"/>
                </a:cubicBezTo>
                <a:close/>
                <a:moveTo>
                  <a:pt x="19" y="419"/>
                </a:moveTo>
                <a:cubicBezTo>
                  <a:pt x="21" y="416"/>
                  <a:pt x="20" y="418"/>
                  <a:pt x="25" y="412"/>
                </a:cubicBezTo>
                <a:cubicBezTo>
                  <a:pt x="25" y="412"/>
                  <a:pt x="25" y="412"/>
                  <a:pt x="25" y="412"/>
                </a:cubicBezTo>
                <a:cubicBezTo>
                  <a:pt x="26" y="411"/>
                  <a:pt x="23" y="416"/>
                  <a:pt x="19" y="419"/>
                </a:cubicBezTo>
                <a:close/>
                <a:moveTo>
                  <a:pt x="23" y="418"/>
                </a:moveTo>
                <a:cubicBezTo>
                  <a:pt x="24" y="417"/>
                  <a:pt x="24" y="416"/>
                  <a:pt x="26" y="415"/>
                </a:cubicBezTo>
                <a:cubicBezTo>
                  <a:pt x="24" y="417"/>
                  <a:pt x="25" y="417"/>
                  <a:pt x="23" y="418"/>
                </a:cubicBezTo>
                <a:close/>
                <a:moveTo>
                  <a:pt x="24" y="420"/>
                </a:moveTo>
                <a:cubicBezTo>
                  <a:pt x="25" y="419"/>
                  <a:pt x="26" y="417"/>
                  <a:pt x="26" y="417"/>
                </a:cubicBezTo>
                <a:cubicBezTo>
                  <a:pt x="27" y="416"/>
                  <a:pt x="26" y="417"/>
                  <a:pt x="27" y="417"/>
                </a:cubicBezTo>
                <a:cubicBezTo>
                  <a:pt x="27" y="417"/>
                  <a:pt x="28" y="417"/>
                  <a:pt x="30" y="415"/>
                </a:cubicBezTo>
                <a:cubicBezTo>
                  <a:pt x="28" y="417"/>
                  <a:pt x="26" y="419"/>
                  <a:pt x="24" y="420"/>
                </a:cubicBezTo>
                <a:close/>
                <a:moveTo>
                  <a:pt x="41" y="420"/>
                </a:moveTo>
                <a:cubicBezTo>
                  <a:pt x="35" y="425"/>
                  <a:pt x="39" y="421"/>
                  <a:pt x="41" y="420"/>
                </a:cubicBezTo>
                <a:cubicBezTo>
                  <a:pt x="44" y="418"/>
                  <a:pt x="44" y="418"/>
                  <a:pt x="41" y="420"/>
                </a:cubicBezTo>
                <a:close/>
                <a:moveTo>
                  <a:pt x="42" y="408"/>
                </a:moveTo>
                <a:cubicBezTo>
                  <a:pt x="39" y="410"/>
                  <a:pt x="36" y="413"/>
                  <a:pt x="34" y="415"/>
                </a:cubicBezTo>
                <a:cubicBezTo>
                  <a:pt x="34" y="416"/>
                  <a:pt x="34" y="416"/>
                  <a:pt x="35" y="416"/>
                </a:cubicBezTo>
                <a:cubicBezTo>
                  <a:pt x="37" y="414"/>
                  <a:pt x="38" y="413"/>
                  <a:pt x="36" y="415"/>
                </a:cubicBezTo>
                <a:cubicBezTo>
                  <a:pt x="33" y="416"/>
                  <a:pt x="27" y="424"/>
                  <a:pt x="31" y="418"/>
                </a:cubicBezTo>
                <a:cubicBezTo>
                  <a:pt x="35" y="412"/>
                  <a:pt x="27" y="422"/>
                  <a:pt x="47" y="403"/>
                </a:cubicBezTo>
                <a:cubicBezTo>
                  <a:pt x="52" y="398"/>
                  <a:pt x="47" y="402"/>
                  <a:pt x="42" y="408"/>
                </a:cubicBezTo>
                <a:close/>
                <a:moveTo>
                  <a:pt x="43" y="422"/>
                </a:moveTo>
                <a:cubicBezTo>
                  <a:pt x="44" y="421"/>
                  <a:pt x="44" y="421"/>
                  <a:pt x="50" y="416"/>
                </a:cubicBezTo>
                <a:cubicBezTo>
                  <a:pt x="50" y="416"/>
                  <a:pt x="51" y="417"/>
                  <a:pt x="51" y="417"/>
                </a:cubicBezTo>
                <a:cubicBezTo>
                  <a:pt x="49" y="419"/>
                  <a:pt x="46" y="421"/>
                  <a:pt x="43" y="422"/>
                </a:cubicBezTo>
                <a:close/>
                <a:moveTo>
                  <a:pt x="51" y="415"/>
                </a:moveTo>
                <a:cubicBezTo>
                  <a:pt x="50" y="415"/>
                  <a:pt x="50" y="416"/>
                  <a:pt x="49" y="416"/>
                </a:cubicBezTo>
                <a:cubicBezTo>
                  <a:pt x="52" y="414"/>
                  <a:pt x="51" y="414"/>
                  <a:pt x="51" y="415"/>
                </a:cubicBezTo>
                <a:close/>
                <a:moveTo>
                  <a:pt x="54" y="408"/>
                </a:moveTo>
                <a:cubicBezTo>
                  <a:pt x="52" y="411"/>
                  <a:pt x="51" y="411"/>
                  <a:pt x="51" y="412"/>
                </a:cubicBezTo>
                <a:cubicBezTo>
                  <a:pt x="52" y="412"/>
                  <a:pt x="52" y="412"/>
                  <a:pt x="51" y="413"/>
                </a:cubicBezTo>
                <a:cubicBezTo>
                  <a:pt x="51" y="412"/>
                  <a:pt x="51" y="412"/>
                  <a:pt x="51" y="412"/>
                </a:cubicBezTo>
                <a:cubicBezTo>
                  <a:pt x="36" y="425"/>
                  <a:pt x="58" y="405"/>
                  <a:pt x="54" y="408"/>
                </a:cubicBezTo>
                <a:close/>
                <a:moveTo>
                  <a:pt x="64" y="405"/>
                </a:moveTo>
                <a:cubicBezTo>
                  <a:pt x="64" y="405"/>
                  <a:pt x="64" y="405"/>
                  <a:pt x="64" y="405"/>
                </a:cubicBezTo>
                <a:cubicBezTo>
                  <a:pt x="61" y="408"/>
                  <a:pt x="62" y="407"/>
                  <a:pt x="60" y="409"/>
                </a:cubicBezTo>
                <a:cubicBezTo>
                  <a:pt x="53" y="414"/>
                  <a:pt x="55" y="413"/>
                  <a:pt x="60" y="407"/>
                </a:cubicBezTo>
                <a:cubicBezTo>
                  <a:pt x="69" y="400"/>
                  <a:pt x="67" y="403"/>
                  <a:pt x="68" y="400"/>
                </a:cubicBezTo>
                <a:cubicBezTo>
                  <a:pt x="67" y="403"/>
                  <a:pt x="68" y="401"/>
                  <a:pt x="64" y="405"/>
                </a:cubicBezTo>
                <a:close/>
                <a:moveTo>
                  <a:pt x="68" y="393"/>
                </a:moveTo>
                <a:cubicBezTo>
                  <a:pt x="69" y="393"/>
                  <a:pt x="69" y="391"/>
                  <a:pt x="69" y="394"/>
                </a:cubicBezTo>
                <a:cubicBezTo>
                  <a:pt x="67" y="395"/>
                  <a:pt x="67" y="396"/>
                  <a:pt x="68" y="393"/>
                </a:cubicBezTo>
                <a:close/>
                <a:moveTo>
                  <a:pt x="69" y="400"/>
                </a:moveTo>
                <a:cubicBezTo>
                  <a:pt x="69" y="401"/>
                  <a:pt x="69" y="401"/>
                  <a:pt x="69" y="401"/>
                </a:cubicBezTo>
                <a:cubicBezTo>
                  <a:pt x="69" y="398"/>
                  <a:pt x="68" y="399"/>
                  <a:pt x="69" y="398"/>
                </a:cubicBezTo>
                <a:cubicBezTo>
                  <a:pt x="69" y="399"/>
                  <a:pt x="69" y="399"/>
                  <a:pt x="69" y="400"/>
                </a:cubicBezTo>
                <a:close/>
                <a:moveTo>
                  <a:pt x="70" y="400"/>
                </a:moveTo>
                <a:cubicBezTo>
                  <a:pt x="70" y="400"/>
                  <a:pt x="70" y="400"/>
                  <a:pt x="70" y="400"/>
                </a:cubicBezTo>
                <a:cubicBezTo>
                  <a:pt x="69" y="402"/>
                  <a:pt x="69" y="402"/>
                  <a:pt x="70" y="400"/>
                </a:cubicBezTo>
                <a:close/>
                <a:moveTo>
                  <a:pt x="70" y="391"/>
                </a:moveTo>
                <a:cubicBezTo>
                  <a:pt x="70" y="391"/>
                  <a:pt x="70" y="391"/>
                  <a:pt x="70" y="391"/>
                </a:cubicBezTo>
                <a:cubicBezTo>
                  <a:pt x="70" y="391"/>
                  <a:pt x="70" y="391"/>
                  <a:pt x="70" y="390"/>
                </a:cubicBezTo>
                <a:lnTo>
                  <a:pt x="70" y="391"/>
                </a:lnTo>
                <a:close/>
                <a:moveTo>
                  <a:pt x="71" y="384"/>
                </a:moveTo>
                <a:cubicBezTo>
                  <a:pt x="71" y="384"/>
                  <a:pt x="71" y="384"/>
                  <a:pt x="71" y="384"/>
                </a:cubicBezTo>
                <a:cubicBezTo>
                  <a:pt x="71" y="384"/>
                  <a:pt x="70" y="384"/>
                  <a:pt x="71" y="384"/>
                </a:cubicBezTo>
                <a:close/>
                <a:moveTo>
                  <a:pt x="71" y="398"/>
                </a:moveTo>
                <a:cubicBezTo>
                  <a:pt x="71" y="397"/>
                  <a:pt x="71" y="397"/>
                  <a:pt x="71" y="397"/>
                </a:cubicBezTo>
                <a:lnTo>
                  <a:pt x="71" y="398"/>
                </a:lnTo>
                <a:close/>
                <a:moveTo>
                  <a:pt x="72" y="396"/>
                </a:moveTo>
                <a:cubicBezTo>
                  <a:pt x="69" y="397"/>
                  <a:pt x="74" y="390"/>
                  <a:pt x="72" y="391"/>
                </a:cubicBezTo>
                <a:cubicBezTo>
                  <a:pt x="72" y="391"/>
                  <a:pt x="72" y="391"/>
                  <a:pt x="72" y="388"/>
                </a:cubicBezTo>
                <a:cubicBezTo>
                  <a:pt x="72" y="388"/>
                  <a:pt x="72" y="387"/>
                  <a:pt x="73" y="387"/>
                </a:cubicBezTo>
                <a:cubicBezTo>
                  <a:pt x="73" y="391"/>
                  <a:pt x="72" y="394"/>
                  <a:pt x="72" y="396"/>
                </a:cubicBezTo>
                <a:close/>
                <a:moveTo>
                  <a:pt x="839" y="19"/>
                </a:moveTo>
                <a:cubicBezTo>
                  <a:pt x="839" y="19"/>
                  <a:pt x="839" y="20"/>
                  <a:pt x="839" y="17"/>
                </a:cubicBezTo>
                <a:cubicBezTo>
                  <a:pt x="839" y="16"/>
                  <a:pt x="839" y="16"/>
                  <a:pt x="838" y="16"/>
                </a:cubicBezTo>
                <a:cubicBezTo>
                  <a:pt x="838" y="16"/>
                  <a:pt x="838" y="16"/>
                  <a:pt x="838" y="15"/>
                </a:cubicBezTo>
                <a:cubicBezTo>
                  <a:pt x="838" y="14"/>
                  <a:pt x="838" y="15"/>
                  <a:pt x="838" y="13"/>
                </a:cubicBezTo>
                <a:cubicBezTo>
                  <a:pt x="839" y="13"/>
                  <a:pt x="838" y="13"/>
                  <a:pt x="837" y="13"/>
                </a:cubicBezTo>
                <a:cubicBezTo>
                  <a:pt x="837" y="12"/>
                  <a:pt x="836" y="10"/>
                  <a:pt x="835" y="10"/>
                </a:cubicBezTo>
                <a:cubicBezTo>
                  <a:pt x="834" y="10"/>
                  <a:pt x="834" y="10"/>
                  <a:pt x="834" y="10"/>
                </a:cubicBezTo>
                <a:cubicBezTo>
                  <a:pt x="835" y="10"/>
                  <a:pt x="835" y="11"/>
                  <a:pt x="835" y="11"/>
                </a:cubicBezTo>
                <a:cubicBezTo>
                  <a:pt x="834" y="11"/>
                  <a:pt x="835" y="11"/>
                  <a:pt x="835" y="11"/>
                </a:cubicBezTo>
                <a:cubicBezTo>
                  <a:pt x="835" y="11"/>
                  <a:pt x="834" y="10"/>
                  <a:pt x="834" y="11"/>
                </a:cubicBezTo>
                <a:cubicBezTo>
                  <a:pt x="834" y="11"/>
                  <a:pt x="834" y="11"/>
                  <a:pt x="834" y="10"/>
                </a:cubicBezTo>
                <a:cubicBezTo>
                  <a:pt x="834" y="10"/>
                  <a:pt x="834" y="10"/>
                  <a:pt x="834" y="10"/>
                </a:cubicBezTo>
                <a:cubicBezTo>
                  <a:pt x="834" y="10"/>
                  <a:pt x="834" y="10"/>
                  <a:pt x="833" y="9"/>
                </a:cubicBezTo>
                <a:cubicBezTo>
                  <a:pt x="834" y="9"/>
                  <a:pt x="834" y="9"/>
                  <a:pt x="834" y="9"/>
                </a:cubicBezTo>
                <a:cubicBezTo>
                  <a:pt x="834" y="9"/>
                  <a:pt x="833" y="8"/>
                  <a:pt x="833" y="8"/>
                </a:cubicBezTo>
                <a:cubicBezTo>
                  <a:pt x="833" y="9"/>
                  <a:pt x="833" y="9"/>
                  <a:pt x="833" y="9"/>
                </a:cubicBezTo>
                <a:cubicBezTo>
                  <a:pt x="833" y="9"/>
                  <a:pt x="833" y="8"/>
                  <a:pt x="833" y="8"/>
                </a:cubicBezTo>
                <a:cubicBezTo>
                  <a:pt x="832" y="8"/>
                  <a:pt x="832" y="8"/>
                  <a:pt x="832" y="8"/>
                </a:cubicBezTo>
                <a:cubicBezTo>
                  <a:pt x="832" y="8"/>
                  <a:pt x="832" y="8"/>
                  <a:pt x="832" y="8"/>
                </a:cubicBezTo>
                <a:cubicBezTo>
                  <a:pt x="832" y="8"/>
                  <a:pt x="832" y="7"/>
                  <a:pt x="832" y="7"/>
                </a:cubicBezTo>
                <a:cubicBezTo>
                  <a:pt x="830" y="8"/>
                  <a:pt x="832" y="7"/>
                  <a:pt x="831" y="7"/>
                </a:cubicBezTo>
                <a:cubicBezTo>
                  <a:pt x="831" y="7"/>
                  <a:pt x="831" y="7"/>
                  <a:pt x="831" y="7"/>
                </a:cubicBezTo>
                <a:cubicBezTo>
                  <a:pt x="830" y="7"/>
                  <a:pt x="830" y="7"/>
                  <a:pt x="830" y="7"/>
                </a:cubicBezTo>
                <a:cubicBezTo>
                  <a:pt x="831" y="6"/>
                  <a:pt x="830" y="5"/>
                  <a:pt x="829" y="6"/>
                </a:cubicBezTo>
                <a:cubicBezTo>
                  <a:pt x="828" y="5"/>
                  <a:pt x="827" y="4"/>
                  <a:pt x="827" y="4"/>
                </a:cubicBezTo>
                <a:cubicBezTo>
                  <a:pt x="827" y="3"/>
                  <a:pt x="827" y="3"/>
                  <a:pt x="826" y="3"/>
                </a:cubicBezTo>
                <a:cubicBezTo>
                  <a:pt x="825" y="3"/>
                  <a:pt x="821" y="1"/>
                  <a:pt x="820" y="2"/>
                </a:cubicBezTo>
                <a:cubicBezTo>
                  <a:pt x="819" y="1"/>
                  <a:pt x="819" y="1"/>
                  <a:pt x="819" y="1"/>
                </a:cubicBezTo>
                <a:cubicBezTo>
                  <a:pt x="819" y="2"/>
                  <a:pt x="820" y="1"/>
                  <a:pt x="816" y="2"/>
                </a:cubicBezTo>
                <a:cubicBezTo>
                  <a:pt x="815" y="1"/>
                  <a:pt x="815" y="2"/>
                  <a:pt x="814" y="2"/>
                </a:cubicBezTo>
                <a:cubicBezTo>
                  <a:pt x="814" y="1"/>
                  <a:pt x="814" y="1"/>
                  <a:pt x="815" y="1"/>
                </a:cubicBezTo>
                <a:cubicBezTo>
                  <a:pt x="815" y="0"/>
                  <a:pt x="814" y="0"/>
                  <a:pt x="814" y="0"/>
                </a:cubicBezTo>
                <a:cubicBezTo>
                  <a:pt x="811" y="2"/>
                  <a:pt x="813" y="1"/>
                  <a:pt x="810" y="2"/>
                </a:cubicBezTo>
                <a:cubicBezTo>
                  <a:pt x="810" y="2"/>
                  <a:pt x="810" y="2"/>
                  <a:pt x="810" y="2"/>
                </a:cubicBezTo>
                <a:cubicBezTo>
                  <a:pt x="809" y="2"/>
                  <a:pt x="809" y="2"/>
                  <a:pt x="809" y="2"/>
                </a:cubicBezTo>
                <a:cubicBezTo>
                  <a:pt x="809" y="2"/>
                  <a:pt x="809" y="2"/>
                  <a:pt x="809" y="2"/>
                </a:cubicBezTo>
                <a:cubicBezTo>
                  <a:pt x="808" y="2"/>
                  <a:pt x="807" y="3"/>
                  <a:pt x="808" y="3"/>
                </a:cubicBezTo>
                <a:cubicBezTo>
                  <a:pt x="808" y="2"/>
                  <a:pt x="808" y="2"/>
                  <a:pt x="807" y="2"/>
                </a:cubicBezTo>
                <a:cubicBezTo>
                  <a:pt x="806" y="3"/>
                  <a:pt x="805" y="3"/>
                  <a:pt x="805" y="3"/>
                </a:cubicBezTo>
                <a:cubicBezTo>
                  <a:pt x="806" y="2"/>
                  <a:pt x="804" y="4"/>
                  <a:pt x="803" y="4"/>
                </a:cubicBezTo>
                <a:cubicBezTo>
                  <a:pt x="802" y="3"/>
                  <a:pt x="802" y="4"/>
                  <a:pt x="793" y="13"/>
                </a:cubicBezTo>
                <a:cubicBezTo>
                  <a:pt x="793" y="14"/>
                  <a:pt x="793" y="13"/>
                  <a:pt x="796" y="11"/>
                </a:cubicBezTo>
                <a:cubicBezTo>
                  <a:pt x="796" y="11"/>
                  <a:pt x="796" y="11"/>
                  <a:pt x="796" y="11"/>
                </a:cubicBezTo>
                <a:cubicBezTo>
                  <a:pt x="796" y="12"/>
                  <a:pt x="796" y="12"/>
                  <a:pt x="796" y="12"/>
                </a:cubicBezTo>
                <a:cubicBezTo>
                  <a:pt x="796" y="12"/>
                  <a:pt x="796" y="12"/>
                  <a:pt x="797" y="10"/>
                </a:cubicBezTo>
                <a:cubicBezTo>
                  <a:pt x="796" y="12"/>
                  <a:pt x="794" y="13"/>
                  <a:pt x="792" y="16"/>
                </a:cubicBezTo>
                <a:cubicBezTo>
                  <a:pt x="792" y="16"/>
                  <a:pt x="792" y="16"/>
                  <a:pt x="792" y="16"/>
                </a:cubicBezTo>
                <a:cubicBezTo>
                  <a:pt x="792" y="17"/>
                  <a:pt x="792" y="17"/>
                  <a:pt x="792" y="17"/>
                </a:cubicBezTo>
                <a:cubicBezTo>
                  <a:pt x="791" y="18"/>
                  <a:pt x="792" y="18"/>
                  <a:pt x="792" y="18"/>
                </a:cubicBezTo>
                <a:cubicBezTo>
                  <a:pt x="796" y="15"/>
                  <a:pt x="793" y="16"/>
                  <a:pt x="794" y="18"/>
                </a:cubicBezTo>
                <a:cubicBezTo>
                  <a:pt x="792" y="20"/>
                  <a:pt x="790" y="23"/>
                  <a:pt x="791" y="22"/>
                </a:cubicBezTo>
                <a:cubicBezTo>
                  <a:pt x="791" y="23"/>
                  <a:pt x="790" y="23"/>
                  <a:pt x="790" y="24"/>
                </a:cubicBezTo>
                <a:cubicBezTo>
                  <a:pt x="790" y="24"/>
                  <a:pt x="790" y="25"/>
                  <a:pt x="790" y="25"/>
                </a:cubicBezTo>
                <a:cubicBezTo>
                  <a:pt x="791" y="24"/>
                  <a:pt x="791" y="24"/>
                  <a:pt x="790" y="26"/>
                </a:cubicBezTo>
                <a:cubicBezTo>
                  <a:pt x="790" y="26"/>
                  <a:pt x="790" y="26"/>
                  <a:pt x="790" y="26"/>
                </a:cubicBezTo>
                <a:cubicBezTo>
                  <a:pt x="790" y="26"/>
                  <a:pt x="791" y="27"/>
                  <a:pt x="791" y="26"/>
                </a:cubicBezTo>
                <a:cubicBezTo>
                  <a:pt x="792" y="25"/>
                  <a:pt x="792" y="25"/>
                  <a:pt x="792" y="26"/>
                </a:cubicBezTo>
                <a:cubicBezTo>
                  <a:pt x="790" y="28"/>
                  <a:pt x="790" y="29"/>
                  <a:pt x="790" y="30"/>
                </a:cubicBezTo>
                <a:cubicBezTo>
                  <a:pt x="791" y="30"/>
                  <a:pt x="791" y="28"/>
                  <a:pt x="793" y="26"/>
                </a:cubicBezTo>
                <a:cubicBezTo>
                  <a:pt x="793" y="26"/>
                  <a:pt x="793" y="26"/>
                  <a:pt x="793" y="27"/>
                </a:cubicBezTo>
                <a:cubicBezTo>
                  <a:pt x="791" y="29"/>
                  <a:pt x="791" y="28"/>
                  <a:pt x="791" y="29"/>
                </a:cubicBezTo>
                <a:cubicBezTo>
                  <a:pt x="791" y="30"/>
                  <a:pt x="790" y="31"/>
                  <a:pt x="791" y="31"/>
                </a:cubicBezTo>
                <a:cubicBezTo>
                  <a:pt x="790" y="32"/>
                  <a:pt x="789" y="33"/>
                  <a:pt x="790" y="33"/>
                </a:cubicBezTo>
                <a:cubicBezTo>
                  <a:pt x="790" y="33"/>
                  <a:pt x="795" y="28"/>
                  <a:pt x="792" y="31"/>
                </a:cubicBezTo>
                <a:cubicBezTo>
                  <a:pt x="792" y="33"/>
                  <a:pt x="793" y="30"/>
                  <a:pt x="790" y="35"/>
                </a:cubicBezTo>
                <a:cubicBezTo>
                  <a:pt x="790" y="35"/>
                  <a:pt x="791" y="35"/>
                  <a:pt x="791" y="35"/>
                </a:cubicBezTo>
                <a:cubicBezTo>
                  <a:pt x="791" y="34"/>
                  <a:pt x="792" y="33"/>
                  <a:pt x="793" y="33"/>
                </a:cubicBezTo>
                <a:cubicBezTo>
                  <a:pt x="792" y="34"/>
                  <a:pt x="792" y="34"/>
                  <a:pt x="792" y="34"/>
                </a:cubicBezTo>
                <a:cubicBezTo>
                  <a:pt x="792" y="34"/>
                  <a:pt x="792" y="34"/>
                  <a:pt x="792" y="34"/>
                </a:cubicBezTo>
                <a:cubicBezTo>
                  <a:pt x="791" y="36"/>
                  <a:pt x="791" y="37"/>
                  <a:pt x="791" y="37"/>
                </a:cubicBezTo>
                <a:cubicBezTo>
                  <a:pt x="792" y="37"/>
                  <a:pt x="792" y="37"/>
                  <a:pt x="792" y="37"/>
                </a:cubicBezTo>
                <a:cubicBezTo>
                  <a:pt x="795" y="35"/>
                  <a:pt x="793" y="35"/>
                  <a:pt x="793" y="38"/>
                </a:cubicBezTo>
                <a:cubicBezTo>
                  <a:pt x="793" y="39"/>
                  <a:pt x="793" y="39"/>
                  <a:pt x="792" y="39"/>
                </a:cubicBezTo>
                <a:cubicBezTo>
                  <a:pt x="792" y="40"/>
                  <a:pt x="793" y="40"/>
                  <a:pt x="793" y="40"/>
                </a:cubicBezTo>
                <a:cubicBezTo>
                  <a:pt x="796" y="38"/>
                  <a:pt x="795" y="37"/>
                  <a:pt x="793" y="42"/>
                </a:cubicBezTo>
                <a:cubicBezTo>
                  <a:pt x="793" y="44"/>
                  <a:pt x="798" y="38"/>
                  <a:pt x="799" y="37"/>
                </a:cubicBezTo>
                <a:cubicBezTo>
                  <a:pt x="793" y="46"/>
                  <a:pt x="795" y="46"/>
                  <a:pt x="798" y="42"/>
                </a:cubicBezTo>
                <a:cubicBezTo>
                  <a:pt x="798" y="44"/>
                  <a:pt x="797" y="46"/>
                  <a:pt x="798" y="46"/>
                </a:cubicBezTo>
                <a:cubicBezTo>
                  <a:pt x="801" y="44"/>
                  <a:pt x="804" y="39"/>
                  <a:pt x="801" y="44"/>
                </a:cubicBezTo>
                <a:cubicBezTo>
                  <a:pt x="801" y="44"/>
                  <a:pt x="801" y="44"/>
                  <a:pt x="801" y="44"/>
                </a:cubicBezTo>
                <a:cubicBezTo>
                  <a:pt x="801" y="45"/>
                  <a:pt x="801" y="46"/>
                  <a:pt x="800" y="46"/>
                </a:cubicBezTo>
                <a:cubicBezTo>
                  <a:pt x="800" y="47"/>
                  <a:pt x="801" y="47"/>
                  <a:pt x="801" y="47"/>
                </a:cubicBezTo>
                <a:cubicBezTo>
                  <a:pt x="803" y="46"/>
                  <a:pt x="803" y="45"/>
                  <a:pt x="802" y="46"/>
                </a:cubicBezTo>
                <a:cubicBezTo>
                  <a:pt x="800" y="51"/>
                  <a:pt x="804" y="48"/>
                  <a:pt x="804" y="48"/>
                </a:cubicBezTo>
                <a:cubicBezTo>
                  <a:pt x="804" y="48"/>
                  <a:pt x="804" y="49"/>
                  <a:pt x="804" y="49"/>
                </a:cubicBezTo>
                <a:cubicBezTo>
                  <a:pt x="804" y="49"/>
                  <a:pt x="805" y="48"/>
                  <a:pt x="805" y="48"/>
                </a:cubicBezTo>
                <a:cubicBezTo>
                  <a:pt x="804" y="52"/>
                  <a:pt x="806" y="50"/>
                  <a:pt x="809" y="47"/>
                </a:cubicBezTo>
                <a:cubicBezTo>
                  <a:pt x="809" y="47"/>
                  <a:pt x="807" y="50"/>
                  <a:pt x="808" y="50"/>
                </a:cubicBezTo>
                <a:cubicBezTo>
                  <a:pt x="809" y="52"/>
                  <a:pt x="814" y="44"/>
                  <a:pt x="809" y="52"/>
                </a:cubicBezTo>
                <a:cubicBezTo>
                  <a:pt x="809" y="52"/>
                  <a:pt x="809" y="52"/>
                  <a:pt x="809" y="52"/>
                </a:cubicBezTo>
                <a:cubicBezTo>
                  <a:pt x="809" y="52"/>
                  <a:pt x="809" y="52"/>
                  <a:pt x="811" y="51"/>
                </a:cubicBezTo>
                <a:cubicBezTo>
                  <a:pt x="812" y="52"/>
                  <a:pt x="813" y="50"/>
                  <a:pt x="814" y="48"/>
                </a:cubicBezTo>
                <a:cubicBezTo>
                  <a:pt x="815" y="49"/>
                  <a:pt x="816" y="47"/>
                  <a:pt x="819" y="44"/>
                </a:cubicBezTo>
                <a:cubicBezTo>
                  <a:pt x="820" y="44"/>
                  <a:pt x="817" y="46"/>
                  <a:pt x="817" y="47"/>
                </a:cubicBezTo>
                <a:cubicBezTo>
                  <a:pt x="817" y="48"/>
                  <a:pt x="814" y="50"/>
                  <a:pt x="813" y="51"/>
                </a:cubicBezTo>
                <a:cubicBezTo>
                  <a:pt x="813" y="52"/>
                  <a:pt x="813" y="52"/>
                  <a:pt x="815" y="51"/>
                </a:cubicBezTo>
                <a:cubicBezTo>
                  <a:pt x="814" y="51"/>
                  <a:pt x="816" y="51"/>
                  <a:pt x="816" y="50"/>
                </a:cubicBezTo>
                <a:cubicBezTo>
                  <a:pt x="816" y="50"/>
                  <a:pt x="815" y="51"/>
                  <a:pt x="820" y="47"/>
                </a:cubicBezTo>
                <a:cubicBezTo>
                  <a:pt x="819" y="49"/>
                  <a:pt x="819" y="48"/>
                  <a:pt x="818" y="49"/>
                </a:cubicBezTo>
                <a:cubicBezTo>
                  <a:pt x="818" y="50"/>
                  <a:pt x="817" y="51"/>
                  <a:pt x="820" y="50"/>
                </a:cubicBezTo>
                <a:cubicBezTo>
                  <a:pt x="820" y="50"/>
                  <a:pt x="820" y="50"/>
                  <a:pt x="820" y="50"/>
                </a:cubicBezTo>
                <a:cubicBezTo>
                  <a:pt x="826" y="47"/>
                  <a:pt x="833" y="41"/>
                  <a:pt x="822" y="50"/>
                </a:cubicBezTo>
                <a:cubicBezTo>
                  <a:pt x="822" y="50"/>
                  <a:pt x="822" y="51"/>
                  <a:pt x="822" y="50"/>
                </a:cubicBezTo>
                <a:cubicBezTo>
                  <a:pt x="829" y="46"/>
                  <a:pt x="830" y="48"/>
                  <a:pt x="837" y="38"/>
                </a:cubicBezTo>
                <a:cubicBezTo>
                  <a:pt x="837" y="38"/>
                  <a:pt x="837" y="38"/>
                  <a:pt x="837" y="38"/>
                </a:cubicBezTo>
                <a:cubicBezTo>
                  <a:pt x="835" y="39"/>
                  <a:pt x="831" y="44"/>
                  <a:pt x="830" y="45"/>
                </a:cubicBezTo>
                <a:cubicBezTo>
                  <a:pt x="822" y="50"/>
                  <a:pt x="831" y="44"/>
                  <a:pt x="832" y="42"/>
                </a:cubicBezTo>
                <a:cubicBezTo>
                  <a:pt x="833" y="41"/>
                  <a:pt x="834" y="40"/>
                  <a:pt x="835" y="38"/>
                </a:cubicBezTo>
                <a:cubicBezTo>
                  <a:pt x="836" y="38"/>
                  <a:pt x="835" y="39"/>
                  <a:pt x="837" y="37"/>
                </a:cubicBezTo>
                <a:cubicBezTo>
                  <a:pt x="837" y="36"/>
                  <a:pt x="837" y="36"/>
                  <a:pt x="837" y="36"/>
                </a:cubicBezTo>
                <a:cubicBezTo>
                  <a:pt x="840" y="32"/>
                  <a:pt x="840" y="26"/>
                  <a:pt x="839" y="21"/>
                </a:cubicBezTo>
                <a:cubicBezTo>
                  <a:pt x="840" y="20"/>
                  <a:pt x="840" y="19"/>
                  <a:pt x="839" y="19"/>
                </a:cubicBezTo>
                <a:close/>
                <a:moveTo>
                  <a:pt x="798" y="41"/>
                </a:moveTo>
                <a:cubicBezTo>
                  <a:pt x="798" y="41"/>
                  <a:pt x="798" y="42"/>
                  <a:pt x="798" y="42"/>
                </a:cubicBezTo>
                <a:cubicBezTo>
                  <a:pt x="796" y="44"/>
                  <a:pt x="796" y="43"/>
                  <a:pt x="798" y="41"/>
                </a:cubicBezTo>
                <a:close/>
                <a:moveTo>
                  <a:pt x="832" y="43"/>
                </a:moveTo>
                <a:cubicBezTo>
                  <a:pt x="834" y="41"/>
                  <a:pt x="834" y="41"/>
                  <a:pt x="832" y="43"/>
                </a:cubicBezTo>
                <a:close/>
                <a:moveTo>
                  <a:pt x="839" y="20"/>
                </a:moveTo>
                <a:cubicBezTo>
                  <a:pt x="839" y="21"/>
                  <a:pt x="839" y="21"/>
                  <a:pt x="839" y="20"/>
                </a:cubicBezTo>
                <a:cubicBezTo>
                  <a:pt x="839" y="20"/>
                  <a:pt x="839" y="20"/>
                  <a:pt x="839" y="20"/>
                </a:cubicBezTo>
                <a:close/>
                <a:moveTo>
                  <a:pt x="839" y="19"/>
                </a:moveTo>
                <a:cubicBezTo>
                  <a:pt x="839" y="19"/>
                  <a:pt x="838" y="19"/>
                  <a:pt x="838" y="19"/>
                </a:cubicBezTo>
                <a:cubicBezTo>
                  <a:pt x="838" y="19"/>
                  <a:pt x="839" y="19"/>
                  <a:pt x="839" y="19"/>
                </a:cubicBezTo>
                <a:close/>
                <a:moveTo>
                  <a:pt x="839" y="24"/>
                </a:moveTo>
                <a:cubicBezTo>
                  <a:pt x="839" y="24"/>
                  <a:pt x="839" y="24"/>
                  <a:pt x="839" y="24"/>
                </a:cubicBezTo>
                <a:cubicBezTo>
                  <a:pt x="839" y="24"/>
                  <a:pt x="839" y="24"/>
                  <a:pt x="839" y="24"/>
                </a:cubicBezTo>
                <a:cubicBezTo>
                  <a:pt x="839" y="21"/>
                  <a:pt x="839" y="22"/>
                  <a:pt x="839" y="21"/>
                </a:cubicBezTo>
                <a:cubicBezTo>
                  <a:pt x="839" y="22"/>
                  <a:pt x="839" y="23"/>
                  <a:pt x="839" y="24"/>
                </a:cubicBezTo>
                <a:cubicBezTo>
                  <a:pt x="839" y="24"/>
                  <a:pt x="839" y="24"/>
                  <a:pt x="838" y="24"/>
                </a:cubicBezTo>
                <a:cubicBezTo>
                  <a:pt x="838" y="21"/>
                  <a:pt x="838" y="23"/>
                  <a:pt x="839" y="24"/>
                </a:cubicBezTo>
                <a:close/>
                <a:moveTo>
                  <a:pt x="838" y="21"/>
                </a:moveTo>
                <a:cubicBezTo>
                  <a:pt x="838" y="22"/>
                  <a:pt x="838" y="22"/>
                  <a:pt x="838" y="21"/>
                </a:cubicBezTo>
                <a:close/>
                <a:moveTo>
                  <a:pt x="838" y="19"/>
                </a:moveTo>
                <a:cubicBezTo>
                  <a:pt x="838" y="19"/>
                  <a:pt x="838" y="19"/>
                  <a:pt x="838" y="19"/>
                </a:cubicBezTo>
                <a:lnTo>
                  <a:pt x="838" y="19"/>
                </a:lnTo>
                <a:close/>
                <a:moveTo>
                  <a:pt x="837" y="22"/>
                </a:moveTo>
                <a:cubicBezTo>
                  <a:pt x="838" y="21"/>
                  <a:pt x="838" y="21"/>
                  <a:pt x="838" y="22"/>
                </a:cubicBezTo>
                <a:cubicBezTo>
                  <a:pt x="837" y="23"/>
                  <a:pt x="838" y="23"/>
                  <a:pt x="837" y="22"/>
                </a:cubicBezTo>
                <a:close/>
                <a:moveTo>
                  <a:pt x="837" y="25"/>
                </a:moveTo>
                <a:cubicBezTo>
                  <a:pt x="837" y="25"/>
                  <a:pt x="837" y="25"/>
                  <a:pt x="837" y="25"/>
                </a:cubicBezTo>
                <a:cubicBezTo>
                  <a:pt x="837" y="25"/>
                  <a:pt x="837" y="25"/>
                  <a:pt x="837" y="25"/>
                </a:cubicBezTo>
                <a:cubicBezTo>
                  <a:pt x="837" y="25"/>
                  <a:pt x="837" y="25"/>
                  <a:pt x="837" y="25"/>
                </a:cubicBezTo>
                <a:close/>
                <a:moveTo>
                  <a:pt x="838" y="16"/>
                </a:moveTo>
                <a:cubicBezTo>
                  <a:pt x="838" y="17"/>
                  <a:pt x="838" y="17"/>
                  <a:pt x="838" y="17"/>
                </a:cubicBezTo>
                <a:cubicBezTo>
                  <a:pt x="838" y="16"/>
                  <a:pt x="838" y="16"/>
                  <a:pt x="838" y="16"/>
                </a:cubicBezTo>
                <a:close/>
                <a:moveTo>
                  <a:pt x="837" y="15"/>
                </a:moveTo>
                <a:cubicBezTo>
                  <a:pt x="838" y="15"/>
                  <a:pt x="838" y="15"/>
                  <a:pt x="838" y="15"/>
                </a:cubicBezTo>
                <a:cubicBezTo>
                  <a:pt x="838" y="16"/>
                  <a:pt x="838" y="16"/>
                  <a:pt x="838" y="16"/>
                </a:cubicBezTo>
                <a:cubicBezTo>
                  <a:pt x="837" y="16"/>
                  <a:pt x="837" y="16"/>
                  <a:pt x="837" y="15"/>
                </a:cubicBezTo>
                <a:lnTo>
                  <a:pt x="837" y="15"/>
                </a:lnTo>
                <a:close/>
                <a:moveTo>
                  <a:pt x="837" y="29"/>
                </a:moveTo>
                <a:cubicBezTo>
                  <a:pt x="838" y="29"/>
                  <a:pt x="838" y="29"/>
                  <a:pt x="838" y="29"/>
                </a:cubicBezTo>
                <a:cubicBezTo>
                  <a:pt x="838" y="30"/>
                  <a:pt x="837" y="30"/>
                  <a:pt x="837" y="30"/>
                </a:cubicBezTo>
                <a:cubicBezTo>
                  <a:pt x="837" y="30"/>
                  <a:pt x="837" y="30"/>
                  <a:pt x="837" y="29"/>
                </a:cubicBezTo>
                <a:close/>
                <a:moveTo>
                  <a:pt x="836" y="19"/>
                </a:moveTo>
                <a:cubicBezTo>
                  <a:pt x="836" y="19"/>
                  <a:pt x="836" y="19"/>
                  <a:pt x="836" y="19"/>
                </a:cubicBezTo>
                <a:cubicBezTo>
                  <a:pt x="837" y="18"/>
                  <a:pt x="837" y="18"/>
                  <a:pt x="837" y="18"/>
                </a:cubicBezTo>
                <a:cubicBezTo>
                  <a:pt x="836" y="20"/>
                  <a:pt x="836" y="20"/>
                  <a:pt x="836" y="19"/>
                </a:cubicBezTo>
                <a:close/>
                <a:moveTo>
                  <a:pt x="836" y="26"/>
                </a:moveTo>
                <a:cubicBezTo>
                  <a:pt x="836" y="26"/>
                  <a:pt x="836" y="26"/>
                  <a:pt x="836" y="26"/>
                </a:cubicBezTo>
                <a:cubicBezTo>
                  <a:pt x="836" y="26"/>
                  <a:pt x="837" y="26"/>
                  <a:pt x="836" y="26"/>
                </a:cubicBezTo>
                <a:close/>
                <a:moveTo>
                  <a:pt x="835" y="18"/>
                </a:moveTo>
                <a:cubicBezTo>
                  <a:pt x="835" y="18"/>
                  <a:pt x="835" y="18"/>
                  <a:pt x="835" y="18"/>
                </a:cubicBezTo>
                <a:cubicBezTo>
                  <a:pt x="835" y="19"/>
                  <a:pt x="835" y="19"/>
                  <a:pt x="835" y="19"/>
                </a:cubicBezTo>
                <a:cubicBezTo>
                  <a:pt x="835" y="18"/>
                  <a:pt x="835" y="18"/>
                  <a:pt x="835" y="18"/>
                </a:cubicBezTo>
                <a:close/>
                <a:moveTo>
                  <a:pt x="835" y="16"/>
                </a:moveTo>
                <a:cubicBezTo>
                  <a:pt x="835" y="16"/>
                  <a:pt x="835" y="16"/>
                  <a:pt x="835" y="16"/>
                </a:cubicBezTo>
                <a:cubicBezTo>
                  <a:pt x="836" y="15"/>
                  <a:pt x="836" y="15"/>
                  <a:pt x="836" y="15"/>
                </a:cubicBezTo>
                <a:cubicBezTo>
                  <a:pt x="836" y="16"/>
                  <a:pt x="836" y="15"/>
                  <a:pt x="836" y="16"/>
                </a:cubicBezTo>
                <a:lnTo>
                  <a:pt x="835" y="16"/>
                </a:lnTo>
                <a:close/>
                <a:moveTo>
                  <a:pt x="835" y="20"/>
                </a:moveTo>
                <a:cubicBezTo>
                  <a:pt x="835" y="20"/>
                  <a:pt x="836" y="20"/>
                  <a:pt x="836" y="20"/>
                </a:cubicBezTo>
                <a:cubicBezTo>
                  <a:pt x="835" y="21"/>
                  <a:pt x="835" y="22"/>
                  <a:pt x="835" y="20"/>
                </a:cubicBezTo>
                <a:close/>
                <a:moveTo>
                  <a:pt x="836" y="33"/>
                </a:moveTo>
                <a:cubicBezTo>
                  <a:pt x="836" y="34"/>
                  <a:pt x="835" y="34"/>
                  <a:pt x="835" y="34"/>
                </a:cubicBezTo>
                <a:cubicBezTo>
                  <a:pt x="835" y="34"/>
                  <a:pt x="835" y="34"/>
                  <a:pt x="835" y="34"/>
                </a:cubicBezTo>
                <a:cubicBezTo>
                  <a:pt x="835" y="33"/>
                  <a:pt x="835" y="34"/>
                  <a:pt x="836" y="33"/>
                </a:cubicBezTo>
                <a:close/>
                <a:moveTo>
                  <a:pt x="835" y="25"/>
                </a:moveTo>
                <a:cubicBezTo>
                  <a:pt x="835" y="25"/>
                  <a:pt x="835" y="25"/>
                  <a:pt x="835" y="26"/>
                </a:cubicBezTo>
                <a:cubicBezTo>
                  <a:pt x="835" y="25"/>
                  <a:pt x="835" y="25"/>
                  <a:pt x="835" y="25"/>
                </a:cubicBezTo>
                <a:close/>
                <a:moveTo>
                  <a:pt x="836" y="23"/>
                </a:moveTo>
                <a:cubicBezTo>
                  <a:pt x="836" y="23"/>
                  <a:pt x="835" y="23"/>
                  <a:pt x="836" y="22"/>
                </a:cubicBezTo>
                <a:cubicBezTo>
                  <a:pt x="836" y="22"/>
                  <a:pt x="836" y="22"/>
                  <a:pt x="836" y="22"/>
                </a:cubicBezTo>
                <a:cubicBezTo>
                  <a:pt x="836" y="23"/>
                  <a:pt x="836" y="23"/>
                  <a:pt x="836" y="23"/>
                </a:cubicBezTo>
                <a:cubicBezTo>
                  <a:pt x="835" y="24"/>
                  <a:pt x="835" y="23"/>
                  <a:pt x="836" y="23"/>
                </a:cubicBezTo>
                <a:close/>
                <a:moveTo>
                  <a:pt x="836" y="17"/>
                </a:moveTo>
                <a:cubicBezTo>
                  <a:pt x="837" y="16"/>
                  <a:pt x="837" y="17"/>
                  <a:pt x="837" y="18"/>
                </a:cubicBezTo>
                <a:cubicBezTo>
                  <a:pt x="836" y="18"/>
                  <a:pt x="836" y="18"/>
                  <a:pt x="836" y="17"/>
                </a:cubicBezTo>
                <a:close/>
                <a:moveTo>
                  <a:pt x="837" y="31"/>
                </a:moveTo>
                <a:cubicBezTo>
                  <a:pt x="837" y="31"/>
                  <a:pt x="837" y="31"/>
                  <a:pt x="837" y="32"/>
                </a:cubicBezTo>
                <a:cubicBezTo>
                  <a:pt x="837" y="32"/>
                  <a:pt x="837" y="32"/>
                  <a:pt x="837" y="32"/>
                </a:cubicBezTo>
                <a:cubicBezTo>
                  <a:pt x="837" y="32"/>
                  <a:pt x="837" y="32"/>
                  <a:pt x="837" y="31"/>
                </a:cubicBezTo>
                <a:close/>
                <a:moveTo>
                  <a:pt x="837" y="14"/>
                </a:moveTo>
                <a:cubicBezTo>
                  <a:pt x="837" y="14"/>
                  <a:pt x="837" y="14"/>
                  <a:pt x="837" y="14"/>
                </a:cubicBezTo>
                <a:cubicBezTo>
                  <a:pt x="837" y="15"/>
                  <a:pt x="837" y="15"/>
                  <a:pt x="837" y="15"/>
                </a:cubicBezTo>
                <a:cubicBezTo>
                  <a:pt x="837" y="14"/>
                  <a:pt x="836" y="14"/>
                  <a:pt x="836" y="14"/>
                </a:cubicBezTo>
                <a:lnTo>
                  <a:pt x="837" y="14"/>
                </a:lnTo>
                <a:close/>
                <a:moveTo>
                  <a:pt x="836" y="12"/>
                </a:moveTo>
                <a:cubicBezTo>
                  <a:pt x="836" y="12"/>
                  <a:pt x="836" y="12"/>
                  <a:pt x="836" y="12"/>
                </a:cubicBezTo>
                <a:cubicBezTo>
                  <a:pt x="836" y="13"/>
                  <a:pt x="836" y="13"/>
                  <a:pt x="836" y="13"/>
                </a:cubicBezTo>
                <a:cubicBezTo>
                  <a:pt x="835" y="12"/>
                  <a:pt x="835" y="13"/>
                  <a:pt x="836" y="12"/>
                </a:cubicBezTo>
                <a:close/>
                <a:moveTo>
                  <a:pt x="835" y="12"/>
                </a:moveTo>
                <a:cubicBezTo>
                  <a:pt x="835" y="12"/>
                  <a:pt x="835" y="12"/>
                  <a:pt x="835" y="12"/>
                </a:cubicBezTo>
                <a:cubicBezTo>
                  <a:pt x="835" y="12"/>
                  <a:pt x="835" y="11"/>
                  <a:pt x="835" y="12"/>
                </a:cubicBezTo>
                <a:close/>
                <a:moveTo>
                  <a:pt x="836" y="15"/>
                </a:moveTo>
                <a:cubicBezTo>
                  <a:pt x="835" y="14"/>
                  <a:pt x="835" y="14"/>
                  <a:pt x="835" y="15"/>
                </a:cubicBezTo>
                <a:cubicBezTo>
                  <a:pt x="835" y="14"/>
                  <a:pt x="835" y="14"/>
                  <a:pt x="835" y="14"/>
                </a:cubicBezTo>
                <a:cubicBezTo>
                  <a:pt x="836" y="14"/>
                  <a:pt x="836" y="14"/>
                  <a:pt x="836" y="15"/>
                </a:cubicBezTo>
                <a:close/>
                <a:moveTo>
                  <a:pt x="835" y="35"/>
                </a:moveTo>
                <a:cubicBezTo>
                  <a:pt x="835" y="36"/>
                  <a:pt x="835" y="35"/>
                  <a:pt x="833" y="36"/>
                </a:cubicBezTo>
                <a:cubicBezTo>
                  <a:pt x="834" y="36"/>
                  <a:pt x="834" y="36"/>
                  <a:pt x="835" y="35"/>
                </a:cubicBezTo>
                <a:close/>
                <a:moveTo>
                  <a:pt x="835" y="34"/>
                </a:moveTo>
                <a:cubicBezTo>
                  <a:pt x="835" y="35"/>
                  <a:pt x="835" y="35"/>
                  <a:pt x="835" y="35"/>
                </a:cubicBezTo>
                <a:cubicBezTo>
                  <a:pt x="834" y="35"/>
                  <a:pt x="833" y="36"/>
                  <a:pt x="835" y="34"/>
                </a:cubicBezTo>
                <a:close/>
                <a:moveTo>
                  <a:pt x="834" y="32"/>
                </a:moveTo>
                <a:cubicBezTo>
                  <a:pt x="835" y="31"/>
                  <a:pt x="835" y="31"/>
                  <a:pt x="835" y="31"/>
                </a:cubicBezTo>
                <a:cubicBezTo>
                  <a:pt x="835" y="31"/>
                  <a:pt x="835" y="31"/>
                  <a:pt x="834" y="32"/>
                </a:cubicBezTo>
                <a:close/>
                <a:moveTo>
                  <a:pt x="833" y="28"/>
                </a:moveTo>
                <a:cubicBezTo>
                  <a:pt x="835" y="25"/>
                  <a:pt x="835" y="25"/>
                  <a:pt x="835" y="26"/>
                </a:cubicBezTo>
                <a:cubicBezTo>
                  <a:pt x="834" y="27"/>
                  <a:pt x="833" y="28"/>
                  <a:pt x="833" y="28"/>
                </a:cubicBezTo>
                <a:close/>
                <a:moveTo>
                  <a:pt x="833" y="33"/>
                </a:moveTo>
                <a:cubicBezTo>
                  <a:pt x="833" y="32"/>
                  <a:pt x="833" y="32"/>
                  <a:pt x="833" y="32"/>
                </a:cubicBezTo>
                <a:cubicBezTo>
                  <a:pt x="833" y="32"/>
                  <a:pt x="833" y="32"/>
                  <a:pt x="833" y="33"/>
                </a:cubicBezTo>
                <a:close/>
                <a:moveTo>
                  <a:pt x="833" y="34"/>
                </a:moveTo>
                <a:cubicBezTo>
                  <a:pt x="833" y="35"/>
                  <a:pt x="833" y="35"/>
                  <a:pt x="833" y="34"/>
                </a:cubicBezTo>
                <a:lnTo>
                  <a:pt x="833" y="34"/>
                </a:lnTo>
                <a:close/>
                <a:moveTo>
                  <a:pt x="809" y="45"/>
                </a:moveTo>
                <a:cubicBezTo>
                  <a:pt x="815" y="40"/>
                  <a:pt x="814" y="39"/>
                  <a:pt x="813" y="41"/>
                </a:cubicBezTo>
                <a:cubicBezTo>
                  <a:pt x="812" y="42"/>
                  <a:pt x="811" y="43"/>
                  <a:pt x="809" y="45"/>
                </a:cubicBezTo>
                <a:close/>
                <a:moveTo>
                  <a:pt x="812" y="44"/>
                </a:moveTo>
                <a:cubicBezTo>
                  <a:pt x="811" y="44"/>
                  <a:pt x="811" y="44"/>
                  <a:pt x="811" y="44"/>
                </a:cubicBezTo>
                <a:cubicBezTo>
                  <a:pt x="813" y="43"/>
                  <a:pt x="813" y="42"/>
                  <a:pt x="812" y="44"/>
                </a:cubicBezTo>
                <a:close/>
                <a:moveTo>
                  <a:pt x="798" y="29"/>
                </a:moveTo>
                <a:cubicBezTo>
                  <a:pt x="805" y="21"/>
                  <a:pt x="798" y="29"/>
                  <a:pt x="798" y="31"/>
                </a:cubicBezTo>
                <a:cubicBezTo>
                  <a:pt x="797" y="32"/>
                  <a:pt x="797" y="32"/>
                  <a:pt x="797" y="32"/>
                </a:cubicBezTo>
                <a:cubicBezTo>
                  <a:pt x="797" y="31"/>
                  <a:pt x="798" y="30"/>
                  <a:pt x="798" y="29"/>
                </a:cubicBezTo>
                <a:close/>
                <a:moveTo>
                  <a:pt x="796" y="29"/>
                </a:moveTo>
                <a:cubicBezTo>
                  <a:pt x="798" y="28"/>
                  <a:pt x="799" y="26"/>
                  <a:pt x="800" y="25"/>
                </a:cubicBezTo>
                <a:cubicBezTo>
                  <a:pt x="797" y="29"/>
                  <a:pt x="798" y="27"/>
                  <a:pt x="796" y="29"/>
                </a:cubicBezTo>
                <a:close/>
                <a:moveTo>
                  <a:pt x="805" y="22"/>
                </a:moveTo>
                <a:cubicBezTo>
                  <a:pt x="811" y="16"/>
                  <a:pt x="806" y="21"/>
                  <a:pt x="801" y="27"/>
                </a:cubicBezTo>
                <a:cubicBezTo>
                  <a:pt x="802" y="26"/>
                  <a:pt x="802" y="25"/>
                  <a:pt x="805" y="22"/>
                </a:cubicBezTo>
                <a:close/>
                <a:moveTo>
                  <a:pt x="798" y="20"/>
                </a:moveTo>
                <a:cubicBezTo>
                  <a:pt x="798" y="20"/>
                  <a:pt x="800" y="18"/>
                  <a:pt x="800" y="18"/>
                </a:cubicBezTo>
                <a:cubicBezTo>
                  <a:pt x="795" y="23"/>
                  <a:pt x="792" y="26"/>
                  <a:pt x="798" y="20"/>
                </a:cubicBezTo>
                <a:close/>
                <a:moveTo>
                  <a:pt x="799" y="17"/>
                </a:moveTo>
                <a:cubicBezTo>
                  <a:pt x="799" y="17"/>
                  <a:pt x="799" y="17"/>
                  <a:pt x="799" y="18"/>
                </a:cubicBezTo>
                <a:cubicBezTo>
                  <a:pt x="797" y="19"/>
                  <a:pt x="797" y="19"/>
                  <a:pt x="799" y="17"/>
                </a:cubicBezTo>
                <a:close/>
                <a:moveTo>
                  <a:pt x="796" y="19"/>
                </a:moveTo>
                <a:cubicBezTo>
                  <a:pt x="799" y="15"/>
                  <a:pt x="802" y="12"/>
                  <a:pt x="805" y="10"/>
                </a:cubicBezTo>
                <a:cubicBezTo>
                  <a:pt x="805" y="10"/>
                  <a:pt x="805" y="10"/>
                  <a:pt x="803" y="13"/>
                </a:cubicBezTo>
                <a:cubicBezTo>
                  <a:pt x="800" y="15"/>
                  <a:pt x="798" y="17"/>
                  <a:pt x="796" y="19"/>
                </a:cubicBezTo>
                <a:close/>
                <a:moveTo>
                  <a:pt x="802" y="11"/>
                </a:moveTo>
                <a:cubicBezTo>
                  <a:pt x="801" y="12"/>
                  <a:pt x="800" y="13"/>
                  <a:pt x="800" y="13"/>
                </a:cubicBezTo>
                <a:cubicBezTo>
                  <a:pt x="795" y="17"/>
                  <a:pt x="800" y="13"/>
                  <a:pt x="802" y="11"/>
                </a:cubicBezTo>
                <a:close/>
                <a:moveTo>
                  <a:pt x="799" y="11"/>
                </a:moveTo>
                <a:cubicBezTo>
                  <a:pt x="799" y="11"/>
                  <a:pt x="798" y="12"/>
                  <a:pt x="798" y="12"/>
                </a:cubicBezTo>
                <a:cubicBezTo>
                  <a:pt x="796" y="14"/>
                  <a:pt x="797" y="13"/>
                  <a:pt x="799" y="11"/>
                </a:cubicBezTo>
                <a:close/>
                <a:moveTo>
                  <a:pt x="807" y="7"/>
                </a:moveTo>
                <a:cubicBezTo>
                  <a:pt x="806" y="8"/>
                  <a:pt x="806" y="8"/>
                  <a:pt x="806" y="8"/>
                </a:cubicBezTo>
                <a:cubicBezTo>
                  <a:pt x="805" y="9"/>
                  <a:pt x="805" y="9"/>
                  <a:pt x="807" y="7"/>
                </a:cubicBezTo>
                <a:close/>
                <a:moveTo>
                  <a:pt x="808" y="11"/>
                </a:moveTo>
                <a:cubicBezTo>
                  <a:pt x="803" y="15"/>
                  <a:pt x="803" y="15"/>
                  <a:pt x="800" y="17"/>
                </a:cubicBezTo>
                <a:cubicBezTo>
                  <a:pt x="801" y="16"/>
                  <a:pt x="808" y="11"/>
                  <a:pt x="808" y="11"/>
                </a:cubicBezTo>
                <a:close/>
                <a:moveTo>
                  <a:pt x="808" y="9"/>
                </a:moveTo>
                <a:cubicBezTo>
                  <a:pt x="808" y="10"/>
                  <a:pt x="808" y="10"/>
                  <a:pt x="807" y="10"/>
                </a:cubicBezTo>
                <a:cubicBezTo>
                  <a:pt x="809" y="8"/>
                  <a:pt x="809" y="9"/>
                  <a:pt x="808" y="9"/>
                </a:cubicBezTo>
                <a:close/>
                <a:moveTo>
                  <a:pt x="808" y="8"/>
                </a:moveTo>
                <a:cubicBezTo>
                  <a:pt x="808" y="8"/>
                  <a:pt x="807" y="8"/>
                  <a:pt x="808" y="8"/>
                </a:cubicBezTo>
                <a:cubicBezTo>
                  <a:pt x="807" y="8"/>
                  <a:pt x="808" y="8"/>
                  <a:pt x="808" y="8"/>
                </a:cubicBezTo>
                <a:close/>
                <a:moveTo>
                  <a:pt x="803" y="17"/>
                </a:moveTo>
                <a:cubicBezTo>
                  <a:pt x="807" y="12"/>
                  <a:pt x="811" y="9"/>
                  <a:pt x="814" y="7"/>
                </a:cubicBezTo>
                <a:cubicBezTo>
                  <a:pt x="811" y="11"/>
                  <a:pt x="808" y="13"/>
                  <a:pt x="805" y="16"/>
                </a:cubicBezTo>
                <a:cubicBezTo>
                  <a:pt x="803" y="18"/>
                  <a:pt x="803" y="18"/>
                  <a:pt x="803" y="17"/>
                </a:cubicBezTo>
                <a:close/>
                <a:moveTo>
                  <a:pt x="810" y="8"/>
                </a:moveTo>
                <a:cubicBezTo>
                  <a:pt x="814" y="5"/>
                  <a:pt x="815" y="4"/>
                  <a:pt x="810" y="8"/>
                </a:cubicBezTo>
                <a:cubicBezTo>
                  <a:pt x="810" y="8"/>
                  <a:pt x="810" y="8"/>
                  <a:pt x="810" y="8"/>
                </a:cubicBezTo>
                <a:close/>
                <a:moveTo>
                  <a:pt x="818" y="15"/>
                </a:moveTo>
                <a:cubicBezTo>
                  <a:pt x="818" y="15"/>
                  <a:pt x="818" y="15"/>
                  <a:pt x="817" y="15"/>
                </a:cubicBezTo>
                <a:cubicBezTo>
                  <a:pt x="815" y="17"/>
                  <a:pt x="839" y="-5"/>
                  <a:pt x="818" y="15"/>
                </a:cubicBezTo>
                <a:close/>
                <a:moveTo>
                  <a:pt x="819" y="13"/>
                </a:moveTo>
                <a:cubicBezTo>
                  <a:pt x="819" y="12"/>
                  <a:pt x="819" y="12"/>
                  <a:pt x="821" y="11"/>
                </a:cubicBezTo>
                <a:cubicBezTo>
                  <a:pt x="820" y="12"/>
                  <a:pt x="819" y="12"/>
                  <a:pt x="819" y="13"/>
                </a:cubicBezTo>
                <a:close/>
                <a:moveTo>
                  <a:pt x="828" y="17"/>
                </a:moveTo>
                <a:cubicBezTo>
                  <a:pt x="829" y="17"/>
                  <a:pt x="829" y="17"/>
                  <a:pt x="829" y="17"/>
                </a:cubicBezTo>
                <a:cubicBezTo>
                  <a:pt x="826" y="21"/>
                  <a:pt x="825" y="20"/>
                  <a:pt x="828" y="17"/>
                </a:cubicBezTo>
                <a:close/>
                <a:moveTo>
                  <a:pt x="828" y="19"/>
                </a:moveTo>
                <a:cubicBezTo>
                  <a:pt x="827" y="21"/>
                  <a:pt x="828" y="20"/>
                  <a:pt x="827" y="21"/>
                </a:cubicBezTo>
                <a:cubicBezTo>
                  <a:pt x="828" y="20"/>
                  <a:pt x="828" y="20"/>
                  <a:pt x="828" y="19"/>
                </a:cubicBezTo>
                <a:close/>
                <a:moveTo>
                  <a:pt x="827" y="17"/>
                </a:moveTo>
                <a:cubicBezTo>
                  <a:pt x="826" y="17"/>
                  <a:pt x="827" y="17"/>
                  <a:pt x="826" y="18"/>
                </a:cubicBezTo>
                <a:cubicBezTo>
                  <a:pt x="827" y="17"/>
                  <a:pt x="828" y="15"/>
                  <a:pt x="827" y="17"/>
                </a:cubicBezTo>
                <a:close/>
                <a:moveTo>
                  <a:pt x="828" y="23"/>
                </a:moveTo>
                <a:cubicBezTo>
                  <a:pt x="827" y="23"/>
                  <a:pt x="818" y="32"/>
                  <a:pt x="824" y="26"/>
                </a:cubicBezTo>
                <a:cubicBezTo>
                  <a:pt x="828" y="22"/>
                  <a:pt x="832" y="18"/>
                  <a:pt x="828" y="23"/>
                </a:cubicBezTo>
                <a:close/>
                <a:moveTo>
                  <a:pt x="826" y="25"/>
                </a:moveTo>
                <a:cubicBezTo>
                  <a:pt x="825" y="26"/>
                  <a:pt x="823" y="28"/>
                  <a:pt x="821" y="30"/>
                </a:cubicBezTo>
                <a:cubicBezTo>
                  <a:pt x="821" y="29"/>
                  <a:pt x="824" y="26"/>
                  <a:pt x="826" y="25"/>
                </a:cubicBezTo>
                <a:close/>
                <a:moveTo>
                  <a:pt x="821" y="25"/>
                </a:moveTo>
                <a:cubicBezTo>
                  <a:pt x="821" y="25"/>
                  <a:pt x="821" y="25"/>
                  <a:pt x="822" y="24"/>
                </a:cubicBezTo>
                <a:lnTo>
                  <a:pt x="821" y="25"/>
                </a:lnTo>
                <a:close/>
                <a:moveTo>
                  <a:pt x="819" y="25"/>
                </a:moveTo>
                <a:cubicBezTo>
                  <a:pt x="820" y="24"/>
                  <a:pt x="821" y="23"/>
                  <a:pt x="822" y="22"/>
                </a:cubicBezTo>
                <a:cubicBezTo>
                  <a:pt x="826" y="18"/>
                  <a:pt x="823" y="20"/>
                  <a:pt x="819" y="25"/>
                </a:cubicBezTo>
                <a:close/>
                <a:moveTo>
                  <a:pt x="819" y="30"/>
                </a:moveTo>
                <a:cubicBezTo>
                  <a:pt x="818" y="32"/>
                  <a:pt x="817" y="33"/>
                  <a:pt x="818" y="31"/>
                </a:cubicBezTo>
                <a:cubicBezTo>
                  <a:pt x="819" y="30"/>
                  <a:pt x="819" y="30"/>
                  <a:pt x="819" y="30"/>
                </a:cubicBezTo>
                <a:close/>
                <a:moveTo>
                  <a:pt x="813" y="30"/>
                </a:moveTo>
                <a:cubicBezTo>
                  <a:pt x="815" y="27"/>
                  <a:pt x="817" y="25"/>
                  <a:pt x="821" y="21"/>
                </a:cubicBezTo>
                <a:cubicBezTo>
                  <a:pt x="819" y="24"/>
                  <a:pt x="819" y="23"/>
                  <a:pt x="813" y="30"/>
                </a:cubicBezTo>
                <a:close/>
                <a:moveTo>
                  <a:pt x="815" y="26"/>
                </a:moveTo>
                <a:cubicBezTo>
                  <a:pt x="810" y="31"/>
                  <a:pt x="808" y="33"/>
                  <a:pt x="810" y="31"/>
                </a:cubicBezTo>
                <a:cubicBezTo>
                  <a:pt x="815" y="26"/>
                  <a:pt x="818" y="23"/>
                  <a:pt x="815" y="26"/>
                </a:cubicBezTo>
                <a:close/>
                <a:moveTo>
                  <a:pt x="813" y="24"/>
                </a:moveTo>
                <a:cubicBezTo>
                  <a:pt x="816" y="22"/>
                  <a:pt x="815" y="23"/>
                  <a:pt x="813" y="25"/>
                </a:cubicBezTo>
                <a:cubicBezTo>
                  <a:pt x="812" y="26"/>
                  <a:pt x="813" y="25"/>
                  <a:pt x="813" y="24"/>
                </a:cubicBezTo>
                <a:close/>
                <a:moveTo>
                  <a:pt x="815" y="24"/>
                </a:moveTo>
                <a:cubicBezTo>
                  <a:pt x="818" y="21"/>
                  <a:pt x="819" y="21"/>
                  <a:pt x="822" y="17"/>
                </a:cubicBezTo>
                <a:cubicBezTo>
                  <a:pt x="817" y="23"/>
                  <a:pt x="822" y="18"/>
                  <a:pt x="815" y="24"/>
                </a:cubicBezTo>
                <a:close/>
                <a:moveTo>
                  <a:pt x="816" y="21"/>
                </a:moveTo>
                <a:cubicBezTo>
                  <a:pt x="816" y="21"/>
                  <a:pt x="816" y="21"/>
                  <a:pt x="816" y="20"/>
                </a:cubicBezTo>
                <a:cubicBezTo>
                  <a:pt x="820" y="18"/>
                  <a:pt x="819" y="19"/>
                  <a:pt x="816" y="21"/>
                </a:cubicBezTo>
                <a:close/>
                <a:moveTo>
                  <a:pt x="819" y="18"/>
                </a:moveTo>
                <a:cubicBezTo>
                  <a:pt x="821" y="16"/>
                  <a:pt x="823" y="15"/>
                  <a:pt x="825" y="13"/>
                </a:cubicBezTo>
                <a:cubicBezTo>
                  <a:pt x="821" y="17"/>
                  <a:pt x="824" y="14"/>
                  <a:pt x="819" y="18"/>
                </a:cubicBezTo>
                <a:close/>
                <a:moveTo>
                  <a:pt x="825" y="12"/>
                </a:moveTo>
                <a:cubicBezTo>
                  <a:pt x="819" y="16"/>
                  <a:pt x="818" y="18"/>
                  <a:pt x="813" y="22"/>
                </a:cubicBezTo>
                <a:cubicBezTo>
                  <a:pt x="820" y="15"/>
                  <a:pt x="833" y="3"/>
                  <a:pt x="825" y="12"/>
                </a:cubicBezTo>
                <a:close/>
                <a:moveTo>
                  <a:pt x="822" y="12"/>
                </a:moveTo>
                <a:cubicBezTo>
                  <a:pt x="822" y="12"/>
                  <a:pt x="822" y="12"/>
                  <a:pt x="823" y="12"/>
                </a:cubicBezTo>
                <a:cubicBezTo>
                  <a:pt x="822" y="12"/>
                  <a:pt x="822" y="12"/>
                  <a:pt x="822" y="12"/>
                </a:cubicBezTo>
                <a:close/>
                <a:moveTo>
                  <a:pt x="810" y="21"/>
                </a:moveTo>
                <a:cubicBezTo>
                  <a:pt x="808" y="23"/>
                  <a:pt x="814" y="16"/>
                  <a:pt x="818" y="14"/>
                </a:cubicBezTo>
                <a:cubicBezTo>
                  <a:pt x="816" y="16"/>
                  <a:pt x="812" y="19"/>
                  <a:pt x="810" y="21"/>
                </a:cubicBezTo>
                <a:close/>
                <a:moveTo>
                  <a:pt x="810" y="20"/>
                </a:moveTo>
                <a:cubicBezTo>
                  <a:pt x="811" y="18"/>
                  <a:pt x="812" y="18"/>
                  <a:pt x="813" y="16"/>
                </a:cubicBezTo>
                <a:cubicBezTo>
                  <a:pt x="820" y="10"/>
                  <a:pt x="815" y="14"/>
                  <a:pt x="810" y="20"/>
                </a:cubicBezTo>
                <a:close/>
                <a:moveTo>
                  <a:pt x="809" y="19"/>
                </a:moveTo>
                <a:cubicBezTo>
                  <a:pt x="810" y="18"/>
                  <a:pt x="811" y="16"/>
                  <a:pt x="816" y="12"/>
                </a:cubicBezTo>
                <a:cubicBezTo>
                  <a:pt x="813" y="15"/>
                  <a:pt x="811" y="17"/>
                  <a:pt x="809" y="19"/>
                </a:cubicBezTo>
                <a:close/>
                <a:moveTo>
                  <a:pt x="812" y="13"/>
                </a:moveTo>
                <a:cubicBezTo>
                  <a:pt x="815" y="11"/>
                  <a:pt x="813" y="12"/>
                  <a:pt x="810" y="16"/>
                </a:cubicBezTo>
                <a:cubicBezTo>
                  <a:pt x="803" y="22"/>
                  <a:pt x="807" y="18"/>
                  <a:pt x="812" y="13"/>
                </a:cubicBezTo>
                <a:close/>
                <a:moveTo>
                  <a:pt x="808" y="16"/>
                </a:moveTo>
                <a:cubicBezTo>
                  <a:pt x="804" y="19"/>
                  <a:pt x="801" y="22"/>
                  <a:pt x="798" y="25"/>
                </a:cubicBezTo>
                <a:cubicBezTo>
                  <a:pt x="811" y="10"/>
                  <a:pt x="822" y="4"/>
                  <a:pt x="808" y="16"/>
                </a:cubicBezTo>
                <a:close/>
                <a:moveTo>
                  <a:pt x="809" y="20"/>
                </a:moveTo>
                <a:cubicBezTo>
                  <a:pt x="808" y="22"/>
                  <a:pt x="800" y="31"/>
                  <a:pt x="798" y="33"/>
                </a:cubicBezTo>
                <a:cubicBezTo>
                  <a:pt x="801" y="28"/>
                  <a:pt x="805" y="24"/>
                  <a:pt x="809" y="20"/>
                </a:cubicBezTo>
                <a:close/>
                <a:moveTo>
                  <a:pt x="805" y="26"/>
                </a:moveTo>
                <a:cubicBezTo>
                  <a:pt x="809" y="22"/>
                  <a:pt x="805" y="26"/>
                  <a:pt x="802" y="31"/>
                </a:cubicBezTo>
                <a:cubicBezTo>
                  <a:pt x="798" y="35"/>
                  <a:pt x="801" y="32"/>
                  <a:pt x="805" y="26"/>
                </a:cubicBezTo>
                <a:close/>
                <a:moveTo>
                  <a:pt x="808" y="24"/>
                </a:moveTo>
                <a:cubicBezTo>
                  <a:pt x="808" y="24"/>
                  <a:pt x="812" y="20"/>
                  <a:pt x="816" y="17"/>
                </a:cubicBezTo>
                <a:cubicBezTo>
                  <a:pt x="809" y="24"/>
                  <a:pt x="803" y="30"/>
                  <a:pt x="808" y="24"/>
                </a:cubicBezTo>
                <a:close/>
                <a:moveTo>
                  <a:pt x="816" y="19"/>
                </a:moveTo>
                <a:cubicBezTo>
                  <a:pt x="803" y="32"/>
                  <a:pt x="805" y="31"/>
                  <a:pt x="803" y="33"/>
                </a:cubicBezTo>
                <a:cubicBezTo>
                  <a:pt x="809" y="25"/>
                  <a:pt x="811" y="23"/>
                  <a:pt x="816" y="19"/>
                </a:cubicBezTo>
                <a:close/>
                <a:moveTo>
                  <a:pt x="811" y="27"/>
                </a:moveTo>
                <a:cubicBezTo>
                  <a:pt x="803" y="37"/>
                  <a:pt x="803" y="35"/>
                  <a:pt x="808" y="29"/>
                </a:cubicBezTo>
                <a:cubicBezTo>
                  <a:pt x="809" y="28"/>
                  <a:pt x="810" y="28"/>
                  <a:pt x="811" y="27"/>
                </a:cubicBezTo>
                <a:close/>
                <a:moveTo>
                  <a:pt x="808" y="31"/>
                </a:moveTo>
                <a:cubicBezTo>
                  <a:pt x="808" y="31"/>
                  <a:pt x="808" y="31"/>
                  <a:pt x="808" y="31"/>
                </a:cubicBezTo>
                <a:cubicBezTo>
                  <a:pt x="808" y="31"/>
                  <a:pt x="808" y="31"/>
                  <a:pt x="808" y="31"/>
                </a:cubicBezTo>
                <a:close/>
                <a:moveTo>
                  <a:pt x="811" y="29"/>
                </a:moveTo>
                <a:cubicBezTo>
                  <a:pt x="813" y="27"/>
                  <a:pt x="807" y="33"/>
                  <a:pt x="805" y="36"/>
                </a:cubicBezTo>
                <a:cubicBezTo>
                  <a:pt x="808" y="32"/>
                  <a:pt x="811" y="28"/>
                  <a:pt x="811" y="29"/>
                </a:cubicBezTo>
                <a:close/>
                <a:moveTo>
                  <a:pt x="805" y="38"/>
                </a:moveTo>
                <a:cubicBezTo>
                  <a:pt x="803" y="40"/>
                  <a:pt x="804" y="40"/>
                  <a:pt x="804" y="39"/>
                </a:cubicBezTo>
                <a:cubicBezTo>
                  <a:pt x="810" y="32"/>
                  <a:pt x="809" y="33"/>
                  <a:pt x="805" y="38"/>
                </a:cubicBezTo>
                <a:close/>
                <a:moveTo>
                  <a:pt x="816" y="28"/>
                </a:moveTo>
                <a:cubicBezTo>
                  <a:pt x="811" y="33"/>
                  <a:pt x="813" y="31"/>
                  <a:pt x="807" y="38"/>
                </a:cubicBezTo>
                <a:cubicBezTo>
                  <a:pt x="808" y="36"/>
                  <a:pt x="808" y="37"/>
                  <a:pt x="816" y="28"/>
                </a:cubicBezTo>
                <a:close/>
                <a:moveTo>
                  <a:pt x="810" y="37"/>
                </a:moveTo>
                <a:cubicBezTo>
                  <a:pt x="809" y="38"/>
                  <a:pt x="809" y="38"/>
                  <a:pt x="807" y="40"/>
                </a:cubicBezTo>
                <a:cubicBezTo>
                  <a:pt x="809" y="37"/>
                  <a:pt x="808" y="38"/>
                  <a:pt x="810" y="37"/>
                </a:cubicBezTo>
                <a:close/>
                <a:moveTo>
                  <a:pt x="811" y="35"/>
                </a:moveTo>
                <a:cubicBezTo>
                  <a:pt x="815" y="32"/>
                  <a:pt x="813" y="33"/>
                  <a:pt x="811" y="36"/>
                </a:cubicBezTo>
                <a:cubicBezTo>
                  <a:pt x="811" y="36"/>
                  <a:pt x="811" y="36"/>
                  <a:pt x="811" y="35"/>
                </a:cubicBezTo>
                <a:close/>
                <a:moveTo>
                  <a:pt x="813" y="38"/>
                </a:moveTo>
                <a:cubicBezTo>
                  <a:pt x="814" y="37"/>
                  <a:pt x="813" y="37"/>
                  <a:pt x="815" y="36"/>
                </a:cubicBezTo>
                <a:cubicBezTo>
                  <a:pt x="815" y="36"/>
                  <a:pt x="815" y="36"/>
                  <a:pt x="813" y="38"/>
                </a:cubicBezTo>
                <a:close/>
                <a:moveTo>
                  <a:pt x="815" y="38"/>
                </a:moveTo>
                <a:cubicBezTo>
                  <a:pt x="815" y="38"/>
                  <a:pt x="815" y="38"/>
                  <a:pt x="815" y="38"/>
                </a:cubicBezTo>
                <a:cubicBezTo>
                  <a:pt x="815" y="37"/>
                  <a:pt x="815" y="37"/>
                  <a:pt x="815" y="38"/>
                </a:cubicBezTo>
                <a:close/>
                <a:moveTo>
                  <a:pt x="815" y="39"/>
                </a:moveTo>
                <a:cubicBezTo>
                  <a:pt x="815" y="39"/>
                  <a:pt x="815" y="39"/>
                  <a:pt x="816" y="39"/>
                </a:cubicBezTo>
                <a:cubicBezTo>
                  <a:pt x="815" y="40"/>
                  <a:pt x="815" y="39"/>
                  <a:pt x="815" y="39"/>
                </a:cubicBezTo>
                <a:close/>
                <a:moveTo>
                  <a:pt x="811" y="35"/>
                </a:moveTo>
                <a:cubicBezTo>
                  <a:pt x="813" y="32"/>
                  <a:pt x="819" y="26"/>
                  <a:pt x="818" y="27"/>
                </a:cubicBezTo>
                <a:cubicBezTo>
                  <a:pt x="813" y="32"/>
                  <a:pt x="812" y="34"/>
                  <a:pt x="811" y="35"/>
                </a:cubicBezTo>
                <a:close/>
                <a:moveTo>
                  <a:pt x="817" y="32"/>
                </a:moveTo>
                <a:cubicBezTo>
                  <a:pt x="817" y="33"/>
                  <a:pt x="817" y="33"/>
                  <a:pt x="817" y="33"/>
                </a:cubicBezTo>
                <a:cubicBezTo>
                  <a:pt x="817" y="33"/>
                  <a:pt x="817" y="33"/>
                  <a:pt x="817" y="32"/>
                </a:cubicBezTo>
                <a:close/>
                <a:moveTo>
                  <a:pt x="816" y="34"/>
                </a:moveTo>
                <a:cubicBezTo>
                  <a:pt x="817" y="33"/>
                  <a:pt x="817" y="34"/>
                  <a:pt x="816" y="34"/>
                </a:cubicBezTo>
                <a:close/>
                <a:moveTo>
                  <a:pt x="824" y="29"/>
                </a:moveTo>
                <a:cubicBezTo>
                  <a:pt x="816" y="38"/>
                  <a:pt x="818" y="37"/>
                  <a:pt x="816" y="38"/>
                </a:cubicBezTo>
                <a:cubicBezTo>
                  <a:pt x="822" y="32"/>
                  <a:pt x="829" y="23"/>
                  <a:pt x="824" y="29"/>
                </a:cubicBezTo>
                <a:close/>
                <a:moveTo>
                  <a:pt x="830" y="24"/>
                </a:moveTo>
                <a:cubicBezTo>
                  <a:pt x="830" y="25"/>
                  <a:pt x="831" y="24"/>
                  <a:pt x="829" y="26"/>
                </a:cubicBezTo>
                <a:cubicBezTo>
                  <a:pt x="827" y="27"/>
                  <a:pt x="823" y="32"/>
                  <a:pt x="823" y="32"/>
                </a:cubicBezTo>
                <a:cubicBezTo>
                  <a:pt x="819" y="37"/>
                  <a:pt x="825" y="29"/>
                  <a:pt x="830" y="24"/>
                </a:cubicBezTo>
                <a:close/>
                <a:moveTo>
                  <a:pt x="832" y="21"/>
                </a:moveTo>
                <a:cubicBezTo>
                  <a:pt x="832" y="20"/>
                  <a:pt x="835" y="17"/>
                  <a:pt x="835" y="17"/>
                </a:cubicBezTo>
                <a:cubicBezTo>
                  <a:pt x="834" y="18"/>
                  <a:pt x="835" y="18"/>
                  <a:pt x="832" y="21"/>
                </a:cubicBezTo>
                <a:close/>
                <a:moveTo>
                  <a:pt x="835" y="21"/>
                </a:moveTo>
                <a:cubicBezTo>
                  <a:pt x="833" y="22"/>
                  <a:pt x="833" y="23"/>
                  <a:pt x="834" y="21"/>
                </a:cubicBezTo>
                <a:cubicBezTo>
                  <a:pt x="835" y="20"/>
                  <a:pt x="835" y="20"/>
                  <a:pt x="835" y="21"/>
                </a:cubicBezTo>
                <a:close/>
                <a:moveTo>
                  <a:pt x="832" y="18"/>
                </a:moveTo>
                <a:cubicBezTo>
                  <a:pt x="832" y="18"/>
                  <a:pt x="831" y="19"/>
                  <a:pt x="831" y="19"/>
                </a:cubicBezTo>
                <a:cubicBezTo>
                  <a:pt x="835" y="15"/>
                  <a:pt x="834" y="16"/>
                  <a:pt x="832" y="18"/>
                </a:cubicBezTo>
                <a:close/>
                <a:moveTo>
                  <a:pt x="832" y="19"/>
                </a:moveTo>
                <a:cubicBezTo>
                  <a:pt x="829" y="22"/>
                  <a:pt x="830" y="21"/>
                  <a:pt x="830" y="20"/>
                </a:cubicBezTo>
                <a:cubicBezTo>
                  <a:pt x="831" y="20"/>
                  <a:pt x="831" y="19"/>
                  <a:pt x="832" y="19"/>
                </a:cubicBezTo>
                <a:close/>
                <a:moveTo>
                  <a:pt x="831" y="30"/>
                </a:moveTo>
                <a:cubicBezTo>
                  <a:pt x="831" y="30"/>
                  <a:pt x="831" y="30"/>
                  <a:pt x="826" y="34"/>
                </a:cubicBezTo>
                <a:cubicBezTo>
                  <a:pt x="832" y="28"/>
                  <a:pt x="831" y="29"/>
                  <a:pt x="831" y="30"/>
                </a:cubicBezTo>
                <a:close/>
                <a:moveTo>
                  <a:pt x="829" y="30"/>
                </a:moveTo>
                <a:cubicBezTo>
                  <a:pt x="829" y="30"/>
                  <a:pt x="828" y="31"/>
                  <a:pt x="828" y="31"/>
                </a:cubicBezTo>
                <a:cubicBezTo>
                  <a:pt x="830" y="28"/>
                  <a:pt x="831" y="28"/>
                  <a:pt x="829" y="30"/>
                </a:cubicBezTo>
                <a:close/>
                <a:moveTo>
                  <a:pt x="827" y="36"/>
                </a:moveTo>
                <a:cubicBezTo>
                  <a:pt x="819" y="43"/>
                  <a:pt x="820" y="42"/>
                  <a:pt x="821" y="41"/>
                </a:cubicBezTo>
                <a:cubicBezTo>
                  <a:pt x="828" y="34"/>
                  <a:pt x="835" y="28"/>
                  <a:pt x="827" y="36"/>
                </a:cubicBezTo>
                <a:close/>
                <a:moveTo>
                  <a:pt x="831" y="36"/>
                </a:moveTo>
                <a:cubicBezTo>
                  <a:pt x="832" y="35"/>
                  <a:pt x="831" y="36"/>
                  <a:pt x="831" y="36"/>
                </a:cubicBezTo>
                <a:cubicBezTo>
                  <a:pt x="831" y="36"/>
                  <a:pt x="832" y="36"/>
                  <a:pt x="831" y="36"/>
                </a:cubicBezTo>
                <a:cubicBezTo>
                  <a:pt x="830" y="37"/>
                  <a:pt x="829" y="38"/>
                  <a:pt x="831" y="36"/>
                </a:cubicBezTo>
                <a:close/>
                <a:moveTo>
                  <a:pt x="832" y="25"/>
                </a:moveTo>
                <a:cubicBezTo>
                  <a:pt x="832" y="26"/>
                  <a:pt x="832" y="26"/>
                  <a:pt x="832" y="26"/>
                </a:cubicBezTo>
                <a:cubicBezTo>
                  <a:pt x="831" y="26"/>
                  <a:pt x="831" y="26"/>
                  <a:pt x="832" y="25"/>
                </a:cubicBezTo>
                <a:close/>
                <a:moveTo>
                  <a:pt x="831" y="24"/>
                </a:moveTo>
                <a:cubicBezTo>
                  <a:pt x="832" y="23"/>
                  <a:pt x="833" y="23"/>
                  <a:pt x="834" y="23"/>
                </a:cubicBezTo>
                <a:cubicBezTo>
                  <a:pt x="834" y="23"/>
                  <a:pt x="833" y="23"/>
                  <a:pt x="833" y="24"/>
                </a:cubicBezTo>
                <a:cubicBezTo>
                  <a:pt x="830" y="26"/>
                  <a:pt x="829" y="27"/>
                  <a:pt x="831" y="24"/>
                </a:cubicBezTo>
                <a:close/>
                <a:moveTo>
                  <a:pt x="835" y="19"/>
                </a:moveTo>
                <a:cubicBezTo>
                  <a:pt x="835" y="19"/>
                  <a:pt x="835" y="19"/>
                  <a:pt x="835" y="19"/>
                </a:cubicBezTo>
                <a:lnTo>
                  <a:pt x="835" y="19"/>
                </a:lnTo>
                <a:close/>
                <a:moveTo>
                  <a:pt x="834" y="17"/>
                </a:moveTo>
                <a:cubicBezTo>
                  <a:pt x="834" y="17"/>
                  <a:pt x="835" y="16"/>
                  <a:pt x="835" y="16"/>
                </a:cubicBezTo>
                <a:cubicBezTo>
                  <a:pt x="835" y="17"/>
                  <a:pt x="835" y="16"/>
                  <a:pt x="834" y="17"/>
                </a:cubicBezTo>
                <a:close/>
                <a:moveTo>
                  <a:pt x="834" y="12"/>
                </a:moveTo>
                <a:cubicBezTo>
                  <a:pt x="835" y="13"/>
                  <a:pt x="835" y="12"/>
                  <a:pt x="834" y="13"/>
                </a:cubicBezTo>
                <a:cubicBezTo>
                  <a:pt x="834" y="13"/>
                  <a:pt x="834" y="13"/>
                  <a:pt x="834" y="12"/>
                </a:cubicBezTo>
                <a:cubicBezTo>
                  <a:pt x="834" y="12"/>
                  <a:pt x="834" y="12"/>
                  <a:pt x="834" y="12"/>
                </a:cubicBezTo>
                <a:close/>
                <a:moveTo>
                  <a:pt x="833" y="13"/>
                </a:moveTo>
                <a:cubicBezTo>
                  <a:pt x="834" y="13"/>
                  <a:pt x="834" y="14"/>
                  <a:pt x="834" y="14"/>
                </a:cubicBezTo>
                <a:cubicBezTo>
                  <a:pt x="832" y="15"/>
                  <a:pt x="833" y="14"/>
                  <a:pt x="833" y="14"/>
                </a:cubicBezTo>
                <a:cubicBezTo>
                  <a:pt x="833" y="14"/>
                  <a:pt x="833" y="14"/>
                  <a:pt x="833" y="13"/>
                </a:cubicBezTo>
                <a:close/>
                <a:moveTo>
                  <a:pt x="830" y="16"/>
                </a:moveTo>
                <a:cubicBezTo>
                  <a:pt x="831" y="16"/>
                  <a:pt x="831" y="16"/>
                  <a:pt x="830" y="17"/>
                </a:cubicBezTo>
                <a:cubicBezTo>
                  <a:pt x="829" y="17"/>
                  <a:pt x="830" y="17"/>
                  <a:pt x="828" y="18"/>
                </a:cubicBezTo>
                <a:cubicBezTo>
                  <a:pt x="829" y="17"/>
                  <a:pt x="830" y="16"/>
                  <a:pt x="830" y="15"/>
                </a:cubicBezTo>
                <a:cubicBezTo>
                  <a:pt x="837" y="8"/>
                  <a:pt x="830" y="15"/>
                  <a:pt x="830" y="16"/>
                </a:cubicBezTo>
                <a:close/>
                <a:moveTo>
                  <a:pt x="832" y="9"/>
                </a:moveTo>
                <a:cubicBezTo>
                  <a:pt x="833" y="10"/>
                  <a:pt x="833" y="10"/>
                  <a:pt x="832" y="10"/>
                </a:cubicBezTo>
                <a:lnTo>
                  <a:pt x="832" y="9"/>
                </a:lnTo>
                <a:close/>
                <a:moveTo>
                  <a:pt x="832" y="10"/>
                </a:moveTo>
                <a:cubicBezTo>
                  <a:pt x="832" y="11"/>
                  <a:pt x="832" y="11"/>
                  <a:pt x="832" y="11"/>
                </a:cubicBezTo>
                <a:cubicBezTo>
                  <a:pt x="831" y="11"/>
                  <a:pt x="831" y="11"/>
                  <a:pt x="832" y="10"/>
                </a:cubicBezTo>
                <a:close/>
                <a:moveTo>
                  <a:pt x="831" y="8"/>
                </a:moveTo>
                <a:cubicBezTo>
                  <a:pt x="831" y="9"/>
                  <a:pt x="831" y="9"/>
                  <a:pt x="831" y="9"/>
                </a:cubicBezTo>
                <a:lnTo>
                  <a:pt x="831" y="8"/>
                </a:lnTo>
                <a:close/>
                <a:moveTo>
                  <a:pt x="830" y="9"/>
                </a:moveTo>
                <a:cubicBezTo>
                  <a:pt x="830" y="9"/>
                  <a:pt x="831" y="9"/>
                  <a:pt x="830" y="9"/>
                </a:cubicBezTo>
                <a:cubicBezTo>
                  <a:pt x="830" y="9"/>
                  <a:pt x="830" y="9"/>
                  <a:pt x="830" y="9"/>
                </a:cubicBezTo>
                <a:close/>
                <a:moveTo>
                  <a:pt x="830" y="8"/>
                </a:moveTo>
                <a:cubicBezTo>
                  <a:pt x="830" y="8"/>
                  <a:pt x="830" y="8"/>
                  <a:pt x="829" y="9"/>
                </a:cubicBezTo>
                <a:cubicBezTo>
                  <a:pt x="829" y="8"/>
                  <a:pt x="829" y="9"/>
                  <a:pt x="830" y="8"/>
                </a:cubicBezTo>
                <a:close/>
                <a:moveTo>
                  <a:pt x="829" y="6"/>
                </a:moveTo>
                <a:cubicBezTo>
                  <a:pt x="828" y="7"/>
                  <a:pt x="829" y="7"/>
                  <a:pt x="828" y="6"/>
                </a:cubicBezTo>
                <a:cubicBezTo>
                  <a:pt x="829" y="6"/>
                  <a:pt x="828" y="6"/>
                  <a:pt x="829" y="6"/>
                </a:cubicBezTo>
                <a:close/>
                <a:moveTo>
                  <a:pt x="829" y="7"/>
                </a:moveTo>
                <a:cubicBezTo>
                  <a:pt x="828" y="8"/>
                  <a:pt x="828" y="8"/>
                  <a:pt x="828" y="8"/>
                </a:cubicBezTo>
                <a:cubicBezTo>
                  <a:pt x="828" y="8"/>
                  <a:pt x="828" y="8"/>
                  <a:pt x="829" y="7"/>
                </a:cubicBezTo>
                <a:close/>
                <a:moveTo>
                  <a:pt x="827" y="15"/>
                </a:moveTo>
                <a:cubicBezTo>
                  <a:pt x="823" y="18"/>
                  <a:pt x="827" y="14"/>
                  <a:pt x="819" y="23"/>
                </a:cubicBezTo>
                <a:cubicBezTo>
                  <a:pt x="820" y="21"/>
                  <a:pt x="823" y="18"/>
                  <a:pt x="828" y="13"/>
                </a:cubicBezTo>
                <a:cubicBezTo>
                  <a:pt x="830" y="12"/>
                  <a:pt x="835" y="5"/>
                  <a:pt x="827" y="15"/>
                </a:cubicBezTo>
                <a:close/>
                <a:moveTo>
                  <a:pt x="826" y="4"/>
                </a:moveTo>
                <a:cubicBezTo>
                  <a:pt x="827" y="5"/>
                  <a:pt x="827" y="5"/>
                  <a:pt x="828" y="5"/>
                </a:cubicBezTo>
                <a:cubicBezTo>
                  <a:pt x="827" y="6"/>
                  <a:pt x="827" y="6"/>
                  <a:pt x="826" y="5"/>
                </a:cubicBezTo>
                <a:cubicBezTo>
                  <a:pt x="826" y="5"/>
                  <a:pt x="826" y="4"/>
                  <a:pt x="826" y="5"/>
                </a:cubicBezTo>
                <a:lnTo>
                  <a:pt x="826" y="4"/>
                </a:lnTo>
                <a:close/>
                <a:moveTo>
                  <a:pt x="826" y="6"/>
                </a:moveTo>
                <a:cubicBezTo>
                  <a:pt x="825" y="7"/>
                  <a:pt x="823" y="8"/>
                  <a:pt x="821" y="10"/>
                </a:cubicBezTo>
                <a:cubicBezTo>
                  <a:pt x="825" y="6"/>
                  <a:pt x="824" y="7"/>
                  <a:pt x="826" y="6"/>
                </a:cubicBezTo>
                <a:cubicBezTo>
                  <a:pt x="826" y="6"/>
                  <a:pt x="826" y="6"/>
                  <a:pt x="826" y="6"/>
                </a:cubicBezTo>
                <a:cubicBezTo>
                  <a:pt x="825" y="6"/>
                  <a:pt x="825" y="6"/>
                  <a:pt x="825" y="6"/>
                </a:cubicBezTo>
                <a:cubicBezTo>
                  <a:pt x="826" y="5"/>
                  <a:pt x="825" y="5"/>
                  <a:pt x="826" y="6"/>
                </a:cubicBezTo>
                <a:close/>
                <a:moveTo>
                  <a:pt x="822" y="7"/>
                </a:moveTo>
                <a:cubicBezTo>
                  <a:pt x="821" y="7"/>
                  <a:pt x="820" y="8"/>
                  <a:pt x="823" y="6"/>
                </a:cubicBezTo>
                <a:cubicBezTo>
                  <a:pt x="825" y="4"/>
                  <a:pt x="824" y="5"/>
                  <a:pt x="822" y="7"/>
                </a:cubicBezTo>
                <a:close/>
                <a:moveTo>
                  <a:pt x="823" y="4"/>
                </a:moveTo>
                <a:cubicBezTo>
                  <a:pt x="823" y="4"/>
                  <a:pt x="823" y="4"/>
                  <a:pt x="823" y="4"/>
                </a:cubicBezTo>
                <a:cubicBezTo>
                  <a:pt x="823" y="5"/>
                  <a:pt x="823" y="5"/>
                  <a:pt x="823" y="4"/>
                </a:cubicBezTo>
                <a:close/>
                <a:moveTo>
                  <a:pt x="822" y="3"/>
                </a:moveTo>
                <a:cubicBezTo>
                  <a:pt x="824" y="3"/>
                  <a:pt x="824" y="3"/>
                  <a:pt x="825" y="4"/>
                </a:cubicBezTo>
                <a:cubicBezTo>
                  <a:pt x="824" y="4"/>
                  <a:pt x="824" y="4"/>
                  <a:pt x="824" y="4"/>
                </a:cubicBezTo>
                <a:cubicBezTo>
                  <a:pt x="822" y="3"/>
                  <a:pt x="822" y="3"/>
                  <a:pt x="822" y="3"/>
                </a:cubicBezTo>
                <a:close/>
                <a:moveTo>
                  <a:pt x="822" y="4"/>
                </a:moveTo>
                <a:cubicBezTo>
                  <a:pt x="822" y="4"/>
                  <a:pt x="822" y="4"/>
                  <a:pt x="822" y="4"/>
                </a:cubicBezTo>
                <a:cubicBezTo>
                  <a:pt x="822" y="4"/>
                  <a:pt x="822" y="4"/>
                  <a:pt x="822" y="4"/>
                </a:cubicBezTo>
                <a:close/>
                <a:moveTo>
                  <a:pt x="822" y="5"/>
                </a:moveTo>
                <a:cubicBezTo>
                  <a:pt x="822" y="5"/>
                  <a:pt x="822" y="5"/>
                  <a:pt x="821" y="6"/>
                </a:cubicBezTo>
                <a:cubicBezTo>
                  <a:pt x="821" y="6"/>
                  <a:pt x="821" y="6"/>
                  <a:pt x="821" y="6"/>
                </a:cubicBezTo>
                <a:cubicBezTo>
                  <a:pt x="821" y="5"/>
                  <a:pt x="821" y="5"/>
                  <a:pt x="822" y="5"/>
                </a:cubicBezTo>
                <a:close/>
                <a:moveTo>
                  <a:pt x="821" y="5"/>
                </a:moveTo>
                <a:cubicBezTo>
                  <a:pt x="820" y="5"/>
                  <a:pt x="821" y="5"/>
                  <a:pt x="821" y="4"/>
                </a:cubicBezTo>
                <a:cubicBezTo>
                  <a:pt x="821" y="4"/>
                  <a:pt x="821" y="4"/>
                  <a:pt x="821" y="5"/>
                </a:cubicBezTo>
                <a:close/>
                <a:moveTo>
                  <a:pt x="821" y="2"/>
                </a:moveTo>
                <a:cubicBezTo>
                  <a:pt x="821" y="3"/>
                  <a:pt x="821" y="3"/>
                  <a:pt x="820" y="2"/>
                </a:cubicBezTo>
                <a:cubicBezTo>
                  <a:pt x="821" y="2"/>
                  <a:pt x="820" y="2"/>
                  <a:pt x="821" y="2"/>
                </a:cubicBezTo>
                <a:close/>
                <a:moveTo>
                  <a:pt x="820" y="3"/>
                </a:moveTo>
                <a:cubicBezTo>
                  <a:pt x="819" y="3"/>
                  <a:pt x="820" y="3"/>
                  <a:pt x="819" y="3"/>
                </a:cubicBezTo>
                <a:cubicBezTo>
                  <a:pt x="820" y="3"/>
                  <a:pt x="819" y="3"/>
                  <a:pt x="820" y="3"/>
                </a:cubicBezTo>
                <a:close/>
                <a:moveTo>
                  <a:pt x="819" y="10"/>
                </a:moveTo>
                <a:cubicBezTo>
                  <a:pt x="826" y="4"/>
                  <a:pt x="818" y="11"/>
                  <a:pt x="816" y="12"/>
                </a:cubicBezTo>
                <a:cubicBezTo>
                  <a:pt x="817" y="12"/>
                  <a:pt x="817" y="12"/>
                  <a:pt x="817" y="12"/>
                </a:cubicBezTo>
                <a:cubicBezTo>
                  <a:pt x="817" y="11"/>
                  <a:pt x="818" y="10"/>
                  <a:pt x="819" y="10"/>
                </a:cubicBezTo>
                <a:lnTo>
                  <a:pt x="819" y="10"/>
                </a:lnTo>
                <a:close/>
                <a:moveTo>
                  <a:pt x="819" y="7"/>
                </a:moveTo>
                <a:cubicBezTo>
                  <a:pt x="817" y="8"/>
                  <a:pt x="816" y="10"/>
                  <a:pt x="815" y="11"/>
                </a:cubicBezTo>
                <a:cubicBezTo>
                  <a:pt x="816" y="9"/>
                  <a:pt x="820" y="6"/>
                  <a:pt x="819" y="7"/>
                </a:cubicBezTo>
                <a:close/>
                <a:moveTo>
                  <a:pt x="816" y="8"/>
                </a:moveTo>
                <a:cubicBezTo>
                  <a:pt x="816" y="7"/>
                  <a:pt x="817" y="7"/>
                  <a:pt x="817" y="7"/>
                </a:cubicBezTo>
                <a:cubicBezTo>
                  <a:pt x="817" y="7"/>
                  <a:pt x="817" y="7"/>
                  <a:pt x="816" y="8"/>
                </a:cubicBezTo>
                <a:close/>
                <a:moveTo>
                  <a:pt x="817" y="3"/>
                </a:moveTo>
                <a:cubicBezTo>
                  <a:pt x="816" y="3"/>
                  <a:pt x="816" y="3"/>
                  <a:pt x="815" y="3"/>
                </a:cubicBezTo>
                <a:cubicBezTo>
                  <a:pt x="816" y="3"/>
                  <a:pt x="816" y="3"/>
                  <a:pt x="817" y="3"/>
                </a:cubicBezTo>
                <a:close/>
                <a:moveTo>
                  <a:pt x="817" y="5"/>
                </a:moveTo>
                <a:cubicBezTo>
                  <a:pt x="816" y="6"/>
                  <a:pt x="817" y="6"/>
                  <a:pt x="815" y="8"/>
                </a:cubicBezTo>
                <a:cubicBezTo>
                  <a:pt x="815" y="7"/>
                  <a:pt x="815" y="7"/>
                  <a:pt x="815" y="6"/>
                </a:cubicBezTo>
                <a:cubicBezTo>
                  <a:pt x="815" y="6"/>
                  <a:pt x="815" y="6"/>
                  <a:pt x="815" y="6"/>
                </a:cubicBezTo>
                <a:cubicBezTo>
                  <a:pt x="814" y="7"/>
                  <a:pt x="814" y="7"/>
                  <a:pt x="814" y="7"/>
                </a:cubicBezTo>
                <a:cubicBezTo>
                  <a:pt x="815" y="6"/>
                  <a:pt x="816" y="5"/>
                  <a:pt x="817" y="5"/>
                </a:cubicBezTo>
                <a:close/>
                <a:moveTo>
                  <a:pt x="815" y="4"/>
                </a:moveTo>
                <a:cubicBezTo>
                  <a:pt x="815" y="4"/>
                  <a:pt x="815" y="4"/>
                  <a:pt x="815" y="4"/>
                </a:cubicBezTo>
                <a:cubicBezTo>
                  <a:pt x="814" y="4"/>
                  <a:pt x="814" y="4"/>
                  <a:pt x="815" y="4"/>
                </a:cubicBezTo>
                <a:close/>
                <a:moveTo>
                  <a:pt x="814" y="2"/>
                </a:moveTo>
                <a:cubicBezTo>
                  <a:pt x="813" y="3"/>
                  <a:pt x="813" y="3"/>
                  <a:pt x="813" y="3"/>
                </a:cubicBezTo>
                <a:cubicBezTo>
                  <a:pt x="813" y="3"/>
                  <a:pt x="814" y="2"/>
                  <a:pt x="814" y="2"/>
                </a:cubicBezTo>
                <a:close/>
                <a:moveTo>
                  <a:pt x="810" y="7"/>
                </a:moveTo>
                <a:cubicBezTo>
                  <a:pt x="809" y="6"/>
                  <a:pt x="809" y="7"/>
                  <a:pt x="810" y="6"/>
                </a:cubicBezTo>
                <a:cubicBezTo>
                  <a:pt x="817" y="0"/>
                  <a:pt x="810" y="7"/>
                  <a:pt x="810" y="7"/>
                </a:cubicBezTo>
                <a:close/>
                <a:moveTo>
                  <a:pt x="809" y="3"/>
                </a:moveTo>
                <a:cubicBezTo>
                  <a:pt x="808" y="4"/>
                  <a:pt x="808" y="4"/>
                  <a:pt x="807" y="5"/>
                </a:cubicBezTo>
                <a:cubicBezTo>
                  <a:pt x="808" y="3"/>
                  <a:pt x="808" y="3"/>
                  <a:pt x="809" y="3"/>
                </a:cubicBezTo>
                <a:close/>
                <a:moveTo>
                  <a:pt x="808" y="5"/>
                </a:moveTo>
                <a:cubicBezTo>
                  <a:pt x="809" y="4"/>
                  <a:pt x="809" y="4"/>
                  <a:pt x="811" y="3"/>
                </a:cubicBezTo>
                <a:cubicBezTo>
                  <a:pt x="803" y="9"/>
                  <a:pt x="805" y="8"/>
                  <a:pt x="802" y="10"/>
                </a:cubicBezTo>
                <a:cubicBezTo>
                  <a:pt x="808" y="5"/>
                  <a:pt x="809" y="5"/>
                  <a:pt x="808" y="5"/>
                </a:cubicBezTo>
                <a:close/>
                <a:moveTo>
                  <a:pt x="804" y="7"/>
                </a:moveTo>
                <a:cubicBezTo>
                  <a:pt x="805" y="6"/>
                  <a:pt x="806" y="5"/>
                  <a:pt x="804" y="7"/>
                </a:cubicBezTo>
                <a:close/>
                <a:moveTo>
                  <a:pt x="802" y="5"/>
                </a:moveTo>
                <a:cubicBezTo>
                  <a:pt x="804" y="4"/>
                  <a:pt x="804" y="4"/>
                  <a:pt x="802" y="5"/>
                </a:cubicBezTo>
                <a:cubicBezTo>
                  <a:pt x="802" y="6"/>
                  <a:pt x="801" y="6"/>
                  <a:pt x="802" y="5"/>
                </a:cubicBezTo>
                <a:close/>
                <a:moveTo>
                  <a:pt x="802" y="6"/>
                </a:moveTo>
                <a:cubicBezTo>
                  <a:pt x="801" y="7"/>
                  <a:pt x="801" y="8"/>
                  <a:pt x="801" y="7"/>
                </a:cubicBezTo>
                <a:cubicBezTo>
                  <a:pt x="801" y="7"/>
                  <a:pt x="801" y="7"/>
                  <a:pt x="802" y="6"/>
                </a:cubicBezTo>
                <a:close/>
                <a:moveTo>
                  <a:pt x="802" y="7"/>
                </a:moveTo>
                <a:cubicBezTo>
                  <a:pt x="802" y="7"/>
                  <a:pt x="802" y="7"/>
                  <a:pt x="800" y="9"/>
                </a:cubicBezTo>
                <a:cubicBezTo>
                  <a:pt x="801" y="8"/>
                  <a:pt x="801" y="8"/>
                  <a:pt x="802" y="7"/>
                </a:cubicBezTo>
                <a:close/>
                <a:moveTo>
                  <a:pt x="799" y="8"/>
                </a:moveTo>
                <a:cubicBezTo>
                  <a:pt x="799" y="8"/>
                  <a:pt x="799" y="8"/>
                  <a:pt x="799" y="8"/>
                </a:cubicBezTo>
                <a:cubicBezTo>
                  <a:pt x="800" y="7"/>
                  <a:pt x="800" y="7"/>
                  <a:pt x="799" y="8"/>
                </a:cubicBezTo>
                <a:close/>
                <a:moveTo>
                  <a:pt x="798" y="10"/>
                </a:moveTo>
                <a:cubicBezTo>
                  <a:pt x="799" y="10"/>
                  <a:pt x="799" y="10"/>
                  <a:pt x="796" y="12"/>
                </a:cubicBezTo>
                <a:cubicBezTo>
                  <a:pt x="798" y="10"/>
                  <a:pt x="797" y="12"/>
                  <a:pt x="798" y="10"/>
                </a:cubicBezTo>
                <a:close/>
                <a:moveTo>
                  <a:pt x="797" y="15"/>
                </a:moveTo>
                <a:cubicBezTo>
                  <a:pt x="796" y="15"/>
                  <a:pt x="796" y="15"/>
                  <a:pt x="796" y="15"/>
                </a:cubicBezTo>
                <a:cubicBezTo>
                  <a:pt x="796" y="15"/>
                  <a:pt x="796" y="15"/>
                  <a:pt x="797" y="15"/>
                </a:cubicBezTo>
                <a:close/>
                <a:moveTo>
                  <a:pt x="795" y="19"/>
                </a:moveTo>
                <a:cubicBezTo>
                  <a:pt x="796" y="18"/>
                  <a:pt x="795" y="19"/>
                  <a:pt x="799" y="15"/>
                </a:cubicBezTo>
                <a:cubicBezTo>
                  <a:pt x="795" y="19"/>
                  <a:pt x="790" y="26"/>
                  <a:pt x="795" y="19"/>
                </a:cubicBezTo>
                <a:close/>
                <a:moveTo>
                  <a:pt x="794" y="22"/>
                </a:moveTo>
                <a:cubicBezTo>
                  <a:pt x="793" y="24"/>
                  <a:pt x="793" y="24"/>
                  <a:pt x="794" y="23"/>
                </a:cubicBezTo>
                <a:cubicBezTo>
                  <a:pt x="794" y="23"/>
                  <a:pt x="794" y="23"/>
                  <a:pt x="794" y="22"/>
                </a:cubicBezTo>
                <a:close/>
                <a:moveTo>
                  <a:pt x="792" y="23"/>
                </a:moveTo>
                <a:cubicBezTo>
                  <a:pt x="791" y="23"/>
                  <a:pt x="791" y="23"/>
                  <a:pt x="791" y="23"/>
                </a:cubicBezTo>
                <a:cubicBezTo>
                  <a:pt x="794" y="20"/>
                  <a:pt x="795" y="18"/>
                  <a:pt x="792" y="23"/>
                </a:cubicBezTo>
                <a:close/>
                <a:moveTo>
                  <a:pt x="791" y="25"/>
                </a:moveTo>
                <a:cubicBezTo>
                  <a:pt x="792" y="23"/>
                  <a:pt x="792" y="24"/>
                  <a:pt x="793" y="23"/>
                </a:cubicBezTo>
                <a:cubicBezTo>
                  <a:pt x="792" y="24"/>
                  <a:pt x="792" y="24"/>
                  <a:pt x="791" y="25"/>
                </a:cubicBezTo>
                <a:close/>
                <a:moveTo>
                  <a:pt x="792" y="27"/>
                </a:moveTo>
                <a:cubicBezTo>
                  <a:pt x="795" y="21"/>
                  <a:pt x="790" y="28"/>
                  <a:pt x="798" y="21"/>
                </a:cubicBezTo>
                <a:cubicBezTo>
                  <a:pt x="793" y="26"/>
                  <a:pt x="794" y="26"/>
                  <a:pt x="794" y="25"/>
                </a:cubicBezTo>
                <a:cubicBezTo>
                  <a:pt x="794" y="25"/>
                  <a:pt x="792" y="26"/>
                  <a:pt x="792" y="27"/>
                </a:cubicBezTo>
                <a:close/>
                <a:moveTo>
                  <a:pt x="793" y="29"/>
                </a:moveTo>
                <a:cubicBezTo>
                  <a:pt x="801" y="20"/>
                  <a:pt x="806" y="14"/>
                  <a:pt x="798" y="23"/>
                </a:cubicBezTo>
                <a:cubicBezTo>
                  <a:pt x="794" y="28"/>
                  <a:pt x="794" y="29"/>
                  <a:pt x="794" y="29"/>
                </a:cubicBezTo>
                <a:cubicBezTo>
                  <a:pt x="792" y="30"/>
                  <a:pt x="791" y="32"/>
                  <a:pt x="793" y="29"/>
                </a:cubicBezTo>
                <a:close/>
                <a:moveTo>
                  <a:pt x="793" y="31"/>
                </a:moveTo>
                <a:cubicBezTo>
                  <a:pt x="793" y="32"/>
                  <a:pt x="793" y="32"/>
                  <a:pt x="794" y="30"/>
                </a:cubicBezTo>
                <a:cubicBezTo>
                  <a:pt x="796" y="27"/>
                  <a:pt x="793" y="31"/>
                  <a:pt x="804" y="20"/>
                </a:cubicBezTo>
                <a:cubicBezTo>
                  <a:pt x="797" y="28"/>
                  <a:pt x="797" y="28"/>
                  <a:pt x="793" y="31"/>
                </a:cubicBezTo>
                <a:close/>
                <a:moveTo>
                  <a:pt x="795" y="34"/>
                </a:moveTo>
                <a:cubicBezTo>
                  <a:pt x="794" y="36"/>
                  <a:pt x="794" y="37"/>
                  <a:pt x="795" y="35"/>
                </a:cubicBezTo>
                <a:cubicBezTo>
                  <a:pt x="795" y="35"/>
                  <a:pt x="795" y="35"/>
                  <a:pt x="795" y="34"/>
                </a:cubicBezTo>
                <a:close/>
                <a:moveTo>
                  <a:pt x="794" y="38"/>
                </a:moveTo>
                <a:cubicBezTo>
                  <a:pt x="794" y="38"/>
                  <a:pt x="796" y="37"/>
                  <a:pt x="795" y="36"/>
                </a:cubicBezTo>
                <a:cubicBezTo>
                  <a:pt x="795" y="36"/>
                  <a:pt x="795" y="37"/>
                  <a:pt x="796" y="34"/>
                </a:cubicBezTo>
                <a:cubicBezTo>
                  <a:pt x="796" y="34"/>
                  <a:pt x="799" y="31"/>
                  <a:pt x="799" y="31"/>
                </a:cubicBezTo>
                <a:cubicBezTo>
                  <a:pt x="798" y="33"/>
                  <a:pt x="797" y="35"/>
                  <a:pt x="797" y="35"/>
                </a:cubicBezTo>
                <a:cubicBezTo>
                  <a:pt x="794" y="38"/>
                  <a:pt x="793" y="40"/>
                  <a:pt x="794" y="38"/>
                </a:cubicBezTo>
                <a:close/>
                <a:moveTo>
                  <a:pt x="797" y="38"/>
                </a:moveTo>
                <a:cubicBezTo>
                  <a:pt x="792" y="44"/>
                  <a:pt x="796" y="39"/>
                  <a:pt x="799" y="35"/>
                </a:cubicBezTo>
                <a:cubicBezTo>
                  <a:pt x="801" y="33"/>
                  <a:pt x="800" y="33"/>
                  <a:pt x="797" y="38"/>
                </a:cubicBezTo>
                <a:close/>
                <a:moveTo>
                  <a:pt x="802" y="31"/>
                </a:moveTo>
                <a:cubicBezTo>
                  <a:pt x="806" y="28"/>
                  <a:pt x="804" y="29"/>
                  <a:pt x="801" y="33"/>
                </a:cubicBezTo>
                <a:cubicBezTo>
                  <a:pt x="797" y="39"/>
                  <a:pt x="799" y="36"/>
                  <a:pt x="802" y="31"/>
                </a:cubicBezTo>
                <a:close/>
                <a:moveTo>
                  <a:pt x="799" y="40"/>
                </a:moveTo>
                <a:cubicBezTo>
                  <a:pt x="799" y="40"/>
                  <a:pt x="799" y="39"/>
                  <a:pt x="800" y="38"/>
                </a:cubicBezTo>
                <a:cubicBezTo>
                  <a:pt x="812" y="23"/>
                  <a:pt x="797" y="44"/>
                  <a:pt x="799" y="40"/>
                </a:cubicBezTo>
                <a:close/>
                <a:moveTo>
                  <a:pt x="800" y="43"/>
                </a:moveTo>
                <a:cubicBezTo>
                  <a:pt x="796" y="47"/>
                  <a:pt x="800" y="41"/>
                  <a:pt x="803" y="38"/>
                </a:cubicBezTo>
                <a:cubicBezTo>
                  <a:pt x="803" y="38"/>
                  <a:pt x="803" y="38"/>
                  <a:pt x="803" y="38"/>
                </a:cubicBezTo>
                <a:cubicBezTo>
                  <a:pt x="802" y="38"/>
                  <a:pt x="802" y="38"/>
                  <a:pt x="802" y="38"/>
                </a:cubicBezTo>
                <a:cubicBezTo>
                  <a:pt x="802" y="37"/>
                  <a:pt x="802" y="38"/>
                  <a:pt x="803" y="38"/>
                </a:cubicBezTo>
                <a:cubicBezTo>
                  <a:pt x="808" y="32"/>
                  <a:pt x="799" y="41"/>
                  <a:pt x="800" y="43"/>
                </a:cubicBezTo>
                <a:close/>
                <a:moveTo>
                  <a:pt x="802" y="45"/>
                </a:moveTo>
                <a:cubicBezTo>
                  <a:pt x="803" y="44"/>
                  <a:pt x="804" y="43"/>
                  <a:pt x="805" y="41"/>
                </a:cubicBezTo>
                <a:cubicBezTo>
                  <a:pt x="805" y="41"/>
                  <a:pt x="805" y="41"/>
                  <a:pt x="805" y="41"/>
                </a:cubicBezTo>
                <a:cubicBezTo>
                  <a:pt x="803" y="43"/>
                  <a:pt x="804" y="43"/>
                  <a:pt x="802" y="45"/>
                </a:cubicBezTo>
                <a:close/>
                <a:moveTo>
                  <a:pt x="803" y="47"/>
                </a:moveTo>
                <a:cubicBezTo>
                  <a:pt x="804" y="45"/>
                  <a:pt x="803" y="47"/>
                  <a:pt x="806" y="42"/>
                </a:cubicBezTo>
                <a:cubicBezTo>
                  <a:pt x="807" y="43"/>
                  <a:pt x="807" y="43"/>
                  <a:pt x="807" y="42"/>
                </a:cubicBezTo>
                <a:cubicBezTo>
                  <a:pt x="808" y="42"/>
                  <a:pt x="806" y="45"/>
                  <a:pt x="803" y="47"/>
                </a:cubicBezTo>
                <a:close/>
                <a:moveTo>
                  <a:pt x="805" y="47"/>
                </a:moveTo>
                <a:cubicBezTo>
                  <a:pt x="806" y="46"/>
                  <a:pt x="806" y="45"/>
                  <a:pt x="807" y="44"/>
                </a:cubicBezTo>
                <a:cubicBezTo>
                  <a:pt x="806" y="46"/>
                  <a:pt x="806" y="46"/>
                  <a:pt x="805" y="47"/>
                </a:cubicBezTo>
                <a:close/>
                <a:moveTo>
                  <a:pt x="806" y="48"/>
                </a:moveTo>
                <a:cubicBezTo>
                  <a:pt x="807" y="47"/>
                  <a:pt x="807" y="46"/>
                  <a:pt x="808" y="46"/>
                </a:cubicBezTo>
                <a:cubicBezTo>
                  <a:pt x="808" y="45"/>
                  <a:pt x="808" y="46"/>
                  <a:pt x="808" y="46"/>
                </a:cubicBezTo>
                <a:cubicBezTo>
                  <a:pt x="808" y="46"/>
                  <a:pt x="808" y="46"/>
                  <a:pt x="810" y="45"/>
                </a:cubicBezTo>
                <a:cubicBezTo>
                  <a:pt x="808" y="46"/>
                  <a:pt x="808" y="47"/>
                  <a:pt x="806" y="48"/>
                </a:cubicBezTo>
                <a:close/>
                <a:moveTo>
                  <a:pt x="817" y="48"/>
                </a:moveTo>
                <a:cubicBezTo>
                  <a:pt x="813" y="51"/>
                  <a:pt x="817" y="49"/>
                  <a:pt x="817" y="48"/>
                </a:cubicBezTo>
                <a:cubicBezTo>
                  <a:pt x="819" y="46"/>
                  <a:pt x="820" y="46"/>
                  <a:pt x="817" y="48"/>
                </a:cubicBezTo>
                <a:close/>
                <a:moveTo>
                  <a:pt x="818" y="40"/>
                </a:moveTo>
                <a:cubicBezTo>
                  <a:pt x="816" y="41"/>
                  <a:pt x="815" y="43"/>
                  <a:pt x="813" y="45"/>
                </a:cubicBezTo>
                <a:cubicBezTo>
                  <a:pt x="813" y="45"/>
                  <a:pt x="813" y="45"/>
                  <a:pt x="813" y="45"/>
                </a:cubicBezTo>
                <a:cubicBezTo>
                  <a:pt x="815" y="44"/>
                  <a:pt x="816" y="43"/>
                  <a:pt x="815" y="44"/>
                </a:cubicBezTo>
                <a:cubicBezTo>
                  <a:pt x="812" y="46"/>
                  <a:pt x="808" y="51"/>
                  <a:pt x="811" y="47"/>
                </a:cubicBezTo>
                <a:cubicBezTo>
                  <a:pt x="814" y="43"/>
                  <a:pt x="808" y="49"/>
                  <a:pt x="821" y="36"/>
                </a:cubicBezTo>
                <a:cubicBezTo>
                  <a:pt x="825" y="33"/>
                  <a:pt x="822" y="36"/>
                  <a:pt x="818" y="40"/>
                </a:cubicBezTo>
                <a:close/>
                <a:moveTo>
                  <a:pt x="819" y="50"/>
                </a:moveTo>
                <a:cubicBezTo>
                  <a:pt x="819" y="48"/>
                  <a:pt x="820" y="49"/>
                  <a:pt x="824" y="46"/>
                </a:cubicBezTo>
                <a:cubicBezTo>
                  <a:pt x="824" y="46"/>
                  <a:pt x="824" y="46"/>
                  <a:pt x="824" y="46"/>
                </a:cubicBezTo>
                <a:cubicBezTo>
                  <a:pt x="823" y="47"/>
                  <a:pt x="821" y="49"/>
                  <a:pt x="819" y="50"/>
                </a:cubicBezTo>
                <a:close/>
                <a:moveTo>
                  <a:pt x="824" y="45"/>
                </a:moveTo>
                <a:cubicBezTo>
                  <a:pt x="824" y="45"/>
                  <a:pt x="823" y="45"/>
                  <a:pt x="823" y="45"/>
                </a:cubicBezTo>
                <a:cubicBezTo>
                  <a:pt x="825" y="44"/>
                  <a:pt x="825" y="44"/>
                  <a:pt x="824" y="45"/>
                </a:cubicBezTo>
                <a:close/>
                <a:moveTo>
                  <a:pt x="827" y="40"/>
                </a:moveTo>
                <a:cubicBezTo>
                  <a:pt x="825" y="42"/>
                  <a:pt x="824" y="42"/>
                  <a:pt x="825" y="42"/>
                </a:cubicBezTo>
                <a:cubicBezTo>
                  <a:pt x="825" y="43"/>
                  <a:pt x="825" y="42"/>
                  <a:pt x="825" y="43"/>
                </a:cubicBezTo>
                <a:cubicBezTo>
                  <a:pt x="825" y="42"/>
                  <a:pt x="824" y="42"/>
                  <a:pt x="824" y="43"/>
                </a:cubicBezTo>
                <a:cubicBezTo>
                  <a:pt x="815" y="51"/>
                  <a:pt x="829" y="38"/>
                  <a:pt x="827" y="40"/>
                </a:cubicBezTo>
                <a:close/>
                <a:moveTo>
                  <a:pt x="833" y="38"/>
                </a:moveTo>
                <a:cubicBezTo>
                  <a:pt x="833" y="38"/>
                  <a:pt x="833" y="38"/>
                  <a:pt x="833" y="38"/>
                </a:cubicBezTo>
                <a:cubicBezTo>
                  <a:pt x="831" y="39"/>
                  <a:pt x="832" y="39"/>
                  <a:pt x="830" y="40"/>
                </a:cubicBezTo>
                <a:cubicBezTo>
                  <a:pt x="826" y="44"/>
                  <a:pt x="827" y="43"/>
                  <a:pt x="830" y="39"/>
                </a:cubicBezTo>
                <a:cubicBezTo>
                  <a:pt x="837" y="34"/>
                  <a:pt x="835" y="36"/>
                  <a:pt x="836" y="34"/>
                </a:cubicBezTo>
                <a:cubicBezTo>
                  <a:pt x="835" y="36"/>
                  <a:pt x="836" y="35"/>
                  <a:pt x="833" y="38"/>
                </a:cubicBezTo>
                <a:close/>
                <a:moveTo>
                  <a:pt x="836" y="29"/>
                </a:moveTo>
                <a:cubicBezTo>
                  <a:pt x="836" y="29"/>
                  <a:pt x="837" y="28"/>
                  <a:pt x="836" y="30"/>
                </a:cubicBezTo>
                <a:cubicBezTo>
                  <a:pt x="835" y="31"/>
                  <a:pt x="835" y="31"/>
                  <a:pt x="836" y="29"/>
                </a:cubicBezTo>
                <a:close/>
                <a:moveTo>
                  <a:pt x="836" y="34"/>
                </a:moveTo>
                <a:cubicBezTo>
                  <a:pt x="836" y="35"/>
                  <a:pt x="836" y="35"/>
                  <a:pt x="836" y="35"/>
                </a:cubicBezTo>
                <a:cubicBezTo>
                  <a:pt x="837" y="33"/>
                  <a:pt x="836" y="34"/>
                  <a:pt x="837" y="33"/>
                </a:cubicBezTo>
                <a:cubicBezTo>
                  <a:pt x="837" y="33"/>
                  <a:pt x="837" y="34"/>
                  <a:pt x="836" y="34"/>
                </a:cubicBezTo>
                <a:close/>
                <a:moveTo>
                  <a:pt x="837" y="34"/>
                </a:moveTo>
                <a:cubicBezTo>
                  <a:pt x="838" y="34"/>
                  <a:pt x="838" y="34"/>
                  <a:pt x="838" y="34"/>
                </a:cubicBezTo>
                <a:cubicBezTo>
                  <a:pt x="837" y="36"/>
                  <a:pt x="837" y="36"/>
                  <a:pt x="837" y="34"/>
                </a:cubicBezTo>
                <a:close/>
                <a:moveTo>
                  <a:pt x="838" y="28"/>
                </a:moveTo>
                <a:cubicBezTo>
                  <a:pt x="837" y="28"/>
                  <a:pt x="837" y="28"/>
                  <a:pt x="837" y="28"/>
                </a:cubicBezTo>
                <a:cubicBezTo>
                  <a:pt x="837" y="28"/>
                  <a:pt x="837" y="28"/>
                  <a:pt x="838" y="28"/>
                </a:cubicBezTo>
                <a:lnTo>
                  <a:pt x="838" y="28"/>
                </a:lnTo>
                <a:close/>
                <a:moveTo>
                  <a:pt x="838" y="23"/>
                </a:moveTo>
                <a:cubicBezTo>
                  <a:pt x="838" y="24"/>
                  <a:pt x="838" y="24"/>
                  <a:pt x="838" y="24"/>
                </a:cubicBezTo>
                <a:cubicBezTo>
                  <a:pt x="838" y="23"/>
                  <a:pt x="838" y="23"/>
                  <a:pt x="838" y="23"/>
                </a:cubicBezTo>
                <a:close/>
                <a:moveTo>
                  <a:pt x="838" y="33"/>
                </a:moveTo>
                <a:cubicBezTo>
                  <a:pt x="838" y="32"/>
                  <a:pt x="838" y="32"/>
                  <a:pt x="838" y="32"/>
                </a:cubicBezTo>
                <a:lnTo>
                  <a:pt x="838" y="33"/>
                </a:lnTo>
                <a:close/>
                <a:moveTo>
                  <a:pt x="838" y="32"/>
                </a:moveTo>
                <a:cubicBezTo>
                  <a:pt x="837" y="32"/>
                  <a:pt x="840" y="28"/>
                  <a:pt x="839" y="28"/>
                </a:cubicBezTo>
                <a:cubicBezTo>
                  <a:pt x="839" y="28"/>
                  <a:pt x="838" y="28"/>
                  <a:pt x="838" y="26"/>
                </a:cubicBezTo>
                <a:cubicBezTo>
                  <a:pt x="839" y="26"/>
                  <a:pt x="839" y="26"/>
                  <a:pt x="839" y="25"/>
                </a:cubicBezTo>
                <a:cubicBezTo>
                  <a:pt x="839" y="28"/>
                  <a:pt x="839" y="30"/>
                  <a:pt x="838" y="32"/>
                </a:cubicBezTo>
                <a:close/>
              </a:path>
            </a:pathLst>
          </a:custGeom>
          <a:solidFill>
            <a:schemeClr val="accent5">
              <a:lumMod val="40000"/>
              <a:lumOff val="6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2" name="Freeform 1013"/>
          <p:cNvSpPr>
            <a:spLocks noEditPoints="1"/>
          </p:cNvSpPr>
          <p:nvPr>
            <p:custDataLst>
              <p:tags r:id="rId33"/>
            </p:custDataLst>
          </p:nvPr>
        </p:nvSpPr>
        <p:spPr bwMode="auto">
          <a:xfrm>
            <a:off x="1207453" y="5120640"/>
            <a:ext cx="549910" cy="28956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5" h="456">
                <a:moveTo>
                  <a:pt x="764" y="10"/>
                </a:moveTo>
                <a:cubicBezTo>
                  <a:pt x="764" y="10"/>
                  <a:pt x="764" y="10"/>
                  <a:pt x="764" y="9"/>
                </a:cubicBezTo>
                <a:cubicBezTo>
                  <a:pt x="764" y="8"/>
                  <a:pt x="764" y="8"/>
                  <a:pt x="763" y="8"/>
                </a:cubicBezTo>
                <a:cubicBezTo>
                  <a:pt x="763" y="8"/>
                  <a:pt x="763" y="8"/>
                  <a:pt x="763" y="8"/>
                </a:cubicBezTo>
                <a:cubicBezTo>
                  <a:pt x="763" y="7"/>
                  <a:pt x="763" y="7"/>
                  <a:pt x="763" y="7"/>
                </a:cubicBezTo>
                <a:cubicBezTo>
                  <a:pt x="764" y="7"/>
                  <a:pt x="763" y="7"/>
                  <a:pt x="763" y="7"/>
                </a:cubicBezTo>
                <a:cubicBezTo>
                  <a:pt x="763" y="6"/>
                  <a:pt x="762" y="5"/>
                  <a:pt x="762" y="5"/>
                </a:cubicBezTo>
                <a:cubicBezTo>
                  <a:pt x="761" y="5"/>
                  <a:pt x="761" y="5"/>
                  <a:pt x="761" y="5"/>
                </a:cubicBezTo>
                <a:cubicBezTo>
                  <a:pt x="762" y="5"/>
                  <a:pt x="762" y="5"/>
                  <a:pt x="762" y="6"/>
                </a:cubicBezTo>
                <a:cubicBezTo>
                  <a:pt x="761" y="6"/>
                  <a:pt x="762" y="6"/>
                  <a:pt x="762" y="6"/>
                </a:cubicBezTo>
                <a:cubicBezTo>
                  <a:pt x="762" y="5"/>
                  <a:pt x="761" y="5"/>
                  <a:pt x="761" y="5"/>
                </a:cubicBezTo>
                <a:cubicBezTo>
                  <a:pt x="761" y="5"/>
                  <a:pt x="761" y="5"/>
                  <a:pt x="761" y="5"/>
                </a:cubicBezTo>
                <a:cubicBezTo>
                  <a:pt x="761" y="5"/>
                  <a:pt x="761" y="5"/>
                  <a:pt x="761" y="5"/>
                </a:cubicBezTo>
                <a:cubicBezTo>
                  <a:pt x="761" y="5"/>
                  <a:pt x="761" y="5"/>
                  <a:pt x="761" y="5"/>
                </a:cubicBezTo>
                <a:cubicBezTo>
                  <a:pt x="761" y="5"/>
                  <a:pt x="761" y="5"/>
                  <a:pt x="761" y="5"/>
                </a:cubicBezTo>
                <a:cubicBezTo>
                  <a:pt x="761" y="4"/>
                  <a:pt x="761" y="4"/>
                  <a:pt x="761" y="4"/>
                </a:cubicBezTo>
                <a:cubicBezTo>
                  <a:pt x="761" y="4"/>
                  <a:pt x="761" y="4"/>
                  <a:pt x="761" y="4"/>
                </a:cubicBezTo>
                <a:cubicBezTo>
                  <a:pt x="761" y="4"/>
                  <a:pt x="761" y="4"/>
                  <a:pt x="761" y="4"/>
                </a:cubicBezTo>
                <a:cubicBezTo>
                  <a:pt x="760" y="4"/>
                  <a:pt x="760" y="4"/>
                  <a:pt x="760" y="4"/>
                </a:cubicBezTo>
                <a:cubicBezTo>
                  <a:pt x="760" y="4"/>
                  <a:pt x="760" y="4"/>
                  <a:pt x="760" y="4"/>
                </a:cubicBezTo>
                <a:cubicBezTo>
                  <a:pt x="760" y="4"/>
                  <a:pt x="760" y="4"/>
                  <a:pt x="760" y="4"/>
                </a:cubicBezTo>
                <a:cubicBezTo>
                  <a:pt x="759" y="4"/>
                  <a:pt x="760" y="4"/>
                  <a:pt x="760" y="3"/>
                </a:cubicBezTo>
                <a:cubicBezTo>
                  <a:pt x="760" y="3"/>
                  <a:pt x="760" y="3"/>
                  <a:pt x="760" y="3"/>
                </a:cubicBezTo>
                <a:cubicBezTo>
                  <a:pt x="759" y="3"/>
                  <a:pt x="759" y="3"/>
                  <a:pt x="759" y="3"/>
                </a:cubicBezTo>
                <a:cubicBezTo>
                  <a:pt x="760" y="3"/>
                  <a:pt x="759" y="3"/>
                  <a:pt x="759" y="3"/>
                </a:cubicBezTo>
                <a:cubicBezTo>
                  <a:pt x="758" y="2"/>
                  <a:pt x="758" y="2"/>
                  <a:pt x="757" y="2"/>
                </a:cubicBezTo>
                <a:cubicBezTo>
                  <a:pt x="758" y="2"/>
                  <a:pt x="758" y="1"/>
                  <a:pt x="757" y="2"/>
                </a:cubicBezTo>
                <a:cubicBezTo>
                  <a:pt x="757" y="1"/>
                  <a:pt x="754" y="1"/>
                  <a:pt x="754" y="1"/>
                </a:cubicBezTo>
                <a:cubicBezTo>
                  <a:pt x="754" y="1"/>
                  <a:pt x="754" y="1"/>
                  <a:pt x="754" y="1"/>
                </a:cubicBezTo>
                <a:cubicBezTo>
                  <a:pt x="753" y="1"/>
                  <a:pt x="754" y="1"/>
                  <a:pt x="752" y="1"/>
                </a:cubicBezTo>
                <a:cubicBezTo>
                  <a:pt x="752" y="1"/>
                  <a:pt x="752" y="1"/>
                  <a:pt x="751" y="1"/>
                </a:cubicBezTo>
                <a:cubicBezTo>
                  <a:pt x="751" y="1"/>
                  <a:pt x="751" y="0"/>
                  <a:pt x="751" y="0"/>
                </a:cubicBezTo>
                <a:cubicBezTo>
                  <a:pt x="751" y="0"/>
                  <a:pt x="751" y="0"/>
                  <a:pt x="751" y="0"/>
                </a:cubicBezTo>
                <a:cubicBezTo>
                  <a:pt x="750" y="1"/>
                  <a:pt x="751" y="1"/>
                  <a:pt x="749" y="1"/>
                </a:cubicBezTo>
                <a:cubicBezTo>
                  <a:pt x="749" y="1"/>
                  <a:pt x="749" y="1"/>
                  <a:pt x="749" y="1"/>
                </a:cubicBezTo>
                <a:cubicBezTo>
                  <a:pt x="749" y="1"/>
                  <a:pt x="749" y="1"/>
                  <a:pt x="749" y="1"/>
                </a:cubicBezTo>
                <a:cubicBezTo>
                  <a:pt x="748" y="1"/>
                  <a:pt x="748" y="1"/>
                  <a:pt x="748" y="1"/>
                </a:cubicBezTo>
                <a:cubicBezTo>
                  <a:pt x="748" y="1"/>
                  <a:pt x="748" y="2"/>
                  <a:pt x="748" y="1"/>
                </a:cubicBezTo>
                <a:cubicBezTo>
                  <a:pt x="748" y="1"/>
                  <a:pt x="748" y="1"/>
                  <a:pt x="748" y="1"/>
                </a:cubicBezTo>
                <a:cubicBezTo>
                  <a:pt x="747" y="1"/>
                  <a:pt x="747" y="2"/>
                  <a:pt x="747" y="2"/>
                </a:cubicBezTo>
                <a:cubicBezTo>
                  <a:pt x="747" y="1"/>
                  <a:pt x="746" y="2"/>
                  <a:pt x="745" y="2"/>
                </a:cubicBezTo>
                <a:cubicBezTo>
                  <a:pt x="745" y="2"/>
                  <a:pt x="745" y="2"/>
                  <a:pt x="740" y="7"/>
                </a:cubicBezTo>
                <a:cubicBezTo>
                  <a:pt x="740" y="7"/>
                  <a:pt x="740" y="7"/>
                  <a:pt x="742" y="5"/>
                </a:cubicBezTo>
                <a:cubicBezTo>
                  <a:pt x="742" y="6"/>
                  <a:pt x="742" y="6"/>
                  <a:pt x="742" y="6"/>
                </a:cubicBezTo>
                <a:cubicBezTo>
                  <a:pt x="742" y="6"/>
                  <a:pt x="742" y="6"/>
                  <a:pt x="742" y="6"/>
                </a:cubicBezTo>
                <a:cubicBezTo>
                  <a:pt x="742" y="6"/>
                  <a:pt x="742" y="6"/>
                  <a:pt x="743" y="5"/>
                </a:cubicBezTo>
                <a:cubicBezTo>
                  <a:pt x="742" y="6"/>
                  <a:pt x="741" y="7"/>
                  <a:pt x="740" y="8"/>
                </a:cubicBezTo>
                <a:cubicBezTo>
                  <a:pt x="740" y="8"/>
                  <a:pt x="740" y="8"/>
                  <a:pt x="740" y="8"/>
                </a:cubicBezTo>
                <a:cubicBezTo>
                  <a:pt x="740" y="8"/>
                  <a:pt x="740" y="9"/>
                  <a:pt x="740" y="9"/>
                </a:cubicBezTo>
                <a:cubicBezTo>
                  <a:pt x="740" y="9"/>
                  <a:pt x="740" y="9"/>
                  <a:pt x="740" y="9"/>
                </a:cubicBezTo>
                <a:cubicBezTo>
                  <a:pt x="742" y="8"/>
                  <a:pt x="740" y="8"/>
                  <a:pt x="741" y="9"/>
                </a:cubicBezTo>
                <a:cubicBezTo>
                  <a:pt x="740" y="10"/>
                  <a:pt x="739" y="12"/>
                  <a:pt x="739" y="11"/>
                </a:cubicBezTo>
                <a:cubicBezTo>
                  <a:pt x="739" y="12"/>
                  <a:pt x="739" y="12"/>
                  <a:pt x="739" y="12"/>
                </a:cubicBezTo>
                <a:cubicBezTo>
                  <a:pt x="739" y="12"/>
                  <a:pt x="739" y="13"/>
                  <a:pt x="739" y="12"/>
                </a:cubicBezTo>
                <a:cubicBezTo>
                  <a:pt x="740" y="12"/>
                  <a:pt x="740" y="12"/>
                  <a:pt x="739" y="13"/>
                </a:cubicBezTo>
                <a:cubicBezTo>
                  <a:pt x="739" y="13"/>
                  <a:pt x="739" y="13"/>
                  <a:pt x="739" y="13"/>
                </a:cubicBezTo>
                <a:cubicBezTo>
                  <a:pt x="739" y="13"/>
                  <a:pt x="739" y="14"/>
                  <a:pt x="739" y="13"/>
                </a:cubicBezTo>
                <a:cubicBezTo>
                  <a:pt x="740" y="13"/>
                  <a:pt x="740" y="13"/>
                  <a:pt x="740" y="13"/>
                </a:cubicBezTo>
                <a:cubicBezTo>
                  <a:pt x="739" y="14"/>
                  <a:pt x="739" y="15"/>
                  <a:pt x="739" y="15"/>
                </a:cubicBezTo>
                <a:cubicBezTo>
                  <a:pt x="739" y="15"/>
                  <a:pt x="740" y="14"/>
                  <a:pt x="741" y="13"/>
                </a:cubicBezTo>
                <a:cubicBezTo>
                  <a:pt x="741" y="13"/>
                  <a:pt x="741" y="13"/>
                  <a:pt x="741" y="14"/>
                </a:cubicBezTo>
                <a:cubicBezTo>
                  <a:pt x="739" y="15"/>
                  <a:pt x="740" y="14"/>
                  <a:pt x="740" y="15"/>
                </a:cubicBezTo>
                <a:cubicBezTo>
                  <a:pt x="739" y="15"/>
                  <a:pt x="739" y="16"/>
                  <a:pt x="739" y="16"/>
                </a:cubicBezTo>
                <a:cubicBezTo>
                  <a:pt x="739" y="16"/>
                  <a:pt x="738" y="17"/>
                  <a:pt x="739" y="17"/>
                </a:cubicBezTo>
                <a:cubicBezTo>
                  <a:pt x="739" y="17"/>
                  <a:pt x="741" y="14"/>
                  <a:pt x="740" y="16"/>
                </a:cubicBezTo>
                <a:cubicBezTo>
                  <a:pt x="740" y="17"/>
                  <a:pt x="740" y="15"/>
                  <a:pt x="739" y="18"/>
                </a:cubicBezTo>
                <a:cubicBezTo>
                  <a:pt x="739" y="18"/>
                  <a:pt x="739" y="18"/>
                  <a:pt x="739" y="18"/>
                </a:cubicBezTo>
                <a:cubicBezTo>
                  <a:pt x="740" y="18"/>
                  <a:pt x="740" y="17"/>
                  <a:pt x="740" y="17"/>
                </a:cubicBezTo>
                <a:cubicBezTo>
                  <a:pt x="740" y="17"/>
                  <a:pt x="740" y="17"/>
                  <a:pt x="740" y="17"/>
                </a:cubicBezTo>
                <a:cubicBezTo>
                  <a:pt x="740" y="17"/>
                  <a:pt x="740" y="18"/>
                  <a:pt x="740" y="17"/>
                </a:cubicBezTo>
                <a:cubicBezTo>
                  <a:pt x="740" y="19"/>
                  <a:pt x="739" y="19"/>
                  <a:pt x="740" y="19"/>
                </a:cubicBezTo>
                <a:cubicBezTo>
                  <a:pt x="740" y="19"/>
                  <a:pt x="740" y="19"/>
                  <a:pt x="740" y="19"/>
                </a:cubicBezTo>
                <a:cubicBezTo>
                  <a:pt x="742" y="18"/>
                  <a:pt x="741" y="18"/>
                  <a:pt x="740" y="19"/>
                </a:cubicBezTo>
                <a:cubicBezTo>
                  <a:pt x="740" y="20"/>
                  <a:pt x="740" y="20"/>
                  <a:pt x="740" y="20"/>
                </a:cubicBezTo>
                <a:cubicBezTo>
                  <a:pt x="740" y="20"/>
                  <a:pt x="740" y="20"/>
                  <a:pt x="740" y="20"/>
                </a:cubicBezTo>
                <a:cubicBezTo>
                  <a:pt x="742" y="19"/>
                  <a:pt x="741" y="19"/>
                  <a:pt x="741" y="21"/>
                </a:cubicBezTo>
                <a:cubicBezTo>
                  <a:pt x="740" y="23"/>
                  <a:pt x="743" y="19"/>
                  <a:pt x="744" y="19"/>
                </a:cubicBezTo>
                <a:cubicBezTo>
                  <a:pt x="741" y="24"/>
                  <a:pt x="741" y="24"/>
                  <a:pt x="743" y="22"/>
                </a:cubicBezTo>
                <a:cubicBezTo>
                  <a:pt x="743" y="22"/>
                  <a:pt x="742" y="24"/>
                  <a:pt x="743" y="23"/>
                </a:cubicBezTo>
                <a:cubicBezTo>
                  <a:pt x="745" y="22"/>
                  <a:pt x="746" y="20"/>
                  <a:pt x="745" y="22"/>
                </a:cubicBezTo>
                <a:cubicBezTo>
                  <a:pt x="745" y="23"/>
                  <a:pt x="745" y="23"/>
                  <a:pt x="745" y="23"/>
                </a:cubicBezTo>
                <a:cubicBezTo>
                  <a:pt x="744" y="23"/>
                  <a:pt x="744" y="23"/>
                  <a:pt x="744" y="24"/>
                </a:cubicBezTo>
                <a:cubicBezTo>
                  <a:pt x="744" y="24"/>
                  <a:pt x="744" y="24"/>
                  <a:pt x="744" y="24"/>
                </a:cubicBezTo>
                <a:cubicBezTo>
                  <a:pt x="745" y="23"/>
                  <a:pt x="746" y="23"/>
                  <a:pt x="745" y="23"/>
                </a:cubicBezTo>
                <a:cubicBezTo>
                  <a:pt x="744" y="26"/>
                  <a:pt x="746" y="24"/>
                  <a:pt x="746" y="24"/>
                </a:cubicBezTo>
                <a:cubicBezTo>
                  <a:pt x="746" y="25"/>
                  <a:pt x="746" y="25"/>
                  <a:pt x="746" y="25"/>
                </a:cubicBezTo>
                <a:cubicBezTo>
                  <a:pt x="746" y="25"/>
                  <a:pt x="746" y="25"/>
                  <a:pt x="747" y="24"/>
                </a:cubicBezTo>
                <a:cubicBezTo>
                  <a:pt x="746" y="26"/>
                  <a:pt x="747" y="25"/>
                  <a:pt x="749" y="24"/>
                </a:cubicBezTo>
                <a:cubicBezTo>
                  <a:pt x="748" y="24"/>
                  <a:pt x="748" y="25"/>
                  <a:pt x="748" y="26"/>
                </a:cubicBezTo>
                <a:cubicBezTo>
                  <a:pt x="749" y="26"/>
                  <a:pt x="751" y="23"/>
                  <a:pt x="748" y="26"/>
                </a:cubicBezTo>
                <a:cubicBezTo>
                  <a:pt x="748" y="26"/>
                  <a:pt x="748" y="27"/>
                  <a:pt x="749" y="27"/>
                </a:cubicBezTo>
                <a:cubicBezTo>
                  <a:pt x="749" y="27"/>
                  <a:pt x="749" y="27"/>
                  <a:pt x="750" y="26"/>
                </a:cubicBezTo>
                <a:cubicBezTo>
                  <a:pt x="750" y="26"/>
                  <a:pt x="750" y="25"/>
                  <a:pt x="751" y="24"/>
                </a:cubicBezTo>
                <a:cubicBezTo>
                  <a:pt x="751" y="25"/>
                  <a:pt x="752" y="24"/>
                  <a:pt x="754" y="23"/>
                </a:cubicBezTo>
                <a:cubicBezTo>
                  <a:pt x="754" y="22"/>
                  <a:pt x="753" y="24"/>
                  <a:pt x="753" y="24"/>
                </a:cubicBezTo>
                <a:cubicBezTo>
                  <a:pt x="752" y="24"/>
                  <a:pt x="751" y="25"/>
                  <a:pt x="750" y="26"/>
                </a:cubicBezTo>
                <a:cubicBezTo>
                  <a:pt x="750" y="26"/>
                  <a:pt x="751" y="26"/>
                  <a:pt x="751" y="26"/>
                </a:cubicBezTo>
                <a:cubicBezTo>
                  <a:pt x="751" y="26"/>
                  <a:pt x="752" y="26"/>
                  <a:pt x="752" y="26"/>
                </a:cubicBezTo>
                <a:cubicBezTo>
                  <a:pt x="752" y="25"/>
                  <a:pt x="752" y="26"/>
                  <a:pt x="754" y="24"/>
                </a:cubicBezTo>
                <a:cubicBezTo>
                  <a:pt x="753" y="25"/>
                  <a:pt x="754" y="24"/>
                  <a:pt x="753" y="25"/>
                </a:cubicBezTo>
                <a:cubicBezTo>
                  <a:pt x="753" y="26"/>
                  <a:pt x="753" y="26"/>
                  <a:pt x="754" y="25"/>
                </a:cubicBezTo>
                <a:cubicBezTo>
                  <a:pt x="754" y="26"/>
                  <a:pt x="754" y="26"/>
                  <a:pt x="754" y="26"/>
                </a:cubicBezTo>
                <a:cubicBezTo>
                  <a:pt x="757" y="24"/>
                  <a:pt x="761" y="21"/>
                  <a:pt x="755" y="25"/>
                </a:cubicBezTo>
                <a:cubicBezTo>
                  <a:pt x="755" y="25"/>
                  <a:pt x="755" y="26"/>
                  <a:pt x="755" y="26"/>
                </a:cubicBezTo>
                <a:cubicBezTo>
                  <a:pt x="759" y="23"/>
                  <a:pt x="759" y="24"/>
                  <a:pt x="763" y="19"/>
                </a:cubicBezTo>
                <a:cubicBezTo>
                  <a:pt x="763" y="19"/>
                  <a:pt x="763" y="19"/>
                  <a:pt x="763" y="19"/>
                </a:cubicBezTo>
                <a:cubicBezTo>
                  <a:pt x="762" y="20"/>
                  <a:pt x="760" y="22"/>
                  <a:pt x="759" y="23"/>
                </a:cubicBezTo>
                <a:cubicBezTo>
                  <a:pt x="755" y="26"/>
                  <a:pt x="760" y="22"/>
                  <a:pt x="760" y="22"/>
                </a:cubicBezTo>
                <a:cubicBezTo>
                  <a:pt x="761" y="21"/>
                  <a:pt x="761" y="20"/>
                  <a:pt x="762" y="20"/>
                </a:cubicBezTo>
                <a:cubicBezTo>
                  <a:pt x="762" y="19"/>
                  <a:pt x="762" y="20"/>
                  <a:pt x="763" y="19"/>
                </a:cubicBezTo>
                <a:cubicBezTo>
                  <a:pt x="763" y="19"/>
                  <a:pt x="763" y="18"/>
                  <a:pt x="763" y="18"/>
                </a:cubicBezTo>
                <a:cubicBezTo>
                  <a:pt x="764" y="16"/>
                  <a:pt x="764" y="13"/>
                  <a:pt x="764" y="10"/>
                </a:cubicBezTo>
                <a:cubicBezTo>
                  <a:pt x="764" y="10"/>
                  <a:pt x="764" y="10"/>
                  <a:pt x="764" y="10"/>
                </a:cubicBezTo>
                <a:close/>
                <a:moveTo>
                  <a:pt x="743" y="21"/>
                </a:moveTo>
                <a:cubicBezTo>
                  <a:pt x="743" y="21"/>
                  <a:pt x="743" y="21"/>
                  <a:pt x="743" y="21"/>
                </a:cubicBezTo>
                <a:cubicBezTo>
                  <a:pt x="742" y="23"/>
                  <a:pt x="742" y="22"/>
                  <a:pt x="743" y="21"/>
                </a:cubicBezTo>
                <a:close/>
                <a:moveTo>
                  <a:pt x="760" y="22"/>
                </a:moveTo>
                <a:cubicBezTo>
                  <a:pt x="761" y="21"/>
                  <a:pt x="761" y="21"/>
                  <a:pt x="760" y="22"/>
                </a:cubicBezTo>
                <a:close/>
                <a:moveTo>
                  <a:pt x="764" y="10"/>
                </a:moveTo>
                <a:cubicBezTo>
                  <a:pt x="764" y="11"/>
                  <a:pt x="764" y="11"/>
                  <a:pt x="764" y="10"/>
                </a:cubicBezTo>
                <a:cubicBezTo>
                  <a:pt x="764" y="10"/>
                  <a:pt x="764" y="10"/>
                  <a:pt x="764" y="10"/>
                </a:cubicBezTo>
                <a:close/>
                <a:moveTo>
                  <a:pt x="764" y="10"/>
                </a:moveTo>
                <a:cubicBezTo>
                  <a:pt x="764" y="10"/>
                  <a:pt x="764" y="10"/>
                  <a:pt x="764" y="10"/>
                </a:cubicBezTo>
                <a:cubicBezTo>
                  <a:pt x="764" y="10"/>
                  <a:pt x="764" y="10"/>
                  <a:pt x="764" y="10"/>
                </a:cubicBezTo>
                <a:close/>
                <a:moveTo>
                  <a:pt x="764" y="12"/>
                </a:moveTo>
                <a:cubicBezTo>
                  <a:pt x="764" y="12"/>
                  <a:pt x="764" y="12"/>
                  <a:pt x="764" y="12"/>
                </a:cubicBezTo>
                <a:cubicBezTo>
                  <a:pt x="764" y="12"/>
                  <a:pt x="764" y="12"/>
                  <a:pt x="764" y="12"/>
                </a:cubicBezTo>
                <a:cubicBezTo>
                  <a:pt x="764" y="11"/>
                  <a:pt x="764" y="11"/>
                  <a:pt x="764" y="11"/>
                </a:cubicBezTo>
                <a:cubicBezTo>
                  <a:pt x="764" y="11"/>
                  <a:pt x="764" y="12"/>
                  <a:pt x="764" y="12"/>
                </a:cubicBezTo>
                <a:cubicBezTo>
                  <a:pt x="764" y="12"/>
                  <a:pt x="764" y="12"/>
                  <a:pt x="764" y="12"/>
                </a:cubicBezTo>
                <a:cubicBezTo>
                  <a:pt x="764" y="11"/>
                  <a:pt x="764" y="11"/>
                  <a:pt x="764" y="12"/>
                </a:cubicBezTo>
                <a:close/>
                <a:moveTo>
                  <a:pt x="763" y="10"/>
                </a:moveTo>
                <a:cubicBezTo>
                  <a:pt x="764" y="11"/>
                  <a:pt x="764" y="11"/>
                  <a:pt x="763" y="10"/>
                </a:cubicBezTo>
                <a:close/>
                <a:moveTo>
                  <a:pt x="763" y="10"/>
                </a:moveTo>
                <a:cubicBezTo>
                  <a:pt x="763" y="10"/>
                  <a:pt x="763" y="10"/>
                  <a:pt x="763" y="10"/>
                </a:cubicBezTo>
                <a:lnTo>
                  <a:pt x="763" y="10"/>
                </a:lnTo>
                <a:close/>
                <a:moveTo>
                  <a:pt x="763" y="11"/>
                </a:moveTo>
                <a:cubicBezTo>
                  <a:pt x="763" y="11"/>
                  <a:pt x="763" y="11"/>
                  <a:pt x="763" y="11"/>
                </a:cubicBezTo>
                <a:cubicBezTo>
                  <a:pt x="763" y="12"/>
                  <a:pt x="763" y="12"/>
                  <a:pt x="763" y="11"/>
                </a:cubicBezTo>
                <a:close/>
                <a:moveTo>
                  <a:pt x="763" y="13"/>
                </a:moveTo>
                <a:cubicBezTo>
                  <a:pt x="763" y="13"/>
                  <a:pt x="763" y="13"/>
                  <a:pt x="763" y="13"/>
                </a:cubicBezTo>
                <a:cubicBezTo>
                  <a:pt x="763" y="13"/>
                  <a:pt x="763" y="13"/>
                  <a:pt x="763" y="13"/>
                </a:cubicBezTo>
                <a:cubicBezTo>
                  <a:pt x="763" y="13"/>
                  <a:pt x="763" y="13"/>
                  <a:pt x="763" y="13"/>
                </a:cubicBezTo>
                <a:close/>
                <a:moveTo>
                  <a:pt x="763" y="8"/>
                </a:moveTo>
                <a:cubicBezTo>
                  <a:pt x="763" y="9"/>
                  <a:pt x="763" y="9"/>
                  <a:pt x="763" y="9"/>
                </a:cubicBezTo>
                <a:cubicBezTo>
                  <a:pt x="763" y="8"/>
                  <a:pt x="763" y="8"/>
                  <a:pt x="763" y="8"/>
                </a:cubicBezTo>
                <a:close/>
                <a:moveTo>
                  <a:pt x="763" y="8"/>
                </a:moveTo>
                <a:cubicBezTo>
                  <a:pt x="763" y="8"/>
                  <a:pt x="763" y="8"/>
                  <a:pt x="763" y="8"/>
                </a:cubicBezTo>
                <a:cubicBezTo>
                  <a:pt x="763" y="8"/>
                  <a:pt x="763" y="8"/>
                  <a:pt x="763" y="8"/>
                </a:cubicBezTo>
                <a:cubicBezTo>
                  <a:pt x="763" y="8"/>
                  <a:pt x="763" y="8"/>
                  <a:pt x="763" y="8"/>
                </a:cubicBezTo>
                <a:lnTo>
                  <a:pt x="763" y="8"/>
                </a:lnTo>
                <a:close/>
                <a:moveTo>
                  <a:pt x="763" y="15"/>
                </a:moveTo>
                <a:cubicBezTo>
                  <a:pt x="763" y="15"/>
                  <a:pt x="763" y="15"/>
                  <a:pt x="763" y="15"/>
                </a:cubicBezTo>
                <a:cubicBezTo>
                  <a:pt x="763" y="15"/>
                  <a:pt x="763" y="15"/>
                  <a:pt x="763" y="15"/>
                </a:cubicBezTo>
                <a:cubicBezTo>
                  <a:pt x="763" y="15"/>
                  <a:pt x="763" y="15"/>
                  <a:pt x="763" y="15"/>
                </a:cubicBezTo>
                <a:close/>
                <a:moveTo>
                  <a:pt x="762" y="10"/>
                </a:moveTo>
                <a:cubicBezTo>
                  <a:pt x="762" y="10"/>
                  <a:pt x="762" y="10"/>
                  <a:pt x="762" y="10"/>
                </a:cubicBezTo>
                <a:cubicBezTo>
                  <a:pt x="763" y="9"/>
                  <a:pt x="763" y="9"/>
                  <a:pt x="763" y="9"/>
                </a:cubicBezTo>
                <a:cubicBezTo>
                  <a:pt x="762" y="10"/>
                  <a:pt x="762" y="10"/>
                  <a:pt x="762" y="10"/>
                </a:cubicBezTo>
                <a:close/>
                <a:moveTo>
                  <a:pt x="762" y="13"/>
                </a:moveTo>
                <a:cubicBezTo>
                  <a:pt x="763" y="13"/>
                  <a:pt x="762" y="13"/>
                  <a:pt x="763" y="13"/>
                </a:cubicBezTo>
                <a:cubicBezTo>
                  <a:pt x="763" y="13"/>
                  <a:pt x="763" y="13"/>
                  <a:pt x="762" y="13"/>
                </a:cubicBezTo>
                <a:close/>
                <a:moveTo>
                  <a:pt x="762" y="9"/>
                </a:moveTo>
                <a:cubicBezTo>
                  <a:pt x="762" y="9"/>
                  <a:pt x="762" y="9"/>
                  <a:pt x="762" y="9"/>
                </a:cubicBezTo>
                <a:cubicBezTo>
                  <a:pt x="762" y="9"/>
                  <a:pt x="762" y="9"/>
                  <a:pt x="762" y="9"/>
                </a:cubicBezTo>
                <a:cubicBezTo>
                  <a:pt x="762" y="9"/>
                  <a:pt x="762" y="9"/>
                  <a:pt x="762" y="9"/>
                </a:cubicBezTo>
                <a:close/>
                <a:moveTo>
                  <a:pt x="762" y="8"/>
                </a:moveTo>
                <a:cubicBezTo>
                  <a:pt x="762" y="8"/>
                  <a:pt x="762" y="8"/>
                  <a:pt x="762" y="8"/>
                </a:cubicBezTo>
                <a:cubicBezTo>
                  <a:pt x="762" y="8"/>
                  <a:pt x="762" y="8"/>
                  <a:pt x="762" y="8"/>
                </a:cubicBezTo>
                <a:cubicBezTo>
                  <a:pt x="762" y="8"/>
                  <a:pt x="762" y="8"/>
                  <a:pt x="762" y="8"/>
                </a:cubicBezTo>
                <a:lnTo>
                  <a:pt x="762" y="8"/>
                </a:lnTo>
                <a:close/>
                <a:moveTo>
                  <a:pt x="762" y="10"/>
                </a:moveTo>
                <a:cubicBezTo>
                  <a:pt x="762" y="10"/>
                  <a:pt x="762" y="10"/>
                  <a:pt x="762" y="10"/>
                </a:cubicBezTo>
                <a:cubicBezTo>
                  <a:pt x="762" y="11"/>
                  <a:pt x="762" y="11"/>
                  <a:pt x="762" y="10"/>
                </a:cubicBezTo>
                <a:close/>
                <a:moveTo>
                  <a:pt x="762" y="17"/>
                </a:moveTo>
                <a:cubicBezTo>
                  <a:pt x="762" y="17"/>
                  <a:pt x="762" y="17"/>
                  <a:pt x="762" y="17"/>
                </a:cubicBezTo>
                <a:cubicBezTo>
                  <a:pt x="762" y="17"/>
                  <a:pt x="762" y="17"/>
                  <a:pt x="762" y="17"/>
                </a:cubicBezTo>
                <a:cubicBezTo>
                  <a:pt x="762" y="17"/>
                  <a:pt x="762" y="17"/>
                  <a:pt x="762" y="17"/>
                </a:cubicBezTo>
                <a:close/>
                <a:moveTo>
                  <a:pt x="762" y="13"/>
                </a:moveTo>
                <a:cubicBezTo>
                  <a:pt x="762" y="13"/>
                  <a:pt x="762" y="13"/>
                  <a:pt x="762" y="13"/>
                </a:cubicBezTo>
                <a:cubicBezTo>
                  <a:pt x="762" y="13"/>
                  <a:pt x="762" y="13"/>
                  <a:pt x="762" y="13"/>
                </a:cubicBezTo>
                <a:close/>
                <a:moveTo>
                  <a:pt x="762" y="12"/>
                </a:moveTo>
                <a:cubicBezTo>
                  <a:pt x="762" y="12"/>
                  <a:pt x="762" y="12"/>
                  <a:pt x="762" y="11"/>
                </a:cubicBezTo>
                <a:cubicBezTo>
                  <a:pt x="762" y="11"/>
                  <a:pt x="762" y="11"/>
                  <a:pt x="762" y="11"/>
                </a:cubicBezTo>
                <a:cubicBezTo>
                  <a:pt x="762" y="12"/>
                  <a:pt x="762" y="12"/>
                  <a:pt x="762" y="12"/>
                </a:cubicBezTo>
                <a:cubicBezTo>
                  <a:pt x="762" y="12"/>
                  <a:pt x="762" y="12"/>
                  <a:pt x="762" y="12"/>
                </a:cubicBezTo>
                <a:close/>
                <a:moveTo>
                  <a:pt x="762" y="9"/>
                </a:moveTo>
                <a:cubicBezTo>
                  <a:pt x="763" y="8"/>
                  <a:pt x="763" y="8"/>
                  <a:pt x="763" y="9"/>
                </a:cubicBezTo>
                <a:cubicBezTo>
                  <a:pt x="762" y="9"/>
                  <a:pt x="762" y="9"/>
                  <a:pt x="762" y="9"/>
                </a:cubicBezTo>
                <a:close/>
                <a:moveTo>
                  <a:pt x="763" y="16"/>
                </a:moveTo>
                <a:cubicBezTo>
                  <a:pt x="763" y="16"/>
                  <a:pt x="763" y="16"/>
                  <a:pt x="763" y="16"/>
                </a:cubicBezTo>
                <a:cubicBezTo>
                  <a:pt x="763" y="16"/>
                  <a:pt x="763" y="16"/>
                  <a:pt x="763" y="16"/>
                </a:cubicBezTo>
                <a:cubicBezTo>
                  <a:pt x="763" y="16"/>
                  <a:pt x="763" y="16"/>
                  <a:pt x="763" y="16"/>
                </a:cubicBezTo>
                <a:close/>
                <a:moveTo>
                  <a:pt x="763" y="7"/>
                </a:moveTo>
                <a:cubicBezTo>
                  <a:pt x="763" y="7"/>
                  <a:pt x="763" y="7"/>
                  <a:pt x="763" y="7"/>
                </a:cubicBezTo>
                <a:cubicBezTo>
                  <a:pt x="763" y="7"/>
                  <a:pt x="763" y="7"/>
                  <a:pt x="763" y="7"/>
                </a:cubicBezTo>
                <a:cubicBezTo>
                  <a:pt x="763" y="7"/>
                  <a:pt x="763" y="7"/>
                  <a:pt x="762" y="7"/>
                </a:cubicBezTo>
                <a:lnTo>
                  <a:pt x="763" y="7"/>
                </a:lnTo>
                <a:close/>
                <a:moveTo>
                  <a:pt x="762" y="6"/>
                </a:moveTo>
                <a:cubicBezTo>
                  <a:pt x="762" y="6"/>
                  <a:pt x="762" y="6"/>
                  <a:pt x="762" y="6"/>
                </a:cubicBezTo>
                <a:cubicBezTo>
                  <a:pt x="763" y="7"/>
                  <a:pt x="763" y="7"/>
                  <a:pt x="762" y="7"/>
                </a:cubicBezTo>
                <a:cubicBezTo>
                  <a:pt x="762" y="6"/>
                  <a:pt x="762" y="6"/>
                  <a:pt x="762" y="6"/>
                </a:cubicBezTo>
                <a:close/>
                <a:moveTo>
                  <a:pt x="762" y="6"/>
                </a:moveTo>
                <a:cubicBezTo>
                  <a:pt x="762" y="6"/>
                  <a:pt x="762" y="6"/>
                  <a:pt x="762" y="6"/>
                </a:cubicBezTo>
                <a:cubicBezTo>
                  <a:pt x="762" y="6"/>
                  <a:pt x="762" y="6"/>
                  <a:pt x="762" y="6"/>
                </a:cubicBezTo>
                <a:close/>
                <a:moveTo>
                  <a:pt x="762" y="7"/>
                </a:moveTo>
                <a:cubicBezTo>
                  <a:pt x="762" y="7"/>
                  <a:pt x="762" y="7"/>
                  <a:pt x="762" y="8"/>
                </a:cubicBezTo>
                <a:cubicBezTo>
                  <a:pt x="762" y="7"/>
                  <a:pt x="762" y="7"/>
                  <a:pt x="762" y="7"/>
                </a:cubicBezTo>
                <a:cubicBezTo>
                  <a:pt x="762" y="7"/>
                  <a:pt x="762" y="7"/>
                  <a:pt x="762" y="7"/>
                </a:cubicBezTo>
                <a:close/>
                <a:moveTo>
                  <a:pt x="762" y="18"/>
                </a:moveTo>
                <a:cubicBezTo>
                  <a:pt x="762" y="18"/>
                  <a:pt x="762" y="18"/>
                  <a:pt x="761" y="18"/>
                </a:cubicBezTo>
                <a:cubicBezTo>
                  <a:pt x="761" y="18"/>
                  <a:pt x="761" y="18"/>
                  <a:pt x="762" y="18"/>
                </a:cubicBezTo>
                <a:close/>
                <a:moveTo>
                  <a:pt x="762" y="17"/>
                </a:moveTo>
                <a:cubicBezTo>
                  <a:pt x="762" y="18"/>
                  <a:pt x="762" y="18"/>
                  <a:pt x="762" y="18"/>
                </a:cubicBezTo>
                <a:cubicBezTo>
                  <a:pt x="761" y="18"/>
                  <a:pt x="761" y="18"/>
                  <a:pt x="762" y="17"/>
                </a:cubicBezTo>
                <a:close/>
                <a:moveTo>
                  <a:pt x="761" y="16"/>
                </a:moveTo>
                <a:cubicBezTo>
                  <a:pt x="762" y="16"/>
                  <a:pt x="762" y="16"/>
                  <a:pt x="762" y="16"/>
                </a:cubicBezTo>
                <a:cubicBezTo>
                  <a:pt x="762" y="16"/>
                  <a:pt x="762" y="16"/>
                  <a:pt x="761" y="16"/>
                </a:cubicBezTo>
                <a:close/>
                <a:moveTo>
                  <a:pt x="761" y="14"/>
                </a:moveTo>
                <a:cubicBezTo>
                  <a:pt x="762" y="13"/>
                  <a:pt x="762" y="13"/>
                  <a:pt x="762" y="13"/>
                </a:cubicBezTo>
                <a:cubicBezTo>
                  <a:pt x="761" y="14"/>
                  <a:pt x="761" y="14"/>
                  <a:pt x="761" y="14"/>
                </a:cubicBezTo>
                <a:close/>
                <a:moveTo>
                  <a:pt x="761" y="17"/>
                </a:moveTo>
                <a:cubicBezTo>
                  <a:pt x="761" y="16"/>
                  <a:pt x="761" y="16"/>
                  <a:pt x="761" y="16"/>
                </a:cubicBezTo>
                <a:cubicBezTo>
                  <a:pt x="761" y="16"/>
                  <a:pt x="761" y="16"/>
                  <a:pt x="761" y="17"/>
                </a:cubicBezTo>
                <a:close/>
                <a:moveTo>
                  <a:pt x="761" y="17"/>
                </a:moveTo>
                <a:cubicBezTo>
                  <a:pt x="761" y="18"/>
                  <a:pt x="761" y="18"/>
                  <a:pt x="761" y="17"/>
                </a:cubicBezTo>
                <a:lnTo>
                  <a:pt x="761" y="17"/>
                </a:lnTo>
                <a:close/>
                <a:moveTo>
                  <a:pt x="749" y="23"/>
                </a:moveTo>
                <a:cubicBezTo>
                  <a:pt x="751" y="20"/>
                  <a:pt x="751" y="20"/>
                  <a:pt x="751" y="21"/>
                </a:cubicBezTo>
                <a:cubicBezTo>
                  <a:pt x="750" y="21"/>
                  <a:pt x="749" y="22"/>
                  <a:pt x="749" y="23"/>
                </a:cubicBezTo>
                <a:close/>
                <a:moveTo>
                  <a:pt x="750" y="22"/>
                </a:moveTo>
                <a:cubicBezTo>
                  <a:pt x="750" y="22"/>
                  <a:pt x="749" y="23"/>
                  <a:pt x="750" y="22"/>
                </a:cubicBezTo>
                <a:cubicBezTo>
                  <a:pt x="750" y="22"/>
                  <a:pt x="750" y="22"/>
                  <a:pt x="750" y="22"/>
                </a:cubicBezTo>
                <a:close/>
                <a:moveTo>
                  <a:pt x="743" y="15"/>
                </a:moveTo>
                <a:cubicBezTo>
                  <a:pt x="746" y="11"/>
                  <a:pt x="743" y="15"/>
                  <a:pt x="743" y="16"/>
                </a:cubicBezTo>
                <a:cubicBezTo>
                  <a:pt x="742" y="16"/>
                  <a:pt x="742" y="16"/>
                  <a:pt x="742" y="16"/>
                </a:cubicBezTo>
                <a:cubicBezTo>
                  <a:pt x="743" y="16"/>
                  <a:pt x="743" y="15"/>
                  <a:pt x="743" y="15"/>
                </a:cubicBezTo>
                <a:close/>
                <a:moveTo>
                  <a:pt x="742" y="15"/>
                </a:moveTo>
                <a:cubicBezTo>
                  <a:pt x="743" y="14"/>
                  <a:pt x="743" y="13"/>
                  <a:pt x="744" y="13"/>
                </a:cubicBezTo>
                <a:cubicBezTo>
                  <a:pt x="743" y="15"/>
                  <a:pt x="743" y="14"/>
                  <a:pt x="742" y="15"/>
                </a:cubicBezTo>
                <a:close/>
                <a:moveTo>
                  <a:pt x="747" y="11"/>
                </a:moveTo>
                <a:cubicBezTo>
                  <a:pt x="749" y="8"/>
                  <a:pt x="747" y="10"/>
                  <a:pt x="744" y="14"/>
                </a:cubicBezTo>
                <a:cubicBezTo>
                  <a:pt x="745" y="13"/>
                  <a:pt x="745" y="13"/>
                  <a:pt x="747" y="11"/>
                </a:cubicBezTo>
                <a:close/>
                <a:moveTo>
                  <a:pt x="743" y="10"/>
                </a:moveTo>
                <a:cubicBezTo>
                  <a:pt x="743" y="10"/>
                  <a:pt x="744" y="9"/>
                  <a:pt x="744" y="9"/>
                </a:cubicBezTo>
                <a:cubicBezTo>
                  <a:pt x="742" y="12"/>
                  <a:pt x="740" y="13"/>
                  <a:pt x="743" y="10"/>
                </a:cubicBezTo>
                <a:close/>
                <a:moveTo>
                  <a:pt x="744" y="9"/>
                </a:moveTo>
                <a:cubicBezTo>
                  <a:pt x="744" y="9"/>
                  <a:pt x="743" y="9"/>
                  <a:pt x="743" y="9"/>
                </a:cubicBezTo>
                <a:cubicBezTo>
                  <a:pt x="743" y="10"/>
                  <a:pt x="742" y="10"/>
                  <a:pt x="744" y="9"/>
                </a:cubicBezTo>
                <a:close/>
                <a:moveTo>
                  <a:pt x="742" y="10"/>
                </a:moveTo>
                <a:cubicBezTo>
                  <a:pt x="743" y="8"/>
                  <a:pt x="745" y="6"/>
                  <a:pt x="747" y="5"/>
                </a:cubicBezTo>
                <a:cubicBezTo>
                  <a:pt x="747" y="5"/>
                  <a:pt x="747" y="5"/>
                  <a:pt x="745" y="7"/>
                </a:cubicBezTo>
                <a:cubicBezTo>
                  <a:pt x="744" y="8"/>
                  <a:pt x="743" y="9"/>
                  <a:pt x="742" y="10"/>
                </a:cubicBezTo>
                <a:close/>
                <a:moveTo>
                  <a:pt x="745" y="6"/>
                </a:moveTo>
                <a:cubicBezTo>
                  <a:pt x="744" y="6"/>
                  <a:pt x="744" y="6"/>
                  <a:pt x="744" y="7"/>
                </a:cubicBezTo>
                <a:cubicBezTo>
                  <a:pt x="741" y="9"/>
                  <a:pt x="744" y="6"/>
                  <a:pt x="745" y="6"/>
                </a:cubicBezTo>
                <a:close/>
                <a:moveTo>
                  <a:pt x="744" y="5"/>
                </a:moveTo>
                <a:cubicBezTo>
                  <a:pt x="743" y="6"/>
                  <a:pt x="743" y="6"/>
                  <a:pt x="743" y="6"/>
                </a:cubicBezTo>
                <a:cubicBezTo>
                  <a:pt x="742" y="7"/>
                  <a:pt x="742" y="6"/>
                  <a:pt x="744" y="5"/>
                </a:cubicBezTo>
                <a:close/>
                <a:moveTo>
                  <a:pt x="747" y="4"/>
                </a:moveTo>
                <a:cubicBezTo>
                  <a:pt x="747" y="4"/>
                  <a:pt x="747" y="4"/>
                  <a:pt x="747" y="4"/>
                </a:cubicBezTo>
                <a:cubicBezTo>
                  <a:pt x="746" y="5"/>
                  <a:pt x="746" y="5"/>
                  <a:pt x="747" y="4"/>
                </a:cubicBezTo>
                <a:close/>
                <a:moveTo>
                  <a:pt x="748" y="5"/>
                </a:moveTo>
                <a:cubicBezTo>
                  <a:pt x="746" y="8"/>
                  <a:pt x="745" y="8"/>
                  <a:pt x="744" y="9"/>
                </a:cubicBezTo>
                <a:cubicBezTo>
                  <a:pt x="744" y="8"/>
                  <a:pt x="748" y="5"/>
                  <a:pt x="748" y="5"/>
                </a:cubicBezTo>
                <a:close/>
                <a:moveTo>
                  <a:pt x="748" y="5"/>
                </a:moveTo>
                <a:cubicBezTo>
                  <a:pt x="748" y="5"/>
                  <a:pt x="748" y="5"/>
                  <a:pt x="748" y="5"/>
                </a:cubicBezTo>
                <a:cubicBezTo>
                  <a:pt x="749" y="4"/>
                  <a:pt x="748" y="5"/>
                  <a:pt x="748" y="5"/>
                </a:cubicBezTo>
                <a:close/>
                <a:moveTo>
                  <a:pt x="748" y="4"/>
                </a:moveTo>
                <a:cubicBezTo>
                  <a:pt x="748" y="4"/>
                  <a:pt x="748" y="4"/>
                  <a:pt x="748" y="4"/>
                </a:cubicBezTo>
                <a:cubicBezTo>
                  <a:pt x="748" y="4"/>
                  <a:pt x="748" y="4"/>
                  <a:pt x="748" y="4"/>
                </a:cubicBezTo>
                <a:close/>
                <a:moveTo>
                  <a:pt x="746" y="9"/>
                </a:moveTo>
                <a:cubicBezTo>
                  <a:pt x="748" y="6"/>
                  <a:pt x="750" y="4"/>
                  <a:pt x="751" y="4"/>
                </a:cubicBezTo>
                <a:cubicBezTo>
                  <a:pt x="750" y="5"/>
                  <a:pt x="748" y="7"/>
                  <a:pt x="746" y="8"/>
                </a:cubicBezTo>
                <a:cubicBezTo>
                  <a:pt x="745" y="9"/>
                  <a:pt x="745" y="9"/>
                  <a:pt x="746" y="9"/>
                </a:cubicBezTo>
                <a:close/>
                <a:moveTo>
                  <a:pt x="749" y="4"/>
                </a:moveTo>
                <a:cubicBezTo>
                  <a:pt x="751" y="2"/>
                  <a:pt x="752" y="2"/>
                  <a:pt x="749" y="4"/>
                </a:cubicBezTo>
                <a:cubicBezTo>
                  <a:pt x="749" y="4"/>
                  <a:pt x="749" y="4"/>
                  <a:pt x="749" y="4"/>
                </a:cubicBezTo>
                <a:close/>
                <a:moveTo>
                  <a:pt x="753" y="7"/>
                </a:moveTo>
                <a:cubicBezTo>
                  <a:pt x="753" y="8"/>
                  <a:pt x="753" y="8"/>
                  <a:pt x="753" y="8"/>
                </a:cubicBezTo>
                <a:cubicBezTo>
                  <a:pt x="752" y="9"/>
                  <a:pt x="764" y="-2"/>
                  <a:pt x="753" y="7"/>
                </a:cubicBezTo>
                <a:close/>
                <a:moveTo>
                  <a:pt x="753" y="7"/>
                </a:moveTo>
                <a:cubicBezTo>
                  <a:pt x="754" y="6"/>
                  <a:pt x="754" y="6"/>
                  <a:pt x="754" y="6"/>
                </a:cubicBezTo>
                <a:cubicBezTo>
                  <a:pt x="754" y="6"/>
                  <a:pt x="754" y="6"/>
                  <a:pt x="753" y="7"/>
                </a:cubicBezTo>
                <a:close/>
                <a:moveTo>
                  <a:pt x="758" y="9"/>
                </a:moveTo>
                <a:cubicBezTo>
                  <a:pt x="759" y="8"/>
                  <a:pt x="759" y="8"/>
                  <a:pt x="759" y="8"/>
                </a:cubicBezTo>
                <a:cubicBezTo>
                  <a:pt x="757" y="10"/>
                  <a:pt x="757" y="10"/>
                  <a:pt x="758" y="9"/>
                </a:cubicBezTo>
                <a:close/>
                <a:moveTo>
                  <a:pt x="758" y="10"/>
                </a:moveTo>
                <a:cubicBezTo>
                  <a:pt x="758" y="11"/>
                  <a:pt x="758" y="10"/>
                  <a:pt x="758" y="11"/>
                </a:cubicBezTo>
                <a:cubicBezTo>
                  <a:pt x="758" y="10"/>
                  <a:pt x="758" y="10"/>
                  <a:pt x="758" y="10"/>
                </a:cubicBezTo>
                <a:close/>
                <a:moveTo>
                  <a:pt x="758" y="9"/>
                </a:moveTo>
                <a:cubicBezTo>
                  <a:pt x="757" y="9"/>
                  <a:pt x="758" y="9"/>
                  <a:pt x="757" y="9"/>
                </a:cubicBezTo>
                <a:cubicBezTo>
                  <a:pt x="758" y="8"/>
                  <a:pt x="758" y="8"/>
                  <a:pt x="758" y="9"/>
                </a:cubicBezTo>
                <a:close/>
                <a:moveTo>
                  <a:pt x="758" y="12"/>
                </a:moveTo>
                <a:cubicBezTo>
                  <a:pt x="758" y="11"/>
                  <a:pt x="753" y="16"/>
                  <a:pt x="756" y="13"/>
                </a:cubicBezTo>
                <a:cubicBezTo>
                  <a:pt x="758" y="11"/>
                  <a:pt x="760" y="9"/>
                  <a:pt x="758" y="12"/>
                </a:cubicBezTo>
                <a:close/>
                <a:moveTo>
                  <a:pt x="757" y="12"/>
                </a:moveTo>
                <a:cubicBezTo>
                  <a:pt x="756" y="13"/>
                  <a:pt x="756" y="14"/>
                  <a:pt x="754" y="15"/>
                </a:cubicBezTo>
                <a:cubicBezTo>
                  <a:pt x="755" y="15"/>
                  <a:pt x="756" y="13"/>
                  <a:pt x="757" y="12"/>
                </a:cubicBezTo>
                <a:close/>
                <a:moveTo>
                  <a:pt x="754" y="13"/>
                </a:moveTo>
                <a:cubicBezTo>
                  <a:pt x="755" y="13"/>
                  <a:pt x="755" y="13"/>
                  <a:pt x="755" y="12"/>
                </a:cubicBezTo>
                <a:lnTo>
                  <a:pt x="754" y="13"/>
                </a:lnTo>
                <a:close/>
                <a:moveTo>
                  <a:pt x="753" y="13"/>
                </a:moveTo>
                <a:cubicBezTo>
                  <a:pt x="754" y="12"/>
                  <a:pt x="754" y="12"/>
                  <a:pt x="755" y="11"/>
                </a:cubicBezTo>
                <a:cubicBezTo>
                  <a:pt x="757" y="9"/>
                  <a:pt x="756" y="10"/>
                  <a:pt x="753" y="13"/>
                </a:cubicBezTo>
                <a:close/>
                <a:moveTo>
                  <a:pt x="754" y="15"/>
                </a:moveTo>
                <a:cubicBezTo>
                  <a:pt x="753" y="16"/>
                  <a:pt x="753" y="17"/>
                  <a:pt x="753" y="16"/>
                </a:cubicBezTo>
                <a:cubicBezTo>
                  <a:pt x="753" y="15"/>
                  <a:pt x="754" y="15"/>
                  <a:pt x="754" y="15"/>
                </a:cubicBezTo>
                <a:close/>
                <a:moveTo>
                  <a:pt x="750" y="15"/>
                </a:moveTo>
                <a:cubicBezTo>
                  <a:pt x="752" y="14"/>
                  <a:pt x="753" y="13"/>
                  <a:pt x="755" y="11"/>
                </a:cubicBezTo>
                <a:cubicBezTo>
                  <a:pt x="753" y="12"/>
                  <a:pt x="754" y="12"/>
                  <a:pt x="750" y="15"/>
                </a:cubicBezTo>
                <a:close/>
                <a:moveTo>
                  <a:pt x="752" y="13"/>
                </a:moveTo>
                <a:cubicBezTo>
                  <a:pt x="749" y="16"/>
                  <a:pt x="748" y="17"/>
                  <a:pt x="749" y="16"/>
                </a:cubicBezTo>
                <a:cubicBezTo>
                  <a:pt x="751" y="13"/>
                  <a:pt x="753" y="12"/>
                  <a:pt x="752" y="13"/>
                </a:cubicBezTo>
                <a:close/>
                <a:moveTo>
                  <a:pt x="751" y="12"/>
                </a:moveTo>
                <a:cubicBezTo>
                  <a:pt x="752" y="11"/>
                  <a:pt x="751" y="12"/>
                  <a:pt x="750" y="13"/>
                </a:cubicBezTo>
                <a:cubicBezTo>
                  <a:pt x="750" y="13"/>
                  <a:pt x="750" y="13"/>
                  <a:pt x="751" y="12"/>
                </a:cubicBezTo>
                <a:close/>
                <a:moveTo>
                  <a:pt x="752" y="12"/>
                </a:moveTo>
                <a:cubicBezTo>
                  <a:pt x="753" y="11"/>
                  <a:pt x="753" y="11"/>
                  <a:pt x="755" y="9"/>
                </a:cubicBezTo>
                <a:cubicBezTo>
                  <a:pt x="753" y="12"/>
                  <a:pt x="755" y="9"/>
                  <a:pt x="752" y="12"/>
                </a:cubicBezTo>
                <a:close/>
                <a:moveTo>
                  <a:pt x="752" y="11"/>
                </a:moveTo>
                <a:cubicBezTo>
                  <a:pt x="752" y="11"/>
                  <a:pt x="752" y="11"/>
                  <a:pt x="752" y="10"/>
                </a:cubicBezTo>
                <a:cubicBezTo>
                  <a:pt x="754" y="9"/>
                  <a:pt x="754" y="9"/>
                  <a:pt x="752" y="11"/>
                </a:cubicBezTo>
                <a:close/>
                <a:moveTo>
                  <a:pt x="754" y="9"/>
                </a:moveTo>
                <a:cubicBezTo>
                  <a:pt x="755" y="8"/>
                  <a:pt x="755" y="7"/>
                  <a:pt x="757" y="7"/>
                </a:cubicBezTo>
                <a:cubicBezTo>
                  <a:pt x="755" y="8"/>
                  <a:pt x="756" y="7"/>
                  <a:pt x="754" y="9"/>
                </a:cubicBezTo>
                <a:close/>
                <a:moveTo>
                  <a:pt x="756" y="6"/>
                </a:moveTo>
                <a:cubicBezTo>
                  <a:pt x="753" y="8"/>
                  <a:pt x="753" y="9"/>
                  <a:pt x="751" y="11"/>
                </a:cubicBezTo>
                <a:cubicBezTo>
                  <a:pt x="754" y="7"/>
                  <a:pt x="761" y="2"/>
                  <a:pt x="756" y="6"/>
                </a:cubicBezTo>
                <a:close/>
                <a:moveTo>
                  <a:pt x="755" y="6"/>
                </a:moveTo>
                <a:cubicBezTo>
                  <a:pt x="755" y="6"/>
                  <a:pt x="755" y="6"/>
                  <a:pt x="755" y="6"/>
                </a:cubicBezTo>
                <a:cubicBezTo>
                  <a:pt x="755" y="6"/>
                  <a:pt x="755" y="6"/>
                  <a:pt x="755" y="6"/>
                </a:cubicBezTo>
                <a:close/>
                <a:moveTo>
                  <a:pt x="749" y="11"/>
                </a:moveTo>
                <a:cubicBezTo>
                  <a:pt x="748" y="11"/>
                  <a:pt x="751" y="8"/>
                  <a:pt x="753" y="7"/>
                </a:cubicBezTo>
                <a:cubicBezTo>
                  <a:pt x="752" y="8"/>
                  <a:pt x="750" y="10"/>
                  <a:pt x="749" y="11"/>
                </a:cubicBezTo>
                <a:close/>
                <a:moveTo>
                  <a:pt x="749" y="10"/>
                </a:moveTo>
                <a:cubicBezTo>
                  <a:pt x="750" y="9"/>
                  <a:pt x="750" y="9"/>
                  <a:pt x="751" y="8"/>
                </a:cubicBezTo>
                <a:cubicBezTo>
                  <a:pt x="754" y="5"/>
                  <a:pt x="752" y="7"/>
                  <a:pt x="749" y="10"/>
                </a:cubicBezTo>
                <a:close/>
                <a:moveTo>
                  <a:pt x="748" y="10"/>
                </a:moveTo>
                <a:cubicBezTo>
                  <a:pt x="749" y="9"/>
                  <a:pt x="750" y="8"/>
                  <a:pt x="752" y="6"/>
                </a:cubicBezTo>
                <a:cubicBezTo>
                  <a:pt x="751" y="8"/>
                  <a:pt x="750" y="9"/>
                  <a:pt x="748" y="10"/>
                </a:cubicBezTo>
                <a:close/>
                <a:moveTo>
                  <a:pt x="750" y="7"/>
                </a:moveTo>
                <a:cubicBezTo>
                  <a:pt x="751" y="6"/>
                  <a:pt x="751" y="6"/>
                  <a:pt x="749" y="8"/>
                </a:cubicBezTo>
                <a:cubicBezTo>
                  <a:pt x="746" y="11"/>
                  <a:pt x="748" y="9"/>
                  <a:pt x="750" y="7"/>
                </a:cubicBezTo>
                <a:close/>
                <a:moveTo>
                  <a:pt x="748" y="8"/>
                </a:moveTo>
                <a:cubicBezTo>
                  <a:pt x="746" y="9"/>
                  <a:pt x="744" y="11"/>
                  <a:pt x="743" y="13"/>
                </a:cubicBezTo>
                <a:cubicBezTo>
                  <a:pt x="749" y="5"/>
                  <a:pt x="755" y="2"/>
                  <a:pt x="748" y="8"/>
                </a:cubicBezTo>
                <a:close/>
                <a:moveTo>
                  <a:pt x="749" y="10"/>
                </a:moveTo>
                <a:cubicBezTo>
                  <a:pt x="748" y="11"/>
                  <a:pt x="744" y="16"/>
                  <a:pt x="743" y="17"/>
                </a:cubicBezTo>
                <a:cubicBezTo>
                  <a:pt x="745" y="14"/>
                  <a:pt x="746" y="12"/>
                  <a:pt x="749" y="10"/>
                </a:cubicBezTo>
                <a:close/>
                <a:moveTo>
                  <a:pt x="747" y="13"/>
                </a:moveTo>
                <a:cubicBezTo>
                  <a:pt x="749" y="11"/>
                  <a:pt x="747" y="13"/>
                  <a:pt x="745" y="16"/>
                </a:cubicBezTo>
                <a:cubicBezTo>
                  <a:pt x="743" y="18"/>
                  <a:pt x="744" y="16"/>
                  <a:pt x="747" y="13"/>
                </a:cubicBezTo>
                <a:close/>
                <a:moveTo>
                  <a:pt x="748" y="12"/>
                </a:moveTo>
                <a:cubicBezTo>
                  <a:pt x="748" y="12"/>
                  <a:pt x="750" y="10"/>
                  <a:pt x="752" y="9"/>
                </a:cubicBezTo>
                <a:cubicBezTo>
                  <a:pt x="748" y="12"/>
                  <a:pt x="745" y="15"/>
                  <a:pt x="748" y="12"/>
                </a:cubicBezTo>
                <a:close/>
                <a:moveTo>
                  <a:pt x="752" y="10"/>
                </a:moveTo>
                <a:cubicBezTo>
                  <a:pt x="746" y="16"/>
                  <a:pt x="747" y="16"/>
                  <a:pt x="746" y="17"/>
                </a:cubicBezTo>
                <a:cubicBezTo>
                  <a:pt x="749" y="13"/>
                  <a:pt x="750" y="12"/>
                  <a:pt x="752" y="10"/>
                </a:cubicBezTo>
                <a:close/>
                <a:moveTo>
                  <a:pt x="749" y="14"/>
                </a:moveTo>
                <a:cubicBezTo>
                  <a:pt x="745" y="19"/>
                  <a:pt x="745" y="18"/>
                  <a:pt x="748" y="15"/>
                </a:cubicBezTo>
                <a:cubicBezTo>
                  <a:pt x="748" y="14"/>
                  <a:pt x="749" y="14"/>
                  <a:pt x="749" y="14"/>
                </a:cubicBezTo>
                <a:close/>
                <a:moveTo>
                  <a:pt x="748" y="16"/>
                </a:moveTo>
                <a:cubicBezTo>
                  <a:pt x="748" y="16"/>
                  <a:pt x="748" y="16"/>
                  <a:pt x="748" y="16"/>
                </a:cubicBezTo>
                <a:cubicBezTo>
                  <a:pt x="748" y="16"/>
                  <a:pt x="748" y="16"/>
                  <a:pt x="748" y="16"/>
                </a:cubicBezTo>
                <a:close/>
                <a:moveTo>
                  <a:pt x="750" y="15"/>
                </a:moveTo>
                <a:cubicBezTo>
                  <a:pt x="750" y="14"/>
                  <a:pt x="748" y="17"/>
                  <a:pt x="746" y="18"/>
                </a:cubicBezTo>
                <a:cubicBezTo>
                  <a:pt x="748" y="16"/>
                  <a:pt x="750" y="14"/>
                  <a:pt x="750" y="15"/>
                </a:cubicBezTo>
                <a:close/>
                <a:moveTo>
                  <a:pt x="747" y="19"/>
                </a:moveTo>
                <a:cubicBezTo>
                  <a:pt x="746" y="20"/>
                  <a:pt x="746" y="20"/>
                  <a:pt x="746" y="20"/>
                </a:cubicBezTo>
                <a:cubicBezTo>
                  <a:pt x="749" y="16"/>
                  <a:pt x="749" y="17"/>
                  <a:pt x="747" y="19"/>
                </a:cubicBezTo>
                <a:close/>
                <a:moveTo>
                  <a:pt x="752" y="14"/>
                </a:moveTo>
                <a:cubicBezTo>
                  <a:pt x="750" y="17"/>
                  <a:pt x="750" y="16"/>
                  <a:pt x="747" y="19"/>
                </a:cubicBezTo>
                <a:cubicBezTo>
                  <a:pt x="748" y="18"/>
                  <a:pt x="748" y="19"/>
                  <a:pt x="752" y="14"/>
                </a:cubicBezTo>
                <a:close/>
                <a:moveTo>
                  <a:pt x="749" y="19"/>
                </a:moveTo>
                <a:cubicBezTo>
                  <a:pt x="749" y="19"/>
                  <a:pt x="749" y="19"/>
                  <a:pt x="748" y="20"/>
                </a:cubicBezTo>
                <a:cubicBezTo>
                  <a:pt x="749" y="19"/>
                  <a:pt x="748" y="19"/>
                  <a:pt x="749" y="19"/>
                </a:cubicBezTo>
                <a:close/>
                <a:moveTo>
                  <a:pt x="750" y="18"/>
                </a:moveTo>
                <a:cubicBezTo>
                  <a:pt x="751" y="16"/>
                  <a:pt x="751" y="17"/>
                  <a:pt x="750" y="18"/>
                </a:cubicBezTo>
                <a:cubicBezTo>
                  <a:pt x="749" y="18"/>
                  <a:pt x="749" y="19"/>
                  <a:pt x="750" y="18"/>
                </a:cubicBezTo>
                <a:close/>
                <a:moveTo>
                  <a:pt x="751" y="19"/>
                </a:moveTo>
                <a:cubicBezTo>
                  <a:pt x="751" y="19"/>
                  <a:pt x="751" y="19"/>
                  <a:pt x="752" y="18"/>
                </a:cubicBezTo>
                <a:cubicBezTo>
                  <a:pt x="751" y="18"/>
                  <a:pt x="752" y="18"/>
                  <a:pt x="751" y="19"/>
                </a:cubicBezTo>
                <a:close/>
                <a:moveTo>
                  <a:pt x="752" y="19"/>
                </a:moveTo>
                <a:cubicBezTo>
                  <a:pt x="751" y="19"/>
                  <a:pt x="751" y="19"/>
                  <a:pt x="751" y="19"/>
                </a:cubicBezTo>
                <a:cubicBezTo>
                  <a:pt x="752" y="19"/>
                  <a:pt x="752" y="19"/>
                  <a:pt x="752" y="19"/>
                </a:cubicBezTo>
                <a:close/>
                <a:moveTo>
                  <a:pt x="752" y="20"/>
                </a:moveTo>
                <a:cubicBezTo>
                  <a:pt x="752" y="20"/>
                  <a:pt x="752" y="20"/>
                  <a:pt x="752" y="20"/>
                </a:cubicBezTo>
                <a:cubicBezTo>
                  <a:pt x="751" y="20"/>
                  <a:pt x="752" y="20"/>
                  <a:pt x="752" y="20"/>
                </a:cubicBezTo>
                <a:close/>
                <a:moveTo>
                  <a:pt x="750" y="18"/>
                </a:moveTo>
                <a:cubicBezTo>
                  <a:pt x="751" y="16"/>
                  <a:pt x="754" y="13"/>
                  <a:pt x="753" y="14"/>
                </a:cubicBezTo>
                <a:cubicBezTo>
                  <a:pt x="750" y="16"/>
                  <a:pt x="750" y="17"/>
                  <a:pt x="750" y="18"/>
                </a:cubicBezTo>
                <a:close/>
                <a:moveTo>
                  <a:pt x="753" y="16"/>
                </a:moveTo>
                <a:cubicBezTo>
                  <a:pt x="753" y="17"/>
                  <a:pt x="753" y="17"/>
                  <a:pt x="753" y="17"/>
                </a:cubicBezTo>
                <a:cubicBezTo>
                  <a:pt x="753" y="17"/>
                  <a:pt x="753" y="17"/>
                  <a:pt x="753" y="16"/>
                </a:cubicBezTo>
                <a:close/>
                <a:moveTo>
                  <a:pt x="752" y="17"/>
                </a:moveTo>
                <a:cubicBezTo>
                  <a:pt x="753" y="17"/>
                  <a:pt x="753" y="17"/>
                  <a:pt x="752" y="17"/>
                </a:cubicBezTo>
                <a:close/>
                <a:moveTo>
                  <a:pt x="756" y="15"/>
                </a:moveTo>
                <a:cubicBezTo>
                  <a:pt x="752" y="19"/>
                  <a:pt x="753" y="19"/>
                  <a:pt x="752" y="19"/>
                </a:cubicBezTo>
                <a:cubicBezTo>
                  <a:pt x="755" y="16"/>
                  <a:pt x="759" y="12"/>
                  <a:pt x="756" y="15"/>
                </a:cubicBezTo>
                <a:close/>
                <a:moveTo>
                  <a:pt x="759" y="12"/>
                </a:moveTo>
                <a:cubicBezTo>
                  <a:pt x="759" y="12"/>
                  <a:pt x="760" y="12"/>
                  <a:pt x="759" y="13"/>
                </a:cubicBezTo>
                <a:cubicBezTo>
                  <a:pt x="758" y="14"/>
                  <a:pt x="756" y="16"/>
                  <a:pt x="756" y="16"/>
                </a:cubicBezTo>
                <a:cubicBezTo>
                  <a:pt x="753" y="19"/>
                  <a:pt x="757" y="15"/>
                  <a:pt x="759" y="12"/>
                </a:cubicBezTo>
                <a:close/>
                <a:moveTo>
                  <a:pt x="760" y="10"/>
                </a:moveTo>
                <a:cubicBezTo>
                  <a:pt x="760" y="10"/>
                  <a:pt x="762" y="9"/>
                  <a:pt x="762" y="9"/>
                </a:cubicBezTo>
                <a:cubicBezTo>
                  <a:pt x="761" y="9"/>
                  <a:pt x="762" y="9"/>
                  <a:pt x="760" y="10"/>
                </a:cubicBezTo>
                <a:close/>
                <a:moveTo>
                  <a:pt x="762" y="11"/>
                </a:moveTo>
                <a:cubicBezTo>
                  <a:pt x="761" y="11"/>
                  <a:pt x="761" y="11"/>
                  <a:pt x="761" y="11"/>
                </a:cubicBezTo>
                <a:cubicBezTo>
                  <a:pt x="762" y="10"/>
                  <a:pt x="762" y="10"/>
                  <a:pt x="762" y="11"/>
                </a:cubicBezTo>
                <a:close/>
                <a:moveTo>
                  <a:pt x="760" y="9"/>
                </a:moveTo>
                <a:cubicBezTo>
                  <a:pt x="760" y="9"/>
                  <a:pt x="760" y="9"/>
                  <a:pt x="760" y="9"/>
                </a:cubicBezTo>
                <a:cubicBezTo>
                  <a:pt x="762" y="8"/>
                  <a:pt x="761" y="8"/>
                  <a:pt x="760" y="9"/>
                </a:cubicBezTo>
                <a:close/>
                <a:moveTo>
                  <a:pt x="760" y="10"/>
                </a:moveTo>
                <a:cubicBezTo>
                  <a:pt x="759" y="11"/>
                  <a:pt x="759" y="11"/>
                  <a:pt x="759" y="10"/>
                </a:cubicBezTo>
                <a:cubicBezTo>
                  <a:pt x="760" y="10"/>
                  <a:pt x="760" y="10"/>
                  <a:pt x="760" y="10"/>
                </a:cubicBezTo>
                <a:close/>
                <a:moveTo>
                  <a:pt x="760" y="15"/>
                </a:moveTo>
                <a:cubicBezTo>
                  <a:pt x="760" y="15"/>
                  <a:pt x="760" y="15"/>
                  <a:pt x="757" y="17"/>
                </a:cubicBezTo>
                <a:cubicBezTo>
                  <a:pt x="760" y="14"/>
                  <a:pt x="760" y="15"/>
                  <a:pt x="760" y="15"/>
                </a:cubicBezTo>
                <a:close/>
                <a:moveTo>
                  <a:pt x="759" y="15"/>
                </a:moveTo>
                <a:cubicBezTo>
                  <a:pt x="758" y="15"/>
                  <a:pt x="758" y="16"/>
                  <a:pt x="758" y="16"/>
                </a:cubicBezTo>
                <a:cubicBezTo>
                  <a:pt x="759" y="14"/>
                  <a:pt x="760" y="14"/>
                  <a:pt x="759" y="15"/>
                </a:cubicBezTo>
                <a:close/>
                <a:moveTo>
                  <a:pt x="758" y="18"/>
                </a:moveTo>
                <a:cubicBezTo>
                  <a:pt x="754" y="22"/>
                  <a:pt x="754" y="21"/>
                  <a:pt x="755" y="21"/>
                </a:cubicBezTo>
                <a:cubicBezTo>
                  <a:pt x="758" y="17"/>
                  <a:pt x="762" y="14"/>
                  <a:pt x="758" y="18"/>
                </a:cubicBezTo>
                <a:close/>
                <a:moveTo>
                  <a:pt x="760" y="18"/>
                </a:moveTo>
                <a:cubicBezTo>
                  <a:pt x="760" y="18"/>
                  <a:pt x="760" y="18"/>
                  <a:pt x="760" y="18"/>
                </a:cubicBezTo>
                <a:cubicBezTo>
                  <a:pt x="760" y="18"/>
                  <a:pt x="760" y="18"/>
                  <a:pt x="760" y="18"/>
                </a:cubicBezTo>
                <a:cubicBezTo>
                  <a:pt x="759" y="19"/>
                  <a:pt x="759" y="19"/>
                  <a:pt x="760" y="18"/>
                </a:cubicBezTo>
                <a:close/>
                <a:moveTo>
                  <a:pt x="760" y="13"/>
                </a:moveTo>
                <a:cubicBezTo>
                  <a:pt x="760" y="13"/>
                  <a:pt x="760" y="13"/>
                  <a:pt x="760" y="13"/>
                </a:cubicBezTo>
                <a:cubicBezTo>
                  <a:pt x="760" y="13"/>
                  <a:pt x="760" y="13"/>
                  <a:pt x="760" y="13"/>
                </a:cubicBezTo>
                <a:close/>
                <a:moveTo>
                  <a:pt x="760" y="12"/>
                </a:moveTo>
                <a:cubicBezTo>
                  <a:pt x="760" y="12"/>
                  <a:pt x="761" y="12"/>
                  <a:pt x="761" y="11"/>
                </a:cubicBezTo>
                <a:cubicBezTo>
                  <a:pt x="761" y="12"/>
                  <a:pt x="761" y="12"/>
                  <a:pt x="761" y="12"/>
                </a:cubicBezTo>
                <a:cubicBezTo>
                  <a:pt x="759" y="13"/>
                  <a:pt x="759" y="14"/>
                  <a:pt x="760" y="12"/>
                </a:cubicBezTo>
                <a:close/>
                <a:moveTo>
                  <a:pt x="762" y="10"/>
                </a:moveTo>
                <a:cubicBezTo>
                  <a:pt x="762" y="10"/>
                  <a:pt x="762" y="10"/>
                  <a:pt x="762" y="10"/>
                </a:cubicBezTo>
                <a:lnTo>
                  <a:pt x="762" y="10"/>
                </a:lnTo>
                <a:close/>
                <a:moveTo>
                  <a:pt x="761" y="9"/>
                </a:moveTo>
                <a:cubicBezTo>
                  <a:pt x="761" y="9"/>
                  <a:pt x="762" y="8"/>
                  <a:pt x="762" y="8"/>
                </a:cubicBezTo>
                <a:cubicBezTo>
                  <a:pt x="762" y="8"/>
                  <a:pt x="762" y="8"/>
                  <a:pt x="761" y="9"/>
                </a:cubicBezTo>
                <a:close/>
                <a:moveTo>
                  <a:pt x="761" y="6"/>
                </a:moveTo>
                <a:cubicBezTo>
                  <a:pt x="762" y="6"/>
                  <a:pt x="762" y="6"/>
                  <a:pt x="761" y="7"/>
                </a:cubicBezTo>
                <a:cubicBezTo>
                  <a:pt x="761" y="7"/>
                  <a:pt x="761" y="7"/>
                  <a:pt x="761" y="6"/>
                </a:cubicBezTo>
                <a:cubicBezTo>
                  <a:pt x="761" y="6"/>
                  <a:pt x="761" y="6"/>
                  <a:pt x="761" y="6"/>
                </a:cubicBezTo>
                <a:close/>
                <a:moveTo>
                  <a:pt x="761" y="7"/>
                </a:moveTo>
                <a:cubicBezTo>
                  <a:pt x="761" y="7"/>
                  <a:pt x="761" y="7"/>
                  <a:pt x="761" y="7"/>
                </a:cubicBezTo>
                <a:cubicBezTo>
                  <a:pt x="760" y="8"/>
                  <a:pt x="761" y="7"/>
                  <a:pt x="761" y="7"/>
                </a:cubicBezTo>
                <a:cubicBezTo>
                  <a:pt x="761" y="7"/>
                  <a:pt x="761" y="7"/>
                  <a:pt x="761" y="7"/>
                </a:cubicBezTo>
                <a:close/>
                <a:moveTo>
                  <a:pt x="759" y="8"/>
                </a:moveTo>
                <a:cubicBezTo>
                  <a:pt x="760" y="8"/>
                  <a:pt x="760" y="8"/>
                  <a:pt x="759" y="9"/>
                </a:cubicBezTo>
                <a:cubicBezTo>
                  <a:pt x="759" y="9"/>
                  <a:pt x="759" y="9"/>
                  <a:pt x="758" y="9"/>
                </a:cubicBezTo>
                <a:cubicBezTo>
                  <a:pt x="759" y="9"/>
                  <a:pt x="759" y="8"/>
                  <a:pt x="759" y="8"/>
                </a:cubicBezTo>
                <a:cubicBezTo>
                  <a:pt x="763" y="4"/>
                  <a:pt x="759" y="8"/>
                  <a:pt x="759" y="8"/>
                </a:cubicBezTo>
                <a:close/>
                <a:moveTo>
                  <a:pt x="760" y="5"/>
                </a:moveTo>
                <a:cubicBezTo>
                  <a:pt x="761" y="5"/>
                  <a:pt x="761" y="5"/>
                  <a:pt x="760" y="5"/>
                </a:cubicBezTo>
                <a:lnTo>
                  <a:pt x="760" y="5"/>
                </a:lnTo>
                <a:close/>
                <a:moveTo>
                  <a:pt x="760" y="5"/>
                </a:moveTo>
                <a:cubicBezTo>
                  <a:pt x="760" y="5"/>
                  <a:pt x="760" y="5"/>
                  <a:pt x="760" y="5"/>
                </a:cubicBezTo>
                <a:cubicBezTo>
                  <a:pt x="760" y="6"/>
                  <a:pt x="760" y="6"/>
                  <a:pt x="760" y="5"/>
                </a:cubicBezTo>
                <a:close/>
                <a:moveTo>
                  <a:pt x="760" y="4"/>
                </a:moveTo>
                <a:cubicBezTo>
                  <a:pt x="760" y="4"/>
                  <a:pt x="760" y="4"/>
                  <a:pt x="760" y="4"/>
                </a:cubicBezTo>
                <a:lnTo>
                  <a:pt x="760" y="4"/>
                </a:lnTo>
                <a:close/>
                <a:moveTo>
                  <a:pt x="759" y="5"/>
                </a:moveTo>
                <a:cubicBezTo>
                  <a:pt x="759" y="5"/>
                  <a:pt x="760" y="5"/>
                  <a:pt x="759" y="5"/>
                </a:cubicBezTo>
                <a:cubicBezTo>
                  <a:pt x="759" y="5"/>
                  <a:pt x="759" y="5"/>
                  <a:pt x="759" y="5"/>
                </a:cubicBezTo>
                <a:close/>
                <a:moveTo>
                  <a:pt x="759" y="4"/>
                </a:moveTo>
                <a:cubicBezTo>
                  <a:pt x="759" y="4"/>
                  <a:pt x="759" y="4"/>
                  <a:pt x="759" y="4"/>
                </a:cubicBezTo>
                <a:cubicBezTo>
                  <a:pt x="759" y="4"/>
                  <a:pt x="759" y="4"/>
                  <a:pt x="759" y="4"/>
                </a:cubicBezTo>
                <a:close/>
                <a:moveTo>
                  <a:pt x="759" y="3"/>
                </a:moveTo>
                <a:cubicBezTo>
                  <a:pt x="758" y="3"/>
                  <a:pt x="759" y="3"/>
                  <a:pt x="758" y="3"/>
                </a:cubicBezTo>
                <a:cubicBezTo>
                  <a:pt x="758" y="3"/>
                  <a:pt x="758" y="3"/>
                  <a:pt x="759" y="3"/>
                </a:cubicBezTo>
                <a:close/>
                <a:moveTo>
                  <a:pt x="758" y="4"/>
                </a:moveTo>
                <a:cubicBezTo>
                  <a:pt x="758" y="4"/>
                  <a:pt x="758" y="4"/>
                  <a:pt x="758" y="4"/>
                </a:cubicBezTo>
                <a:cubicBezTo>
                  <a:pt x="758" y="4"/>
                  <a:pt x="758" y="4"/>
                  <a:pt x="758" y="4"/>
                </a:cubicBezTo>
                <a:close/>
                <a:moveTo>
                  <a:pt x="758" y="7"/>
                </a:moveTo>
                <a:cubicBezTo>
                  <a:pt x="756" y="9"/>
                  <a:pt x="758" y="7"/>
                  <a:pt x="753" y="11"/>
                </a:cubicBezTo>
                <a:cubicBezTo>
                  <a:pt x="754" y="11"/>
                  <a:pt x="756" y="9"/>
                  <a:pt x="758" y="7"/>
                </a:cubicBezTo>
                <a:cubicBezTo>
                  <a:pt x="759" y="6"/>
                  <a:pt x="762" y="3"/>
                  <a:pt x="758" y="7"/>
                </a:cubicBezTo>
                <a:close/>
                <a:moveTo>
                  <a:pt x="757" y="2"/>
                </a:moveTo>
                <a:cubicBezTo>
                  <a:pt x="758" y="2"/>
                  <a:pt x="758" y="3"/>
                  <a:pt x="758" y="3"/>
                </a:cubicBezTo>
                <a:cubicBezTo>
                  <a:pt x="758" y="3"/>
                  <a:pt x="758" y="3"/>
                  <a:pt x="757" y="3"/>
                </a:cubicBezTo>
                <a:cubicBezTo>
                  <a:pt x="757" y="2"/>
                  <a:pt x="757" y="2"/>
                  <a:pt x="757" y="2"/>
                </a:cubicBezTo>
                <a:lnTo>
                  <a:pt x="757" y="2"/>
                </a:lnTo>
                <a:close/>
                <a:moveTo>
                  <a:pt x="757" y="3"/>
                </a:moveTo>
                <a:cubicBezTo>
                  <a:pt x="756" y="4"/>
                  <a:pt x="756" y="4"/>
                  <a:pt x="755" y="5"/>
                </a:cubicBezTo>
                <a:cubicBezTo>
                  <a:pt x="756" y="3"/>
                  <a:pt x="756" y="3"/>
                  <a:pt x="757" y="3"/>
                </a:cubicBezTo>
                <a:cubicBezTo>
                  <a:pt x="757" y="3"/>
                  <a:pt x="757" y="3"/>
                  <a:pt x="757" y="3"/>
                </a:cubicBezTo>
                <a:cubicBezTo>
                  <a:pt x="757" y="3"/>
                  <a:pt x="757" y="3"/>
                  <a:pt x="757" y="3"/>
                </a:cubicBezTo>
                <a:cubicBezTo>
                  <a:pt x="757" y="3"/>
                  <a:pt x="757" y="3"/>
                  <a:pt x="757" y="3"/>
                </a:cubicBezTo>
                <a:close/>
                <a:moveTo>
                  <a:pt x="755" y="3"/>
                </a:moveTo>
                <a:cubicBezTo>
                  <a:pt x="755" y="4"/>
                  <a:pt x="754" y="4"/>
                  <a:pt x="755" y="3"/>
                </a:cubicBezTo>
                <a:cubicBezTo>
                  <a:pt x="757" y="2"/>
                  <a:pt x="756" y="3"/>
                  <a:pt x="755" y="3"/>
                </a:cubicBezTo>
                <a:close/>
                <a:moveTo>
                  <a:pt x="756" y="2"/>
                </a:moveTo>
                <a:cubicBezTo>
                  <a:pt x="756" y="2"/>
                  <a:pt x="756" y="2"/>
                  <a:pt x="756" y="2"/>
                </a:cubicBezTo>
                <a:cubicBezTo>
                  <a:pt x="756" y="2"/>
                  <a:pt x="756" y="3"/>
                  <a:pt x="756" y="2"/>
                </a:cubicBezTo>
                <a:close/>
                <a:moveTo>
                  <a:pt x="755" y="1"/>
                </a:moveTo>
                <a:cubicBezTo>
                  <a:pt x="756" y="2"/>
                  <a:pt x="756" y="2"/>
                  <a:pt x="757" y="2"/>
                </a:cubicBezTo>
                <a:cubicBezTo>
                  <a:pt x="756" y="2"/>
                  <a:pt x="756" y="2"/>
                  <a:pt x="756" y="2"/>
                </a:cubicBezTo>
                <a:cubicBezTo>
                  <a:pt x="755" y="1"/>
                  <a:pt x="755" y="2"/>
                  <a:pt x="755" y="1"/>
                </a:cubicBezTo>
                <a:close/>
                <a:moveTo>
                  <a:pt x="755" y="2"/>
                </a:moveTo>
                <a:cubicBezTo>
                  <a:pt x="755" y="2"/>
                  <a:pt x="755" y="2"/>
                  <a:pt x="755" y="2"/>
                </a:cubicBezTo>
                <a:cubicBezTo>
                  <a:pt x="755" y="2"/>
                  <a:pt x="755" y="2"/>
                  <a:pt x="755" y="2"/>
                </a:cubicBezTo>
                <a:close/>
                <a:moveTo>
                  <a:pt x="755" y="2"/>
                </a:moveTo>
                <a:cubicBezTo>
                  <a:pt x="755" y="3"/>
                  <a:pt x="755" y="3"/>
                  <a:pt x="755" y="3"/>
                </a:cubicBezTo>
                <a:cubicBezTo>
                  <a:pt x="754" y="3"/>
                  <a:pt x="754" y="3"/>
                  <a:pt x="755" y="3"/>
                </a:cubicBezTo>
                <a:cubicBezTo>
                  <a:pt x="755" y="3"/>
                  <a:pt x="755" y="3"/>
                  <a:pt x="755" y="2"/>
                </a:cubicBezTo>
                <a:close/>
                <a:moveTo>
                  <a:pt x="755" y="2"/>
                </a:moveTo>
                <a:cubicBezTo>
                  <a:pt x="754" y="3"/>
                  <a:pt x="754" y="3"/>
                  <a:pt x="755" y="2"/>
                </a:cubicBezTo>
                <a:cubicBezTo>
                  <a:pt x="755" y="2"/>
                  <a:pt x="755" y="2"/>
                  <a:pt x="755" y="2"/>
                </a:cubicBezTo>
                <a:close/>
                <a:moveTo>
                  <a:pt x="755" y="1"/>
                </a:moveTo>
                <a:cubicBezTo>
                  <a:pt x="754" y="1"/>
                  <a:pt x="755" y="1"/>
                  <a:pt x="754" y="1"/>
                </a:cubicBezTo>
                <a:cubicBezTo>
                  <a:pt x="755" y="1"/>
                  <a:pt x="754" y="1"/>
                  <a:pt x="755" y="1"/>
                </a:cubicBezTo>
                <a:close/>
                <a:moveTo>
                  <a:pt x="754" y="1"/>
                </a:moveTo>
                <a:cubicBezTo>
                  <a:pt x="754" y="2"/>
                  <a:pt x="754" y="2"/>
                  <a:pt x="754" y="2"/>
                </a:cubicBezTo>
                <a:cubicBezTo>
                  <a:pt x="754" y="1"/>
                  <a:pt x="754" y="1"/>
                  <a:pt x="754" y="1"/>
                </a:cubicBezTo>
                <a:close/>
                <a:moveTo>
                  <a:pt x="754" y="5"/>
                </a:moveTo>
                <a:cubicBezTo>
                  <a:pt x="757" y="2"/>
                  <a:pt x="753" y="6"/>
                  <a:pt x="752" y="6"/>
                </a:cubicBezTo>
                <a:cubicBezTo>
                  <a:pt x="752" y="6"/>
                  <a:pt x="753" y="6"/>
                  <a:pt x="752" y="6"/>
                </a:cubicBezTo>
                <a:cubicBezTo>
                  <a:pt x="753" y="5"/>
                  <a:pt x="753" y="5"/>
                  <a:pt x="754" y="5"/>
                </a:cubicBezTo>
                <a:lnTo>
                  <a:pt x="754" y="5"/>
                </a:lnTo>
                <a:close/>
                <a:moveTo>
                  <a:pt x="754" y="4"/>
                </a:moveTo>
                <a:cubicBezTo>
                  <a:pt x="753" y="4"/>
                  <a:pt x="752" y="5"/>
                  <a:pt x="751" y="5"/>
                </a:cubicBezTo>
                <a:cubicBezTo>
                  <a:pt x="752" y="5"/>
                  <a:pt x="754" y="3"/>
                  <a:pt x="754" y="4"/>
                </a:cubicBezTo>
                <a:close/>
                <a:moveTo>
                  <a:pt x="752" y="4"/>
                </a:moveTo>
                <a:cubicBezTo>
                  <a:pt x="752" y="4"/>
                  <a:pt x="753" y="3"/>
                  <a:pt x="753" y="3"/>
                </a:cubicBezTo>
                <a:cubicBezTo>
                  <a:pt x="752" y="4"/>
                  <a:pt x="753" y="4"/>
                  <a:pt x="752" y="4"/>
                </a:cubicBezTo>
                <a:close/>
                <a:moveTo>
                  <a:pt x="752" y="1"/>
                </a:moveTo>
                <a:cubicBezTo>
                  <a:pt x="752" y="2"/>
                  <a:pt x="752" y="2"/>
                  <a:pt x="752" y="2"/>
                </a:cubicBezTo>
                <a:cubicBezTo>
                  <a:pt x="752" y="1"/>
                  <a:pt x="752" y="1"/>
                  <a:pt x="752" y="1"/>
                </a:cubicBezTo>
                <a:close/>
                <a:moveTo>
                  <a:pt x="753" y="2"/>
                </a:moveTo>
                <a:cubicBezTo>
                  <a:pt x="752" y="3"/>
                  <a:pt x="752" y="3"/>
                  <a:pt x="751" y="4"/>
                </a:cubicBezTo>
                <a:cubicBezTo>
                  <a:pt x="752" y="3"/>
                  <a:pt x="752" y="3"/>
                  <a:pt x="752" y="3"/>
                </a:cubicBezTo>
                <a:cubicBezTo>
                  <a:pt x="752" y="3"/>
                  <a:pt x="752" y="3"/>
                  <a:pt x="752" y="3"/>
                </a:cubicBezTo>
                <a:cubicBezTo>
                  <a:pt x="751" y="3"/>
                  <a:pt x="751" y="3"/>
                  <a:pt x="751" y="3"/>
                </a:cubicBezTo>
                <a:cubicBezTo>
                  <a:pt x="751" y="3"/>
                  <a:pt x="752" y="3"/>
                  <a:pt x="753" y="2"/>
                </a:cubicBezTo>
                <a:close/>
                <a:moveTo>
                  <a:pt x="751" y="2"/>
                </a:moveTo>
                <a:cubicBezTo>
                  <a:pt x="752" y="2"/>
                  <a:pt x="752" y="2"/>
                  <a:pt x="752" y="2"/>
                </a:cubicBezTo>
                <a:cubicBezTo>
                  <a:pt x="751" y="2"/>
                  <a:pt x="751" y="2"/>
                  <a:pt x="751" y="2"/>
                </a:cubicBezTo>
                <a:close/>
                <a:moveTo>
                  <a:pt x="751" y="1"/>
                </a:moveTo>
                <a:cubicBezTo>
                  <a:pt x="751" y="1"/>
                  <a:pt x="751" y="1"/>
                  <a:pt x="751" y="1"/>
                </a:cubicBezTo>
                <a:cubicBezTo>
                  <a:pt x="751" y="1"/>
                  <a:pt x="751" y="1"/>
                  <a:pt x="751" y="1"/>
                </a:cubicBezTo>
                <a:close/>
                <a:moveTo>
                  <a:pt x="749" y="3"/>
                </a:moveTo>
                <a:cubicBezTo>
                  <a:pt x="749" y="3"/>
                  <a:pt x="748" y="4"/>
                  <a:pt x="749" y="3"/>
                </a:cubicBezTo>
                <a:cubicBezTo>
                  <a:pt x="752" y="0"/>
                  <a:pt x="749" y="3"/>
                  <a:pt x="749" y="3"/>
                </a:cubicBezTo>
                <a:close/>
                <a:moveTo>
                  <a:pt x="748" y="2"/>
                </a:moveTo>
                <a:cubicBezTo>
                  <a:pt x="748" y="2"/>
                  <a:pt x="748" y="2"/>
                  <a:pt x="748" y="2"/>
                </a:cubicBezTo>
                <a:cubicBezTo>
                  <a:pt x="748" y="2"/>
                  <a:pt x="748" y="2"/>
                  <a:pt x="748" y="2"/>
                </a:cubicBezTo>
                <a:close/>
                <a:moveTo>
                  <a:pt x="748" y="2"/>
                </a:moveTo>
                <a:cubicBezTo>
                  <a:pt x="748" y="2"/>
                  <a:pt x="749" y="2"/>
                  <a:pt x="749" y="1"/>
                </a:cubicBezTo>
                <a:cubicBezTo>
                  <a:pt x="746" y="5"/>
                  <a:pt x="747" y="4"/>
                  <a:pt x="745" y="5"/>
                </a:cubicBezTo>
                <a:cubicBezTo>
                  <a:pt x="748" y="3"/>
                  <a:pt x="748" y="3"/>
                  <a:pt x="748" y="2"/>
                </a:cubicBezTo>
                <a:close/>
                <a:moveTo>
                  <a:pt x="746" y="4"/>
                </a:moveTo>
                <a:cubicBezTo>
                  <a:pt x="747" y="3"/>
                  <a:pt x="747" y="3"/>
                  <a:pt x="746" y="4"/>
                </a:cubicBezTo>
                <a:close/>
                <a:moveTo>
                  <a:pt x="745" y="3"/>
                </a:moveTo>
                <a:cubicBezTo>
                  <a:pt x="746" y="2"/>
                  <a:pt x="746" y="2"/>
                  <a:pt x="745" y="3"/>
                </a:cubicBezTo>
                <a:cubicBezTo>
                  <a:pt x="745" y="3"/>
                  <a:pt x="745" y="3"/>
                  <a:pt x="745" y="3"/>
                </a:cubicBezTo>
                <a:close/>
                <a:moveTo>
                  <a:pt x="745" y="3"/>
                </a:moveTo>
                <a:cubicBezTo>
                  <a:pt x="744" y="4"/>
                  <a:pt x="744" y="4"/>
                  <a:pt x="744" y="4"/>
                </a:cubicBezTo>
                <a:cubicBezTo>
                  <a:pt x="744" y="4"/>
                  <a:pt x="744" y="4"/>
                  <a:pt x="745" y="3"/>
                </a:cubicBezTo>
                <a:close/>
                <a:moveTo>
                  <a:pt x="745" y="4"/>
                </a:moveTo>
                <a:cubicBezTo>
                  <a:pt x="745" y="4"/>
                  <a:pt x="745" y="3"/>
                  <a:pt x="744" y="5"/>
                </a:cubicBezTo>
                <a:cubicBezTo>
                  <a:pt x="744" y="4"/>
                  <a:pt x="744" y="4"/>
                  <a:pt x="745" y="4"/>
                </a:cubicBezTo>
                <a:close/>
                <a:moveTo>
                  <a:pt x="744" y="4"/>
                </a:moveTo>
                <a:cubicBezTo>
                  <a:pt x="744" y="4"/>
                  <a:pt x="744" y="4"/>
                  <a:pt x="744" y="4"/>
                </a:cubicBezTo>
                <a:cubicBezTo>
                  <a:pt x="744" y="3"/>
                  <a:pt x="744" y="3"/>
                  <a:pt x="744" y="4"/>
                </a:cubicBezTo>
                <a:close/>
                <a:moveTo>
                  <a:pt x="743" y="5"/>
                </a:moveTo>
                <a:cubicBezTo>
                  <a:pt x="743" y="5"/>
                  <a:pt x="743" y="5"/>
                  <a:pt x="742" y="6"/>
                </a:cubicBezTo>
                <a:cubicBezTo>
                  <a:pt x="743" y="5"/>
                  <a:pt x="743" y="6"/>
                  <a:pt x="743" y="5"/>
                </a:cubicBezTo>
                <a:close/>
                <a:moveTo>
                  <a:pt x="742" y="8"/>
                </a:moveTo>
                <a:cubicBezTo>
                  <a:pt x="742" y="8"/>
                  <a:pt x="742" y="8"/>
                  <a:pt x="742" y="8"/>
                </a:cubicBezTo>
                <a:cubicBezTo>
                  <a:pt x="742" y="8"/>
                  <a:pt x="742" y="8"/>
                  <a:pt x="742" y="8"/>
                </a:cubicBezTo>
                <a:close/>
                <a:moveTo>
                  <a:pt x="741" y="10"/>
                </a:moveTo>
                <a:cubicBezTo>
                  <a:pt x="742" y="9"/>
                  <a:pt x="741" y="10"/>
                  <a:pt x="743" y="8"/>
                </a:cubicBezTo>
                <a:cubicBezTo>
                  <a:pt x="741" y="10"/>
                  <a:pt x="739" y="13"/>
                  <a:pt x="741" y="10"/>
                </a:cubicBezTo>
                <a:close/>
                <a:moveTo>
                  <a:pt x="741" y="11"/>
                </a:moveTo>
                <a:cubicBezTo>
                  <a:pt x="740" y="12"/>
                  <a:pt x="740" y="12"/>
                  <a:pt x="741" y="12"/>
                </a:cubicBezTo>
                <a:cubicBezTo>
                  <a:pt x="741" y="12"/>
                  <a:pt x="741" y="12"/>
                  <a:pt x="741" y="11"/>
                </a:cubicBezTo>
                <a:close/>
                <a:moveTo>
                  <a:pt x="740" y="12"/>
                </a:moveTo>
                <a:cubicBezTo>
                  <a:pt x="740" y="12"/>
                  <a:pt x="740" y="12"/>
                  <a:pt x="739" y="12"/>
                </a:cubicBezTo>
                <a:cubicBezTo>
                  <a:pt x="741" y="10"/>
                  <a:pt x="741" y="9"/>
                  <a:pt x="740" y="12"/>
                </a:cubicBezTo>
                <a:close/>
                <a:moveTo>
                  <a:pt x="740" y="13"/>
                </a:moveTo>
                <a:cubicBezTo>
                  <a:pt x="740" y="12"/>
                  <a:pt x="740" y="12"/>
                  <a:pt x="740" y="12"/>
                </a:cubicBezTo>
                <a:cubicBezTo>
                  <a:pt x="740" y="12"/>
                  <a:pt x="740" y="12"/>
                  <a:pt x="740" y="13"/>
                </a:cubicBezTo>
                <a:close/>
                <a:moveTo>
                  <a:pt x="740" y="14"/>
                </a:moveTo>
                <a:cubicBezTo>
                  <a:pt x="742" y="11"/>
                  <a:pt x="739" y="14"/>
                  <a:pt x="743" y="10"/>
                </a:cubicBezTo>
                <a:cubicBezTo>
                  <a:pt x="740" y="13"/>
                  <a:pt x="741" y="13"/>
                  <a:pt x="741" y="13"/>
                </a:cubicBezTo>
                <a:cubicBezTo>
                  <a:pt x="741" y="13"/>
                  <a:pt x="740" y="13"/>
                  <a:pt x="740" y="14"/>
                </a:cubicBezTo>
                <a:close/>
                <a:moveTo>
                  <a:pt x="740" y="15"/>
                </a:moveTo>
                <a:cubicBezTo>
                  <a:pt x="744" y="10"/>
                  <a:pt x="747" y="7"/>
                  <a:pt x="743" y="12"/>
                </a:cubicBezTo>
                <a:cubicBezTo>
                  <a:pt x="741" y="14"/>
                  <a:pt x="741" y="15"/>
                  <a:pt x="741" y="15"/>
                </a:cubicBezTo>
                <a:cubicBezTo>
                  <a:pt x="740" y="15"/>
                  <a:pt x="739" y="16"/>
                  <a:pt x="740" y="15"/>
                </a:cubicBezTo>
                <a:close/>
                <a:moveTo>
                  <a:pt x="741" y="16"/>
                </a:moveTo>
                <a:cubicBezTo>
                  <a:pt x="740" y="16"/>
                  <a:pt x="740" y="16"/>
                  <a:pt x="741" y="15"/>
                </a:cubicBezTo>
                <a:cubicBezTo>
                  <a:pt x="742" y="14"/>
                  <a:pt x="740" y="16"/>
                  <a:pt x="746" y="10"/>
                </a:cubicBezTo>
                <a:cubicBezTo>
                  <a:pt x="742" y="14"/>
                  <a:pt x="742" y="14"/>
                  <a:pt x="741" y="16"/>
                </a:cubicBezTo>
                <a:close/>
                <a:moveTo>
                  <a:pt x="742" y="17"/>
                </a:moveTo>
                <a:cubicBezTo>
                  <a:pt x="741" y="18"/>
                  <a:pt x="741" y="19"/>
                  <a:pt x="741" y="18"/>
                </a:cubicBezTo>
                <a:cubicBezTo>
                  <a:pt x="741" y="18"/>
                  <a:pt x="741" y="18"/>
                  <a:pt x="742" y="17"/>
                </a:cubicBezTo>
                <a:close/>
                <a:moveTo>
                  <a:pt x="741" y="19"/>
                </a:moveTo>
                <a:cubicBezTo>
                  <a:pt x="741" y="19"/>
                  <a:pt x="742" y="19"/>
                  <a:pt x="741" y="18"/>
                </a:cubicBezTo>
                <a:cubicBezTo>
                  <a:pt x="741" y="18"/>
                  <a:pt x="741" y="19"/>
                  <a:pt x="742" y="17"/>
                </a:cubicBezTo>
                <a:cubicBezTo>
                  <a:pt x="742" y="17"/>
                  <a:pt x="743" y="16"/>
                  <a:pt x="743" y="16"/>
                </a:cubicBezTo>
                <a:cubicBezTo>
                  <a:pt x="743" y="17"/>
                  <a:pt x="742" y="18"/>
                  <a:pt x="742" y="18"/>
                </a:cubicBezTo>
                <a:cubicBezTo>
                  <a:pt x="741" y="19"/>
                  <a:pt x="740" y="20"/>
                  <a:pt x="741" y="19"/>
                </a:cubicBezTo>
                <a:close/>
                <a:moveTo>
                  <a:pt x="743" y="19"/>
                </a:moveTo>
                <a:cubicBezTo>
                  <a:pt x="740" y="22"/>
                  <a:pt x="742" y="20"/>
                  <a:pt x="743" y="18"/>
                </a:cubicBezTo>
                <a:cubicBezTo>
                  <a:pt x="745" y="17"/>
                  <a:pt x="744" y="17"/>
                  <a:pt x="743" y="19"/>
                </a:cubicBezTo>
                <a:close/>
                <a:moveTo>
                  <a:pt x="745" y="16"/>
                </a:moveTo>
                <a:cubicBezTo>
                  <a:pt x="747" y="14"/>
                  <a:pt x="746" y="15"/>
                  <a:pt x="745" y="17"/>
                </a:cubicBezTo>
                <a:cubicBezTo>
                  <a:pt x="743" y="20"/>
                  <a:pt x="743" y="18"/>
                  <a:pt x="745" y="16"/>
                </a:cubicBezTo>
                <a:close/>
                <a:moveTo>
                  <a:pt x="743" y="20"/>
                </a:moveTo>
                <a:cubicBezTo>
                  <a:pt x="743" y="20"/>
                  <a:pt x="744" y="20"/>
                  <a:pt x="744" y="19"/>
                </a:cubicBezTo>
                <a:cubicBezTo>
                  <a:pt x="750" y="12"/>
                  <a:pt x="742" y="23"/>
                  <a:pt x="743" y="20"/>
                </a:cubicBezTo>
                <a:close/>
                <a:moveTo>
                  <a:pt x="744" y="22"/>
                </a:moveTo>
                <a:cubicBezTo>
                  <a:pt x="742" y="24"/>
                  <a:pt x="744" y="21"/>
                  <a:pt x="745" y="19"/>
                </a:cubicBezTo>
                <a:cubicBezTo>
                  <a:pt x="745" y="19"/>
                  <a:pt x="745" y="19"/>
                  <a:pt x="745" y="19"/>
                </a:cubicBezTo>
                <a:cubicBezTo>
                  <a:pt x="745" y="19"/>
                  <a:pt x="745" y="19"/>
                  <a:pt x="745" y="19"/>
                </a:cubicBezTo>
                <a:cubicBezTo>
                  <a:pt x="745" y="19"/>
                  <a:pt x="745" y="19"/>
                  <a:pt x="745" y="19"/>
                </a:cubicBezTo>
                <a:cubicBezTo>
                  <a:pt x="748" y="16"/>
                  <a:pt x="744" y="21"/>
                  <a:pt x="744" y="22"/>
                </a:cubicBezTo>
                <a:close/>
                <a:moveTo>
                  <a:pt x="745" y="23"/>
                </a:moveTo>
                <a:cubicBezTo>
                  <a:pt x="745" y="22"/>
                  <a:pt x="746" y="22"/>
                  <a:pt x="746" y="21"/>
                </a:cubicBezTo>
                <a:cubicBezTo>
                  <a:pt x="746" y="21"/>
                  <a:pt x="746" y="21"/>
                  <a:pt x="746" y="21"/>
                </a:cubicBezTo>
                <a:cubicBezTo>
                  <a:pt x="746" y="22"/>
                  <a:pt x="746" y="22"/>
                  <a:pt x="745" y="23"/>
                </a:cubicBezTo>
                <a:close/>
                <a:moveTo>
                  <a:pt x="745" y="24"/>
                </a:moveTo>
                <a:cubicBezTo>
                  <a:pt x="746" y="23"/>
                  <a:pt x="746" y="24"/>
                  <a:pt x="747" y="22"/>
                </a:cubicBezTo>
                <a:cubicBezTo>
                  <a:pt x="747" y="22"/>
                  <a:pt x="747" y="22"/>
                  <a:pt x="747" y="22"/>
                </a:cubicBezTo>
                <a:cubicBezTo>
                  <a:pt x="748" y="21"/>
                  <a:pt x="747" y="23"/>
                  <a:pt x="745" y="24"/>
                </a:cubicBezTo>
                <a:close/>
                <a:moveTo>
                  <a:pt x="747" y="24"/>
                </a:moveTo>
                <a:cubicBezTo>
                  <a:pt x="747" y="23"/>
                  <a:pt x="747" y="23"/>
                  <a:pt x="748" y="23"/>
                </a:cubicBezTo>
                <a:cubicBezTo>
                  <a:pt x="747" y="23"/>
                  <a:pt x="747" y="23"/>
                  <a:pt x="747" y="24"/>
                </a:cubicBezTo>
                <a:close/>
                <a:moveTo>
                  <a:pt x="747" y="25"/>
                </a:moveTo>
                <a:cubicBezTo>
                  <a:pt x="747" y="24"/>
                  <a:pt x="748" y="23"/>
                  <a:pt x="748" y="23"/>
                </a:cubicBezTo>
                <a:cubicBezTo>
                  <a:pt x="748" y="23"/>
                  <a:pt x="748" y="23"/>
                  <a:pt x="748" y="23"/>
                </a:cubicBezTo>
                <a:cubicBezTo>
                  <a:pt x="748" y="23"/>
                  <a:pt x="748" y="23"/>
                  <a:pt x="749" y="23"/>
                </a:cubicBezTo>
                <a:cubicBezTo>
                  <a:pt x="748" y="23"/>
                  <a:pt x="748" y="24"/>
                  <a:pt x="747" y="25"/>
                </a:cubicBezTo>
                <a:close/>
                <a:moveTo>
                  <a:pt x="753" y="25"/>
                </a:moveTo>
                <a:cubicBezTo>
                  <a:pt x="751" y="26"/>
                  <a:pt x="752" y="25"/>
                  <a:pt x="753" y="25"/>
                </a:cubicBezTo>
                <a:cubicBezTo>
                  <a:pt x="754" y="24"/>
                  <a:pt x="754" y="24"/>
                  <a:pt x="753" y="25"/>
                </a:cubicBezTo>
                <a:close/>
                <a:moveTo>
                  <a:pt x="753" y="20"/>
                </a:moveTo>
                <a:cubicBezTo>
                  <a:pt x="752" y="21"/>
                  <a:pt x="751" y="22"/>
                  <a:pt x="751" y="23"/>
                </a:cubicBezTo>
                <a:cubicBezTo>
                  <a:pt x="750" y="23"/>
                  <a:pt x="751" y="23"/>
                  <a:pt x="751" y="23"/>
                </a:cubicBezTo>
                <a:cubicBezTo>
                  <a:pt x="752" y="22"/>
                  <a:pt x="752" y="22"/>
                  <a:pt x="751" y="23"/>
                </a:cubicBezTo>
                <a:cubicBezTo>
                  <a:pt x="750" y="23"/>
                  <a:pt x="748" y="26"/>
                  <a:pt x="750" y="24"/>
                </a:cubicBezTo>
                <a:cubicBezTo>
                  <a:pt x="751" y="22"/>
                  <a:pt x="748" y="25"/>
                  <a:pt x="755" y="18"/>
                </a:cubicBezTo>
                <a:cubicBezTo>
                  <a:pt x="757" y="17"/>
                  <a:pt x="755" y="18"/>
                  <a:pt x="753" y="20"/>
                </a:cubicBezTo>
                <a:close/>
                <a:moveTo>
                  <a:pt x="754" y="25"/>
                </a:moveTo>
                <a:cubicBezTo>
                  <a:pt x="754" y="25"/>
                  <a:pt x="754" y="25"/>
                  <a:pt x="756" y="23"/>
                </a:cubicBezTo>
                <a:cubicBezTo>
                  <a:pt x="756" y="23"/>
                  <a:pt x="756" y="23"/>
                  <a:pt x="756" y="23"/>
                </a:cubicBezTo>
                <a:cubicBezTo>
                  <a:pt x="756" y="24"/>
                  <a:pt x="755" y="25"/>
                  <a:pt x="754" y="25"/>
                </a:cubicBezTo>
                <a:close/>
                <a:moveTo>
                  <a:pt x="756" y="23"/>
                </a:moveTo>
                <a:cubicBezTo>
                  <a:pt x="756" y="23"/>
                  <a:pt x="756" y="23"/>
                  <a:pt x="756" y="23"/>
                </a:cubicBezTo>
                <a:cubicBezTo>
                  <a:pt x="757" y="22"/>
                  <a:pt x="757" y="22"/>
                  <a:pt x="756" y="23"/>
                </a:cubicBezTo>
                <a:close/>
                <a:moveTo>
                  <a:pt x="758" y="20"/>
                </a:moveTo>
                <a:cubicBezTo>
                  <a:pt x="757" y="21"/>
                  <a:pt x="756" y="21"/>
                  <a:pt x="757" y="22"/>
                </a:cubicBezTo>
                <a:cubicBezTo>
                  <a:pt x="757" y="22"/>
                  <a:pt x="757" y="22"/>
                  <a:pt x="756" y="22"/>
                </a:cubicBezTo>
                <a:cubicBezTo>
                  <a:pt x="756" y="22"/>
                  <a:pt x="756" y="22"/>
                  <a:pt x="756" y="22"/>
                </a:cubicBezTo>
                <a:cubicBezTo>
                  <a:pt x="751" y="26"/>
                  <a:pt x="759" y="19"/>
                  <a:pt x="758" y="20"/>
                </a:cubicBezTo>
                <a:close/>
                <a:moveTo>
                  <a:pt x="761" y="19"/>
                </a:moveTo>
                <a:cubicBezTo>
                  <a:pt x="761" y="19"/>
                  <a:pt x="761" y="19"/>
                  <a:pt x="761" y="19"/>
                </a:cubicBezTo>
                <a:cubicBezTo>
                  <a:pt x="760" y="20"/>
                  <a:pt x="760" y="20"/>
                  <a:pt x="759" y="21"/>
                </a:cubicBezTo>
                <a:cubicBezTo>
                  <a:pt x="757" y="22"/>
                  <a:pt x="758" y="22"/>
                  <a:pt x="759" y="20"/>
                </a:cubicBezTo>
                <a:cubicBezTo>
                  <a:pt x="763" y="17"/>
                  <a:pt x="762" y="18"/>
                  <a:pt x="762" y="17"/>
                </a:cubicBezTo>
                <a:cubicBezTo>
                  <a:pt x="762" y="19"/>
                  <a:pt x="762" y="18"/>
                  <a:pt x="761" y="19"/>
                </a:cubicBezTo>
                <a:close/>
                <a:moveTo>
                  <a:pt x="762" y="15"/>
                </a:moveTo>
                <a:cubicBezTo>
                  <a:pt x="763" y="15"/>
                  <a:pt x="763" y="14"/>
                  <a:pt x="763" y="15"/>
                </a:cubicBezTo>
                <a:cubicBezTo>
                  <a:pt x="762" y="16"/>
                  <a:pt x="762" y="16"/>
                  <a:pt x="762" y="15"/>
                </a:cubicBezTo>
                <a:close/>
                <a:moveTo>
                  <a:pt x="763" y="17"/>
                </a:moveTo>
                <a:cubicBezTo>
                  <a:pt x="763" y="18"/>
                  <a:pt x="763" y="18"/>
                  <a:pt x="763" y="18"/>
                </a:cubicBezTo>
                <a:cubicBezTo>
                  <a:pt x="763" y="17"/>
                  <a:pt x="762" y="17"/>
                  <a:pt x="763" y="17"/>
                </a:cubicBezTo>
                <a:cubicBezTo>
                  <a:pt x="763" y="17"/>
                  <a:pt x="763" y="17"/>
                  <a:pt x="763" y="17"/>
                </a:cubicBezTo>
                <a:close/>
                <a:moveTo>
                  <a:pt x="763" y="18"/>
                </a:moveTo>
                <a:cubicBezTo>
                  <a:pt x="763" y="17"/>
                  <a:pt x="763" y="17"/>
                  <a:pt x="763" y="17"/>
                </a:cubicBezTo>
                <a:cubicBezTo>
                  <a:pt x="763" y="18"/>
                  <a:pt x="763" y="18"/>
                  <a:pt x="763" y="18"/>
                </a:cubicBezTo>
                <a:close/>
                <a:moveTo>
                  <a:pt x="763" y="14"/>
                </a:moveTo>
                <a:cubicBezTo>
                  <a:pt x="763" y="14"/>
                  <a:pt x="763" y="14"/>
                  <a:pt x="763" y="14"/>
                </a:cubicBezTo>
                <a:cubicBezTo>
                  <a:pt x="763" y="14"/>
                  <a:pt x="763" y="14"/>
                  <a:pt x="763" y="14"/>
                </a:cubicBezTo>
                <a:lnTo>
                  <a:pt x="763" y="14"/>
                </a:lnTo>
                <a:close/>
                <a:moveTo>
                  <a:pt x="763" y="12"/>
                </a:moveTo>
                <a:cubicBezTo>
                  <a:pt x="763" y="12"/>
                  <a:pt x="763" y="12"/>
                  <a:pt x="763" y="12"/>
                </a:cubicBezTo>
                <a:cubicBezTo>
                  <a:pt x="763" y="12"/>
                  <a:pt x="763" y="12"/>
                  <a:pt x="763" y="12"/>
                </a:cubicBezTo>
                <a:close/>
                <a:moveTo>
                  <a:pt x="763" y="17"/>
                </a:moveTo>
                <a:cubicBezTo>
                  <a:pt x="763" y="16"/>
                  <a:pt x="763" y="16"/>
                  <a:pt x="763" y="16"/>
                </a:cubicBezTo>
                <a:lnTo>
                  <a:pt x="763" y="17"/>
                </a:lnTo>
                <a:close/>
                <a:moveTo>
                  <a:pt x="764" y="16"/>
                </a:moveTo>
                <a:cubicBezTo>
                  <a:pt x="763" y="16"/>
                  <a:pt x="764" y="14"/>
                  <a:pt x="764" y="14"/>
                </a:cubicBezTo>
                <a:cubicBezTo>
                  <a:pt x="764" y="14"/>
                  <a:pt x="764" y="14"/>
                  <a:pt x="764" y="13"/>
                </a:cubicBezTo>
                <a:cubicBezTo>
                  <a:pt x="764" y="13"/>
                  <a:pt x="764" y="13"/>
                  <a:pt x="764" y="13"/>
                </a:cubicBezTo>
                <a:cubicBezTo>
                  <a:pt x="764" y="14"/>
                  <a:pt x="764" y="15"/>
                  <a:pt x="764" y="16"/>
                </a:cubicBezTo>
                <a:close/>
                <a:moveTo>
                  <a:pt x="50" y="423"/>
                </a:moveTo>
                <a:cubicBezTo>
                  <a:pt x="49" y="423"/>
                  <a:pt x="50" y="423"/>
                  <a:pt x="49" y="420"/>
                </a:cubicBezTo>
                <a:cubicBezTo>
                  <a:pt x="49" y="420"/>
                  <a:pt x="49" y="419"/>
                  <a:pt x="48" y="419"/>
                </a:cubicBezTo>
                <a:cubicBezTo>
                  <a:pt x="48" y="419"/>
                  <a:pt x="48" y="419"/>
                  <a:pt x="48" y="418"/>
                </a:cubicBezTo>
                <a:cubicBezTo>
                  <a:pt x="48" y="417"/>
                  <a:pt x="48" y="418"/>
                  <a:pt x="48" y="417"/>
                </a:cubicBezTo>
                <a:cubicBezTo>
                  <a:pt x="49" y="416"/>
                  <a:pt x="48" y="416"/>
                  <a:pt x="48" y="416"/>
                </a:cubicBezTo>
                <a:cubicBezTo>
                  <a:pt x="47" y="415"/>
                  <a:pt x="46" y="414"/>
                  <a:pt x="45" y="413"/>
                </a:cubicBezTo>
                <a:cubicBezTo>
                  <a:pt x="45" y="413"/>
                  <a:pt x="44" y="413"/>
                  <a:pt x="45" y="414"/>
                </a:cubicBezTo>
                <a:cubicBezTo>
                  <a:pt x="45" y="414"/>
                  <a:pt x="45" y="414"/>
                  <a:pt x="45" y="414"/>
                </a:cubicBezTo>
                <a:cubicBezTo>
                  <a:pt x="45" y="414"/>
                  <a:pt x="45" y="414"/>
                  <a:pt x="45" y="414"/>
                </a:cubicBezTo>
                <a:cubicBezTo>
                  <a:pt x="45" y="414"/>
                  <a:pt x="45" y="414"/>
                  <a:pt x="44" y="414"/>
                </a:cubicBezTo>
                <a:cubicBezTo>
                  <a:pt x="44" y="414"/>
                  <a:pt x="44" y="414"/>
                  <a:pt x="44" y="414"/>
                </a:cubicBezTo>
                <a:cubicBezTo>
                  <a:pt x="44" y="413"/>
                  <a:pt x="44" y="413"/>
                  <a:pt x="44" y="413"/>
                </a:cubicBezTo>
                <a:cubicBezTo>
                  <a:pt x="44" y="413"/>
                  <a:pt x="44" y="413"/>
                  <a:pt x="44" y="413"/>
                </a:cubicBezTo>
                <a:cubicBezTo>
                  <a:pt x="44" y="412"/>
                  <a:pt x="44" y="412"/>
                  <a:pt x="44" y="412"/>
                </a:cubicBezTo>
                <a:cubicBezTo>
                  <a:pt x="44" y="412"/>
                  <a:pt x="44" y="412"/>
                  <a:pt x="44" y="412"/>
                </a:cubicBezTo>
                <a:cubicBezTo>
                  <a:pt x="43" y="412"/>
                  <a:pt x="43" y="412"/>
                  <a:pt x="43" y="412"/>
                </a:cubicBezTo>
                <a:cubicBezTo>
                  <a:pt x="43" y="412"/>
                  <a:pt x="43" y="412"/>
                  <a:pt x="43" y="411"/>
                </a:cubicBezTo>
                <a:cubicBezTo>
                  <a:pt x="42" y="411"/>
                  <a:pt x="42" y="412"/>
                  <a:pt x="42" y="411"/>
                </a:cubicBezTo>
                <a:cubicBezTo>
                  <a:pt x="42" y="411"/>
                  <a:pt x="42" y="411"/>
                  <a:pt x="42" y="411"/>
                </a:cubicBezTo>
                <a:cubicBezTo>
                  <a:pt x="43" y="411"/>
                  <a:pt x="42" y="410"/>
                  <a:pt x="42" y="410"/>
                </a:cubicBezTo>
                <a:cubicBezTo>
                  <a:pt x="41" y="411"/>
                  <a:pt x="42" y="410"/>
                  <a:pt x="42" y="410"/>
                </a:cubicBezTo>
                <a:cubicBezTo>
                  <a:pt x="42" y="410"/>
                  <a:pt x="41" y="410"/>
                  <a:pt x="41" y="410"/>
                </a:cubicBezTo>
                <a:cubicBezTo>
                  <a:pt x="41" y="410"/>
                  <a:pt x="41" y="410"/>
                  <a:pt x="40" y="410"/>
                </a:cubicBezTo>
                <a:cubicBezTo>
                  <a:pt x="41" y="409"/>
                  <a:pt x="41" y="409"/>
                  <a:pt x="40" y="409"/>
                </a:cubicBezTo>
                <a:cubicBezTo>
                  <a:pt x="38" y="408"/>
                  <a:pt x="37" y="407"/>
                  <a:pt x="37" y="407"/>
                </a:cubicBezTo>
                <a:cubicBezTo>
                  <a:pt x="37" y="407"/>
                  <a:pt x="37" y="406"/>
                  <a:pt x="36" y="407"/>
                </a:cubicBezTo>
                <a:cubicBezTo>
                  <a:pt x="35" y="406"/>
                  <a:pt x="31" y="404"/>
                  <a:pt x="30" y="405"/>
                </a:cubicBezTo>
                <a:cubicBezTo>
                  <a:pt x="30" y="405"/>
                  <a:pt x="30" y="405"/>
                  <a:pt x="30" y="405"/>
                </a:cubicBezTo>
                <a:cubicBezTo>
                  <a:pt x="29" y="405"/>
                  <a:pt x="30" y="405"/>
                  <a:pt x="26" y="405"/>
                </a:cubicBezTo>
                <a:cubicBezTo>
                  <a:pt x="26" y="404"/>
                  <a:pt x="25" y="405"/>
                  <a:pt x="24" y="405"/>
                </a:cubicBezTo>
                <a:cubicBezTo>
                  <a:pt x="24" y="405"/>
                  <a:pt x="24" y="404"/>
                  <a:pt x="25" y="404"/>
                </a:cubicBezTo>
                <a:cubicBezTo>
                  <a:pt x="25" y="404"/>
                  <a:pt x="25" y="403"/>
                  <a:pt x="24" y="403"/>
                </a:cubicBezTo>
                <a:cubicBezTo>
                  <a:pt x="22" y="405"/>
                  <a:pt x="23" y="405"/>
                  <a:pt x="21" y="405"/>
                </a:cubicBezTo>
                <a:cubicBezTo>
                  <a:pt x="20" y="405"/>
                  <a:pt x="20" y="405"/>
                  <a:pt x="20" y="405"/>
                </a:cubicBezTo>
                <a:cubicBezTo>
                  <a:pt x="19" y="405"/>
                  <a:pt x="20" y="405"/>
                  <a:pt x="20" y="405"/>
                </a:cubicBezTo>
                <a:cubicBezTo>
                  <a:pt x="19" y="405"/>
                  <a:pt x="19" y="405"/>
                  <a:pt x="19" y="405"/>
                </a:cubicBezTo>
                <a:cubicBezTo>
                  <a:pt x="19" y="405"/>
                  <a:pt x="18" y="406"/>
                  <a:pt x="18" y="406"/>
                </a:cubicBezTo>
                <a:cubicBezTo>
                  <a:pt x="18" y="406"/>
                  <a:pt x="18" y="405"/>
                  <a:pt x="18" y="405"/>
                </a:cubicBezTo>
                <a:cubicBezTo>
                  <a:pt x="17" y="406"/>
                  <a:pt x="16" y="407"/>
                  <a:pt x="16" y="407"/>
                </a:cubicBezTo>
                <a:cubicBezTo>
                  <a:pt x="16" y="406"/>
                  <a:pt x="14" y="407"/>
                  <a:pt x="13" y="407"/>
                </a:cubicBezTo>
                <a:cubicBezTo>
                  <a:pt x="13" y="407"/>
                  <a:pt x="12" y="407"/>
                  <a:pt x="3" y="416"/>
                </a:cubicBezTo>
                <a:cubicBezTo>
                  <a:pt x="3" y="417"/>
                  <a:pt x="3" y="417"/>
                  <a:pt x="6" y="414"/>
                </a:cubicBezTo>
                <a:cubicBezTo>
                  <a:pt x="6" y="414"/>
                  <a:pt x="6" y="414"/>
                  <a:pt x="6" y="414"/>
                </a:cubicBezTo>
                <a:cubicBezTo>
                  <a:pt x="6" y="415"/>
                  <a:pt x="6" y="415"/>
                  <a:pt x="6" y="415"/>
                </a:cubicBezTo>
                <a:cubicBezTo>
                  <a:pt x="6" y="415"/>
                  <a:pt x="6" y="415"/>
                  <a:pt x="7" y="414"/>
                </a:cubicBezTo>
                <a:cubicBezTo>
                  <a:pt x="6" y="416"/>
                  <a:pt x="4" y="417"/>
                  <a:pt x="2" y="419"/>
                </a:cubicBezTo>
                <a:cubicBezTo>
                  <a:pt x="3" y="420"/>
                  <a:pt x="3" y="420"/>
                  <a:pt x="3" y="420"/>
                </a:cubicBezTo>
                <a:cubicBezTo>
                  <a:pt x="2" y="420"/>
                  <a:pt x="2" y="420"/>
                  <a:pt x="2" y="421"/>
                </a:cubicBezTo>
                <a:cubicBezTo>
                  <a:pt x="2" y="421"/>
                  <a:pt x="2" y="421"/>
                  <a:pt x="2" y="421"/>
                </a:cubicBezTo>
                <a:cubicBezTo>
                  <a:pt x="7" y="418"/>
                  <a:pt x="3" y="420"/>
                  <a:pt x="4" y="421"/>
                </a:cubicBezTo>
                <a:cubicBezTo>
                  <a:pt x="2" y="423"/>
                  <a:pt x="0" y="426"/>
                  <a:pt x="1" y="426"/>
                </a:cubicBezTo>
                <a:cubicBezTo>
                  <a:pt x="1" y="426"/>
                  <a:pt x="0" y="427"/>
                  <a:pt x="0" y="427"/>
                </a:cubicBezTo>
                <a:cubicBezTo>
                  <a:pt x="0" y="428"/>
                  <a:pt x="0" y="428"/>
                  <a:pt x="1" y="428"/>
                </a:cubicBezTo>
                <a:cubicBezTo>
                  <a:pt x="2" y="427"/>
                  <a:pt x="2" y="427"/>
                  <a:pt x="0" y="429"/>
                </a:cubicBezTo>
                <a:cubicBezTo>
                  <a:pt x="0" y="429"/>
                  <a:pt x="0" y="429"/>
                  <a:pt x="1" y="429"/>
                </a:cubicBezTo>
                <a:cubicBezTo>
                  <a:pt x="1" y="430"/>
                  <a:pt x="1" y="430"/>
                  <a:pt x="1" y="430"/>
                </a:cubicBezTo>
                <a:cubicBezTo>
                  <a:pt x="2" y="429"/>
                  <a:pt x="2" y="429"/>
                  <a:pt x="2" y="429"/>
                </a:cubicBezTo>
                <a:cubicBezTo>
                  <a:pt x="1" y="432"/>
                  <a:pt x="0" y="433"/>
                  <a:pt x="0" y="433"/>
                </a:cubicBezTo>
                <a:cubicBezTo>
                  <a:pt x="1" y="433"/>
                  <a:pt x="2" y="431"/>
                  <a:pt x="3" y="430"/>
                </a:cubicBezTo>
                <a:cubicBezTo>
                  <a:pt x="3" y="430"/>
                  <a:pt x="4" y="430"/>
                  <a:pt x="3" y="430"/>
                </a:cubicBezTo>
                <a:cubicBezTo>
                  <a:pt x="1" y="432"/>
                  <a:pt x="2" y="432"/>
                  <a:pt x="2" y="432"/>
                </a:cubicBezTo>
                <a:cubicBezTo>
                  <a:pt x="1" y="433"/>
                  <a:pt x="0" y="434"/>
                  <a:pt x="1" y="434"/>
                </a:cubicBezTo>
                <a:cubicBezTo>
                  <a:pt x="0" y="435"/>
                  <a:pt x="-1" y="437"/>
                  <a:pt x="0" y="436"/>
                </a:cubicBezTo>
                <a:cubicBezTo>
                  <a:pt x="1" y="436"/>
                  <a:pt x="5" y="431"/>
                  <a:pt x="2" y="435"/>
                </a:cubicBezTo>
                <a:cubicBezTo>
                  <a:pt x="2" y="436"/>
                  <a:pt x="3" y="434"/>
                  <a:pt x="1" y="438"/>
                </a:cubicBezTo>
                <a:cubicBezTo>
                  <a:pt x="0" y="438"/>
                  <a:pt x="1" y="439"/>
                  <a:pt x="1" y="438"/>
                </a:cubicBezTo>
                <a:cubicBezTo>
                  <a:pt x="2" y="438"/>
                  <a:pt x="3" y="437"/>
                  <a:pt x="3" y="436"/>
                </a:cubicBezTo>
                <a:cubicBezTo>
                  <a:pt x="2" y="437"/>
                  <a:pt x="2" y="437"/>
                  <a:pt x="2" y="437"/>
                </a:cubicBezTo>
                <a:cubicBezTo>
                  <a:pt x="2" y="438"/>
                  <a:pt x="2" y="438"/>
                  <a:pt x="3" y="438"/>
                </a:cubicBezTo>
                <a:cubicBezTo>
                  <a:pt x="2" y="440"/>
                  <a:pt x="1" y="440"/>
                  <a:pt x="2" y="440"/>
                </a:cubicBezTo>
                <a:cubicBezTo>
                  <a:pt x="2" y="440"/>
                  <a:pt x="2" y="440"/>
                  <a:pt x="2" y="440"/>
                </a:cubicBezTo>
                <a:cubicBezTo>
                  <a:pt x="5" y="438"/>
                  <a:pt x="3" y="438"/>
                  <a:pt x="3" y="441"/>
                </a:cubicBezTo>
                <a:cubicBezTo>
                  <a:pt x="3" y="442"/>
                  <a:pt x="3" y="442"/>
                  <a:pt x="3" y="443"/>
                </a:cubicBezTo>
                <a:cubicBezTo>
                  <a:pt x="3" y="443"/>
                  <a:pt x="3" y="443"/>
                  <a:pt x="3" y="443"/>
                </a:cubicBezTo>
                <a:cubicBezTo>
                  <a:pt x="7" y="441"/>
                  <a:pt x="5" y="440"/>
                  <a:pt x="4" y="445"/>
                </a:cubicBezTo>
                <a:cubicBezTo>
                  <a:pt x="3" y="448"/>
                  <a:pt x="9" y="441"/>
                  <a:pt x="10" y="441"/>
                </a:cubicBezTo>
                <a:cubicBezTo>
                  <a:pt x="4" y="449"/>
                  <a:pt x="5" y="449"/>
                  <a:pt x="9" y="446"/>
                </a:cubicBezTo>
                <a:cubicBezTo>
                  <a:pt x="8" y="447"/>
                  <a:pt x="7" y="450"/>
                  <a:pt x="8" y="449"/>
                </a:cubicBezTo>
                <a:cubicBezTo>
                  <a:pt x="11" y="447"/>
                  <a:pt x="15" y="443"/>
                  <a:pt x="11" y="447"/>
                </a:cubicBezTo>
                <a:cubicBezTo>
                  <a:pt x="11" y="448"/>
                  <a:pt x="11" y="448"/>
                  <a:pt x="11" y="448"/>
                </a:cubicBezTo>
                <a:cubicBezTo>
                  <a:pt x="11" y="448"/>
                  <a:pt x="11" y="449"/>
                  <a:pt x="11" y="449"/>
                </a:cubicBezTo>
                <a:cubicBezTo>
                  <a:pt x="10" y="450"/>
                  <a:pt x="11" y="450"/>
                  <a:pt x="11" y="450"/>
                </a:cubicBezTo>
                <a:cubicBezTo>
                  <a:pt x="13" y="449"/>
                  <a:pt x="13" y="448"/>
                  <a:pt x="13" y="449"/>
                </a:cubicBezTo>
                <a:cubicBezTo>
                  <a:pt x="10" y="455"/>
                  <a:pt x="14" y="451"/>
                  <a:pt x="14" y="451"/>
                </a:cubicBezTo>
                <a:cubicBezTo>
                  <a:pt x="14" y="452"/>
                  <a:pt x="14" y="452"/>
                  <a:pt x="14" y="452"/>
                </a:cubicBezTo>
                <a:cubicBezTo>
                  <a:pt x="15" y="452"/>
                  <a:pt x="15" y="452"/>
                  <a:pt x="16" y="451"/>
                </a:cubicBezTo>
                <a:cubicBezTo>
                  <a:pt x="14" y="455"/>
                  <a:pt x="17" y="453"/>
                  <a:pt x="20" y="450"/>
                </a:cubicBezTo>
                <a:cubicBezTo>
                  <a:pt x="19" y="451"/>
                  <a:pt x="18" y="453"/>
                  <a:pt x="18" y="454"/>
                </a:cubicBezTo>
                <a:cubicBezTo>
                  <a:pt x="19" y="455"/>
                  <a:pt x="24" y="448"/>
                  <a:pt x="19" y="455"/>
                </a:cubicBezTo>
                <a:cubicBezTo>
                  <a:pt x="19" y="455"/>
                  <a:pt x="19" y="456"/>
                  <a:pt x="19" y="456"/>
                </a:cubicBezTo>
                <a:cubicBezTo>
                  <a:pt x="20" y="456"/>
                  <a:pt x="20" y="456"/>
                  <a:pt x="21" y="454"/>
                </a:cubicBezTo>
                <a:cubicBezTo>
                  <a:pt x="22" y="455"/>
                  <a:pt x="23" y="453"/>
                  <a:pt x="25" y="451"/>
                </a:cubicBezTo>
                <a:cubicBezTo>
                  <a:pt x="25" y="453"/>
                  <a:pt x="27" y="450"/>
                  <a:pt x="29" y="448"/>
                </a:cubicBezTo>
                <a:cubicBezTo>
                  <a:pt x="30" y="447"/>
                  <a:pt x="27" y="449"/>
                  <a:pt x="28" y="450"/>
                </a:cubicBezTo>
                <a:cubicBezTo>
                  <a:pt x="27" y="451"/>
                  <a:pt x="24" y="453"/>
                  <a:pt x="23" y="454"/>
                </a:cubicBezTo>
                <a:cubicBezTo>
                  <a:pt x="23" y="455"/>
                  <a:pt x="23" y="455"/>
                  <a:pt x="25" y="454"/>
                </a:cubicBezTo>
                <a:cubicBezTo>
                  <a:pt x="25" y="454"/>
                  <a:pt x="27" y="454"/>
                  <a:pt x="27" y="454"/>
                </a:cubicBezTo>
                <a:cubicBezTo>
                  <a:pt x="26" y="453"/>
                  <a:pt x="25" y="454"/>
                  <a:pt x="30" y="450"/>
                </a:cubicBezTo>
                <a:cubicBezTo>
                  <a:pt x="29" y="452"/>
                  <a:pt x="30" y="451"/>
                  <a:pt x="28" y="453"/>
                </a:cubicBezTo>
                <a:cubicBezTo>
                  <a:pt x="28" y="453"/>
                  <a:pt x="27" y="455"/>
                  <a:pt x="30" y="453"/>
                </a:cubicBezTo>
                <a:cubicBezTo>
                  <a:pt x="30" y="454"/>
                  <a:pt x="30" y="454"/>
                  <a:pt x="30" y="454"/>
                </a:cubicBezTo>
                <a:cubicBezTo>
                  <a:pt x="37" y="451"/>
                  <a:pt x="43" y="444"/>
                  <a:pt x="32" y="453"/>
                </a:cubicBezTo>
                <a:cubicBezTo>
                  <a:pt x="32" y="453"/>
                  <a:pt x="32" y="454"/>
                  <a:pt x="33" y="454"/>
                </a:cubicBezTo>
                <a:cubicBezTo>
                  <a:pt x="39" y="449"/>
                  <a:pt x="40" y="451"/>
                  <a:pt x="47" y="441"/>
                </a:cubicBezTo>
                <a:cubicBezTo>
                  <a:pt x="47" y="441"/>
                  <a:pt x="47" y="441"/>
                  <a:pt x="47" y="441"/>
                </a:cubicBezTo>
                <a:cubicBezTo>
                  <a:pt x="46" y="442"/>
                  <a:pt x="41" y="447"/>
                  <a:pt x="41" y="448"/>
                </a:cubicBezTo>
                <a:cubicBezTo>
                  <a:pt x="33" y="454"/>
                  <a:pt x="41" y="447"/>
                  <a:pt x="43" y="446"/>
                </a:cubicBezTo>
                <a:cubicBezTo>
                  <a:pt x="44" y="444"/>
                  <a:pt x="44" y="443"/>
                  <a:pt x="45" y="442"/>
                </a:cubicBezTo>
                <a:cubicBezTo>
                  <a:pt x="46" y="441"/>
                  <a:pt x="45" y="442"/>
                  <a:pt x="47" y="440"/>
                </a:cubicBezTo>
                <a:cubicBezTo>
                  <a:pt x="47" y="440"/>
                  <a:pt x="48" y="440"/>
                  <a:pt x="47" y="439"/>
                </a:cubicBezTo>
                <a:cubicBezTo>
                  <a:pt x="50" y="435"/>
                  <a:pt x="50" y="429"/>
                  <a:pt x="50" y="424"/>
                </a:cubicBezTo>
                <a:cubicBezTo>
                  <a:pt x="50" y="423"/>
                  <a:pt x="50" y="423"/>
                  <a:pt x="50" y="423"/>
                </a:cubicBezTo>
                <a:close/>
                <a:moveTo>
                  <a:pt x="8" y="444"/>
                </a:moveTo>
                <a:cubicBezTo>
                  <a:pt x="8" y="444"/>
                  <a:pt x="8" y="445"/>
                  <a:pt x="8" y="445"/>
                </a:cubicBezTo>
                <a:cubicBezTo>
                  <a:pt x="6" y="448"/>
                  <a:pt x="7" y="447"/>
                  <a:pt x="8" y="444"/>
                </a:cubicBezTo>
                <a:close/>
                <a:moveTo>
                  <a:pt x="43" y="446"/>
                </a:moveTo>
                <a:cubicBezTo>
                  <a:pt x="44" y="445"/>
                  <a:pt x="44" y="445"/>
                  <a:pt x="43" y="446"/>
                </a:cubicBezTo>
                <a:close/>
                <a:moveTo>
                  <a:pt x="49" y="424"/>
                </a:moveTo>
                <a:cubicBezTo>
                  <a:pt x="49" y="424"/>
                  <a:pt x="49" y="424"/>
                  <a:pt x="49" y="423"/>
                </a:cubicBezTo>
                <a:cubicBezTo>
                  <a:pt x="49" y="423"/>
                  <a:pt x="49" y="423"/>
                  <a:pt x="49" y="424"/>
                </a:cubicBezTo>
                <a:close/>
                <a:moveTo>
                  <a:pt x="49" y="422"/>
                </a:moveTo>
                <a:cubicBezTo>
                  <a:pt x="49" y="422"/>
                  <a:pt x="49" y="422"/>
                  <a:pt x="49" y="422"/>
                </a:cubicBezTo>
                <a:cubicBezTo>
                  <a:pt x="49" y="422"/>
                  <a:pt x="49" y="422"/>
                  <a:pt x="49" y="422"/>
                </a:cubicBezTo>
                <a:close/>
                <a:moveTo>
                  <a:pt x="49" y="427"/>
                </a:moveTo>
                <a:cubicBezTo>
                  <a:pt x="49" y="428"/>
                  <a:pt x="49" y="428"/>
                  <a:pt x="49" y="428"/>
                </a:cubicBezTo>
                <a:cubicBezTo>
                  <a:pt x="49" y="427"/>
                  <a:pt x="49" y="427"/>
                  <a:pt x="49" y="427"/>
                </a:cubicBezTo>
                <a:cubicBezTo>
                  <a:pt x="49" y="424"/>
                  <a:pt x="49" y="425"/>
                  <a:pt x="49" y="425"/>
                </a:cubicBezTo>
                <a:cubicBezTo>
                  <a:pt x="49" y="426"/>
                  <a:pt x="50" y="427"/>
                  <a:pt x="50" y="428"/>
                </a:cubicBezTo>
                <a:cubicBezTo>
                  <a:pt x="49" y="428"/>
                  <a:pt x="49" y="428"/>
                  <a:pt x="49" y="428"/>
                </a:cubicBezTo>
                <a:cubicBezTo>
                  <a:pt x="49" y="425"/>
                  <a:pt x="49" y="426"/>
                  <a:pt x="49" y="427"/>
                </a:cubicBezTo>
                <a:close/>
                <a:moveTo>
                  <a:pt x="48" y="424"/>
                </a:moveTo>
                <a:cubicBezTo>
                  <a:pt x="49" y="425"/>
                  <a:pt x="49" y="425"/>
                  <a:pt x="48" y="424"/>
                </a:cubicBezTo>
                <a:close/>
                <a:moveTo>
                  <a:pt x="48" y="423"/>
                </a:moveTo>
                <a:cubicBezTo>
                  <a:pt x="48" y="422"/>
                  <a:pt x="48" y="422"/>
                  <a:pt x="48" y="422"/>
                </a:cubicBezTo>
                <a:lnTo>
                  <a:pt x="48" y="423"/>
                </a:lnTo>
                <a:close/>
                <a:moveTo>
                  <a:pt x="48" y="425"/>
                </a:moveTo>
                <a:cubicBezTo>
                  <a:pt x="48" y="425"/>
                  <a:pt x="48" y="424"/>
                  <a:pt x="48" y="426"/>
                </a:cubicBezTo>
                <a:cubicBezTo>
                  <a:pt x="48" y="426"/>
                  <a:pt x="48" y="426"/>
                  <a:pt x="48" y="425"/>
                </a:cubicBezTo>
                <a:close/>
                <a:moveTo>
                  <a:pt x="48" y="428"/>
                </a:moveTo>
                <a:cubicBezTo>
                  <a:pt x="47" y="429"/>
                  <a:pt x="47" y="429"/>
                  <a:pt x="47" y="429"/>
                </a:cubicBezTo>
                <a:cubicBezTo>
                  <a:pt x="47" y="428"/>
                  <a:pt x="47" y="428"/>
                  <a:pt x="47" y="428"/>
                </a:cubicBezTo>
                <a:cubicBezTo>
                  <a:pt x="48" y="428"/>
                  <a:pt x="48" y="428"/>
                  <a:pt x="48" y="428"/>
                </a:cubicBezTo>
                <a:close/>
                <a:moveTo>
                  <a:pt x="48" y="420"/>
                </a:moveTo>
                <a:cubicBezTo>
                  <a:pt x="48" y="420"/>
                  <a:pt x="48" y="420"/>
                  <a:pt x="48" y="420"/>
                </a:cubicBezTo>
                <a:cubicBezTo>
                  <a:pt x="48" y="420"/>
                  <a:pt x="48" y="420"/>
                  <a:pt x="48" y="420"/>
                </a:cubicBezTo>
                <a:close/>
                <a:moveTo>
                  <a:pt x="48" y="418"/>
                </a:moveTo>
                <a:cubicBezTo>
                  <a:pt x="48" y="419"/>
                  <a:pt x="48" y="419"/>
                  <a:pt x="48" y="419"/>
                </a:cubicBezTo>
                <a:cubicBezTo>
                  <a:pt x="48" y="419"/>
                  <a:pt x="48" y="419"/>
                  <a:pt x="48" y="419"/>
                </a:cubicBezTo>
                <a:cubicBezTo>
                  <a:pt x="47" y="419"/>
                  <a:pt x="48" y="419"/>
                  <a:pt x="47" y="418"/>
                </a:cubicBezTo>
                <a:lnTo>
                  <a:pt x="48" y="418"/>
                </a:lnTo>
                <a:close/>
                <a:moveTo>
                  <a:pt x="47" y="432"/>
                </a:moveTo>
                <a:cubicBezTo>
                  <a:pt x="48" y="432"/>
                  <a:pt x="48" y="432"/>
                  <a:pt x="48" y="432"/>
                </a:cubicBezTo>
                <a:cubicBezTo>
                  <a:pt x="48" y="433"/>
                  <a:pt x="48" y="433"/>
                  <a:pt x="48" y="433"/>
                </a:cubicBezTo>
                <a:cubicBezTo>
                  <a:pt x="47" y="433"/>
                  <a:pt x="47" y="434"/>
                  <a:pt x="47" y="432"/>
                </a:cubicBezTo>
                <a:close/>
                <a:moveTo>
                  <a:pt x="46" y="422"/>
                </a:moveTo>
                <a:cubicBezTo>
                  <a:pt x="47" y="422"/>
                  <a:pt x="47" y="422"/>
                  <a:pt x="47" y="422"/>
                </a:cubicBezTo>
                <a:cubicBezTo>
                  <a:pt x="47" y="422"/>
                  <a:pt x="47" y="422"/>
                  <a:pt x="47" y="422"/>
                </a:cubicBezTo>
                <a:cubicBezTo>
                  <a:pt x="46" y="423"/>
                  <a:pt x="47" y="423"/>
                  <a:pt x="46" y="422"/>
                </a:cubicBezTo>
                <a:close/>
                <a:moveTo>
                  <a:pt x="47" y="429"/>
                </a:moveTo>
                <a:cubicBezTo>
                  <a:pt x="47" y="429"/>
                  <a:pt x="47" y="429"/>
                  <a:pt x="47" y="429"/>
                </a:cubicBezTo>
                <a:cubicBezTo>
                  <a:pt x="47" y="429"/>
                  <a:pt x="47" y="429"/>
                  <a:pt x="47" y="429"/>
                </a:cubicBezTo>
                <a:close/>
                <a:moveTo>
                  <a:pt x="46" y="421"/>
                </a:moveTo>
                <a:cubicBezTo>
                  <a:pt x="46" y="421"/>
                  <a:pt x="46" y="421"/>
                  <a:pt x="46" y="422"/>
                </a:cubicBezTo>
                <a:cubicBezTo>
                  <a:pt x="45" y="422"/>
                  <a:pt x="45" y="422"/>
                  <a:pt x="45" y="422"/>
                </a:cubicBezTo>
                <a:cubicBezTo>
                  <a:pt x="46" y="421"/>
                  <a:pt x="46" y="421"/>
                  <a:pt x="46" y="421"/>
                </a:cubicBezTo>
                <a:close/>
                <a:moveTo>
                  <a:pt x="46" y="419"/>
                </a:moveTo>
                <a:cubicBezTo>
                  <a:pt x="45" y="419"/>
                  <a:pt x="46" y="419"/>
                  <a:pt x="45" y="419"/>
                </a:cubicBezTo>
                <a:cubicBezTo>
                  <a:pt x="46" y="418"/>
                  <a:pt x="46" y="418"/>
                  <a:pt x="46" y="418"/>
                </a:cubicBezTo>
                <a:cubicBezTo>
                  <a:pt x="46" y="419"/>
                  <a:pt x="46" y="419"/>
                  <a:pt x="46" y="419"/>
                </a:cubicBezTo>
                <a:lnTo>
                  <a:pt x="46" y="419"/>
                </a:lnTo>
                <a:close/>
                <a:moveTo>
                  <a:pt x="45" y="423"/>
                </a:moveTo>
                <a:cubicBezTo>
                  <a:pt x="46" y="423"/>
                  <a:pt x="46" y="424"/>
                  <a:pt x="46" y="424"/>
                </a:cubicBezTo>
                <a:cubicBezTo>
                  <a:pt x="45" y="424"/>
                  <a:pt x="45" y="425"/>
                  <a:pt x="45" y="423"/>
                </a:cubicBezTo>
                <a:close/>
                <a:moveTo>
                  <a:pt x="46" y="436"/>
                </a:moveTo>
                <a:cubicBezTo>
                  <a:pt x="46" y="437"/>
                  <a:pt x="46" y="437"/>
                  <a:pt x="45" y="437"/>
                </a:cubicBezTo>
                <a:cubicBezTo>
                  <a:pt x="45" y="437"/>
                  <a:pt x="45" y="437"/>
                  <a:pt x="45" y="437"/>
                </a:cubicBezTo>
                <a:cubicBezTo>
                  <a:pt x="46" y="437"/>
                  <a:pt x="45" y="437"/>
                  <a:pt x="46" y="436"/>
                </a:cubicBezTo>
                <a:close/>
                <a:moveTo>
                  <a:pt x="46" y="428"/>
                </a:moveTo>
                <a:cubicBezTo>
                  <a:pt x="46" y="429"/>
                  <a:pt x="46" y="428"/>
                  <a:pt x="45" y="429"/>
                </a:cubicBezTo>
                <a:cubicBezTo>
                  <a:pt x="45" y="428"/>
                  <a:pt x="45" y="428"/>
                  <a:pt x="46" y="428"/>
                </a:cubicBezTo>
                <a:close/>
                <a:moveTo>
                  <a:pt x="46" y="426"/>
                </a:moveTo>
                <a:cubicBezTo>
                  <a:pt x="46" y="426"/>
                  <a:pt x="46" y="426"/>
                  <a:pt x="46" y="425"/>
                </a:cubicBezTo>
                <a:cubicBezTo>
                  <a:pt x="46" y="426"/>
                  <a:pt x="46" y="426"/>
                  <a:pt x="46" y="426"/>
                </a:cubicBezTo>
                <a:cubicBezTo>
                  <a:pt x="46" y="426"/>
                  <a:pt x="46" y="426"/>
                  <a:pt x="46" y="426"/>
                </a:cubicBezTo>
                <a:cubicBezTo>
                  <a:pt x="45" y="427"/>
                  <a:pt x="45" y="427"/>
                  <a:pt x="46" y="426"/>
                </a:cubicBezTo>
                <a:close/>
                <a:moveTo>
                  <a:pt x="46" y="421"/>
                </a:moveTo>
                <a:cubicBezTo>
                  <a:pt x="47" y="420"/>
                  <a:pt x="47" y="420"/>
                  <a:pt x="47" y="421"/>
                </a:cubicBezTo>
                <a:cubicBezTo>
                  <a:pt x="46" y="422"/>
                  <a:pt x="46" y="421"/>
                  <a:pt x="46" y="421"/>
                </a:cubicBezTo>
                <a:close/>
                <a:moveTo>
                  <a:pt x="47" y="435"/>
                </a:moveTo>
                <a:cubicBezTo>
                  <a:pt x="48" y="434"/>
                  <a:pt x="48" y="434"/>
                  <a:pt x="47" y="435"/>
                </a:cubicBezTo>
                <a:cubicBezTo>
                  <a:pt x="47" y="435"/>
                  <a:pt x="47" y="435"/>
                  <a:pt x="47" y="435"/>
                </a:cubicBezTo>
                <a:cubicBezTo>
                  <a:pt x="47" y="435"/>
                  <a:pt x="47" y="435"/>
                  <a:pt x="47" y="435"/>
                </a:cubicBezTo>
                <a:close/>
                <a:moveTo>
                  <a:pt x="47" y="417"/>
                </a:moveTo>
                <a:cubicBezTo>
                  <a:pt x="47" y="417"/>
                  <a:pt x="47" y="417"/>
                  <a:pt x="47" y="417"/>
                </a:cubicBezTo>
                <a:cubicBezTo>
                  <a:pt x="47" y="418"/>
                  <a:pt x="47" y="418"/>
                  <a:pt x="47" y="418"/>
                </a:cubicBezTo>
                <a:cubicBezTo>
                  <a:pt x="47" y="418"/>
                  <a:pt x="47" y="417"/>
                  <a:pt x="47" y="417"/>
                </a:cubicBezTo>
                <a:lnTo>
                  <a:pt x="47" y="417"/>
                </a:lnTo>
                <a:close/>
                <a:moveTo>
                  <a:pt x="46" y="415"/>
                </a:moveTo>
                <a:cubicBezTo>
                  <a:pt x="46" y="416"/>
                  <a:pt x="46" y="416"/>
                  <a:pt x="46" y="416"/>
                </a:cubicBezTo>
                <a:cubicBezTo>
                  <a:pt x="47" y="416"/>
                  <a:pt x="47" y="416"/>
                  <a:pt x="46" y="416"/>
                </a:cubicBezTo>
                <a:cubicBezTo>
                  <a:pt x="46" y="415"/>
                  <a:pt x="46" y="416"/>
                  <a:pt x="46" y="415"/>
                </a:cubicBezTo>
                <a:close/>
                <a:moveTo>
                  <a:pt x="45" y="415"/>
                </a:moveTo>
                <a:cubicBezTo>
                  <a:pt x="45" y="415"/>
                  <a:pt x="45" y="415"/>
                  <a:pt x="45" y="415"/>
                </a:cubicBezTo>
                <a:cubicBezTo>
                  <a:pt x="46" y="415"/>
                  <a:pt x="46" y="415"/>
                  <a:pt x="45" y="415"/>
                </a:cubicBezTo>
                <a:close/>
                <a:moveTo>
                  <a:pt x="46" y="418"/>
                </a:moveTo>
                <a:cubicBezTo>
                  <a:pt x="46" y="418"/>
                  <a:pt x="46" y="418"/>
                  <a:pt x="45" y="418"/>
                </a:cubicBezTo>
                <a:cubicBezTo>
                  <a:pt x="45" y="418"/>
                  <a:pt x="45" y="418"/>
                  <a:pt x="45" y="418"/>
                </a:cubicBezTo>
                <a:cubicBezTo>
                  <a:pt x="46" y="417"/>
                  <a:pt x="46" y="417"/>
                  <a:pt x="46" y="418"/>
                </a:cubicBezTo>
                <a:close/>
                <a:moveTo>
                  <a:pt x="45" y="439"/>
                </a:moveTo>
                <a:cubicBezTo>
                  <a:pt x="45" y="439"/>
                  <a:pt x="45" y="439"/>
                  <a:pt x="44" y="440"/>
                </a:cubicBezTo>
                <a:cubicBezTo>
                  <a:pt x="44" y="439"/>
                  <a:pt x="44" y="439"/>
                  <a:pt x="45" y="439"/>
                </a:cubicBezTo>
                <a:close/>
                <a:moveTo>
                  <a:pt x="45" y="438"/>
                </a:moveTo>
                <a:cubicBezTo>
                  <a:pt x="45" y="438"/>
                  <a:pt x="45" y="438"/>
                  <a:pt x="45" y="438"/>
                </a:cubicBezTo>
                <a:cubicBezTo>
                  <a:pt x="44" y="439"/>
                  <a:pt x="44" y="439"/>
                  <a:pt x="45" y="438"/>
                </a:cubicBezTo>
                <a:close/>
                <a:moveTo>
                  <a:pt x="45" y="435"/>
                </a:moveTo>
                <a:cubicBezTo>
                  <a:pt x="45" y="435"/>
                  <a:pt x="45" y="434"/>
                  <a:pt x="45" y="434"/>
                </a:cubicBezTo>
                <a:cubicBezTo>
                  <a:pt x="45" y="435"/>
                  <a:pt x="45" y="435"/>
                  <a:pt x="45" y="435"/>
                </a:cubicBezTo>
                <a:close/>
                <a:moveTo>
                  <a:pt x="43" y="432"/>
                </a:moveTo>
                <a:cubicBezTo>
                  <a:pt x="45" y="428"/>
                  <a:pt x="45" y="429"/>
                  <a:pt x="45" y="430"/>
                </a:cubicBezTo>
                <a:cubicBezTo>
                  <a:pt x="44" y="430"/>
                  <a:pt x="44" y="431"/>
                  <a:pt x="43" y="432"/>
                </a:cubicBezTo>
                <a:close/>
                <a:moveTo>
                  <a:pt x="43" y="436"/>
                </a:moveTo>
                <a:cubicBezTo>
                  <a:pt x="44" y="436"/>
                  <a:pt x="44" y="436"/>
                  <a:pt x="44" y="435"/>
                </a:cubicBezTo>
                <a:cubicBezTo>
                  <a:pt x="44" y="436"/>
                  <a:pt x="44" y="436"/>
                  <a:pt x="43" y="436"/>
                </a:cubicBezTo>
                <a:close/>
                <a:moveTo>
                  <a:pt x="44" y="437"/>
                </a:moveTo>
                <a:cubicBezTo>
                  <a:pt x="43" y="438"/>
                  <a:pt x="43" y="438"/>
                  <a:pt x="43" y="438"/>
                </a:cubicBezTo>
                <a:lnTo>
                  <a:pt x="44" y="437"/>
                </a:lnTo>
                <a:close/>
                <a:moveTo>
                  <a:pt x="19" y="448"/>
                </a:moveTo>
                <a:cubicBezTo>
                  <a:pt x="25" y="443"/>
                  <a:pt x="24" y="443"/>
                  <a:pt x="24" y="444"/>
                </a:cubicBezTo>
                <a:cubicBezTo>
                  <a:pt x="22" y="445"/>
                  <a:pt x="21" y="447"/>
                  <a:pt x="19" y="448"/>
                </a:cubicBezTo>
                <a:close/>
                <a:moveTo>
                  <a:pt x="22" y="447"/>
                </a:moveTo>
                <a:cubicBezTo>
                  <a:pt x="22" y="447"/>
                  <a:pt x="21" y="448"/>
                  <a:pt x="22" y="447"/>
                </a:cubicBezTo>
                <a:cubicBezTo>
                  <a:pt x="23" y="446"/>
                  <a:pt x="23" y="446"/>
                  <a:pt x="22" y="447"/>
                </a:cubicBezTo>
                <a:close/>
                <a:moveTo>
                  <a:pt x="8" y="433"/>
                </a:moveTo>
                <a:cubicBezTo>
                  <a:pt x="15" y="425"/>
                  <a:pt x="8" y="433"/>
                  <a:pt x="8" y="434"/>
                </a:cubicBezTo>
                <a:cubicBezTo>
                  <a:pt x="7" y="435"/>
                  <a:pt x="7" y="435"/>
                  <a:pt x="7" y="435"/>
                </a:cubicBezTo>
                <a:cubicBezTo>
                  <a:pt x="8" y="434"/>
                  <a:pt x="9" y="433"/>
                  <a:pt x="8" y="433"/>
                </a:cubicBezTo>
                <a:close/>
                <a:moveTo>
                  <a:pt x="7" y="433"/>
                </a:moveTo>
                <a:cubicBezTo>
                  <a:pt x="8" y="431"/>
                  <a:pt x="9" y="430"/>
                  <a:pt x="10" y="428"/>
                </a:cubicBezTo>
                <a:cubicBezTo>
                  <a:pt x="8" y="432"/>
                  <a:pt x="9" y="431"/>
                  <a:pt x="7" y="433"/>
                </a:cubicBezTo>
                <a:close/>
                <a:moveTo>
                  <a:pt x="15" y="425"/>
                </a:moveTo>
                <a:cubicBezTo>
                  <a:pt x="21" y="420"/>
                  <a:pt x="16" y="424"/>
                  <a:pt x="11" y="430"/>
                </a:cubicBezTo>
                <a:cubicBezTo>
                  <a:pt x="12" y="429"/>
                  <a:pt x="13" y="428"/>
                  <a:pt x="15" y="425"/>
                </a:cubicBezTo>
                <a:close/>
                <a:moveTo>
                  <a:pt x="8" y="423"/>
                </a:moveTo>
                <a:cubicBezTo>
                  <a:pt x="8" y="423"/>
                  <a:pt x="10" y="422"/>
                  <a:pt x="10" y="421"/>
                </a:cubicBezTo>
                <a:cubicBezTo>
                  <a:pt x="6" y="426"/>
                  <a:pt x="2" y="429"/>
                  <a:pt x="8" y="423"/>
                </a:cubicBezTo>
                <a:close/>
                <a:moveTo>
                  <a:pt x="10" y="420"/>
                </a:moveTo>
                <a:cubicBezTo>
                  <a:pt x="10" y="420"/>
                  <a:pt x="9" y="421"/>
                  <a:pt x="9" y="421"/>
                </a:cubicBezTo>
                <a:cubicBezTo>
                  <a:pt x="8" y="422"/>
                  <a:pt x="7" y="422"/>
                  <a:pt x="10" y="420"/>
                </a:cubicBezTo>
                <a:close/>
                <a:moveTo>
                  <a:pt x="7" y="422"/>
                </a:moveTo>
                <a:cubicBezTo>
                  <a:pt x="9" y="419"/>
                  <a:pt x="12" y="416"/>
                  <a:pt x="16" y="413"/>
                </a:cubicBezTo>
                <a:cubicBezTo>
                  <a:pt x="16" y="413"/>
                  <a:pt x="16" y="413"/>
                  <a:pt x="13" y="416"/>
                </a:cubicBezTo>
                <a:cubicBezTo>
                  <a:pt x="11" y="418"/>
                  <a:pt x="9" y="420"/>
                  <a:pt x="7" y="422"/>
                </a:cubicBezTo>
                <a:close/>
                <a:moveTo>
                  <a:pt x="12" y="415"/>
                </a:moveTo>
                <a:cubicBezTo>
                  <a:pt x="11" y="415"/>
                  <a:pt x="10" y="416"/>
                  <a:pt x="10" y="417"/>
                </a:cubicBezTo>
                <a:cubicBezTo>
                  <a:pt x="5" y="421"/>
                  <a:pt x="10" y="416"/>
                  <a:pt x="12" y="415"/>
                </a:cubicBezTo>
                <a:close/>
                <a:moveTo>
                  <a:pt x="9" y="414"/>
                </a:moveTo>
                <a:cubicBezTo>
                  <a:pt x="9" y="414"/>
                  <a:pt x="8" y="415"/>
                  <a:pt x="8" y="415"/>
                </a:cubicBezTo>
                <a:cubicBezTo>
                  <a:pt x="6" y="417"/>
                  <a:pt x="7" y="416"/>
                  <a:pt x="9" y="414"/>
                </a:cubicBezTo>
                <a:close/>
                <a:moveTo>
                  <a:pt x="17" y="411"/>
                </a:moveTo>
                <a:cubicBezTo>
                  <a:pt x="16" y="411"/>
                  <a:pt x="16" y="412"/>
                  <a:pt x="16" y="412"/>
                </a:cubicBezTo>
                <a:cubicBezTo>
                  <a:pt x="15" y="412"/>
                  <a:pt x="15" y="413"/>
                  <a:pt x="17" y="411"/>
                </a:cubicBezTo>
                <a:close/>
                <a:moveTo>
                  <a:pt x="18" y="414"/>
                </a:moveTo>
                <a:cubicBezTo>
                  <a:pt x="14" y="418"/>
                  <a:pt x="13" y="418"/>
                  <a:pt x="10" y="421"/>
                </a:cubicBezTo>
                <a:cubicBezTo>
                  <a:pt x="11" y="420"/>
                  <a:pt x="18" y="414"/>
                  <a:pt x="18" y="414"/>
                </a:cubicBezTo>
                <a:close/>
                <a:moveTo>
                  <a:pt x="19" y="413"/>
                </a:moveTo>
                <a:cubicBezTo>
                  <a:pt x="18" y="413"/>
                  <a:pt x="18" y="413"/>
                  <a:pt x="17" y="414"/>
                </a:cubicBezTo>
                <a:cubicBezTo>
                  <a:pt x="20" y="412"/>
                  <a:pt x="19" y="412"/>
                  <a:pt x="19" y="413"/>
                </a:cubicBezTo>
                <a:close/>
                <a:moveTo>
                  <a:pt x="18" y="412"/>
                </a:moveTo>
                <a:cubicBezTo>
                  <a:pt x="18" y="412"/>
                  <a:pt x="18" y="412"/>
                  <a:pt x="18" y="412"/>
                </a:cubicBezTo>
                <a:cubicBezTo>
                  <a:pt x="18" y="412"/>
                  <a:pt x="18" y="412"/>
                  <a:pt x="18" y="412"/>
                </a:cubicBezTo>
                <a:close/>
                <a:moveTo>
                  <a:pt x="14" y="420"/>
                </a:moveTo>
                <a:cubicBezTo>
                  <a:pt x="18" y="415"/>
                  <a:pt x="21" y="412"/>
                  <a:pt x="24" y="410"/>
                </a:cubicBezTo>
                <a:cubicBezTo>
                  <a:pt x="21" y="414"/>
                  <a:pt x="18" y="416"/>
                  <a:pt x="15" y="419"/>
                </a:cubicBezTo>
                <a:cubicBezTo>
                  <a:pt x="13" y="421"/>
                  <a:pt x="13" y="421"/>
                  <a:pt x="14" y="420"/>
                </a:cubicBezTo>
                <a:close/>
                <a:moveTo>
                  <a:pt x="20" y="411"/>
                </a:moveTo>
                <a:cubicBezTo>
                  <a:pt x="24" y="408"/>
                  <a:pt x="25" y="408"/>
                  <a:pt x="21" y="412"/>
                </a:cubicBezTo>
                <a:cubicBezTo>
                  <a:pt x="21" y="412"/>
                  <a:pt x="21" y="411"/>
                  <a:pt x="20" y="411"/>
                </a:cubicBezTo>
                <a:close/>
                <a:moveTo>
                  <a:pt x="29" y="418"/>
                </a:moveTo>
                <a:cubicBezTo>
                  <a:pt x="28" y="418"/>
                  <a:pt x="28" y="418"/>
                  <a:pt x="27" y="419"/>
                </a:cubicBezTo>
                <a:cubicBezTo>
                  <a:pt x="26" y="420"/>
                  <a:pt x="49" y="399"/>
                  <a:pt x="29" y="418"/>
                </a:cubicBezTo>
                <a:close/>
                <a:moveTo>
                  <a:pt x="29" y="416"/>
                </a:moveTo>
                <a:cubicBezTo>
                  <a:pt x="29" y="416"/>
                  <a:pt x="29" y="416"/>
                  <a:pt x="31" y="414"/>
                </a:cubicBezTo>
                <a:cubicBezTo>
                  <a:pt x="30" y="415"/>
                  <a:pt x="30" y="416"/>
                  <a:pt x="29" y="416"/>
                </a:cubicBezTo>
                <a:close/>
                <a:moveTo>
                  <a:pt x="39" y="420"/>
                </a:moveTo>
                <a:cubicBezTo>
                  <a:pt x="39" y="420"/>
                  <a:pt x="39" y="420"/>
                  <a:pt x="39" y="420"/>
                </a:cubicBezTo>
                <a:cubicBezTo>
                  <a:pt x="36" y="424"/>
                  <a:pt x="35" y="424"/>
                  <a:pt x="39" y="420"/>
                </a:cubicBezTo>
                <a:close/>
                <a:moveTo>
                  <a:pt x="39" y="423"/>
                </a:moveTo>
                <a:cubicBezTo>
                  <a:pt x="37" y="424"/>
                  <a:pt x="38" y="424"/>
                  <a:pt x="37" y="424"/>
                </a:cubicBezTo>
                <a:cubicBezTo>
                  <a:pt x="38" y="423"/>
                  <a:pt x="38" y="423"/>
                  <a:pt x="39" y="423"/>
                </a:cubicBezTo>
                <a:close/>
                <a:moveTo>
                  <a:pt x="37" y="420"/>
                </a:moveTo>
                <a:cubicBezTo>
                  <a:pt x="37" y="420"/>
                  <a:pt x="37" y="420"/>
                  <a:pt x="36" y="421"/>
                </a:cubicBezTo>
                <a:cubicBezTo>
                  <a:pt x="37" y="420"/>
                  <a:pt x="38" y="419"/>
                  <a:pt x="37" y="420"/>
                </a:cubicBezTo>
                <a:close/>
                <a:moveTo>
                  <a:pt x="38" y="426"/>
                </a:moveTo>
                <a:cubicBezTo>
                  <a:pt x="38" y="426"/>
                  <a:pt x="28" y="435"/>
                  <a:pt x="34" y="429"/>
                </a:cubicBezTo>
                <a:cubicBezTo>
                  <a:pt x="38" y="425"/>
                  <a:pt x="42" y="421"/>
                  <a:pt x="38" y="426"/>
                </a:cubicBezTo>
                <a:close/>
                <a:moveTo>
                  <a:pt x="37" y="428"/>
                </a:moveTo>
                <a:cubicBezTo>
                  <a:pt x="35" y="430"/>
                  <a:pt x="33" y="431"/>
                  <a:pt x="31" y="433"/>
                </a:cubicBezTo>
                <a:cubicBezTo>
                  <a:pt x="31" y="432"/>
                  <a:pt x="35" y="429"/>
                  <a:pt x="37" y="428"/>
                </a:cubicBezTo>
                <a:close/>
                <a:moveTo>
                  <a:pt x="31" y="428"/>
                </a:moveTo>
                <a:cubicBezTo>
                  <a:pt x="31" y="428"/>
                  <a:pt x="31" y="428"/>
                  <a:pt x="32" y="427"/>
                </a:cubicBezTo>
                <a:lnTo>
                  <a:pt x="31" y="428"/>
                </a:lnTo>
                <a:close/>
                <a:moveTo>
                  <a:pt x="29" y="428"/>
                </a:moveTo>
                <a:cubicBezTo>
                  <a:pt x="30" y="427"/>
                  <a:pt x="31" y="426"/>
                  <a:pt x="32" y="425"/>
                </a:cubicBezTo>
                <a:cubicBezTo>
                  <a:pt x="36" y="421"/>
                  <a:pt x="33" y="424"/>
                  <a:pt x="29" y="428"/>
                </a:cubicBezTo>
                <a:close/>
                <a:moveTo>
                  <a:pt x="29" y="433"/>
                </a:moveTo>
                <a:cubicBezTo>
                  <a:pt x="28" y="435"/>
                  <a:pt x="27" y="436"/>
                  <a:pt x="28" y="435"/>
                </a:cubicBezTo>
                <a:cubicBezTo>
                  <a:pt x="29" y="434"/>
                  <a:pt x="29" y="433"/>
                  <a:pt x="29" y="433"/>
                </a:cubicBezTo>
                <a:close/>
                <a:moveTo>
                  <a:pt x="23" y="433"/>
                </a:moveTo>
                <a:cubicBezTo>
                  <a:pt x="25" y="430"/>
                  <a:pt x="27" y="428"/>
                  <a:pt x="32" y="424"/>
                </a:cubicBezTo>
                <a:cubicBezTo>
                  <a:pt x="29" y="427"/>
                  <a:pt x="30" y="426"/>
                  <a:pt x="23" y="433"/>
                </a:cubicBezTo>
                <a:close/>
                <a:moveTo>
                  <a:pt x="25" y="429"/>
                </a:moveTo>
                <a:cubicBezTo>
                  <a:pt x="20" y="435"/>
                  <a:pt x="19" y="436"/>
                  <a:pt x="21" y="434"/>
                </a:cubicBezTo>
                <a:cubicBezTo>
                  <a:pt x="25" y="429"/>
                  <a:pt x="28" y="427"/>
                  <a:pt x="25" y="429"/>
                </a:cubicBezTo>
                <a:close/>
                <a:moveTo>
                  <a:pt x="24" y="428"/>
                </a:moveTo>
                <a:cubicBezTo>
                  <a:pt x="26" y="425"/>
                  <a:pt x="25" y="426"/>
                  <a:pt x="23" y="429"/>
                </a:cubicBezTo>
                <a:cubicBezTo>
                  <a:pt x="22" y="429"/>
                  <a:pt x="23" y="429"/>
                  <a:pt x="24" y="428"/>
                </a:cubicBezTo>
                <a:close/>
                <a:moveTo>
                  <a:pt x="26" y="428"/>
                </a:moveTo>
                <a:cubicBezTo>
                  <a:pt x="29" y="424"/>
                  <a:pt x="29" y="424"/>
                  <a:pt x="33" y="420"/>
                </a:cubicBezTo>
                <a:cubicBezTo>
                  <a:pt x="27" y="426"/>
                  <a:pt x="32" y="422"/>
                  <a:pt x="26" y="428"/>
                </a:cubicBezTo>
                <a:close/>
                <a:moveTo>
                  <a:pt x="26" y="425"/>
                </a:moveTo>
                <a:cubicBezTo>
                  <a:pt x="26" y="424"/>
                  <a:pt x="27" y="424"/>
                  <a:pt x="27" y="424"/>
                </a:cubicBezTo>
                <a:cubicBezTo>
                  <a:pt x="31" y="421"/>
                  <a:pt x="29" y="422"/>
                  <a:pt x="26" y="425"/>
                </a:cubicBezTo>
                <a:close/>
                <a:moveTo>
                  <a:pt x="29" y="422"/>
                </a:moveTo>
                <a:cubicBezTo>
                  <a:pt x="31" y="420"/>
                  <a:pt x="33" y="418"/>
                  <a:pt x="35" y="416"/>
                </a:cubicBezTo>
                <a:cubicBezTo>
                  <a:pt x="31" y="420"/>
                  <a:pt x="35" y="417"/>
                  <a:pt x="29" y="422"/>
                </a:cubicBezTo>
                <a:close/>
                <a:moveTo>
                  <a:pt x="35" y="415"/>
                </a:moveTo>
                <a:cubicBezTo>
                  <a:pt x="29" y="420"/>
                  <a:pt x="29" y="421"/>
                  <a:pt x="24" y="426"/>
                </a:cubicBezTo>
                <a:cubicBezTo>
                  <a:pt x="31" y="418"/>
                  <a:pt x="43" y="407"/>
                  <a:pt x="35" y="415"/>
                </a:cubicBezTo>
                <a:close/>
                <a:moveTo>
                  <a:pt x="32" y="415"/>
                </a:moveTo>
                <a:cubicBezTo>
                  <a:pt x="33" y="415"/>
                  <a:pt x="33" y="415"/>
                  <a:pt x="33" y="415"/>
                </a:cubicBezTo>
                <a:cubicBezTo>
                  <a:pt x="33" y="415"/>
                  <a:pt x="33" y="415"/>
                  <a:pt x="32" y="415"/>
                </a:cubicBezTo>
                <a:close/>
                <a:moveTo>
                  <a:pt x="20" y="424"/>
                </a:moveTo>
                <a:cubicBezTo>
                  <a:pt x="19" y="426"/>
                  <a:pt x="25" y="420"/>
                  <a:pt x="28" y="417"/>
                </a:cubicBezTo>
                <a:cubicBezTo>
                  <a:pt x="26" y="419"/>
                  <a:pt x="22" y="423"/>
                  <a:pt x="20" y="424"/>
                </a:cubicBezTo>
                <a:close/>
                <a:moveTo>
                  <a:pt x="20" y="423"/>
                </a:moveTo>
                <a:cubicBezTo>
                  <a:pt x="21" y="422"/>
                  <a:pt x="22" y="421"/>
                  <a:pt x="24" y="419"/>
                </a:cubicBezTo>
                <a:cubicBezTo>
                  <a:pt x="30" y="414"/>
                  <a:pt x="26" y="417"/>
                  <a:pt x="20" y="423"/>
                </a:cubicBezTo>
                <a:close/>
                <a:moveTo>
                  <a:pt x="19" y="423"/>
                </a:moveTo>
                <a:cubicBezTo>
                  <a:pt x="20" y="421"/>
                  <a:pt x="21" y="420"/>
                  <a:pt x="26" y="416"/>
                </a:cubicBezTo>
                <a:cubicBezTo>
                  <a:pt x="24" y="418"/>
                  <a:pt x="21" y="420"/>
                  <a:pt x="19" y="423"/>
                </a:cubicBezTo>
                <a:close/>
                <a:moveTo>
                  <a:pt x="22" y="417"/>
                </a:moveTo>
                <a:cubicBezTo>
                  <a:pt x="25" y="415"/>
                  <a:pt x="24" y="415"/>
                  <a:pt x="20" y="419"/>
                </a:cubicBezTo>
                <a:cubicBezTo>
                  <a:pt x="14" y="425"/>
                  <a:pt x="18" y="421"/>
                  <a:pt x="22" y="417"/>
                </a:cubicBezTo>
                <a:close/>
                <a:moveTo>
                  <a:pt x="18" y="419"/>
                </a:moveTo>
                <a:cubicBezTo>
                  <a:pt x="15" y="422"/>
                  <a:pt x="11" y="426"/>
                  <a:pt x="8" y="429"/>
                </a:cubicBezTo>
                <a:cubicBezTo>
                  <a:pt x="21" y="413"/>
                  <a:pt x="32" y="408"/>
                  <a:pt x="18" y="419"/>
                </a:cubicBezTo>
                <a:close/>
                <a:moveTo>
                  <a:pt x="19" y="423"/>
                </a:moveTo>
                <a:cubicBezTo>
                  <a:pt x="18" y="426"/>
                  <a:pt x="10" y="435"/>
                  <a:pt x="9" y="436"/>
                </a:cubicBezTo>
                <a:cubicBezTo>
                  <a:pt x="12" y="431"/>
                  <a:pt x="15" y="427"/>
                  <a:pt x="19" y="423"/>
                </a:cubicBezTo>
                <a:close/>
                <a:moveTo>
                  <a:pt x="16" y="430"/>
                </a:moveTo>
                <a:cubicBezTo>
                  <a:pt x="20" y="426"/>
                  <a:pt x="16" y="429"/>
                  <a:pt x="12" y="434"/>
                </a:cubicBezTo>
                <a:cubicBezTo>
                  <a:pt x="8" y="438"/>
                  <a:pt x="11" y="435"/>
                  <a:pt x="16" y="430"/>
                </a:cubicBezTo>
                <a:close/>
                <a:moveTo>
                  <a:pt x="19" y="427"/>
                </a:moveTo>
                <a:cubicBezTo>
                  <a:pt x="19" y="427"/>
                  <a:pt x="22" y="423"/>
                  <a:pt x="26" y="421"/>
                </a:cubicBezTo>
                <a:cubicBezTo>
                  <a:pt x="19" y="427"/>
                  <a:pt x="13" y="434"/>
                  <a:pt x="19" y="427"/>
                </a:cubicBezTo>
                <a:close/>
                <a:moveTo>
                  <a:pt x="26" y="422"/>
                </a:moveTo>
                <a:cubicBezTo>
                  <a:pt x="13" y="435"/>
                  <a:pt x="16" y="434"/>
                  <a:pt x="13" y="436"/>
                </a:cubicBezTo>
                <a:cubicBezTo>
                  <a:pt x="20" y="428"/>
                  <a:pt x="21" y="426"/>
                  <a:pt x="26" y="422"/>
                </a:cubicBezTo>
                <a:close/>
                <a:moveTo>
                  <a:pt x="21" y="430"/>
                </a:moveTo>
                <a:cubicBezTo>
                  <a:pt x="13" y="440"/>
                  <a:pt x="13" y="439"/>
                  <a:pt x="18" y="432"/>
                </a:cubicBezTo>
                <a:cubicBezTo>
                  <a:pt x="19" y="432"/>
                  <a:pt x="20" y="431"/>
                  <a:pt x="21" y="430"/>
                </a:cubicBezTo>
                <a:close/>
                <a:moveTo>
                  <a:pt x="19" y="434"/>
                </a:moveTo>
                <a:cubicBezTo>
                  <a:pt x="18" y="434"/>
                  <a:pt x="18" y="434"/>
                  <a:pt x="18" y="434"/>
                </a:cubicBezTo>
                <a:cubicBezTo>
                  <a:pt x="18" y="434"/>
                  <a:pt x="18" y="434"/>
                  <a:pt x="19" y="434"/>
                </a:cubicBezTo>
                <a:close/>
                <a:moveTo>
                  <a:pt x="21" y="432"/>
                </a:moveTo>
                <a:cubicBezTo>
                  <a:pt x="23" y="430"/>
                  <a:pt x="17" y="437"/>
                  <a:pt x="15" y="440"/>
                </a:cubicBezTo>
                <a:cubicBezTo>
                  <a:pt x="18" y="436"/>
                  <a:pt x="21" y="432"/>
                  <a:pt x="21" y="432"/>
                </a:cubicBezTo>
                <a:close/>
                <a:moveTo>
                  <a:pt x="16" y="441"/>
                </a:moveTo>
                <a:cubicBezTo>
                  <a:pt x="14" y="443"/>
                  <a:pt x="14" y="443"/>
                  <a:pt x="14" y="443"/>
                </a:cubicBezTo>
                <a:cubicBezTo>
                  <a:pt x="21" y="435"/>
                  <a:pt x="19" y="436"/>
                  <a:pt x="16" y="441"/>
                </a:cubicBezTo>
                <a:close/>
                <a:moveTo>
                  <a:pt x="26" y="431"/>
                </a:moveTo>
                <a:cubicBezTo>
                  <a:pt x="22" y="436"/>
                  <a:pt x="23" y="435"/>
                  <a:pt x="17" y="441"/>
                </a:cubicBezTo>
                <a:cubicBezTo>
                  <a:pt x="18" y="440"/>
                  <a:pt x="18" y="440"/>
                  <a:pt x="26" y="431"/>
                </a:cubicBezTo>
                <a:close/>
                <a:moveTo>
                  <a:pt x="20" y="440"/>
                </a:moveTo>
                <a:cubicBezTo>
                  <a:pt x="20" y="441"/>
                  <a:pt x="19" y="441"/>
                  <a:pt x="18" y="443"/>
                </a:cubicBezTo>
                <a:cubicBezTo>
                  <a:pt x="19" y="441"/>
                  <a:pt x="19" y="441"/>
                  <a:pt x="20" y="440"/>
                </a:cubicBezTo>
                <a:close/>
                <a:moveTo>
                  <a:pt x="22" y="439"/>
                </a:moveTo>
                <a:cubicBezTo>
                  <a:pt x="25" y="436"/>
                  <a:pt x="24" y="436"/>
                  <a:pt x="22" y="439"/>
                </a:cubicBezTo>
                <a:cubicBezTo>
                  <a:pt x="21" y="440"/>
                  <a:pt x="21" y="440"/>
                  <a:pt x="22" y="439"/>
                </a:cubicBezTo>
                <a:close/>
                <a:moveTo>
                  <a:pt x="23" y="441"/>
                </a:moveTo>
                <a:cubicBezTo>
                  <a:pt x="24" y="440"/>
                  <a:pt x="24" y="440"/>
                  <a:pt x="25" y="439"/>
                </a:cubicBezTo>
                <a:cubicBezTo>
                  <a:pt x="25" y="439"/>
                  <a:pt x="25" y="439"/>
                  <a:pt x="23" y="441"/>
                </a:cubicBezTo>
                <a:close/>
                <a:moveTo>
                  <a:pt x="25" y="441"/>
                </a:moveTo>
                <a:cubicBezTo>
                  <a:pt x="25" y="441"/>
                  <a:pt x="25" y="441"/>
                  <a:pt x="25" y="441"/>
                </a:cubicBezTo>
                <a:cubicBezTo>
                  <a:pt x="25" y="441"/>
                  <a:pt x="25" y="441"/>
                  <a:pt x="25" y="441"/>
                </a:cubicBezTo>
                <a:close/>
                <a:moveTo>
                  <a:pt x="25" y="442"/>
                </a:moveTo>
                <a:cubicBezTo>
                  <a:pt x="26" y="442"/>
                  <a:pt x="25" y="442"/>
                  <a:pt x="26" y="442"/>
                </a:cubicBezTo>
                <a:cubicBezTo>
                  <a:pt x="25" y="443"/>
                  <a:pt x="25" y="443"/>
                  <a:pt x="25" y="442"/>
                </a:cubicBezTo>
                <a:close/>
                <a:moveTo>
                  <a:pt x="21" y="438"/>
                </a:moveTo>
                <a:cubicBezTo>
                  <a:pt x="23" y="435"/>
                  <a:pt x="29" y="429"/>
                  <a:pt x="28" y="431"/>
                </a:cubicBezTo>
                <a:cubicBezTo>
                  <a:pt x="23" y="436"/>
                  <a:pt x="22" y="437"/>
                  <a:pt x="21" y="438"/>
                </a:cubicBezTo>
                <a:close/>
                <a:moveTo>
                  <a:pt x="28" y="436"/>
                </a:moveTo>
                <a:cubicBezTo>
                  <a:pt x="27" y="436"/>
                  <a:pt x="27" y="436"/>
                  <a:pt x="27" y="436"/>
                </a:cubicBezTo>
                <a:cubicBezTo>
                  <a:pt x="27" y="436"/>
                  <a:pt x="27" y="436"/>
                  <a:pt x="28" y="436"/>
                </a:cubicBezTo>
                <a:close/>
                <a:moveTo>
                  <a:pt x="27" y="437"/>
                </a:moveTo>
                <a:cubicBezTo>
                  <a:pt x="27" y="437"/>
                  <a:pt x="27" y="437"/>
                  <a:pt x="27" y="437"/>
                </a:cubicBezTo>
                <a:close/>
                <a:moveTo>
                  <a:pt x="34" y="432"/>
                </a:moveTo>
                <a:cubicBezTo>
                  <a:pt x="27" y="441"/>
                  <a:pt x="28" y="440"/>
                  <a:pt x="27" y="441"/>
                </a:cubicBezTo>
                <a:cubicBezTo>
                  <a:pt x="32" y="435"/>
                  <a:pt x="40" y="427"/>
                  <a:pt x="34" y="432"/>
                </a:cubicBezTo>
                <a:close/>
                <a:moveTo>
                  <a:pt x="40" y="427"/>
                </a:moveTo>
                <a:cubicBezTo>
                  <a:pt x="41" y="428"/>
                  <a:pt x="41" y="427"/>
                  <a:pt x="39" y="429"/>
                </a:cubicBezTo>
                <a:cubicBezTo>
                  <a:pt x="38" y="430"/>
                  <a:pt x="34" y="435"/>
                  <a:pt x="33" y="435"/>
                </a:cubicBezTo>
                <a:cubicBezTo>
                  <a:pt x="29" y="440"/>
                  <a:pt x="36" y="432"/>
                  <a:pt x="40" y="427"/>
                </a:cubicBezTo>
                <a:close/>
                <a:moveTo>
                  <a:pt x="42" y="424"/>
                </a:moveTo>
                <a:cubicBezTo>
                  <a:pt x="42" y="424"/>
                  <a:pt x="45" y="420"/>
                  <a:pt x="45" y="421"/>
                </a:cubicBezTo>
                <a:cubicBezTo>
                  <a:pt x="44" y="422"/>
                  <a:pt x="45" y="421"/>
                  <a:pt x="42" y="424"/>
                </a:cubicBezTo>
                <a:close/>
                <a:moveTo>
                  <a:pt x="45" y="425"/>
                </a:moveTo>
                <a:cubicBezTo>
                  <a:pt x="43" y="426"/>
                  <a:pt x="43" y="426"/>
                  <a:pt x="45" y="424"/>
                </a:cubicBezTo>
                <a:cubicBezTo>
                  <a:pt x="45" y="424"/>
                  <a:pt x="45" y="424"/>
                  <a:pt x="45" y="425"/>
                </a:cubicBezTo>
                <a:close/>
                <a:moveTo>
                  <a:pt x="43" y="422"/>
                </a:moveTo>
                <a:cubicBezTo>
                  <a:pt x="42" y="422"/>
                  <a:pt x="42" y="422"/>
                  <a:pt x="42" y="422"/>
                </a:cubicBezTo>
                <a:cubicBezTo>
                  <a:pt x="46" y="418"/>
                  <a:pt x="45" y="419"/>
                  <a:pt x="43" y="422"/>
                </a:cubicBezTo>
                <a:close/>
                <a:moveTo>
                  <a:pt x="42" y="422"/>
                </a:moveTo>
                <a:cubicBezTo>
                  <a:pt x="39" y="425"/>
                  <a:pt x="40" y="425"/>
                  <a:pt x="41" y="423"/>
                </a:cubicBezTo>
                <a:cubicBezTo>
                  <a:pt x="41" y="423"/>
                  <a:pt x="41" y="423"/>
                  <a:pt x="42" y="422"/>
                </a:cubicBezTo>
                <a:close/>
                <a:moveTo>
                  <a:pt x="41" y="433"/>
                </a:moveTo>
                <a:cubicBezTo>
                  <a:pt x="42" y="433"/>
                  <a:pt x="42" y="433"/>
                  <a:pt x="37" y="438"/>
                </a:cubicBezTo>
                <a:cubicBezTo>
                  <a:pt x="43" y="431"/>
                  <a:pt x="41" y="433"/>
                  <a:pt x="41" y="433"/>
                </a:cubicBezTo>
                <a:close/>
                <a:moveTo>
                  <a:pt x="39" y="433"/>
                </a:moveTo>
                <a:cubicBezTo>
                  <a:pt x="39" y="434"/>
                  <a:pt x="39" y="434"/>
                  <a:pt x="38" y="434"/>
                </a:cubicBezTo>
                <a:cubicBezTo>
                  <a:pt x="41" y="432"/>
                  <a:pt x="41" y="431"/>
                  <a:pt x="39" y="433"/>
                </a:cubicBezTo>
                <a:close/>
                <a:moveTo>
                  <a:pt x="37" y="439"/>
                </a:moveTo>
                <a:cubicBezTo>
                  <a:pt x="30" y="446"/>
                  <a:pt x="31" y="445"/>
                  <a:pt x="31" y="445"/>
                </a:cubicBezTo>
                <a:cubicBezTo>
                  <a:pt x="39" y="437"/>
                  <a:pt x="45" y="431"/>
                  <a:pt x="37" y="439"/>
                </a:cubicBezTo>
                <a:close/>
                <a:moveTo>
                  <a:pt x="41" y="439"/>
                </a:moveTo>
                <a:cubicBezTo>
                  <a:pt x="42" y="439"/>
                  <a:pt x="42" y="439"/>
                  <a:pt x="42" y="439"/>
                </a:cubicBezTo>
                <a:cubicBezTo>
                  <a:pt x="42" y="439"/>
                  <a:pt x="42" y="439"/>
                  <a:pt x="42" y="440"/>
                </a:cubicBezTo>
                <a:cubicBezTo>
                  <a:pt x="40" y="441"/>
                  <a:pt x="39" y="441"/>
                  <a:pt x="41" y="439"/>
                </a:cubicBezTo>
                <a:close/>
                <a:moveTo>
                  <a:pt x="42" y="428"/>
                </a:moveTo>
                <a:cubicBezTo>
                  <a:pt x="42" y="429"/>
                  <a:pt x="42" y="429"/>
                  <a:pt x="42" y="429"/>
                </a:cubicBezTo>
                <a:cubicBezTo>
                  <a:pt x="41" y="429"/>
                  <a:pt x="41" y="429"/>
                  <a:pt x="42" y="428"/>
                </a:cubicBezTo>
                <a:close/>
                <a:moveTo>
                  <a:pt x="42" y="428"/>
                </a:moveTo>
                <a:cubicBezTo>
                  <a:pt x="43" y="427"/>
                  <a:pt x="44" y="426"/>
                  <a:pt x="44" y="426"/>
                </a:cubicBezTo>
                <a:cubicBezTo>
                  <a:pt x="44" y="426"/>
                  <a:pt x="44" y="427"/>
                  <a:pt x="43" y="427"/>
                </a:cubicBezTo>
                <a:cubicBezTo>
                  <a:pt x="40" y="429"/>
                  <a:pt x="39" y="430"/>
                  <a:pt x="42" y="428"/>
                </a:cubicBezTo>
                <a:close/>
                <a:moveTo>
                  <a:pt x="45" y="422"/>
                </a:moveTo>
                <a:cubicBezTo>
                  <a:pt x="45" y="422"/>
                  <a:pt x="45" y="422"/>
                  <a:pt x="45" y="422"/>
                </a:cubicBezTo>
                <a:lnTo>
                  <a:pt x="45" y="422"/>
                </a:lnTo>
                <a:close/>
                <a:moveTo>
                  <a:pt x="44" y="420"/>
                </a:moveTo>
                <a:cubicBezTo>
                  <a:pt x="45" y="420"/>
                  <a:pt x="45" y="420"/>
                  <a:pt x="45" y="420"/>
                </a:cubicBezTo>
                <a:cubicBezTo>
                  <a:pt x="45" y="420"/>
                  <a:pt x="45" y="420"/>
                  <a:pt x="44" y="420"/>
                </a:cubicBezTo>
                <a:close/>
                <a:moveTo>
                  <a:pt x="44" y="415"/>
                </a:moveTo>
                <a:cubicBezTo>
                  <a:pt x="45" y="416"/>
                  <a:pt x="45" y="416"/>
                  <a:pt x="44" y="417"/>
                </a:cubicBezTo>
                <a:cubicBezTo>
                  <a:pt x="44" y="416"/>
                  <a:pt x="44" y="416"/>
                  <a:pt x="44" y="416"/>
                </a:cubicBezTo>
                <a:cubicBezTo>
                  <a:pt x="44" y="415"/>
                  <a:pt x="44" y="415"/>
                  <a:pt x="44" y="415"/>
                </a:cubicBezTo>
                <a:close/>
                <a:moveTo>
                  <a:pt x="44" y="416"/>
                </a:moveTo>
                <a:cubicBezTo>
                  <a:pt x="44" y="417"/>
                  <a:pt x="44" y="417"/>
                  <a:pt x="44" y="417"/>
                </a:cubicBezTo>
                <a:cubicBezTo>
                  <a:pt x="43" y="418"/>
                  <a:pt x="43" y="418"/>
                  <a:pt x="43" y="418"/>
                </a:cubicBezTo>
                <a:cubicBezTo>
                  <a:pt x="43" y="418"/>
                  <a:pt x="43" y="418"/>
                  <a:pt x="44" y="416"/>
                </a:cubicBezTo>
                <a:close/>
                <a:moveTo>
                  <a:pt x="41" y="419"/>
                </a:moveTo>
                <a:cubicBezTo>
                  <a:pt x="41" y="420"/>
                  <a:pt x="41" y="419"/>
                  <a:pt x="40" y="420"/>
                </a:cubicBezTo>
                <a:cubicBezTo>
                  <a:pt x="39" y="421"/>
                  <a:pt x="40" y="420"/>
                  <a:pt x="39" y="421"/>
                </a:cubicBezTo>
                <a:cubicBezTo>
                  <a:pt x="39" y="420"/>
                  <a:pt x="40" y="419"/>
                  <a:pt x="41" y="418"/>
                </a:cubicBezTo>
                <a:cubicBezTo>
                  <a:pt x="47" y="412"/>
                  <a:pt x="40" y="419"/>
                  <a:pt x="41" y="419"/>
                </a:cubicBezTo>
                <a:close/>
                <a:moveTo>
                  <a:pt x="42" y="413"/>
                </a:moveTo>
                <a:cubicBezTo>
                  <a:pt x="43" y="413"/>
                  <a:pt x="43" y="413"/>
                  <a:pt x="42" y="413"/>
                </a:cubicBezTo>
                <a:lnTo>
                  <a:pt x="42" y="413"/>
                </a:lnTo>
                <a:close/>
                <a:moveTo>
                  <a:pt x="42" y="414"/>
                </a:moveTo>
                <a:cubicBezTo>
                  <a:pt x="42" y="414"/>
                  <a:pt x="42" y="414"/>
                  <a:pt x="42" y="414"/>
                </a:cubicBezTo>
                <a:cubicBezTo>
                  <a:pt x="41" y="415"/>
                  <a:pt x="41" y="415"/>
                  <a:pt x="42" y="414"/>
                </a:cubicBezTo>
                <a:close/>
                <a:moveTo>
                  <a:pt x="42" y="412"/>
                </a:moveTo>
                <a:cubicBezTo>
                  <a:pt x="41" y="412"/>
                  <a:pt x="41" y="412"/>
                  <a:pt x="41" y="412"/>
                </a:cubicBezTo>
                <a:lnTo>
                  <a:pt x="42" y="412"/>
                </a:lnTo>
                <a:close/>
                <a:moveTo>
                  <a:pt x="41" y="412"/>
                </a:moveTo>
                <a:cubicBezTo>
                  <a:pt x="41" y="412"/>
                  <a:pt x="41" y="412"/>
                  <a:pt x="40" y="413"/>
                </a:cubicBezTo>
                <a:cubicBezTo>
                  <a:pt x="41" y="413"/>
                  <a:pt x="41" y="412"/>
                  <a:pt x="41" y="412"/>
                </a:cubicBezTo>
                <a:close/>
                <a:moveTo>
                  <a:pt x="40" y="412"/>
                </a:moveTo>
                <a:cubicBezTo>
                  <a:pt x="40" y="412"/>
                  <a:pt x="40" y="412"/>
                  <a:pt x="39" y="412"/>
                </a:cubicBezTo>
                <a:cubicBezTo>
                  <a:pt x="39" y="412"/>
                  <a:pt x="39" y="412"/>
                  <a:pt x="40" y="412"/>
                </a:cubicBezTo>
                <a:close/>
                <a:moveTo>
                  <a:pt x="39" y="409"/>
                </a:moveTo>
                <a:cubicBezTo>
                  <a:pt x="39" y="410"/>
                  <a:pt x="39" y="410"/>
                  <a:pt x="38" y="410"/>
                </a:cubicBezTo>
                <a:cubicBezTo>
                  <a:pt x="39" y="409"/>
                  <a:pt x="39" y="409"/>
                  <a:pt x="39" y="409"/>
                </a:cubicBezTo>
                <a:close/>
                <a:moveTo>
                  <a:pt x="39" y="411"/>
                </a:moveTo>
                <a:cubicBezTo>
                  <a:pt x="39" y="411"/>
                  <a:pt x="38" y="411"/>
                  <a:pt x="38" y="411"/>
                </a:cubicBezTo>
                <a:cubicBezTo>
                  <a:pt x="38" y="411"/>
                  <a:pt x="38" y="411"/>
                  <a:pt x="39" y="411"/>
                </a:cubicBezTo>
                <a:close/>
                <a:moveTo>
                  <a:pt x="37" y="418"/>
                </a:moveTo>
                <a:cubicBezTo>
                  <a:pt x="34" y="422"/>
                  <a:pt x="38" y="418"/>
                  <a:pt x="29" y="426"/>
                </a:cubicBezTo>
                <a:cubicBezTo>
                  <a:pt x="30" y="424"/>
                  <a:pt x="33" y="421"/>
                  <a:pt x="38" y="416"/>
                </a:cubicBezTo>
                <a:cubicBezTo>
                  <a:pt x="40" y="415"/>
                  <a:pt x="45" y="408"/>
                  <a:pt x="37" y="418"/>
                </a:cubicBezTo>
                <a:close/>
                <a:moveTo>
                  <a:pt x="36" y="407"/>
                </a:moveTo>
                <a:cubicBezTo>
                  <a:pt x="37" y="408"/>
                  <a:pt x="38" y="408"/>
                  <a:pt x="38" y="409"/>
                </a:cubicBezTo>
                <a:cubicBezTo>
                  <a:pt x="37" y="409"/>
                  <a:pt x="38" y="409"/>
                  <a:pt x="36" y="408"/>
                </a:cubicBezTo>
                <a:cubicBezTo>
                  <a:pt x="36" y="408"/>
                  <a:pt x="36" y="408"/>
                  <a:pt x="36" y="408"/>
                </a:cubicBezTo>
                <a:lnTo>
                  <a:pt x="36" y="407"/>
                </a:lnTo>
                <a:close/>
                <a:moveTo>
                  <a:pt x="37" y="409"/>
                </a:moveTo>
                <a:cubicBezTo>
                  <a:pt x="35" y="410"/>
                  <a:pt x="33" y="412"/>
                  <a:pt x="31" y="413"/>
                </a:cubicBezTo>
                <a:cubicBezTo>
                  <a:pt x="35" y="410"/>
                  <a:pt x="34" y="410"/>
                  <a:pt x="36" y="409"/>
                </a:cubicBezTo>
                <a:cubicBezTo>
                  <a:pt x="36" y="409"/>
                  <a:pt x="36" y="409"/>
                  <a:pt x="36" y="409"/>
                </a:cubicBezTo>
                <a:cubicBezTo>
                  <a:pt x="36" y="409"/>
                  <a:pt x="36" y="409"/>
                  <a:pt x="36" y="409"/>
                </a:cubicBezTo>
                <a:cubicBezTo>
                  <a:pt x="36" y="409"/>
                  <a:pt x="36" y="409"/>
                  <a:pt x="37" y="409"/>
                </a:cubicBezTo>
                <a:close/>
                <a:moveTo>
                  <a:pt x="32" y="410"/>
                </a:moveTo>
                <a:cubicBezTo>
                  <a:pt x="31" y="411"/>
                  <a:pt x="31" y="411"/>
                  <a:pt x="33" y="409"/>
                </a:cubicBezTo>
                <a:cubicBezTo>
                  <a:pt x="35" y="408"/>
                  <a:pt x="34" y="409"/>
                  <a:pt x="32" y="410"/>
                </a:cubicBezTo>
                <a:close/>
                <a:moveTo>
                  <a:pt x="33" y="408"/>
                </a:moveTo>
                <a:cubicBezTo>
                  <a:pt x="34" y="408"/>
                  <a:pt x="34" y="408"/>
                  <a:pt x="34" y="408"/>
                </a:cubicBezTo>
                <a:cubicBezTo>
                  <a:pt x="33" y="408"/>
                  <a:pt x="33" y="408"/>
                  <a:pt x="33" y="408"/>
                </a:cubicBezTo>
                <a:close/>
                <a:moveTo>
                  <a:pt x="32" y="406"/>
                </a:moveTo>
                <a:cubicBezTo>
                  <a:pt x="34" y="406"/>
                  <a:pt x="34" y="407"/>
                  <a:pt x="35" y="407"/>
                </a:cubicBezTo>
                <a:cubicBezTo>
                  <a:pt x="34" y="407"/>
                  <a:pt x="35" y="407"/>
                  <a:pt x="34" y="407"/>
                </a:cubicBezTo>
                <a:cubicBezTo>
                  <a:pt x="32" y="406"/>
                  <a:pt x="32" y="407"/>
                  <a:pt x="32" y="406"/>
                </a:cubicBezTo>
                <a:close/>
                <a:moveTo>
                  <a:pt x="33" y="407"/>
                </a:moveTo>
                <a:cubicBezTo>
                  <a:pt x="33" y="407"/>
                  <a:pt x="33" y="407"/>
                  <a:pt x="33" y="407"/>
                </a:cubicBezTo>
                <a:cubicBezTo>
                  <a:pt x="33" y="407"/>
                  <a:pt x="33" y="407"/>
                  <a:pt x="33" y="407"/>
                </a:cubicBezTo>
                <a:close/>
                <a:moveTo>
                  <a:pt x="33" y="408"/>
                </a:moveTo>
                <a:cubicBezTo>
                  <a:pt x="32" y="409"/>
                  <a:pt x="32" y="409"/>
                  <a:pt x="32" y="409"/>
                </a:cubicBezTo>
                <a:cubicBezTo>
                  <a:pt x="31" y="409"/>
                  <a:pt x="31" y="410"/>
                  <a:pt x="31" y="409"/>
                </a:cubicBezTo>
                <a:cubicBezTo>
                  <a:pt x="32" y="409"/>
                  <a:pt x="31" y="409"/>
                  <a:pt x="33" y="408"/>
                </a:cubicBezTo>
                <a:close/>
                <a:moveTo>
                  <a:pt x="31" y="408"/>
                </a:moveTo>
                <a:cubicBezTo>
                  <a:pt x="30" y="409"/>
                  <a:pt x="31" y="409"/>
                  <a:pt x="32" y="407"/>
                </a:cubicBezTo>
                <a:cubicBezTo>
                  <a:pt x="32" y="408"/>
                  <a:pt x="32" y="408"/>
                  <a:pt x="31" y="408"/>
                </a:cubicBezTo>
                <a:close/>
                <a:moveTo>
                  <a:pt x="31" y="406"/>
                </a:moveTo>
                <a:cubicBezTo>
                  <a:pt x="31" y="406"/>
                  <a:pt x="31" y="406"/>
                  <a:pt x="30" y="406"/>
                </a:cubicBezTo>
                <a:cubicBezTo>
                  <a:pt x="31" y="406"/>
                  <a:pt x="31" y="406"/>
                  <a:pt x="31" y="406"/>
                </a:cubicBezTo>
                <a:close/>
                <a:moveTo>
                  <a:pt x="30" y="406"/>
                </a:moveTo>
                <a:cubicBezTo>
                  <a:pt x="30" y="407"/>
                  <a:pt x="30" y="407"/>
                  <a:pt x="30" y="407"/>
                </a:cubicBezTo>
                <a:cubicBezTo>
                  <a:pt x="30" y="406"/>
                  <a:pt x="30" y="406"/>
                  <a:pt x="30" y="406"/>
                </a:cubicBezTo>
                <a:close/>
                <a:moveTo>
                  <a:pt x="30" y="413"/>
                </a:moveTo>
                <a:cubicBezTo>
                  <a:pt x="36" y="407"/>
                  <a:pt x="28" y="415"/>
                  <a:pt x="27" y="416"/>
                </a:cubicBezTo>
                <a:cubicBezTo>
                  <a:pt x="27" y="415"/>
                  <a:pt x="28" y="415"/>
                  <a:pt x="27" y="415"/>
                </a:cubicBezTo>
                <a:cubicBezTo>
                  <a:pt x="28" y="414"/>
                  <a:pt x="28" y="414"/>
                  <a:pt x="29" y="413"/>
                </a:cubicBezTo>
                <a:lnTo>
                  <a:pt x="30" y="413"/>
                </a:lnTo>
                <a:close/>
                <a:moveTo>
                  <a:pt x="29" y="410"/>
                </a:moveTo>
                <a:cubicBezTo>
                  <a:pt x="28" y="412"/>
                  <a:pt x="27" y="413"/>
                  <a:pt x="25" y="414"/>
                </a:cubicBezTo>
                <a:cubicBezTo>
                  <a:pt x="27" y="412"/>
                  <a:pt x="30" y="409"/>
                  <a:pt x="29" y="410"/>
                </a:cubicBezTo>
                <a:close/>
                <a:moveTo>
                  <a:pt x="26" y="411"/>
                </a:moveTo>
                <a:cubicBezTo>
                  <a:pt x="26" y="411"/>
                  <a:pt x="28" y="410"/>
                  <a:pt x="28" y="410"/>
                </a:cubicBezTo>
                <a:cubicBezTo>
                  <a:pt x="27" y="410"/>
                  <a:pt x="27" y="410"/>
                  <a:pt x="26" y="411"/>
                </a:cubicBezTo>
                <a:close/>
                <a:moveTo>
                  <a:pt x="27" y="406"/>
                </a:moveTo>
                <a:cubicBezTo>
                  <a:pt x="26" y="407"/>
                  <a:pt x="26" y="406"/>
                  <a:pt x="25" y="406"/>
                </a:cubicBezTo>
                <a:cubicBezTo>
                  <a:pt x="26" y="406"/>
                  <a:pt x="27" y="406"/>
                  <a:pt x="27" y="406"/>
                </a:cubicBezTo>
                <a:close/>
                <a:moveTo>
                  <a:pt x="27" y="408"/>
                </a:moveTo>
                <a:cubicBezTo>
                  <a:pt x="26" y="409"/>
                  <a:pt x="27" y="409"/>
                  <a:pt x="25" y="411"/>
                </a:cubicBezTo>
                <a:cubicBezTo>
                  <a:pt x="26" y="410"/>
                  <a:pt x="26" y="410"/>
                  <a:pt x="26" y="410"/>
                </a:cubicBezTo>
                <a:cubicBezTo>
                  <a:pt x="25" y="409"/>
                  <a:pt x="25" y="409"/>
                  <a:pt x="25" y="409"/>
                </a:cubicBezTo>
                <a:cubicBezTo>
                  <a:pt x="24" y="410"/>
                  <a:pt x="24" y="410"/>
                  <a:pt x="24" y="410"/>
                </a:cubicBezTo>
                <a:cubicBezTo>
                  <a:pt x="25" y="409"/>
                  <a:pt x="27" y="408"/>
                  <a:pt x="27" y="408"/>
                </a:cubicBezTo>
                <a:close/>
                <a:moveTo>
                  <a:pt x="25" y="407"/>
                </a:moveTo>
                <a:cubicBezTo>
                  <a:pt x="25" y="407"/>
                  <a:pt x="25" y="407"/>
                  <a:pt x="25" y="407"/>
                </a:cubicBezTo>
                <a:cubicBezTo>
                  <a:pt x="24" y="407"/>
                  <a:pt x="24" y="408"/>
                  <a:pt x="25" y="407"/>
                </a:cubicBezTo>
                <a:close/>
                <a:moveTo>
                  <a:pt x="24" y="406"/>
                </a:moveTo>
                <a:cubicBezTo>
                  <a:pt x="24" y="406"/>
                  <a:pt x="24" y="406"/>
                  <a:pt x="23" y="406"/>
                </a:cubicBezTo>
                <a:cubicBezTo>
                  <a:pt x="23" y="406"/>
                  <a:pt x="24" y="406"/>
                  <a:pt x="24" y="406"/>
                </a:cubicBezTo>
                <a:close/>
                <a:moveTo>
                  <a:pt x="20" y="410"/>
                </a:moveTo>
                <a:cubicBezTo>
                  <a:pt x="20" y="409"/>
                  <a:pt x="19" y="410"/>
                  <a:pt x="20" y="409"/>
                </a:cubicBezTo>
                <a:cubicBezTo>
                  <a:pt x="27" y="404"/>
                  <a:pt x="20" y="410"/>
                  <a:pt x="20" y="410"/>
                </a:cubicBezTo>
                <a:close/>
                <a:moveTo>
                  <a:pt x="19" y="406"/>
                </a:moveTo>
                <a:cubicBezTo>
                  <a:pt x="19" y="407"/>
                  <a:pt x="18" y="408"/>
                  <a:pt x="17" y="408"/>
                </a:cubicBezTo>
                <a:cubicBezTo>
                  <a:pt x="19" y="407"/>
                  <a:pt x="19" y="407"/>
                  <a:pt x="19" y="406"/>
                </a:cubicBezTo>
                <a:close/>
                <a:moveTo>
                  <a:pt x="18" y="408"/>
                </a:moveTo>
                <a:cubicBezTo>
                  <a:pt x="19" y="407"/>
                  <a:pt x="19" y="407"/>
                  <a:pt x="21" y="406"/>
                </a:cubicBezTo>
                <a:cubicBezTo>
                  <a:pt x="14" y="413"/>
                  <a:pt x="16" y="411"/>
                  <a:pt x="13" y="413"/>
                </a:cubicBezTo>
                <a:cubicBezTo>
                  <a:pt x="18" y="409"/>
                  <a:pt x="19" y="409"/>
                  <a:pt x="18" y="408"/>
                </a:cubicBezTo>
                <a:close/>
                <a:moveTo>
                  <a:pt x="14" y="411"/>
                </a:moveTo>
                <a:cubicBezTo>
                  <a:pt x="16" y="409"/>
                  <a:pt x="16" y="409"/>
                  <a:pt x="14" y="411"/>
                </a:cubicBezTo>
                <a:close/>
                <a:moveTo>
                  <a:pt x="13" y="408"/>
                </a:moveTo>
                <a:cubicBezTo>
                  <a:pt x="14" y="407"/>
                  <a:pt x="14" y="408"/>
                  <a:pt x="12" y="409"/>
                </a:cubicBezTo>
                <a:cubicBezTo>
                  <a:pt x="12" y="409"/>
                  <a:pt x="12" y="409"/>
                  <a:pt x="13" y="408"/>
                </a:cubicBezTo>
                <a:close/>
                <a:moveTo>
                  <a:pt x="12" y="410"/>
                </a:moveTo>
                <a:cubicBezTo>
                  <a:pt x="11" y="411"/>
                  <a:pt x="11" y="411"/>
                  <a:pt x="11" y="411"/>
                </a:cubicBezTo>
                <a:cubicBezTo>
                  <a:pt x="11" y="410"/>
                  <a:pt x="11" y="411"/>
                  <a:pt x="12" y="410"/>
                </a:cubicBezTo>
                <a:close/>
                <a:moveTo>
                  <a:pt x="12" y="410"/>
                </a:moveTo>
                <a:cubicBezTo>
                  <a:pt x="12" y="411"/>
                  <a:pt x="13" y="410"/>
                  <a:pt x="10" y="412"/>
                </a:cubicBezTo>
                <a:cubicBezTo>
                  <a:pt x="11" y="411"/>
                  <a:pt x="11" y="412"/>
                  <a:pt x="12" y="410"/>
                </a:cubicBezTo>
                <a:close/>
                <a:moveTo>
                  <a:pt x="10" y="411"/>
                </a:moveTo>
                <a:cubicBezTo>
                  <a:pt x="9" y="411"/>
                  <a:pt x="9" y="411"/>
                  <a:pt x="9" y="411"/>
                </a:cubicBezTo>
                <a:cubicBezTo>
                  <a:pt x="11" y="410"/>
                  <a:pt x="10" y="410"/>
                  <a:pt x="10" y="411"/>
                </a:cubicBezTo>
                <a:close/>
                <a:moveTo>
                  <a:pt x="9" y="414"/>
                </a:moveTo>
                <a:cubicBezTo>
                  <a:pt x="9" y="414"/>
                  <a:pt x="9" y="413"/>
                  <a:pt x="7" y="415"/>
                </a:cubicBezTo>
                <a:cubicBezTo>
                  <a:pt x="8" y="414"/>
                  <a:pt x="7" y="415"/>
                  <a:pt x="9" y="414"/>
                </a:cubicBezTo>
                <a:close/>
                <a:moveTo>
                  <a:pt x="7" y="418"/>
                </a:moveTo>
                <a:cubicBezTo>
                  <a:pt x="7" y="418"/>
                  <a:pt x="7" y="418"/>
                  <a:pt x="7" y="418"/>
                </a:cubicBezTo>
                <a:cubicBezTo>
                  <a:pt x="6" y="419"/>
                  <a:pt x="6" y="419"/>
                  <a:pt x="7" y="418"/>
                </a:cubicBezTo>
                <a:close/>
                <a:moveTo>
                  <a:pt x="5" y="423"/>
                </a:moveTo>
                <a:cubicBezTo>
                  <a:pt x="6" y="421"/>
                  <a:pt x="5" y="422"/>
                  <a:pt x="9" y="418"/>
                </a:cubicBezTo>
                <a:cubicBezTo>
                  <a:pt x="5" y="423"/>
                  <a:pt x="1" y="430"/>
                  <a:pt x="5" y="423"/>
                </a:cubicBezTo>
                <a:close/>
                <a:moveTo>
                  <a:pt x="5" y="426"/>
                </a:moveTo>
                <a:cubicBezTo>
                  <a:pt x="3" y="427"/>
                  <a:pt x="3" y="427"/>
                  <a:pt x="4" y="426"/>
                </a:cubicBezTo>
                <a:cubicBezTo>
                  <a:pt x="4" y="426"/>
                  <a:pt x="4" y="426"/>
                  <a:pt x="5" y="426"/>
                </a:cubicBezTo>
                <a:close/>
                <a:moveTo>
                  <a:pt x="2" y="426"/>
                </a:moveTo>
                <a:cubicBezTo>
                  <a:pt x="2" y="426"/>
                  <a:pt x="2" y="427"/>
                  <a:pt x="1" y="427"/>
                </a:cubicBezTo>
                <a:cubicBezTo>
                  <a:pt x="4" y="423"/>
                  <a:pt x="5" y="421"/>
                  <a:pt x="2" y="426"/>
                </a:cubicBezTo>
                <a:close/>
                <a:moveTo>
                  <a:pt x="2" y="428"/>
                </a:moveTo>
                <a:cubicBezTo>
                  <a:pt x="3" y="426"/>
                  <a:pt x="2" y="427"/>
                  <a:pt x="3" y="427"/>
                </a:cubicBezTo>
                <a:cubicBezTo>
                  <a:pt x="2" y="427"/>
                  <a:pt x="2" y="428"/>
                  <a:pt x="2" y="428"/>
                </a:cubicBezTo>
                <a:close/>
                <a:moveTo>
                  <a:pt x="2" y="430"/>
                </a:moveTo>
                <a:cubicBezTo>
                  <a:pt x="5" y="424"/>
                  <a:pt x="1" y="431"/>
                  <a:pt x="9" y="424"/>
                </a:cubicBezTo>
                <a:cubicBezTo>
                  <a:pt x="3" y="430"/>
                  <a:pt x="5" y="429"/>
                  <a:pt x="4" y="429"/>
                </a:cubicBezTo>
                <a:cubicBezTo>
                  <a:pt x="4" y="428"/>
                  <a:pt x="3" y="430"/>
                  <a:pt x="2" y="430"/>
                </a:cubicBezTo>
                <a:close/>
                <a:moveTo>
                  <a:pt x="3" y="432"/>
                </a:moveTo>
                <a:cubicBezTo>
                  <a:pt x="11" y="423"/>
                  <a:pt x="17" y="418"/>
                  <a:pt x="8" y="426"/>
                </a:cubicBezTo>
                <a:cubicBezTo>
                  <a:pt x="4" y="431"/>
                  <a:pt x="4" y="432"/>
                  <a:pt x="4" y="432"/>
                </a:cubicBezTo>
                <a:cubicBezTo>
                  <a:pt x="2" y="433"/>
                  <a:pt x="1" y="435"/>
                  <a:pt x="3" y="432"/>
                </a:cubicBezTo>
                <a:close/>
                <a:moveTo>
                  <a:pt x="4" y="435"/>
                </a:moveTo>
                <a:cubicBezTo>
                  <a:pt x="3" y="435"/>
                  <a:pt x="3" y="435"/>
                  <a:pt x="4" y="433"/>
                </a:cubicBezTo>
                <a:cubicBezTo>
                  <a:pt x="7" y="430"/>
                  <a:pt x="3" y="435"/>
                  <a:pt x="14" y="424"/>
                </a:cubicBezTo>
                <a:cubicBezTo>
                  <a:pt x="7" y="431"/>
                  <a:pt x="7" y="432"/>
                  <a:pt x="4" y="435"/>
                </a:cubicBezTo>
                <a:close/>
                <a:moveTo>
                  <a:pt x="5" y="437"/>
                </a:moveTo>
                <a:cubicBezTo>
                  <a:pt x="5" y="439"/>
                  <a:pt x="4" y="440"/>
                  <a:pt x="5" y="439"/>
                </a:cubicBezTo>
                <a:cubicBezTo>
                  <a:pt x="5" y="438"/>
                  <a:pt x="5" y="438"/>
                  <a:pt x="5" y="437"/>
                </a:cubicBezTo>
                <a:close/>
                <a:moveTo>
                  <a:pt x="4" y="441"/>
                </a:moveTo>
                <a:cubicBezTo>
                  <a:pt x="5" y="441"/>
                  <a:pt x="6" y="440"/>
                  <a:pt x="5" y="439"/>
                </a:cubicBezTo>
                <a:cubicBezTo>
                  <a:pt x="5" y="439"/>
                  <a:pt x="5" y="440"/>
                  <a:pt x="6" y="437"/>
                </a:cubicBezTo>
                <a:cubicBezTo>
                  <a:pt x="7" y="437"/>
                  <a:pt x="9" y="435"/>
                  <a:pt x="9" y="434"/>
                </a:cubicBezTo>
                <a:cubicBezTo>
                  <a:pt x="8" y="436"/>
                  <a:pt x="7" y="438"/>
                  <a:pt x="7" y="438"/>
                </a:cubicBezTo>
                <a:cubicBezTo>
                  <a:pt x="4" y="441"/>
                  <a:pt x="3" y="443"/>
                  <a:pt x="4" y="441"/>
                </a:cubicBezTo>
                <a:close/>
                <a:moveTo>
                  <a:pt x="7" y="441"/>
                </a:moveTo>
                <a:cubicBezTo>
                  <a:pt x="2" y="447"/>
                  <a:pt x="6" y="442"/>
                  <a:pt x="9" y="438"/>
                </a:cubicBezTo>
                <a:cubicBezTo>
                  <a:pt x="11" y="436"/>
                  <a:pt x="10" y="437"/>
                  <a:pt x="7" y="441"/>
                </a:cubicBezTo>
                <a:close/>
                <a:moveTo>
                  <a:pt x="13" y="434"/>
                </a:moveTo>
                <a:cubicBezTo>
                  <a:pt x="16" y="431"/>
                  <a:pt x="15" y="432"/>
                  <a:pt x="12" y="436"/>
                </a:cubicBezTo>
                <a:cubicBezTo>
                  <a:pt x="8" y="442"/>
                  <a:pt x="9" y="439"/>
                  <a:pt x="13" y="434"/>
                </a:cubicBezTo>
                <a:close/>
                <a:moveTo>
                  <a:pt x="9" y="443"/>
                </a:moveTo>
                <a:cubicBezTo>
                  <a:pt x="9" y="443"/>
                  <a:pt x="10" y="442"/>
                  <a:pt x="11" y="441"/>
                </a:cubicBezTo>
                <a:cubicBezTo>
                  <a:pt x="22" y="426"/>
                  <a:pt x="7" y="448"/>
                  <a:pt x="9" y="443"/>
                </a:cubicBezTo>
                <a:close/>
                <a:moveTo>
                  <a:pt x="10" y="447"/>
                </a:moveTo>
                <a:cubicBezTo>
                  <a:pt x="6" y="450"/>
                  <a:pt x="11" y="444"/>
                  <a:pt x="13" y="441"/>
                </a:cubicBezTo>
                <a:cubicBezTo>
                  <a:pt x="13" y="441"/>
                  <a:pt x="13" y="441"/>
                  <a:pt x="13" y="441"/>
                </a:cubicBezTo>
                <a:cubicBezTo>
                  <a:pt x="13" y="441"/>
                  <a:pt x="13" y="441"/>
                  <a:pt x="13" y="441"/>
                </a:cubicBezTo>
                <a:cubicBezTo>
                  <a:pt x="13" y="441"/>
                  <a:pt x="13" y="441"/>
                  <a:pt x="13" y="441"/>
                </a:cubicBezTo>
                <a:cubicBezTo>
                  <a:pt x="18" y="435"/>
                  <a:pt x="10" y="445"/>
                  <a:pt x="10" y="447"/>
                </a:cubicBezTo>
                <a:close/>
                <a:moveTo>
                  <a:pt x="12" y="448"/>
                </a:moveTo>
                <a:cubicBezTo>
                  <a:pt x="13" y="447"/>
                  <a:pt x="14" y="446"/>
                  <a:pt x="15" y="444"/>
                </a:cubicBezTo>
                <a:cubicBezTo>
                  <a:pt x="15" y="444"/>
                  <a:pt x="15" y="444"/>
                  <a:pt x="15" y="444"/>
                </a:cubicBezTo>
                <a:cubicBezTo>
                  <a:pt x="14" y="447"/>
                  <a:pt x="14" y="446"/>
                  <a:pt x="12" y="448"/>
                </a:cubicBezTo>
                <a:close/>
                <a:moveTo>
                  <a:pt x="13" y="451"/>
                </a:moveTo>
                <a:cubicBezTo>
                  <a:pt x="14" y="448"/>
                  <a:pt x="13" y="450"/>
                  <a:pt x="17" y="446"/>
                </a:cubicBezTo>
                <a:cubicBezTo>
                  <a:pt x="17" y="446"/>
                  <a:pt x="17" y="446"/>
                  <a:pt x="17" y="446"/>
                </a:cubicBezTo>
                <a:cubicBezTo>
                  <a:pt x="18" y="445"/>
                  <a:pt x="16" y="448"/>
                  <a:pt x="13" y="451"/>
                </a:cubicBezTo>
                <a:close/>
                <a:moveTo>
                  <a:pt x="16" y="450"/>
                </a:moveTo>
                <a:cubicBezTo>
                  <a:pt x="16" y="449"/>
                  <a:pt x="17" y="449"/>
                  <a:pt x="18" y="448"/>
                </a:cubicBezTo>
                <a:cubicBezTo>
                  <a:pt x="17" y="449"/>
                  <a:pt x="17" y="449"/>
                  <a:pt x="16" y="450"/>
                </a:cubicBezTo>
                <a:close/>
                <a:moveTo>
                  <a:pt x="17" y="452"/>
                </a:moveTo>
                <a:cubicBezTo>
                  <a:pt x="17" y="451"/>
                  <a:pt x="18" y="449"/>
                  <a:pt x="18" y="449"/>
                </a:cubicBezTo>
                <a:cubicBezTo>
                  <a:pt x="18" y="449"/>
                  <a:pt x="18" y="449"/>
                  <a:pt x="18" y="449"/>
                </a:cubicBezTo>
                <a:cubicBezTo>
                  <a:pt x="19" y="449"/>
                  <a:pt x="19" y="449"/>
                  <a:pt x="20" y="448"/>
                </a:cubicBezTo>
                <a:cubicBezTo>
                  <a:pt x="19" y="449"/>
                  <a:pt x="18" y="451"/>
                  <a:pt x="17" y="452"/>
                </a:cubicBezTo>
                <a:close/>
                <a:moveTo>
                  <a:pt x="28" y="452"/>
                </a:moveTo>
                <a:cubicBezTo>
                  <a:pt x="24" y="455"/>
                  <a:pt x="27" y="452"/>
                  <a:pt x="28" y="452"/>
                </a:cubicBezTo>
                <a:cubicBezTo>
                  <a:pt x="30" y="450"/>
                  <a:pt x="30" y="450"/>
                  <a:pt x="28" y="452"/>
                </a:cubicBezTo>
                <a:close/>
                <a:moveTo>
                  <a:pt x="29" y="443"/>
                </a:moveTo>
                <a:cubicBezTo>
                  <a:pt x="27" y="444"/>
                  <a:pt x="25" y="446"/>
                  <a:pt x="23" y="448"/>
                </a:cubicBezTo>
                <a:cubicBezTo>
                  <a:pt x="23" y="448"/>
                  <a:pt x="23" y="448"/>
                  <a:pt x="24" y="448"/>
                </a:cubicBezTo>
                <a:cubicBezTo>
                  <a:pt x="25" y="447"/>
                  <a:pt x="26" y="446"/>
                  <a:pt x="25" y="448"/>
                </a:cubicBezTo>
                <a:cubicBezTo>
                  <a:pt x="22" y="449"/>
                  <a:pt x="18" y="454"/>
                  <a:pt x="21" y="450"/>
                </a:cubicBezTo>
                <a:cubicBezTo>
                  <a:pt x="24" y="446"/>
                  <a:pt x="18" y="452"/>
                  <a:pt x="32" y="440"/>
                </a:cubicBezTo>
                <a:cubicBezTo>
                  <a:pt x="35" y="436"/>
                  <a:pt x="32" y="439"/>
                  <a:pt x="29" y="443"/>
                </a:cubicBezTo>
                <a:close/>
                <a:moveTo>
                  <a:pt x="29" y="453"/>
                </a:moveTo>
                <a:cubicBezTo>
                  <a:pt x="30" y="452"/>
                  <a:pt x="30" y="452"/>
                  <a:pt x="34" y="449"/>
                </a:cubicBezTo>
                <a:cubicBezTo>
                  <a:pt x="34" y="449"/>
                  <a:pt x="34" y="449"/>
                  <a:pt x="35" y="449"/>
                </a:cubicBezTo>
                <a:cubicBezTo>
                  <a:pt x="33" y="450"/>
                  <a:pt x="31" y="452"/>
                  <a:pt x="29" y="453"/>
                </a:cubicBezTo>
                <a:close/>
                <a:moveTo>
                  <a:pt x="34" y="448"/>
                </a:moveTo>
                <a:cubicBezTo>
                  <a:pt x="34" y="448"/>
                  <a:pt x="34" y="448"/>
                  <a:pt x="33" y="449"/>
                </a:cubicBezTo>
                <a:cubicBezTo>
                  <a:pt x="35" y="447"/>
                  <a:pt x="35" y="447"/>
                  <a:pt x="34" y="448"/>
                </a:cubicBezTo>
                <a:close/>
                <a:moveTo>
                  <a:pt x="37" y="443"/>
                </a:moveTo>
                <a:cubicBezTo>
                  <a:pt x="35" y="445"/>
                  <a:pt x="35" y="445"/>
                  <a:pt x="35" y="446"/>
                </a:cubicBezTo>
                <a:cubicBezTo>
                  <a:pt x="35" y="446"/>
                  <a:pt x="35" y="446"/>
                  <a:pt x="35" y="446"/>
                </a:cubicBezTo>
                <a:cubicBezTo>
                  <a:pt x="35" y="446"/>
                  <a:pt x="34" y="446"/>
                  <a:pt x="34" y="446"/>
                </a:cubicBezTo>
                <a:cubicBezTo>
                  <a:pt x="25" y="454"/>
                  <a:pt x="39" y="441"/>
                  <a:pt x="37" y="443"/>
                </a:cubicBezTo>
                <a:close/>
                <a:moveTo>
                  <a:pt x="44" y="441"/>
                </a:moveTo>
                <a:cubicBezTo>
                  <a:pt x="44" y="441"/>
                  <a:pt x="44" y="441"/>
                  <a:pt x="44" y="441"/>
                </a:cubicBezTo>
                <a:cubicBezTo>
                  <a:pt x="41" y="443"/>
                  <a:pt x="42" y="442"/>
                  <a:pt x="41" y="444"/>
                </a:cubicBezTo>
                <a:cubicBezTo>
                  <a:pt x="36" y="447"/>
                  <a:pt x="37" y="446"/>
                  <a:pt x="41" y="443"/>
                </a:cubicBezTo>
                <a:cubicBezTo>
                  <a:pt x="47" y="438"/>
                  <a:pt x="45" y="439"/>
                  <a:pt x="46" y="437"/>
                </a:cubicBezTo>
                <a:cubicBezTo>
                  <a:pt x="46" y="440"/>
                  <a:pt x="46" y="438"/>
                  <a:pt x="44" y="441"/>
                </a:cubicBezTo>
                <a:close/>
                <a:moveTo>
                  <a:pt x="46" y="432"/>
                </a:moveTo>
                <a:cubicBezTo>
                  <a:pt x="47" y="433"/>
                  <a:pt x="47" y="431"/>
                  <a:pt x="47" y="433"/>
                </a:cubicBezTo>
                <a:cubicBezTo>
                  <a:pt x="45" y="434"/>
                  <a:pt x="45" y="435"/>
                  <a:pt x="46" y="432"/>
                </a:cubicBezTo>
                <a:close/>
                <a:moveTo>
                  <a:pt x="47" y="438"/>
                </a:moveTo>
                <a:cubicBezTo>
                  <a:pt x="47" y="438"/>
                  <a:pt x="47" y="438"/>
                  <a:pt x="47" y="438"/>
                </a:cubicBezTo>
                <a:cubicBezTo>
                  <a:pt x="47" y="436"/>
                  <a:pt x="47" y="437"/>
                  <a:pt x="47" y="436"/>
                </a:cubicBezTo>
                <a:cubicBezTo>
                  <a:pt x="47" y="437"/>
                  <a:pt x="47" y="437"/>
                  <a:pt x="47" y="438"/>
                </a:cubicBezTo>
                <a:close/>
                <a:moveTo>
                  <a:pt x="48" y="438"/>
                </a:moveTo>
                <a:cubicBezTo>
                  <a:pt x="48" y="437"/>
                  <a:pt x="48" y="437"/>
                  <a:pt x="48" y="437"/>
                </a:cubicBezTo>
                <a:cubicBezTo>
                  <a:pt x="47" y="439"/>
                  <a:pt x="47" y="439"/>
                  <a:pt x="48" y="438"/>
                </a:cubicBezTo>
                <a:close/>
                <a:moveTo>
                  <a:pt x="48" y="431"/>
                </a:moveTo>
                <a:cubicBezTo>
                  <a:pt x="47" y="431"/>
                  <a:pt x="47" y="431"/>
                  <a:pt x="47" y="431"/>
                </a:cubicBezTo>
                <a:cubicBezTo>
                  <a:pt x="47" y="431"/>
                  <a:pt x="47" y="431"/>
                  <a:pt x="48" y="431"/>
                </a:cubicBezTo>
                <a:lnTo>
                  <a:pt x="48" y="431"/>
                </a:lnTo>
                <a:close/>
                <a:moveTo>
                  <a:pt x="48" y="426"/>
                </a:moveTo>
                <a:cubicBezTo>
                  <a:pt x="48" y="427"/>
                  <a:pt x="48" y="427"/>
                  <a:pt x="48" y="427"/>
                </a:cubicBezTo>
                <a:cubicBezTo>
                  <a:pt x="48" y="427"/>
                  <a:pt x="48" y="427"/>
                  <a:pt x="48" y="426"/>
                </a:cubicBezTo>
                <a:close/>
                <a:moveTo>
                  <a:pt x="48" y="436"/>
                </a:moveTo>
                <a:cubicBezTo>
                  <a:pt x="48" y="436"/>
                  <a:pt x="48" y="436"/>
                  <a:pt x="48" y="436"/>
                </a:cubicBezTo>
                <a:lnTo>
                  <a:pt x="48" y="436"/>
                </a:lnTo>
                <a:close/>
                <a:moveTo>
                  <a:pt x="49" y="435"/>
                </a:moveTo>
                <a:cubicBezTo>
                  <a:pt x="47" y="435"/>
                  <a:pt x="50" y="431"/>
                  <a:pt x="49" y="431"/>
                </a:cubicBezTo>
                <a:cubicBezTo>
                  <a:pt x="49" y="431"/>
                  <a:pt x="49" y="431"/>
                  <a:pt x="49" y="430"/>
                </a:cubicBezTo>
                <a:cubicBezTo>
                  <a:pt x="49" y="429"/>
                  <a:pt x="49" y="429"/>
                  <a:pt x="50" y="428"/>
                </a:cubicBezTo>
                <a:cubicBezTo>
                  <a:pt x="50" y="431"/>
                  <a:pt x="49" y="433"/>
                  <a:pt x="49" y="435"/>
                </a:cubicBezTo>
                <a:close/>
                <a:moveTo>
                  <a:pt x="865" y="302"/>
                </a:moveTo>
                <a:cubicBezTo>
                  <a:pt x="865" y="302"/>
                  <a:pt x="865" y="303"/>
                  <a:pt x="864" y="299"/>
                </a:cubicBezTo>
                <a:cubicBezTo>
                  <a:pt x="864" y="297"/>
                  <a:pt x="865" y="297"/>
                  <a:pt x="863" y="297"/>
                </a:cubicBezTo>
                <a:cubicBezTo>
                  <a:pt x="863" y="297"/>
                  <a:pt x="863" y="297"/>
                  <a:pt x="863" y="296"/>
                </a:cubicBezTo>
                <a:cubicBezTo>
                  <a:pt x="862" y="293"/>
                  <a:pt x="862" y="295"/>
                  <a:pt x="863" y="293"/>
                </a:cubicBezTo>
                <a:cubicBezTo>
                  <a:pt x="864" y="292"/>
                  <a:pt x="863" y="292"/>
                  <a:pt x="862" y="292"/>
                </a:cubicBezTo>
                <a:cubicBezTo>
                  <a:pt x="861" y="290"/>
                  <a:pt x="859" y="288"/>
                  <a:pt x="857" y="287"/>
                </a:cubicBezTo>
                <a:cubicBezTo>
                  <a:pt x="857" y="287"/>
                  <a:pt x="856" y="287"/>
                  <a:pt x="857" y="287"/>
                </a:cubicBezTo>
                <a:cubicBezTo>
                  <a:pt x="857" y="288"/>
                  <a:pt x="857" y="288"/>
                  <a:pt x="858" y="289"/>
                </a:cubicBezTo>
                <a:cubicBezTo>
                  <a:pt x="857" y="289"/>
                  <a:pt x="857" y="289"/>
                  <a:pt x="857" y="289"/>
                </a:cubicBezTo>
                <a:cubicBezTo>
                  <a:pt x="857" y="288"/>
                  <a:pt x="857" y="288"/>
                  <a:pt x="856" y="288"/>
                </a:cubicBezTo>
                <a:cubicBezTo>
                  <a:pt x="856" y="288"/>
                  <a:pt x="856" y="288"/>
                  <a:pt x="856" y="287"/>
                </a:cubicBezTo>
                <a:cubicBezTo>
                  <a:pt x="855" y="287"/>
                  <a:pt x="855" y="287"/>
                  <a:pt x="855" y="287"/>
                </a:cubicBezTo>
                <a:cubicBezTo>
                  <a:pt x="856" y="287"/>
                  <a:pt x="856" y="286"/>
                  <a:pt x="855" y="286"/>
                </a:cubicBezTo>
                <a:cubicBezTo>
                  <a:pt x="855" y="285"/>
                  <a:pt x="855" y="285"/>
                  <a:pt x="855" y="285"/>
                </a:cubicBezTo>
                <a:cubicBezTo>
                  <a:pt x="855" y="285"/>
                  <a:pt x="855" y="285"/>
                  <a:pt x="855" y="285"/>
                </a:cubicBezTo>
                <a:cubicBezTo>
                  <a:pt x="854" y="285"/>
                  <a:pt x="854" y="285"/>
                  <a:pt x="854" y="285"/>
                </a:cubicBezTo>
                <a:cubicBezTo>
                  <a:pt x="854" y="285"/>
                  <a:pt x="854" y="284"/>
                  <a:pt x="854" y="284"/>
                </a:cubicBezTo>
                <a:cubicBezTo>
                  <a:pt x="853" y="283"/>
                  <a:pt x="853" y="284"/>
                  <a:pt x="852" y="284"/>
                </a:cubicBezTo>
                <a:cubicBezTo>
                  <a:pt x="853" y="283"/>
                  <a:pt x="853" y="283"/>
                  <a:pt x="853" y="283"/>
                </a:cubicBezTo>
                <a:cubicBezTo>
                  <a:pt x="853" y="283"/>
                  <a:pt x="853" y="282"/>
                  <a:pt x="852" y="282"/>
                </a:cubicBezTo>
                <a:cubicBezTo>
                  <a:pt x="850" y="283"/>
                  <a:pt x="852" y="282"/>
                  <a:pt x="852" y="281"/>
                </a:cubicBezTo>
                <a:cubicBezTo>
                  <a:pt x="852" y="281"/>
                  <a:pt x="851" y="281"/>
                  <a:pt x="851" y="281"/>
                </a:cubicBezTo>
                <a:cubicBezTo>
                  <a:pt x="850" y="282"/>
                  <a:pt x="850" y="282"/>
                  <a:pt x="850" y="281"/>
                </a:cubicBezTo>
                <a:cubicBezTo>
                  <a:pt x="850" y="280"/>
                  <a:pt x="850" y="279"/>
                  <a:pt x="849" y="280"/>
                </a:cubicBezTo>
                <a:cubicBezTo>
                  <a:pt x="846" y="278"/>
                  <a:pt x="845" y="277"/>
                  <a:pt x="844" y="277"/>
                </a:cubicBezTo>
                <a:cubicBezTo>
                  <a:pt x="844" y="276"/>
                  <a:pt x="844" y="275"/>
                  <a:pt x="843" y="276"/>
                </a:cubicBezTo>
                <a:cubicBezTo>
                  <a:pt x="841" y="275"/>
                  <a:pt x="834" y="272"/>
                  <a:pt x="832" y="273"/>
                </a:cubicBezTo>
                <a:cubicBezTo>
                  <a:pt x="832" y="273"/>
                  <a:pt x="832" y="273"/>
                  <a:pt x="832" y="273"/>
                </a:cubicBezTo>
                <a:cubicBezTo>
                  <a:pt x="831" y="273"/>
                  <a:pt x="832" y="273"/>
                  <a:pt x="826" y="273"/>
                </a:cubicBezTo>
                <a:cubicBezTo>
                  <a:pt x="825" y="272"/>
                  <a:pt x="824" y="273"/>
                  <a:pt x="822" y="273"/>
                </a:cubicBezTo>
                <a:cubicBezTo>
                  <a:pt x="823" y="273"/>
                  <a:pt x="823" y="272"/>
                  <a:pt x="824" y="271"/>
                </a:cubicBezTo>
                <a:cubicBezTo>
                  <a:pt x="824" y="271"/>
                  <a:pt x="823" y="270"/>
                  <a:pt x="823" y="271"/>
                </a:cubicBezTo>
                <a:cubicBezTo>
                  <a:pt x="818" y="274"/>
                  <a:pt x="821" y="273"/>
                  <a:pt x="817" y="274"/>
                </a:cubicBezTo>
                <a:cubicBezTo>
                  <a:pt x="816" y="273"/>
                  <a:pt x="816" y="273"/>
                  <a:pt x="816" y="273"/>
                </a:cubicBezTo>
                <a:cubicBezTo>
                  <a:pt x="815" y="274"/>
                  <a:pt x="815" y="274"/>
                  <a:pt x="815" y="274"/>
                </a:cubicBezTo>
                <a:cubicBezTo>
                  <a:pt x="814" y="273"/>
                  <a:pt x="814" y="273"/>
                  <a:pt x="814" y="273"/>
                </a:cubicBezTo>
                <a:cubicBezTo>
                  <a:pt x="814" y="274"/>
                  <a:pt x="812" y="275"/>
                  <a:pt x="812" y="275"/>
                </a:cubicBezTo>
                <a:cubicBezTo>
                  <a:pt x="813" y="274"/>
                  <a:pt x="812" y="274"/>
                  <a:pt x="812" y="274"/>
                </a:cubicBezTo>
                <a:cubicBezTo>
                  <a:pt x="810" y="275"/>
                  <a:pt x="808" y="276"/>
                  <a:pt x="808" y="276"/>
                </a:cubicBezTo>
                <a:cubicBezTo>
                  <a:pt x="809" y="274"/>
                  <a:pt x="805" y="277"/>
                  <a:pt x="804" y="277"/>
                </a:cubicBezTo>
                <a:cubicBezTo>
                  <a:pt x="804" y="276"/>
                  <a:pt x="803" y="277"/>
                  <a:pt x="787" y="292"/>
                </a:cubicBezTo>
                <a:cubicBezTo>
                  <a:pt x="787" y="293"/>
                  <a:pt x="787" y="293"/>
                  <a:pt x="793" y="288"/>
                </a:cubicBezTo>
                <a:cubicBezTo>
                  <a:pt x="792" y="289"/>
                  <a:pt x="792" y="289"/>
                  <a:pt x="792" y="289"/>
                </a:cubicBezTo>
                <a:cubicBezTo>
                  <a:pt x="792" y="290"/>
                  <a:pt x="792" y="290"/>
                  <a:pt x="792" y="290"/>
                </a:cubicBezTo>
                <a:cubicBezTo>
                  <a:pt x="792" y="290"/>
                  <a:pt x="793" y="290"/>
                  <a:pt x="795" y="288"/>
                </a:cubicBezTo>
                <a:cubicBezTo>
                  <a:pt x="792" y="291"/>
                  <a:pt x="789" y="292"/>
                  <a:pt x="786" y="297"/>
                </a:cubicBezTo>
                <a:cubicBezTo>
                  <a:pt x="787" y="298"/>
                  <a:pt x="787" y="298"/>
                  <a:pt x="787" y="298"/>
                </a:cubicBezTo>
                <a:cubicBezTo>
                  <a:pt x="786" y="298"/>
                  <a:pt x="786" y="299"/>
                  <a:pt x="785" y="299"/>
                </a:cubicBezTo>
                <a:cubicBezTo>
                  <a:pt x="785" y="300"/>
                  <a:pt x="785" y="300"/>
                  <a:pt x="786" y="300"/>
                </a:cubicBezTo>
                <a:cubicBezTo>
                  <a:pt x="794" y="296"/>
                  <a:pt x="787" y="298"/>
                  <a:pt x="789" y="300"/>
                </a:cubicBezTo>
                <a:cubicBezTo>
                  <a:pt x="786" y="304"/>
                  <a:pt x="782" y="308"/>
                  <a:pt x="785" y="308"/>
                </a:cubicBezTo>
                <a:cubicBezTo>
                  <a:pt x="784" y="308"/>
                  <a:pt x="783" y="309"/>
                  <a:pt x="783" y="310"/>
                </a:cubicBezTo>
                <a:cubicBezTo>
                  <a:pt x="782" y="311"/>
                  <a:pt x="783" y="311"/>
                  <a:pt x="783" y="311"/>
                </a:cubicBezTo>
                <a:cubicBezTo>
                  <a:pt x="785" y="310"/>
                  <a:pt x="785" y="310"/>
                  <a:pt x="783" y="313"/>
                </a:cubicBezTo>
                <a:cubicBezTo>
                  <a:pt x="783" y="313"/>
                  <a:pt x="783" y="314"/>
                  <a:pt x="784" y="314"/>
                </a:cubicBezTo>
                <a:cubicBezTo>
                  <a:pt x="783" y="314"/>
                  <a:pt x="784" y="315"/>
                  <a:pt x="784" y="314"/>
                </a:cubicBezTo>
                <a:cubicBezTo>
                  <a:pt x="786" y="313"/>
                  <a:pt x="786" y="313"/>
                  <a:pt x="786" y="313"/>
                </a:cubicBezTo>
                <a:cubicBezTo>
                  <a:pt x="783" y="318"/>
                  <a:pt x="782" y="319"/>
                  <a:pt x="783" y="320"/>
                </a:cubicBezTo>
                <a:cubicBezTo>
                  <a:pt x="784" y="320"/>
                  <a:pt x="785" y="317"/>
                  <a:pt x="788" y="314"/>
                </a:cubicBezTo>
                <a:cubicBezTo>
                  <a:pt x="788" y="314"/>
                  <a:pt x="788" y="314"/>
                  <a:pt x="788" y="315"/>
                </a:cubicBezTo>
                <a:cubicBezTo>
                  <a:pt x="785" y="319"/>
                  <a:pt x="785" y="318"/>
                  <a:pt x="785" y="319"/>
                </a:cubicBezTo>
                <a:cubicBezTo>
                  <a:pt x="784" y="321"/>
                  <a:pt x="783" y="321"/>
                  <a:pt x="784" y="322"/>
                </a:cubicBezTo>
                <a:cubicBezTo>
                  <a:pt x="783" y="323"/>
                  <a:pt x="781" y="326"/>
                  <a:pt x="783" y="326"/>
                </a:cubicBezTo>
                <a:cubicBezTo>
                  <a:pt x="784" y="326"/>
                  <a:pt x="791" y="317"/>
                  <a:pt x="786" y="323"/>
                </a:cubicBezTo>
                <a:cubicBezTo>
                  <a:pt x="786" y="325"/>
                  <a:pt x="788" y="321"/>
                  <a:pt x="784" y="328"/>
                </a:cubicBezTo>
                <a:cubicBezTo>
                  <a:pt x="783" y="329"/>
                  <a:pt x="784" y="329"/>
                  <a:pt x="785" y="329"/>
                </a:cubicBezTo>
                <a:cubicBezTo>
                  <a:pt x="785" y="328"/>
                  <a:pt x="787" y="326"/>
                  <a:pt x="788" y="325"/>
                </a:cubicBezTo>
                <a:cubicBezTo>
                  <a:pt x="786" y="327"/>
                  <a:pt x="786" y="327"/>
                  <a:pt x="786" y="327"/>
                </a:cubicBezTo>
                <a:cubicBezTo>
                  <a:pt x="786" y="327"/>
                  <a:pt x="786" y="328"/>
                  <a:pt x="787" y="328"/>
                </a:cubicBezTo>
                <a:cubicBezTo>
                  <a:pt x="785" y="331"/>
                  <a:pt x="785" y="332"/>
                  <a:pt x="785" y="332"/>
                </a:cubicBezTo>
                <a:cubicBezTo>
                  <a:pt x="786" y="332"/>
                  <a:pt x="786" y="332"/>
                  <a:pt x="786" y="332"/>
                </a:cubicBezTo>
                <a:cubicBezTo>
                  <a:pt x="791" y="328"/>
                  <a:pt x="788" y="328"/>
                  <a:pt x="788" y="334"/>
                </a:cubicBezTo>
                <a:cubicBezTo>
                  <a:pt x="787" y="335"/>
                  <a:pt x="787" y="335"/>
                  <a:pt x="787" y="336"/>
                </a:cubicBezTo>
                <a:cubicBezTo>
                  <a:pt x="787" y="337"/>
                  <a:pt x="787" y="337"/>
                  <a:pt x="788" y="337"/>
                </a:cubicBezTo>
                <a:cubicBezTo>
                  <a:pt x="794" y="334"/>
                  <a:pt x="791" y="332"/>
                  <a:pt x="789" y="340"/>
                </a:cubicBezTo>
                <a:cubicBezTo>
                  <a:pt x="787" y="344"/>
                  <a:pt x="797" y="333"/>
                  <a:pt x="798" y="332"/>
                </a:cubicBezTo>
                <a:cubicBezTo>
                  <a:pt x="788" y="347"/>
                  <a:pt x="791" y="347"/>
                  <a:pt x="797" y="341"/>
                </a:cubicBezTo>
                <a:cubicBezTo>
                  <a:pt x="796" y="343"/>
                  <a:pt x="794" y="348"/>
                  <a:pt x="796" y="347"/>
                </a:cubicBezTo>
                <a:cubicBezTo>
                  <a:pt x="801" y="344"/>
                  <a:pt x="807" y="336"/>
                  <a:pt x="801" y="343"/>
                </a:cubicBezTo>
                <a:cubicBezTo>
                  <a:pt x="801" y="344"/>
                  <a:pt x="801" y="344"/>
                  <a:pt x="801" y="344"/>
                </a:cubicBezTo>
                <a:cubicBezTo>
                  <a:pt x="801" y="345"/>
                  <a:pt x="801" y="346"/>
                  <a:pt x="800" y="347"/>
                </a:cubicBezTo>
                <a:cubicBezTo>
                  <a:pt x="800" y="348"/>
                  <a:pt x="800" y="349"/>
                  <a:pt x="801" y="348"/>
                </a:cubicBezTo>
                <a:cubicBezTo>
                  <a:pt x="804" y="346"/>
                  <a:pt x="805" y="345"/>
                  <a:pt x="804" y="347"/>
                </a:cubicBezTo>
                <a:cubicBezTo>
                  <a:pt x="799" y="356"/>
                  <a:pt x="806" y="350"/>
                  <a:pt x="806" y="350"/>
                </a:cubicBezTo>
                <a:cubicBezTo>
                  <a:pt x="806" y="351"/>
                  <a:pt x="806" y="351"/>
                  <a:pt x="807" y="351"/>
                </a:cubicBezTo>
                <a:cubicBezTo>
                  <a:pt x="807" y="351"/>
                  <a:pt x="807" y="351"/>
                  <a:pt x="808" y="350"/>
                </a:cubicBezTo>
                <a:cubicBezTo>
                  <a:pt x="805" y="356"/>
                  <a:pt x="810" y="354"/>
                  <a:pt x="815" y="349"/>
                </a:cubicBezTo>
                <a:cubicBezTo>
                  <a:pt x="814" y="350"/>
                  <a:pt x="812" y="353"/>
                  <a:pt x="813" y="354"/>
                </a:cubicBezTo>
                <a:cubicBezTo>
                  <a:pt x="815" y="356"/>
                  <a:pt x="823" y="344"/>
                  <a:pt x="814" y="356"/>
                </a:cubicBezTo>
                <a:cubicBezTo>
                  <a:pt x="814" y="357"/>
                  <a:pt x="814" y="357"/>
                  <a:pt x="815" y="358"/>
                </a:cubicBezTo>
                <a:cubicBezTo>
                  <a:pt x="815" y="358"/>
                  <a:pt x="815" y="358"/>
                  <a:pt x="818" y="355"/>
                </a:cubicBezTo>
                <a:cubicBezTo>
                  <a:pt x="819" y="356"/>
                  <a:pt x="821" y="353"/>
                  <a:pt x="823" y="350"/>
                </a:cubicBezTo>
                <a:cubicBezTo>
                  <a:pt x="824" y="353"/>
                  <a:pt x="827" y="348"/>
                  <a:pt x="831" y="344"/>
                </a:cubicBezTo>
                <a:cubicBezTo>
                  <a:pt x="832" y="343"/>
                  <a:pt x="828" y="347"/>
                  <a:pt x="828" y="349"/>
                </a:cubicBezTo>
                <a:cubicBezTo>
                  <a:pt x="827" y="350"/>
                  <a:pt x="822" y="354"/>
                  <a:pt x="820" y="356"/>
                </a:cubicBezTo>
                <a:cubicBezTo>
                  <a:pt x="820" y="357"/>
                  <a:pt x="821" y="357"/>
                  <a:pt x="824" y="355"/>
                </a:cubicBezTo>
                <a:cubicBezTo>
                  <a:pt x="823" y="356"/>
                  <a:pt x="827" y="355"/>
                  <a:pt x="827" y="354"/>
                </a:cubicBezTo>
                <a:cubicBezTo>
                  <a:pt x="826" y="353"/>
                  <a:pt x="824" y="356"/>
                  <a:pt x="833" y="349"/>
                </a:cubicBezTo>
                <a:cubicBezTo>
                  <a:pt x="830" y="351"/>
                  <a:pt x="832" y="350"/>
                  <a:pt x="829" y="353"/>
                </a:cubicBezTo>
                <a:cubicBezTo>
                  <a:pt x="830" y="354"/>
                  <a:pt x="828" y="356"/>
                  <a:pt x="832" y="354"/>
                </a:cubicBezTo>
                <a:cubicBezTo>
                  <a:pt x="833" y="354"/>
                  <a:pt x="833" y="354"/>
                  <a:pt x="833" y="354"/>
                </a:cubicBezTo>
                <a:cubicBezTo>
                  <a:pt x="844" y="349"/>
                  <a:pt x="855" y="339"/>
                  <a:pt x="836" y="353"/>
                </a:cubicBezTo>
                <a:cubicBezTo>
                  <a:pt x="836" y="354"/>
                  <a:pt x="836" y="355"/>
                  <a:pt x="837" y="354"/>
                </a:cubicBezTo>
                <a:cubicBezTo>
                  <a:pt x="848" y="346"/>
                  <a:pt x="849" y="350"/>
                  <a:pt x="861" y="334"/>
                </a:cubicBezTo>
                <a:cubicBezTo>
                  <a:pt x="861" y="333"/>
                  <a:pt x="861" y="333"/>
                  <a:pt x="861" y="333"/>
                </a:cubicBezTo>
                <a:cubicBezTo>
                  <a:pt x="858" y="335"/>
                  <a:pt x="851" y="343"/>
                  <a:pt x="850" y="345"/>
                </a:cubicBezTo>
                <a:cubicBezTo>
                  <a:pt x="837" y="354"/>
                  <a:pt x="851" y="344"/>
                  <a:pt x="853" y="341"/>
                </a:cubicBezTo>
                <a:cubicBezTo>
                  <a:pt x="855" y="339"/>
                  <a:pt x="856" y="337"/>
                  <a:pt x="858" y="334"/>
                </a:cubicBezTo>
                <a:cubicBezTo>
                  <a:pt x="859" y="334"/>
                  <a:pt x="858" y="335"/>
                  <a:pt x="861" y="332"/>
                </a:cubicBezTo>
                <a:cubicBezTo>
                  <a:pt x="861" y="331"/>
                  <a:pt x="862" y="331"/>
                  <a:pt x="861" y="330"/>
                </a:cubicBezTo>
                <a:cubicBezTo>
                  <a:pt x="866" y="323"/>
                  <a:pt x="866" y="313"/>
                  <a:pt x="865" y="305"/>
                </a:cubicBezTo>
                <a:cubicBezTo>
                  <a:pt x="865" y="304"/>
                  <a:pt x="866" y="302"/>
                  <a:pt x="865" y="302"/>
                </a:cubicBezTo>
                <a:close/>
                <a:moveTo>
                  <a:pt x="796" y="338"/>
                </a:moveTo>
                <a:cubicBezTo>
                  <a:pt x="796" y="339"/>
                  <a:pt x="796" y="340"/>
                  <a:pt x="796" y="340"/>
                </a:cubicBezTo>
                <a:cubicBezTo>
                  <a:pt x="793" y="344"/>
                  <a:pt x="793" y="343"/>
                  <a:pt x="796" y="338"/>
                </a:cubicBezTo>
                <a:close/>
                <a:moveTo>
                  <a:pt x="853" y="342"/>
                </a:moveTo>
                <a:cubicBezTo>
                  <a:pt x="855" y="339"/>
                  <a:pt x="856" y="339"/>
                  <a:pt x="853" y="342"/>
                </a:cubicBezTo>
                <a:close/>
                <a:moveTo>
                  <a:pt x="864" y="304"/>
                </a:moveTo>
                <a:cubicBezTo>
                  <a:pt x="864" y="305"/>
                  <a:pt x="864" y="305"/>
                  <a:pt x="864" y="304"/>
                </a:cubicBezTo>
                <a:cubicBezTo>
                  <a:pt x="864" y="304"/>
                  <a:pt x="864" y="303"/>
                  <a:pt x="864" y="304"/>
                </a:cubicBezTo>
                <a:close/>
                <a:moveTo>
                  <a:pt x="864" y="302"/>
                </a:moveTo>
                <a:cubicBezTo>
                  <a:pt x="864" y="302"/>
                  <a:pt x="864" y="302"/>
                  <a:pt x="864" y="302"/>
                </a:cubicBezTo>
                <a:cubicBezTo>
                  <a:pt x="864" y="302"/>
                  <a:pt x="864" y="302"/>
                  <a:pt x="864" y="302"/>
                </a:cubicBezTo>
                <a:close/>
                <a:moveTo>
                  <a:pt x="864" y="311"/>
                </a:moveTo>
                <a:cubicBezTo>
                  <a:pt x="864" y="311"/>
                  <a:pt x="864" y="311"/>
                  <a:pt x="864" y="311"/>
                </a:cubicBezTo>
                <a:cubicBezTo>
                  <a:pt x="865" y="310"/>
                  <a:pt x="865" y="310"/>
                  <a:pt x="865" y="310"/>
                </a:cubicBezTo>
                <a:cubicBezTo>
                  <a:pt x="865" y="305"/>
                  <a:pt x="864" y="307"/>
                  <a:pt x="865" y="306"/>
                </a:cubicBezTo>
                <a:cubicBezTo>
                  <a:pt x="865" y="308"/>
                  <a:pt x="865" y="309"/>
                  <a:pt x="865" y="311"/>
                </a:cubicBezTo>
                <a:cubicBezTo>
                  <a:pt x="864" y="311"/>
                  <a:pt x="864" y="311"/>
                  <a:pt x="864" y="311"/>
                </a:cubicBezTo>
                <a:cubicBezTo>
                  <a:pt x="863" y="306"/>
                  <a:pt x="863" y="308"/>
                  <a:pt x="864" y="311"/>
                </a:cubicBezTo>
                <a:close/>
                <a:moveTo>
                  <a:pt x="863" y="305"/>
                </a:moveTo>
                <a:cubicBezTo>
                  <a:pt x="863" y="307"/>
                  <a:pt x="863" y="307"/>
                  <a:pt x="863" y="305"/>
                </a:cubicBezTo>
                <a:close/>
                <a:moveTo>
                  <a:pt x="863" y="303"/>
                </a:moveTo>
                <a:cubicBezTo>
                  <a:pt x="862" y="302"/>
                  <a:pt x="862" y="302"/>
                  <a:pt x="862" y="302"/>
                </a:cubicBezTo>
                <a:lnTo>
                  <a:pt x="863" y="303"/>
                </a:lnTo>
                <a:close/>
                <a:moveTo>
                  <a:pt x="862" y="306"/>
                </a:moveTo>
                <a:cubicBezTo>
                  <a:pt x="862" y="306"/>
                  <a:pt x="862" y="305"/>
                  <a:pt x="862" y="308"/>
                </a:cubicBezTo>
                <a:cubicBezTo>
                  <a:pt x="862" y="308"/>
                  <a:pt x="862" y="308"/>
                  <a:pt x="862" y="306"/>
                </a:cubicBezTo>
                <a:close/>
                <a:moveTo>
                  <a:pt x="862" y="312"/>
                </a:moveTo>
                <a:cubicBezTo>
                  <a:pt x="861" y="313"/>
                  <a:pt x="861" y="313"/>
                  <a:pt x="861" y="313"/>
                </a:cubicBezTo>
                <a:cubicBezTo>
                  <a:pt x="861" y="312"/>
                  <a:pt x="861" y="312"/>
                  <a:pt x="861" y="312"/>
                </a:cubicBezTo>
                <a:cubicBezTo>
                  <a:pt x="862" y="312"/>
                  <a:pt x="862" y="312"/>
                  <a:pt x="862" y="312"/>
                </a:cubicBezTo>
                <a:close/>
                <a:moveTo>
                  <a:pt x="862" y="298"/>
                </a:moveTo>
                <a:cubicBezTo>
                  <a:pt x="862" y="299"/>
                  <a:pt x="863" y="299"/>
                  <a:pt x="862" y="298"/>
                </a:cubicBezTo>
                <a:cubicBezTo>
                  <a:pt x="862" y="297"/>
                  <a:pt x="862" y="298"/>
                  <a:pt x="862" y="298"/>
                </a:cubicBezTo>
                <a:close/>
                <a:moveTo>
                  <a:pt x="862" y="295"/>
                </a:moveTo>
                <a:cubicBezTo>
                  <a:pt x="862" y="296"/>
                  <a:pt x="862" y="296"/>
                  <a:pt x="862" y="296"/>
                </a:cubicBezTo>
                <a:cubicBezTo>
                  <a:pt x="862" y="297"/>
                  <a:pt x="862" y="297"/>
                  <a:pt x="862" y="297"/>
                </a:cubicBezTo>
                <a:cubicBezTo>
                  <a:pt x="861" y="297"/>
                  <a:pt x="862" y="297"/>
                  <a:pt x="861" y="296"/>
                </a:cubicBezTo>
                <a:lnTo>
                  <a:pt x="862" y="295"/>
                </a:lnTo>
                <a:close/>
                <a:moveTo>
                  <a:pt x="861" y="318"/>
                </a:moveTo>
                <a:cubicBezTo>
                  <a:pt x="862" y="318"/>
                  <a:pt x="862" y="318"/>
                  <a:pt x="862" y="318"/>
                </a:cubicBezTo>
                <a:cubicBezTo>
                  <a:pt x="862" y="320"/>
                  <a:pt x="862" y="320"/>
                  <a:pt x="862" y="320"/>
                </a:cubicBezTo>
                <a:cubicBezTo>
                  <a:pt x="861" y="320"/>
                  <a:pt x="861" y="321"/>
                  <a:pt x="861" y="318"/>
                </a:cubicBezTo>
                <a:close/>
                <a:moveTo>
                  <a:pt x="860" y="302"/>
                </a:moveTo>
                <a:cubicBezTo>
                  <a:pt x="860" y="302"/>
                  <a:pt x="860" y="302"/>
                  <a:pt x="860" y="302"/>
                </a:cubicBezTo>
                <a:cubicBezTo>
                  <a:pt x="861" y="301"/>
                  <a:pt x="861" y="301"/>
                  <a:pt x="861" y="301"/>
                </a:cubicBezTo>
                <a:cubicBezTo>
                  <a:pt x="860" y="303"/>
                  <a:pt x="860" y="303"/>
                  <a:pt x="860" y="302"/>
                </a:cubicBezTo>
                <a:close/>
                <a:moveTo>
                  <a:pt x="860" y="314"/>
                </a:moveTo>
                <a:cubicBezTo>
                  <a:pt x="860" y="313"/>
                  <a:pt x="860" y="313"/>
                  <a:pt x="860" y="313"/>
                </a:cubicBezTo>
                <a:cubicBezTo>
                  <a:pt x="860" y="314"/>
                  <a:pt x="860" y="314"/>
                  <a:pt x="860" y="314"/>
                </a:cubicBezTo>
                <a:close/>
                <a:moveTo>
                  <a:pt x="858" y="300"/>
                </a:moveTo>
                <a:cubicBezTo>
                  <a:pt x="858" y="300"/>
                  <a:pt x="858" y="301"/>
                  <a:pt x="859" y="301"/>
                </a:cubicBezTo>
                <a:cubicBezTo>
                  <a:pt x="858" y="301"/>
                  <a:pt x="858" y="301"/>
                  <a:pt x="858" y="301"/>
                </a:cubicBezTo>
                <a:cubicBezTo>
                  <a:pt x="858" y="300"/>
                  <a:pt x="858" y="300"/>
                  <a:pt x="858" y="300"/>
                </a:cubicBezTo>
                <a:close/>
                <a:moveTo>
                  <a:pt x="859" y="297"/>
                </a:moveTo>
                <a:cubicBezTo>
                  <a:pt x="858" y="297"/>
                  <a:pt x="858" y="297"/>
                  <a:pt x="858" y="297"/>
                </a:cubicBezTo>
                <a:cubicBezTo>
                  <a:pt x="859" y="295"/>
                  <a:pt x="859" y="295"/>
                  <a:pt x="859" y="295"/>
                </a:cubicBezTo>
                <a:cubicBezTo>
                  <a:pt x="860" y="296"/>
                  <a:pt x="860" y="296"/>
                  <a:pt x="859" y="297"/>
                </a:cubicBezTo>
                <a:lnTo>
                  <a:pt x="859" y="297"/>
                </a:lnTo>
                <a:close/>
                <a:moveTo>
                  <a:pt x="858" y="304"/>
                </a:moveTo>
                <a:cubicBezTo>
                  <a:pt x="858" y="304"/>
                  <a:pt x="859" y="304"/>
                  <a:pt x="859" y="304"/>
                </a:cubicBezTo>
                <a:cubicBezTo>
                  <a:pt x="858" y="306"/>
                  <a:pt x="858" y="307"/>
                  <a:pt x="858" y="304"/>
                </a:cubicBezTo>
                <a:close/>
                <a:moveTo>
                  <a:pt x="859" y="326"/>
                </a:moveTo>
                <a:cubicBezTo>
                  <a:pt x="859" y="327"/>
                  <a:pt x="859" y="326"/>
                  <a:pt x="858" y="327"/>
                </a:cubicBezTo>
                <a:cubicBezTo>
                  <a:pt x="858" y="327"/>
                  <a:pt x="858" y="327"/>
                  <a:pt x="858" y="327"/>
                </a:cubicBezTo>
                <a:cubicBezTo>
                  <a:pt x="858" y="326"/>
                  <a:pt x="858" y="326"/>
                  <a:pt x="859" y="326"/>
                </a:cubicBezTo>
                <a:close/>
                <a:moveTo>
                  <a:pt x="859" y="312"/>
                </a:moveTo>
                <a:cubicBezTo>
                  <a:pt x="858" y="313"/>
                  <a:pt x="858" y="312"/>
                  <a:pt x="858" y="313"/>
                </a:cubicBezTo>
                <a:cubicBezTo>
                  <a:pt x="858" y="312"/>
                  <a:pt x="858" y="312"/>
                  <a:pt x="859" y="312"/>
                </a:cubicBezTo>
                <a:close/>
                <a:moveTo>
                  <a:pt x="859" y="309"/>
                </a:moveTo>
                <a:cubicBezTo>
                  <a:pt x="859" y="308"/>
                  <a:pt x="859" y="308"/>
                  <a:pt x="859" y="307"/>
                </a:cubicBezTo>
                <a:cubicBezTo>
                  <a:pt x="859" y="308"/>
                  <a:pt x="859" y="308"/>
                  <a:pt x="859" y="308"/>
                </a:cubicBezTo>
                <a:cubicBezTo>
                  <a:pt x="859" y="308"/>
                  <a:pt x="859" y="308"/>
                  <a:pt x="859" y="309"/>
                </a:cubicBezTo>
                <a:cubicBezTo>
                  <a:pt x="858" y="310"/>
                  <a:pt x="858" y="309"/>
                  <a:pt x="859" y="309"/>
                </a:cubicBezTo>
                <a:close/>
                <a:moveTo>
                  <a:pt x="859" y="299"/>
                </a:moveTo>
                <a:cubicBezTo>
                  <a:pt x="861" y="298"/>
                  <a:pt x="860" y="298"/>
                  <a:pt x="861" y="300"/>
                </a:cubicBezTo>
                <a:cubicBezTo>
                  <a:pt x="859" y="301"/>
                  <a:pt x="859" y="301"/>
                  <a:pt x="859" y="299"/>
                </a:cubicBezTo>
                <a:close/>
                <a:moveTo>
                  <a:pt x="861" y="323"/>
                </a:moveTo>
                <a:cubicBezTo>
                  <a:pt x="862" y="322"/>
                  <a:pt x="862" y="321"/>
                  <a:pt x="861" y="324"/>
                </a:cubicBezTo>
                <a:cubicBezTo>
                  <a:pt x="861" y="324"/>
                  <a:pt x="861" y="324"/>
                  <a:pt x="861" y="324"/>
                </a:cubicBezTo>
                <a:cubicBezTo>
                  <a:pt x="861" y="323"/>
                  <a:pt x="861" y="323"/>
                  <a:pt x="861" y="323"/>
                </a:cubicBezTo>
                <a:close/>
                <a:moveTo>
                  <a:pt x="861" y="293"/>
                </a:moveTo>
                <a:cubicBezTo>
                  <a:pt x="861" y="293"/>
                  <a:pt x="861" y="294"/>
                  <a:pt x="861" y="294"/>
                </a:cubicBezTo>
                <a:cubicBezTo>
                  <a:pt x="861" y="295"/>
                  <a:pt x="861" y="295"/>
                  <a:pt x="861" y="295"/>
                </a:cubicBezTo>
                <a:cubicBezTo>
                  <a:pt x="860" y="294"/>
                  <a:pt x="860" y="294"/>
                  <a:pt x="860" y="293"/>
                </a:cubicBezTo>
                <a:lnTo>
                  <a:pt x="861" y="293"/>
                </a:lnTo>
                <a:close/>
                <a:moveTo>
                  <a:pt x="859" y="291"/>
                </a:moveTo>
                <a:cubicBezTo>
                  <a:pt x="860" y="291"/>
                  <a:pt x="860" y="291"/>
                  <a:pt x="860" y="291"/>
                </a:cubicBezTo>
                <a:cubicBezTo>
                  <a:pt x="860" y="292"/>
                  <a:pt x="860" y="292"/>
                  <a:pt x="860" y="292"/>
                </a:cubicBezTo>
                <a:cubicBezTo>
                  <a:pt x="859" y="291"/>
                  <a:pt x="859" y="291"/>
                  <a:pt x="859" y="291"/>
                </a:cubicBezTo>
                <a:close/>
                <a:moveTo>
                  <a:pt x="858" y="290"/>
                </a:moveTo>
                <a:cubicBezTo>
                  <a:pt x="858" y="290"/>
                  <a:pt x="858" y="290"/>
                  <a:pt x="858" y="290"/>
                </a:cubicBezTo>
                <a:cubicBezTo>
                  <a:pt x="858" y="290"/>
                  <a:pt x="858" y="289"/>
                  <a:pt x="858" y="290"/>
                </a:cubicBezTo>
                <a:close/>
                <a:moveTo>
                  <a:pt x="859" y="295"/>
                </a:moveTo>
                <a:cubicBezTo>
                  <a:pt x="859" y="294"/>
                  <a:pt x="859" y="294"/>
                  <a:pt x="858" y="295"/>
                </a:cubicBezTo>
                <a:cubicBezTo>
                  <a:pt x="857" y="294"/>
                  <a:pt x="857" y="294"/>
                  <a:pt x="857" y="294"/>
                </a:cubicBezTo>
                <a:cubicBezTo>
                  <a:pt x="859" y="294"/>
                  <a:pt x="859" y="294"/>
                  <a:pt x="859" y="295"/>
                </a:cubicBezTo>
                <a:close/>
                <a:moveTo>
                  <a:pt x="857" y="329"/>
                </a:moveTo>
                <a:cubicBezTo>
                  <a:pt x="857" y="330"/>
                  <a:pt x="857" y="329"/>
                  <a:pt x="855" y="331"/>
                </a:cubicBezTo>
                <a:cubicBezTo>
                  <a:pt x="856" y="330"/>
                  <a:pt x="856" y="330"/>
                  <a:pt x="857" y="329"/>
                </a:cubicBezTo>
                <a:close/>
                <a:moveTo>
                  <a:pt x="857" y="328"/>
                </a:moveTo>
                <a:cubicBezTo>
                  <a:pt x="857" y="328"/>
                  <a:pt x="857" y="328"/>
                  <a:pt x="857" y="328"/>
                </a:cubicBezTo>
                <a:cubicBezTo>
                  <a:pt x="855" y="329"/>
                  <a:pt x="855" y="330"/>
                  <a:pt x="857" y="328"/>
                </a:cubicBezTo>
                <a:close/>
                <a:moveTo>
                  <a:pt x="857" y="323"/>
                </a:moveTo>
                <a:cubicBezTo>
                  <a:pt x="857" y="322"/>
                  <a:pt x="857" y="322"/>
                  <a:pt x="857" y="321"/>
                </a:cubicBezTo>
                <a:cubicBezTo>
                  <a:pt x="857" y="323"/>
                  <a:pt x="857" y="322"/>
                  <a:pt x="857" y="323"/>
                </a:cubicBezTo>
                <a:close/>
                <a:moveTo>
                  <a:pt x="854" y="318"/>
                </a:moveTo>
                <a:cubicBezTo>
                  <a:pt x="858" y="312"/>
                  <a:pt x="857" y="313"/>
                  <a:pt x="857" y="314"/>
                </a:cubicBezTo>
                <a:cubicBezTo>
                  <a:pt x="856" y="315"/>
                  <a:pt x="855" y="317"/>
                  <a:pt x="854" y="318"/>
                </a:cubicBezTo>
                <a:close/>
                <a:moveTo>
                  <a:pt x="854" y="325"/>
                </a:moveTo>
                <a:cubicBezTo>
                  <a:pt x="855" y="324"/>
                  <a:pt x="855" y="324"/>
                  <a:pt x="855" y="324"/>
                </a:cubicBezTo>
                <a:cubicBezTo>
                  <a:pt x="855" y="324"/>
                  <a:pt x="855" y="324"/>
                  <a:pt x="854" y="325"/>
                </a:cubicBezTo>
                <a:close/>
                <a:moveTo>
                  <a:pt x="855" y="327"/>
                </a:moveTo>
                <a:cubicBezTo>
                  <a:pt x="854" y="328"/>
                  <a:pt x="854" y="328"/>
                  <a:pt x="854" y="327"/>
                </a:cubicBezTo>
                <a:lnTo>
                  <a:pt x="855" y="327"/>
                </a:lnTo>
                <a:close/>
                <a:moveTo>
                  <a:pt x="815" y="345"/>
                </a:moveTo>
                <a:cubicBezTo>
                  <a:pt x="824" y="336"/>
                  <a:pt x="823" y="336"/>
                  <a:pt x="822" y="338"/>
                </a:cubicBezTo>
                <a:cubicBezTo>
                  <a:pt x="819" y="341"/>
                  <a:pt x="817" y="343"/>
                  <a:pt x="815" y="345"/>
                </a:cubicBezTo>
                <a:close/>
                <a:moveTo>
                  <a:pt x="819" y="343"/>
                </a:moveTo>
                <a:cubicBezTo>
                  <a:pt x="818" y="343"/>
                  <a:pt x="817" y="344"/>
                  <a:pt x="818" y="343"/>
                </a:cubicBezTo>
                <a:cubicBezTo>
                  <a:pt x="820" y="342"/>
                  <a:pt x="821" y="341"/>
                  <a:pt x="819" y="343"/>
                </a:cubicBezTo>
                <a:close/>
                <a:moveTo>
                  <a:pt x="796" y="320"/>
                </a:moveTo>
                <a:cubicBezTo>
                  <a:pt x="807" y="306"/>
                  <a:pt x="796" y="319"/>
                  <a:pt x="796" y="322"/>
                </a:cubicBezTo>
                <a:cubicBezTo>
                  <a:pt x="794" y="324"/>
                  <a:pt x="795" y="323"/>
                  <a:pt x="794" y="323"/>
                </a:cubicBezTo>
                <a:cubicBezTo>
                  <a:pt x="795" y="322"/>
                  <a:pt x="797" y="320"/>
                  <a:pt x="796" y="320"/>
                </a:cubicBezTo>
                <a:close/>
                <a:moveTo>
                  <a:pt x="794" y="320"/>
                </a:moveTo>
                <a:cubicBezTo>
                  <a:pt x="796" y="317"/>
                  <a:pt x="798" y="314"/>
                  <a:pt x="800" y="312"/>
                </a:cubicBezTo>
                <a:cubicBezTo>
                  <a:pt x="795" y="318"/>
                  <a:pt x="797" y="316"/>
                  <a:pt x="794" y="320"/>
                </a:cubicBezTo>
                <a:close/>
                <a:moveTo>
                  <a:pt x="808" y="307"/>
                </a:moveTo>
                <a:cubicBezTo>
                  <a:pt x="817" y="297"/>
                  <a:pt x="810" y="305"/>
                  <a:pt x="801" y="316"/>
                </a:cubicBezTo>
                <a:cubicBezTo>
                  <a:pt x="802" y="313"/>
                  <a:pt x="803" y="312"/>
                  <a:pt x="808" y="307"/>
                </a:cubicBezTo>
                <a:close/>
                <a:moveTo>
                  <a:pt x="796" y="303"/>
                </a:moveTo>
                <a:cubicBezTo>
                  <a:pt x="796" y="303"/>
                  <a:pt x="799" y="301"/>
                  <a:pt x="800" y="301"/>
                </a:cubicBezTo>
                <a:cubicBezTo>
                  <a:pt x="792" y="308"/>
                  <a:pt x="786" y="314"/>
                  <a:pt x="796" y="303"/>
                </a:cubicBezTo>
                <a:close/>
                <a:moveTo>
                  <a:pt x="798" y="299"/>
                </a:moveTo>
                <a:cubicBezTo>
                  <a:pt x="798" y="299"/>
                  <a:pt x="798" y="299"/>
                  <a:pt x="798" y="300"/>
                </a:cubicBezTo>
                <a:cubicBezTo>
                  <a:pt x="795" y="302"/>
                  <a:pt x="795" y="302"/>
                  <a:pt x="798" y="299"/>
                </a:cubicBezTo>
                <a:close/>
                <a:moveTo>
                  <a:pt x="793" y="302"/>
                </a:moveTo>
                <a:cubicBezTo>
                  <a:pt x="798" y="296"/>
                  <a:pt x="802" y="291"/>
                  <a:pt x="808" y="287"/>
                </a:cubicBezTo>
                <a:cubicBezTo>
                  <a:pt x="808" y="287"/>
                  <a:pt x="809" y="286"/>
                  <a:pt x="804" y="292"/>
                </a:cubicBezTo>
                <a:cubicBezTo>
                  <a:pt x="800" y="296"/>
                  <a:pt x="797" y="298"/>
                  <a:pt x="793" y="302"/>
                </a:cubicBezTo>
                <a:close/>
                <a:moveTo>
                  <a:pt x="802" y="289"/>
                </a:moveTo>
                <a:cubicBezTo>
                  <a:pt x="801" y="290"/>
                  <a:pt x="800" y="291"/>
                  <a:pt x="799" y="293"/>
                </a:cubicBezTo>
                <a:cubicBezTo>
                  <a:pt x="791" y="299"/>
                  <a:pt x="799" y="291"/>
                  <a:pt x="802" y="289"/>
                </a:cubicBezTo>
                <a:close/>
                <a:moveTo>
                  <a:pt x="798" y="288"/>
                </a:moveTo>
                <a:cubicBezTo>
                  <a:pt x="797" y="289"/>
                  <a:pt x="796" y="290"/>
                  <a:pt x="796" y="290"/>
                </a:cubicBezTo>
                <a:cubicBezTo>
                  <a:pt x="792" y="294"/>
                  <a:pt x="795" y="291"/>
                  <a:pt x="798" y="288"/>
                </a:cubicBezTo>
                <a:close/>
                <a:moveTo>
                  <a:pt x="811" y="283"/>
                </a:moveTo>
                <a:cubicBezTo>
                  <a:pt x="809" y="284"/>
                  <a:pt x="809" y="285"/>
                  <a:pt x="809" y="285"/>
                </a:cubicBezTo>
                <a:cubicBezTo>
                  <a:pt x="808" y="285"/>
                  <a:pt x="807" y="286"/>
                  <a:pt x="811" y="283"/>
                </a:cubicBezTo>
                <a:close/>
                <a:moveTo>
                  <a:pt x="813" y="288"/>
                </a:moveTo>
                <a:cubicBezTo>
                  <a:pt x="805" y="295"/>
                  <a:pt x="804" y="296"/>
                  <a:pt x="800" y="299"/>
                </a:cubicBezTo>
                <a:cubicBezTo>
                  <a:pt x="801" y="298"/>
                  <a:pt x="812" y="288"/>
                  <a:pt x="813" y="288"/>
                </a:cubicBezTo>
                <a:close/>
                <a:moveTo>
                  <a:pt x="814" y="286"/>
                </a:moveTo>
                <a:cubicBezTo>
                  <a:pt x="813" y="286"/>
                  <a:pt x="812" y="287"/>
                  <a:pt x="812" y="288"/>
                </a:cubicBezTo>
                <a:cubicBezTo>
                  <a:pt x="815" y="285"/>
                  <a:pt x="814" y="285"/>
                  <a:pt x="814" y="286"/>
                </a:cubicBezTo>
                <a:close/>
                <a:moveTo>
                  <a:pt x="812" y="284"/>
                </a:moveTo>
                <a:cubicBezTo>
                  <a:pt x="812" y="284"/>
                  <a:pt x="812" y="285"/>
                  <a:pt x="812" y="284"/>
                </a:cubicBezTo>
                <a:cubicBezTo>
                  <a:pt x="812" y="285"/>
                  <a:pt x="812" y="284"/>
                  <a:pt x="812" y="284"/>
                </a:cubicBezTo>
                <a:close/>
                <a:moveTo>
                  <a:pt x="805" y="298"/>
                </a:moveTo>
                <a:cubicBezTo>
                  <a:pt x="812" y="291"/>
                  <a:pt x="818" y="285"/>
                  <a:pt x="823" y="282"/>
                </a:cubicBezTo>
                <a:cubicBezTo>
                  <a:pt x="818" y="288"/>
                  <a:pt x="812" y="292"/>
                  <a:pt x="808" y="296"/>
                </a:cubicBezTo>
                <a:cubicBezTo>
                  <a:pt x="804" y="300"/>
                  <a:pt x="804" y="300"/>
                  <a:pt x="805" y="298"/>
                </a:cubicBezTo>
                <a:close/>
                <a:moveTo>
                  <a:pt x="817" y="284"/>
                </a:moveTo>
                <a:cubicBezTo>
                  <a:pt x="822" y="278"/>
                  <a:pt x="825" y="278"/>
                  <a:pt x="817" y="284"/>
                </a:cubicBezTo>
                <a:cubicBezTo>
                  <a:pt x="817" y="284"/>
                  <a:pt x="817" y="284"/>
                  <a:pt x="817" y="284"/>
                </a:cubicBezTo>
                <a:close/>
                <a:moveTo>
                  <a:pt x="830" y="295"/>
                </a:moveTo>
                <a:cubicBezTo>
                  <a:pt x="829" y="295"/>
                  <a:pt x="829" y="296"/>
                  <a:pt x="828" y="296"/>
                </a:cubicBezTo>
                <a:cubicBezTo>
                  <a:pt x="825" y="298"/>
                  <a:pt x="864" y="263"/>
                  <a:pt x="830" y="295"/>
                </a:cubicBezTo>
                <a:close/>
                <a:moveTo>
                  <a:pt x="831" y="292"/>
                </a:moveTo>
                <a:cubicBezTo>
                  <a:pt x="831" y="291"/>
                  <a:pt x="831" y="291"/>
                  <a:pt x="834" y="289"/>
                </a:cubicBezTo>
                <a:cubicBezTo>
                  <a:pt x="833" y="290"/>
                  <a:pt x="832" y="291"/>
                  <a:pt x="831" y="292"/>
                </a:cubicBezTo>
                <a:close/>
                <a:moveTo>
                  <a:pt x="847" y="298"/>
                </a:moveTo>
                <a:cubicBezTo>
                  <a:pt x="847" y="298"/>
                  <a:pt x="847" y="298"/>
                  <a:pt x="847" y="298"/>
                </a:cubicBezTo>
                <a:cubicBezTo>
                  <a:pt x="842" y="305"/>
                  <a:pt x="841" y="304"/>
                  <a:pt x="847" y="298"/>
                </a:cubicBezTo>
                <a:close/>
                <a:moveTo>
                  <a:pt x="847" y="302"/>
                </a:moveTo>
                <a:cubicBezTo>
                  <a:pt x="845" y="305"/>
                  <a:pt x="845" y="304"/>
                  <a:pt x="844" y="305"/>
                </a:cubicBezTo>
                <a:cubicBezTo>
                  <a:pt x="846" y="303"/>
                  <a:pt x="846" y="303"/>
                  <a:pt x="847" y="302"/>
                </a:cubicBezTo>
                <a:close/>
                <a:moveTo>
                  <a:pt x="844" y="298"/>
                </a:moveTo>
                <a:cubicBezTo>
                  <a:pt x="843" y="299"/>
                  <a:pt x="844" y="298"/>
                  <a:pt x="842" y="300"/>
                </a:cubicBezTo>
                <a:cubicBezTo>
                  <a:pt x="844" y="298"/>
                  <a:pt x="846" y="296"/>
                  <a:pt x="844" y="298"/>
                </a:cubicBezTo>
                <a:close/>
                <a:moveTo>
                  <a:pt x="846" y="308"/>
                </a:moveTo>
                <a:cubicBezTo>
                  <a:pt x="845" y="308"/>
                  <a:pt x="829" y="323"/>
                  <a:pt x="839" y="314"/>
                </a:cubicBezTo>
                <a:cubicBezTo>
                  <a:pt x="846" y="307"/>
                  <a:pt x="853" y="300"/>
                  <a:pt x="846" y="308"/>
                </a:cubicBezTo>
                <a:close/>
                <a:moveTo>
                  <a:pt x="844" y="311"/>
                </a:moveTo>
                <a:cubicBezTo>
                  <a:pt x="840" y="314"/>
                  <a:pt x="837" y="317"/>
                  <a:pt x="834" y="320"/>
                </a:cubicBezTo>
                <a:cubicBezTo>
                  <a:pt x="835" y="319"/>
                  <a:pt x="840" y="314"/>
                  <a:pt x="844" y="311"/>
                </a:cubicBezTo>
                <a:close/>
                <a:moveTo>
                  <a:pt x="834" y="312"/>
                </a:moveTo>
                <a:cubicBezTo>
                  <a:pt x="834" y="312"/>
                  <a:pt x="834" y="312"/>
                  <a:pt x="836" y="310"/>
                </a:cubicBezTo>
                <a:lnTo>
                  <a:pt x="834" y="312"/>
                </a:lnTo>
                <a:close/>
                <a:moveTo>
                  <a:pt x="830" y="312"/>
                </a:moveTo>
                <a:cubicBezTo>
                  <a:pt x="832" y="310"/>
                  <a:pt x="834" y="308"/>
                  <a:pt x="835" y="307"/>
                </a:cubicBezTo>
                <a:cubicBezTo>
                  <a:pt x="843" y="300"/>
                  <a:pt x="838" y="304"/>
                  <a:pt x="830" y="312"/>
                </a:cubicBezTo>
                <a:close/>
                <a:moveTo>
                  <a:pt x="831" y="320"/>
                </a:moveTo>
                <a:cubicBezTo>
                  <a:pt x="829" y="323"/>
                  <a:pt x="828" y="325"/>
                  <a:pt x="829" y="323"/>
                </a:cubicBezTo>
                <a:cubicBezTo>
                  <a:pt x="831" y="321"/>
                  <a:pt x="831" y="321"/>
                  <a:pt x="831" y="320"/>
                </a:cubicBezTo>
                <a:close/>
                <a:moveTo>
                  <a:pt x="821" y="321"/>
                </a:moveTo>
                <a:cubicBezTo>
                  <a:pt x="825" y="315"/>
                  <a:pt x="828" y="311"/>
                  <a:pt x="835" y="305"/>
                </a:cubicBezTo>
                <a:cubicBezTo>
                  <a:pt x="831" y="310"/>
                  <a:pt x="832" y="308"/>
                  <a:pt x="821" y="321"/>
                </a:cubicBezTo>
                <a:close/>
                <a:moveTo>
                  <a:pt x="824" y="314"/>
                </a:moveTo>
                <a:cubicBezTo>
                  <a:pt x="816" y="322"/>
                  <a:pt x="814" y="326"/>
                  <a:pt x="817" y="321"/>
                </a:cubicBezTo>
                <a:cubicBezTo>
                  <a:pt x="824" y="314"/>
                  <a:pt x="829" y="309"/>
                  <a:pt x="824" y="314"/>
                </a:cubicBezTo>
                <a:close/>
                <a:moveTo>
                  <a:pt x="822" y="311"/>
                </a:moveTo>
                <a:cubicBezTo>
                  <a:pt x="826" y="307"/>
                  <a:pt x="824" y="309"/>
                  <a:pt x="820" y="313"/>
                </a:cubicBezTo>
                <a:cubicBezTo>
                  <a:pt x="819" y="314"/>
                  <a:pt x="820" y="313"/>
                  <a:pt x="822" y="311"/>
                </a:cubicBezTo>
                <a:close/>
                <a:moveTo>
                  <a:pt x="825" y="311"/>
                </a:moveTo>
                <a:cubicBezTo>
                  <a:pt x="830" y="305"/>
                  <a:pt x="831" y="305"/>
                  <a:pt x="837" y="299"/>
                </a:cubicBezTo>
                <a:cubicBezTo>
                  <a:pt x="828" y="309"/>
                  <a:pt x="835" y="301"/>
                  <a:pt x="825" y="311"/>
                </a:cubicBezTo>
                <a:close/>
                <a:moveTo>
                  <a:pt x="826" y="306"/>
                </a:moveTo>
                <a:cubicBezTo>
                  <a:pt x="826" y="305"/>
                  <a:pt x="827" y="305"/>
                  <a:pt x="827" y="304"/>
                </a:cubicBezTo>
                <a:cubicBezTo>
                  <a:pt x="833" y="300"/>
                  <a:pt x="831" y="301"/>
                  <a:pt x="826" y="306"/>
                </a:cubicBezTo>
                <a:close/>
                <a:moveTo>
                  <a:pt x="831" y="301"/>
                </a:moveTo>
                <a:cubicBezTo>
                  <a:pt x="834" y="298"/>
                  <a:pt x="837" y="295"/>
                  <a:pt x="841" y="292"/>
                </a:cubicBezTo>
                <a:cubicBezTo>
                  <a:pt x="834" y="298"/>
                  <a:pt x="840" y="294"/>
                  <a:pt x="831" y="301"/>
                </a:cubicBezTo>
                <a:close/>
                <a:moveTo>
                  <a:pt x="840" y="290"/>
                </a:moveTo>
                <a:cubicBezTo>
                  <a:pt x="830" y="298"/>
                  <a:pt x="830" y="301"/>
                  <a:pt x="822" y="308"/>
                </a:cubicBezTo>
                <a:cubicBezTo>
                  <a:pt x="833" y="295"/>
                  <a:pt x="854" y="276"/>
                  <a:pt x="840" y="290"/>
                </a:cubicBezTo>
                <a:close/>
                <a:moveTo>
                  <a:pt x="836" y="291"/>
                </a:moveTo>
                <a:cubicBezTo>
                  <a:pt x="837" y="290"/>
                  <a:pt x="837" y="290"/>
                  <a:pt x="837" y="290"/>
                </a:cubicBezTo>
                <a:cubicBezTo>
                  <a:pt x="837" y="290"/>
                  <a:pt x="837" y="290"/>
                  <a:pt x="836" y="291"/>
                </a:cubicBezTo>
                <a:close/>
                <a:moveTo>
                  <a:pt x="817" y="305"/>
                </a:moveTo>
                <a:cubicBezTo>
                  <a:pt x="814" y="308"/>
                  <a:pt x="823" y="298"/>
                  <a:pt x="829" y="293"/>
                </a:cubicBezTo>
                <a:cubicBezTo>
                  <a:pt x="826" y="297"/>
                  <a:pt x="820" y="302"/>
                  <a:pt x="817" y="305"/>
                </a:cubicBezTo>
                <a:close/>
                <a:moveTo>
                  <a:pt x="816" y="304"/>
                </a:moveTo>
                <a:cubicBezTo>
                  <a:pt x="818" y="301"/>
                  <a:pt x="819" y="300"/>
                  <a:pt x="822" y="297"/>
                </a:cubicBezTo>
                <a:cubicBezTo>
                  <a:pt x="832" y="288"/>
                  <a:pt x="825" y="294"/>
                  <a:pt x="816" y="304"/>
                </a:cubicBezTo>
                <a:close/>
                <a:moveTo>
                  <a:pt x="814" y="303"/>
                </a:moveTo>
                <a:cubicBezTo>
                  <a:pt x="817" y="300"/>
                  <a:pt x="818" y="297"/>
                  <a:pt x="826" y="291"/>
                </a:cubicBezTo>
                <a:cubicBezTo>
                  <a:pt x="822" y="295"/>
                  <a:pt x="818" y="299"/>
                  <a:pt x="814" y="303"/>
                </a:cubicBezTo>
                <a:close/>
                <a:moveTo>
                  <a:pt x="819" y="293"/>
                </a:moveTo>
                <a:cubicBezTo>
                  <a:pt x="824" y="289"/>
                  <a:pt x="822" y="291"/>
                  <a:pt x="816" y="296"/>
                </a:cubicBezTo>
                <a:cubicBezTo>
                  <a:pt x="805" y="307"/>
                  <a:pt x="812" y="300"/>
                  <a:pt x="819" y="293"/>
                </a:cubicBezTo>
                <a:close/>
                <a:moveTo>
                  <a:pt x="812" y="297"/>
                </a:moveTo>
                <a:cubicBezTo>
                  <a:pt x="807" y="301"/>
                  <a:pt x="801" y="308"/>
                  <a:pt x="796" y="313"/>
                </a:cubicBezTo>
                <a:cubicBezTo>
                  <a:pt x="817" y="287"/>
                  <a:pt x="835" y="278"/>
                  <a:pt x="812" y="297"/>
                </a:cubicBezTo>
                <a:close/>
                <a:moveTo>
                  <a:pt x="815" y="304"/>
                </a:moveTo>
                <a:cubicBezTo>
                  <a:pt x="812" y="308"/>
                  <a:pt x="799" y="323"/>
                  <a:pt x="797" y="326"/>
                </a:cubicBezTo>
                <a:cubicBezTo>
                  <a:pt x="802" y="316"/>
                  <a:pt x="808" y="311"/>
                  <a:pt x="815" y="304"/>
                </a:cubicBezTo>
                <a:close/>
                <a:moveTo>
                  <a:pt x="808" y="314"/>
                </a:moveTo>
                <a:cubicBezTo>
                  <a:pt x="815" y="308"/>
                  <a:pt x="809" y="314"/>
                  <a:pt x="803" y="321"/>
                </a:cubicBezTo>
                <a:cubicBezTo>
                  <a:pt x="796" y="328"/>
                  <a:pt x="800" y="323"/>
                  <a:pt x="808" y="314"/>
                </a:cubicBezTo>
                <a:close/>
                <a:moveTo>
                  <a:pt x="814" y="310"/>
                </a:moveTo>
                <a:cubicBezTo>
                  <a:pt x="813" y="311"/>
                  <a:pt x="819" y="304"/>
                  <a:pt x="825" y="299"/>
                </a:cubicBezTo>
                <a:cubicBezTo>
                  <a:pt x="814" y="310"/>
                  <a:pt x="804" y="321"/>
                  <a:pt x="814" y="310"/>
                </a:cubicBezTo>
                <a:close/>
                <a:moveTo>
                  <a:pt x="826" y="302"/>
                </a:moveTo>
                <a:cubicBezTo>
                  <a:pt x="805" y="324"/>
                  <a:pt x="808" y="321"/>
                  <a:pt x="805" y="325"/>
                </a:cubicBezTo>
                <a:cubicBezTo>
                  <a:pt x="815" y="312"/>
                  <a:pt x="818" y="309"/>
                  <a:pt x="826" y="302"/>
                </a:cubicBezTo>
                <a:close/>
                <a:moveTo>
                  <a:pt x="817" y="315"/>
                </a:moveTo>
                <a:cubicBezTo>
                  <a:pt x="804" y="332"/>
                  <a:pt x="804" y="329"/>
                  <a:pt x="813" y="319"/>
                </a:cubicBezTo>
                <a:cubicBezTo>
                  <a:pt x="814" y="318"/>
                  <a:pt x="816" y="316"/>
                  <a:pt x="817" y="315"/>
                </a:cubicBezTo>
                <a:close/>
                <a:moveTo>
                  <a:pt x="813" y="322"/>
                </a:moveTo>
                <a:cubicBezTo>
                  <a:pt x="813" y="322"/>
                  <a:pt x="813" y="322"/>
                  <a:pt x="813" y="322"/>
                </a:cubicBezTo>
                <a:cubicBezTo>
                  <a:pt x="813" y="322"/>
                  <a:pt x="813" y="322"/>
                  <a:pt x="813" y="322"/>
                </a:cubicBezTo>
                <a:close/>
                <a:moveTo>
                  <a:pt x="818" y="318"/>
                </a:moveTo>
                <a:cubicBezTo>
                  <a:pt x="821" y="315"/>
                  <a:pt x="811" y="326"/>
                  <a:pt x="807" y="331"/>
                </a:cubicBezTo>
                <a:cubicBezTo>
                  <a:pt x="812" y="324"/>
                  <a:pt x="818" y="318"/>
                  <a:pt x="818" y="318"/>
                </a:cubicBezTo>
                <a:close/>
                <a:moveTo>
                  <a:pt x="808" y="334"/>
                </a:moveTo>
                <a:cubicBezTo>
                  <a:pt x="805" y="337"/>
                  <a:pt x="806" y="337"/>
                  <a:pt x="806" y="336"/>
                </a:cubicBezTo>
                <a:cubicBezTo>
                  <a:pt x="817" y="323"/>
                  <a:pt x="814" y="326"/>
                  <a:pt x="808" y="334"/>
                </a:cubicBezTo>
                <a:close/>
                <a:moveTo>
                  <a:pt x="825" y="317"/>
                </a:moveTo>
                <a:cubicBezTo>
                  <a:pt x="818" y="326"/>
                  <a:pt x="820" y="322"/>
                  <a:pt x="811" y="334"/>
                </a:cubicBezTo>
                <a:cubicBezTo>
                  <a:pt x="813" y="331"/>
                  <a:pt x="812" y="331"/>
                  <a:pt x="825" y="317"/>
                </a:cubicBezTo>
                <a:close/>
                <a:moveTo>
                  <a:pt x="816" y="332"/>
                </a:moveTo>
                <a:cubicBezTo>
                  <a:pt x="815" y="333"/>
                  <a:pt x="815" y="333"/>
                  <a:pt x="812" y="337"/>
                </a:cubicBezTo>
                <a:cubicBezTo>
                  <a:pt x="815" y="332"/>
                  <a:pt x="814" y="334"/>
                  <a:pt x="816" y="332"/>
                </a:cubicBezTo>
                <a:close/>
                <a:moveTo>
                  <a:pt x="818" y="329"/>
                </a:moveTo>
                <a:cubicBezTo>
                  <a:pt x="824" y="324"/>
                  <a:pt x="822" y="326"/>
                  <a:pt x="818" y="330"/>
                </a:cubicBezTo>
                <a:cubicBezTo>
                  <a:pt x="817" y="331"/>
                  <a:pt x="817" y="331"/>
                  <a:pt x="818" y="329"/>
                </a:cubicBezTo>
                <a:close/>
                <a:moveTo>
                  <a:pt x="821" y="333"/>
                </a:moveTo>
                <a:cubicBezTo>
                  <a:pt x="822" y="331"/>
                  <a:pt x="822" y="332"/>
                  <a:pt x="824" y="330"/>
                </a:cubicBezTo>
                <a:cubicBezTo>
                  <a:pt x="824" y="330"/>
                  <a:pt x="824" y="330"/>
                  <a:pt x="821" y="333"/>
                </a:cubicBezTo>
                <a:close/>
                <a:moveTo>
                  <a:pt x="824" y="333"/>
                </a:moveTo>
                <a:cubicBezTo>
                  <a:pt x="824" y="334"/>
                  <a:pt x="824" y="334"/>
                  <a:pt x="824" y="334"/>
                </a:cubicBezTo>
                <a:cubicBezTo>
                  <a:pt x="825" y="332"/>
                  <a:pt x="825" y="333"/>
                  <a:pt x="824" y="333"/>
                </a:cubicBezTo>
                <a:close/>
                <a:moveTo>
                  <a:pt x="825" y="335"/>
                </a:moveTo>
                <a:cubicBezTo>
                  <a:pt x="825" y="335"/>
                  <a:pt x="825" y="335"/>
                  <a:pt x="826" y="335"/>
                </a:cubicBezTo>
                <a:cubicBezTo>
                  <a:pt x="824" y="336"/>
                  <a:pt x="824" y="336"/>
                  <a:pt x="825" y="335"/>
                </a:cubicBezTo>
                <a:close/>
                <a:moveTo>
                  <a:pt x="818" y="328"/>
                </a:moveTo>
                <a:cubicBezTo>
                  <a:pt x="821" y="324"/>
                  <a:pt x="831" y="313"/>
                  <a:pt x="829" y="316"/>
                </a:cubicBezTo>
                <a:cubicBezTo>
                  <a:pt x="820" y="324"/>
                  <a:pt x="820" y="326"/>
                  <a:pt x="818" y="328"/>
                </a:cubicBezTo>
                <a:close/>
                <a:moveTo>
                  <a:pt x="828" y="324"/>
                </a:moveTo>
                <a:cubicBezTo>
                  <a:pt x="828" y="325"/>
                  <a:pt x="828" y="325"/>
                  <a:pt x="828" y="325"/>
                </a:cubicBezTo>
                <a:cubicBezTo>
                  <a:pt x="828" y="325"/>
                  <a:pt x="828" y="325"/>
                  <a:pt x="828" y="324"/>
                </a:cubicBezTo>
                <a:close/>
                <a:moveTo>
                  <a:pt x="827" y="327"/>
                </a:moveTo>
                <a:cubicBezTo>
                  <a:pt x="828" y="326"/>
                  <a:pt x="828" y="326"/>
                  <a:pt x="827" y="327"/>
                </a:cubicBezTo>
                <a:close/>
                <a:moveTo>
                  <a:pt x="840" y="319"/>
                </a:moveTo>
                <a:cubicBezTo>
                  <a:pt x="827" y="333"/>
                  <a:pt x="829" y="331"/>
                  <a:pt x="827" y="333"/>
                </a:cubicBezTo>
                <a:cubicBezTo>
                  <a:pt x="836" y="323"/>
                  <a:pt x="848" y="309"/>
                  <a:pt x="840" y="319"/>
                </a:cubicBezTo>
                <a:close/>
                <a:moveTo>
                  <a:pt x="850" y="310"/>
                </a:moveTo>
                <a:cubicBezTo>
                  <a:pt x="850" y="311"/>
                  <a:pt x="851" y="310"/>
                  <a:pt x="848" y="313"/>
                </a:cubicBezTo>
                <a:cubicBezTo>
                  <a:pt x="845" y="315"/>
                  <a:pt x="838" y="323"/>
                  <a:pt x="838" y="324"/>
                </a:cubicBezTo>
                <a:cubicBezTo>
                  <a:pt x="831" y="332"/>
                  <a:pt x="842" y="319"/>
                  <a:pt x="850" y="310"/>
                </a:cubicBezTo>
                <a:close/>
                <a:moveTo>
                  <a:pt x="852" y="305"/>
                </a:moveTo>
                <a:cubicBezTo>
                  <a:pt x="852" y="304"/>
                  <a:pt x="857" y="299"/>
                  <a:pt x="857" y="299"/>
                </a:cubicBezTo>
                <a:cubicBezTo>
                  <a:pt x="856" y="301"/>
                  <a:pt x="857" y="300"/>
                  <a:pt x="852" y="305"/>
                </a:cubicBezTo>
                <a:close/>
                <a:moveTo>
                  <a:pt x="857" y="306"/>
                </a:moveTo>
                <a:cubicBezTo>
                  <a:pt x="854" y="308"/>
                  <a:pt x="854" y="308"/>
                  <a:pt x="857" y="305"/>
                </a:cubicBezTo>
                <a:cubicBezTo>
                  <a:pt x="857" y="304"/>
                  <a:pt x="857" y="304"/>
                  <a:pt x="857" y="306"/>
                </a:cubicBezTo>
                <a:close/>
                <a:moveTo>
                  <a:pt x="853" y="301"/>
                </a:moveTo>
                <a:cubicBezTo>
                  <a:pt x="852" y="301"/>
                  <a:pt x="852" y="301"/>
                  <a:pt x="852" y="301"/>
                </a:cubicBezTo>
                <a:cubicBezTo>
                  <a:pt x="858" y="295"/>
                  <a:pt x="857" y="297"/>
                  <a:pt x="853" y="301"/>
                </a:cubicBezTo>
                <a:close/>
                <a:moveTo>
                  <a:pt x="852" y="302"/>
                </a:moveTo>
                <a:cubicBezTo>
                  <a:pt x="848" y="307"/>
                  <a:pt x="849" y="306"/>
                  <a:pt x="850" y="303"/>
                </a:cubicBezTo>
                <a:cubicBezTo>
                  <a:pt x="851" y="303"/>
                  <a:pt x="851" y="303"/>
                  <a:pt x="852" y="302"/>
                </a:cubicBezTo>
                <a:close/>
                <a:moveTo>
                  <a:pt x="851" y="320"/>
                </a:moveTo>
                <a:cubicBezTo>
                  <a:pt x="852" y="320"/>
                  <a:pt x="852" y="320"/>
                  <a:pt x="843" y="327"/>
                </a:cubicBezTo>
                <a:cubicBezTo>
                  <a:pt x="853" y="317"/>
                  <a:pt x="851" y="319"/>
                  <a:pt x="851" y="320"/>
                </a:cubicBezTo>
                <a:close/>
                <a:moveTo>
                  <a:pt x="848" y="321"/>
                </a:moveTo>
                <a:cubicBezTo>
                  <a:pt x="847" y="321"/>
                  <a:pt x="847" y="321"/>
                  <a:pt x="846" y="322"/>
                </a:cubicBezTo>
                <a:cubicBezTo>
                  <a:pt x="850" y="318"/>
                  <a:pt x="851" y="317"/>
                  <a:pt x="848" y="321"/>
                </a:cubicBezTo>
                <a:close/>
                <a:moveTo>
                  <a:pt x="844" y="330"/>
                </a:moveTo>
                <a:cubicBezTo>
                  <a:pt x="832" y="342"/>
                  <a:pt x="833" y="340"/>
                  <a:pt x="834" y="339"/>
                </a:cubicBezTo>
                <a:cubicBezTo>
                  <a:pt x="847" y="327"/>
                  <a:pt x="857" y="317"/>
                  <a:pt x="844" y="330"/>
                </a:cubicBezTo>
                <a:close/>
                <a:moveTo>
                  <a:pt x="851" y="330"/>
                </a:moveTo>
                <a:cubicBezTo>
                  <a:pt x="852" y="329"/>
                  <a:pt x="852" y="330"/>
                  <a:pt x="852" y="330"/>
                </a:cubicBezTo>
                <a:cubicBezTo>
                  <a:pt x="852" y="331"/>
                  <a:pt x="852" y="330"/>
                  <a:pt x="852" y="331"/>
                </a:cubicBezTo>
                <a:cubicBezTo>
                  <a:pt x="849" y="333"/>
                  <a:pt x="848" y="334"/>
                  <a:pt x="851" y="330"/>
                </a:cubicBezTo>
                <a:close/>
                <a:moveTo>
                  <a:pt x="853" y="312"/>
                </a:moveTo>
                <a:cubicBezTo>
                  <a:pt x="853" y="313"/>
                  <a:pt x="853" y="313"/>
                  <a:pt x="853" y="313"/>
                </a:cubicBezTo>
                <a:cubicBezTo>
                  <a:pt x="851" y="314"/>
                  <a:pt x="851" y="314"/>
                  <a:pt x="853" y="312"/>
                </a:cubicBezTo>
                <a:close/>
                <a:moveTo>
                  <a:pt x="852" y="311"/>
                </a:moveTo>
                <a:cubicBezTo>
                  <a:pt x="854" y="309"/>
                  <a:pt x="855" y="309"/>
                  <a:pt x="856" y="308"/>
                </a:cubicBezTo>
                <a:cubicBezTo>
                  <a:pt x="856" y="308"/>
                  <a:pt x="855" y="309"/>
                  <a:pt x="855" y="310"/>
                </a:cubicBezTo>
                <a:cubicBezTo>
                  <a:pt x="849" y="313"/>
                  <a:pt x="848" y="315"/>
                  <a:pt x="852" y="311"/>
                </a:cubicBezTo>
                <a:close/>
                <a:moveTo>
                  <a:pt x="857" y="302"/>
                </a:moveTo>
                <a:cubicBezTo>
                  <a:pt x="857" y="302"/>
                  <a:pt x="857" y="302"/>
                  <a:pt x="857" y="302"/>
                </a:cubicBezTo>
                <a:lnTo>
                  <a:pt x="857" y="302"/>
                </a:lnTo>
                <a:close/>
                <a:moveTo>
                  <a:pt x="856" y="299"/>
                </a:moveTo>
                <a:cubicBezTo>
                  <a:pt x="857" y="298"/>
                  <a:pt x="857" y="298"/>
                  <a:pt x="857" y="297"/>
                </a:cubicBezTo>
                <a:cubicBezTo>
                  <a:pt x="858" y="298"/>
                  <a:pt x="858" y="298"/>
                  <a:pt x="856" y="299"/>
                </a:cubicBezTo>
                <a:close/>
                <a:moveTo>
                  <a:pt x="856" y="290"/>
                </a:moveTo>
                <a:cubicBezTo>
                  <a:pt x="858" y="291"/>
                  <a:pt x="858" y="291"/>
                  <a:pt x="856" y="293"/>
                </a:cubicBezTo>
                <a:cubicBezTo>
                  <a:pt x="856" y="292"/>
                  <a:pt x="856" y="292"/>
                  <a:pt x="856" y="291"/>
                </a:cubicBezTo>
                <a:cubicBezTo>
                  <a:pt x="856" y="290"/>
                  <a:pt x="856" y="290"/>
                  <a:pt x="856" y="290"/>
                </a:cubicBezTo>
                <a:close/>
                <a:moveTo>
                  <a:pt x="855" y="292"/>
                </a:moveTo>
                <a:cubicBezTo>
                  <a:pt x="855" y="293"/>
                  <a:pt x="856" y="293"/>
                  <a:pt x="856" y="293"/>
                </a:cubicBezTo>
                <a:cubicBezTo>
                  <a:pt x="853" y="295"/>
                  <a:pt x="855" y="294"/>
                  <a:pt x="854" y="294"/>
                </a:cubicBezTo>
                <a:cubicBezTo>
                  <a:pt x="854" y="294"/>
                  <a:pt x="854" y="294"/>
                  <a:pt x="855" y="292"/>
                </a:cubicBezTo>
                <a:close/>
                <a:moveTo>
                  <a:pt x="850" y="297"/>
                </a:moveTo>
                <a:cubicBezTo>
                  <a:pt x="850" y="297"/>
                  <a:pt x="851" y="296"/>
                  <a:pt x="849" y="298"/>
                </a:cubicBezTo>
                <a:cubicBezTo>
                  <a:pt x="848" y="299"/>
                  <a:pt x="849" y="299"/>
                  <a:pt x="847" y="300"/>
                </a:cubicBezTo>
                <a:cubicBezTo>
                  <a:pt x="848" y="299"/>
                  <a:pt x="849" y="297"/>
                  <a:pt x="850" y="295"/>
                </a:cubicBezTo>
                <a:cubicBezTo>
                  <a:pt x="860" y="285"/>
                  <a:pt x="850" y="296"/>
                  <a:pt x="850" y="297"/>
                </a:cubicBezTo>
                <a:close/>
                <a:moveTo>
                  <a:pt x="853" y="286"/>
                </a:moveTo>
                <a:cubicBezTo>
                  <a:pt x="854" y="287"/>
                  <a:pt x="854" y="287"/>
                  <a:pt x="853" y="287"/>
                </a:cubicBezTo>
                <a:lnTo>
                  <a:pt x="853" y="286"/>
                </a:lnTo>
                <a:close/>
                <a:moveTo>
                  <a:pt x="852" y="288"/>
                </a:moveTo>
                <a:cubicBezTo>
                  <a:pt x="853" y="288"/>
                  <a:pt x="853" y="288"/>
                  <a:pt x="853" y="288"/>
                </a:cubicBezTo>
                <a:cubicBezTo>
                  <a:pt x="851" y="289"/>
                  <a:pt x="851" y="289"/>
                  <a:pt x="852" y="288"/>
                </a:cubicBezTo>
                <a:close/>
                <a:moveTo>
                  <a:pt x="852" y="285"/>
                </a:moveTo>
                <a:cubicBezTo>
                  <a:pt x="851" y="285"/>
                  <a:pt x="851" y="285"/>
                  <a:pt x="851" y="285"/>
                </a:cubicBezTo>
                <a:lnTo>
                  <a:pt x="852" y="285"/>
                </a:lnTo>
                <a:close/>
                <a:moveTo>
                  <a:pt x="850" y="285"/>
                </a:moveTo>
                <a:cubicBezTo>
                  <a:pt x="850" y="285"/>
                  <a:pt x="850" y="285"/>
                  <a:pt x="849" y="286"/>
                </a:cubicBezTo>
                <a:cubicBezTo>
                  <a:pt x="850" y="286"/>
                  <a:pt x="850" y="286"/>
                  <a:pt x="850" y="285"/>
                </a:cubicBezTo>
                <a:close/>
                <a:moveTo>
                  <a:pt x="849" y="284"/>
                </a:moveTo>
                <a:cubicBezTo>
                  <a:pt x="849" y="284"/>
                  <a:pt x="849" y="284"/>
                  <a:pt x="847" y="285"/>
                </a:cubicBezTo>
                <a:cubicBezTo>
                  <a:pt x="848" y="285"/>
                  <a:pt x="848" y="285"/>
                  <a:pt x="849" y="284"/>
                </a:cubicBezTo>
                <a:close/>
                <a:moveTo>
                  <a:pt x="848" y="281"/>
                </a:moveTo>
                <a:cubicBezTo>
                  <a:pt x="847" y="281"/>
                  <a:pt x="847" y="281"/>
                  <a:pt x="846" y="281"/>
                </a:cubicBezTo>
                <a:cubicBezTo>
                  <a:pt x="847" y="280"/>
                  <a:pt x="847" y="280"/>
                  <a:pt x="848" y="281"/>
                </a:cubicBezTo>
                <a:close/>
                <a:moveTo>
                  <a:pt x="847" y="283"/>
                </a:moveTo>
                <a:cubicBezTo>
                  <a:pt x="847" y="283"/>
                  <a:pt x="846" y="283"/>
                  <a:pt x="846" y="284"/>
                </a:cubicBezTo>
                <a:cubicBezTo>
                  <a:pt x="846" y="283"/>
                  <a:pt x="846" y="283"/>
                  <a:pt x="847" y="283"/>
                </a:cubicBezTo>
                <a:close/>
                <a:moveTo>
                  <a:pt x="845" y="295"/>
                </a:moveTo>
                <a:cubicBezTo>
                  <a:pt x="838" y="301"/>
                  <a:pt x="845" y="294"/>
                  <a:pt x="830" y="308"/>
                </a:cubicBezTo>
                <a:cubicBezTo>
                  <a:pt x="833" y="305"/>
                  <a:pt x="838" y="300"/>
                  <a:pt x="846" y="292"/>
                </a:cubicBezTo>
                <a:cubicBezTo>
                  <a:pt x="849" y="290"/>
                  <a:pt x="857" y="279"/>
                  <a:pt x="845" y="295"/>
                </a:cubicBezTo>
                <a:close/>
                <a:moveTo>
                  <a:pt x="843" y="277"/>
                </a:moveTo>
                <a:cubicBezTo>
                  <a:pt x="844" y="278"/>
                  <a:pt x="845" y="279"/>
                  <a:pt x="846" y="279"/>
                </a:cubicBezTo>
                <a:cubicBezTo>
                  <a:pt x="845" y="280"/>
                  <a:pt x="845" y="280"/>
                  <a:pt x="843" y="279"/>
                </a:cubicBezTo>
                <a:cubicBezTo>
                  <a:pt x="843" y="278"/>
                  <a:pt x="843" y="278"/>
                  <a:pt x="842" y="278"/>
                </a:cubicBezTo>
                <a:lnTo>
                  <a:pt x="843" y="277"/>
                </a:lnTo>
                <a:close/>
                <a:moveTo>
                  <a:pt x="844" y="280"/>
                </a:moveTo>
                <a:cubicBezTo>
                  <a:pt x="840" y="282"/>
                  <a:pt x="838" y="284"/>
                  <a:pt x="835" y="287"/>
                </a:cubicBezTo>
                <a:cubicBezTo>
                  <a:pt x="840" y="281"/>
                  <a:pt x="839" y="282"/>
                  <a:pt x="843" y="281"/>
                </a:cubicBezTo>
                <a:cubicBezTo>
                  <a:pt x="843" y="280"/>
                  <a:pt x="843" y="280"/>
                  <a:pt x="842" y="280"/>
                </a:cubicBezTo>
                <a:cubicBezTo>
                  <a:pt x="842" y="280"/>
                  <a:pt x="842" y="280"/>
                  <a:pt x="842" y="280"/>
                </a:cubicBezTo>
                <a:cubicBezTo>
                  <a:pt x="842" y="279"/>
                  <a:pt x="842" y="279"/>
                  <a:pt x="844" y="280"/>
                </a:cubicBezTo>
                <a:close/>
                <a:moveTo>
                  <a:pt x="836" y="282"/>
                </a:moveTo>
                <a:cubicBezTo>
                  <a:pt x="834" y="283"/>
                  <a:pt x="833" y="284"/>
                  <a:pt x="837" y="280"/>
                </a:cubicBezTo>
                <a:cubicBezTo>
                  <a:pt x="841" y="278"/>
                  <a:pt x="839" y="279"/>
                  <a:pt x="836" y="282"/>
                </a:cubicBezTo>
                <a:close/>
                <a:moveTo>
                  <a:pt x="838" y="278"/>
                </a:moveTo>
                <a:cubicBezTo>
                  <a:pt x="838" y="278"/>
                  <a:pt x="838" y="278"/>
                  <a:pt x="838" y="278"/>
                </a:cubicBezTo>
                <a:cubicBezTo>
                  <a:pt x="837" y="279"/>
                  <a:pt x="838" y="279"/>
                  <a:pt x="838" y="278"/>
                </a:cubicBezTo>
                <a:close/>
                <a:moveTo>
                  <a:pt x="836" y="275"/>
                </a:moveTo>
                <a:cubicBezTo>
                  <a:pt x="839" y="275"/>
                  <a:pt x="840" y="276"/>
                  <a:pt x="841" y="276"/>
                </a:cubicBezTo>
                <a:cubicBezTo>
                  <a:pt x="839" y="277"/>
                  <a:pt x="840" y="277"/>
                  <a:pt x="839" y="277"/>
                </a:cubicBezTo>
                <a:cubicBezTo>
                  <a:pt x="835" y="275"/>
                  <a:pt x="836" y="276"/>
                  <a:pt x="836" y="275"/>
                </a:cubicBezTo>
                <a:close/>
                <a:moveTo>
                  <a:pt x="837" y="277"/>
                </a:moveTo>
                <a:cubicBezTo>
                  <a:pt x="837" y="277"/>
                  <a:pt x="837" y="277"/>
                  <a:pt x="837" y="277"/>
                </a:cubicBezTo>
                <a:cubicBezTo>
                  <a:pt x="837" y="277"/>
                  <a:pt x="837" y="277"/>
                  <a:pt x="837" y="277"/>
                </a:cubicBezTo>
                <a:close/>
                <a:moveTo>
                  <a:pt x="837" y="278"/>
                </a:moveTo>
                <a:cubicBezTo>
                  <a:pt x="836" y="279"/>
                  <a:pt x="836" y="279"/>
                  <a:pt x="835" y="280"/>
                </a:cubicBezTo>
                <a:cubicBezTo>
                  <a:pt x="834" y="281"/>
                  <a:pt x="834" y="281"/>
                  <a:pt x="835" y="280"/>
                </a:cubicBezTo>
                <a:cubicBezTo>
                  <a:pt x="835" y="279"/>
                  <a:pt x="835" y="279"/>
                  <a:pt x="837" y="278"/>
                </a:cubicBezTo>
                <a:close/>
                <a:moveTo>
                  <a:pt x="835" y="278"/>
                </a:moveTo>
                <a:cubicBezTo>
                  <a:pt x="833" y="279"/>
                  <a:pt x="834" y="279"/>
                  <a:pt x="835" y="277"/>
                </a:cubicBezTo>
                <a:cubicBezTo>
                  <a:pt x="835" y="278"/>
                  <a:pt x="835" y="278"/>
                  <a:pt x="835" y="278"/>
                </a:cubicBezTo>
                <a:close/>
                <a:moveTo>
                  <a:pt x="835" y="274"/>
                </a:moveTo>
                <a:cubicBezTo>
                  <a:pt x="834" y="275"/>
                  <a:pt x="835" y="275"/>
                  <a:pt x="833" y="274"/>
                </a:cubicBezTo>
                <a:cubicBezTo>
                  <a:pt x="834" y="274"/>
                  <a:pt x="833" y="274"/>
                  <a:pt x="835" y="274"/>
                </a:cubicBezTo>
                <a:close/>
                <a:moveTo>
                  <a:pt x="833" y="275"/>
                </a:moveTo>
                <a:cubicBezTo>
                  <a:pt x="832" y="276"/>
                  <a:pt x="832" y="276"/>
                  <a:pt x="832" y="276"/>
                </a:cubicBezTo>
                <a:cubicBezTo>
                  <a:pt x="832" y="275"/>
                  <a:pt x="832" y="275"/>
                  <a:pt x="833" y="275"/>
                </a:cubicBezTo>
                <a:close/>
                <a:moveTo>
                  <a:pt x="832" y="287"/>
                </a:moveTo>
                <a:cubicBezTo>
                  <a:pt x="843" y="277"/>
                  <a:pt x="829" y="289"/>
                  <a:pt x="827" y="291"/>
                </a:cubicBezTo>
                <a:cubicBezTo>
                  <a:pt x="827" y="291"/>
                  <a:pt x="828" y="290"/>
                  <a:pt x="827" y="290"/>
                </a:cubicBezTo>
                <a:cubicBezTo>
                  <a:pt x="828" y="288"/>
                  <a:pt x="830" y="288"/>
                  <a:pt x="831" y="287"/>
                </a:cubicBezTo>
                <a:lnTo>
                  <a:pt x="832" y="287"/>
                </a:lnTo>
                <a:close/>
                <a:moveTo>
                  <a:pt x="831" y="282"/>
                </a:moveTo>
                <a:cubicBezTo>
                  <a:pt x="828" y="284"/>
                  <a:pt x="827" y="286"/>
                  <a:pt x="824" y="288"/>
                </a:cubicBezTo>
                <a:cubicBezTo>
                  <a:pt x="827" y="286"/>
                  <a:pt x="833" y="281"/>
                  <a:pt x="831" y="282"/>
                </a:cubicBezTo>
                <a:close/>
                <a:moveTo>
                  <a:pt x="826" y="284"/>
                </a:moveTo>
                <a:cubicBezTo>
                  <a:pt x="826" y="283"/>
                  <a:pt x="828" y="281"/>
                  <a:pt x="828" y="281"/>
                </a:cubicBezTo>
                <a:cubicBezTo>
                  <a:pt x="827" y="282"/>
                  <a:pt x="828" y="282"/>
                  <a:pt x="826" y="284"/>
                </a:cubicBezTo>
                <a:close/>
                <a:moveTo>
                  <a:pt x="827" y="275"/>
                </a:moveTo>
                <a:cubicBezTo>
                  <a:pt x="826" y="276"/>
                  <a:pt x="826" y="276"/>
                  <a:pt x="825" y="276"/>
                </a:cubicBezTo>
                <a:cubicBezTo>
                  <a:pt x="826" y="275"/>
                  <a:pt x="827" y="275"/>
                  <a:pt x="827" y="275"/>
                </a:cubicBezTo>
                <a:close/>
                <a:moveTo>
                  <a:pt x="828" y="278"/>
                </a:moveTo>
                <a:cubicBezTo>
                  <a:pt x="826" y="281"/>
                  <a:pt x="827" y="280"/>
                  <a:pt x="824" y="283"/>
                </a:cubicBezTo>
                <a:cubicBezTo>
                  <a:pt x="825" y="281"/>
                  <a:pt x="825" y="281"/>
                  <a:pt x="825" y="281"/>
                </a:cubicBezTo>
                <a:cubicBezTo>
                  <a:pt x="825" y="281"/>
                  <a:pt x="825" y="281"/>
                  <a:pt x="825" y="281"/>
                </a:cubicBezTo>
                <a:cubicBezTo>
                  <a:pt x="822" y="282"/>
                  <a:pt x="822" y="282"/>
                  <a:pt x="822" y="282"/>
                </a:cubicBezTo>
                <a:cubicBezTo>
                  <a:pt x="824" y="281"/>
                  <a:pt x="827" y="279"/>
                  <a:pt x="828" y="278"/>
                </a:cubicBezTo>
                <a:close/>
                <a:moveTo>
                  <a:pt x="824" y="277"/>
                </a:moveTo>
                <a:cubicBezTo>
                  <a:pt x="824" y="277"/>
                  <a:pt x="824" y="277"/>
                  <a:pt x="824" y="277"/>
                </a:cubicBezTo>
                <a:cubicBezTo>
                  <a:pt x="823" y="277"/>
                  <a:pt x="823" y="278"/>
                  <a:pt x="824" y="277"/>
                </a:cubicBezTo>
                <a:close/>
                <a:moveTo>
                  <a:pt x="823" y="274"/>
                </a:moveTo>
                <a:cubicBezTo>
                  <a:pt x="822" y="275"/>
                  <a:pt x="822" y="275"/>
                  <a:pt x="821" y="275"/>
                </a:cubicBezTo>
                <a:cubicBezTo>
                  <a:pt x="821" y="275"/>
                  <a:pt x="823" y="274"/>
                  <a:pt x="823" y="274"/>
                </a:cubicBezTo>
                <a:close/>
                <a:moveTo>
                  <a:pt x="815" y="282"/>
                </a:moveTo>
                <a:cubicBezTo>
                  <a:pt x="815" y="281"/>
                  <a:pt x="814" y="282"/>
                  <a:pt x="816" y="280"/>
                </a:cubicBezTo>
                <a:cubicBezTo>
                  <a:pt x="827" y="271"/>
                  <a:pt x="815" y="282"/>
                  <a:pt x="815" y="282"/>
                </a:cubicBezTo>
                <a:close/>
                <a:moveTo>
                  <a:pt x="814" y="276"/>
                </a:moveTo>
                <a:cubicBezTo>
                  <a:pt x="813" y="276"/>
                  <a:pt x="812" y="278"/>
                  <a:pt x="811" y="278"/>
                </a:cubicBezTo>
                <a:cubicBezTo>
                  <a:pt x="813" y="276"/>
                  <a:pt x="813" y="276"/>
                  <a:pt x="814" y="276"/>
                </a:cubicBezTo>
                <a:close/>
                <a:moveTo>
                  <a:pt x="813" y="278"/>
                </a:moveTo>
                <a:cubicBezTo>
                  <a:pt x="814" y="277"/>
                  <a:pt x="815" y="277"/>
                  <a:pt x="817" y="275"/>
                </a:cubicBezTo>
                <a:cubicBezTo>
                  <a:pt x="805" y="286"/>
                  <a:pt x="808" y="284"/>
                  <a:pt x="803" y="287"/>
                </a:cubicBezTo>
                <a:cubicBezTo>
                  <a:pt x="812" y="279"/>
                  <a:pt x="814" y="279"/>
                  <a:pt x="813" y="278"/>
                </a:cubicBezTo>
                <a:close/>
                <a:moveTo>
                  <a:pt x="805" y="283"/>
                </a:moveTo>
                <a:cubicBezTo>
                  <a:pt x="808" y="280"/>
                  <a:pt x="809" y="279"/>
                  <a:pt x="805" y="283"/>
                </a:cubicBezTo>
                <a:close/>
                <a:moveTo>
                  <a:pt x="803" y="279"/>
                </a:moveTo>
                <a:cubicBezTo>
                  <a:pt x="806" y="277"/>
                  <a:pt x="805" y="278"/>
                  <a:pt x="803" y="279"/>
                </a:cubicBezTo>
                <a:cubicBezTo>
                  <a:pt x="802" y="280"/>
                  <a:pt x="802" y="280"/>
                  <a:pt x="803" y="279"/>
                </a:cubicBezTo>
                <a:close/>
                <a:moveTo>
                  <a:pt x="802" y="281"/>
                </a:moveTo>
                <a:cubicBezTo>
                  <a:pt x="801" y="283"/>
                  <a:pt x="801" y="283"/>
                  <a:pt x="801" y="283"/>
                </a:cubicBezTo>
                <a:cubicBezTo>
                  <a:pt x="801" y="282"/>
                  <a:pt x="801" y="283"/>
                  <a:pt x="802" y="281"/>
                </a:cubicBezTo>
                <a:close/>
                <a:moveTo>
                  <a:pt x="803" y="282"/>
                </a:moveTo>
                <a:cubicBezTo>
                  <a:pt x="803" y="283"/>
                  <a:pt x="804" y="282"/>
                  <a:pt x="800" y="285"/>
                </a:cubicBezTo>
                <a:cubicBezTo>
                  <a:pt x="801" y="284"/>
                  <a:pt x="801" y="284"/>
                  <a:pt x="803" y="282"/>
                </a:cubicBezTo>
                <a:close/>
                <a:moveTo>
                  <a:pt x="798" y="283"/>
                </a:moveTo>
                <a:cubicBezTo>
                  <a:pt x="798" y="283"/>
                  <a:pt x="798" y="283"/>
                  <a:pt x="798" y="283"/>
                </a:cubicBezTo>
                <a:cubicBezTo>
                  <a:pt x="800" y="281"/>
                  <a:pt x="800" y="281"/>
                  <a:pt x="798" y="283"/>
                </a:cubicBezTo>
                <a:close/>
                <a:moveTo>
                  <a:pt x="797" y="287"/>
                </a:moveTo>
                <a:cubicBezTo>
                  <a:pt x="797" y="288"/>
                  <a:pt x="798" y="287"/>
                  <a:pt x="794" y="291"/>
                </a:cubicBezTo>
                <a:cubicBezTo>
                  <a:pt x="796" y="288"/>
                  <a:pt x="795" y="290"/>
                  <a:pt x="797" y="287"/>
                </a:cubicBezTo>
                <a:close/>
                <a:moveTo>
                  <a:pt x="794" y="295"/>
                </a:moveTo>
                <a:cubicBezTo>
                  <a:pt x="794" y="295"/>
                  <a:pt x="794" y="295"/>
                  <a:pt x="794" y="295"/>
                </a:cubicBezTo>
                <a:cubicBezTo>
                  <a:pt x="793" y="296"/>
                  <a:pt x="793" y="296"/>
                  <a:pt x="794" y="295"/>
                </a:cubicBezTo>
                <a:close/>
                <a:moveTo>
                  <a:pt x="791" y="303"/>
                </a:moveTo>
                <a:cubicBezTo>
                  <a:pt x="792" y="300"/>
                  <a:pt x="791" y="302"/>
                  <a:pt x="797" y="295"/>
                </a:cubicBezTo>
                <a:cubicBezTo>
                  <a:pt x="791" y="302"/>
                  <a:pt x="784" y="314"/>
                  <a:pt x="791" y="303"/>
                </a:cubicBezTo>
                <a:close/>
                <a:moveTo>
                  <a:pt x="790" y="308"/>
                </a:moveTo>
                <a:cubicBezTo>
                  <a:pt x="788" y="310"/>
                  <a:pt x="788" y="310"/>
                  <a:pt x="789" y="308"/>
                </a:cubicBezTo>
                <a:cubicBezTo>
                  <a:pt x="789" y="308"/>
                  <a:pt x="789" y="308"/>
                  <a:pt x="790" y="308"/>
                </a:cubicBezTo>
                <a:close/>
                <a:moveTo>
                  <a:pt x="786" y="309"/>
                </a:moveTo>
                <a:cubicBezTo>
                  <a:pt x="785" y="309"/>
                  <a:pt x="785" y="309"/>
                  <a:pt x="785" y="309"/>
                </a:cubicBezTo>
                <a:cubicBezTo>
                  <a:pt x="789" y="303"/>
                  <a:pt x="791" y="300"/>
                  <a:pt x="786" y="309"/>
                </a:cubicBezTo>
                <a:close/>
                <a:moveTo>
                  <a:pt x="785" y="312"/>
                </a:moveTo>
                <a:cubicBezTo>
                  <a:pt x="787" y="309"/>
                  <a:pt x="786" y="310"/>
                  <a:pt x="787" y="309"/>
                </a:cubicBezTo>
                <a:cubicBezTo>
                  <a:pt x="786" y="310"/>
                  <a:pt x="786" y="311"/>
                  <a:pt x="785" y="312"/>
                </a:cubicBezTo>
                <a:close/>
                <a:moveTo>
                  <a:pt x="786" y="315"/>
                </a:moveTo>
                <a:cubicBezTo>
                  <a:pt x="791" y="305"/>
                  <a:pt x="783" y="317"/>
                  <a:pt x="797" y="305"/>
                </a:cubicBezTo>
                <a:cubicBezTo>
                  <a:pt x="788" y="314"/>
                  <a:pt x="790" y="313"/>
                  <a:pt x="789" y="313"/>
                </a:cubicBezTo>
                <a:cubicBezTo>
                  <a:pt x="789" y="312"/>
                  <a:pt x="787" y="314"/>
                  <a:pt x="786" y="315"/>
                </a:cubicBezTo>
                <a:close/>
                <a:moveTo>
                  <a:pt x="788" y="318"/>
                </a:moveTo>
                <a:cubicBezTo>
                  <a:pt x="801" y="303"/>
                  <a:pt x="810" y="294"/>
                  <a:pt x="796" y="309"/>
                </a:cubicBezTo>
                <a:cubicBezTo>
                  <a:pt x="789" y="317"/>
                  <a:pt x="790" y="318"/>
                  <a:pt x="789" y="319"/>
                </a:cubicBezTo>
                <a:cubicBezTo>
                  <a:pt x="786" y="320"/>
                  <a:pt x="784" y="323"/>
                  <a:pt x="788" y="318"/>
                </a:cubicBezTo>
                <a:close/>
                <a:moveTo>
                  <a:pt x="789" y="323"/>
                </a:moveTo>
                <a:cubicBezTo>
                  <a:pt x="787" y="324"/>
                  <a:pt x="788" y="324"/>
                  <a:pt x="790" y="320"/>
                </a:cubicBezTo>
                <a:cubicBezTo>
                  <a:pt x="794" y="316"/>
                  <a:pt x="787" y="322"/>
                  <a:pt x="806" y="304"/>
                </a:cubicBezTo>
                <a:cubicBezTo>
                  <a:pt x="794" y="316"/>
                  <a:pt x="794" y="318"/>
                  <a:pt x="789" y="323"/>
                </a:cubicBezTo>
                <a:close/>
                <a:moveTo>
                  <a:pt x="791" y="327"/>
                </a:moveTo>
                <a:cubicBezTo>
                  <a:pt x="790" y="330"/>
                  <a:pt x="789" y="332"/>
                  <a:pt x="790" y="329"/>
                </a:cubicBezTo>
                <a:cubicBezTo>
                  <a:pt x="791" y="328"/>
                  <a:pt x="791" y="328"/>
                  <a:pt x="791" y="327"/>
                </a:cubicBezTo>
                <a:close/>
                <a:moveTo>
                  <a:pt x="789" y="334"/>
                </a:moveTo>
                <a:cubicBezTo>
                  <a:pt x="790" y="333"/>
                  <a:pt x="792" y="331"/>
                  <a:pt x="791" y="331"/>
                </a:cubicBezTo>
                <a:cubicBezTo>
                  <a:pt x="791" y="330"/>
                  <a:pt x="791" y="332"/>
                  <a:pt x="793" y="327"/>
                </a:cubicBezTo>
                <a:cubicBezTo>
                  <a:pt x="793" y="327"/>
                  <a:pt x="797" y="323"/>
                  <a:pt x="798" y="322"/>
                </a:cubicBezTo>
                <a:cubicBezTo>
                  <a:pt x="796" y="325"/>
                  <a:pt x="794" y="328"/>
                  <a:pt x="794" y="329"/>
                </a:cubicBezTo>
                <a:cubicBezTo>
                  <a:pt x="790" y="334"/>
                  <a:pt x="788" y="336"/>
                  <a:pt x="789" y="334"/>
                </a:cubicBezTo>
                <a:close/>
                <a:moveTo>
                  <a:pt x="795" y="334"/>
                </a:moveTo>
                <a:cubicBezTo>
                  <a:pt x="786" y="343"/>
                  <a:pt x="792" y="335"/>
                  <a:pt x="797" y="328"/>
                </a:cubicBezTo>
                <a:cubicBezTo>
                  <a:pt x="801" y="325"/>
                  <a:pt x="799" y="326"/>
                  <a:pt x="795" y="334"/>
                </a:cubicBezTo>
                <a:close/>
                <a:moveTo>
                  <a:pt x="804" y="322"/>
                </a:moveTo>
                <a:cubicBezTo>
                  <a:pt x="809" y="317"/>
                  <a:pt x="807" y="319"/>
                  <a:pt x="802" y="325"/>
                </a:cubicBezTo>
                <a:cubicBezTo>
                  <a:pt x="795" y="335"/>
                  <a:pt x="797" y="330"/>
                  <a:pt x="804" y="322"/>
                </a:cubicBezTo>
                <a:close/>
                <a:moveTo>
                  <a:pt x="798" y="337"/>
                </a:moveTo>
                <a:cubicBezTo>
                  <a:pt x="797" y="337"/>
                  <a:pt x="798" y="335"/>
                  <a:pt x="800" y="333"/>
                </a:cubicBezTo>
                <a:cubicBezTo>
                  <a:pt x="819" y="308"/>
                  <a:pt x="794" y="344"/>
                  <a:pt x="798" y="337"/>
                </a:cubicBezTo>
                <a:close/>
                <a:moveTo>
                  <a:pt x="799" y="343"/>
                </a:moveTo>
                <a:cubicBezTo>
                  <a:pt x="793" y="349"/>
                  <a:pt x="800" y="339"/>
                  <a:pt x="804" y="334"/>
                </a:cubicBezTo>
                <a:cubicBezTo>
                  <a:pt x="804" y="333"/>
                  <a:pt x="804" y="333"/>
                  <a:pt x="804" y="333"/>
                </a:cubicBezTo>
                <a:cubicBezTo>
                  <a:pt x="803" y="333"/>
                  <a:pt x="803" y="333"/>
                  <a:pt x="803" y="333"/>
                </a:cubicBezTo>
                <a:cubicBezTo>
                  <a:pt x="804" y="332"/>
                  <a:pt x="804" y="333"/>
                  <a:pt x="804" y="333"/>
                </a:cubicBezTo>
                <a:cubicBezTo>
                  <a:pt x="813" y="323"/>
                  <a:pt x="798" y="339"/>
                  <a:pt x="799" y="343"/>
                </a:cubicBezTo>
                <a:close/>
                <a:moveTo>
                  <a:pt x="803" y="345"/>
                </a:moveTo>
                <a:cubicBezTo>
                  <a:pt x="804" y="343"/>
                  <a:pt x="805" y="342"/>
                  <a:pt x="807" y="339"/>
                </a:cubicBezTo>
                <a:cubicBezTo>
                  <a:pt x="808" y="339"/>
                  <a:pt x="808" y="339"/>
                  <a:pt x="808" y="339"/>
                </a:cubicBezTo>
                <a:cubicBezTo>
                  <a:pt x="805" y="343"/>
                  <a:pt x="806" y="342"/>
                  <a:pt x="803" y="345"/>
                </a:cubicBezTo>
                <a:close/>
                <a:moveTo>
                  <a:pt x="804" y="349"/>
                </a:moveTo>
                <a:cubicBezTo>
                  <a:pt x="806" y="346"/>
                  <a:pt x="805" y="348"/>
                  <a:pt x="810" y="341"/>
                </a:cubicBezTo>
                <a:cubicBezTo>
                  <a:pt x="810" y="341"/>
                  <a:pt x="811" y="342"/>
                  <a:pt x="811" y="341"/>
                </a:cubicBezTo>
                <a:cubicBezTo>
                  <a:pt x="812" y="340"/>
                  <a:pt x="809" y="345"/>
                  <a:pt x="804" y="349"/>
                </a:cubicBezTo>
                <a:close/>
                <a:moveTo>
                  <a:pt x="809" y="348"/>
                </a:moveTo>
                <a:cubicBezTo>
                  <a:pt x="810" y="346"/>
                  <a:pt x="810" y="346"/>
                  <a:pt x="812" y="344"/>
                </a:cubicBezTo>
                <a:cubicBezTo>
                  <a:pt x="810" y="347"/>
                  <a:pt x="810" y="347"/>
                  <a:pt x="809" y="348"/>
                </a:cubicBezTo>
                <a:close/>
                <a:moveTo>
                  <a:pt x="810" y="351"/>
                </a:moveTo>
                <a:cubicBezTo>
                  <a:pt x="811" y="350"/>
                  <a:pt x="812" y="347"/>
                  <a:pt x="812" y="347"/>
                </a:cubicBezTo>
                <a:cubicBezTo>
                  <a:pt x="813" y="346"/>
                  <a:pt x="812" y="347"/>
                  <a:pt x="813" y="347"/>
                </a:cubicBezTo>
                <a:cubicBezTo>
                  <a:pt x="813" y="347"/>
                  <a:pt x="814" y="347"/>
                  <a:pt x="816" y="345"/>
                </a:cubicBezTo>
                <a:cubicBezTo>
                  <a:pt x="814" y="347"/>
                  <a:pt x="812" y="349"/>
                  <a:pt x="810" y="351"/>
                </a:cubicBezTo>
                <a:close/>
                <a:moveTo>
                  <a:pt x="828" y="351"/>
                </a:moveTo>
                <a:cubicBezTo>
                  <a:pt x="822" y="356"/>
                  <a:pt x="827" y="351"/>
                  <a:pt x="828" y="351"/>
                </a:cubicBezTo>
                <a:cubicBezTo>
                  <a:pt x="832" y="348"/>
                  <a:pt x="832" y="348"/>
                  <a:pt x="828" y="351"/>
                </a:cubicBezTo>
                <a:close/>
                <a:moveTo>
                  <a:pt x="830" y="337"/>
                </a:moveTo>
                <a:cubicBezTo>
                  <a:pt x="827" y="339"/>
                  <a:pt x="824" y="342"/>
                  <a:pt x="821" y="345"/>
                </a:cubicBezTo>
                <a:cubicBezTo>
                  <a:pt x="821" y="345"/>
                  <a:pt x="821" y="346"/>
                  <a:pt x="822" y="345"/>
                </a:cubicBezTo>
                <a:cubicBezTo>
                  <a:pt x="825" y="343"/>
                  <a:pt x="825" y="342"/>
                  <a:pt x="824" y="344"/>
                </a:cubicBezTo>
                <a:cubicBezTo>
                  <a:pt x="819" y="346"/>
                  <a:pt x="813" y="355"/>
                  <a:pt x="818" y="348"/>
                </a:cubicBezTo>
                <a:cubicBezTo>
                  <a:pt x="823" y="342"/>
                  <a:pt x="812" y="352"/>
                  <a:pt x="835" y="331"/>
                </a:cubicBezTo>
                <a:cubicBezTo>
                  <a:pt x="841" y="325"/>
                  <a:pt x="836" y="330"/>
                  <a:pt x="830" y="337"/>
                </a:cubicBezTo>
                <a:close/>
                <a:moveTo>
                  <a:pt x="831" y="353"/>
                </a:moveTo>
                <a:cubicBezTo>
                  <a:pt x="832" y="351"/>
                  <a:pt x="833" y="352"/>
                  <a:pt x="839" y="346"/>
                </a:cubicBezTo>
                <a:cubicBezTo>
                  <a:pt x="839" y="346"/>
                  <a:pt x="840" y="346"/>
                  <a:pt x="840" y="347"/>
                </a:cubicBezTo>
                <a:cubicBezTo>
                  <a:pt x="838" y="349"/>
                  <a:pt x="834" y="352"/>
                  <a:pt x="831" y="353"/>
                </a:cubicBezTo>
                <a:close/>
                <a:moveTo>
                  <a:pt x="840" y="345"/>
                </a:moveTo>
                <a:cubicBezTo>
                  <a:pt x="839" y="345"/>
                  <a:pt x="838" y="345"/>
                  <a:pt x="838" y="346"/>
                </a:cubicBezTo>
                <a:cubicBezTo>
                  <a:pt x="841" y="343"/>
                  <a:pt x="841" y="344"/>
                  <a:pt x="840" y="345"/>
                </a:cubicBezTo>
                <a:close/>
                <a:moveTo>
                  <a:pt x="844" y="337"/>
                </a:moveTo>
                <a:cubicBezTo>
                  <a:pt x="841" y="340"/>
                  <a:pt x="840" y="340"/>
                  <a:pt x="841" y="341"/>
                </a:cubicBezTo>
                <a:cubicBezTo>
                  <a:pt x="841" y="341"/>
                  <a:pt x="841" y="341"/>
                  <a:pt x="840" y="342"/>
                </a:cubicBezTo>
                <a:cubicBezTo>
                  <a:pt x="840" y="341"/>
                  <a:pt x="840" y="341"/>
                  <a:pt x="840" y="341"/>
                </a:cubicBezTo>
                <a:cubicBezTo>
                  <a:pt x="824" y="356"/>
                  <a:pt x="848" y="333"/>
                  <a:pt x="844" y="337"/>
                </a:cubicBezTo>
                <a:close/>
                <a:moveTo>
                  <a:pt x="855" y="333"/>
                </a:moveTo>
                <a:cubicBezTo>
                  <a:pt x="855" y="333"/>
                  <a:pt x="855" y="333"/>
                  <a:pt x="855" y="333"/>
                </a:cubicBezTo>
                <a:cubicBezTo>
                  <a:pt x="851" y="336"/>
                  <a:pt x="853" y="335"/>
                  <a:pt x="850" y="338"/>
                </a:cubicBezTo>
                <a:cubicBezTo>
                  <a:pt x="842" y="343"/>
                  <a:pt x="844" y="342"/>
                  <a:pt x="850" y="336"/>
                </a:cubicBezTo>
                <a:cubicBezTo>
                  <a:pt x="861" y="328"/>
                  <a:pt x="858" y="331"/>
                  <a:pt x="859" y="327"/>
                </a:cubicBezTo>
                <a:cubicBezTo>
                  <a:pt x="859" y="331"/>
                  <a:pt x="859" y="328"/>
                  <a:pt x="855" y="333"/>
                </a:cubicBezTo>
                <a:close/>
                <a:moveTo>
                  <a:pt x="859" y="319"/>
                </a:moveTo>
                <a:cubicBezTo>
                  <a:pt x="860" y="320"/>
                  <a:pt x="860" y="317"/>
                  <a:pt x="860" y="320"/>
                </a:cubicBezTo>
                <a:cubicBezTo>
                  <a:pt x="858" y="322"/>
                  <a:pt x="858" y="323"/>
                  <a:pt x="859" y="319"/>
                </a:cubicBezTo>
                <a:close/>
                <a:moveTo>
                  <a:pt x="860" y="328"/>
                </a:moveTo>
                <a:cubicBezTo>
                  <a:pt x="860" y="328"/>
                  <a:pt x="860" y="328"/>
                  <a:pt x="860" y="328"/>
                </a:cubicBezTo>
                <a:cubicBezTo>
                  <a:pt x="860" y="326"/>
                  <a:pt x="860" y="326"/>
                  <a:pt x="861" y="325"/>
                </a:cubicBezTo>
                <a:cubicBezTo>
                  <a:pt x="861" y="326"/>
                  <a:pt x="861" y="327"/>
                  <a:pt x="860" y="328"/>
                </a:cubicBezTo>
                <a:close/>
                <a:moveTo>
                  <a:pt x="862" y="328"/>
                </a:moveTo>
                <a:cubicBezTo>
                  <a:pt x="862" y="327"/>
                  <a:pt x="862" y="327"/>
                  <a:pt x="862" y="327"/>
                </a:cubicBezTo>
                <a:cubicBezTo>
                  <a:pt x="861" y="330"/>
                  <a:pt x="861" y="330"/>
                  <a:pt x="862" y="328"/>
                </a:cubicBezTo>
                <a:close/>
                <a:moveTo>
                  <a:pt x="862" y="317"/>
                </a:moveTo>
                <a:cubicBezTo>
                  <a:pt x="861" y="317"/>
                  <a:pt x="861" y="317"/>
                  <a:pt x="861" y="317"/>
                </a:cubicBezTo>
                <a:cubicBezTo>
                  <a:pt x="861" y="317"/>
                  <a:pt x="861" y="317"/>
                  <a:pt x="862" y="316"/>
                </a:cubicBezTo>
                <a:lnTo>
                  <a:pt x="862" y="317"/>
                </a:lnTo>
                <a:close/>
                <a:moveTo>
                  <a:pt x="863" y="309"/>
                </a:moveTo>
                <a:cubicBezTo>
                  <a:pt x="863" y="310"/>
                  <a:pt x="863" y="310"/>
                  <a:pt x="863" y="310"/>
                </a:cubicBezTo>
                <a:cubicBezTo>
                  <a:pt x="863" y="309"/>
                  <a:pt x="862" y="309"/>
                  <a:pt x="863" y="309"/>
                </a:cubicBezTo>
                <a:close/>
                <a:moveTo>
                  <a:pt x="862" y="325"/>
                </a:moveTo>
                <a:cubicBezTo>
                  <a:pt x="863" y="324"/>
                  <a:pt x="863" y="324"/>
                  <a:pt x="863" y="324"/>
                </a:cubicBezTo>
                <a:lnTo>
                  <a:pt x="862" y="325"/>
                </a:lnTo>
                <a:close/>
                <a:moveTo>
                  <a:pt x="864" y="323"/>
                </a:moveTo>
                <a:cubicBezTo>
                  <a:pt x="860" y="324"/>
                  <a:pt x="866" y="316"/>
                  <a:pt x="864" y="317"/>
                </a:cubicBezTo>
                <a:cubicBezTo>
                  <a:pt x="864" y="317"/>
                  <a:pt x="864" y="317"/>
                  <a:pt x="864" y="314"/>
                </a:cubicBezTo>
                <a:cubicBezTo>
                  <a:pt x="864" y="314"/>
                  <a:pt x="865" y="313"/>
                  <a:pt x="865" y="312"/>
                </a:cubicBezTo>
                <a:cubicBezTo>
                  <a:pt x="865" y="317"/>
                  <a:pt x="864" y="320"/>
                  <a:pt x="864" y="323"/>
                </a:cubicBezTo>
                <a:close/>
              </a:path>
            </a:pathLst>
          </a:custGeom>
          <a:solidFill>
            <a:schemeClr val="accent5">
              <a:lumMod val="20000"/>
              <a:lumOff val="8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1" name="Freeform 1013"/>
          <p:cNvSpPr>
            <a:spLocks noEditPoints="1"/>
          </p:cNvSpPr>
          <p:nvPr>
            <p:custDataLst>
              <p:tags r:id="rId34"/>
            </p:custDataLst>
          </p:nvPr>
        </p:nvSpPr>
        <p:spPr bwMode="auto">
          <a:xfrm>
            <a:off x="1213803" y="2376170"/>
            <a:ext cx="549910" cy="28956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5" h="456">
                <a:moveTo>
                  <a:pt x="50" y="423"/>
                </a:moveTo>
                <a:cubicBezTo>
                  <a:pt x="49" y="423"/>
                  <a:pt x="50" y="423"/>
                  <a:pt x="49" y="420"/>
                </a:cubicBezTo>
                <a:cubicBezTo>
                  <a:pt x="49" y="420"/>
                  <a:pt x="49" y="419"/>
                  <a:pt x="48" y="419"/>
                </a:cubicBezTo>
                <a:cubicBezTo>
                  <a:pt x="48" y="419"/>
                  <a:pt x="48" y="419"/>
                  <a:pt x="48" y="418"/>
                </a:cubicBezTo>
                <a:cubicBezTo>
                  <a:pt x="48" y="417"/>
                  <a:pt x="48" y="418"/>
                  <a:pt x="48" y="417"/>
                </a:cubicBezTo>
                <a:cubicBezTo>
                  <a:pt x="49" y="416"/>
                  <a:pt x="48" y="416"/>
                  <a:pt x="48" y="416"/>
                </a:cubicBezTo>
                <a:cubicBezTo>
                  <a:pt x="47" y="415"/>
                  <a:pt x="46" y="414"/>
                  <a:pt x="45" y="413"/>
                </a:cubicBezTo>
                <a:cubicBezTo>
                  <a:pt x="45" y="413"/>
                  <a:pt x="44" y="413"/>
                  <a:pt x="45" y="414"/>
                </a:cubicBezTo>
                <a:cubicBezTo>
                  <a:pt x="45" y="414"/>
                  <a:pt x="45" y="414"/>
                  <a:pt x="45" y="414"/>
                </a:cubicBezTo>
                <a:cubicBezTo>
                  <a:pt x="45" y="414"/>
                  <a:pt x="45" y="414"/>
                  <a:pt x="45" y="414"/>
                </a:cubicBezTo>
                <a:cubicBezTo>
                  <a:pt x="45" y="414"/>
                  <a:pt x="45" y="414"/>
                  <a:pt x="44" y="414"/>
                </a:cubicBezTo>
                <a:cubicBezTo>
                  <a:pt x="44" y="414"/>
                  <a:pt x="44" y="414"/>
                  <a:pt x="44" y="414"/>
                </a:cubicBezTo>
                <a:cubicBezTo>
                  <a:pt x="44" y="413"/>
                  <a:pt x="44" y="413"/>
                  <a:pt x="44" y="413"/>
                </a:cubicBezTo>
                <a:cubicBezTo>
                  <a:pt x="44" y="413"/>
                  <a:pt x="44" y="413"/>
                  <a:pt x="44" y="413"/>
                </a:cubicBezTo>
                <a:cubicBezTo>
                  <a:pt x="44" y="412"/>
                  <a:pt x="44" y="412"/>
                  <a:pt x="44" y="412"/>
                </a:cubicBezTo>
                <a:cubicBezTo>
                  <a:pt x="44" y="412"/>
                  <a:pt x="44" y="412"/>
                  <a:pt x="44" y="412"/>
                </a:cubicBezTo>
                <a:cubicBezTo>
                  <a:pt x="43" y="412"/>
                  <a:pt x="43" y="412"/>
                  <a:pt x="43" y="412"/>
                </a:cubicBezTo>
                <a:cubicBezTo>
                  <a:pt x="43" y="412"/>
                  <a:pt x="43" y="412"/>
                  <a:pt x="43" y="411"/>
                </a:cubicBezTo>
                <a:cubicBezTo>
                  <a:pt x="42" y="411"/>
                  <a:pt x="42" y="412"/>
                  <a:pt x="42" y="411"/>
                </a:cubicBezTo>
                <a:cubicBezTo>
                  <a:pt x="42" y="411"/>
                  <a:pt x="42" y="411"/>
                  <a:pt x="42" y="411"/>
                </a:cubicBezTo>
                <a:cubicBezTo>
                  <a:pt x="43" y="411"/>
                  <a:pt x="42" y="410"/>
                  <a:pt x="42" y="410"/>
                </a:cubicBezTo>
                <a:cubicBezTo>
                  <a:pt x="41" y="411"/>
                  <a:pt x="42" y="410"/>
                  <a:pt x="42" y="410"/>
                </a:cubicBezTo>
                <a:cubicBezTo>
                  <a:pt x="42" y="410"/>
                  <a:pt x="41" y="410"/>
                  <a:pt x="41" y="410"/>
                </a:cubicBezTo>
                <a:cubicBezTo>
                  <a:pt x="41" y="410"/>
                  <a:pt x="41" y="410"/>
                  <a:pt x="40" y="410"/>
                </a:cubicBezTo>
                <a:cubicBezTo>
                  <a:pt x="41" y="409"/>
                  <a:pt x="41" y="409"/>
                  <a:pt x="40" y="409"/>
                </a:cubicBezTo>
                <a:cubicBezTo>
                  <a:pt x="38" y="408"/>
                  <a:pt x="37" y="407"/>
                  <a:pt x="37" y="407"/>
                </a:cubicBezTo>
                <a:cubicBezTo>
                  <a:pt x="37" y="407"/>
                  <a:pt x="37" y="406"/>
                  <a:pt x="36" y="407"/>
                </a:cubicBezTo>
                <a:cubicBezTo>
                  <a:pt x="35" y="406"/>
                  <a:pt x="31" y="404"/>
                  <a:pt x="30" y="405"/>
                </a:cubicBezTo>
                <a:cubicBezTo>
                  <a:pt x="30" y="405"/>
                  <a:pt x="30" y="405"/>
                  <a:pt x="30" y="405"/>
                </a:cubicBezTo>
                <a:cubicBezTo>
                  <a:pt x="29" y="405"/>
                  <a:pt x="30" y="405"/>
                  <a:pt x="26" y="405"/>
                </a:cubicBezTo>
                <a:cubicBezTo>
                  <a:pt x="26" y="404"/>
                  <a:pt x="25" y="405"/>
                  <a:pt x="24" y="405"/>
                </a:cubicBezTo>
                <a:cubicBezTo>
                  <a:pt x="24" y="405"/>
                  <a:pt x="24" y="404"/>
                  <a:pt x="25" y="404"/>
                </a:cubicBezTo>
                <a:cubicBezTo>
                  <a:pt x="25" y="404"/>
                  <a:pt x="25" y="403"/>
                  <a:pt x="24" y="403"/>
                </a:cubicBezTo>
                <a:cubicBezTo>
                  <a:pt x="22" y="405"/>
                  <a:pt x="23" y="405"/>
                  <a:pt x="21" y="405"/>
                </a:cubicBezTo>
                <a:cubicBezTo>
                  <a:pt x="20" y="405"/>
                  <a:pt x="20" y="405"/>
                  <a:pt x="20" y="405"/>
                </a:cubicBezTo>
                <a:cubicBezTo>
                  <a:pt x="19" y="405"/>
                  <a:pt x="20" y="405"/>
                  <a:pt x="20" y="405"/>
                </a:cubicBezTo>
                <a:cubicBezTo>
                  <a:pt x="19" y="405"/>
                  <a:pt x="19" y="405"/>
                  <a:pt x="19" y="405"/>
                </a:cubicBezTo>
                <a:cubicBezTo>
                  <a:pt x="19" y="405"/>
                  <a:pt x="18" y="406"/>
                  <a:pt x="18" y="406"/>
                </a:cubicBezTo>
                <a:cubicBezTo>
                  <a:pt x="18" y="406"/>
                  <a:pt x="18" y="405"/>
                  <a:pt x="18" y="405"/>
                </a:cubicBezTo>
                <a:cubicBezTo>
                  <a:pt x="17" y="406"/>
                  <a:pt x="16" y="407"/>
                  <a:pt x="16" y="407"/>
                </a:cubicBezTo>
                <a:cubicBezTo>
                  <a:pt x="16" y="406"/>
                  <a:pt x="14" y="407"/>
                  <a:pt x="13" y="407"/>
                </a:cubicBezTo>
                <a:cubicBezTo>
                  <a:pt x="13" y="407"/>
                  <a:pt x="12" y="407"/>
                  <a:pt x="3" y="416"/>
                </a:cubicBezTo>
                <a:cubicBezTo>
                  <a:pt x="3" y="417"/>
                  <a:pt x="3" y="417"/>
                  <a:pt x="6" y="414"/>
                </a:cubicBezTo>
                <a:cubicBezTo>
                  <a:pt x="6" y="414"/>
                  <a:pt x="6" y="414"/>
                  <a:pt x="6" y="414"/>
                </a:cubicBezTo>
                <a:cubicBezTo>
                  <a:pt x="6" y="415"/>
                  <a:pt x="6" y="415"/>
                  <a:pt x="6" y="415"/>
                </a:cubicBezTo>
                <a:cubicBezTo>
                  <a:pt x="6" y="415"/>
                  <a:pt x="6" y="415"/>
                  <a:pt x="7" y="414"/>
                </a:cubicBezTo>
                <a:cubicBezTo>
                  <a:pt x="6" y="416"/>
                  <a:pt x="4" y="417"/>
                  <a:pt x="2" y="419"/>
                </a:cubicBezTo>
                <a:cubicBezTo>
                  <a:pt x="3" y="420"/>
                  <a:pt x="3" y="420"/>
                  <a:pt x="3" y="420"/>
                </a:cubicBezTo>
                <a:cubicBezTo>
                  <a:pt x="2" y="420"/>
                  <a:pt x="2" y="420"/>
                  <a:pt x="2" y="421"/>
                </a:cubicBezTo>
                <a:cubicBezTo>
                  <a:pt x="2" y="421"/>
                  <a:pt x="2" y="421"/>
                  <a:pt x="2" y="421"/>
                </a:cubicBezTo>
                <a:cubicBezTo>
                  <a:pt x="7" y="418"/>
                  <a:pt x="3" y="420"/>
                  <a:pt x="4" y="421"/>
                </a:cubicBezTo>
                <a:cubicBezTo>
                  <a:pt x="2" y="423"/>
                  <a:pt x="0" y="426"/>
                  <a:pt x="1" y="426"/>
                </a:cubicBezTo>
                <a:cubicBezTo>
                  <a:pt x="1" y="426"/>
                  <a:pt x="0" y="427"/>
                  <a:pt x="0" y="427"/>
                </a:cubicBezTo>
                <a:cubicBezTo>
                  <a:pt x="0" y="428"/>
                  <a:pt x="0" y="428"/>
                  <a:pt x="1" y="428"/>
                </a:cubicBezTo>
                <a:cubicBezTo>
                  <a:pt x="2" y="427"/>
                  <a:pt x="2" y="427"/>
                  <a:pt x="0" y="429"/>
                </a:cubicBezTo>
                <a:cubicBezTo>
                  <a:pt x="0" y="429"/>
                  <a:pt x="0" y="429"/>
                  <a:pt x="1" y="429"/>
                </a:cubicBezTo>
                <a:cubicBezTo>
                  <a:pt x="1" y="430"/>
                  <a:pt x="1" y="430"/>
                  <a:pt x="1" y="430"/>
                </a:cubicBezTo>
                <a:cubicBezTo>
                  <a:pt x="2" y="429"/>
                  <a:pt x="2" y="429"/>
                  <a:pt x="2" y="429"/>
                </a:cubicBezTo>
                <a:cubicBezTo>
                  <a:pt x="1" y="432"/>
                  <a:pt x="0" y="433"/>
                  <a:pt x="0" y="433"/>
                </a:cubicBezTo>
                <a:cubicBezTo>
                  <a:pt x="1" y="433"/>
                  <a:pt x="2" y="431"/>
                  <a:pt x="3" y="430"/>
                </a:cubicBezTo>
                <a:cubicBezTo>
                  <a:pt x="3" y="430"/>
                  <a:pt x="4" y="430"/>
                  <a:pt x="3" y="430"/>
                </a:cubicBezTo>
                <a:cubicBezTo>
                  <a:pt x="1" y="432"/>
                  <a:pt x="2" y="432"/>
                  <a:pt x="2" y="432"/>
                </a:cubicBezTo>
                <a:cubicBezTo>
                  <a:pt x="1" y="433"/>
                  <a:pt x="0" y="434"/>
                  <a:pt x="1" y="434"/>
                </a:cubicBezTo>
                <a:cubicBezTo>
                  <a:pt x="0" y="435"/>
                  <a:pt x="-1" y="437"/>
                  <a:pt x="0" y="436"/>
                </a:cubicBezTo>
                <a:cubicBezTo>
                  <a:pt x="1" y="436"/>
                  <a:pt x="5" y="431"/>
                  <a:pt x="2" y="435"/>
                </a:cubicBezTo>
                <a:cubicBezTo>
                  <a:pt x="2" y="436"/>
                  <a:pt x="3" y="434"/>
                  <a:pt x="1" y="438"/>
                </a:cubicBezTo>
                <a:cubicBezTo>
                  <a:pt x="0" y="438"/>
                  <a:pt x="1" y="439"/>
                  <a:pt x="1" y="438"/>
                </a:cubicBezTo>
                <a:cubicBezTo>
                  <a:pt x="2" y="438"/>
                  <a:pt x="3" y="437"/>
                  <a:pt x="3" y="436"/>
                </a:cubicBezTo>
                <a:cubicBezTo>
                  <a:pt x="2" y="437"/>
                  <a:pt x="2" y="437"/>
                  <a:pt x="2" y="437"/>
                </a:cubicBezTo>
                <a:cubicBezTo>
                  <a:pt x="2" y="438"/>
                  <a:pt x="2" y="438"/>
                  <a:pt x="3" y="438"/>
                </a:cubicBezTo>
                <a:cubicBezTo>
                  <a:pt x="2" y="440"/>
                  <a:pt x="1" y="440"/>
                  <a:pt x="2" y="440"/>
                </a:cubicBezTo>
                <a:cubicBezTo>
                  <a:pt x="2" y="440"/>
                  <a:pt x="2" y="440"/>
                  <a:pt x="2" y="440"/>
                </a:cubicBezTo>
                <a:cubicBezTo>
                  <a:pt x="5" y="438"/>
                  <a:pt x="3" y="438"/>
                  <a:pt x="3" y="441"/>
                </a:cubicBezTo>
                <a:cubicBezTo>
                  <a:pt x="3" y="442"/>
                  <a:pt x="3" y="442"/>
                  <a:pt x="3" y="443"/>
                </a:cubicBezTo>
                <a:cubicBezTo>
                  <a:pt x="3" y="443"/>
                  <a:pt x="3" y="443"/>
                  <a:pt x="3" y="443"/>
                </a:cubicBezTo>
                <a:cubicBezTo>
                  <a:pt x="7" y="441"/>
                  <a:pt x="5" y="440"/>
                  <a:pt x="4" y="445"/>
                </a:cubicBezTo>
                <a:cubicBezTo>
                  <a:pt x="3" y="448"/>
                  <a:pt x="9" y="441"/>
                  <a:pt x="10" y="441"/>
                </a:cubicBezTo>
                <a:cubicBezTo>
                  <a:pt x="4" y="449"/>
                  <a:pt x="5" y="449"/>
                  <a:pt x="9" y="446"/>
                </a:cubicBezTo>
                <a:cubicBezTo>
                  <a:pt x="8" y="447"/>
                  <a:pt x="7" y="450"/>
                  <a:pt x="8" y="449"/>
                </a:cubicBezTo>
                <a:cubicBezTo>
                  <a:pt x="11" y="447"/>
                  <a:pt x="15" y="443"/>
                  <a:pt x="11" y="447"/>
                </a:cubicBezTo>
                <a:cubicBezTo>
                  <a:pt x="11" y="448"/>
                  <a:pt x="11" y="448"/>
                  <a:pt x="11" y="448"/>
                </a:cubicBezTo>
                <a:cubicBezTo>
                  <a:pt x="11" y="448"/>
                  <a:pt x="11" y="449"/>
                  <a:pt x="11" y="449"/>
                </a:cubicBezTo>
                <a:cubicBezTo>
                  <a:pt x="10" y="450"/>
                  <a:pt x="11" y="450"/>
                  <a:pt x="11" y="450"/>
                </a:cubicBezTo>
                <a:cubicBezTo>
                  <a:pt x="13" y="449"/>
                  <a:pt x="13" y="448"/>
                  <a:pt x="13" y="449"/>
                </a:cubicBezTo>
                <a:cubicBezTo>
                  <a:pt x="10" y="455"/>
                  <a:pt x="14" y="451"/>
                  <a:pt x="14" y="451"/>
                </a:cubicBezTo>
                <a:cubicBezTo>
                  <a:pt x="14" y="452"/>
                  <a:pt x="14" y="452"/>
                  <a:pt x="14" y="452"/>
                </a:cubicBezTo>
                <a:cubicBezTo>
                  <a:pt x="15" y="452"/>
                  <a:pt x="15" y="452"/>
                  <a:pt x="16" y="451"/>
                </a:cubicBezTo>
                <a:cubicBezTo>
                  <a:pt x="14" y="455"/>
                  <a:pt x="17" y="453"/>
                  <a:pt x="20" y="450"/>
                </a:cubicBezTo>
                <a:cubicBezTo>
                  <a:pt x="19" y="451"/>
                  <a:pt x="18" y="453"/>
                  <a:pt x="18" y="454"/>
                </a:cubicBezTo>
                <a:cubicBezTo>
                  <a:pt x="19" y="455"/>
                  <a:pt x="24" y="448"/>
                  <a:pt x="19" y="455"/>
                </a:cubicBezTo>
                <a:cubicBezTo>
                  <a:pt x="19" y="455"/>
                  <a:pt x="19" y="456"/>
                  <a:pt x="19" y="456"/>
                </a:cubicBezTo>
                <a:cubicBezTo>
                  <a:pt x="20" y="456"/>
                  <a:pt x="20" y="456"/>
                  <a:pt x="21" y="454"/>
                </a:cubicBezTo>
                <a:cubicBezTo>
                  <a:pt x="22" y="455"/>
                  <a:pt x="23" y="453"/>
                  <a:pt x="25" y="451"/>
                </a:cubicBezTo>
                <a:cubicBezTo>
                  <a:pt x="25" y="453"/>
                  <a:pt x="27" y="450"/>
                  <a:pt x="29" y="448"/>
                </a:cubicBezTo>
                <a:cubicBezTo>
                  <a:pt x="30" y="447"/>
                  <a:pt x="27" y="449"/>
                  <a:pt x="28" y="450"/>
                </a:cubicBezTo>
                <a:cubicBezTo>
                  <a:pt x="27" y="451"/>
                  <a:pt x="24" y="453"/>
                  <a:pt x="23" y="454"/>
                </a:cubicBezTo>
                <a:cubicBezTo>
                  <a:pt x="23" y="455"/>
                  <a:pt x="23" y="455"/>
                  <a:pt x="25" y="454"/>
                </a:cubicBezTo>
                <a:cubicBezTo>
                  <a:pt x="25" y="454"/>
                  <a:pt x="27" y="454"/>
                  <a:pt x="27" y="454"/>
                </a:cubicBezTo>
                <a:cubicBezTo>
                  <a:pt x="26" y="453"/>
                  <a:pt x="25" y="454"/>
                  <a:pt x="30" y="450"/>
                </a:cubicBezTo>
                <a:cubicBezTo>
                  <a:pt x="29" y="452"/>
                  <a:pt x="30" y="451"/>
                  <a:pt x="28" y="453"/>
                </a:cubicBezTo>
                <a:cubicBezTo>
                  <a:pt x="28" y="453"/>
                  <a:pt x="27" y="455"/>
                  <a:pt x="30" y="453"/>
                </a:cubicBezTo>
                <a:cubicBezTo>
                  <a:pt x="30" y="454"/>
                  <a:pt x="30" y="454"/>
                  <a:pt x="30" y="454"/>
                </a:cubicBezTo>
                <a:cubicBezTo>
                  <a:pt x="37" y="451"/>
                  <a:pt x="43" y="444"/>
                  <a:pt x="32" y="453"/>
                </a:cubicBezTo>
                <a:cubicBezTo>
                  <a:pt x="32" y="453"/>
                  <a:pt x="32" y="454"/>
                  <a:pt x="33" y="454"/>
                </a:cubicBezTo>
                <a:cubicBezTo>
                  <a:pt x="39" y="449"/>
                  <a:pt x="40" y="451"/>
                  <a:pt x="47" y="441"/>
                </a:cubicBezTo>
                <a:cubicBezTo>
                  <a:pt x="47" y="441"/>
                  <a:pt x="47" y="441"/>
                  <a:pt x="47" y="441"/>
                </a:cubicBezTo>
                <a:cubicBezTo>
                  <a:pt x="46" y="442"/>
                  <a:pt x="41" y="447"/>
                  <a:pt x="41" y="448"/>
                </a:cubicBezTo>
                <a:cubicBezTo>
                  <a:pt x="33" y="454"/>
                  <a:pt x="41" y="447"/>
                  <a:pt x="43" y="446"/>
                </a:cubicBezTo>
                <a:cubicBezTo>
                  <a:pt x="44" y="444"/>
                  <a:pt x="44" y="443"/>
                  <a:pt x="45" y="442"/>
                </a:cubicBezTo>
                <a:cubicBezTo>
                  <a:pt x="46" y="441"/>
                  <a:pt x="45" y="442"/>
                  <a:pt x="47" y="440"/>
                </a:cubicBezTo>
                <a:cubicBezTo>
                  <a:pt x="47" y="440"/>
                  <a:pt x="48" y="440"/>
                  <a:pt x="47" y="439"/>
                </a:cubicBezTo>
                <a:cubicBezTo>
                  <a:pt x="50" y="435"/>
                  <a:pt x="50" y="429"/>
                  <a:pt x="50" y="424"/>
                </a:cubicBezTo>
                <a:cubicBezTo>
                  <a:pt x="50" y="423"/>
                  <a:pt x="50" y="423"/>
                  <a:pt x="50" y="423"/>
                </a:cubicBezTo>
                <a:close/>
                <a:moveTo>
                  <a:pt x="8" y="444"/>
                </a:moveTo>
                <a:cubicBezTo>
                  <a:pt x="8" y="444"/>
                  <a:pt x="8" y="445"/>
                  <a:pt x="8" y="445"/>
                </a:cubicBezTo>
                <a:cubicBezTo>
                  <a:pt x="6" y="448"/>
                  <a:pt x="7" y="447"/>
                  <a:pt x="8" y="444"/>
                </a:cubicBezTo>
                <a:close/>
                <a:moveTo>
                  <a:pt x="43" y="446"/>
                </a:moveTo>
                <a:cubicBezTo>
                  <a:pt x="44" y="445"/>
                  <a:pt x="44" y="445"/>
                  <a:pt x="43" y="446"/>
                </a:cubicBezTo>
                <a:close/>
                <a:moveTo>
                  <a:pt x="49" y="424"/>
                </a:moveTo>
                <a:cubicBezTo>
                  <a:pt x="49" y="424"/>
                  <a:pt x="49" y="424"/>
                  <a:pt x="49" y="423"/>
                </a:cubicBezTo>
                <a:cubicBezTo>
                  <a:pt x="49" y="423"/>
                  <a:pt x="49" y="423"/>
                  <a:pt x="49" y="424"/>
                </a:cubicBezTo>
                <a:close/>
                <a:moveTo>
                  <a:pt x="49" y="422"/>
                </a:moveTo>
                <a:cubicBezTo>
                  <a:pt x="49" y="422"/>
                  <a:pt x="49" y="422"/>
                  <a:pt x="49" y="422"/>
                </a:cubicBezTo>
                <a:cubicBezTo>
                  <a:pt x="49" y="422"/>
                  <a:pt x="49" y="422"/>
                  <a:pt x="49" y="422"/>
                </a:cubicBezTo>
                <a:close/>
                <a:moveTo>
                  <a:pt x="49" y="427"/>
                </a:moveTo>
                <a:cubicBezTo>
                  <a:pt x="49" y="428"/>
                  <a:pt x="49" y="428"/>
                  <a:pt x="49" y="428"/>
                </a:cubicBezTo>
                <a:cubicBezTo>
                  <a:pt x="49" y="427"/>
                  <a:pt x="49" y="427"/>
                  <a:pt x="49" y="427"/>
                </a:cubicBezTo>
                <a:cubicBezTo>
                  <a:pt x="49" y="424"/>
                  <a:pt x="49" y="425"/>
                  <a:pt x="49" y="425"/>
                </a:cubicBezTo>
                <a:cubicBezTo>
                  <a:pt x="49" y="426"/>
                  <a:pt x="50" y="427"/>
                  <a:pt x="50" y="428"/>
                </a:cubicBezTo>
                <a:cubicBezTo>
                  <a:pt x="49" y="428"/>
                  <a:pt x="49" y="428"/>
                  <a:pt x="49" y="428"/>
                </a:cubicBezTo>
                <a:cubicBezTo>
                  <a:pt x="49" y="425"/>
                  <a:pt x="49" y="426"/>
                  <a:pt x="49" y="427"/>
                </a:cubicBezTo>
                <a:close/>
                <a:moveTo>
                  <a:pt x="48" y="424"/>
                </a:moveTo>
                <a:cubicBezTo>
                  <a:pt x="49" y="425"/>
                  <a:pt x="49" y="425"/>
                  <a:pt x="48" y="424"/>
                </a:cubicBezTo>
                <a:close/>
                <a:moveTo>
                  <a:pt x="48" y="423"/>
                </a:moveTo>
                <a:cubicBezTo>
                  <a:pt x="48" y="422"/>
                  <a:pt x="48" y="422"/>
                  <a:pt x="48" y="422"/>
                </a:cubicBezTo>
                <a:lnTo>
                  <a:pt x="48" y="423"/>
                </a:lnTo>
                <a:close/>
                <a:moveTo>
                  <a:pt x="48" y="425"/>
                </a:moveTo>
                <a:cubicBezTo>
                  <a:pt x="48" y="425"/>
                  <a:pt x="48" y="424"/>
                  <a:pt x="48" y="426"/>
                </a:cubicBezTo>
                <a:cubicBezTo>
                  <a:pt x="48" y="426"/>
                  <a:pt x="48" y="426"/>
                  <a:pt x="48" y="425"/>
                </a:cubicBezTo>
                <a:close/>
                <a:moveTo>
                  <a:pt x="48" y="428"/>
                </a:moveTo>
                <a:cubicBezTo>
                  <a:pt x="47" y="429"/>
                  <a:pt x="47" y="429"/>
                  <a:pt x="47" y="429"/>
                </a:cubicBezTo>
                <a:cubicBezTo>
                  <a:pt x="47" y="428"/>
                  <a:pt x="47" y="428"/>
                  <a:pt x="47" y="428"/>
                </a:cubicBezTo>
                <a:cubicBezTo>
                  <a:pt x="48" y="428"/>
                  <a:pt x="48" y="428"/>
                  <a:pt x="48" y="428"/>
                </a:cubicBezTo>
                <a:close/>
                <a:moveTo>
                  <a:pt x="48" y="420"/>
                </a:moveTo>
                <a:cubicBezTo>
                  <a:pt x="48" y="420"/>
                  <a:pt x="48" y="420"/>
                  <a:pt x="48" y="420"/>
                </a:cubicBezTo>
                <a:cubicBezTo>
                  <a:pt x="48" y="420"/>
                  <a:pt x="48" y="420"/>
                  <a:pt x="48" y="420"/>
                </a:cubicBezTo>
                <a:close/>
                <a:moveTo>
                  <a:pt x="48" y="418"/>
                </a:moveTo>
                <a:cubicBezTo>
                  <a:pt x="48" y="419"/>
                  <a:pt x="48" y="419"/>
                  <a:pt x="48" y="419"/>
                </a:cubicBezTo>
                <a:cubicBezTo>
                  <a:pt x="48" y="419"/>
                  <a:pt x="48" y="419"/>
                  <a:pt x="48" y="419"/>
                </a:cubicBezTo>
                <a:cubicBezTo>
                  <a:pt x="47" y="419"/>
                  <a:pt x="48" y="419"/>
                  <a:pt x="47" y="418"/>
                </a:cubicBezTo>
                <a:lnTo>
                  <a:pt x="48" y="418"/>
                </a:lnTo>
                <a:close/>
                <a:moveTo>
                  <a:pt x="47" y="432"/>
                </a:moveTo>
                <a:cubicBezTo>
                  <a:pt x="48" y="432"/>
                  <a:pt x="48" y="432"/>
                  <a:pt x="48" y="432"/>
                </a:cubicBezTo>
                <a:cubicBezTo>
                  <a:pt x="48" y="433"/>
                  <a:pt x="48" y="433"/>
                  <a:pt x="48" y="433"/>
                </a:cubicBezTo>
                <a:cubicBezTo>
                  <a:pt x="47" y="433"/>
                  <a:pt x="47" y="434"/>
                  <a:pt x="47" y="432"/>
                </a:cubicBezTo>
                <a:close/>
                <a:moveTo>
                  <a:pt x="46" y="422"/>
                </a:moveTo>
                <a:cubicBezTo>
                  <a:pt x="47" y="422"/>
                  <a:pt x="47" y="422"/>
                  <a:pt x="47" y="422"/>
                </a:cubicBezTo>
                <a:cubicBezTo>
                  <a:pt x="47" y="422"/>
                  <a:pt x="47" y="422"/>
                  <a:pt x="47" y="422"/>
                </a:cubicBezTo>
                <a:cubicBezTo>
                  <a:pt x="46" y="423"/>
                  <a:pt x="47" y="423"/>
                  <a:pt x="46" y="422"/>
                </a:cubicBezTo>
                <a:close/>
                <a:moveTo>
                  <a:pt x="47" y="429"/>
                </a:moveTo>
                <a:cubicBezTo>
                  <a:pt x="47" y="429"/>
                  <a:pt x="47" y="429"/>
                  <a:pt x="47" y="429"/>
                </a:cubicBezTo>
                <a:cubicBezTo>
                  <a:pt x="47" y="429"/>
                  <a:pt x="47" y="429"/>
                  <a:pt x="47" y="429"/>
                </a:cubicBezTo>
                <a:close/>
                <a:moveTo>
                  <a:pt x="46" y="421"/>
                </a:moveTo>
                <a:cubicBezTo>
                  <a:pt x="46" y="421"/>
                  <a:pt x="46" y="421"/>
                  <a:pt x="46" y="422"/>
                </a:cubicBezTo>
                <a:cubicBezTo>
                  <a:pt x="45" y="422"/>
                  <a:pt x="45" y="422"/>
                  <a:pt x="45" y="422"/>
                </a:cubicBezTo>
                <a:cubicBezTo>
                  <a:pt x="46" y="421"/>
                  <a:pt x="46" y="421"/>
                  <a:pt x="46" y="421"/>
                </a:cubicBezTo>
                <a:close/>
                <a:moveTo>
                  <a:pt x="46" y="419"/>
                </a:moveTo>
                <a:cubicBezTo>
                  <a:pt x="45" y="419"/>
                  <a:pt x="46" y="419"/>
                  <a:pt x="45" y="419"/>
                </a:cubicBezTo>
                <a:cubicBezTo>
                  <a:pt x="46" y="418"/>
                  <a:pt x="46" y="418"/>
                  <a:pt x="46" y="418"/>
                </a:cubicBezTo>
                <a:cubicBezTo>
                  <a:pt x="46" y="419"/>
                  <a:pt x="46" y="419"/>
                  <a:pt x="46" y="419"/>
                </a:cubicBezTo>
                <a:lnTo>
                  <a:pt x="46" y="419"/>
                </a:lnTo>
                <a:close/>
                <a:moveTo>
                  <a:pt x="45" y="423"/>
                </a:moveTo>
                <a:cubicBezTo>
                  <a:pt x="46" y="423"/>
                  <a:pt x="46" y="424"/>
                  <a:pt x="46" y="424"/>
                </a:cubicBezTo>
                <a:cubicBezTo>
                  <a:pt x="45" y="424"/>
                  <a:pt x="45" y="425"/>
                  <a:pt x="45" y="423"/>
                </a:cubicBezTo>
                <a:close/>
                <a:moveTo>
                  <a:pt x="46" y="436"/>
                </a:moveTo>
                <a:cubicBezTo>
                  <a:pt x="46" y="437"/>
                  <a:pt x="46" y="437"/>
                  <a:pt x="45" y="437"/>
                </a:cubicBezTo>
                <a:cubicBezTo>
                  <a:pt x="45" y="437"/>
                  <a:pt x="45" y="437"/>
                  <a:pt x="45" y="437"/>
                </a:cubicBezTo>
                <a:cubicBezTo>
                  <a:pt x="46" y="437"/>
                  <a:pt x="45" y="437"/>
                  <a:pt x="46" y="436"/>
                </a:cubicBezTo>
                <a:close/>
                <a:moveTo>
                  <a:pt x="46" y="428"/>
                </a:moveTo>
                <a:cubicBezTo>
                  <a:pt x="46" y="429"/>
                  <a:pt x="46" y="428"/>
                  <a:pt x="45" y="429"/>
                </a:cubicBezTo>
                <a:cubicBezTo>
                  <a:pt x="45" y="428"/>
                  <a:pt x="45" y="428"/>
                  <a:pt x="46" y="428"/>
                </a:cubicBezTo>
                <a:close/>
                <a:moveTo>
                  <a:pt x="46" y="426"/>
                </a:moveTo>
                <a:cubicBezTo>
                  <a:pt x="46" y="426"/>
                  <a:pt x="46" y="426"/>
                  <a:pt x="46" y="425"/>
                </a:cubicBezTo>
                <a:cubicBezTo>
                  <a:pt x="46" y="426"/>
                  <a:pt x="46" y="426"/>
                  <a:pt x="46" y="426"/>
                </a:cubicBezTo>
                <a:cubicBezTo>
                  <a:pt x="46" y="426"/>
                  <a:pt x="46" y="426"/>
                  <a:pt x="46" y="426"/>
                </a:cubicBezTo>
                <a:cubicBezTo>
                  <a:pt x="45" y="427"/>
                  <a:pt x="45" y="427"/>
                  <a:pt x="46" y="426"/>
                </a:cubicBezTo>
                <a:close/>
                <a:moveTo>
                  <a:pt x="46" y="421"/>
                </a:moveTo>
                <a:cubicBezTo>
                  <a:pt x="47" y="420"/>
                  <a:pt x="47" y="420"/>
                  <a:pt x="47" y="421"/>
                </a:cubicBezTo>
                <a:cubicBezTo>
                  <a:pt x="46" y="422"/>
                  <a:pt x="46" y="421"/>
                  <a:pt x="46" y="421"/>
                </a:cubicBezTo>
                <a:close/>
                <a:moveTo>
                  <a:pt x="47" y="435"/>
                </a:moveTo>
                <a:cubicBezTo>
                  <a:pt x="48" y="434"/>
                  <a:pt x="48" y="434"/>
                  <a:pt x="47" y="435"/>
                </a:cubicBezTo>
                <a:cubicBezTo>
                  <a:pt x="47" y="435"/>
                  <a:pt x="47" y="435"/>
                  <a:pt x="47" y="435"/>
                </a:cubicBezTo>
                <a:cubicBezTo>
                  <a:pt x="47" y="435"/>
                  <a:pt x="47" y="435"/>
                  <a:pt x="47" y="435"/>
                </a:cubicBezTo>
                <a:close/>
                <a:moveTo>
                  <a:pt x="47" y="417"/>
                </a:moveTo>
                <a:cubicBezTo>
                  <a:pt x="47" y="417"/>
                  <a:pt x="47" y="417"/>
                  <a:pt x="47" y="417"/>
                </a:cubicBezTo>
                <a:cubicBezTo>
                  <a:pt x="47" y="418"/>
                  <a:pt x="47" y="418"/>
                  <a:pt x="47" y="418"/>
                </a:cubicBezTo>
                <a:cubicBezTo>
                  <a:pt x="47" y="418"/>
                  <a:pt x="47" y="417"/>
                  <a:pt x="47" y="417"/>
                </a:cubicBezTo>
                <a:lnTo>
                  <a:pt x="47" y="417"/>
                </a:lnTo>
                <a:close/>
                <a:moveTo>
                  <a:pt x="46" y="415"/>
                </a:moveTo>
                <a:cubicBezTo>
                  <a:pt x="46" y="416"/>
                  <a:pt x="46" y="416"/>
                  <a:pt x="46" y="416"/>
                </a:cubicBezTo>
                <a:cubicBezTo>
                  <a:pt x="47" y="416"/>
                  <a:pt x="47" y="416"/>
                  <a:pt x="46" y="416"/>
                </a:cubicBezTo>
                <a:cubicBezTo>
                  <a:pt x="46" y="415"/>
                  <a:pt x="46" y="416"/>
                  <a:pt x="46" y="415"/>
                </a:cubicBezTo>
                <a:close/>
                <a:moveTo>
                  <a:pt x="45" y="415"/>
                </a:moveTo>
                <a:cubicBezTo>
                  <a:pt x="45" y="415"/>
                  <a:pt x="45" y="415"/>
                  <a:pt x="45" y="415"/>
                </a:cubicBezTo>
                <a:cubicBezTo>
                  <a:pt x="46" y="415"/>
                  <a:pt x="46" y="415"/>
                  <a:pt x="45" y="415"/>
                </a:cubicBezTo>
                <a:close/>
                <a:moveTo>
                  <a:pt x="46" y="418"/>
                </a:moveTo>
                <a:cubicBezTo>
                  <a:pt x="46" y="418"/>
                  <a:pt x="46" y="418"/>
                  <a:pt x="45" y="418"/>
                </a:cubicBezTo>
                <a:cubicBezTo>
                  <a:pt x="45" y="418"/>
                  <a:pt x="45" y="418"/>
                  <a:pt x="45" y="418"/>
                </a:cubicBezTo>
                <a:cubicBezTo>
                  <a:pt x="46" y="417"/>
                  <a:pt x="46" y="417"/>
                  <a:pt x="46" y="418"/>
                </a:cubicBezTo>
                <a:close/>
                <a:moveTo>
                  <a:pt x="45" y="439"/>
                </a:moveTo>
                <a:cubicBezTo>
                  <a:pt x="45" y="439"/>
                  <a:pt x="45" y="439"/>
                  <a:pt x="44" y="440"/>
                </a:cubicBezTo>
                <a:cubicBezTo>
                  <a:pt x="44" y="439"/>
                  <a:pt x="44" y="439"/>
                  <a:pt x="45" y="439"/>
                </a:cubicBezTo>
                <a:close/>
                <a:moveTo>
                  <a:pt x="45" y="438"/>
                </a:moveTo>
                <a:cubicBezTo>
                  <a:pt x="45" y="438"/>
                  <a:pt x="45" y="438"/>
                  <a:pt x="45" y="438"/>
                </a:cubicBezTo>
                <a:cubicBezTo>
                  <a:pt x="44" y="439"/>
                  <a:pt x="44" y="439"/>
                  <a:pt x="45" y="438"/>
                </a:cubicBezTo>
                <a:close/>
                <a:moveTo>
                  <a:pt x="45" y="435"/>
                </a:moveTo>
                <a:cubicBezTo>
                  <a:pt x="45" y="435"/>
                  <a:pt x="45" y="434"/>
                  <a:pt x="45" y="434"/>
                </a:cubicBezTo>
                <a:cubicBezTo>
                  <a:pt x="45" y="435"/>
                  <a:pt x="45" y="435"/>
                  <a:pt x="45" y="435"/>
                </a:cubicBezTo>
                <a:close/>
                <a:moveTo>
                  <a:pt x="43" y="432"/>
                </a:moveTo>
                <a:cubicBezTo>
                  <a:pt x="45" y="428"/>
                  <a:pt x="45" y="429"/>
                  <a:pt x="45" y="430"/>
                </a:cubicBezTo>
                <a:cubicBezTo>
                  <a:pt x="44" y="430"/>
                  <a:pt x="44" y="431"/>
                  <a:pt x="43" y="432"/>
                </a:cubicBezTo>
                <a:close/>
                <a:moveTo>
                  <a:pt x="43" y="436"/>
                </a:moveTo>
                <a:cubicBezTo>
                  <a:pt x="44" y="436"/>
                  <a:pt x="44" y="436"/>
                  <a:pt x="44" y="435"/>
                </a:cubicBezTo>
                <a:cubicBezTo>
                  <a:pt x="44" y="436"/>
                  <a:pt x="44" y="436"/>
                  <a:pt x="43" y="436"/>
                </a:cubicBezTo>
                <a:close/>
                <a:moveTo>
                  <a:pt x="44" y="437"/>
                </a:moveTo>
                <a:cubicBezTo>
                  <a:pt x="43" y="438"/>
                  <a:pt x="43" y="438"/>
                  <a:pt x="43" y="438"/>
                </a:cubicBezTo>
                <a:lnTo>
                  <a:pt x="44" y="437"/>
                </a:lnTo>
                <a:close/>
                <a:moveTo>
                  <a:pt x="19" y="448"/>
                </a:moveTo>
                <a:cubicBezTo>
                  <a:pt x="25" y="443"/>
                  <a:pt x="24" y="443"/>
                  <a:pt x="24" y="444"/>
                </a:cubicBezTo>
                <a:cubicBezTo>
                  <a:pt x="22" y="445"/>
                  <a:pt x="21" y="447"/>
                  <a:pt x="19" y="448"/>
                </a:cubicBezTo>
                <a:close/>
                <a:moveTo>
                  <a:pt x="22" y="447"/>
                </a:moveTo>
                <a:cubicBezTo>
                  <a:pt x="22" y="447"/>
                  <a:pt x="21" y="448"/>
                  <a:pt x="22" y="447"/>
                </a:cubicBezTo>
                <a:cubicBezTo>
                  <a:pt x="23" y="446"/>
                  <a:pt x="23" y="446"/>
                  <a:pt x="22" y="447"/>
                </a:cubicBezTo>
                <a:close/>
                <a:moveTo>
                  <a:pt x="8" y="433"/>
                </a:moveTo>
                <a:cubicBezTo>
                  <a:pt x="15" y="425"/>
                  <a:pt x="8" y="433"/>
                  <a:pt x="8" y="434"/>
                </a:cubicBezTo>
                <a:cubicBezTo>
                  <a:pt x="7" y="435"/>
                  <a:pt x="7" y="435"/>
                  <a:pt x="7" y="435"/>
                </a:cubicBezTo>
                <a:cubicBezTo>
                  <a:pt x="8" y="434"/>
                  <a:pt x="9" y="433"/>
                  <a:pt x="8" y="433"/>
                </a:cubicBezTo>
                <a:close/>
                <a:moveTo>
                  <a:pt x="7" y="433"/>
                </a:moveTo>
                <a:cubicBezTo>
                  <a:pt x="8" y="431"/>
                  <a:pt x="9" y="430"/>
                  <a:pt x="10" y="428"/>
                </a:cubicBezTo>
                <a:cubicBezTo>
                  <a:pt x="8" y="432"/>
                  <a:pt x="9" y="431"/>
                  <a:pt x="7" y="433"/>
                </a:cubicBezTo>
                <a:close/>
                <a:moveTo>
                  <a:pt x="15" y="425"/>
                </a:moveTo>
                <a:cubicBezTo>
                  <a:pt x="21" y="420"/>
                  <a:pt x="16" y="424"/>
                  <a:pt x="11" y="430"/>
                </a:cubicBezTo>
                <a:cubicBezTo>
                  <a:pt x="12" y="429"/>
                  <a:pt x="13" y="428"/>
                  <a:pt x="15" y="425"/>
                </a:cubicBezTo>
                <a:close/>
                <a:moveTo>
                  <a:pt x="8" y="423"/>
                </a:moveTo>
                <a:cubicBezTo>
                  <a:pt x="8" y="423"/>
                  <a:pt x="10" y="422"/>
                  <a:pt x="10" y="421"/>
                </a:cubicBezTo>
                <a:cubicBezTo>
                  <a:pt x="6" y="426"/>
                  <a:pt x="2" y="429"/>
                  <a:pt x="8" y="423"/>
                </a:cubicBezTo>
                <a:close/>
                <a:moveTo>
                  <a:pt x="10" y="420"/>
                </a:moveTo>
                <a:cubicBezTo>
                  <a:pt x="10" y="420"/>
                  <a:pt x="9" y="421"/>
                  <a:pt x="9" y="421"/>
                </a:cubicBezTo>
                <a:cubicBezTo>
                  <a:pt x="8" y="422"/>
                  <a:pt x="7" y="422"/>
                  <a:pt x="10" y="420"/>
                </a:cubicBezTo>
                <a:close/>
                <a:moveTo>
                  <a:pt x="7" y="422"/>
                </a:moveTo>
                <a:cubicBezTo>
                  <a:pt x="9" y="419"/>
                  <a:pt x="12" y="416"/>
                  <a:pt x="16" y="413"/>
                </a:cubicBezTo>
                <a:cubicBezTo>
                  <a:pt x="16" y="413"/>
                  <a:pt x="16" y="413"/>
                  <a:pt x="13" y="416"/>
                </a:cubicBezTo>
                <a:cubicBezTo>
                  <a:pt x="11" y="418"/>
                  <a:pt x="9" y="420"/>
                  <a:pt x="7" y="422"/>
                </a:cubicBezTo>
                <a:close/>
                <a:moveTo>
                  <a:pt x="12" y="415"/>
                </a:moveTo>
                <a:cubicBezTo>
                  <a:pt x="11" y="415"/>
                  <a:pt x="10" y="416"/>
                  <a:pt x="10" y="417"/>
                </a:cubicBezTo>
                <a:cubicBezTo>
                  <a:pt x="5" y="421"/>
                  <a:pt x="10" y="416"/>
                  <a:pt x="12" y="415"/>
                </a:cubicBezTo>
                <a:close/>
                <a:moveTo>
                  <a:pt x="9" y="414"/>
                </a:moveTo>
                <a:cubicBezTo>
                  <a:pt x="9" y="414"/>
                  <a:pt x="8" y="415"/>
                  <a:pt x="8" y="415"/>
                </a:cubicBezTo>
                <a:cubicBezTo>
                  <a:pt x="6" y="417"/>
                  <a:pt x="7" y="416"/>
                  <a:pt x="9" y="414"/>
                </a:cubicBezTo>
                <a:close/>
                <a:moveTo>
                  <a:pt x="17" y="411"/>
                </a:moveTo>
                <a:cubicBezTo>
                  <a:pt x="16" y="411"/>
                  <a:pt x="16" y="412"/>
                  <a:pt x="16" y="412"/>
                </a:cubicBezTo>
                <a:cubicBezTo>
                  <a:pt x="15" y="412"/>
                  <a:pt x="15" y="413"/>
                  <a:pt x="17" y="411"/>
                </a:cubicBezTo>
                <a:close/>
                <a:moveTo>
                  <a:pt x="18" y="414"/>
                </a:moveTo>
                <a:cubicBezTo>
                  <a:pt x="14" y="418"/>
                  <a:pt x="13" y="418"/>
                  <a:pt x="10" y="421"/>
                </a:cubicBezTo>
                <a:cubicBezTo>
                  <a:pt x="11" y="420"/>
                  <a:pt x="18" y="414"/>
                  <a:pt x="18" y="414"/>
                </a:cubicBezTo>
                <a:close/>
                <a:moveTo>
                  <a:pt x="19" y="413"/>
                </a:moveTo>
                <a:cubicBezTo>
                  <a:pt x="18" y="413"/>
                  <a:pt x="18" y="413"/>
                  <a:pt x="17" y="414"/>
                </a:cubicBezTo>
                <a:cubicBezTo>
                  <a:pt x="20" y="412"/>
                  <a:pt x="19" y="412"/>
                  <a:pt x="19" y="413"/>
                </a:cubicBezTo>
                <a:close/>
                <a:moveTo>
                  <a:pt x="18" y="412"/>
                </a:moveTo>
                <a:cubicBezTo>
                  <a:pt x="18" y="412"/>
                  <a:pt x="18" y="412"/>
                  <a:pt x="18" y="412"/>
                </a:cubicBezTo>
                <a:cubicBezTo>
                  <a:pt x="18" y="412"/>
                  <a:pt x="18" y="412"/>
                  <a:pt x="18" y="412"/>
                </a:cubicBezTo>
                <a:close/>
                <a:moveTo>
                  <a:pt x="14" y="420"/>
                </a:moveTo>
                <a:cubicBezTo>
                  <a:pt x="18" y="415"/>
                  <a:pt x="21" y="412"/>
                  <a:pt x="24" y="410"/>
                </a:cubicBezTo>
                <a:cubicBezTo>
                  <a:pt x="21" y="414"/>
                  <a:pt x="18" y="416"/>
                  <a:pt x="15" y="419"/>
                </a:cubicBezTo>
                <a:cubicBezTo>
                  <a:pt x="13" y="421"/>
                  <a:pt x="13" y="421"/>
                  <a:pt x="14" y="420"/>
                </a:cubicBezTo>
                <a:close/>
                <a:moveTo>
                  <a:pt x="20" y="411"/>
                </a:moveTo>
                <a:cubicBezTo>
                  <a:pt x="24" y="408"/>
                  <a:pt x="25" y="408"/>
                  <a:pt x="21" y="412"/>
                </a:cubicBezTo>
                <a:cubicBezTo>
                  <a:pt x="21" y="412"/>
                  <a:pt x="21" y="411"/>
                  <a:pt x="20" y="411"/>
                </a:cubicBezTo>
                <a:close/>
                <a:moveTo>
                  <a:pt x="29" y="418"/>
                </a:moveTo>
                <a:cubicBezTo>
                  <a:pt x="28" y="418"/>
                  <a:pt x="28" y="418"/>
                  <a:pt x="27" y="419"/>
                </a:cubicBezTo>
                <a:cubicBezTo>
                  <a:pt x="26" y="420"/>
                  <a:pt x="49" y="399"/>
                  <a:pt x="29" y="418"/>
                </a:cubicBezTo>
                <a:close/>
                <a:moveTo>
                  <a:pt x="29" y="416"/>
                </a:moveTo>
                <a:cubicBezTo>
                  <a:pt x="29" y="416"/>
                  <a:pt x="29" y="416"/>
                  <a:pt x="31" y="414"/>
                </a:cubicBezTo>
                <a:cubicBezTo>
                  <a:pt x="30" y="415"/>
                  <a:pt x="30" y="416"/>
                  <a:pt x="29" y="416"/>
                </a:cubicBezTo>
                <a:close/>
                <a:moveTo>
                  <a:pt x="39" y="420"/>
                </a:moveTo>
                <a:cubicBezTo>
                  <a:pt x="39" y="420"/>
                  <a:pt x="39" y="420"/>
                  <a:pt x="39" y="420"/>
                </a:cubicBezTo>
                <a:cubicBezTo>
                  <a:pt x="36" y="424"/>
                  <a:pt x="35" y="424"/>
                  <a:pt x="39" y="420"/>
                </a:cubicBezTo>
                <a:close/>
                <a:moveTo>
                  <a:pt x="39" y="423"/>
                </a:moveTo>
                <a:cubicBezTo>
                  <a:pt x="37" y="424"/>
                  <a:pt x="38" y="424"/>
                  <a:pt x="37" y="424"/>
                </a:cubicBezTo>
                <a:cubicBezTo>
                  <a:pt x="38" y="423"/>
                  <a:pt x="38" y="423"/>
                  <a:pt x="39" y="423"/>
                </a:cubicBezTo>
                <a:close/>
                <a:moveTo>
                  <a:pt x="37" y="420"/>
                </a:moveTo>
                <a:cubicBezTo>
                  <a:pt x="37" y="420"/>
                  <a:pt x="37" y="420"/>
                  <a:pt x="36" y="421"/>
                </a:cubicBezTo>
                <a:cubicBezTo>
                  <a:pt x="37" y="420"/>
                  <a:pt x="38" y="419"/>
                  <a:pt x="37" y="420"/>
                </a:cubicBezTo>
                <a:close/>
                <a:moveTo>
                  <a:pt x="38" y="426"/>
                </a:moveTo>
                <a:cubicBezTo>
                  <a:pt x="38" y="426"/>
                  <a:pt x="28" y="435"/>
                  <a:pt x="34" y="429"/>
                </a:cubicBezTo>
                <a:cubicBezTo>
                  <a:pt x="38" y="425"/>
                  <a:pt x="42" y="421"/>
                  <a:pt x="38" y="426"/>
                </a:cubicBezTo>
                <a:close/>
                <a:moveTo>
                  <a:pt x="37" y="428"/>
                </a:moveTo>
                <a:cubicBezTo>
                  <a:pt x="35" y="430"/>
                  <a:pt x="33" y="431"/>
                  <a:pt x="31" y="433"/>
                </a:cubicBezTo>
                <a:cubicBezTo>
                  <a:pt x="31" y="432"/>
                  <a:pt x="35" y="429"/>
                  <a:pt x="37" y="428"/>
                </a:cubicBezTo>
                <a:close/>
                <a:moveTo>
                  <a:pt x="31" y="428"/>
                </a:moveTo>
                <a:cubicBezTo>
                  <a:pt x="31" y="428"/>
                  <a:pt x="31" y="428"/>
                  <a:pt x="32" y="427"/>
                </a:cubicBezTo>
                <a:lnTo>
                  <a:pt x="31" y="428"/>
                </a:lnTo>
                <a:close/>
                <a:moveTo>
                  <a:pt x="29" y="428"/>
                </a:moveTo>
                <a:cubicBezTo>
                  <a:pt x="30" y="427"/>
                  <a:pt x="31" y="426"/>
                  <a:pt x="32" y="425"/>
                </a:cubicBezTo>
                <a:cubicBezTo>
                  <a:pt x="36" y="421"/>
                  <a:pt x="33" y="424"/>
                  <a:pt x="29" y="428"/>
                </a:cubicBezTo>
                <a:close/>
                <a:moveTo>
                  <a:pt x="29" y="433"/>
                </a:moveTo>
                <a:cubicBezTo>
                  <a:pt x="28" y="435"/>
                  <a:pt x="27" y="436"/>
                  <a:pt x="28" y="435"/>
                </a:cubicBezTo>
                <a:cubicBezTo>
                  <a:pt x="29" y="434"/>
                  <a:pt x="29" y="433"/>
                  <a:pt x="29" y="433"/>
                </a:cubicBezTo>
                <a:close/>
                <a:moveTo>
                  <a:pt x="23" y="433"/>
                </a:moveTo>
                <a:cubicBezTo>
                  <a:pt x="25" y="430"/>
                  <a:pt x="27" y="428"/>
                  <a:pt x="32" y="424"/>
                </a:cubicBezTo>
                <a:cubicBezTo>
                  <a:pt x="29" y="427"/>
                  <a:pt x="30" y="426"/>
                  <a:pt x="23" y="433"/>
                </a:cubicBezTo>
                <a:close/>
                <a:moveTo>
                  <a:pt x="25" y="429"/>
                </a:moveTo>
                <a:cubicBezTo>
                  <a:pt x="20" y="435"/>
                  <a:pt x="19" y="436"/>
                  <a:pt x="21" y="434"/>
                </a:cubicBezTo>
                <a:cubicBezTo>
                  <a:pt x="25" y="429"/>
                  <a:pt x="28" y="427"/>
                  <a:pt x="25" y="429"/>
                </a:cubicBezTo>
                <a:close/>
                <a:moveTo>
                  <a:pt x="24" y="428"/>
                </a:moveTo>
                <a:cubicBezTo>
                  <a:pt x="26" y="425"/>
                  <a:pt x="25" y="426"/>
                  <a:pt x="23" y="429"/>
                </a:cubicBezTo>
                <a:cubicBezTo>
                  <a:pt x="22" y="429"/>
                  <a:pt x="23" y="429"/>
                  <a:pt x="24" y="428"/>
                </a:cubicBezTo>
                <a:close/>
                <a:moveTo>
                  <a:pt x="26" y="428"/>
                </a:moveTo>
                <a:cubicBezTo>
                  <a:pt x="29" y="424"/>
                  <a:pt x="29" y="424"/>
                  <a:pt x="33" y="420"/>
                </a:cubicBezTo>
                <a:cubicBezTo>
                  <a:pt x="27" y="426"/>
                  <a:pt x="32" y="422"/>
                  <a:pt x="26" y="428"/>
                </a:cubicBezTo>
                <a:close/>
                <a:moveTo>
                  <a:pt x="26" y="425"/>
                </a:moveTo>
                <a:cubicBezTo>
                  <a:pt x="26" y="424"/>
                  <a:pt x="27" y="424"/>
                  <a:pt x="27" y="424"/>
                </a:cubicBezTo>
                <a:cubicBezTo>
                  <a:pt x="31" y="421"/>
                  <a:pt x="29" y="422"/>
                  <a:pt x="26" y="425"/>
                </a:cubicBezTo>
                <a:close/>
                <a:moveTo>
                  <a:pt x="29" y="422"/>
                </a:moveTo>
                <a:cubicBezTo>
                  <a:pt x="31" y="420"/>
                  <a:pt x="33" y="418"/>
                  <a:pt x="35" y="416"/>
                </a:cubicBezTo>
                <a:cubicBezTo>
                  <a:pt x="31" y="420"/>
                  <a:pt x="35" y="417"/>
                  <a:pt x="29" y="422"/>
                </a:cubicBezTo>
                <a:close/>
                <a:moveTo>
                  <a:pt x="35" y="415"/>
                </a:moveTo>
                <a:cubicBezTo>
                  <a:pt x="29" y="420"/>
                  <a:pt x="29" y="421"/>
                  <a:pt x="24" y="426"/>
                </a:cubicBezTo>
                <a:cubicBezTo>
                  <a:pt x="31" y="418"/>
                  <a:pt x="43" y="407"/>
                  <a:pt x="35" y="415"/>
                </a:cubicBezTo>
                <a:close/>
                <a:moveTo>
                  <a:pt x="32" y="415"/>
                </a:moveTo>
                <a:cubicBezTo>
                  <a:pt x="33" y="415"/>
                  <a:pt x="33" y="415"/>
                  <a:pt x="33" y="415"/>
                </a:cubicBezTo>
                <a:cubicBezTo>
                  <a:pt x="33" y="415"/>
                  <a:pt x="33" y="415"/>
                  <a:pt x="32" y="415"/>
                </a:cubicBezTo>
                <a:close/>
                <a:moveTo>
                  <a:pt x="20" y="424"/>
                </a:moveTo>
                <a:cubicBezTo>
                  <a:pt x="19" y="426"/>
                  <a:pt x="25" y="420"/>
                  <a:pt x="28" y="417"/>
                </a:cubicBezTo>
                <a:cubicBezTo>
                  <a:pt x="26" y="419"/>
                  <a:pt x="22" y="423"/>
                  <a:pt x="20" y="424"/>
                </a:cubicBezTo>
                <a:close/>
                <a:moveTo>
                  <a:pt x="20" y="423"/>
                </a:moveTo>
                <a:cubicBezTo>
                  <a:pt x="21" y="422"/>
                  <a:pt x="22" y="421"/>
                  <a:pt x="24" y="419"/>
                </a:cubicBezTo>
                <a:cubicBezTo>
                  <a:pt x="30" y="414"/>
                  <a:pt x="26" y="417"/>
                  <a:pt x="20" y="423"/>
                </a:cubicBezTo>
                <a:close/>
                <a:moveTo>
                  <a:pt x="19" y="423"/>
                </a:moveTo>
                <a:cubicBezTo>
                  <a:pt x="20" y="421"/>
                  <a:pt x="21" y="420"/>
                  <a:pt x="26" y="416"/>
                </a:cubicBezTo>
                <a:cubicBezTo>
                  <a:pt x="24" y="418"/>
                  <a:pt x="21" y="420"/>
                  <a:pt x="19" y="423"/>
                </a:cubicBezTo>
                <a:close/>
                <a:moveTo>
                  <a:pt x="22" y="417"/>
                </a:moveTo>
                <a:cubicBezTo>
                  <a:pt x="25" y="415"/>
                  <a:pt x="24" y="415"/>
                  <a:pt x="20" y="419"/>
                </a:cubicBezTo>
                <a:cubicBezTo>
                  <a:pt x="14" y="425"/>
                  <a:pt x="18" y="421"/>
                  <a:pt x="22" y="417"/>
                </a:cubicBezTo>
                <a:close/>
                <a:moveTo>
                  <a:pt x="18" y="419"/>
                </a:moveTo>
                <a:cubicBezTo>
                  <a:pt x="15" y="422"/>
                  <a:pt x="11" y="426"/>
                  <a:pt x="8" y="429"/>
                </a:cubicBezTo>
                <a:cubicBezTo>
                  <a:pt x="21" y="413"/>
                  <a:pt x="32" y="408"/>
                  <a:pt x="18" y="419"/>
                </a:cubicBezTo>
                <a:close/>
                <a:moveTo>
                  <a:pt x="19" y="423"/>
                </a:moveTo>
                <a:cubicBezTo>
                  <a:pt x="18" y="426"/>
                  <a:pt x="10" y="435"/>
                  <a:pt x="9" y="436"/>
                </a:cubicBezTo>
                <a:cubicBezTo>
                  <a:pt x="12" y="431"/>
                  <a:pt x="15" y="427"/>
                  <a:pt x="19" y="423"/>
                </a:cubicBezTo>
                <a:close/>
                <a:moveTo>
                  <a:pt x="16" y="430"/>
                </a:moveTo>
                <a:cubicBezTo>
                  <a:pt x="20" y="426"/>
                  <a:pt x="16" y="429"/>
                  <a:pt x="12" y="434"/>
                </a:cubicBezTo>
                <a:cubicBezTo>
                  <a:pt x="8" y="438"/>
                  <a:pt x="11" y="435"/>
                  <a:pt x="16" y="430"/>
                </a:cubicBezTo>
                <a:close/>
                <a:moveTo>
                  <a:pt x="19" y="427"/>
                </a:moveTo>
                <a:cubicBezTo>
                  <a:pt x="19" y="427"/>
                  <a:pt x="22" y="423"/>
                  <a:pt x="26" y="421"/>
                </a:cubicBezTo>
                <a:cubicBezTo>
                  <a:pt x="19" y="427"/>
                  <a:pt x="13" y="434"/>
                  <a:pt x="19" y="427"/>
                </a:cubicBezTo>
                <a:close/>
                <a:moveTo>
                  <a:pt x="26" y="422"/>
                </a:moveTo>
                <a:cubicBezTo>
                  <a:pt x="13" y="435"/>
                  <a:pt x="16" y="434"/>
                  <a:pt x="13" y="436"/>
                </a:cubicBezTo>
                <a:cubicBezTo>
                  <a:pt x="20" y="428"/>
                  <a:pt x="21" y="426"/>
                  <a:pt x="26" y="422"/>
                </a:cubicBezTo>
                <a:close/>
                <a:moveTo>
                  <a:pt x="21" y="430"/>
                </a:moveTo>
                <a:cubicBezTo>
                  <a:pt x="13" y="440"/>
                  <a:pt x="13" y="439"/>
                  <a:pt x="18" y="432"/>
                </a:cubicBezTo>
                <a:cubicBezTo>
                  <a:pt x="19" y="432"/>
                  <a:pt x="20" y="431"/>
                  <a:pt x="21" y="430"/>
                </a:cubicBezTo>
                <a:close/>
                <a:moveTo>
                  <a:pt x="19" y="434"/>
                </a:moveTo>
                <a:cubicBezTo>
                  <a:pt x="18" y="434"/>
                  <a:pt x="18" y="434"/>
                  <a:pt x="18" y="434"/>
                </a:cubicBezTo>
                <a:cubicBezTo>
                  <a:pt x="18" y="434"/>
                  <a:pt x="18" y="434"/>
                  <a:pt x="19" y="434"/>
                </a:cubicBezTo>
                <a:close/>
                <a:moveTo>
                  <a:pt x="21" y="432"/>
                </a:moveTo>
                <a:cubicBezTo>
                  <a:pt x="23" y="430"/>
                  <a:pt x="17" y="437"/>
                  <a:pt x="15" y="440"/>
                </a:cubicBezTo>
                <a:cubicBezTo>
                  <a:pt x="18" y="436"/>
                  <a:pt x="21" y="432"/>
                  <a:pt x="21" y="432"/>
                </a:cubicBezTo>
                <a:close/>
                <a:moveTo>
                  <a:pt x="16" y="441"/>
                </a:moveTo>
                <a:cubicBezTo>
                  <a:pt x="14" y="443"/>
                  <a:pt x="14" y="443"/>
                  <a:pt x="14" y="443"/>
                </a:cubicBezTo>
                <a:cubicBezTo>
                  <a:pt x="21" y="435"/>
                  <a:pt x="19" y="436"/>
                  <a:pt x="16" y="441"/>
                </a:cubicBezTo>
                <a:close/>
                <a:moveTo>
                  <a:pt x="26" y="431"/>
                </a:moveTo>
                <a:cubicBezTo>
                  <a:pt x="22" y="436"/>
                  <a:pt x="23" y="435"/>
                  <a:pt x="17" y="441"/>
                </a:cubicBezTo>
                <a:cubicBezTo>
                  <a:pt x="18" y="440"/>
                  <a:pt x="18" y="440"/>
                  <a:pt x="26" y="431"/>
                </a:cubicBezTo>
                <a:close/>
                <a:moveTo>
                  <a:pt x="20" y="440"/>
                </a:moveTo>
                <a:cubicBezTo>
                  <a:pt x="20" y="441"/>
                  <a:pt x="19" y="441"/>
                  <a:pt x="18" y="443"/>
                </a:cubicBezTo>
                <a:cubicBezTo>
                  <a:pt x="19" y="441"/>
                  <a:pt x="19" y="441"/>
                  <a:pt x="20" y="440"/>
                </a:cubicBezTo>
                <a:close/>
                <a:moveTo>
                  <a:pt x="22" y="439"/>
                </a:moveTo>
                <a:cubicBezTo>
                  <a:pt x="25" y="436"/>
                  <a:pt x="24" y="436"/>
                  <a:pt x="22" y="439"/>
                </a:cubicBezTo>
                <a:cubicBezTo>
                  <a:pt x="21" y="440"/>
                  <a:pt x="21" y="440"/>
                  <a:pt x="22" y="439"/>
                </a:cubicBezTo>
                <a:close/>
                <a:moveTo>
                  <a:pt x="23" y="441"/>
                </a:moveTo>
                <a:cubicBezTo>
                  <a:pt x="24" y="440"/>
                  <a:pt x="24" y="440"/>
                  <a:pt x="25" y="439"/>
                </a:cubicBezTo>
                <a:cubicBezTo>
                  <a:pt x="25" y="439"/>
                  <a:pt x="25" y="439"/>
                  <a:pt x="23" y="441"/>
                </a:cubicBezTo>
                <a:close/>
                <a:moveTo>
                  <a:pt x="25" y="441"/>
                </a:moveTo>
                <a:cubicBezTo>
                  <a:pt x="25" y="441"/>
                  <a:pt x="25" y="441"/>
                  <a:pt x="25" y="441"/>
                </a:cubicBezTo>
                <a:cubicBezTo>
                  <a:pt x="25" y="441"/>
                  <a:pt x="25" y="441"/>
                  <a:pt x="25" y="441"/>
                </a:cubicBezTo>
                <a:close/>
                <a:moveTo>
                  <a:pt x="25" y="442"/>
                </a:moveTo>
                <a:cubicBezTo>
                  <a:pt x="26" y="442"/>
                  <a:pt x="25" y="442"/>
                  <a:pt x="26" y="442"/>
                </a:cubicBezTo>
                <a:cubicBezTo>
                  <a:pt x="25" y="443"/>
                  <a:pt x="25" y="443"/>
                  <a:pt x="25" y="442"/>
                </a:cubicBezTo>
                <a:close/>
                <a:moveTo>
                  <a:pt x="21" y="438"/>
                </a:moveTo>
                <a:cubicBezTo>
                  <a:pt x="23" y="435"/>
                  <a:pt x="29" y="429"/>
                  <a:pt x="28" y="431"/>
                </a:cubicBezTo>
                <a:cubicBezTo>
                  <a:pt x="23" y="436"/>
                  <a:pt x="22" y="437"/>
                  <a:pt x="21" y="438"/>
                </a:cubicBezTo>
                <a:close/>
                <a:moveTo>
                  <a:pt x="28" y="436"/>
                </a:moveTo>
                <a:cubicBezTo>
                  <a:pt x="27" y="436"/>
                  <a:pt x="27" y="436"/>
                  <a:pt x="27" y="436"/>
                </a:cubicBezTo>
                <a:cubicBezTo>
                  <a:pt x="27" y="436"/>
                  <a:pt x="27" y="436"/>
                  <a:pt x="28" y="436"/>
                </a:cubicBezTo>
                <a:close/>
                <a:moveTo>
                  <a:pt x="27" y="437"/>
                </a:moveTo>
                <a:cubicBezTo>
                  <a:pt x="27" y="437"/>
                  <a:pt x="27" y="437"/>
                  <a:pt x="27" y="437"/>
                </a:cubicBezTo>
                <a:close/>
                <a:moveTo>
                  <a:pt x="34" y="432"/>
                </a:moveTo>
                <a:cubicBezTo>
                  <a:pt x="27" y="441"/>
                  <a:pt x="28" y="440"/>
                  <a:pt x="27" y="441"/>
                </a:cubicBezTo>
                <a:cubicBezTo>
                  <a:pt x="32" y="435"/>
                  <a:pt x="40" y="427"/>
                  <a:pt x="34" y="432"/>
                </a:cubicBezTo>
                <a:close/>
                <a:moveTo>
                  <a:pt x="40" y="427"/>
                </a:moveTo>
                <a:cubicBezTo>
                  <a:pt x="41" y="428"/>
                  <a:pt x="41" y="427"/>
                  <a:pt x="39" y="429"/>
                </a:cubicBezTo>
                <a:cubicBezTo>
                  <a:pt x="38" y="430"/>
                  <a:pt x="34" y="435"/>
                  <a:pt x="33" y="435"/>
                </a:cubicBezTo>
                <a:cubicBezTo>
                  <a:pt x="29" y="440"/>
                  <a:pt x="36" y="432"/>
                  <a:pt x="40" y="427"/>
                </a:cubicBezTo>
                <a:close/>
                <a:moveTo>
                  <a:pt x="42" y="424"/>
                </a:moveTo>
                <a:cubicBezTo>
                  <a:pt x="42" y="424"/>
                  <a:pt x="45" y="420"/>
                  <a:pt x="45" y="421"/>
                </a:cubicBezTo>
                <a:cubicBezTo>
                  <a:pt x="44" y="422"/>
                  <a:pt x="45" y="421"/>
                  <a:pt x="42" y="424"/>
                </a:cubicBezTo>
                <a:close/>
                <a:moveTo>
                  <a:pt x="45" y="425"/>
                </a:moveTo>
                <a:cubicBezTo>
                  <a:pt x="43" y="426"/>
                  <a:pt x="43" y="426"/>
                  <a:pt x="45" y="424"/>
                </a:cubicBezTo>
                <a:cubicBezTo>
                  <a:pt x="45" y="424"/>
                  <a:pt x="45" y="424"/>
                  <a:pt x="45" y="425"/>
                </a:cubicBezTo>
                <a:close/>
                <a:moveTo>
                  <a:pt x="43" y="422"/>
                </a:moveTo>
                <a:cubicBezTo>
                  <a:pt x="42" y="422"/>
                  <a:pt x="42" y="422"/>
                  <a:pt x="42" y="422"/>
                </a:cubicBezTo>
                <a:cubicBezTo>
                  <a:pt x="46" y="418"/>
                  <a:pt x="45" y="419"/>
                  <a:pt x="43" y="422"/>
                </a:cubicBezTo>
                <a:close/>
                <a:moveTo>
                  <a:pt x="42" y="422"/>
                </a:moveTo>
                <a:cubicBezTo>
                  <a:pt x="39" y="425"/>
                  <a:pt x="40" y="425"/>
                  <a:pt x="41" y="423"/>
                </a:cubicBezTo>
                <a:cubicBezTo>
                  <a:pt x="41" y="423"/>
                  <a:pt x="41" y="423"/>
                  <a:pt x="42" y="422"/>
                </a:cubicBezTo>
                <a:close/>
                <a:moveTo>
                  <a:pt x="41" y="433"/>
                </a:moveTo>
                <a:cubicBezTo>
                  <a:pt x="42" y="433"/>
                  <a:pt x="42" y="433"/>
                  <a:pt x="37" y="438"/>
                </a:cubicBezTo>
                <a:cubicBezTo>
                  <a:pt x="43" y="431"/>
                  <a:pt x="41" y="433"/>
                  <a:pt x="41" y="433"/>
                </a:cubicBezTo>
                <a:close/>
                <a:moveTo>
                  <a:pt x="39" y="433"/>
                </a:moveTo>
                <a:cubicBezTo>
                  <a:pt x="39" y="434"/>
                  <a:pt x="39" y="434"/>
                  <a:pt x="38" y="434"/>
                </a:cubicBezTo>
                <a:cubicBezTo>
                  <a:pt x="41" y="432"/>
                  <a:pt x="41" y="431"/>
                  <a:pt x="39" y="433"/>
                </a:cubicBezTo>
                <a:close/>
                <a:moveTo>
                  <a:pt x="37" y="439"/>
                </a:moveTo>
                <a:cubicBezTo>
                  <a:pt x="30" y="446"/>
                  <a:pt x="31" y="445"/>
                  <a:pt x="31" y="445"/>
                </a:cubicBezTo>
                <a:cubicBezTo>
                  <a:pt x="39" y="437"/>
                  <a:pt x="45" y="431"/>
                  <a:pt x="37" y="439"/>
                </a:cubicBezTo>
                <a:close/>
                <a:moveTo>
                  <a:pt x="41" y="439"/>
                </a:moveTo>
                <a:cubicBezTo>
                  <a:pt x="42" y="439"/>
                  <a:pt x="42" y="439"/>
                  <a:pt x="42" y="439"/>
                </a:cubicBezTo>
                <a:cubicBezTo>
                  <a:pt x="42" y="439"/>
                  <a:pt x="42" y="439"/>
                  <a:pt x="42" y="440"/>
                </a:cubicBezTo>
                <a:cubicBezTo>
                  <a:pt x="40" y="441"/>
                  <a:pt x="39" y="441"/>
                  <a:pt x="41" y="439"/>
                </a:cubicBezTo>
                <a:close/>
                <a:moveTo>
                  <a:pt x="42" y="428"/>
                </a:moveTo>
                <a:cubicBezTo>
                  <a:pt x="42" y="429"/>
                  <a:pt x="42" y="429"/>
                  <a:pt x="42" y="429"/>
                </a:cubicBezTo>
                <a:cubicBezTo>
                  <a:pt x="41" y="429"/>
                  <a:pt x="41" y="429"/>
                  <a:pt x="42" y="428"/>
                </a:cubicBezTo>
                <a:close/>
                <a:moveTo>
                  <a:pt x="42" y="428"/>
                </a:moveTo>
                <a:cubicBezTo>
                  <a:pt x="43" y="427"/>
                  <a:pt x="44" y="426"/>
                  <a:pt x="44" y="426"/>
                </a:cubicBezTo>
                <a:cubicBezTo>
                  <a:pt x="44" y="426"/>
                  <a:pt x="44" y="427"/>
                  <a:pt x="43" y="427"/>
                </a:cubicBezTo>
                <a:cubicBezTo>
                  <a:pt x="40" y="429"/>
                  <a:pt x="39" y="430"/>
                  <a:pt x="42" y="428"/>
                </a:cubicBezTo>
                <a:close/>
                <a:moveTo>
                  <a:pt x="45" y="422"/>
                </a:moveTo>
                <a:cubicBezTo>
                  <a:pt x="45" y="422"/>
                  <a:pt x="45" y="422"/>
                  <a:pt x="45" y="422"/>
                </a:cubicBezTo>
                <a:lnTo>
                  <a:pt x="45" y="422"/>
                </a:lnTo>
                <a:close/>
                <a:moveTo>
                  <a:pt x="44" y="420"/>
                </a:moveTo>
                <a:cubicBezTo>
                  <a:pt x="45" y="420"/>
                  <a:pt x="45" y="420"/>
                  <a:pt x="45" y="420"/>
                </a:cubicBezTo>
                <a:cubicBezTo>
                  <a:pt x="45" y="420"/>
                  <a:pt x="45" y="420"/>
                  <a:pt x="44" y="420"/>
                </a:cubicBezTo>
                <a:close/>
                <a:moveTo>
                  <a:pt x="44" y="415"/>
                </a:moveTo>
                <a:cubicBezTo>
                  <a:pt x="45" y="416"/>
                  <a:pt x="45" y="416"/>
                  <a:pt x="44" y="417"/>
                </a:cubicBezTo>
                <a:cubicBezTo>
                  <a:pt x="44" y="416"/>
                  <a:pt x="44" y="416"/>
                  <a:pt x="44" y="416"/>
                </a:cubicBezTo>
                <a:cubicBezTo>
                  <a:pt x="44" y="415"/>
                  <a:pt x="44" y="415"/>
                  <a:pt x="44" y="415"/>
                </a:cubicBezTo>
                <a:close/>
                <a:moveTo>
                  <a:pt x="44" y="416"/>
                </a:moveTo>
                <a:cubicBezTo>
                  <a:pt x="44" y="417"/>
                  <a:pt x="44" y="417"/>
                  <a:pt x="44" y="417"/>
                </a:cubicBezTo>
                <a:cubicBezTo>
                  <a:pt x="43" y="418"/>
                  <a:pt x="43" y="418"/>
                  <a:pt x="43" y="418"/>
                </a:cubicBezTo>
                <a:cubicBezTo>
                  <a:pt x="43" y="418"/>
                  <a:pt x="43" y="418"/>
                  <a:pt x="44" y="416"/>
                </a:cubicBezTo>
                <a:close/>
                <a:moveTo>
                  <a:pt x="41" y="419"/>
                </a:moveTo>
                <a:cubicBezTo>
                  <a:pt x="41" y="420"/>
                  <a:pt x="41" y="419"/>
                  <a:pt x="40" y="420"/>
                </a:cubicBezTo>
                <a:cubicBezTo>
                  <a:pt x="39" y="421"/>
                  <a:pt x="40" y="420"/>
                  <a:pt x="39" y="421"/>
                </a:cubicBezTo>
                <a:cubicBezTo>
                  <a:pt x="39" y="420"/>
                  <a:pt x="40" y="419"/>
                  <a:pt x="41" y="418"/>
                </a:cubicBezTo>
                <a:cubicBezTo>
                  <a:pt x="47" y="412"/>
                  <a:pt x="40" y="419"/>
                  <a:pt x="41" y="419"/>
                </a:cubicBezTo>
                <a:close/>
                <a:moveTo>
                  <a:pt x="42" y="413"/>
                </a:moveTo>
                <a:cubicBezTo>
                  <a:pt x="43" y="413"/>
                  <a:pt x="43" y="413"/>
                  <a:pt x="42" y="413"/>
                </a:cubicBezTo>
                <a:lnTo>
                  <a:pt x="42" y="413"/>
                </a:lnTo>
                <a:close/>
                <a:moveTo>
                  <a:pt x="42" y="414"/>
                </a:moveTo>
                <a:cubicBezTo>
                  <a:pt x="42" y="414"/>
                  <a:pt x="42" y="414"/>
                  <a:pt x="42" y="414"/>
                </a:cubicBezTo>
                <a:cubicBezTo>
                  <a:pt x="41" y="415"/>
                  <a:pt x="41" y="415"/>
                  <a:pt x="42" y="414"/>
                </a:cubicBezTo>
                <a:close/>
                <a:moveTo>
                  <a:pt x="42" y="412"/>
                </a:moveTo>
                <a:cubicBezTo>
                  <a:pt x="41" y="412"/>
                  <a:pt x="41" y="412"/>
                  <a:pt x="41" y="412"/>
                </a:cubicBezTo>
                <a:lnTo>
                  <a:pt x="42" y="412"/>
                </a:lnTo>
                <a:close/>
                <a:moveTo>
                  <a:pt x="41" y="412"/>
                </a:moveTo>
                <a:cubicBezTo>
                  <a:pt x="41" y="412"/>
                  <a:pt x="41" y="412"/>
                  <a:pt x="40" y="413"/>
                </a:cubicBezTo>
                <a:cubicBezTo>
                  <a:pt x="41" y="413"/>
                  <a:pt x="41" y="412"/>
                  <a:pt x="41" y="412"/>
                </a:cubicBezTo>
                <a:close/>
                <a:moveTo>
                  <a:pt x="40" y="412"/>
                </a:moveTo>
                <a:cubicBezTo>
                  <a:pt x="40" y="412"/>
                  <a:pt x="40" y="412"/>
                  <a:pt x="39" y="412"/>
                </a:cubicBezTo>
                <a:cubicBezTo>
                  <a:pt x="39" y="412"/>
                  <a:pt x="39" y="412"/>
                  <a:pt x="40" y="412"/>
                </a:cubicBezTo>
                <a:close/>
                <a:moveTo>
                  <a:pt x="39" y="409"/>
                </a:moveTo>
                <a:cubicBezTo>
                  <a:pt x="39" y="410"/>
                  <a:pt x="39" y="410"/>
                  <a:pt x="38" y="410"/>
                </a:cubicBezTo>
                <a:cubicBezTo>
                  <a:pt x="39" y="409"/>
                  <a:pt x="39" y="409"/>
                  <a:pt x="39" y="409"/>
                </a:cubicBezTo>
                <a:close/>
                <a:moveTo>
                  <a:pt x="39" y="411"/>
                </a:moveTo>
                <a:cubicBezTo>
                  <a:pt x="39" y="411"/>
                  <a:pt x="38" y="411"/>
                  <a:pt x="38" y="411"/>
                </a:cubicBezTo>
                <a:cubicBezTo>
                  <a:pt x="38" y="411"/>
                  <a:pt x="38" y="411"/>
                  <a:pt x="39" y="411"/>
                </a:cubicBezTo>
                <a:close/>
                <a:moveTo>
                  <a:pt x="37" y="418"/>
                </a:moveTo>
                <a:cubicBezTo>
                  <a:pt x="34" y="422"/>
                  <a:pt x="38" y="418"/>
                  <a:pt x="29" y="426"/>
                </a:cubicBezTo>
                <a:cubicBezTo>
                  <a:pt x="30" y="424"/>
                  <a:pt x="33" y="421"/>
                  <a:pt x="38" y="416"/>
                </a:cubicBezTo>
                <a:cubicBezTo>
                  <a:pt x="40" y="415"/>
                  <a:pt x="45" y="408"/>
                  <a:pt x="37" y="418"/>
                </a:cubicBezTo>
                <a:close/>
                <a:moveTo>
                  <a:pt x="36" y="407"/>
                </a:moveTo>
                <a:cubicBezTo>
                  <a:pt x="37" y="408"/>
                  <a:pt x="38" y="408"/>
                  <a:pt x="38" y="409"/>
                </a:cubicBezTo>
                <a:cubicBezTo>
                  <a:pt x="37" y="409"/>
                  <a:pt x="38" y="409"/>
                  <a:pt x="36" y="408"/>
                </a:cubicBezTo>
                <a:cubicBezTo>
                  <a:pt x="36" y="408"/>
                  <a:pt x="36" y="408"/>
                  <a:pt x="36" y="408"/>
                </a:cubicBezTo>
                <a:lnTo>
                  <a:pt x="36" y="407"/>
                </a:lnTo>
                <a:close/>
                <a:moveTo>
                  <a:pt x="37" y="409"/>
                </a:moveTo>
                <a:cubicBezTo>
                  <a:pt x="35" y="410"/>
                  <a:pt x="33" y="412"/>
                  <a:pt x="31" y="413"/>
                </a:cubicBezTo>
                <a:cubicBezTo>
                  <a:pt x="35" y="410"/>
                  <a:pt x="34" y="410"/>
                  <a:pt x="36" y="409"/>
                </a:cubicBezTo>
                <a:cubicBezTo>
                  <a:pt x="36" y="409"/>
                  <a:pt x="36" y="409"/>
                  <a:pt x="36" y="409"/>
                </a:cubicBezTo>
                <a:cubicBezTo>
                  <a:pt x="36" y="409"/>
                  <a:pt x="36" y="409"/>
                  <a:pt x="36" y="409"/>
                </a:cubicBezTo>
                <a:cubicBezTo>
                  <a:pt x="36" y="409"/>
                  <a:pt x="36" y="409"/>
                  <a:pt x="37" y="409"/>
                </a:cubicBezTo>
                <a:close/>
                <a:moveTo>
                  <a:pt x="32" y="410"/>
                </a:moveTo>
                <a:cubicBezTo>
                  <a:pt x="31" y="411"/>
                  <a:pt x="31" y="411"/>
                  <a:pt x="33" y="409"/>
                </a:cubicBezTo>
                <a:cubicBezTo>
                  <a:pt x="35" y="408"/>
                  <a:pt x="34" y="409"/>
                  <a:pt x="32" y="410"/>
                </a:cubicBezTo>
                <a:close/>
                <a:moveTo>
                  <a:pt x="33" y="408"/>
                </a:moveTo>
                <a:cubicBezTo>
                  <a:pt x="34" y="408"/>
                  <a:pt x="34" y="408"/>
                  <a:pt x="34" y="408"/>
                </a:cubicBezTo>
                <a:cubicBezTo>
                  <a:pt x="33" y="408"/>
                  <a:pt x="33" y="408"/>
                  <a:pt x="33" y="408"/>
                </a:cubicBezTo>
                <a:close/>
                <a:moveTo>
                  <a:pt x="32" y="406"/>
                </a:moveTo>
                <a:cubicBezTo>
                  <a:pt x="34" y="406"/>
                  <a:pt x="34" y="407"/>
                  <a:pt x="35" y="407"/>
                </a:cubicBezTo>
                <a:cubicBezTo>
                  <a:pt x="34" y="407"/>
                  <a:pt x="35" y="407"/>
                  <a:pt x="34" y="407"/>
                </a:cubicBezTo>
                <a:cubicBezTo>
                  <a:pt x="32" y="406"/>
                  <a:pt x="32" y="407"/>
                  <a:pt x="32" y="406"/>
                </a:cubicBezTo>
                <a:close/>
                <a:moveTo>
                  <a:pt x="33" y="407"/>
                </a:moveTo>
                <a:cubicBezTo>
                  <a:pt x="33" y="407"/>
                  <a:pt x="33" y="407"/>
                  <a:pt x="33" y="407"/>
                </a:cubicBezTo>
                <a:cubicBezTo>
                  <a:pt x="33" y="407"/>
                  <a:pt x="33" y="407"/>
                  <a:pt x="33" y="407"/>
                </a:cubicBezTo>
                <a:close/>
                <a:moveTo>
                  <a:pt x="33" y="408"/>
                </a:moveTo>
                <a:cubicBezTo>
                  <a:pt x="32" y="409"/>
                  <a:pt x="32" y="409"/>
                  <a:pt x="32" y="409"/>
                </a:cubicBezTo>
                <a:cubicBezTo>
                  <a:pt x="31" y="409"/>
                  <a:pt x="31" y="410"/>
                  <a:pt x="31" y="409"/>
                </a:cubicBezTo>
                <a:cubicBezTo>
                  <a:pt x="32" y="409"/>
                  <a:pt x="31" y="409"/>
                  <a:pt x="33" y="408"/>
                </a:cubicBezTo>
                <a:close/>
                <a:moveTo>
                  <a:pt x="31" y="408"/>
                </a:moveTo>
                <a:cubicBezTo>
                  <a:pt x="30" y="409"/>
                  <a:pt x="31" y="409"/>
                  <a:pt x="32" y="407"/>
                </a:cubicBezTo>
                <a:cubicBezTo>
                  <a:pt x="32" y="408"/>
                  <a:pt x="32" y="408"/>
                  <a:pt x="31" y="408"/>
                </a:cubicBezTo>
                <a:close/>
                <a:moveTo>
                  <a:pt x="31" y="406"/>
                </a:moveTo>
                <a:cubicBezTo>
                  <a:pt x="31" y="406"/>
                  <a:pt x="31" y="406"/>
                  <a:pt x="30" y="406"/>
                </a:cubicBezTo>
                <a:cubicBezTo>
                  <a:pt x="31" y="406"/>
                  <a:pt x="31" y="406"/>
                  <a:pt x="31" y="406"/>
                </a:cubicBezTo>
                <a:close/>
                <a:moveTo>
                  <a:pt x="30" y="406"/>
                </a:moveTo>
                <a:cubicBezTo>
                  <a:pt x="30" y="407"/>
                  <a:pt x="30" y="407"/>
                  <a:pt x="30" y="407"/>
                </a:cubicBezTo>
                <a:cubicBezTo>
                  <a:pt x="30" y="406"/>
                  <a:pt x="30" y="406"/>
                  <a:pt x="30" y="406"/>
                </a:cubicBezTo>
                <a:close/>
                <a:moveTo>
                  <a:pt x="30" y="413"/>
                </a:moveTo>
                <a:cubicBezTo>
                  <a:pt x="36" y="407"/>
                  <a:pt x="28" y="415"/>
                  <a:pt x="27" y="416"/>
                </a:cubicBezTo>
                <a:cubicBezTo>
                  <a:pt x="27" y="415"/>
                  <a:pt x="28" y="415"/>
                  <a:pt x="27" y="415"/>
                </a:cubicBezTo>
                <a:cubicBezTo>
                  <a:pt x="28" y="414"/>
                  <a:pt x="28" y="414"/>
                  <a:pt x="29" y="413"/>
                </a:cubicBezTo>
                <a:lnTo>
                  <a:pt x="30" y="413"/>
                </a:lnTo>
                <a:close/>
                <a:moveTo>
                  <a:pt x="29" y="410"/>
                </a:moveTo>
                <a:cubicBezTo>
                  <a:pt x="28" y="412"/>
                  <a:pt x="27" y="413"/>
                  <a:pt x="25" y="414"/>
                </a:cubicBezTo>
                <a:cubicBezTo>
                  <a:pt x="27" y="412"/>
                  <a:pt x="30" y="409"/>
                  <a:pt x="29" y="410"/>
                </a:cubicBezTo>
                <a:close/>
                <a:moveTo>
                  <a:pt x="26" y="411"/>
                </a:moveTo>
                <a:cubicBezTo>
                  <a:pt x="26" y="411"/>
                  <a:pt x="28" y="410"/>
                  <a:pt x="28" y="410"/>
                </a:cubicBezTo>
                <a:cubicBezTo>
                  <a:pt x="27" y="410"/>
                  <a:pt x="27" y="410"/>
                  <a:pt x="26" y="411"/>
                </a:cubicBezTo>
                <a:close/>
                <a:moveTo>
                  <a:pt x="27" y="406"/>
                </a:moveTo>
                <a:cubicBezTo>
                  <a:pt x="26" y="407"/>
                  <a:pt x="26" y="406"/>
                  <a:pt x="25" y="406"/>
                </a:cubicBezTo>
                <a:cubicBezTo>
                  <a:pt x="26" y="406"/>
                  <a:pt x="27" y="406"/>
                  <a:pt x="27" y="406"/>
                </a:cubicBezTo>
                <a:close/>
                <a:moveTo>
                  <a:pt x="27" y="408"/>
                </a:moveTo>
                <a:cubicBezTo>
                  <a:pt x="26" y="409"/>
                  <a:pt x="27" y="409"/>
                  <a:pt x="25" y="411"/>
                </a:cubicBezTo>
                <a:cubicBezTo>
                  <a:pt x="26" y="410"/>
                  <a:pt x="26" y="410"/>
                  <a:pt x="26" y="410"/>
                </a:cubicBezTo>
                <a:cubicBezTo>
                  <a:pt x="25" y="409"/>
                  <a:pt x="25" y="409"/>
                  <a:pt x="25" y="409"/>
                </a:cubicBezTo>
                <a:cubicBezTo>
                  <a:pt x="24" y="410"/>
                  <a:pt x="24" y="410"/>
                  <a:pt x="24" y="410"/>
                </a:cubicBezTo>
                <a:cubicBezTo>
                  <a:pt x="25" y="409"/>
                  <a:pt x="27" y="408"/>
                  <a:pt x="27" y="408"/>
                </a:cubicBezTo>
                <a:close/>
                <a:moveTo>
                  <a:pt x="25" y="407"/>
                </a:moveTo>
                <a:cubicBezTo>
                  <a:pt x="25" y="407"/>
                  <a:pt x="25" y="407"/>
                  <a:pt x="25" y="407"/>
                </a:cubicBezTo>
                <a:cubicBezTo>
                  <a:pt x="24" y="407"/>
                  <a:pt x="24" y="408"/>
                  <a:pt x="25" y="407"/>
                </a:cubicBezTo>
                <a:close/>
                <a:moveTo>
                  <a:pt x="24" y="406"/>
                </a:moveTo>
                <a:cubicBezTo>
                  <a:pt x="24" y="406"/>
                  <a:pt x="24" y="406"/>
                  <a:pt x="23" y="406"/>
                </a:cubicBezTo>
                <a:cubicBezTo>
                  <a:pt x="23" y="406"/>
                  <a:pt x="24" y="406"/>
                  <a:pt x="24" y="406"/>
                </a:cubicBezTo>
                <a:close/>
                <a:moveTo>
                  <a:pt x="20" y="410"/>
                </a:moveTo>
                <a:cubicBezTo>
                  <a:pt x="20" y="409"/>
                  <a:pt x="19" y="410"/>
                  <a:pt x="20" y="409"/>
                </a:cubicBezTo>
                <a:cubicBezTo>
                  <a:pt x="27" y="404"/>
                  <a:pt x="20" y="410"/>
                  <a:pt x="20" y="410"/>
                </a:cubicBezTo>
                <a:close/>
                <a:moveTo>
                  <a:pt x="19" y="406"/>
                </a:moveTo>
                <a:cubicBezTo>
                  <a:pt x="19" y="407"/>
                  <a:pt x="18" y="408"/>
                  <a:pt x="17" y="408"/>
                </a:cubicBezTo>
                <a:cubicBezTo>
                  <a:pt x="19" y="407"/>
                  <a:pt x="19" y="407"/>
                  <a:pt x="19" y="406"/>
                </a:cubicBezTo>
                <a:close/>
                <a:moveTo>
                  <a:pt x="18" y="408"/>
                </a:moveTo>
                <a:cubicBezTo>
                  <a:pt x="19" y="407"/>
                  <a:pt x="19" y="407"/>
                  <a:pt x="21" y="406"/>
                </a:cubicBezTo>
                <a:cubicBezTo>
                  <a:pt x="14" y="413"/>
                  <a:pt x="16" y="411"/>
                  <a:pt x="13" y="413"/>
                </a:cubicBezTo>
                <a:cubicBezTo>
                  <a:pt x="18" y="409"/>
                  <a:pt x="19" y="409"/>
                  <a:pt x="18" y="408"/>
                </a:cubicBezTo>
                <a:close/>
                <a:moveTo>
                  <a:pt x="14" y="411"/>
                </a:moveTo>
                <a:cubicBezTo>
                  <a:pt x="16" y="409"/>
                  <a:pt x="16" y="409"/>
                  <a:pt x="14" y="411"/>
                </a:cubicBezTo>
                <a:close/>
                <a:moveTo>
                  <a:pt x="13" y="408"/>
                </a:moveTo>
                <a:cubicBezTo>
                  <a:pt x="14" y="407"/>
                  <a:pt x="14" y="408"/>
                  <a:pt x="12" y="409"/>
                </a:cubicBezTo>
                <a:cubicBezTo>
                  <a:pt x="12" y="409"/>
                  <a:pt x="12" y="409"/>
                  <a:pt x="13" y="408"/>
                </a:cubicBezTo>
                <a:close/>
                <a:moveTo>
                  <a:pt x="12" y="410"/>
                </a:moveTo>
                <a:cubicBezTo>
                  <a:pt x="11" y="411"/>
                  <a:pt x="11" y="411"/>
                  <a:pt x="11" y="411"/>
                </a:cubicBezTo>
                <a:cubicBezTo>
                  <a:pt x="11" y="410"/>
                  <a:pt x="11" y="411"/>
                  <a:pt x="12" y="410"/>
                </a:cubicBezTo>
                <a:close/>
                <a:moveTo>
                  <a:pt x="12" y="410"/>
                </a:moveTo>
                <a:cubicBezTo>
                  <a:pt x="12" y="411"/>
                  <a:pt x="13" y="410"/>
                  <a:pt x="10" y="412"/>
                </a:cubicBezTo>
                <a:cubicBezTo>
                  <a:pt x="11" y="411"/>
                  <a:pt x="11" y="412"/>
                  <a:pt x="12" y="410"/>
                </a:cubicBezTo>
                <a:close/>
                <a:moveTo>
                  <a:pt x="10" y="411"/>
                </a:moveTo>
                <a:cubicBezTo>
                  <a:pt x="9" y="411"/>
                  <a:pt x="9" y="411"/>
                  <a:pt x="9" y="411"/>
                </a:cubicBezTo>
                <a:cubicBezTo>
                  <a:pt x="11" y="410"/>
                  <a:pt x="10" y="410"/>
                  <a:pt x="10" y="411"/>
                </a:cubicBezTo>
                <a:close/>
                <a:moveTo>
                  <a:pt x="9" y="414"/>
                </a:moveTo>
                <a:cubicBezTo>
                  <a:pt x="9" y="414"/>
                  <a:pt x="9" y="413"/>
                  <a:pt x="7" y="415"/>
                </a:cubicBezTo>
                <a:cubicBezTo>
                  <a:pt x="8" y="414"/>
                  <a:pt x="7" y="415"/>
                  <a:pt x="9" y="414"/>
                </a:cubicBezTo>
                <a:close/>
                <a:moveTo>
                  <a:pt x="7" y="418"/>
                </a:moveTo>
                <a:cubicBezTo>
                  <a:pt x="7" y="418"/>
                  <a:pt x="7" y="418"/>
                  <a:pt x="7" y="418"/>
                </a:cubicBezTo>
                <a:cubicBezTo>
                  <a:pt x="6" y="419"/>
                  <a:pt x="6" y="419"/>
                  <a:pt x="7" y="418"/>
                </a:cubicBezTo>
                <a:close/>
                <a:moveTo>
                  <a:pt x="5" y="423"/>
                </a:moveTo>
                <a:cubicBezTo>
                  <a:pt x="6" y="421"/>
                  <a:pt x="5" y="422"/>
                  <a:pt x="9" y="418"/>
                </a:cubicBezTo>
                <a:cubicBezTo>
                  <a:pt x="5" y="423"/>
                  <a:pt x="1" y="430"/>
                  <a:pt x="5" y="423"/>
                </a:cubicBezTo>
                <a:close/>
                <a:moveTo>
                  <a:pt x="5" y="426"/>
                </a:moveTo>
                <a:cubicBezTo>
                  <a:pt x="3" y="427"/>
                  <a:pt x="3" y="427"/>
                  <a:pt x="4" y="426"/>
                </a:cubicBezTo>
                <a:cubicBezTo>
                  <a:pt x="4" y="426"/>
                  <a:pt x="4" y="426"/>
                  <a:pt x="5" y="426"/>
                </a:cubicBezTo>
                <a:close/>
                <a:moveTo>
                  <a:pt x="2" y="426"/>
                </a:moveTo>
                <a:cubicBezTo>
                  <a:pt x="2" y="426"/>
                  <a:pt x="2" y="427"/>
                  <a:pt x="1" y="427"/>
                </a:cubicBezTo>
                <a:cubicBezTo>
                  <a:pt x="4" y="423"/>
                  <a:pt x="5" y="421"/>
                  <a:pt x="2" y="426"/>
                </a:cubicBezTo>
                <a:close/>
                <a:moveTo>
                  <a:pt x="2" y="428"/>
                </a:moveTo>
                <a:cubicBezTo>
                  <a:pt x="3" y="426"/>
                  <a:pt x="2" y="427"/>
                  <a:pt x="3" y="427"/>
                </a:cubicBezTo>
                <a:cubicBezTo>
                  <a:pt x="2" y="427"/>
                  <a:pt x="2" y="428"/>
                  <a:pt x="2" y="428"/>
                </a:cubicBezTo>
                <a:close/>
                <a:moveTo>
                  <a:pt x="2" y="430"/>
                </a:moveTo>
                <a:cubicBezTo>
                  <a:pt x="5" y="424"/>
                  <a:pt x="1" y="431"/>
                  <a:pt x="9" y="424"/>
                </a:cubicBezTo>
                <a:cubicBezTo>
                  <a:pt x="3" y="430"/>
                  <a:pt x="5" y="429"/>
                  <a:pt x="4" y="429"/>
                </a:cubicBezTo>
                <a:cubicBezTo>
                  <a:pt x="4" y="428"/>
                  <a:pt x="3" y="430"/>
                  <a:pt x="2" y="430"/>
                </a:cubicBezTo>
                <a:close/>
                <a:moveTo>
                  <a:pt x="3" y="432"/>
                </a:moveTo>
                <a:cubicBezTo>
                  <a:pt x="11" y="423"/>
                  <a:pt x="17" y="418"/>
                  <a:pt x="8" y="426"/>
                </a:cubicBezTo>
                <a:cubicBezTo>
                  <a:pt x="4" y="431"/>
                  <a:pt x="4" y="432"/>
                  <a:pt x="4" y="432"/>
                </a:cubicBezTo>
                <a:cubicBezTo>
                  <a:pt x="2" y="433"/>
                  <a:pt x="1" y="435"/>
                  <a:pt x="3" y="432"/>
                </a:cubicBezTo>
                <a:close/>
                <a:moveTo>
                  <a:pt x="4" y="435"/>
                </a:moveTo>
                <a:cubicBezTo>
                  <a:pt x="3" y="435"/>
                  <a:pt x="3" y="435"/>
                  <a:pt x="4" y="433"/>
                </a:cubicBezTo>
                <a:cubicBezTo>
                  <a:pt x="7" y="430"/>
                  <a:pt x="3" y="435"/>
                  <a:pt x="14" y="424"/>
                </a:cubicBezTo>
                <a:cubicBezTo>
                  <a:pt x="7" y="431"/>
                  <a:pt x="7" y="432"/>
                  <a:pt x="4" y="435"/>
                </a:cubicBezTo>
                <a:close/>
                <a:moveTo>
                  <a:pt x="5" y="437"/>
                </a:moveTo>
                <a:cubicBezTo>
                  <a:pt x="5" y="439"/>
                  <a:pt x="4" y="440"/>
                  <a:pt x="5" y="439"/>
                </a:cubicBezTo>
                <a:cubicBezTo>
                  <a:pt x="5" y="438"/>
                  <a:pt x="5" y="438"/>
                  <a:pt x="5" y="437"/>
                </a:cubicBezTo>
                <a:close/>
                <a:moveTo>
                  <a:pt x="4" y="441"/>
                </a:moveTo>
                <a:cubicBezTo>
                  <a:pt x="5" y="441"/>
                  <a:pt x="6" y="440"/>
                  <a:pt x="5" y="439"/>
                </a:cubicBezTo>
                <a:cubicBezTo>
                  <a:pt x="5" y="439"/>
                  <a:pt x="5" y="440"/>
                  <a:pt x="6" y="437"/>
                </a:cubicBezTo>
                <a:cubicBezTo>
                  <a:pt x="7" y="437"/>
                  <a:pt x="9" y="435"/>
                  <a:pt x="9" y="434"/>
                </a:cubicBezTo>
                <a:cubicBezTo>
                  <a:pt x="8" y="436"/>
                  <a:pt x="7" y="438"/>
                  <a:pt x="7" y="438"/>
                </a:cubicBezTo>
                <a:cubicBezTo>
                  <a:pt x="4" y="441"/>
                  <a:pt x="3" y="443"/>
                  <a:pt x="4" y="441"/>
                </a:cubicBezTo>
                <a:close/>
                <a:moveTo>
                  <a:pt x="7" y="441"/>
                </a:moveTo>
                <a:cubicBezTo>
                  <a:pt x="2" y="447"/>
                  <a:pt x="6" y="442"/>
                  <a:pt x="9" y="438"/>
                </a:cubicBezTo>
                <a:cubicBezTo>
                  <a:pt x="11" y="436"/>
                  <a:pt x="10" y="437"/>
                  <a:pt x="7" y="441"/>
                </a:cubicBezTo>
                <a:close/>
                <a:moveTo>
                  <a:pt x="13" y="434"/>
                </a:moveTo>
                <a:cubicBezTo>
                  <a:pt x="16" y="431"/>
                  <a:pt x="15" y="432"/>
                  <a:pt x="12" y="436"/>
                </a:cubicBezTo>
                <a:cubicBezTo>
                  <a:pt x="8" y="442"/>
                  <a:pt x="9" y="439"/>
                  <a:pt x="13" y="434"/>
                </a:cubicBezTo>
                <a:close/>
                <a:moveTo>
                  <a:pt x="9" y="443"/>
                </a:moveTo>
                <a:cubicBezTo>
                  <a:pt x="9" y="443"/>
                  <a:pt x="10" y="442"/>
                  <a:pt x="11" y="441"/>
                </a:cubicBezTo>
                <a:cubicBezTo>
                  <a:pt x="22" y="426"/>
                  <a:pt x="7" y="448"/>
                  <a:pt x="9" y="443"/>
                </a:cubicBezTo>
                <a:close/>
                <a:moveTo>
                  <a:pt x="10" y="447"/>
                </a:moveTo>
                <a:cubicBezTo>
                  <a:pt x="6" y="450"/>
                  <a:pt x="11" y="444"/>
                  <a:pt x="13" y="441"/>
                </a:cubicBezTo>
                <a:cubicBezTo>
                  <a:pt x="13" y="441"/>
                  <a:pt x="13" y="441"/>
                  <a:pt x="13" y="441"/>
                </a:cubicBezTo>
                <a:cubicBezTo>
                  <a:pt x="13" y="441"/>
                  <a:pt x="13" y="441"/>
                  <a:pt x="13" y="441"/>
                </a:cubicBezTo>
                <a:cubicBezTo>
                  <a:pt x="13" y="441"/>
                  <a:pt x="13" y="441"/>
                  <a:pt x="13" y="441"/>
                </a:cubicBezTo>
                <a:cubicBezTo>
                  <a:pt x="18" y="435"/>
                  <a:pt x="10" y="445"/>
                  <a:pt x="10" y="447"/>
                </a:cubicBezTo>
                <a:close/>
                <a:moveTo>
                  <a:pt x="12" y="448"/>
                </a:moveTo>
                <a:cubicBezTo>
                  <a:pt x="13" y="447"/>
                  <a:pt x="14" y="446"/>
                  <a:pt x="15" y="444"/>
                </a:cubicBezTo>
                <a:cubicBezTo>
                  <a:pt x="15" y="444"/>
                  <a:pt x="15" y="444"/>
                  <a:pt x="15" y="444"/>
                </a:cubicBezTo>
                <a:cubicBezTo>
                  <a:pt x="14" y="447"/>
                  <a:pt x="14" y="446"/>
                  <a:pt x="12" y="448"/>
                </a:cubicBezTo>
                <a:close/>
                <a:moveTo>
                  <a:pt x="13" y="451"/>
                </a:moveTo>
                <a:cubicBezTo>
                  <a:pt x="14" y="448"/>
                  <a:pt x="13" y="450"/>
                  <a:pt x="17" y="446"/>
                </a:cubicBezTo>
                <a:cubicBezTo>
                  <a:pt x="17" y="446"/>
                  <a:pt x="17" y="446"/>
                  <a:pt x="17" y="446"/>
                </a:cubicBezTo>
                <a:cubicBezTo>
                  <a:pt x="18" y="445"/>
                  <a:pt x="16" y="448"/>
                  <a:pt x="13" y="451"/>
                </a:cubicBezTo>
                <a:close/>
                <a:moveTo>
                  <a:pt x="16" y="450"/>
                </a:moveTo>
                <a:cubicBezTo>
                  <a:pt x="16" y="449"/>
                  <a:pt x="17" y="449"/>
                  <a:pt x="18" y="448"/>
                </a:cubicBezTo>
                <a:cubicBezTo>
                  <a:pt x="17" y="449"/>
                  <a:pt x="17" y="449"/>
                  <a:pt x="16" y="450"/>
                </a:cubicBezTo>
                <a:close/>
                <a:moveTo>
                  <a:pt x="17" y="452"/>
                </a:moveTo>
                <a:cubicBezTo>
                  <a:pt x="17" y="451"/>
                  <a:pt x="18" y="449"/>
                  <a:pt x="18" y="449"/>
                </a:cubicBezTo>
                <a:cubicBezTo>
                  <a:pt x="18" y="449"/>
                  <a:pt x="18" y="449"/>
                  <a:pt x="18" y="449"/>
                </a:cubicBezTo>
                <a:cubicBezTo>
                  <a:pt x="19" y="449"/>
                  <a:pt x="19" y="449"/>
                  <a:pt x="20" y="448"/>
                </a:cubicBezTo>
                <a:cubicBezTo>
                  <a:pt x="19" y="449"/>
                  <a:pt x="18" y="451"/>
                  <a:pt x="17" y="452"/>
                </a:cubicBezTo>
                <a:close/>
                <a:moveTo>
                  <a:pt x="28" y="452"/>
                </a:moveTo>
                <a:cubicBezTo>
                  <a:pt x="24" y="455"/>
                  <a:pt x="27" y="452"/>
                  <a:pt x="28" y="452"/>
                </a:cubicBezTo>
                <a:cubicBezTo>
                  <a:pt x="30" y="450"/>
                  <a:pt x="30" y="450"/>
                  <a:pt x="28" y="452"/>
                </a:cubicBezTo>
                <a:close/>
                <a:moveTo>
                  <a:pt x="29" y="443"/>
                </a:moveTo>
                <a:cubicBezTo>
                  <a:pt x="27" y="444"/>
                  <a:pt x="25" y="446"/>
                  <a:pt x="23" y="448"/>
                </a:cubicBezTo>
                <a:cubicBezTo>
                  <a:pt x="23" y="448"/>
                  <a:pt x="23" y="448"/>
                  <a:pt x="24" y="448"/>
                </a:cubicBezTo>
                <a:cubicBezTo>
                  <a:pt x="25" y="447"/>
                  <a:pt x="26" y="446"/>
                  <a:pt x="25" y="448"/>
                </a:cubicBezTo>
                <a:cubicBezTo>
                  <a:pt x="22" y="449"/>
                  <a:pt x="18" y="454"/>
                  <a:pt x="21" y="450"/>
                </a:cubicBezTo>
                <a:cubicBezTo>
                  <a:pt x="24" y="446"/>
                  <a:pt x="18" y="452"/>
                  <a:pt x="32" y="440"/>
                </a:cubicBezTo>
                <a:cubicBezTo>
                  <a:pt x="35" y="436"/>
                  <a:pt x="32" y="439"/>
                  <a:pt x="29" y="443"/>
                </a:cubicBezTo>
                <a:close/>
                <a:moveTo>
                  <a:pt x="29" y="453"/>
                </a:moveTo>
                <a:cubicBezTo>
                  <a:pt x="30" y="452"/>
                  <a:pt x="30" y="452"/>
                  <a:pt x="34" y="449"/>
                </a:cubicBezTo>
                <a:cubicBezTo>
                  <a:pt x="34" y="449"/>
                  <a:pt x="34" y="449"/>
                  <a:pt x="35" y="449"/>
                </a:cubicBezTo>
                <a:cubicBezTo>
                  <a:pt x="33" y="450"/>
                  <a:pt x="31" y="452"/>
                  <a:pt x="29" y="453"/>
                </a:cubicBezTo>
                <a:close/>
                <a:moveTo>
                  <a:pt x="34" y="448"/>
                </a:moveTo>
                <a:cubicBezTo>
                  <a:pt x="34" y="448"/>
                  <a:pt x="34" y="448"/>
                  <a:pt x="33" y="449"/>
                </a:cubicBezTo>
                <a:cubicBezTo>
                  <a:pt x="35" y="447"/>
                  <a:pt x="35" y="447"/>
                  <a:pt x="34" y="448"/>
                </a:cubicBezTo>
                <a:close/>
                <a:moveTo>
                  <a:pt x="37" y="443"/>
                </a:moveTo>
                <a:cubicBezTo>
                  <a:pt x="35" y="445"/>
                  <a:pt x="35" y="445"/>
                  <a:pt x="35" y="446"/>
                </a:cubicBezTo>
                <a:cubicBezTo>
                  <a:pt x="35" y="446"/>
                  <a:pt x="35" y="446"/>
                  <a:pt x="35" y="446"/>
                </a:cubicBezTo>
                <a:cubicBezTo>
                  <a:pt x="35" y="446"/>
                  <a:pt x="34" y="446"/>
                  <a:pt x="34" y="446"/>
                </a:cubicBezTo>
                <a:cubicBezTo>
                  <a:pt x="25" y="454"/>
                  <a:pt x="39" y="441"/>
                  <a:pt x="37" y="443"/>
                </a:cubicBezTo>
                <a:close/>
                <a:moveTo>
                  <a:pt x="44" y="441"/>
                </a:moveTo>
                <a:cubicBezTo>
                  <a:pt x="44" y="441"/>
                  <a:pt x="44" y="441"/>
                  <a:pt x="44" y="441"/>
                </a:cubicBezTo>
                <a:cubicBezTo>
                  <a:pt x="41" y="443"/>
                  <a:pt x="42" y="442"/>
                  <a:pt x="41" y="444"/>
                </a:cubicBezTo>
                <a:cubicBezTo>
                  <a:pt x="36" y="447"/>
                  <a:pt x="37" y="446"/>
                  <a:pt x="41" y="443"/>
                </a:cubicBezTo>
                <a:cubicBezTo>
                  <a:pt x="47" y="438"/>
                  <a:pt x="45" y="439"/>
                  <a:pt x="46" y="437"/>
                </a:cubicBezTo>
                <a:cubicBezTo>
                  <a:pt x="46" y="440"/>
                  <a:pt x="46" y="438"/>
                  <a:pt x="44" y="441"/>
                </a:cubicBezTo>
                <a:close/>
                <a:moveTo>
                  <a:pt x="46" y="432"/>
                </a:moveTo>
                <a:cubicBezTo>
                  <a:pt x="47" y="433"/>
                  <a:pt x="47" y="431"/>
                  <a:pt x="47" y="433"/>
                </a:cubicBezTo>
                <a:cubicBezTo>
                  <a:pt x="45" y="434"/>
                  <a:pt x="45" y="435"/>
                  <a:pt x="46" y="432"/>
                </a:cubicBezTo>
                <a:close/>
                <a:moveTo>
                  <a:pt x="47" y="438"/>
                </a:moveTo>
                <a:cubicBezTo>
                  <a:pt x="47" y="438"/>
                  <a:pt x="47" y="438"/>
                  <a:pt x="47" y="438"/>
                </a:cubicBezTo>
                <a:cubicBezTo>
                  <a:pt x="47" y="436"/>
                  <a:pt x="47" y="437"/>
                  <a:pt x="47" y="436"/>
                </a:cubicBezTo>
                <a:cubicBezTo>
                  <a:pt x="47" y="437"/>
                  <a:pt x="47" y="437"/>
                  <a:pt x="47" y="438"/>
                </a:cubicBezTo>
                <a:close/>
                <a:moveTo>
                  <a:pt x="48" y="438"/>
                </a:moveTo>
                <a:cubicBezTo>
                  <a:pt x="48" y="437"/>
                  <a:pt x="48" y="437"/>
                  <a:pt x="48" y="437"/>
                </a:cubicBezTo>
                <a:cubicBezTo>
                  <a:pt x="47" y="439"/>
                  <a:pt x="47" y="439"/>
                  <a:pt x="48" y="438"/>
                </a:cubicBezTo>
                <a:close/>
                <a:moveTo>
                  <a:pt x="48" y="431"/>
                </a:moveTo>
                <a:cubicBezTo>
                  <a:pt x="47" y="431"/>
                  <a:pt x="47" y="431"/>
                  <a:pt x="47" y="431"/>
                </a:cubicBezTo>
                <a:cubicBezTo>
                  <a:pt x="47" y="431"/>
                  <a:pt x="47" y="431"/>
                  <a:pt x="48" y="431"/>
                </a:cubicBezTo>
                <a:lnTo>
                  <a:pt x="48" y="431"/>
                </a:lnTo>
                <a:close/>
                <a:moveTo>
                  <a:pt x="48" y="426"/>
                </a:moveTo>
                <a:cubicBezTo>
                  <a:pt x="48" y="427"/>
                  <a:pt x="48" y="427"/>
                  <a:pt x="48" y="427"/>
                </a:cubicBezTo>
                <a:cubicBezTo>
                  <a:pt x="48" y="427"/>
                  <a:pt x="48" y="427"/>
                  <a:pt x="48" y="426"/>
                </a:cubicBezTo>
                <a:close/>
                <a:moveTo>
                  <a:pt x="48" y="436"/>
                </a:moveTo>
                <a:cubicBezTo>
                  <a:pt x="48" y="436"/>
                  <a:pt x="48" y="436"/>
                  <a:pt x="48" y="436"/>
                </a:cubicBezTo>
                <a:lnTo>
                  <a:pt x="48" y="436"/>
                </a:lnTo>
                <a:close/>
                <a:moveTo>
                  <a:pt x="49" y="435"/>
                </a:moveTo>
                <a:cubicBezTo>
                  <a:pt x="47" y="435"/>
                  <a:pt x="50" y="431"/>
                  <a:pt x="49" y="431"/>
                </a:cubicBezTo>
                <a:cubicBezTo>
                  <a:pt x="49" y="431"/>
                  <a:pt x="49" y="431"/>
                  <a:pt x="49" y="430"/>
                </a:cubicBezTo>
                <a:cubicBezTo>
                  <a:pt x="49" y="429"/>
                  <a:pt x="49" y="429"/>
                  <a:pt x="50" y="428"/>
                </a:cubicBezTo>
                <a:cubicBezTo>
                  <a:pt x="50" y="431"/>
                  <a:pt x="49" y="433"/>
                  <a:pt x="49" y="435"/>
                </a:cubicBezTo>
                <a:close/>
                <a:moveTo>
                  <a:pt x="764" y="10"/>
                </a:moveTo>
                <a:cubicBezTo>
                  <a:pt x="764" y="10"/>
                  <a:pt x="764" y="10"/>
                  <a:pt x="764" y="9"/>
                </a:cubicBezTo>
                <a:cubicBezTo>
                  <a:pt x="764" y="8"/>
                  <a:pt x="764" y="8"/>
                  <a:pt x="763" y="8"/>
                </a:cubicBezTo>
                <a:cubicBezTo>
                  <a:pt x="763" y="8"/>
                  <a:pt x="763" y="8"/>
                  <a:pt x="763" y="8"/>
                </a:cubicBezTo>
                <a:cubicBezTo>
                  <a:pt x="763" y="7"/>
                  <a:pt x="763" y="7"/>
                  <a:pt x="763" y="7"/>
                </a:cubicBezTo>
                <a:cubicBezTo>
                  <a:pt x="764" y="7"/>
                  <a:pt x="763" y="7"/>
                  <a:pt x="763" y="7"/>
                </a:cubicBezTo>
                <a:cubicBezTo>
                  <a:pt x="763" y="6"/>
                  <a:pt x="762" y="5"/>
                  <a:pt x="762" y="5"/>
                </a:cubicBezTo>
                <a:cubicBezTo>
                  <a:pt x="761" y="5"/>
                  <a:pt x="761" y="5"/>
                  <a:pt x="761" y="5"/>
                </a:cubicBezTo>
                <a:cubicBezTo>
                  <a:pt x="762" y="5"/>
                  <a:pt x="762" y="5"/>
                  <a:pt x="762" y="6"/>
                </a:cubicBezTo>
                <a:cubicBezTo>
                  <a:pt x="761" y="6"/>
                  <a:pt x="762" y="6"/>
                  <a:pt x="762" y="6"/>
                </a:cubicBezTo>
                <a:cubicBezTo>
                  <a:pt x="762" y="5"/>
                  <a:pt x="761" y="5"/>
                  <a:pt x="761" y="5"/>
                </a:cubicBezTo>
                <a:cubicBezTo>
                  <a:pt x="761" y="5"/>
                  <a:pt x="761" y="5"/>
                  <a:pt x="761" y="5"/>
                </a:cubicBezTo>
                <a:cubicBezTo>
                  <a:pt x="761" y="5"/>
                  <a:pt x="761" y="5"/>
                  <a:pt x="761" y="5"/>
                </a:cubicBezTo>
                <a:cubicBezTo>
                  <a:pt x="761" y="5"/>
                  <a:pt x="761" y="5"/>
                  <a:pt x="761" y="5"/>
                </a:cubicBezTo>
                <a:cubicBezTo>
                  <a:pt x="761" y="5"/>
                  <a:pt x="761" y="5"/>
                  <a:pt x="761" y="5"/>
                </a:cubicBezTo>
                <a:cubicBezTo>
                  <a:pt x="761" y="4"/>
                  <a:pt x="761" y="4"/>
                  <a:pt x="761" y="4"/>
                </a:cubicBezTo>
                <a:cubicBezTo>
                  <a:pt x="761" y="4"/>
                  <a:pt x="761" y="4"/>
                  <a:pt x="761" y="4"/>
                </a:cubicBezTo>
                <a:cubicBezTo>
                  <a:pt x="761" y="4"/>
                  <a:pt x="761" y="4"/>
                  <a:pt x="761" y="4"/>
                </a:cubicBezTo>
                <a:cubicBezTo>
                  <a:pt x="760" y="4"/>
                  <a:pt x="760" y="4"/>
                  <a:pt x="760" y="4"/>
                </a:cubicBezTo>
                <a:cubicBezTo>
                  <a:pt x="760" y="4"/>
                  <a:pt x="760" y="4"/>
                  <a:pt x="760" y="4"/>
                </a:cubicBezTo>
                <a:cubicBezTo>
                  <a:pt x="760" y="4"/>
                  <a:pt x="760" y="4"/>
                  <a:pt x="760" y="4"/>
                </a:cubicBezTo>
                <a:cubicBezTo>
                  <a:pt x="759" y="4"/>
                  <a:pt x="760" y="4"/>
                  <a:pt x="760" y="3"/>
                </a:cubicBezTo>
                <a:cubicBezTo>
                  <a:pt x="760" y="3"/>
                  <a:pt x="760" y="3"/>
                  <a:pt x="760" y="3"/>
                </a:cubicBezTo>
                <a:cubicBezTo>
                  <a:pt x="759" y="3"/>
                  <a:pt x="759" y="3"/>
                  <a:pt x="759" y="3"/>
                </a:cubicBezTo>
                <a:cubicBezTo>
                  <a:pt x="760" y="3"/>
                  <a:pt x="759" y="3"/>
                  <a:pt x="759" y="3"/>
                </a:cubicBezTo>
                <a:cubicBezTo>
                  <a:pt x="758" y="2"/>
                  <a:pt x="758" y="2"/>
                  <a:pt x="757" y="2"/>
                </a:cubicBezTo>
                <a:cubicBezTo>
                  <a:pt x="758" y="2"/>
                  <a:pt x="758" y="1"/>
                  <a:pt x="757" y="2"/>
                </a:cubicBezTo>
                <a:cubicBezTo>
                  <a:pt x="757" y="1"/>
                  <a:pt x="754" y="1"/>
                  <a:pt x="754" y="1"/>
                </a:cubicBezTo>
                <a:cubicBezTo>
                  <a:pt x="754" y="1"/>
                  <a:pt x="754" y="1"/>
                  <a:pt x="754" y="1"/>
                </a:cubicBezTo>
                <a:cubicBezTo>
                  <a:pt x="753" y="1"/>
                  <a:pt x="754" y="1"/>
                  <a:pt x="752" y="1"/>
                </a:cubicBezTo>
                <a:cubicBezTo>
                  <a:pt x="752" y="1"/>
                  <a:pt x="752" y="1"/>
                  <a:pt x="751" y="1"/>
                </a:cubicBezTo>
                <a:cubicBezTo>
                  <a:pt x="751" y="1"/>
                  <a:pt x="751" y="0"/>
                  <a:pt x="751" y="0"/>
                </a:cubicBezTo>
                <a:cubicBezTo>
                  <a:pt x="751" y="0"/>
                  <a:pt x="751" y="0"/>
                  <a:pt x="751" y="0"/>
                </a:cubicBezTo>
                <a:cubicBezTo>
                  <a:pt x="750" y="1"/>
                  <a:pt x="751" y="1"/>
                  <a:pt x="749" y="1"/>
                </a:cubicBezTo>
                <a:cubicBezTo>
                  <a:pt x="749" y="1"/>
                  <a:pt x="749" y="1"/>
                  <a:pt x="749" y="1"/>
                </a:cubicBezTo>
                <a:cubicBezTo>
                  <a:pt x="749" y="1"/>
                  <a:pt x="749" y="1"/>
                  <a:pt x="749" y="1"/>
                </a:cubicBezTo>
                <a:cubicBezTo>
                  <a:pt x="748" y="1"/>
                  <a:pt x="748" y="1"/>
                  <a:pt x="748" y="1"/>
                </a:cubicBezTo>
                <a:cubicBezTo>
                  <a:pt x="748" y="1"/>
                  <a:pt x="748" y="2"/>
                  <a:pt x="748" y="1"/>
                </a:cubicBezTo>
                <a:cubicBezTo>
                  <a:pt x="748" y="1"/>
                  <a:pt x="748" y="1"/>
                  <a:pt x="748" y="1"/>
                </a:cubicBezTo>
                <a:cubicBezTo>
                  <a:pt x="747" y="1"/>
                  <a:pt x="747" y="2"/>
                  <a:pt x="747" y="2"/>
                </a:cubicBezTo>
                <a:cubicBezTo>
                  <a:pt x="747" y="1"/>
                  <a:pt x="746" y="2"/>
                  <a:pt x="745" y="2"/>
                </a:cubicBezTo>
                <a:cubicBezTo>
                  <a:pt x="745" y="2"/>
                  <a:pt x="745" y="2"/>
                  <a:pt x="740" y="7"/>
                </a:cubicBezTo>
                <a:cubicBezTo>
                  <a:pt x="740" y="7"/>
                  <a:pt x="740" y="7"/>
                  <a:pt x="742" y="5"/>
                </a:cubicBezTo>
                <a:cubicBezTo>
                  <a:pt x="742" y="6"/>
                  <a:pt x="742" y="6"/>
                  <a:pt x="742" y="6"/>
                </a:cubicBezTo>
                <a:cubicBezTo>
                  <a:pt x="742" y="6"/>
                  <a:pt x="742" y="6"/>
                  <a:pt x="742" y="6"/>
                </a:cubicBezTo>
                <a:cubicBezTo>
                  <a:pt x="742" y="6"/>
                  <a:pt x="742" y="6"/>
                  <a:pt x="743" y="5"/>
                </a:cubicBezTo>
                <a:cubicBezTo>
                  <a:pt x="742" y="6"/>
                  <a:pt x="741" y="7"/>
                  <a:pt x="740" y="8"/>
                </a:cubicBezTo>
                <a:cubicBezTo>
                  <a:pt x="740" y="8"/>
                  <a:pt x="740" y="8"/>
                  <a:pt x="740" y="8"/>
                </a:cubicBezTo>
                <a:cubicBezTo>
                  <a:pt x="740" y="8"/>
                  <a:pt x="740" y="9"/>
                  <a:pt x="740" y="9"/>
                </a:cubicBezTo>
                <a:cubicBezTo>
                  <a:pt x="740" y="9"/>
                  <a:pt x="740" y="9"/>
                  <a:pt x="740" y="9"/>
                </a:cubicBezTo>
                <a:cubicBezTo>
                  <a:pt x="742" y="8"/>
                  <a:pt x="740" y="8"/>
                  <a:pt x="741" y="9"/>
                </a:cubicBezTo>
                <a:cubicBezTo>
                  <a:pt x="740" y="10"/>
                  <a:pt x="739" y="12"/>
                  <a:pt x="739" y="11"/>
                </a:cubicBezTo>
                <a:cubicBezTo>
                  <a:pt x="739" y="12"/>
                  <a:pt x="739" y="12"/>
                  <a:pt x="739" y="12"/>
                </a:cubicBezTo>
                <a:cubicBezTo>
                  <a:pt x="739" y="12"/>
                  <a:pt x="739" y="13"/>
                  <a:pt x="739" y="12"/>
                </a:cubicBezTo>
                <a:cubicBezTo>
                  <a:pt x="740" y="12"/>
                  <a:pt x="740" y="12"/>
                  <a:pt x="739" y="13"/>
                </a:cubicBezTo>
                <a:cubicBezTo>
                  <a:pt x="739" y="13"/>
                  <a:pt x="739" y="13"/>
                  <a:pt x="739" y="13"/>
                </a:cubicBezTo>
                <a:cubicBezTo>
                  <a:pt x="739" y="13"/>
                  <a:pt x="739" y="14"/>
                  <a:pt x="739" y="13"/>
                </a:cubicBezTo>
                <a:cubicBezTo>
                  <a:pt x="740" y="13"/>
                  <a:pt x="740" y="13"/>
                  <a:pt x="740" y="13"/>
                </a:cubicBezTo>
                <a:cubicBezTo>
                  <a:pt x="739" y="14"/>
                  <a:pt x="739" y="15"/>
                  <a:pt x="739" y="15"/>
                </a:cubicBezTo>
                <a:cubicBezTo>
                  <a:pt x="739" y="15"/>
                  <a:pt x="740" y="14"/>
                  <a:pt x="741" y="13"/>
                </a:cubicBezTo>
                <a:cubicBezTo>
                  <a:pt x="741" y="13"/>
                  <a:pt x="741" y="13"/>
                  <a:pt x="741" y="14"/>
                </a:cubicBezTo>
                <a:cubicBezTo>
                  <a:pt x="739" y="15"/>
                  <a:pt x="740" y="14"/>
                  <a:pt x="740" y="15"/>
                </a:cubicBezTo>
                <a:cubicBezTo>
                  <a:pt x="739" y="15"/>
                  <a:pt x="739" y="16"/>
                  <a:pt x="739" y="16"/>
                </a:cubicBezTo>
                <a:cubicBezTo>
                  <a:pt x="739" y="16"/>
                  <a:pt x="738" y="17"/>
                  <a:pt x="739" y="17"/>
                </a:cubicBezTo>
                <a:cubicBezTo>
                  <a:pt x="739" y="17"/>
                  <a:pt x="741" y="14"/>
                  <a:pt x="740" y="16"/>
                </a:cubicBezTo>
                <a:cubicBezTo>
                  <a:pt x="740" y="17"/>
                  <a:pt x="740" y="15"/>
                  <a:pt x="739" y="18"/>
                </a:cubicBezTo>
                <a:cubicBezTo>
                  <a:pt x="739" y="18"/>
                  <a:pt x="739" y="18"/>
                  <a:pt x="739" y="18"/>
                </a:cubicBezTo>
                <a:cubicBezTo>
                  <a:pt x="740" y="18"/>
                  <a:pt x="740" y="17"/>
                  <a:pt x="740" y="17"/>
                </a:cubicBezTo>
                <a:cubicBezTo>
                  <a:pt x="740" y="17"/>
                  <a:pt x="740" y="17"/>
                  <a:pt x="740" y="17"/>
                </a:cubicBezTo>
                <a:cubicBezTo>
                  <a:pt x="740" y="17"/>
                  <a:pt x="740" y="18"/>
                  <a:pt x="740" y="17"/>
                </a:cubicBezTo>
                <a:cubicBezTo>
                  <a:pt x="740" y="19"/>
                  <a:pt x="739" y="19"/>
                  <a:pt x="740" y="19"/>
                </a:cubicBezTo>
                <a:cubicBezTo>
                  <a:pt x="740" y="19"/>
                  <a:pt x="740" y="19"/>
                  <a:pt x="740" y="19"/>
                </a:cubicBezTo>
                <a:cubicBezTo>
                  <a:pt x="742" y="18"/>
                  <a:pt x="741" y="18"/>
                  <a:pt x="740" y="19"/>
                </a:cubicBezTo>
                <a:cubicBezTo>
                  <a:pt x="740" y="20"/>
                  <a:pt x="740" y="20"/>
                  <a:pt x="740" y="20"/>
                </a:cubicBezTo>
                <a:cubicBezTo>
                  <a:pt x="740" y="20"/>
                  <a:pt x="740" y="20"/>
                  <a:pt x="740" y="20"/>
                </a:cubicBezTo>
                <a:cubicBezTo>
                  <a:pt x="742" y="19"/>
                  <a:pt x="741" y="19"/>
                  <a:pt x="741" y="21"/>
                </a:cubicBezTo>
                <a:cubicBezTo>
                  <a:pt x="740" y="23"/>
                  <a:pt x="743" y="19"/>
                  <a:pt x="744" y="19"/>
                </a:cubicBezTo>
                <a:cubicBezTo>
                  <a:pt x="741" y="24"/>
                  <a:pt x="741" y="24"/>
                  <a:pt x="743" y="22"/>
                </a:cubicBezTo>
                <a:cubicBezTo>
                  <a:pt x="743" y="22"/>
                  <a:pt x="742" y="24"/>
                  <a:pt x="743" y="23"/>
                </a:cubicBezTo>
                <a:cubicBezTo>
                  <a:pt x="745" y="22"/>
                  <a:pt x="746" y="20"/>
                  <a:pt x="745" y="22"/>
                </a:cubicBezTo>
                <a:cubicBezTo>
                  <a:pt x="745" y="23"/>
                  <a:pt x="745" y="23"/>
                  <a:pt x="745" y="23"/>
                </a:cubicBezTo>
                <a:cubicBezTo>
                  <a:pt x="744" y="23"/>
                  <a:pt x="744" y="23"/>
                  <a:pt x="744" y="24"/>
                </a:cubicBezTo>
                <a:cubicBezTo>
                  <a:pt x="744" y="24"/>
                  <a:pt x="744" y="24"/>
                  <a:pt x="744" y="24"/>
                </a:cubicBezTo>
                <a:cubicBezTo>
                  <a:pt x="745" y="23"/>
                  <a:pt x="746" y="23"/>
                  <a:pt x="745" y="23"/>
                </a:cubicBezTo>
                <a:cubicBezTo>
                  <a:pt x="744" y="26"/>
                  <a:pt x="746" y="24"/>
                  <a:pt x="746" y="24"/>
                </a:cubicBezTo>
                <a:cubicBezTo>
                  <a:pt x="746" y="25"/>
                  <a:pt x="746" y="25"/>
                  <a:pt x="746" y="25"/>
                </a:cubicBezTo>
                <a:cubicBezTo>
                  <a:pt x="746" y="25"/>
                  <a:pt x="746" y="25"/>
                  <a:pt x="747" y="24"/>
                </a:cubicBezTo>
                <a:cubicBezTo>
                  <a:pt x="746" y="26"/>
                  <a:pt x="747" y="25"/>
                  <a:pt x="749" y="24"/>
                </a:cubicBezTo>
                <a:cubicBezTo>
                  <a:pt x="748" y="24"/>
                  <a:pt x="748" y="25"/>
                  <a:pt x="748" y="26"/>
                </a:cubicBezTo>
                <a:cubicBezTo>
                  <a:pt x="749" y="26"/>
                  <a:pt x="751" y="23"/>
                  <a:pt x="748" y="26"/>
                </a:cubicBezTo>
                <a:cubicBezTo>
                  <a:pt x="748" y="26"/>
                  <a:pt x="748" y="27"/>
                  <a:pt x="749" y="27"/>
                </a:cubicBezTo>
                <a:cubicBezTo>
                  <a:pt x="749" y="27"/>
                  <a:pt x="749" y="27"/>
                  <a:pt x="750" y="26"/>
                </a:cubicBezTo>
                <a:cubicBezTo>
                  <a:pt x="750" y="26"/>
                  <a:pt x="750" y="25"/>
                  <a:pt x="751" y="24"/>
                </a:cubicBezTo>
                <a:cubicBezTo>
                  <a:pt x="751" y="25"/>
                  <a:pt x="752" y="24"/>
                  <a:pt x="754" y="23"/>
                </a:cubicBezTo>
                <a:cubicBezTo>
                  <a:pt x="754" y="22"/>
                  <a:pt x="753" y="24"/>
                  <a:pt x="753" y="24"/>
                </a:cubicBezTo>
                <a:cubicBezTo>
                  <a:pt x="752" y="24"/>
                  <a:pt x="751" y="25"/>
                  <a:pt x="750" y="26"/>
                </a:cubicBezTo>
                <a:cubicBezTo>
                  <a:pt x="750" y="26"/>
                  <a:pt x="751" y="26"/>
                  <a:pt x="751" y="26"/>
                </a:cubicBezTo>
                <a:cubicBezTo>
                  <a:pt x="751" y="26"/>
                  <a:pt x="752" y="26"/>
                  <a:pt x="752" y="26"/>
                </a:cubicBezTo>
                <a:cubicBezTo>
                  <a:pt x="752" y="25"/>
                  <a:pt x="752" y="26"/>
                  <a:pt x="754" y="24"/>
                </a:cubicBezTo>
                <a:cubicBezTo>
                  <a:pt x="753" y="25"/>
                  <a:pt x="754" y="24"/>
                  <a:pt x="753" y="25"/>
                </a:cubicBezTo>
                <a:cubicBezTo>
                  <a:pt x="753" y="26"/>
                  <a:pt x="753" y="26"/>
                  <a:pt x="754" y="25"/>
                </a:cubicBezTo>
                <a:cubicBezTo>
                  <a:pt x="754" y="26"/>
                  <a:pt x="754" y="26"/>
                  <a:pt x="754" y="26"/>
                </a:cubicBezTo>
                <a:cubicBezTo>
                  <a:pt x="757" y="24"/>
                  <a:pt x="761" y="21"/>
                  <a:pt x="755" y="25"/>
                </a:cubicBezTo>
                <a:cubicBezTo>
                  <a:pt x="755" y="25"/>
                  <a:pt x="755" y="26"/>
                  <a:pt x="755" y="26"/>
                </a:cubicBezTo>
                <a:cubicBezTo>
                  <a:pt x="759" y="23"/>
                  <a:pt x="759" y="24"/>
                  <a:pt x="763" y="19"/>
                </a:cubicBezTo>
                <a:cubicBezTo>
                  <a:pt x="763" y="19"/>
                  <a:pt x="763" y="19"/>
                  <a:pt x="763" y="19"/>
                </a:cubicBezTo>
                <a:cubicBezTo>
                  <a:pt x="762" y="20"/>
                  <a:pt x="760" y="22"/>
                  <a:pt x="759" y="23"/>
                </a:cubicBezTo>
                <a:cubicBezTo>
                  <a:pt x="755" y="26"/>
                  <a:pt x="760" y="22"/>
                  <a:pt x="760" y="22"/>
                </a:cubicBezTo>
                <a:cubicBezTo>
                  <a:pt x="761" y="21"/>
                  <a:pt x="761" y="20"/>
                  <a:pt x="762" y="20"/>
                </a:cubicBezTo>
                <a:cubicBezTo>
                  <a:pt x="762" y="19"/>
                  <a:pt x="762" y="20"/>
                  <a:pt x="763" y="19"/>
                </a:cubicBezTo>
                <a:cubicBezTo>
                  <a:pt x="763" y="19"/>
                  <a:pt x="763" y="18"/>
                  <a:pt x="763" y="18"/>
                </a:cubicBezTo>
                <a:cubicBezTo>
                  <a:pt x="764" y="16"/>
                  <a:pt x="764" y="13"/>
                  <a:pt x="764" y="10"/>
                </a:cubicBezTo>
                <a:cubicBezTo>
                  <a:pt x="764" y="10"/>
                  <a:pt x="764" y="10"/>
                  <a:pt x="764" y="10"/>
                </a:cubicBezTo>
                <a:close/>
                <a:moveTo>
                  <a:pt x="743" y="21"/>
                </a:moveTo>
                <a:cubicBezTo>
                  <a:pt x="743" y="21"/>
                  <a:pt x="743" y="21"/>
                  <a:pt x="743" y="21"/>
                </a:cubicBezTo>
                <a:cubicBezTo>
                  <a:pt x="742" y="23"/>
                  <a:pt x="742" y="22"/>
                  <a:pt x="743" y="21"/>
                </a:cubicBezTo>
                <a:close/>
                <a:moveTo>
                  <a:pt x="760" y="22"/>
                </a:moveTo>
                <a:cubicBezTo>
                  <a:pt x="761" y="21"/>
                  <a:pt x="761" y="21"/>
                  <a:pt x="760" y="22"/>
                </a:cubicBezTo>
                <a:close/>
                <a:moveTo>
                  <a:pt x="764" y="10"/>
                </a:moveTo>
                <a:cubicBezTo>
                  <a:pt x="764" y="11"/>
                  <a:pt x="764" y="11"/>
                  <a:pt x="764" y="10"/>
                </a:cubicBezTo>
                <a:cubicBezTo>
                  <a:pt x="764" y="10"/>
                  <a:pt x="764" y="10"/>
                  <a:pt x="764" y="10"/>
                </a:cubicBezTo>
                <a:close/>
                <a:moveTo>
                  <a:pt x="764" y="10"/>
                </a:moveTo>
                <a:cubicBezTo>
                  <a:pt x="764" y="10"/>
                  <a:pt x="764" y="10"/>
                  <a:pt x="764" y="10"/>
                </a:cubicBezTo>
                <a:cubicBezTo>
                  <a:pt x="764" y="10"/>
                  <a:pt x="764" y="10"/>
                  <a:pt x="764" y="10"/>
                </a:cubicBezTo>
                <a:close/>
                <a:moveTo>
                  <a:pt x="764" y="12"/>
                </a:moveTo>
                <a:cubicBezTo>
                  <a:pt x="764" y="12"/>
                  <a:pt x="764" y="12"/>
                  <a:pt x="764" y="12"/>
                </a:cubicBezTo>
                <a:cubicBezTo>
                  <a:pt x="764" y="12"/>
                  <a:pt x="764" y="12"/>
                  <a:pt x="764" y="12"/>
                </a:cubicBezTo>
                <a:cubicBezTo>
                  <a:pt x="764" y="11"/>
                  <a:pt x="764" y="11"/>
                  <a:pt x="764" y="11"/>
                </a:cubicBezTo>
                <a:cubicBezTo>
                  <a:pt x="764" y="11"/>
                  <a:pt x="764" y="12"/>
                  <a:pt x="764" y="12"/>
                </a:cubicBezTo>
                <a:cubicBezTo>
                  <a:pt x="764" y="12"/>
                  <a:pt x="764" y="12"/>
                  <a:pt x="764" y="12"/>
                </a:cubicBezTo>
                <a:cubicBezTo>
                  <a:pt x="764" y="11"/>
                  <a:pt x="764" y="11"/>
                  <a:pt x="764" y="12"/>
                </a:cubicBezTo>
                <a:close/>
                <a:moveTo>
                  <a:pt x="763" y="10"/>
                </a:moveTo>
                <a:cubicBezTo>
                  <a:pt x="764" y="11"/>
                  <a:pt x="764" y="11"/>
                  <a:pt x="763" y="10"/>
                </a:cubicBezTo>
                <a:close/>
                <a:moveTo>
                  <a:pt x="763" y="10"/>
                </a:moveTo>
                <a:cubicBezTo>
                  <a:pt x="763" y="10"/>
                  <a:pt x="763" y="10"/>
                  <a:pt x="763" y="10"/>
                </a:cubicBezTo>
                <a:lnTo>
                  <a:pt x="763" y="10"/>
                </a:lnTo>
                <a:close/>
                <a:moveTo>
                  <a:pt x="763" y="11"/>
                </a:moveTo>
                <a:cubicBezTo>
                  <a:pt x="763" y="11"/>
                  <a:pt x="763" y="11"/>
                  <a:pt x="763" y="11"/>
                </a:cubicBezTo>
                <a:cubicBezTo>
                  <a:pt x="763" y="12"/>
                  <a:pt x="763" y="12"/>
                  <a:pt x="763" y="11"/>
                </a:cubicBezTo>
                <a:close/>
                <a:moveTo>
                  <a:pt x="763" y="13"/>
                </a:moveTo>
                <a:cubicBezTo>
                  <a:pt x="763" y="13"/>
                  <a:pt x="763" y="13"/>
                  <a:pt x="763" y="13"/>
                </a:cubicBezTo>
                <a:cubicBezTo>
                  <a:pt x="763" y="13"/>
                  <a:pt x="763" y="13"/>
                  <a:pt x="763" y="13"/>
                </a:cubicBezTo>
                <a:cubicBezTo>
                  <a:pt x="763" y="13"/>
                  <a:pt x="763" y="13"/>
                  <a:pt x="763" y="13"/>
                </a:cubicBezTo>
                <a:close/>
                <a:moveTo>
                  <a:pt x="763" y="8"/>
                </a:moveTo>
                <a:cubicBezTo>
                  <a:pt x="763" y="9"/>
                  <a:pt x="763" y="9"/>
                  <a:pt x="763" y="9"/>
                </a:cubicBezTo>
                <a:cubicBezTo>
                  <a:pt x="763" y="8"/>
                  <a:pt x="763" y="8"/>
                  <a:pt x="763" y="8"/>
                </a:cubicBezTo>
                <a:close/>
                <a:moveTo>
                  <a:pt x="763" y="8"/>
                </a:moveTo>
                <a:cubicBezTo>
                  <a:pt x="763" y="8"/>
                  <a:pt x="763" y="8"/>
                  <a:pt x="763" y="8"/>
                </a:cubicBezTo>
                <a:cubicBezTo>
                  <a:pt x="763" y="8"/>
                  <a:pt x="763" y="8"/>
                  <a:pt x="763" y="8"/>
                </a:cubicBezTo>
                <a:cubicBezTo>
                  <a:pt x="763" y="8"/>
                  <a:pt x="763" y="8"/>
                  <a:pt x="763" y="8"/>
                </a:cubicBezTo>
                <a:lnTo>
                  <a:pt x="763" y="8"/>
                </a:lnTo>
                <a:close/>
                <a:moveTo>
                  <a:pt x="763" y="15"/>
                </a:moveTo>
                <a:cubicBezTo>
                  <a:pt x="763" y="15"/>
                  <a:pt x="763" y="15"/>
                  <a:pt x="763" y="15"/>
                </a:cubicBezTo>
                <a:cubicBezTo>
                  <a:pt x="763" y="15"/>
                  <a:pt x="763" y="15"/>
                  <a:pt x="763" y="15"/>
                </a:cubicBezTo>
                <a:cubicBezTo>
                  <a:pt x="763" y="15"/>
                  <a:pt x="763" y="15"/>
                  <a:pt x="763" y="15"/>
                </a:cubicBezTo>
                <a:close/>
                <a:moveTo>
                  <a:pt x="762" y="10"/>
                </a:moveTo>
                <a:cubicBezTo>
                  <a:pt x="762" y="10"/>
                  <a:pt x="762" y="10"/>
                  <a:pt x="762" y="10"/>
                </a:cubicBezTo>
                <a:cubicBezTo>
                  <a:pt x="763" y="9"/>
                  <a:pt x="763" y="9"/>
                  <a:pt x="763" y="9"/>
                </a:cubicBezTo>
                <a:cubicBezTo>
                  <a:pt x="762" y="10"/>
                  <a:pt x="762" y="10"/>
                  <a:pt x="762" y="10"/>
                </a:cubicBezTo>
                <a:close/>
                <a:moveTo>
                  <a:pt x="762" y="13"/>
                </a:moveTo>
                <a:cubicBezTo>
                  <a:pt x="763" y="13"/>
                  <a:pt x="762" y="13"/>
                  <a:pt x="763" y="13"/>
                </a:cubicBezTo>
                <a:cubicBezTo>
                  <a:pt x="763" y="13"/>
                  <a:pt x="763" y="13"/>
                  <a:pt x="762" y="13"/>
                </a:cubicBezTo>
                <a:close/>
                <a:moveTo>
                  <a:pt x="762" y="9"/>
                </a:moveTo>
                <a:cubicBezTo>
                  <a:pt x="762" y="9"/>
                  <a:pt x="762" y="9"/>
                  <a:pt x="762" y="9"/>
                </a:cubicBezTo>
                <a:cubicBezTo>
                  <a:pt x="762" y="9"/>
                  <a:pt x="762" y="9"/>
                  <a:pt x="762" y="9"/>
                </a:cubicBezTo>
                <a:cubicBezTo>
                  <a:pt x="762" y="9"/>
                  <a:pt x="762" y="9"/>
                  <a:pt x="762" y="9"/>
                </a:cubicBezTo>
                <a:close/>
                <a:moveTo>
                  <a:pt x="762" y="8"/>
                </a:moveTo>
                <a:cubicBezTo>
                  <a:pt x="762" y="8"/>
                  <a:pt x="762" y="8"/>
                  <a:pt x="762" y="8"/>
                </a:cubicBezTo>
                <a:cubicBezTo>
                  <a:pt x="762" y="8"/>
                  <a:pt x="762" y="8"/>
                  <a:pt x="762" y="8"/>
                </a:cubicBezTo>
                <a:cubicBezTo>
                  <a:pt x="762" y="8"/>
                  <a:pt x="762" y="8"/>
                  <a:pt x="762" y="8"/>
                </a:cubicBezTo>
                <a:lnTo>
                  <a:pt x="762" y="8"/>
                </a:lnTo>
                <a:close/>
                <a:moveTo>
                  <a:pt x="762" y="10"/>
                </a:moveTo>
                <a:cubicBezTo>
                  <a:pt x="762" y="10"/>
                  <a:pt x="762" y="10"/>
                  <a:pt x="762" y="10"/>
                </a:cubicBezTo>
                <a:cubicBezTo>
                  <a:pt x="762" y="11"/>
                  <a:pt x="762" y="11"/>
                  <a:pt x="762" y="10"/>
                </a:cubicBezTo>
                <a:close/>
                <a:moveTo>
                  <a:pt x="762" y="17"/>
                </a:moveTo>
                <a:cubicBezTo>
                  <a:pt x="762" y="17"/>
                  <a:pt x="762" y="17"/>
                  <a:pt x="762" y="17"/>
                </a:cubicBezTo>
                <a:cubicBezTo>
                  <a:pt x="762" y="17"/>
                  <a:pt x="762" y="17"/>
                  <a:pt x="762" y="17"/>
                </a:cubicBezTo>
                <a:cubicBezTo>
                  <a:pt x="762" y="17"/>
                  <a:pt x="762" y="17"/>
                  <a:pt x="762" y="17"/>
                </a:cubicBezTo>
                <a:close/>
                <a:moveTo>
                  <a:pt x="762" y="13"/>
                </a:moveTo>
                <a:cubicBezTo>
                  <a:pt x="762" y="13"/>
                  <a:pt x="762" y="13"/>
                  <a:pt x="762" y="13"/>
                </a:cubicBezTo>
                <a:cubicBezTo>
                  <a:pt x="762" y="13"/>
                  <a:pt x="762" y="13"/>
                  <a:pt x="762" y="13"/>
                </a:cubicBezTo>
                <a:close/>
                <a:moveTo>
                  <a:pt x="762" y="12"/>
                </a:moveTo>
                <a:cubicBezTo>
                  <a:pt x="762" y="12"/>
                  <a:pt x="762" y="12"/>
                  <a:pt x="762" y="11"/>
                </a:cubicBezTo>
                <a:cubicBezTo>
                  <a:pt x="762" y="11"/>
                  <a:pt x="762" y="11"/>
                  <a:pt x="762" y="11"/>
                </a:cubicBezTo>
                <a:cubicBezTo>
                  <a:pt x="762" y="12"/>
                  <a:pt x="762" y="12"/>
                  <a:pt x="762" y="12"/>
                </a:cubicBezTo>
                <a:cubicBezTo>
                  <a:pt x="762" y="12"/>
                  <a:pt x="762" y="12"/>
                  <a:pt x="762" y="12"/>
                </a:cubicBezTo>
                <a:close/>
                <a:moveTo>
                  <a:pt x="762" y="9"/>
                </a:moveTo>
                <a:cubicBezTo>
                  <a:pt x="763" y="8"/>
                  <a:pt x="763" y="8"/>
                  <a:pt x="763" y="9"/>
                </a:cubicBezTo>
                <a:cubicBezTo>
                  <a:pt x="762" y="9"/>
                  <a:pt x="762" y="9"/>
                  <a:pt x="762" y="9"/>
                </a:cubicBezTo>
                <a:close/>
                <a:moveTo>
                  <a:pt x="763" y="16"/>
                </a:moveTo>
                <a:cubicBezTo>
                  <a:pt x="763" y="16"/>
                  <a:pt x="763" y="16"/>
                  <a:pt x="763" y="16"/>
                </a:cubicBezTo>
                <a:cubicBezTo>
                  <a:pt x="763" y="16"/>
                  <a:pt x="763" y="16"/>
                  <a:pt x="763" y="16"/>
                </a:cubicBezTo>
                <a:cubicBezTo>
                  <a:pt x="763" y="16"/>
                  <a:pt x="763" y="16"/>
                  <a:pt x="763" y="16"/>
                </a:cubicBezTo>
                <a:close/>
                <a:moveTo>
                  <a:pt x="763" y="7"/>
                </a:moveTo>
                <a:cubicBezTo>
                  <a:pt x="763" y="7"/>
                  <a:pt x="763" y="7"/>
                  <a:pt x="763" y="7"/>
                </a:cubicBezTo>
                <a:cubicBezTo>
                  <a:pt x="763" y="7"/>
                  <a:pt x="763" y="7"/>
                  <a:pt x="763" y="7"/>
                </a:cubicBezTo>
                <a:cubicBezTo>
                  <a:pt x="763" y="7"/>
                  <a:pt x="763" y="7"/>
                  <a:pt x="762" y="7"/>
                </a:cubicBezTo>
                <a:lnTo>
                  <a:pt x="763" y="7"/>
                </a:lnTo>
                <a:close/>
                <a:moveTo>
                  <a:pt x="762" y="6"/>
                </a:moveTo>
                <a:cubicBezTo>
                  <a:pt x="762" y="6"/>
                  <a:pt x="762" y="6"/>
                  <a:pt x="762" y="6"/>
                </a:cubicBezTo>
                <a:cubicBezTo>
                  <a:pt x="763" y="7"/>
                  <a:pt x="763" y="7"/>
                  <a:pt x="762" y="7"/>
                </a:cubicBezTo>
                <a:cubicBezTo>
                  <a:pt x="762" y="6"/>
                  <a:pt x="762" y="6"/>
                  <a:pt x="762" y="6"/>
                </a:cubicBezTo>
                <a:close/>
                <a:moveTo>
                  <a:pt x="762" y="6"/>
                </a:moveTo>
                <a:cubicBezTo>
                  <a:pt x="762" y="6"/>
                  <a:pt x="762" y="6"/>
                  <a:pt x="762" y="6"/>
                </a:cubicBezTo>
                <a:cubicBezTo>
                  <a:pt x="762" y="6"/>
                  <a:pt x="762" y="6"/>
                  <a:pt x="762" y="6"/>
                </a:cubicBezTo>
                <a:close/>
                <a:moveTo>
                  <a:pt x="762" y="7"/>
                </a:moveTo>
                <a:cubicBezTo>
                  <a:pt x="762" y="7"/>
                  <a:pt x="762" y="7"/>
                  <a:pt x="762" y="8"/>
                </a:cubicBezTo>
                <a:cubicBezTo>
                  <a:pt x="762" y="7"/>
                  <a:pt x="762" y="7"/>
                  <a:pt x="762" y="7"/>
                </a:cubicBezTo>
                <a:cubicBezTo>
                  <a:pt x="762" y="7"/>
                  <a:pt x="762" y="7"/>
                  <a:pt x="762" y="7"/>
                </a:cubicBezTo>
                <a:close/>
                <a:moveTo>
                  <a:pt x="762" y="18"/>
                </a:moveTo>
                <a:cubicBezTo>
                  <a:pt x="762" y="18"/>
                  <a:pt x="762" y="18"/>
                  <a:pt x="761" y="18"/>
                </a:cubicBezTo>
                <a:cubicBezTo>
                  <a:pt x="761" y="18"/>
                  <a:pt x="761" y="18"/>
                  <a:pt x="762" y="18"/>
                </a:cubicBezTo>
                <a:close/>
                <a:moveTo>
                  <a:pt x="762" y="17"/>
                </a:moveTo>
                <a:cubicBezTo>
                  <a:pt x="762" y="18"/>
                  <a:pt x="762" y="18"/>
                  <a:pt x="762" y="18"/>
                </a:cubicBezTo>
                <a:cubicBezTo>
                  <a:pt x="761" y="18"/>
                  <a:pt x="761" y="18"/>
                  <a:pt x="762" y="17"/>
                </a:cubicBezTo>
                <a:close/>
                <a:moveTo>
                  <a:pt x="761" y="16"/>
                </a:moveTo>
                <a:cubicBezTo>
                  <a:pt x="762" y="16"/>
                  <a:pt x="762" y="16"/>
                  <a:pt x="762" y="16"/>
                </a:cubicBezTo>
                <a:cubicBezTo>
                  <a:pt x="762" y="16"/>
                  <a:pt x="762" y="16"/>
                  <a:pt x="761" y="16"/>
                </a:cubicBezTo>
                <a:close/>
                <a:moveTo>
                  <a:pt x="761" y="14"/>
                </a:moveTo>
                <a:cubicBezTo>
                  <a:pt x="762" y="13"/>
                  <a:pt x="762" y="13"/>
                  <a:pt x="762" y="13"/>
                </a:cubicBezTo>
                <a:cubicBezTo>
                  <a:pt x="761" y="14"/>
                  <a:pt x="761" y="14"/>
                  <a:pt x="761" y="14"/>
                </a:cubicBezTo>
                <a:close/>
                <a:moveTo>
                  <a:pt x="761" y="17"/>
                </a:moveTo>
                <a:cubicBezTo>
                  <a:pt x="761" y="16"/>
                  <a:pt x="761" y="16"/>
                  <a:pt x="761" y="16"/>
                </a:cubicBezTo>
                <a:cubicBezTo>
                  <a:pt x="761" y="16"/>
                  <a:pt x="761" y="16"/>
                  <a:pt x="761" y="17"/>
                </a:cubicBezTo>
                <a:close/>
                <a:moveTo>
                  <a:pt x="761" y="17"/>
                </a:moveTo>
                <a:cubicBezTo>
                  <a:pt x="761" y="18"/>
                  <a:pt x="761" y="18"/>
                  <a:pt x="761" y="17"/>
                </a:cubicBezTo>
                <a:lnTo>
                  <a:pt x="761" y="17"/>
                </a:lnTo>
                <a:close/>
                <a:moveTo>
                  <a:pt x="749" y="23"/>
                </a:moveTo>
                <a:cubicBezTo>
                  <a:pt x="751" y="20"/>
                  <a:pt x="751" y="20"/>
                  <a:pt x="751" y="21"/>
                </a:cubicBezTo>
                <a:cubicBezTo>
                  <a:pt x="750" y="21"/>
                  <a:pt x="749" y="22"/>
                  <a:pt x="749" y="23"/>
                </a:cubicBezTo>
                <a:close/>
                <a:moveTo>
                  <a:pt x="750" y="22"/>
                </a:moveTo>
                <a:cubicBezTo>
                  <a:pt x="750" y="22"/>
                  <a:pt x="749" y="23"/>
                  <a:pt x="750" y="22"/>
                </a:cubicBezTo>
                <a:cubicBezTo>
                  <a:pt x="750" y="22"/>
                  <a:pt x="750" y="22"/>
                  <a:pt x="750" y="22"/>
                </a:cubicBezTo>
                <a:close/>
                <a:moveTo>
                  <a:pt x="743" y="15"/>
                </a:moveTo>
                <a:cubicBezTo>
                  <a:pt x="746" y="11"/>
                  <a:pt x="743" y="15"/>
                  <a:pt x="743" y="16"/>
                </a:cubicBezTo>
                <a:cubicBezTo>
                  <a:pt x="742" y="16"/>
                  <a:pt x="742" y="16"/>
                  <a:pt x="742" y="16"/>
                </a:cubicBezTo>
                <a:cubicBezTo>
                  <a:pt x="743" y="16"/>
                  <a:pt x="743" y="15"/>
                  <a:pt x="743" y="15"/>
                </a:cubicBezTo>
                <a:close/>
                <a:moveTo>
                  <a:pt x="742" y="15"/>
                </a:moveTo>
                <a:cubicBezTo>
                  <a:pt x="743" y="14"/>
                  <a:pt x="743" y="13"/>
                  <a:pt x="744" y="13"/>
                </a:cubicBezTo>
                <a:cubicBezTo>
                  <a:pt x="743" y="15"/>
                  <a:pt x="743" y="14"/>
                  <a:pt x="742" y="15"/>
                </a:cubicBezTo>
                <a:close/>
                <a:moveTo>
                  <a:pt x="747" y="11"/>
                </a:moveTo>
                <a:cubicBezTo>
                  <a:pt x="749" y="8"/>
                  <a:pt x="747" y="10"/>
                  <a:pt x="744" y="14"/>
                </a:cubicBezTo>
                <a:cubicBezTo>
                  <a:pt x="745" y="13"/>
                  <a:pt x="745" y="13"/>
                  <a:pt x="747" y="11"/>
                </a:cubicBezTo>
                <a:close/>
                <a:moveTo>
                  <a:pt x="743" y="10"/>
                </a:moveTo>
                <a:cubicBezTo>
                  <a:pt x="743" y="10"/>
                  <a:pt x="744" y="9"/>
                  <a:pt x="744" y="9"/>
                </a:cubicBezTo>
                <a:cubicBezTo>
                  <a:pt x="742" y="12"/>
                  <a:pt x="740" y="13"/>
                  <a:pt x="743" y="10"/>
                </a:cubicBezTo>
                <a:close/>
                <a:moveTo>
                  <a:pt x="744" y="9"/>
                </a:moveTo>
                <a:cubicBezTo>
                  <a:pt x="744" y="9"/>
                  <a:pt x="743" y="9"/>
                  <a:pt x="743" y="9"/>
                </a:cubicBezTo>
                <a:cubicBezTo>
                  <a:pt x="743" y="10"/>
                  <a:pt x="742" y="10"/>
                  <a:pt x="744" y="9"/>
                </a:cubicBezTo>
                <a:close/>
                <a:moveTo>
                  <a:pt x="742" y="10"/>
                </a:moveTo>
                <a:cubicBezTo>
                  <a:pt x="743" y="8"/>
                  <a:pt x="745" y="6"/>
                  <a:pt x="747" y="5"/>
                </a:cubicBezTo>
                <a:cubicBezTo>
                  <a:pt x="747" y="5"/>
                  <a:pt x="747" y="5"/>
                  <a:pt x="745" y="7"/>
                </a:cubicBezTo>
                <a:cubicBezTo>
                  <a:pt x="744" y="8"/>
                  <a:pt x="743" y="9"/>
                  <a:pt x="742" y="10"/>
                </a:cubicBezTo>
                <a:close/>
                <a:moveTo>
                  <a:pt x="745" y="6"/>
                </a:moveTo>
                <a:cubicBezTo>
                  <a:pt x="744" y="6"/>
                  <a:pt x="744" y="6"/>
                  <a:pt x="744" y="7"/>
                </a:cubicBezTo>
                <a:cubicBezTo>
                  <a:pt x="741" y="9"/>
                  <a:pt x="744" y="6"/>
                  <a:pt x="745" y="6"/>
                </a:cubicBezTo>
                <a:close/>
                <a:moveTo>
                  <a:pt x="744" y="5"/>
                </a:moveTo>
                <a:cubicBezTo>
                  <a:pt x="743" y="6"/>
                  <a:pt x="743" y="6"/>
                  <a:pt x="743" y="6"/>
                </a:cubicBezTo>
                <a:cubicBezTo>
                  <a:pt x="742" y="7"/>
                  <a:pt x="742" y="6"/>
                  <a:pt x="744" y="5"/>
                </a:cubicBezTo>
                <a:close/>
                <a:moveTo>
                  <a:pt x="747" y="4"/>
                </a:moveTo>
                <a:cubicBezTo>
                  <a:pt x="747" y="4"/>
                  <a:pt x="747" y="4"/>
                  <a:pt x="747" y="4"/>
                </a:cubicBezTo>
                <a:cubicBezTo>
                  <a:pt x="746" y="5"/>
                  <a:pt x="746" y="5"/>
                  <a:pt x="747" y="4"/>
                </a:cubicBezTo>
                <a:close/>
                <a:moveTo>
                  <a:pt x="748" y="5"/>
                </a:moveTo>
                <a:cubicBezTo>
                  <a:pt x="746" y="8"/>
                  <a:pt x="745" y="8"/>
                  <a:pt x="744" y="9"/>
                </a:cubicBezTo>
                <a:cubicBezTo>
                  <a:pt x="744" y="8"/>
                  <a:pt x="748" y="5"/>
                  <a:pt x="748" y="5"/>
                </a:cubicBezTo>
                <a:close/>
                <a:moveTo>
                  <a:pt x="748" y="5"/>
                </a:moveTo>
                <a:cubicBezTo>
                  <a:pt x="748" y="5"/>
                  <a:pt x="748" y="5"/>
                  <a:pt x="748" y="5"/>
                </a:cubicBezTo>
                <a:cubicBezTo>
                  <a:pt x="749" y="4"/>
                  <a:pt x="748" y="5"/>
                  <a:pt x="748" y="5"/>
                </a:cubicBezTo>
                <a:close/>
                <a:moveTo>
                  <a:pt x="748" y="4"/>
                </a:moveTo>
                <a:cubicBezTo>
                  <a:pt x="748" y="4"/>
                  <a:pt x="748" y="4"/>
                  <a:pt x="748" y="4"/>
                </a:cubicBezTo>
                <a:cubicBezTo>
                  <a:pt x="748" y="4"/>
                  <a:pt x="748" y="4"/>
                  <a:pt x="748" y="4"/>
                </a:cubicBezTo>
                <a:close/>
                <a:moveTo>
                  <a:pt x="746" y="9"/>
                </a:moveTo>
                <a:cubicBezTo>
                  <a:pt x="748" y="6"/>
                  <a:pt x="750" y="4"/>
                  <a:pt x="751" y="4"/>
                </a:cubicBezTo>
                <a:cubicBezTo>
                  <a:pt x="750" y="5"/>
                  <a:pt x="748" y="7"/>
                  <a:pt x="746" y="8"/>
                </a:cubicBezTo>
                <a:cubicBezTo>
                  <a:pt x="745" y="9"/>
                  <a:pt x="745" y="9"/>
                  <a:pt x="746" y="9"/>
                </a:cubicBezTo>
                <a:close/>
                <a:moveTo>
                  <a:pt x="749" y="4"/>
                </a:moveTo>
                <a:cubicBezTo>
                  <a:pt x="751" y="2"/>
                  <a:pt x="752" y="2"/>
                  <a:pt x="749" y="4"/>
                </a:cubicBezTo>
                <a:cubicBezTo>
                  <a:pt x="749" y="4"/>
                  <a:pt x="749" y="4"/>
                  <a:pt x="749" y="4"/>
                </a:cubicBezTo>
                <a:close/>
                <a:moveTo>
                  <a:pt x="753" y="7"/>
                </a:moveTo>
                <a:cubicBezTo>
                  <a:pt x="753" y="8"/>
                  <a:pt x="753" y="8"/>
                  <a:pt x="753" y="8"/>
                </a:cubicBezTo>
                <a:cubicBezTo>
                  <a:pt x="752" y="9"/>
                  <a:pt x="764" y="-2"/>
                  <a:pt x="753" y="7"/>
                </a:cubicBezTo>
                <a:close/>
                <a:moveTo>
                  <a:pt x="753" y="7"/>
                </a:moveTo>
                <a:cubicBezTo>
                  <a:pt x="754" y="6"/>
                  <a:pt x="754" y="6"/>
                  <a:pt x="754" y="6"/>
                </a:cubicBezTo>
                <a:cubicBezTo>
                  <a:pt x="754" y="6"/>
                  <a:pt x="754" y="6"/>
                  <a:pt x="753" y="7"/>
                </a:cubicBezTo>
                <a:close/>
                <a:moveTo>
                  <a:pt x="758" y="9"/>
                </a:moveTo>
                <a:cubicBezTo>
                  <a:pt x="759" y="8"/>
                  <a:pt x="759" y="8"/>
                  <a:pt x="759" y="8"/>
                </a:cubicBezTo>
                <a:cubicBezTo>
                  <a:pt x="757" y="10"/>
                  <a:pt x="757" y="10"/>
                  <a:pt x="758" y="9"/>
                </a:cubicBezTo>
                <a:close/>
                <a:moveTo>
                  <a:pt x="758" y="10"/>
                </a:moveTo>
                <a:cubicBezTo>
                  <a:pt x="758" y="11"/>
                  <a:pt x="758" y="10"/>
                  <a:pt x="758" y="11"/>
                </a:cubicBezTo>
                <a:cubicBezTo>
                  <a:pt x="758" y="10"/>
                  <a:pt x="758" y="10"/>
                  <a:pt x="758" y="10"/>
                </a:cubicBezTo>
                <a:close/>
                <a:moveTo>
                  <a:pt x="758" y="9"/>
                </a:moveTo>
                <a:cubicBezTo>
                  <a:pt x="757" y="9"/>
                  <a:pt x="758" y="9"/>
                  <a:pt x="757" y="9"/>
                </a:cubicBezTo>
                <a:cubicBezTo>
                  <a:pt x="758" y="8"/>
                  <a:pt x="758" y="8"/>
                  <a:pt x="758" y="9"/>
                </a:cubicBezTo>
                <a:close/>
                <a:moveTo>
                  <a:pt x="758" y="12"/>
                </a:moveTo>
                <a:cubicBezTo>
                  <a:pt x="758" y="11"/>
                  <a:pt x="753" y="16"/>
                  <a:pt x="756" y="13"/>
                </a:cubicBezTo>
                <a:cubicBezTo>
                  <a:pt x="758" y="11"/>
                  <a:pt x="760" y="9"/>
                  <a:pt x="758" y="12"/>
                </a:cubicBezTo>
                <a:close/>
                <a:moveTo>
                  <a:pt x="757" y="12"/>
                </a:moveTo>
                <a:cubicBezTo>
                  <a:pt x="756" y="13"/>
                  <a:pt x="756" y="14"/>
                  <a:pt x="754" y="15"/>
                </a:cubicBezTo>
                <a:cubicBezTo>
                  <a:pt x="755" y="15"/>
                  <a:pt x="756" y="13"/>
                  <a:pt x="757" y="12"/>
                </a:cubicBezTo>
                <a:close/>
                <a:moveTo>
                  <a:pt x="754" y="13"/>
                </a:moveTo>
                <a:cubicBezTo>
                  <a:pt x="755" y="13"/>
                  <a:pt x="755" y="13"/>
                  <a:pt x="755" y="12"/>
                </a:cubicBezTo>
                <a:lnTo>
                  <a:pt x="754" y="13"/>
                </a:lnTo>
                <a:close/>
                <a:moveTo>
                  <a:pt x="753" y="13"/>
                </a:moveTo>
                <a:cubicBezTo>
                  <a:pt x="754" y="12"/>
                  <a:pt x="754" y="12"/>
                  <a:pt x="755" y="11"/>
                </a:cubicBezTo>
                <a:cubicBezTo>
                  <a:pt x="757" y="9"/>
                  <a:pt x="756" y="10"/>
                  <a:pt x="753" y="13"/>
                </a:cubicBezTo>
                <a:close/>
                <a:moveTo>
                  <a:pt x="754" y="15"/>
                </a:moveTo>
                <a:cubicBezTo>
                  <a:pt x="753" y="16"/>
                  <a:pt x="753" y="17"/>
                  <a:pt x="753" y="16"/>
                </a:cubicBezTo>
                <a:cubicBezTo>
                  <a:pt x="753" y="15"/>
                  <a:pt x="754" y="15"/>
                  <a:pt x="754" y="15"/>
                </a:cubicBezTo>
                <a:close/>
                <a:moveTo>
                  <a:pt x="750" y="15"/>
                </a:moveTo>
                <a:cubicBezTo>
                  <a:pt x="752" y="14"/>
                  <a:pt x="753" y="13"/>
                  <a:pt x="755" y="11"/>
                </a:cubicBezTo>
                <a:cubicBezTo>
                  <a:pt x="753" y="12"/>
                  <a:pt x="754" y="12"/>
                  <a:pt x="750" y="15"/>
                </a:cubicBezTo>
                <a:close/>
                <a:moveTo>
                  <a:pt x="752" y="13"/>
                </a:moveTo>
                <a:cubicBezTo>
                  <a:pt x="749" y="16"/>
                  <a:pt x="748" y="17"/>
                  <a:pt x="749" y="16"/>
                </a:cubicBezTo>
                <a:cubicBezTo>
                  <a:pt x="751" y="13"/>
                  <a:pt x="753" y="12"/>
                  <a:pt x="752" y="13"/>
                </a:cubicBezTo>
                <a:close/>
                <a:moveTo>
                  <a:pt x="751" y="12"/>
                </a:moveTo>
                <a:cubicBezTo>
                  <a:pt x="752" y="11"/>
                  <a:pt x="751" y="12"/>
                  <a:pt x="750" y="13"/>
                </a:cubicBezTo>
                <a:cubicBezTo>
                  <a:pt x="750" y="13"/>
                  <a:pt x="750" y="13"/>
                  <a:pt x="751" y="12"/>
                </a:cubicBezTo>
                <a:close/>
                <a:moveTo>
                  <a:pt x="752" y="12"/>
                </a:moveTo>
                <a:cubicBezTo>
                  <a:pt x="753" y="11"/>
                  <a:pt x="753" y="11"/>
                  <a:pt x="755" y="9"/>
                </a:cubicBezTo>
                <a:cubicBezTo>
                  <a:pt x="753" y="12"/>
                  <a:pt x="755" y="9"/>
                  <a:pt x="752" y="12"/>
                </a:cubicBezTo>
                <a:close/>
                <a:moveTo>
                  <a:pt x="752" y="11"/>
                </a:moveTo>
                <a:cubicBezTo>
                  <a:pt x="752" y="11"/>
                  <a:pt x="752" y="11"/>
                  <a:pt x="752" y="10"/>
                </a:cubicBezTo>
                <a:cubicBezTo>
                  <a:pt x="754" y="9"/>
                  <a:pt x="754" y="9"/>
                  <a:pt x="752" y="11"/>
                </a:cubicBezTo>
                <a:close/>
                <a:moveTo>
                  <a:pt x="754" y="9"/>
                </a:moveTo>
                <a:cubicBezTo>
                  <a:pt x="755" y="8"/>
                  <a:pt x="755" y="7"/>
                  <a:pt x="757" y="7"/>
                </a:cubicBezTo>
                <a:cubicBezTo>
                  <a:pt x="755" y="8"/>
                  <a:pt x="756" y="7"/>
                  <a:pt x="754" y="9"/>
                </a:cubicBezTo>
                <a:close/>
                <a:moveTo>
                  <a:pt x="756" y="6"/>
                </a:moveTo>
                <a:cubicBezTo>
                  <a:pt x="753" y="8"/>
                  <a:pt x="753" y="9"/>
                  <a:pt x="751" y="11"/>
                </a:cubicBezTo>
                <a:cubicBezTo>
                  <a:pt x="754" y="7"/>
                  <a:pt x="761" y="2"/>
                  <a:pt x="756" y="6"/>
                </a:cubicBezTo>
                <a:close/>
                <a:moveTo>
                  <a:pt x="755" y="6"/>
                </a:moveTo>
                <a:cubicBezTo>
                  <a:pt x="755" y="6"/>
                  <a:pt x="755" y="6"/>
                  <a:pt x="755" y="6"/>
                </a:cubicBezTo>
                <a:cubicBezTo>
                  <a:pt x="755" y="6"/>
                  <a:pt x="755" y="6"/>
                  <a:pt x="755" y="6"/>
                </a:cubicBezTo>
                <a:close/>
                <a:moveTo>
                  <a:pt x="749" y="11"/>
                </a:moveTo>
                <a:cubicBezTo>
                  <a:pt x="748" y="11"/>
                  <a:pt x="751" y="8"/>
                  <a:pt x="753" y="7"/>
                </a:cubicBezTo>
                <a:cubicBezTo>
                  <a:pt x="752" y="8"/>
                  <a:pt x="750" y="10"/>
                  <a:pt x="749" y="11"/>
                </a:cubicBezTo>
                <a:close/>
                <a:moveTo>
                  <a:pt x="749" y="10"/>
                </a:moveTo>
                <a:cubicBezTo>
                  <a:pt x="750" y="9"/>
                  <a:pt x="750" y="9"/>
                  <a:pt x="751" y="8"/>
                </a:cubicBezTo>
                <a:cubicBezTo>
                  <a:pt x="754" y="5"/>
                  <a:pt x="752" y="7"/>
                  <a:pt x="749" y="10"/>
                </a:cubicBezTo>
                <a:close/>
                <a:moveTo>
                  <a:pt x="748" y="10"/>
                </a:moveTo>
                <a:cubicBezTo>
                  <a:pt x="749" y="9"/>
                  <a:pt x="750" y="8"/>
                  <a:pt x="752" y="6"/>
                </a:cubicBezTo>
                <a:cubicBezTo>
                  <a:pt x="751" y="8"/>
                  <a:pt x="750" y="9"/>
                  <a:pt x="748" y="10"/>
                </a:cubicBezTo>
                <a:close/>
                <a:moveTo>
                  <a:pt x="750" y="7"/>
                </a:moveTo>
                <a:cubicBezTo>
                  <a:pt x="751" y="6"/>
                  <a:pt x="751" y="6"/>
                  <a:pt x="749" y="8"/>
                </a:cubicBezTo>
                <a:cubicBezTo>
                  <a:pt x="746" y="11"/>
                  <a:pt x="748" y="9"/>
                  <a:pt x="750" y="7"/>
                </a:cubicBezTo>
                <a:close/>
                <a:moveTo>
                  <a:pt x="748" y="8"/>
                </a:moveTo>
                <a:cubicBezTo>
                  <a:pt x="746" y="9"/>
                  <a:pt x="744" y="11"/>
                  <a:pt x="743" y="13"/>
                </a:cubicBezTo>
                <a:cubicBezTo>
                  <a:pt x="749" y="5"/>
                  <a:pt x="755" y="2"/>
                  <a:pt x="748" y="8"/>
                </a:cubicBezTo>
                <a:close/>
                <a:moveTo>
                  <a:pt x="749" y="10"/>
                </a:moveTo>
                <a:cubicBezTo>
                  <a:pt x="748" y="11"/>
                  <a:pt x="744" y="16"/>
                  <a:pt x="743" y="17"/>
                </a:cubicBezTo>
                <a:cubicBezTo>
                  <a:pt x="745" y="14"/>
                  <a:pt x="746" y="12"/>
                  <a:pt x="749" y="10"/>
                </a:cubicBezTo>
                <a:close/>
                <a:moveTo>
                  <a:pt x="747" y="13"/>
                </a:moveTo>
                <a:cubicBezTo>
                  <a:pt x="749" y="11"/>
                  <a:pt x="747" y="13"/>
                  <a:pt x="745" y="16"/>
                </a:cubicBezTo>
                <a:cubicBezTo>
                  <a:pt x="743" y="18"/>
                  <a:pt x="744" y="16"/>
                  <a:pt x="747" y="13"/>
                </a:cubicBezTo>
                <a:close/>
                <a:moveTo>
                  <a:pt x="748" y="12"/>
                </a:moveTo>
                <a:cubicBezTo>
                  <a:pt x="748" y="12"/>
                  <a:pt x="750" y="10"/>
                  <a:pt x="752" y="9"/>
                </a:cubicBezTo>
                <a:cubicBezTo>
                  <a:pt x="748" y="12"/>
                  <a:pt x="745" y="15"/>
                  <a:pt x="748" y="12"/>
                </a:cubicBezTo>
                <a:close/>
                <a:moveTo>
                  <a:pt x="752" y="10"/>
                </a:moveTo>
                <a:cubicBezTo>
                  <a:pt x="746" y="16"/>
                  <a:pt x="747" y="16"/>
                  <a:pt x="746" y="17"/>
                </a:cubicBezTo>
                <a:cubicBezTo>
                  <a:pt x="749" y="13"/>
                  <a:pt x="750" y="12"/>
                  <a:pt x="752" y="10"/>
                </a:cubicBezTo>
                <a:close/>
                <a:moveTo>
                  <a:pt x="749" y="14"/>
                </a:moveTo>
                <a:cubicBezTo>
                  <a:pt x="745" y="19"/>
                  <a:pt x="745" y="18"/>
                  <a:pt x="748" y="15"/>
                </a:cubicBezTo>
                <a:cubicBezTo>
                  <a:pt x="748" y="14"/>
                  <a:pt x="749" y="14"/>
                  <a:pt x="749" y="14"/>
                </a:cubicBezTo>
                <a:close/>
                <a:moveTo>
                  <a:pt x="748" y="16"/>
                </a:moveTo>
                <a:cubicBezTo>
                  <a:pt x="748" y="16"/>
                  <a:pt x="748" y="16"/>
                  <a:pt x="748" y="16"/>
                </a:cubicBezTo>
                <a:cubicBezTo>
                  <a:pt x="748" y="16"/>
                  <a:pt x="748" y="16"/>
                  <a:pt x="748" y="16"/>
                </a:cubicBezTo>
                <a:close/>
                <a:moveTo>
                  <a:pt x="750" y="15"/>
                </a:moveTo>
                <a:cubicBezTo>
                  <a:pt x="750" y="14"/>
                  <a:pt x="748" y="17"/>
                  <a:pt x="746" y="18"/>
                </a:cubicBezTo>
                <a:cubicBezTo>
                  <a:pt x="748" y="16"/>
                  <a:pt x="750" y="14"/>
                  <a:pt x="750" y="15"/>
                </a:cubicBezTo>
                <a:close/>
                <a:moveTo>
                  <a:pt x="747" y="19"/>
                </a:moveTo>
                <a:cubicBezTo>
                  <a:pt x="746" y="20"/>
                  <a:pt x="746" y="20"/>
                  <a:pt x="746" y="20"/>
                </a:cubicBezTo>
                <a:cubicBezTo>
                  <a:pt x="749" y="16"/>
                  <a:pt x="749" y="17"/>
                  <a:pt x="747" y="19"/>
                </a:cubicBezTo>
                <a:close/>
                <a:moveTo>
                  <a:pt x="752" y="14"/>
                </a:moveTo>
                <a:cubicBezTo>
                  <a:pt x="750" y="17"/>
                  <a:pt x="750" y="16"/>
                  <a:pt x="747" y="19"/>
                </a:cubicBezTo>
                <a:cubicBezTo>
                  <a:pt x="748" y="18"/>
                  <a:pt x="748" y="19"/>
                  <a:pt x="752" y="14"/>
                </a:cubicBezTo>
                <a:close/>
                <a:moveTo>
                  <a:pt x="749" y="19"/>
                </a:moveTo>
                <a:cubicBezTo>
                  <a:pt x="749" y="19"/>
                  <a:pt x="749" y="19"/>
                  <a:pt x="748" y="20"/>
                </a:cubicBezTo>
                <a:cubicBezTo>
                  <a:pt x="749" y="19"/>
                  <a:pt x="748" y="19"/>
                  <a:pt x="749" y="19"/>
                </a:cubicBezTo>
                <a:close/>
                <a:moveTo>
                  <a:pt x="750" y="18"/>
                </a:moveTo>
                <a:cubicBezTo>
                  <a:pt x="751" y="16"/>
                  <a:pt x="751" y="17"/>
                  <a:pt x="750" y="18"/>
                </a:cubicBezTo>
                <a:cubicBezTo>
                  <a:pt x="749" y="18"/>
                  <a:pt x="749" y="19"/>
                  <a:pt x="750" y="18"/>
                </a:cubicBezTo>
                <a:close/>
                <a:moveTo>
                  <a:pt x="751" y="19"/>
                </a:moveTo>
                <a:cubicBezTo>
                  <a:pt x="751" y="19"/>
                  <a:pt x="751" y="19"/>
                  <a:pt x="752" y="18"/>
                </a:cubicBezTo>
                <a:cubicBezTo>
                  <a:pt x="751" y="18"/>
                  <a:pt x="752" y="18"/>
                  <a:pt x="751" y="19"/>
                </a:cubicBezTo>
                <a:close/>
                <a:moveTo>
                  <a:pt x="752" y="19"/>
                </a:moveTo>
                <a:cubicBezTo>
                  <a:pt x="751" y="19"/>
                  <a:pt x="751" y="19"/>
                  <a:pt x="751" y="19"/>
                </a:cubicBezTo>
                <a:cubicBezTo>
                  <a:pt x="752" y="19"/>
                  <a:pt x="752" y="19"/>
                  <a:pt x="752" y="19"/>
                </a:cubicBezTo>
                <a:close/>
                <a:moveTo>
                  <a:pt x="752" y="20"/>
                </a:moveTo>
                <a:cubicBezTo>
                  <a:pt x="752" y="20"/>
                  <a:pt x="752" y="20"/>
                  <a:pt x="752" y="20"/>
                </a:cubicBezTo>
                <a:cubicBezTo>
                  <a:pt x="751" y="20"/>
                  <a:pt x="752" y="20"/>
                  <a:pt x="752" y="20"/>
                </a:cubicBezTo>
                <a:close/>
                <a:moveTo>
                  <a:pt x="750" y="18"/>
                </a:moveTo>
                <a:cubicBezTo>
                  <a:pt x="751" y="16"/>
                  <a:pt x="754" y="13"/>
                  <a:pt x="753" y="14"/>
                </a:cubicBezTo>
                <a:cubicBezTo>
                  <a:pt x="750" y="16"/>
                  <a:pt x="750" y="17"/>
                  <a:pt x="750" y="18"/>
                </a:cubicBezTo>
                <a:close/>
                <a:moveTo>
                  <a:pt x="753" y="16"/>
                </a:moveTo>
                <a:cubicBezTo>
                  <a:pt x="753" y="17"/>
                  <a:pt x="753" y="17"/>
                  <a:pt x="753" y="17"/>
                </a:cubicBezTo>
                <a:cubicBezTo>
                  <a:pt x="753" y="17"/>
                  <a:pt x="753" y="17"/>
                  <a:pt x="753" y="16"/>
                </a:cubicBezTo>
                <a:close/>
                <a:moveTo>
                  <a:pt x="752" y="17"/>
                </a:moveTo>
                <a:cubicBezTo>
                  <a:pt x="753" y="17"/>
                  <a:pt x="753" y="17"/>
                  <a:pt x="752" y="17"/>
                </a:cubicBezTo>
                <a:close/>
                <a:moveTo>
                  <a:pt x="756" y="15"/>
                </a:moveTo>
                <a:cubicBezTo>
                  <a:pt x="752" y="19"/>
                  <a:pt x="753" y="19"/>
                  <a:pt x="752" y="19"/>
                </a:cubicBezTo>
                <a:cubicBezTo>
                  <a:pt x="755" y="16"/>
                  <a:pt x="759" y="12"/>
                  <a:pt x="756" y="15"/>
                </a:cubicBezTo>
                <a:close/>
                <a:moveTo>
                  <a:pt x="759" y="12"/>
                </a:moveTo>
                <a:cubicBezTo>
                  <a:pt x="759" y="12"/>
                  <a:pt x="760" y="12"/>
                  <a:pt x="759" y="13"/>
                </a:cubicBezTo>
                <a:cubicBezTo>
                  <a:pt x="758" y="14"/>
                  <a:pt x="756" y="16"/>
                  <a:pt x="756" y="16"/>
                </a:cubicBezTo>
                <a:cubicBezTo>
                  <a:pt x="753" y="19"/>
                  <a:pt x="757" y="15"/>
                  <a:pt x="759" y="12"/>
                </a:cubicBezTo>
                <a:close/>
                <a:moveTo>
                  <a:pt x="760" y="10"/>
                </a:moveTo>
                <a:cubicBezTo>
                  <a:pt x="760" y="10"/>
                  <a:pt x="762" y="9"/>
                  <a:pt x="762" y="9"/>
                </a:cubicBezTo>
                <a:cubicBezTo>
                  <a:pt x="761" y="9"/>
                  <a:pt x="762" y="9"/>
                  <a:pt x="760" y="10"/>
                </a:cubicBezTo>
                <a:close/>
                <a:moveTo>
                  <a:pt x="762" y="11"/>
                </a:moveTo>
                <a:cubicBezTo>
                  <a:pt x="761" y="11"/>
                  <a:pt x="761" y="11"/>
                  <a:pt x="761" y="11"/>
                </a:cubicBezTo>
                <a:cubicBezTo>
                  <a:pt x="762" y="10"/>
                  <a:pt x="762" y="10"/>
                  <a:pt x="762" y="11"/>
                </a:cubicBezTo>
                <a:close/>
                <a:moveTo>
                  <a:pt x="760" y="9"/>
                </a:moveTo>
                <a:cubicBezTo>
                  <a:pt x="760" y="9"/>
                  <a:pt x="760" y="9"/>
                  <a:pt x="760" y="9"/>
                </a:cubicBezTo>
                <a:cubicBezTo>
                  <a:pt x="762" y="8"/>
                  <a:pt x="761" y="8"/>
                  <a:pt x="760" y="9"/>
                </a:cubicBezTo>
                <a:close/>
                <a:moveTo>
                  <a:pt x="760" y="10"/>
                </a:moveTo>
                <a:cubicBezTo>
                  <a:pt x="759" y="11"/>
                  <a:pt x="759" y="11"/>
                  <a:pt x="759" y="10"/>
                </a:cubicBezTo>
                <a:cubicBezTo>
                  <a:pt x="760" y="10"/>
                  <a:pt x="760" y="10"/>
                  <a:pt x="760" y="10"/>
                </a:cubicBezTo>
                <a:close/>
                <a:moveTo>
                  <a:pt x="760" y="15"/>
                </a:moveTo>
                <a:cubicBezTo>
                  <a:pt x="760" y="15"/>
                  <a:pt x="760" y="15"/>
                  <a:pt x="757" y="17"/>
                </a:cubicBezTo>
                <a:cubicBezTo>
                  <a:pt x="760" y="14"/>
                  <a:pt x="760" y="15"/>
                  <a:pt x="760" y="15"/>
                </a:cubicBezTo>
                <a:close/>
                <a:moveTo>
                  <a:pt x="759" y="15"/>
                </a:moveTo>
                <a:cubicBezTo>
                  <a:pt x="758" y="15"/>
                  <a:pt x="758" y="16"/>
                  <a:pt x="758" y="16"/>
                </a:cubicBezTo>
                <a:cubicBezTo>
                  <a:pt x="759" y="14"/>
                  <a:pt x="760" y="14"/>
                  <a:pt x="759" y="15"/>
                </a:cubicBezTo>
                <a:close/>
                <a:moveTo>
                  <a:pt x="758" y="18"/>
                </a:moveTo>
                <a:cubicBezTo>
                  <a:pt x="754" y="22"/>
                  <a:pt x="754" y="21"/>
                  <a:pt x="755" y="21"/>
                </a:cubicBezTo>
                <a:cubicBezTo>
                  <a:pt x="758" y="17"/>
                  <a:pt x="762" y="14"/>
                  <a:pt x="758" y="18"/>
                </a:cubicBezTo>
                <a:close/>
                <a:moveTo>
                  <a:pt x="760" y="18"/>
                </a:moveTo>
                <a:cubicBezTo>
                  <a:pt x="760" y="18"/>
                  <a:pt x="760" y="18"/>
                  <a:pt x="760" y="18"/>
                </a:cubicBezTo>
                <a:cubicBezTo>
                  <a:pt x="760" y="18"/>
                  <a:pt x="760" y="18"/>
                  <a:pt x="760" y="18"/>
                </a:cubicBezTo>
                <a:cubicBezTo>
                  <a:pt x="759" y="19"/>
                  <a:pt x="759" y="19"/>
                  <a:pt x="760" y="18"/>
                </a:cubicBezTo>
                <a:close/>
                <a:moveTo>
                  <a:pt x="760" y="13"/>
                </a:moveTo>
                <a:cubicBezTo>
                  <a:pt x="760" y="13"/>
                  <a:pt x="760" y="13"/>
                  <a:pt x="760" y="13"/>
                </a:cubicBezTo>
                <a:cubicBezTo>
                  <a:pt x="760" y="13"/>
                  <a:pt x="760" y="13"/>
                  <a:pt x="760" y="13"/>
                </a:cubicBezTo>
                <a:close/>
                <a:moveTo>
                  <a:pt x="760" y="12"/>
                </a:moveTo>
                <a:cubicBezTo>
                  <a:pt x="760" y="12"/>
                  <a:pt x="761" y="12"/>
                  <a:pt x="761" y="11"/>
                </a:cubicBezTo>
                <a:cubicBezTo>
                  <a:pt x="761" y="12"/>
                  <a:pt x="761" y="12"/>
                  <a:pt x="761" y="12"/>
                </a:cubicBezTo>
                <a:cubicBezTo>
                  <a:pt x="759" y="13"/>
                  <a:pt x="759" y="14"/>
                  <a:pt x="760" y="12"/>
                </a:cubicBezTo>
                <a:close/>
                <a:moveTo>
                  <a:pt x="762" y="10"/>
                </a:moveTo>
                <a:cubicBezTo>
                  <a:pt x="762" y="10"/>
                  <a:pt x="762" y="10"/>
                  <a:pt x="762" y="10"/>
                </a:cubicBezTo>
                <a:lnTo>
                  <a:pt x="762" y="10"/>
                </a:lnTo>
                <a:close/>
                <a:moveTo>
                  <a:pt x="761" y="9"/>
                </a:moveTo>
                <a:cubicBezTo>
                  <a:pt x="761" y="9"/>
                  <a:pt x="762" y="8"/>
                  <a:pt x="762" y="8"/>
                </a:cubicBezTo>
                <a:cubicBezTo>
                  <a:pt x="762" y="8"/>
                  <a:pt x="762" y="8"/>
                  <a:pt x="761" y="9"/>
                </a:cubicBezTo>
                <a:close/>
                <a:moveTo>
                  <a:pt x="761" y="6"/>
                </a:moveTo>
                <a:cubicBezTo>
                  <a:pt x="762" y="6"/>
                  <a:pt x="762" y="6"/>
                  <a:pt x="761" y="7"/>
                </a:cubicBezTo>
                <a:cubicBezTo>
                  <a:pt x="761" y="7"/>
                  <a:pt x="761" y="7"/>
                  <a:pt x="761" y="6"/>
                </a:cubicBezTo>
                <a:cubicBezTo>
                  <a:pt x="761" y="6"/>
                  <a:pt x="761" y="6"/>
                  <a:pt x="761" y="6"/>
                </a:cubicBezTo>
                <a:close/>
                <a:moveTo>
                  <a:pt x="761" y="7"/>
                </a:moveTo>
                <a:cubicBezTo>
                  <a:pt x="761" y="7"/>
                  <a:pt x="761" y="7"/>
                  <a:pt x="761" y="7"/>
                </a:cubicBezTo>
                <a:cubicBezTo>
                  <a:pt x="760" y="8"/>
                  <a:pt x="761" y="7"/>
                  <a:pt x="761" y="7"/>
                </a:cubicBezTo>
                <a:cubicBezTo>
                  <a:pt x="761" y="7"/>
                  <a:pt x="761" y="7"/>
                  <a:pt x="761" y="7"/>
                </a:cubicBezTo>
                <a:close/>
                <a:moveTo>
                  <a:pt x="759" y="8"/>
                </a:moveTo>
                <a:cubicBezTo>
                  <a:pt x="760" y="8"/>
                  <a:pt x="760" y="8"/>
                  <a:pt x="759" y="9"/>
                </a:cubicBezTo>
                <a:cubicBezTo>
                  <a:pt x="759" y="9"/>
                  <a:pt x="759" y="9"/>
                  <a:pt x="758" y="9"/>
                </a:cubicBezTo>
                <a:cubicBezTo>
                  <a:pt x="759" y="9"/>
                  <a:pt x="759" y="8"/>
                  <a:pt x="759" y="8"/>
                </a:cubicBezTo>
                <a:cubicBezTo>
                  <a:pt x="763" y="4"/>
                  <a:pt x="759" y="8"/>
                  <a:pt x="759" y="8"/>
                </a:cubicBezTo>
                <a:close/>
                <a:moveTo>
                  <a:pt x="760" y="5"/>
                </a:moveTo>
                <a:cubicBezTo>
                  <a:pt x="761" y="5"/>
                  <a:pt x="761" y="5"/>
                  <a:pt x="760" y="5"/>
                </a:cubicBezTo>
                <a:lnTo>
                  <a:pt x="760" y="5"/>
                </a:lnTo>
                <a:close/>
                <a:moveTo>
                  <a:pt x="760" y="5"/>
                </a:moveTo>
                <a:cubicBezTo>
                  <a:pt x="760" y="5"/>
                  <a:pt x="760" y="5"/>
                  <a:pt x="760" y="5"/>
                </a:cubicBezTo>
                <a:cubicBezTo>
                  <a:pt x="760" y="6"/>
                  <a:pt x="760" y="6"/>
                  <a:pt x="760" y="5"/>
                </a:cubicBezTo>
                <a:close/>
                <a:moveTo>
                  <a:pt x="760" y="4"/>
                </a:moveTo>
                <a:cubicBezTo>
                  <a:pt x="760" y="4"/>
                  <a:pt x="760" y="4"/>
                  <a:pt x="760" y="4"/>
                </a:cubicBezTo>
                <a:lnTo>
                  <a:pt x="760" y="4"/>
                </a:lnTo>
                <a:close/>
                <a:moveTo>
                  <a:pt x="759" y="5"/>
                </a:moveTo>
                <a:cubicBezTo>
                  <a:pt x="759" y="5"/>
                  <a:pt x="760" y="5"/>
                  <a:pt x="759" y="5"/>
                </a:cubicBezTo>
                <a:cubicBezTo>
                  <a:pt x="759" y="5"/>
                  <a:pt x="759" y="5"/>
                  <a:pt x="759" y="5"/>
                </a:cubicBezTo>
                <a:close/>
                <a:moveTo>
                  <a:pt x="759" y="4"/>
                </a:moveTo>
                <a:cubicBezTo>
                  <a:pt x="759" y="4"/>
                  <a:pt x="759" y="4"/>
                  <a:pt x="759" y="4"/>
                </a:cubicBezTo>
                <a:cubicBezTo>
                  <a:pt x="759" y="4"/>
                  <a:pt x="759" y="4"/>
                  <a:pt x="759" y="4"/>
                </a:cubicBezTo>
                <a:close/>
                <a:moveTo>
                  <a:pt x="759" y="3"/>
                </a:moveTo>
                <a:cubicBezTo>
                  <a:pt x="758" y="3"/>
                  <a:pt x="759" y="3"/>
                  <a:pt x="758" y="3"/>
                </a:cubicBezTo>
                <a:cubicBezTo>
                  <a:pt x="758" y="3"/>
                  <a:pt x="758" y="3"/>
                  <a:pt x="759" y="3"/>
                </a:cubicBezTo>
                <a:close/>
                <a:moveTo>
                  <a:pt x="758" y="4"/>
                </a:moveTo>
                <a:cubicBezTo>
                  <a:pt x="758" y="4"/>
                  <a:pt x="758" y="4"/>
                  <a:pt x="758" y="4"/>
                </a:cubicBezTo>
                <a:cubicBezTo>
                  <a:pt x="758" y="4"/>
                  <a:pt x="758" y="4"/>
                  <a:pt x="758" y="4"/>
                </a:cubicBezTo>
                <a:close/>
                <a:moveTo>
                  <a:pt x="758" y="7"/>
                </a:moveTo>
                <a:cubicBezTo>
                  <a:pt x="756" y="9"/>
                  <a:pt x="758" y="7"/>
                  <a:pt x="753" y="11"/>
                </a:cubicBezTo>
                <a:cubicBezTo>
                  <a:pt x="754" y="11"/>
                  <a:pt x="756" y="9"/>
                  <a:pt x="758" y="7"/>
                </a:cubicBezTo>
                <a:cubicBezTo>
                  <a:pt x="759" y="6"/>
                  <a:pt x="762" y="3"/>
                  <a:pt x="758" y="7"/>
                </a:cubicBezTo>
                <a:close/>
                <a:moveTo>
                  <a:pt x="757" y="2"/>
                </a:moveTo>
                <a:cubicBezTo>
                  <a:pt x="758" y="2"/>
                  <a:pt x="758" y="3"/>
                  <a:pt x="758" y="3"/>
                </a:cubicBezTo>
                <a:cubicBezTo>
                  <a:pt x="758" y="3"/>
                  <a:pt x="758" y="3"/>
                  <a:pt x="757" y="3"/>
                </a:cubicBezTo>
                <a:cubicBezTo>
                  <a:pt x="757" y="2"/>
                  <a:pt x="757" y="2"/>
                  <a:pt x="757" y="2"/>
                </a:cubicBezTo>
                <a:lnTo>
                  <a:pt x="757" y="2"/>
                </a:lnTo>
                <a:close/>
                <a:moveTo>
                  <a:pt x="757" y="3"/>
                </a:moveTo>
                <a:cubicBezTo>
                  <a:pt x="756" y="4"/>
                  <a:pt x="756" y="4"/>
                  <a:pt x="755" y="5"/>
                </a:cubicBezTo>
                <a:cubicBezTo>
                  <a:pt x="756" y="3"/>
                  <a:pt x="756" y="3"/>
                  <a:pt x="757" y="3"/>
                </a:cubicBezTo>
                <a:cubicBezTo>
                  <a:pt x="757" y="3"/>
                  <a:pt x="757" y="3"/>
                  <a:pt x="757" y="3"/>
                </a:cubicBezTo>
                <a:cubicBezTo>
                  <a:pt x="757" y="3"/>
                  <a:pt x="757" y="3"/>
                  <a:pt x="757" y="3"/>
                </a:cubicBezTo>
                <a:cubicBezTo>
                  <a:pt x="757" y="3"/>
                  <a:pt x="757" y="3"/>
                  <a:pt x="757" y="3"/>
                </a:cubicBezTo>
                <a:close/>
                <a:moveTo>
                  <a:pt x="755" y="3"/>
                </a:moveTo>
                <a:cubicBezTo>
                  <a:pt x="755" y="4"/>
                  <a:pt x="754" y="4"/>
                  <a:pt x="755" y="3"/>
                </a:cubicBezTo>
                <a:cubicBezTo>
                  <a:pt x="757" y="2"/>
                  <a:pt x="756" y="3"/>
                  <a:pt x="755" y="3"/>
                </a:cubicBezTo>
                <a:close/>
                <a:moveTo>
                  <a:pt x="756" y="2"/>
                </a:moveTo>
                <a:cubicBezTo>
                  <a:pt x="756" y="2"/>
                  <a:pt x="756" y="2"/>
                  <a:pt x="756" y="2"/>
                </a:cubicBezTo>
                <a:cubicBezTo>
                  <a:pt x="756" y="2"/>
                  <a:pt x="756" y="3"/>
                  <a:pt x="756" y="2"/>
                </a:cubicBezTo>
                <a:close/>
                <a:moveTo>
                  <a:pt x="755" y="1"/>
                </a:moveTo>
                <a:cubicBezTo>
                  <a:pt x="756" y="2"/>
                  <a:pt x="756" y="2"/>
                  <a:pt x="757" y="2"/>
                </a:cubicBezTo>
                <a:cubicBezTo>
                  <a:pt x="756" y="2"/>
                  <a:pt x="756" y="2"/>
                  <a:pt x="756" y="2"/>
                </a:cubicBezTo>
                <a:cubicBezTo>
                  <a:pt x="755" y="1"/>
                  <a:pt x="755" y="2"/>
                  <a:pt x="755" y="1"/>
                </a:cubicBezTo>
                <a:close/>
                <a:moveTo>
                  <a:pt x="755" y="2"/>
                </a:moveTo>
                <a:cubicBezTo>
                  <a:pt x="755" y="2"/>
                  <a:pt x="755" y="2"/>
                  <a:pt x="755" y="2"/>
                </a:cubicBezTo>
                <a:cubicBezTo>
                  <a:pt x="755" y="2"/>
                  <a:pt x="755" y="2"/>
                  <a:pt x="755" y="2"/>
                </a:cubicBezTo>
                <a:close/>
                <a:moveTo>
                  <a:pt x="755" y="2"/>
                </a:moveTo>
                <a:cubicBezTo>
                  <a:pt x="755" y="3"/>
                  <a:pt x="755" y="3"/>
                  <a:pt x="755" y="3"/>
                </a:cubicBezTo>
                <a:cubicBezTo>
                  <a:pt x="754" y="3"/>
                  <a:pt x="754" y="3"/>
                  <a:pt x="755" y="3"/>
                </a:cubicBezTo>
                <a:cubicBezTo>
                  <a:pt x="755" y="3"/>
                  <a:pt x="755" y="3"/>
                  <a:pt x="755" y="2"/>
                </a:cubicBezTo>
                <a:close/>
                <a:moveTo>
                  <a:pt x="755" y="2"/>
                </a:moveTo>
                <a:cubicBezTo>
                  <a:pt x="754" y="3"/>
                  <a:pt x="754" y="3"/>
                  <a:pt x="755" y="2"/>
                </a:cubicBezTo>
                <a:cubicBezTo>
                  <a:pt x="755" y="2"/>
                  <a:pt x="755" y="2"/>
                  <a:pt x="755" y="2"/>
                </a:cubicBezTo>
                <a:close/>
                <a:moveTo>
                  <a:pt x="755" y="1"/>
                </a:moveTo>
                <a:cubicBezTo>
                  <a:pt x="754" y="1"/>
                  <a:pt x="755" y="1"/>
                  <a:pt x="754" y="1"/>
                </a:cubicBezTo>
                <a:cubicBezTo>
                  <a:pt x="755" y="1"/>
                  <a:pt x="754" y="1"/>
                  <a:pt x="755" y="1"/>
                </a:cubicBezTo>
                <a:close/>
                <a:moveTo>
                  <a:pt x="754" y="1"/>
                </a:moveTo>
                <a:cubicBezTo>
                  <a:pt x="754" y="2"/>
                  <a:pt x="754" y="2"/>
                  <a:pt x="754" y="2"/>
                </a:cubicBezTo>
                <a:cubicBezTo>
                  <a:pt x="754" y="1"/>
                  <a:pt x="754" y="1"/>
                  <a:pt x="754" y="1"/>
                </a:cubicBezTo>
                <a:close/>
                <a:moveTo>
                  <a:pt x="754" y="5"/>
                </a:moveTo>
                <a:cubicBezTo>
                  <a:pt x="757" y="2"/>
                  <a:pt x="753" y="6"/>
                  <a:pt x="752" y="6"/>
                </a:cubicBezTo>
                <a:cubicBezTo>
                  <a:pt x="752" y="6"/>
                  <a:pt x="753" y="6"/>
                  <a:pt x="752" y="6"/>
                </a:cubicBezTo>
                <a:cubicBezTo>
                  <a:pt x="753" y="5"/>
                  <a:pt x="753" y="5"/>
                  <a:pt x="754" y="5"/>
                </a:cubicBezTo>
                <a:lnTo>
                  <a:pt x="754" y="5"/>
                </a:lnTo>
                <a:close/>
                <a:moveTo>
                  <a:pt x="754" y="4"/>
                </a:moveTo>
                <a:cubicBezTo>
                  <a:pt x="753" y="4"/>
                  <a:pt x="752" y="5"/>
                  <a:pt x="751" y="5"/>
                </a:cubicBezTo>
                <a:cubicBezTo>
                  <a:pt x="752" y="5"/>
                  <a:pt x="754" y="3"/>
                  <a:pt x="754" y="4"/>
                </a:cubicBezTo>
                <a:close/>
                <a:moveTo>
                  <a:pt x="752" y="4"/>
                </a:moveTo>
                <a:cubicBezTo>
                  <a:pt x="752" y="4"/>
                  <a:pt x="753" y="3"/>
                  <a:pt x="753" y="3"/>
                </a:cubicBezTo>
                <a:cubicBezTo>
                  <a:pt x="752" y="4"/>
                  <a:pt x="753" y="4"/>
                  <a:pt x="752" y="4"/>
                </a:cubicBezTo>
                <a:close/>
                <a:moveTo>
                  <a:pt x="752" y="1"/>
                </a:moveTo>
                <a:cubicBezTo>
                  <a:pt x="752" y="2"/>
                  <a:pt x="752" y="2"/>
                  <a:pt x="752" y="2"/>
                </a:cubicBezTo>
                <a:cubicBezTo>
                  <a:pt x="752" y="1"/>
                  <a:pt x="752" y="1"/>
                  <a:pt x="752" y="1"/>
                </a:cubicBezTo>
                <a:close/>
                <a:moveTo>
                  <a:pt x="753" y="2"/>
                </a:moveTo>
                <a:cubicBezTo>
                  <a:pt x="752" y="3"/>
                  <a:pt x="752" y="3"/>
                  <a:pt x="751" y="4"/>
                </a:cubicBezTo>
                <a:cubicBezTo>
                  <a:pt x="752" y="3"/>
                  <a:pt x="752" y="3"/>
                  <a:pt x="752" y="3"/>
                </a:cubicBezTo>
                <a:cubicBezTo>
                  <a:pt x="752" y="3"/>
                  <a:pt x="752" y="3"/>
                  <a:pt x="752" y="3"/>
                </a:cubicBezTo>
                <a:cubicBezTo>
                  <a:pt x="751" y="3"/>
                  <a:pt x="751" y="3"/>
                  <a:pt x="751" y="3"/>
                </a:cubicBezTo>
                <a:cubicBezTo>
                  <a:pt x="751" y="3"/>
                  <a:pt x="752" y="3"/>
                  <a:pt x="753" y="2"/>
                </a:cubicBezTo>
                <a:close/>
                <a:moveTo>
                  <a:pt x="751" y="2"/>
                </a:moveTo>
                <a:cubicBezTo>
                  <a:pt x="752" y="2"/>
                  <a:pt x="752" y="2"/>
                  <a:pt x="752" y="2"/>
                </a:cubicBezTo>
                <a:cubicBezTo>
                  <a:pt x="751" y="2"/>
                  <a:pt x="751" y="2"/>
                  <a:pt x="751" y="2"/>
                </a:cubicBezTo>
                <a:close/>
                <a:moveTo>
                  <a:pt x="751" y="1"/>
                </a:moveTo>
                <a:cubicBezTo>
                  <a:pt x="751" y="1"/>
                  <a:pt x="751" y="1"/>
                  <a:pt x="751" y="1"/>
                </a:cubicBezTo>
                <a:cubicBezTo>
                  <a:pt x="751" y="1"/>
                  <a:pt x="751" y="1"/>
                  <a:pt x="751" y="1"/>
                </a:cubicBezTo>
                <a:close/>
                <a:moveTo>
                  <a:pt x="749" y="3"/>
                </a:moveTo>
                <a:cubicBezTo>
                  <a:pt x="749" y="3"/>
                  <a:pt x="748" y="4"/>
                  <a:pt x="749" y="3"/>
                </a:cubicBezTo>
                <a:cubicBezTo>
                  <a:pt x="752" y="0"/>
                  <a:pt x="749" y="3"/>
                  <a:pt x="749" y="3"/>
                </a:cubicBezTo>
                <a:close/>
                <a:moveTo>
                  <a:pt x="748" y="2"/>
                </a:moveTo>
                <a:cubicBezTo>
                  <a:pt x="748" y="2"/>
                  <a:pt x="748" y="2"/>
                  <a:pt x="748" y="2"/>
                </a:cubicBezTo>
                <a:cubicBezTo>
                  <a:pt x="748" y="2"/>
                  <a:pt x="748" y="2"/>
                  <a:pt x="748" y="2"/>
                </a:cubicBezTo>
                <a:close/>
                <a:moveTo>
                  <a:pt x="748" y="2"/>
                </a:moveTo>
                <a:cubicBezTo>
                  <a:pt x="748" y="2"/>
                  <a:pt x="749" y="2"/>
                  <a:pt x="749" y="1"/>
                </a:cubicBezTo>
                <a:cubicBezTo>
                  <a:pt x="746" y="5"/>
                  <a:pt x="747" y="4"/>
                  <a:pt x="745" y="5"/>
                </a:cubicBezTo>
                <a:cubicBezTo>
                  <a:pt x="748" y="3"/>
                  <a:pt x="748" y="3"/>
                  <a:pt x="748" y="2"/>
                </a:cubicBezTo>
                <a:close/>
                <a:moveTo>
                  <a:pt x="746" y="4"/>
                </a:moveTo>
                <a:cubicBezTo>
                  <a:pt x="747" y="3"/>
                  <a:pt x="747" y="3"/>
                  <a:pt x="746" y="4"/>
                </a:cubicBezTo>
                <a:close/>
                <a:moveTo>
                  <a:pt x="745" y="3"/>
                </a:moveTo>
                <a:cubicBezTo>
                  <a:pt x="746" y="2"/>
                  <a:pt x="746" y="2"/>
                  <a:pt x="745" y="3"/>
                </a:cubicBezTo>
                <a:cubicBezTo>
                  <a:pt x="745" y="3"/>
                  <a:pt x="745" y="3"/>
                  <a:pt x="745" y="3"/>
                </a:cubicBezTo>
                <a:close/>
                <a:moveTo>
                  <a:pt x="745" y="3"/>
                </a:moveTo>
                <a:cubicBezTo>
                  <a:pt x="744" y="4"/>
                  <a:pt x="744" y="4"/>
                  <a:pt x="744" y="4"/>
                </a:cubicBezTo>
                <a:cubicBezTo>
                  <a:pt x="744" y="4"/>
                  <a:pt x="744" y="4"/>
                  <a:pt x="745" y="3"/>
                </a:cubicBezTo>
                <a:close/>
                <a:moveTo>
                  <a:pt x="745" y="4"/>
                </a:moveTo>
                <a:cubicBezTo>
                  <a:pt x="745" y="4"/>
                  <a:pt x="745" y="3"/>
                  <a:pt x="744" y="5"/>
                </a:cubicBezTo>
                <a:cubicBezTo>
                  <a:pt x="744" y="4"/>
                  <a:pt x="744" y="4"/>
                  <a:pt x="745" y="4"/>
                </a:cubicBezTo>
                <a:close/>
                <a:moveTo>
                  <a:pt x="744" y="4"/>
                </a:moveTo>
                <a:cubicBezTo>
                  <a:pt x="744" y="4"/>
                  <a:pt x="744" y="4"/>
                  <a:pt x="744" y="4"/>
                </a:cubicBezTo>
                <a:cubicBezTo>
                  <a:pt x="744" y="3"/>
                  <a:pt x="744" y="3"/>
                  <a:pt x="744" y="4"/>
                </a:cubicBezTo>
                <a:close/>
                <a:moveTo>
                  <a:pt x="743" y="5"/>
                </a:moveTo>
                <a:cubicBezTo>
                  <a:pt x="743" y="5"/>
                  <a:pt x="743" y="5"/>
                  <a:pt x="742" y="6"/>
                </a:cubicBezTo>
                <a:cubicBezTo>
                  <a:pt x="743" y="5"/>
                  <a:pt x="743" y="6"/>
                  <a:pt x="743" y="5"/>
                </a:cubicBezTo>
                <a:close/>
                <a:moveTo>
                  <a:pt x="742" y="8"/>
                </a:moveTo>
                <a:cubicBezTo>
                  <a:pt x="742" y="8"/>
                  <a:pt x="742" y="8"/>
                  <a:pt x="742" y="8"/>
                </a:cubicBezTo>
                <a:cubicBezTo>
                  <a:pt x="742" y="8"/>
                  <a:pt x="742" y="8"/>
                  <a:pt x="742" y="8"/>
                </a:cubicBezTo>
                <a:close/>
                <a:moveTo>
                  <a:pt x="741" y="10"/>
                </a:moveTo>
                <a:cubicBezTo>
                  <a:pt x="742" y="9"/>
                  <a:pt x="741" y="10"/>
                  <a:pt x="743" y="8"/>
                </a:cubicBezTo>
                <a:cubicBezTo>
                  <a:pt x="741" y="10"/>
                  <a:pt x="739" y="13"/>
                  <a:pt x="741" y="10"/>
                </a:cubicBezTo>
                <a:close/>
                <a:moveTo>
                  <a:pt x="741" y="11"/>
                </a:moveTo>
                <a:cubicBezTo>
                  <a:pt x="740" y="12"/>
                  <a:pt x="740" y="12"/>
                  <a:pt x="741" y="12"/>
                </a:cubicBezTo>
                <a:cubicBezTo>
                  <a:pt x="741" y="12"/>
                  <a:pt x="741" y="12"/>
                  <a:pt x="741" y="11"/>
                </a:cubicBezTo>
                <a:close/>
                <a:moveTo>
                  <a:pt x="740" y="12"/>
                </a:moveTo>
                <a:cubicBezTo>
                  <a:pt x="740" y="12"/>
                  <a:pt x="740" y="12"/>
                  <a:pt x="739" y="12"/>
                </a:cubicBezTo>
                <a:cubicBezTo>
                  <a:pt x="741" y="10"/>
                  <a:pt x="741" y="9"/>
                  <a:pt x="740" y="12"/>
                </a:cubicBezTo>
                <a:close/>
                <a:moveTo>
                  <a:pt x="740" y="13"/>
                </a:moveTo>
                <a:cubicBezTo>
                  <a:pt x="740" y="12"/>
                  <a:pt x="740" y="12"/>
                  <a:pt x="740" y="12"/>
                </a:cubicBezTo>
                <a:cubicBezTo>
                  <a:pt x="740" y="12"/>
                  <a:pt x="740" y="12"/>
                  <a:pt x="740" y="13"/>
                </a:cubicBezTo>
                <a:close/>
                <a:moveTo>
                  <a:pt x="740" y="14"/>
                </a:moveTo>
                <a:cubicBezTo>
                  <a:pt x="742" y="11"/>
                  <a:pt x="739" y="14"/>
                  <a:pt x="743" y="10"/>
                </a:cubicBezTo>
                <a:cubicBezTo>
                  <a:pt x="740" y="13"/>
                  <a:pt x="741" y="13"/>
                  <a:pt x="741" y="13"/>
                </a:cubicBezTo>
                <a:cubicBezTo>
                  <a:pt x="741" y="13"/>
                  <a:pt x="740" y="13"/>
                  <a:pt x="740" y="14"/>
                </a:cubicBezTo>
                <a:close/>
                <a:moveTo>
                  <a:pt x="740" y="15"/>
                </a:moveTo>
                <a:cubicBezTo>
                  <a:pt x="744" y="10"/>
                  <a:pt x="747" y="7"/>
                  <a:pt x="743" y="12"/>
                </a:cubicBezTo>
                <a:cubicBezTo>
                  <a:pt x="741" y="14"/>
                  <a:pt x="741" y="15"/>
                  <a:pt x="741" y="15"/>
                </a:cubicBezTo>
                <a:cubicBezTo>
                  <a:pt x="740" y="15"/>
                  <a:pt x="739" y="16"/>
                  <a:pt x="740" y="15"/>
                </a:cubicBezTo>
                <a:close/>
                <a:moveTo>
                  <a:pt x="741" y="16"/>
                </a:moveTo>
                <a:cubicBezTo>
                  <a:pt x="740" y="16"/>
                  <a:pt x="740" y="16"/>
                  <a:pt x="741" y="15"/>
                </a:cubicBezTo>
                <a:cubicBezTo>
                  <a:pt x="742" y="14"/>
                  <a:pt x="740" y="16"/>
                  <a:pt x="746" y="10"/>
                </a:cubicBezTo>
                <a:cubicBezTo>
                  <a:pt x="742" y="14"/>
                  <a:pt x="742" y="14"/>
                  <a:pt x="741" y="16"/>
                </a:cubicBezTo>
                <a:close/>
                <a:moveTo>
                  <a:pt x="742" y="17"/>
                </a:moveTo>
                <a:cubicBezTo>
                  <a:pt x="741" y="18"/>
                  <a:pt x="741" y="19"/>
                  <a:pt x="741" y="18"/>
                </a:cubicBezTo>
                <a:cubicBezTo>
                  <a:pt x="741" y="18"/>
                  <a:pt x="741" y="18"/>
                  <a:pt x="742" y="17"/>
                </a:cubicBezTo>
                <a:close/>
                <a:moveTo>
                  <a:pt x="741" y="19"/>
                </a:moveTo>
                <a:cubicBezTo>
                  <a:pt x="741" y="19"/>
                  <a:pt x="742" y="19"/>
                  <a:pt x="741" y="18"/>
                </a:cubicBezTo>
                <a:cubicBezTo>
                  <a:pt x="741" y="18"/>
                  <a:pt x="741" y="19"/>
                  <a:pt x="742" y="17"/>
                </a:cubicBezTo>
                <a:cubicBezTo>
                  <a:pt x="742" y="17"/>
                  <a:pt x="743" y="16"/>
                  <a:pt x="743" y="16"/>
                </a:cubicBezTo>
                <a:cubicBezTo>
                  <a:pt x="743" y="17"/>
                  <a:pt x="742" y="18"/>
                  <a:pt x="742" y="18"/>
                </a:cubicBezTo>
                <a:cubicBezTo>
                  <a:pt x="741" y="19"/>
                  <a:pt x="740" y="20"/>
                  <a:pt x="741" y="19"/>
                </a:cubicBezTo>
                <a:close/>
                <a:moveTo>
                  <a:pt x="743" y="19"/>
                </a:moveTo>
                <a:cubicBezTo>
                  <a:pt x="740" y="22"/>
                  <a:pt x="742" y="20"/>
                  <a:pt x="743" y="18"/>
                </a:cubicBezTo>
                <a:cubicBezTo>
                  <a:pt x="745" y="17"/>
                  <a:pt x="744" y="17"/>
                  <a:pt x="743" y="19"/>
                </a:cubicBezTo>
                <a:close/>
                <a:moveTo>
                  <a:pt x="745" y="16"/>
                </a:moveTo>
                <a:cubicBezTo>
                  <a:pt x="747" y="14"/>
                  <a:pt x="746" y="15"/>
                  <a:pt x="745" y="17"/>
                </a:cubicBezTo>
                <a:cubicBezTo>
                  <a:pt x="743" y="20"/>
                  <a:pt x="743" y="18"/>
                  <a:pt x="745" y="16"/>
                </a:cubicBezTo>
                <a:close/>
                <a:moveTo>
                  <a:pt x="743" y="20"/>
                </a:moveTo>
                <a:cubicBezTo>
                  <a:pt x="743" y="20"/>
                  <a:pt x="744" y="20"/>
                  <a:pt x="744" y="19"/>
                </a:cubicBezTo>
                <a:cubicBezTo>
                  <a:pt x="750" y="12"/>
                  <a:pt x="742" y="23"/>
                  <a:pt x="743" y="20"/>
                </a:cubicBezTo>
                <a:close/>
                <a:moveTo>
                  <a:pt x="744" y="22"/>
                </a:moveTo>
                <a:cubicBezTo>
                  <a:pt x="742" y="24"/>
                  <a:pt x="744" y="21"/>
                  <a:pt x="745" y="19"/>
                </a:cubicBezTo>
                <a:cubicBezTo>
                  <a:pt x="745" y="19"/>
                  <a:pt x="745" y="19"/>
                  <a:pt x="745" y="19"/>
                </a:cubicBezTo>
                <a:cubicBezTo>
                  <a:pt x="745" y="19"/>
                  <a:pt x="745" y="19"/>
                  <a:pt x="745" y="19"/>
                </a:cubicBezTo>
                <a:cubicBezTo>
                  <a:pt x="745" y="19"/>
                  <a:pt x="745" y="19"/>
                  <a:pt x="745" y="19"/>
                </a:cubicBezTo>
                <a:cubicBezTo>
                  <a:pt x="748" y="16"/>
                  <a:pt x="744" y="21"/>
                  <a:pt x="744" y="22"/>
                </a:cubicBezTo>
                <a:close/>
                <a:moveTo>
                  <a:pt x="745" y="23"/>
                </a:moveTo>
                <a:cubicBezTo>
                  <a:pt x="745" y="22"/>
                  <a:pt x="746" y="22"/>
                  <a:pt x="746" y="21"/>
                </a:cubicBezTo>
                <a:cubicBezTo>
                  <a:pt x="746" y="21"/>
                  <a:pt x="746" y="21"/>
                  <a:pt x="746" y="21"/>
                </a:cubicBezTo>
                <a:cubicBezTo>
                  <a:pt x="746" y="22"/>
                  <a:pt x="746" y="22"/>
                  <a:pt x="745" y="23"/>
                </a:cubicBezTo>
                <a:close/>
                <a:moveTo>
                  <a:pt x="745" y="24"/>
                </a:moveTo>
                <a:cubicBezTo>
                  <a:pt x="746" y="23"/>
                  <a:pt x="746" y="24"/>
                  <a:pt x="747" y="22"/>
                </a:cubicBezTo>
                <a:cubicBezTo>
                  <a:pt x="747" y="22"/>
                  <a:pt x="747" y="22"/>
                  <a:pt x="747" y="22"/>
                </a:cubicBezTo>
                <a:cubicBezTo>
                  <a:pt x="748" y="21"/>
                  <a:pt x="747" y="23"/>
                  <a:pt x="745" y="24"/>
                </a:cubicBezTo>
                <a:close/>
                <a:moveTo>
                  <a:pt x="747" y="24"/>
                </a:moveTo>
                <a:cubicBezTo>
                  <a:pt x="747" y="23"/>
                  <a:pt x="747" y="23"/>
                  <a:pt x="748" y="23"/>
                </a:cubicBezTo>
                <a:cubicBezTo>
                  <a:pt x="747" y="23"/>
                  <a:pt x="747" y="23"/>
                  <a:pt x="747" y="24"/>
                </a:cubicBezTo>
                <a:close/>
                <a:moveTo>
                  <a:pt x="747" y="25"/>
                </a:moveTo>
                <a:cubicBezTo>
                  <a:pt x="747" y="24"/>
                  <a:pt x="748" y="23"/>
                  <a:pt x="748" y="23"/>
                </a:cubicBezTo>
                <a:cubicBezTo>
                  <a:pt x="748" y="23"/>
                  <a:pt x="748" y="23"/>
                  <a:pt x="748" y="23"/>
                </a:cubicBezTo>
                <a:cubicBezTo>
                  <a:pt x="748" y="23"/>
                  <a:pt x="748" y="23"/>
                  <a:pt x="749" y="23"/>
                </a:cubicBezTo>
                <a:cubicBezTo>
                  <a:pt x="748" y="23"/>
                  <a:pt x="748" y="24"/>
                  <a:pt x="747" y="25"/>
                </a:cubicBezTo>
                <a:close/>
                <a:moveTo>
                  <a:pt x="753" y="25"/>
                </a:moveTo>
                <a:cubicBezTo>
                  <a:pt x="751" y="26"/>
                  <a:pt x="752" y="25"/>
                  <a:pt x="753" y="25"/>
                </a:cubicBezTo>
                <a:cubicBezTo>
                  <a:pt x="754" y="24"/>
                  <a:pt x="754" y="24"/>
                  <a:pt x="753" y="25"/>
                </a:cubicBezTo>
                <a:close/>
                <a:moveTo>
                  <a:pt x="753" y="20"/>
                </a:moveTo>
                <a:cubicBezTo>
                  <a:pt x="752" y="21"/>
                  <a:pt x="751" y="22"/>
                  <a:pt x="751" y="23"/>
                </a:cubicBezTo>
                <a:cubicBezTo>
                  <a:pt x="750" y="23"/>
                  <a:pt x="751" y="23"/>
                  <a:pt x="751" y="23"/>
                </a:cubicBezTo>
                <a:cubicBezTo>
                  <a:pt x="752" y="22"/>
                  <a:pt x="752" y="22"/>
                  <a:pt x="751" y="23"/>
                </a:cubicBezTo>
                <a:cubicBezTo>
                  <a:pt x="750" y="23"/>
                  <a:pt x="748" y="26"/>
                  <a:pt x="750" y="24"/>
                </a:cubicBezTo>
                <a:cubicBezTo>
                  <a:pt x="751" y="22"/>
                  <a:pt x="748" y="25"/>
                  <a:pt x="755" y="18"/>
                </a:cubicBezTo>
                <a:cubicBezTo>
                  <a:pt x="757" y="17"/>
                  <a:pt x="755" y="18"/>
                  <a:pt x="753" y="20"/>
                </a:cubicBezTo>
                <a:close/>
                <a:moveTo>
                  <a:pt x="754" y="25"/>
                </a:moveTo>
                <a:cubicBezTo>
                  <a:pt x="754" y="25"/>
                  <a:pt x="754" y="25"/>
                  <a:pt x="756" y="23"/>
                </a:cubicBezTo>
                <a:cubicBezTo>
                  <a:pt x="756" y="23"/>
                  <a:pt x="756" y="23"/>
                  <a:pt x="756" y="23"/>
                </a:cubicBezTo>
                <a:cubicBezTo>
                  <a:pt x="756" y="24"/>
                  <a:pt x="755" y="25"/>
                  <a:pt x="754" y="25"/>
                </a:cubicBezTo>
                <a:close/>
                <a:moveTo>
                  <a:pt x="756" y="23"/>
                </a:moveTo>
                <a:cubicBezTo>
                  <a:pt x="756" y="23"/>
                  <a:pt x="756" y="23"/>
                  <a:pt x="756" y="23"/>
                </a:cubicBezTo>
                <a:cubicBezTo>
                  <a:pt x="757" y="22"/>
                  <a:pt x="757" y="22"/>
                  <a:pt x="756" y="23"/>
                </a:cubicBezTo>
                <a:close/>
                <a:moveTo>
                  <a:pt x="758" y="20"/>
                </a:moveTo>
                <a:cubicBezTo>
                  <a:pt x="757" y="21"/>
                  <a:pt x="756" y="21"/>
                  <a:pt x="757" y="22"/>
                </a:cubicBezTo>
                <a:cubicBezTo>
                  <a:pt x="757" y="22"/>
                  <a:pt x="757" y="22"/>
                  <a:pt x="756" y="22"/>
                </a:cubicBezTo>
                <a:cubicBezTo>
                  <a:pt x="756" y="22"/>
                  <a:pt x="756" y="22"/>
                  <a:pt x="756" y="22"/>
                </a:cubicBezTo>
                <a:cubicBezTo>
                  <a:pt x="751" y="26"/>
                  <a:pt x="759" y="19"/>
                  <a:pt x="758" y="20"/>
                </a:cubicBezTo>
                <a:close/>
                <a:moveTo>
                  <a:pt x="761" y="19"/>
                </a:moveTo>
                <a:cubicBezTo>
                  <a:pt x="761" y="19"/>
                  <a:pt x="761" y="19"/>
                  <a:pt x="761" y="19"/>
                </a:cubicBezTo>
                <a:cubicBezTo>
                  <a:pt x="760" y="20"/>
                  <a:pt x="760" y="20"/>
                  <a:pt x="759" y="21"/>
                </a:cubicBezTo>
                <a:cubicBezTo>
                  <a:pt x="757" y="22"/>
                  <a:pt x="758" y="22"/>
                  <a:pt x="759" y="20"/>
                </a:cubicBezTo>
                <a:cubicBezTo>
                  <a:pt x="763" y="17"/>
                  <a:pt x="762" y="18"/>
                  <a:pt x="762" y="17"/>
                </a:cubicBezTo>
                <a:cubicBezTo>
                  <a:pt x="762" y="19"/>
                  <a:pt x="762" y="18"/>
                  <a:pt x="761" y="19"/>
                </a:cubicBezTo>
                <a:close/>
                <a:moveTo>
                  <a:pt x="762" y="15"/>
                </a:moveTo>
                <a:cubicBezTo>
                  <a:pt x="763" y="15"/>
                  <a:pt x="763" y="14"/>
                  <a:pt x="763" y="15"/>
                </a:cubicBezTo>
                <a:cubicBezTo>
                  <a:pt x="762" y="16"/>
                  <a:pt x="762" y="16"/>
                  <a:pt x="762" y="15"/>
                </a:cubicBezTo>
                <a:close/>
                <a:moveTo>
                  <a:pt x="763" y="17"/>
                </a:moveTo>
                <a:cubicBezTo>
                  <a:pt x="763" y="18"/>
                  <a:pt x="763" y="18"/>
                  <a:pt x="763" y="18"/>
                </a:cubicBezTo>
                <a:cubicBezTo>
                  <a:pt x="763" y="17"/>
                  <a:pt x="762" y="17"/>
                  <a:pt x="763" y="17"/>
                </a:cubicBezTo>
                <a:cubicBezTo>
                  <a:pt x="763" y="17"/>
                  <a:pt x="763" y="17"/>
                  <a:pt x="763" y="17"/>
                </a:cubicBezTo>
                <a:close/>
                <a:moveTo>
                  <a:pt x="763" y="18"/>
                </a:moveTo>
                <a:cubicBezTo>
                  <a:pt x="763" y="17"/>
                  <a:pt x="763" y="17"/>
                  <a:pt x="763" y="17"/>
                </a:cubicBezTo>
                <a:cubicBezTo>
                  <a:pt x="763" y="18"/>
                  <a:pt x="763" y="18"/>
                  <a:pt x="763" y="18"/>
                </a:cubicBezTo>
                <a:close/>
                <a:moveTo>
                  <a:pt x="763" y="14"/>
                </a:moveTo>
                <a:cubicBezTo>
                  <a:pt x="763" y="14"/>
                  <a:pt x="763" y="14"/>
                  <a:pt x="763" y="14"/>
                </a:cubicBezTo>
                <a:cubicBezTo>
                  <a:pt x="763" y="14"/>
                  <a:pt x="763" y="14"/>
                  <a:pt x="763" y="14"/>
                </a:cubicBezTo>
                <a:lnTo>
                  <a:pt x="763" y="14"/>
                </a:lnTo>
                <a:close/>
                <a:moveTo>
                  <a:pt x="763" y="12"/>
                </a:moveTo>
                <a:cubicBezTo>
                  <a:pt x="763" y="12"/>
                  <a:pt x="763" y="12"/>
                  <a:pt x="763" y="12"/>
                </a:cubicBezTo>
                <a:cubicBezTo>
                  <a:pt x="763" y="12"/>
                  <a:pt x="763" y="12"/>
                  <a:pt x="763" y="12"/>
                </a:cubicBezTo>
                <a:close/>
                <a:moveTo>
                  <a:pt x="763" y="17"/>
                </a:moveTo>
                <a:cubicBezTo>
                  <a:pt x="763" y="16"/>
                  <a:pt x="763" y="16"/>
                  <a:pt x="763" y="16"/>
                </a:cubicBezTo>
                <a:lnTo>
                  <a:pt x="763" y="17"/>
                </a:lnTo>
                <a:close/>
                <a:moveTo>
                  <a:pt x="764" y="16"/>
                </a:moveTo>
                <a:cubicBezTo>
                  <a:pt x="763" y="16"/>
                  <a:pt x="764" y="14"/>
                  <a:pt x="764" y="14"/>
                </a:cubicBezTo>
                <a:cubicBezTo>
                  <a:pt x="764" y="14"/>
                  <a:pt x="764" y="14"/>
                  <a:pt x="764" y="13"/>
                </a:cubicBezTo>
                <a:cubicBezTo>
                  <a:pt x="764" y="13"/>
                  <a:pt x="764" y="13"/>
                  <a:pt x="764" y="13"/>
                </a:cubicBezTo>
                <a:cubicBezTo>
                  <a:pt x="764" y="14"/>
                  <a:pt x="764" y="15"/>
                  <a:pt x="764" y="16"/>
                </a:cubicBezTo>
                <a:close/>
                <a:moveTo>
                  <a:pt x="865" y="302"/>
                </a:moveTo>
                <a:cubicBezTo>
                  <a:pt x="865" y="302"/>
                  <a:pt x="865" y="303"/>
                  <a:pt x="864" y="299"/>
                </a:cubicBezTo>
                <a:cubicBezTo>
                  <a:pt x="864" y="297"/>
                  <a:pt x="865" y="297"/>
                  <a:pt x="863" y="297"/>
                </a:cubicBezTo>
                <a:cubicBezTo>
                  <a:pt x="863" y="297"/>
                  <a:pt x="863" y="297"/>
                  <a:pt x="863" y="296"/>
                </a:cubicBezTo>
                <a:cubicBezTo>
                  <a:pt x="862" y="293"/>
                  <a:pt x="862" y="295"/>
                  <a:pt x="863" y="293"/>
                </a:cubicBezTo>
                <a:cubicBezTo>
                  <a:pt x="864" y="292"/>
                  <a:pt x="863" y="292"/>
                  <a:pt x="862" y="292"/>
                </a:cubicBezTo>
                <a:cubicBezTo>
                  <a:pt x="861" y="290"/>
                  <a:pt x="859" y="288"/>
                  <a:pt x="857" y="287"/>
                </a:cubicBezTo>
                <a:cubicBezTo>
                  <a:pt x="857" y="287"/>
                  <a:pt x="856" y="287"/>
                  <a:pt x="857" y="287"/>
                </a:cubicBezTo>
                <a:cubicBezTo>
                  <a:pt x="857" y="288"/>
                  <a:pt x="857" y="288"/>
                  <a:pt x="858" y="289"/>
                </a:cubicBezTo>
                <a:cubicBezTo>
                  <a:pt x="857" y="289"/>
                  <a:pt x="857" y="289"/>
                  <a:pt x="857" y="289"/>
                </a:cubicBezTo>
                <a:cubicBezTo>
                  <a:pt x="857" y="288"/>
                  <a:pt x="857" y="288"/>
                  <a:pt x="856" y="288"/>
                </a:cubicBezTo>
                <a:cubicBezTo>
                  <a:pt x="856" y="288"/>
                  <a:pt x="856" y="288"/>
                  <a:pt x="856" y="287"/>
                </a:cubicBezTo>
                <a:cubicBezTo>
                  <a:pt x="855" y="287"/>
                  <a:pt x="855" y="287"/>
                  <a:pt x="855" y="287"/>
                </a:cubicBezTo>
                <a:cubicBezTo>
                  <a:pt x="856" y="287"/>
                  <a:pt x="856" y="286"/>
                  <a:pt x="855" y="286"/>
                </a:cubicBezTo>
                <a:cubicBezTo>
                  <a:pt x="855" y="285"/>
                  <a:pt x="855" y="285"/>
                  <a:pt x="855" y="285"/>
                </a:cubicBezTo>
                <a:cubicBezTo>
                  <a:pt x="855" y="285"/>
                  <a:pt x="855" y="285"/>
                  <a:pt x="855" y="285"/>
                </a:cubicBezTo>
                <a:cubicBezTo>
                  <a:pt x="854" y="285"/>
                  <a:pt x="854" y="285"/>
                  <a:pt x="854" y="285"/>
                </a:cubicBezTo>
                <a:cubicBezTo>
                  <a:pt x="854" y="285"/>
                  <a:pt x="854" y="284"/>
                  <a:pt x="854" y="284"/>
                </a:cubicBezTo>
                <a:cubicBezTo>
                  <a:pt x="853" y="283"/>
                  <a:pt x="853" y="284"/>
                  <a:pt x="852" y="284"/>
                </a:cubicBezTo>
                <a:cubicBezTo>
                  <a:pt x="853" y="283"/>
                  <a:pt x="853" y="283"/>
                  <a:pt x="853" y="283"/>
                </a:cubicBezTo>
                <a:cubicBezTo>
                  <a:pt x="853" y="283"/>
                  <a:pt x="853" y="282"/>
                  <a:pt x="852" y="282"/>
                </a:cubicBezTo>
                <a:cubicBezTo>
                  <a:pt x="850" y="283"/>
                  <a:pt x="852" y="282"/>
                  <a:pt x="852" y="281"/>
                </a:cubicBezTo>
                <a:cubicBezTo>
                  <a:pt x="852" y="281"/>
                  <a:pt x="851" y="281"/>
                  <a:pt x="851" y="281"/>
                </a:cubicBezTo>
                <a:cubicBezTo>
                  <a:pt x="850" y="282"/>
                  <a:pt x="850" y="282"/>
                  <a:pt x="850" y="281"/>
                </a:cubicBezTo>
                <a:cubicBezTo>
                  <a:pt x="850" y="280"/>
                  <a:pt x="850" y="279"/>
                  <a:pt x="849" y="280"/>
                </a:cubicBezTo>
                <a:cubicBezTo>
                  <a:pt x="846" y="278"/>
                  <a:pt x="845" y="277"/>
                  <a:pt x="844" y="277"/>
                </a:cubicBezTo>
                <a:cubicBezTo>
                  <a:pt x="844" y="276"/>
                  <a:pt x="844" y="275"/>
                  <a:pt x="843" y="276"/>
                </a:cubicBezTo>
                <a:cubicBezTo>
                  <a:pt x="841" y="275"/>
                  <a:pt x="834" y="272"/>
                  <a:pt x="832" y="273"/>
                </a:cubicBezTo>
                <a:cubicBezTo>
                  <a:pt x="832" y="273"/>
                  <a:pt x="832" y="273"/>
                  <a:pt x="832" y="273"/>
                </a:cubicBezTo>
                <a:cubicBezTo>
                  <a:pt x="831" y="273"/>
                  <a:pt x="832" y="273"/>
                  <a:pt x="826" y="273"/>
                </a:cubicBezTo>
                <a:cubicBezTo>
                  <a:pt x="825" y="272"/>
                  <a:pt x="824" y="273"/>
                  <a:pt x="822" y="273"/>
                </a:cubicBezTo>
                <a:cubicBezTo>
                  <a:pt x="823" y="273"/>
                  <a:pt x="823" y="272"/>
                  <a:pt x="824" y="271"/>
                </a:cubicBezTo>
                <a:cubicBezTo>
                  <a:pt x="824" y="271"/>
                  <a:pt x="823" y="270"/>
                  <a:pt x="823" y="271"/>
                </a:cubicBezTo>
                <a:cubicBezTo>
                  <a:pt x="818" y="274"/>
                  <a:pt x="821" y="273"/>
                  <a:pt x="817" y="274"/>
                </a:cubicBezTo>
                <a:cubicBezTo>
                  <a:pt x="816" y="273"/>
                  <a:pt x="816" y="273"/>
                  <a:pt x="816" y="273"/>
                </a:cubicBezTo>
                <a:cubicBezTo>
                  <a:pt x="815" y="274"/>
                  <a:pt x="815" y="274"/>
                  <a:pt x="815" y="274"/>
                </a:cubicBezTo>
                <a:cubicBezTo>
                  <a:pt x="814" y="273"/>
                  <a:pt x="814" y="273"/>
                  <a:pt x="814" y="273"/>
                </a:cubicBezTo>
                <a:cubicBezTo>
                  <a:pt x="814" y="274"/>
                  <a:pt x="812" y="275"/>
                  <a:pt x="812" y="275"/>
                </a:cubicBezTo>
                <a:cubicBezTo>
                  <a:pt x="813" y="274"/>
                  <a:pt x="812" y="274"/>
                  <a:pt x="812" y="274"/>
                </a:cubicBezTo>
                <a:cubicBezTo>
                  <a:pt x="810" y="275"/>
                  <a:pt x="808" y="276"/>
                  <a:pt x="808" y="276"/>
                </a:cubicBezTo>
                <a:cubicBezTo>
                  <a:pt x="809" y="274"/>
                  <a:pt x="805" y="277"/>
                  <a:pt x="804" y="277"/>
                </a:cubicBezTo>
                <a:cubicBezTo>
                  <a:pt x="804" y="276"/>
                  <a:pt x="803" y="277"/>
                  <a:pt x="787" y="292"/>
                </a:cubicBezTo>
                <a:cubicBezTo>
                  <a:pt x="787" y="293"/>
                  <a:pt x="787" y="293"/>
                  <a:pt x="793" y="288"/>
                </a:cubicBezTo>
                <a:cubicBezTo>
                  <a:pt x="792" y="289"/>
                  <a:pt x="792" y="289"/>
                  <a:pt x="792" y="289"/>
                </a:cubicBezTo>
                <a:cubicBezTo>
                  <a:pt x="792" y="290"/>
                  <a:pt x="792" y="290"/>
                  <a:pt x="792" y="290"/>
                </a:cubicBezTo>
                <a:cubicBezTo>
                  <a:pt x="792" y="290"/>
                  <a:pt x="793" y="290"/>
                  <a:pt x="795" y="288"/>
                </a:cubicBezTo>
                <a:cubicBezTo>
                  <a:pt x="792" y="291"/>
                  <a:pt x="789" y="292"/>
                  <a:pt x="786" y="297"/>
                </a:cubicBezTo>
                <a:cubicBezTo>
                  <a:pt x="787" y="298"/>
                  <a:pt x="787" y="298"/>
                  <a:pt x="787" y="298"/>
                </a:cubicBezTo>
                <a:cubicBezTo>
                  <a:pt x="786" y="298"/>
                  <a:pt x="786" y="299"/>
                  <a:pt x="785" y="299"/>
                </a:cubicBezTo>
                <a:cubicBezTo>
                  <a:pt x="785" y="300"/>
                  <a:pt x="785" y="300"/>
                  <a:pt x="786" y="300"/>
                </a:cubicBezTo>
                <a:cubicBezTo>
                  <a:pt x="794" y="296"/>
                  <a:pt x="787" y="298"/>
                  <a:pt x="789" y="300"/>
                </a:cubicBezTo>
                <a:cubicBezTo>
                  <a:pt x="786" y="304"/>
                  <a:pt x="782" y="308"/>
                  <a:pt x="785" y="308"/>
                </a:cubicBezTo>
                <a:cubicBezTo>
                  <a:pt x="784" y="308"/>
                  <a:pt x="783" y="309"/>
                  <a:pt x="783" y="310"/>
                </a:cubicBezTo>
                <a:cubicBezTo>
                  <a:pt x="782" y="311"/>
                  <a:pt x="783" y="311"/>
                  <a:pt x="783" y="311"/>
                </a:cubicBezTo>
                <a:cubicBezTo>
                  <a:pt x="785" y="310"/>
                  <a:pt x="785" y="310"/>
                  <a:pt x="783" y="313"/>
                </a:cubicBezTo>
                <a:cubicBezTo>
                  <a:pt x="783" y="313"/>
                  <a:pt x="783" y="314"/>
                  <a:pt x="784" y="314"/>
                </a:cubicBezTo>
                <a:cubicBezTo>
                  <a:pt x="783" y="314"/>
                  <a:pt x="784" y="315"/>
                  <a:pt x="784" y="314"/>
                </a:cubicBezTo>
                <a:cubicBezTo>
                  <a:pt x="786" y="313"/>
                  <a:pt x="786" y="313"/>
                  <a:pt x="786" y="313"/>
                </a:cubicBezTo>
                <a:cubicBezTo>
                  <a:pt x="783" y="318"/>
                  <a:pt x="782" y="319"/>
                  <a:pt x="783" y="320"/>
                </a:cubicBezTo>
                <a:cubicBezTo>
                  <a:pt x="784" y="320"/>
                  <a:pt x="785" y="317"/>
                  <a:pt x="788" y="314"/>
                </a:cubicBezTo>
                <a:cubicBezTo>
                  <a:pt x="788" y="314"/>
                  <a:pt x="788" y="314"/>
                  <a:pt x="788" y="315"/>
                </a:cubicBezTo>
                <a:cubicBezTo>
                  <a:pt x="785" y="319"/>
                  <a:pt x="785" y="318"/>
                  <a:pt x="785" y="319"/>
                </a:cubicBezTo>
                <a:cubicBezTo>
                  <a:pt x="784" y="321"/>
                  <a:pt x="783" y="321"/>
                  <a:pt x="784" y="322"/>
                </a:cubicBezTo>
                <a:cubicBezTo>
                  <a:pt x="783" y="323"/>
                  <a:pt x="781" y="326"/>
                  <a:pt x="783" y="326"/>
                </a:cubicBezTo>
                <a:cubicBezTo>
                  <a:pt x="784" y="326"/>
                  <a:pt x="791" y="317"/>
                  <a:pt x="786" y="323"/>
                </a:cubicBezTo>
                <a:cubicBezTo>
                  <a:pt x="786" y="325"/>
                  <a:pt x="788" y="321"/>
                  <a:pt x="784" y="328"/>
                </a:cubicBezTo>
                <a:cubicBezTo>
                  <a:pt x="783" y="329"/>
                  <a:pt x="784" y="329"/>
                  <a:pt x="785" y="329"/>
                </a:cubicBezTo>
                <a:cubicBezTo>
                  <a:pt x="785" y="328"/>
                  <a:pt x="787" y="326"/>
                  <a:pt x="788" y="325"/>
                </a:cubicBezTo>
                <a:cubicBezTo>
                  <a:pt x="786" y="327"/>
                  <a:pt x="786" y="327"/>
                  <a:pt x="786" y="327"/>
                </a:cubicBezTo>
                <a:cubicBezTo>
                  <a:pt x="786" y="327"/>
                  <a:pt x="786" y="328"/>
                  <a:pt x="787" y="328"/>
                </a:cubicBezTo>
                <a:cubicBezTo>
                  <a:pt x="785" y="331"/>
                  <a:pt x="785" y="332"/>
                  <a:pt x="785" y="332"/>
                </a:cubicBezTo>
                <a:cubicBezTo>
                  <a:pt x="786" y="332"/>
                  <a:pt x="786" y="332"/>
                  <a:pt x="786" y="332"/>
                </a:cubicBezTo>
                <a:cubicBezTo>
                  <a:pt x="791" y="328"/>
                  <a:pt x="788" y="328"/>
                  <a:pt x="788" y="334"/>
                </a:cubicBezTo>
                <a:cubicBezTo>
                  <a:pt x="787" y="335"/>
                  <a:pt x="787" y="335"/>
                  <a:pt x="787" y="336"/>
                </a:cubicBezTo>
                <a:cubicBezTo>
                  <a:pt x="787" y="337"/>
                  <a:pt x="787" y="337"/>
                  <a:pt x="788" y="337"/>
                </a:cubicBezTo>
                <a:cubicBezTo>
                  <a:pt x="794" y="334"/>
                  <a:pt x="791" y="332"/>
                  <a:pt x="789" y="340"/>
                </a:cubicBezTo>
                <a:cubicBezTo>
                  <a:pt x="787" y="344"/>
                  <a:pt x="797" y="333"/>
                  <a:pt x="798" y="332"/>
                </a:cubicBezTo>
                <a:cubicBezTo>
                  <a:pt x="788" y="347"/>
                  <a:pt x="791" y="347"/>
                  <a:pt x="797" y="341"/>
                </a:cubicBezTo>
                <a:cubicBezTo>
                  <a:pt x="796" y="343"/>
                  <a:pt x="794" y="348"/>
                  <a:pt x="796" y="347"/>
                </a:cubicBezTo>
                <a:cubicBezTo>
                  <a:pt x="801" y="344"/>
                  <a:pt x="807" y="336"/>
                  <a:pt x="801" y="343"/>
                </a:cubicBezTo>
                <a:cubicBezTo>
                  <a:pt x="801" y="344"/>
                  <a:pt x="801" y="344"/>
                  <a:pt x="801" y="344"/>
                </a:cubicBezTo>
                <a:cubicBezTo>
                  <a:pt x="801" y="345"/>
                  <a:pt x="801" y="346"/>
                  <a:pt x="800" y="347"/>
                </a:cubicBezTo>
                <a:cubicBezTo>
                  <a:pt x="800" y="348"/>
                  <a:pt x="800" y="349"/>
                  <a:pt x="801" y="348"/>
                </a:cubicBezTo>
                <a:cubicBezTo>
                  <a:pt x="804" y="346"/>
                  <a:pt x="805" y="345"/>
                  <a:pt x="804" y="347"/>
                </a:cubicBezTo>
                <a:cubicBezTo>
                  <a:pt x="799" y="356"/>
                  <a:pt x="806" y="350"/>
                  <a:pt x="806" y="350"/>
                </a:cubicBezTo>
                <a:cubicBezTo>
                  <a:pt x="806" y="351"/>
                  <a:pt x="806" y="351"/>
                  <a:pt x="807" y="351"/>
                </a:cubicBezTo>
                <a:cubicBezTo>
                  <a:pt x="807" y="351"/>
                  <a:pt x="807" y="351"/>
                  <a:pt x="808" y="350"/>
                </a:cubicBezTo>
                <a:cubicBezTo>
                  <a:pt x="805" y="356"/>
                  <a:pt x="810" y="354"/>
                  <a:pt x="815" y="349"/>
                </a:cubicBezTo>
                <a:cubicBezTo>
                  <a:pt x="814" y="350"/>
                  <a:pt x="812" y="353"/>
                  <a:pt x="813" y="354"/>
                </a:cubicBezTo>
                <a:cubicBezTo>
                  <a:pt x="815" y="356"/>
                  <a:pt x="823" y="344"/>
                  <a:pt x="814" y="356"/>
                </a:cubicBezTo>
                <a:cubicBezTo>
                  <a:pt x="814" y="357"/>
                  <a:pt x="814" y="357"/>
                  <a:pt x="815" y="358"/>
                </a:cubicBezTo>
                <a:cubicBezTo>
                  <a:pt x="815" y="358"/>
                  <a:pt x="815" y="358"/>
                  <a:pt x="818" y="355"/>
                </a:cubicBezTo>
                <a:cubicBezTo>
                  <a:pt x="819" y="356"/>
                  <a:pt x="821" y="353"/>
                  <a:pt x="823" y="350"/>
                </a:cubicBezTo>
                <a:cubicBezTo>
                  <a:pt x="824" y="353"/>
                  <a:pt x="827" y="348"/>
                  <a:pt x="831" y="344"/>
                </a:cubicBezTo>
                <a:cubicBezTo>
                  <a:pt x="832" y="343"/>
                  <a:pt x="828" y="347"/>
                  <a:pt x="828" y="349"/>
                </a:cubicBezTo>
                <a:cubicBezTo>
                  <a:pt x="827" y="350"/>
                  <a:pt x="822" y="354"/>
                  <a:pt x="820" y="356"/>
                </a:cubicBezTo>
                <a:cubicBezTo>
                  <a:pt x="820" y="357"/>
                  <a:pt x="821" y="357"/>
                  <a:pt x="824" y="355"/>
                </a:cubicBezTo>
                <a:cubicBezTo>
                  <a:pt x="823" y="356"/>
                  <a:pt x="827" y="355"/>
                  <a:pt x="827" y="354"/>
                </a:cubicBezTo>
                <a:cubicBezTo>
                  <a:pt x="826" y="353"/>
                  <a:pt x="824" y="356"/>
                  <a:pt x="833" y="349"/>
                </a:cubicBezTo>
                <a:cubicBezTo>
                  <a:pt x="830" y="351"/>
                  <a:pt x="832" y="350"/>
                  <a:pt x="829" y="353"/>
                </a:cubicBezTo>
                <a:cubicBezTo>
                  <a:pt x="830" y="354"/>
                  <a:pt x="828" y="356"/>
                  <a:pt x="832" y="354"/>
                </a:cubicBezTo>
                <a:cubicBezTo>
                  <a:pt x="833" y="354"/>
                  <a:pt x="833" y="354"/>
                  <a:pt x="833" y="354"/>
                </a:cubicBezTo>
                <a:cubicBezTo>
                  <a:pt x="844" y="349"/>
                  <a:pt x="855" y="339"/>
                  <a:pt x="836" y="353"/>
                </a:cubicBezTo>
                <a:cubicBezTo>
                  <a:pt x="836" y="354"/>
                  <a:pt x="836" y="355"/>
                  <a:pt x="837" y="354"/>
                </a:cubicBezTo>
                <a:cubicBezTo>
                  <a:pt x="848" y="346"/>
                  <a:pt x="849" y="350"/>
                  <a:pt x="861" y="334"/>
                </a:cubicBezTo>
                <a:cubicBezTo>
                  <a:pt x="861" y="333"/>
                  <a:pt x="861" y="333"/>
                  <a:pt x="861" y="333"/>
                </a:cubicBezTo>
                <a:cubicBezTo>
                  <a:pt x="858" y="335"/>
                  <a:pt x="851" y="343"/>
                  <a:pt x="850" y="345"/>
                </a:cubicBezTo>
                <a:cubicBezTo>
                  <a:pt x="837" y="354"/>
                  <a:pt x="851" y="344"/>
                  <a:pt x="853" y="341"/>
                </a:cubicBezTo>
                <a:cubicBezTo>
                  <a:pt x="855" y="339"/>
                  <a:pt x="856" y="337"/>
                  <a:pt x="858" y="334"/>
                </a:cubicBezTo>
                <a:cubicBezTo>
                  <a:pt x="859" y="334"/>
                  <a:pt x="858" y="335"/>
                  <a:pt x="861" y="332"/>
                </a:cubicBezTo>
                <a:cubicBezTo>
                  <a:pt x="861" y="331"/>
                  <a:pt x="862" y="331"/>
                  <a:pt x="861" y="330"/>
                </a:cubicBezTo>
                <a:cubicBezTo>
                  <a:pt x="866" y="323"/>
                  <a:pt x="866" y="313"/>
                  <a:pt x="865" y="305"/>
                </a:cubicBezTo>
                <a:cubicBezTo>
                  <a:pt x="865" y="304"/>
                  <a:pt x="866" y="302"/>
                  <a:pt x="865" y="302"/>
                </a:cubicBezTo>
                <a:close/>
                <a:moveTo>
                  <a:pt x="796" y="338"/>
                </a:moveTo>
                <a:cubicBezTo>
                  <a:pt x="796" y="339"/>
                  <a:pt x="796" y="340"/>
                  <a:pt x="796" y="340"/>
                </a:cubicBezTo>
                <a:cubicBezTo>
                  <a:pt x="793" y="344"/>
                  <a:pt x="793" y="343"/>
                  <a:pt x="796" y="338"/>
                </a:cubicBezTo>
                <a:close/>
                <a:moveTo>
                  <a:pt x="853" y="342"/>
                </a:moveTo>
                <a:cubicBezTo>
                  <a:pt x="855" y="339"/>
                  <a:pt x="856" y="339"/>
                  <a:pt x="853" y="342"/>
                </a:cubicBezTo>
                <a:close/>
                <a:moveTo>
                  <a:pt x="864" y="304"/>
                </a:moveTo>
                <a:cubicBezTo>
                  <a:pt x="864" y="305"/>
                  <a:pt x="864" y="305"/>
                  <a:pt x="864" y="304"/>
                </a:cubicBezTo>
                <a:cubicBezTo>
                  <a:pt x="864" y="304"/>
                  <a:pt x="864" y="303"/>
                  <a:pt x="864" y="304"/>
                </a:cubicBezTo>
                <a:close/>
                <a:moveTo>
                  <a:pt x="864" y="302"/>
                </a:moveTo>
                <a:cubicBezTo>
                  <a:pt x="864" y="302"/>
                  <a:pt x="864" y="302"/>
                  <a:pt x="864" y="302"/>
                </a:cubicBezTo>
                <a:cubicBezTo>
                  <a:pt x="864" y="302"/>
                  <a:pt x="864" y="302"/>
                  <a:pt x="864" y="302"/>
                </a:cubicBezTo>
                <a:close/>
                <a:moveTo>
                  <a:pt x="864" y="311"/>
                </a:moveTo>
                <a:cubicBezTo>
                  <a:pt x="864" y="311"/>
                  <a:pt x="864" y="311"/>
                  <a:pt x="864" y="311"/>
                </a:cubicBezTo>
                <a:cubicBezTo>
                  <a:pt x="865" y="310"/>
                  <a:pt x="865" y="310"/>
                  <a:pt x="865" y="310"/>
                </a:cubicBezTo>
                <a:cubicBezTo>
                  <a:pt x="865" y="305"/>
                  <a:pt x="864" y="307"/>
                  <a:pt x="865" y="306"/>
                </a:cubicBezTo>
                <a:cubicBezTo>
                  <a:pt x="865" y="308"/>
                  <a:pt x="865" y="309"/>
                  <a:pt x="865" y="311"/>
                </a:cubicBezTo>
                <a:cubicBezTo>
                  <a:pt x="864" y="311"/>
                  <a:pt x="864" y="311"/>
                  <a:pt x="864" y="311"/>
                </a:cubicBezTo>
                <a:cubicBezTo>
                  <a:pt x="863" y="306"/>
                  <a:pt x="863" y="308"/>
                  <a:pt x="864" y="311"/>
                </a:cubicBezTo>
                <a:close/>
                <a:moveTo>
                  <a:pt x="863" y="305"/>
                </a:moveTo>
                <a:cubicBezTo>
                  <a:pt x="863" y="307"/>
                  <a:pt x="863" y="307"/>
                  <a:pt x="863" y="305"/>
                </a:cubicBezTo>
                <a:close/>
                <a:moveTo>
                  <a:pt x="863" y="303"/>
                </a:moveTo>
                <a:cubicBezTo>
                  <a:pt x="862" y="302"/>
                  <a:pt x="862" y="302"/>
                  <a:pt x="862" y="302"/>
                </a:cubicBezTo>
                <a:lnTo>
                  <a:pt x="863" y="303"/>
                </a:lnTo>
                <a:close/>
                <a:moveTo>
                  <a:pt x="862" y="306"/>
                </a:moveTo>
                <a:cubicBezTo>
                  <a:pt x="862" y="306"/>
                  <a:pt x="862" y="305"/>
                  <a:pt x="862" y="308"/>
                </a:cubicBezTo>
                <a:cubicBezTo>
                  <a:pt x="862" y="308"/>
                  <a:pt x="862" y="308"/>
                  <a:pt x="862" y="306"/>
                </a:cubicBezTo>
                <a:close/>
                <a:moveTo>
                  <a:pt x="862" y="312"/>
                </a:moveTo>
                <a:cubicBezTo>
                  <a:pt x="861" y="313"/>
                  <a:pt x="861" y="313"/>
                  <a:pt x="861" y="313"/>
                </a:cubicBezTo>
                <a:cubicBezTo>
                  <a:pt x="861" y="312"/>
                  <a:pt x="861" y="312"/>
                  <a:pt x="861" y="312"/>
                </a:cubicBezTo>
                <a:cubicBezTo>
                  <a:pt x="862" y="312"/>
                  <a:pt x="862" y="312"/>
                  <a:pt x="862" y="312"/>
                </a:cubicBezTo>
                <a:close/>
                <a:moveTo>
                  <a:pt x="862" y="298"/>
                </a:moveTo>
                <a:cubicBezTo>
                  <a:pt x="862" y="299"/>
                  <a:pt x="863" y="299"/>
                  <a:pt x="862" y="298"/>
                </a:cubicBezTo>
                <a:cubicBezTo>
                  <a:pt x="862" y="297"/>
                  <a:pt x="862" y="298"/>
                  <a:pt x="862" y="298"/>
                </a:cubicBezTo>
                <a:close/>
                <a:moveTo>
                  <a:pt x="862" y="295"/>
                </a:moveTo>
                <a:cubicBezTo>
                  <a:pt x="862" y="296"/>
                  <a:pt x="862" y="296"/>
                  <a:pt x="862" y="296"/>
                </a:cubicBezTo>
                <a:cubicBezTo>
                  <a:pt x="862" y="297"/>
                  <a:pt x="862" y="297"/>
                  <a:pt x="862" y="297"/>
                </a:cubicBezTo>
                <a:cubicBezTo>
                  <a:pt x="861" y="297"/>
                  <a:pt x="862" y="297"/>
                  <a:pt x="861" y="296"/>
                </a:cubicBezTo>
                <a:lnTo>
                  <a:pt x="862" y="295"/>
                </a:lnTo>
                <a:close/>
                <a:moveTo>
                  <a:pt x="861" y="318"/>
                </a:moveTo>
                <a:cubicBezTo>
                  <a:pt x="862" y="318"/>
                  <a:pt x="862" y="318"/>
                  <a:pt x="862" y="318"/>
                </a:cubicBezTo>
                <a:cubicBezTo>
                  <a:pt x="862" y="320"/>
                  <a:pt x="862" y="320"/>
                  <a:pt x="862" y="320"/>
                </a:cubicBezTo>
                <a:cubicBezTo>
                  <a:pt x="861" y="320"/>
                  <a:pt x="861" y="321"/>
                  <a:pt x="861" y="318"/>
                </a:cubicBezTo>
                <a:close/>
                <a:moveTo>
                  <a:pt x="860" y="302"/>
                </a:moveTo>
                <a:cubicBezTo>
                  <a:pt x="860" y="302"/>
                  <a:pt x="860" y="302"/>
                  <a:pt x="860" y="302"/>
                </a:cubicBezTo>
                <a:cubicBezTo>
                  <a:pt x="861" y="301"/>
                  <a:pt x="861" y="301"/>
                  <a:pt x="861" y="301"/>
                </a:cubicBezTo>
                <a:cubicBezTo>
                  <a:pt x="860" y="303"/>
                  <a:pt x="860" y="303"/>
                  <a:pt x="860" y="302"/>
                </a:cubicBezTo>
                <a:close/>
                <a:moveTo>
                  <a:pt x="860" y="314"/>
                </a:moveTo>
                <a:cubicBezTo>
                  <a:pt x="860" y="313"/>
                  <a:pt x="860" y="313"/>
                  <a:pt x="860" y="313"/>
                </a:cubicBezTo>
                <a:cubicBezTo>
                  <a:pt x="860" y="314"/>
                  <a:pt x="860" y="314"/>
                  <a:pt x="860" y="314"/>
                </a:cubicBezTo>
                <a:close/>
                <a:moveTo>
                  <a:pt x="858" y="300"/>
                </a:moveTo>
                <a:cubicBezTo>
                  <a:pt x="858" y="300"/>
                  <a:pt x="858" y="301"/>
                  <a:pt x="859" y="301"/>
                </a:cubicBezTo>
                <a:cubicBezTo>
                  <a:pt x="858" y="301"/>
                  <a:pt x="858" y="301"/>
                  <a:pt x="858" y="301"/>
                </a:cubicBezTo>
                <a:cubicBezTo>
                  <a:pt x="858" y="300"/>
                  <a:pt x="858" y="300"/>
                  <a:pt x="858" y="300"/>
                </a:cubicBezTo>
                <a:close/>
                <a:moveTo>
                  <a:pt x="859" y="297"/>
                </a:moveTo>
                <a:cubicBezTo>
                  <a:pt x="858" y="297"/>
                  <a:pt x="858" y="297"/>
                  <a:pt x="858" y="297"/>
                </a:cubicBezTo>
                <a:cubicBezTo>
                  <a:pt x="859" y="295"/>
                  <a:pt x="859" y="295"/>
                  <a:pt x="859" y="295"/>
                </a:cubicBezTo>
                <a:cubicBezTo>
                  <a:pt x="860" y="296"/>
                  <a:pt x="860" y="296"/>
                  <a:pt x="859" y="297"/>
                </a:cubicBezTo>
                <a:lnTo>
                  <a:pt x="859" y="297"/>
                </a:lnTo>
                <a:close/>
                <a:moveTo>
                  <a:pt x="858" y="304"/>
                </a:moveTo>
                <a:cubicBezTo>
                  <a:pt x="858" y="304"/>
                  <a:pt x="859" y="304"/>
                  <a:pt x="859" y="304"/>
                </a:cubicBezTo>
                <a:cubicBezTo>
                  <a:pt x="858" y="306"/>
                  <a:pt x="858" y="307"/>
                  <a:pt x="858" y="304"/>
                </a:cubicBezTo>
                <a:close/>
                <a:moveTo>
                  <a:pt x="859" y="326"/>
                </a:moveTo>
                <a:cubicBezTo>
                  <a:pt x="859" y="327"/>
                  <a:pt x="859" y="326"/>
                  <a:pt x="858" y="327"/>
                </a:cubicBezTo>
                <a:cubicBezTo>
                  <a:pt x="858" y="327"/>
                  <a:pt x="858" y="327"/>
                  <a:pt x="858" y="327"/>
                </a:cubicBezTo>
                <a:cubicBezTo>
                  <a:pt x="858" y="326"/>
                  <a:pt x="858" y="326"/>
                  <a:pt x="859" y="326"/>
                </a:cubicBezTo>
                <a:close/>
                <a:moveTo>
                  <a:pt x="859" y="312"/>
                </a:moveTo>
                <a:cubicBezTo>
                  <a:pt x="858" y="313"/>
                  <a:pt x="858" y="312"/>
                  <a:pt x="858" y="313"/>
                </a:cubicBezTo>
                <a:cubicBezTo>
                  <a:pt x="858" y="312"/>
                  <a:pt x="858" y="312"/>
                  <a:pt x="859" y="312"/>
                </a:cubicBezTo>
                <a:close/>
                <a:moveTo>
                  <a:pt x="859" y="309"/>
                </a:moveTo>
                <a:cubicBezTo>
                  <a:pt x="859" y="308"/>
                  <a:pt x="859" y="308"/>
                  <a:pt x="859" y="307"/>
                </a:cubicBezTo>
                <a:cubicBezTo>
                  <a:pt x="859" y="308"/>
                  <a:pt x="859" y="308"/>
                  <a:pt x="859" y="308"/>
                </a:cubicBezTo>
                <a:cubicBezTo>
                  <a:pt x="859" y="308"/>
                  <a:pt x="859" y="308"/>
                  <a:pt x="859" y="309"/>
                </a:cubicBezTo>
                <a:cubicBezTo>
                  <a:pt x="858" y="310"/>
                  <a:pt x="858" y="309"/>
                  <a:pt x="859" y="309"/>
                </a:cubicBezTo>
                <a:close/>
                <a:moveTo>
                  <a:pt x="859" y="299"/>
                </a:moveTo>
                <a:cubicBezTo>
                  <a:pt x="861" y="298"/>
                  <a:pt x="860" y="298"/>
                  <a:pt x="861" y="300"/>
                </a:cubicBezTo>
                <a:cubicBezTo>
                  <a:pt x="859" y="301"/>
                  <a:pt x="859" y="301"/>
                  <a:pt x="859" y="299"/>
                </a:cubicBezTo>
                <a:close/>
                <a:moveTo>
                  <a:pt x="861" y="323"/>
                </a:moveTo>
                <a:cubicBezTo>
                  <a:pt x="862" y="322"/>
                  <a:pt x="862" y="321"/>
                  <a:pt x="861" y="324"/>
                </a:cubicBezTo>
                <a:cubicBezTo>
                  <a:pt x="861" y="324"/>
                  <a:pt x="861" y="324"/>
                  <a:pt x="861" y="324"/>
                </a:cubicBezTo>
                <a:cubicBezTo>
                  <a:pt x="861" y="323"/>
                  <a:pt x="861" y="323"/>
                  <a:pt x="861" y="323"/>
                </a:cubicBezTo>
                <a:close/>
                <a:moveTo>
                  <a:pt x="861" y="293"/>
                </a:moveTo>
                <a:cubicBezTo>
                  <a:pt x="861" y="293"/>
                  <a:pt x="861" y="294"/>
                  <a:pt x="861" y="294"/>
                </a:cubicBezTo>
                <a:cubicBezTo>
                  <a:pt x="861" y="295"/>
                  <a:pt x="861" y="295"/>
                  <a:pt x="861" y="295"/>
                </a:cubicBezTo>
                <a:cubicBezTo>
                  <a:pt x="860" y="294"/>
                  <a:pt x="860" y="294"/>
                  <a:pt x="860" y="293"/>
                </a:cubicBezTo>
                <a:lnTo>
                  <a:pt x="861" y="293"/>
                </a:lnTo>
                <a:close/>
                <a:moveTo>
                  <a:pt x="859" y="291"/>
                </a:moveTo>
                <a:cubicBezTo>
                  <a:pt x="860" y="291"/>
                  <a:pt x="860" y="291"/>
                  <a:pt x="860" y="291"/>
                </a:cubicBezTo>
                <a:cubicBezTo>
                  <a:pt x="860" y="292"/>
                  <a:pt x="860" y="292"/>
                  <a:pt x="860" y="292"/>
                </a:cubicBezTo>
                <a:cubicBezTo>
                  <a:pt x="859" y="291"/>
                  <a:pt x="859" y="291"/>
                  <a:pt x="859" y="291"/>
                </a:cubicBezTo>
                <a:close/>
                <a:moveTo>
                  <a:pt x="858" y="290"/>
                </a:moveTo>
                <a:cubicBezTo>
                  <a:pt x="858" y="290"/>
                  <a:pt x="858" y="290"/>
                  <a:pt x="858" y="290"/>
                </a:cubicBezTo>
                <a:cubicBezTo>
                  <a:pt x="858" y="290"/>
                  <a:pt x="858" y="289"/>
                  <a:pt x="858" y="290"/>
                </a:cubicBezTo>
                <a:close/>
                <a:moveTo>
                  <a:pt x="859" y="295"/>
                </a:moveTo>
                <a:cubicBezTo>
                  <a:pt x="859" y="294"/>
                  <a:pt x="859" y="294"/>
                  <a:pt x="858" y="295"/>
                </a:cubicBezTo>
                <a:cubicBezTo>
                  <a:pt x="857" y="294"/>
                  <a:pt x="857" y="294"/>
                  <a:pt x="857" y="294"/>
                </a:cubicBezTo>
                <a:cubicBezTo>
                  <a:pt x="859" y="294"/>
                  <a:pt x="859" y="294"/>
                  <a:pt x="859" y="295"/>
                </a:cubicBezTo>
                <a:close/>
                <a:moveTo>
                  <a:pt x="857" y="329"/>
                </a:moveTo>
                <a:cubicBezTo>
                  <a:pt x="857" y="330"/>
                  <a:pt x="857" y="329"/>
                  <a:pt x="855" y="331"/>
                </a:cubicBezTo>
                <a:cubicBezTo>
                  <a:pt x="856" y="330"/>
                  <a:pt x="856" y="330"/>
                  <a:pt x="857" y="329"/>
                </a:cubicBezTo>
                <a:close/>
                <a:moveTo>
                  <a:pt x="857" y="328"/>
                </a:moveTo>
                <a:cubicBezTo>
                  <a:pt x="857" y="328"/>
                  <a:pt x="857" y="328"/>
                  <a:pt x="857" y="328"/>
                </a:cubicBezTo>
                <a:cubicBezTo>
                  <a:pt x="855" y="329"/>
                  <a:pt x="855" y="330"/>
                  <a:pt x="857" y="328"/>
                </a:cubicBezTo>
                <a:close/>
                <a:moveTo>
                  <a:pt x="857" y="323"/>
                </a:moveTo>
                <a:cubicBezTo>
                  <a:pt x="857" y="322"/>
                  <a:pt x="857" y="322"/>
                  <a:pt x="857" y="321"/>
                </a:cubicBezTo>
                <a:cubicBezTo>
                  <a:pt x="857" y="323"/>
                  <a:pt x="857" y="322"/>
                  <a:pt x="857" y="323"/>
                </a:cubicBezTo>
                <a:close/>
                <a:moveTo>
                  <a:pt x="854" y="318"/>
                </a:moveTo>
                <a:cubicBezTo>
                  <a:pt x="858" y="312"/>
                  <a:pt x="857" y="313"/>
                  <a:pt x="857" y="314"/>
                </a:cubicBezTo>
                <a:cubicBezTo>
                  <a:pt x="856" y="315"/>
                  <a:pt x="855" y="317"/>
                  <a:pt x="854" y="318"/>
                </a:cubicBezTo>
                <a:close/>
                <a:moveTo>
                  <a:pt x="854" y="325"/>
                </a:moveTo>
                <a:cubicBezTo>
                  <a:pt x="855" y="324"/>
                  <a:pt x="855" y="324"/>
                  <a:pt x="855" y="324"/>
                </a:cubicBezTo>
                <a:cubicBezTo>
                  <a:pt x="855" y="324"/>
                  <a:pt x="855" y="324"/>
                  <a:pt x="854" y="325"/>
                </a:cubicBezTo>
                <a:close/>
                <a:moveTo>
                  <a:pt x="855" y="327"/>
                </a:moveTo>
                <a:cubicBezTo>
                  <a:pt x="854" y="328"/>
                  <a:pt x="854" y="328"/>
                  <a:pt x="854" y="327"/>
                </a:cubicBezTo>
                <a:lnTo>
                  <a:pt x="855" y="327"/>
                </a:lnTo>
                <a:close/>
                <a:moveTo>
                  <a:pt x="815" y="345"/>
                </a:moveTo>
                <a:cubicBezTo>
                  <a:pt x="824" y="336"/>
                  <a:pt x="823" y="336"/>
                  <a:pt x="822" y="338"/>
                </a:cubicBezTo>
                <a:cubicBezTo>
                  <a:pt x="819" y="341"/>
                  <a:pt x="817" y="343"/>
                  <a:pt x="815" y="345"/>
                </a:cubicBezTo>
                <a:close/>
                <a:moveTo>
                  <a:pt x="819" y="343"/>
                </a:moveTo>
                <a:cubicBezTo>
                  <a:pt x="818" y="343"/>
                  <a:pt x="817" y="344"/>
                  <a:pt x="818" y="343"/>
                </a:cubicBezTo>
                <a:cubicBezTo>
                  <a:pt x="820" y="342"/>
                  <a:pt x="821" y="341"/>
                  <a:pt x="819" y="343"/>
                </a:cubicBezTo>
                <a:close/>
                <a:moveTo>
                  <a:pt x="796" y="320"/>
                </a:moveTo>
                <a:cubicBezTo>
                  <a:pt x="807" y="306"/>
                  <a:pt x="796" y="319"/>
                  <a:pt x="796" y="322"/>
                </a:cubicBezTo>
                <a:cubicBezTo>
                  <a:pt x="794" y="324"/>
                  <a:pt x="795" y="323"/>
                  <a:pt x="794" y="323"/>
                </a:cubicBezTo>
                <a:cubicBezTo>
                  <a:pt x="795" y="322"/>
                  <a:pt x="797" y="320"/>
                  <a:pt x="796" y="320"/>
                </a:cubicBezTo>
                <a:close/>
                <a:moveTo>
                  <a:pt x="794" y="320"/>
                </a:moveTo>
                <a:cubicBezTo>
                  <a:pt x="796" y="317"/>
                  <a:pt x="798" y="314"/>
                  <a:pt x="800" y="312"/>
                </a:cubicBezTo>
                <a:cubicBezTo>
                  <a:pt x="795" y="318"/>
                  <a:pt x="797" y="316"/>
                  <a:pt x="794" y="320"/>
                </a:cubicBezTo>
                <a:close/>
                <a:moveTo>
                  <a:pt x="808" y="307"/>
                </a:moveTo>
                <a:cubicBezTo>
                  <a:pt x="817" y="297"/>
                  <a:pt x="810" y="305"/>
                  <a:pt x="801" y="316"/>
                </a:cubicBezTo>
                <a:cubicBezTo>
                  <a:pt x="802" y="313"/>
                  <a:pt x="803" y="312"/>
                  <a:pt x="808" y="307"/>
                </a:cubicBezTo>
                <a:close/>
                <a:moveTo>
                  <a:pt x="796" y="303"/>
                </a:moveTo>
                <a:cubicBezTo>
                  <a:pt x="796" y="303"/>
                  <a:pt x="799" y="301"/>
                  <a:pt x="800" y="301"/>
                </a:cubicBezTo>
                <a:cubicBezTo>
                  <a:pt x="792" y="308"/>
                  <a:pt x="786" y="314"/>
                  <a:pt x="796" y="303"/>
                </a:cubicBezTo>
                <a:close/>
                <a:moveTo>
                  <a:pt x="798" y="299"/>
                </a:moveTo>
                <a:cubicBezTo>
                  <a:pt x="798" y="299"/>
                  <a:pt x="798" y="299"/>
                  <a:pt x="798" y="300"/>
                </a:cubicBezTo>
                <a:cubicBezTo>
                  <a:pt x="795" y="302"/>
                  <a:pt x="795" y="302"/>
                  <a:pt x="798" y="299"/>
                </a:cubicBezTo>
                <a:close/>
                <a:moveTo>
                  <a:pt x="793" y="302"/>
                </a:moveTo>
                <a:cubicBezTo>
                  <a:pt x="798" y="296"/>
                  <a:pt x="802" y="291"/>
                  <a:pt x="808" y="287"/>
                </a:cubicBezTo>
                <a:cubicBezTo>
                  <a:pt x="808" y="287"/>
                  <a:pt x="809" y="286"/>
                  <a:pt x="804" y="292"/>
                </a:cubicBezTo>
                <a:cubicBezTo>
                  <a:pt x="800" y="296"/>
                  <a:pt x="797" y="298"/>
                  <a:pt x="793" y="302"/>
                </a:cubicBezTo>
                <a:close/>
                <a:moveTo>
                  <a:pt x="802" y="289"/>
                </a:moveTo>
                <a:cubicBezTo>
                  <a:pt x="801" y="290"/>
                  <a:pt x="800" y="291"/>
                  <a:pt x="799" y="293"/>
                </a:cubicBezTo>
                <a:cubicBezTo>
                  <a:pt x="791" y="299"/>
                  <a:pt x="799" y="291"/>
                  <a:pt x="802" y="289"/>
                </a:cubicBezTo>
                <a:close/>
                <a:moveTo>
                  <a:pt x="798" y="288"/>
                </a:moveTo>
                <a:cubicBezTo>
                  <a:pt x="797" y="289"/>
                  <a:pt x="796" y="290"/>
                  <a:pt x="796" y="290"/>
                </a:cubicBezTo>
                <a:cubicBezTo>
                  <a:pt x="792" y="294"/>
                  <a:pt x="795" y="291"/>
                  <a:pt x="798" y="288"/>
                </a:cubicBezTo>
                <a:close/>
                <a:moveTo>
                  <a:pt x="811" y="283"/>
                </a:moveTo>
                <a:cubicBezTo>
                  <a:pt x="809" y="284"/>
                  <a:pt x="809" y="285"/>
                  <a:pt x="809" y="285"/>
                </a:cubicBezTo>
                <a:cubicBezTo>
                  <a:pt x="808" y="285"/>
                  <a:pt x="807" y="286"/>
                  <a:pt x="811" y="283"/>
                </a:cubicBezTo>
                <a:close/>
                <a:moveTo>
                  <a:pt x="813" y="288"/>
                </a:moveTo>
                <a:cubicBezTo>
                  <a:pt x="805" y="295"/>
                  <a:pt x="804" y="296"/>
                  <a:pt x="800" y="299"/>
                </a:cubicBezTo>
                <a:cubicBezTo>
                  <a:pt x="801" y="298"/>
                  <a:pt x="812" y="288"/>
                  <a:pt x="813" y="288"/>
                </a:cubicBezTo>
                <a:close/>
                <a:moveTo>
                  <a:pt x="814" y="286"/>
                </a:moveTo>
                <a:cubicBezTo>
                  <a:pt x="813" y="286"/>
                  <a:pt x="812" y="287"/>
                  <a:pt x="812" y="288"/>
                </a:cubicBezTo>
                <a:cubicBezTo>
                  <a:pt x="815" y="285"/>
                  <a:pt x="814" y="285"/>
                  <a:pt x="814" y="286"/>
                </a:cubicBezTo>
                <a:close/>
                <a:moveTo>
                  <a:pt x="812" y="284"/>
                </a:moveTo>
                <a:cubicBezTo>
                  <a:pt x="812" y="284"/>
                  <a:pt x="812" y="285"/>
                  <a:pt x="812" y="284"/>
                </a:cubicBezTo>
                <a:cubicBezTo>
                  <a:pt x="812" y="285"/>
                  <a:pt x="812" y="284"/>
                  <a:pt x="812" y="284"/>
                </a:cubicBezTo>
                <a:close/>
                <a:moveTo>
                  <a:pt x="805" y="298"/>
                </a:moveTo>
                <a:cubicBezTo>
                  <a:pt x="812" y="291"/>
                  <a:pt x="818" y="285"/>
                  <a:pt x="823" y="282"/>
                </a:cubicBezTo>
                <a:cubicBezTo>
                  <a:pt x="818" y="288"/>
                  <a:pt x="812" y="292"/>
                  <a:pt x="808" y="296"/>
                </a:cubicBezTo>
                <a:cubicBezTo>
                  <a:pt x="804" y="300"/>
                  <a:pt x="804" y="300"/>
                  <a:pt x="805" y="298"/>
                </a:cubicBezTo>
                <a:close/>
                <a:moveTo>
                  <a:pt x="817" y="284"/>
                </a:moveTo>
                <a:cubicBezTo>
                  <a:pt x="822" y="278"/>
                  <a:pt x="825" y="278"/>
                  <a:pt x="817" y="284"/>
                </a:cubicBezTo>
                <a:cubicBezTo>
                  <a:pt x="817" y="284"/>
                  <a:pt x="817" y="284"/>
                  <a:pt x="817" y="284"/>
                </a:cubicBezTo>
                <a:close/>
                <a:moveTo>
                  <a:pt x="830" y="295"/>
                </a:moveTo>
                <a:cubicBezTo>
                  <a:pt x="829" y="295"/>
                  <a:pt x="829" y="296"/>
                  <a:pt x="828" y="296"/>
                </a:cubicBezTo>
                <a:cubicBezTo>
                  <a:pt x="825" y="298"/>
                  <a:pt x="864" y="263"/>
                  <a:pt x="830" y="295"/>
                </a:cubicBezTo>
                <a:close/>
                <a:moveTo>
                  <a:pt x="831" y="292"/>
                </a:moveTo>
                <a:cubicBezTo>
                  <a:pt x="831" y="291"/>
                  <a:pt x="831" y="291"/>
                  <a:pt x="834" y="289"/>
                </a:cubicBezTo>
                <a:cubicBezTo>
                  <a:pt x="833" y="290"/>
                  <a:pt x="832" y="291"/>
                  <a:pt x="831" y="292"/>
                </a:cubicBezTo>
                <a:close/>
                <a:moveTo>
                  <a:pt x="847" y="298"/>
                </a:moveTo>
                <a:cubicBezTo>
                  <a:pt x="847" y="298"/>
                  <a:pt x="847" y="298"/>
                  <a:pt x="847" y="298"/>
                </a:cubicBezTo>
                <a:cubicBezTo>
                  <a:pt x="842" y="305"/>
                  <a:pt x="841" y="304"/>
                  <a:pt x="847" y="298"/>
                </a:cubicBezTo>
                <a:close/>
                <a:moveTo>
                  <a:pt x="847" y="302"/>
                </a:moveTo>
                <a:cubicBezTo>
                  <a:pt x="845" y="305"/>
                  <a:pt x="845" y="304"/>
                  <a:pt x="844" y="305"/>
                </a:cubicBezTo>
                <a:cubicBezTo>
                  <a:pt x="846" y="303"/>
                  <a:pt x="846" y="303"/>
                  <a:pt x="847" y="302"/>
                </a:cubicBezTo>
                <a:close/>
                <a:moveTo>
                  <a:pt x="844" y="298"/>
                </a:moveTo>
                <a:cubicBezTo>
                  <a:pt x="843" y="299"/>
                  <a:pt x="844" y="298"/>
                  <a:pt x="842" y="300"/>
                </a:cubicBezTo>
                <a:cubicBezTo>
                  <a:pt x="844" y="298"/>
                  <a:pt x="846" y="296"/>
                  <a:pt x="844" y="298"/>
                </a:cubicBezTo>
                <a:close/>
                <a:moveTo>
                  <a:pt x="846" y="308"/>
                </a:moveTo>
                <a:cubicBezTo>
                  <a:pt x="845" y="308"/>
                  <a:pt x="829" y="323"/>
                  <a:pt x="839" y="314"/>
                </a:cubicBezTo>
                <a:cubicBezTo>
                  <a:pt x="846" y="307"/>
                  <a:pt x="853" y="300"/>
                  <a:pt x="846" y="308"/>
                </a:cubicBezTo>
                <a:close/>
                <a:moveTo>
                  <a:pt x="844" y="311"/>
                </a:moveTo>
                <a:cubicBezTo>
                  <a:pt x="840" y="314"/>
                  <a:pt x="837" y="317"/>
                  <a:pt x="834" y="320"/>
                </a:cubicBezTo>
                <a:cubicBezTo>
                  <a:pt x="835" y="319"/>
                  <a:pt x="840" y="314"/>
                  <a:pt x="844" y="311"/>
                </a:cubicBezTo>
                <a:close/>
                <a:moveTo>
                  <a:pt x="834" y="312"/>
                </a:moveTo>
                <a:cubicBezTo>
                  <a:pt x="834" y="312"/>
                  <a:pt x="834" y="312"/>
                  <a:pt x="836" y="310"/>
                </a:cubicBezTo>
                <a:lnTo>
                  <a:pt x="834" y="312"/>
                </a:lnTo>
                <a:close/>
                <a:moveTo>
                  <a:pt x="830" y="312"/>
                </a:moveTo>
                <a:cubicBezTo>
                  <a:pt x="832" y="310"/>
                  <a:pt x="834" y="308"/>
                  <a:pt x="835" y="307"/>
                </a:cubicBezTo>
                <a:cubicBezTo>
                  <a:pt x="843" y="300"/>
                  <a:pt x="838" y="304"/>
                  <a:pt x="830" y="312"/>
                </a:cubicBezTo>
                <a:close/>
                <a:moveTo>
                  <a:pt x="831" y="320"/>
                </a:moveTo>
                <a:cubicBezTo>
                  <a:pt x="829" y="323"/>
                  <a:pt x="828" y="325"/>
                  <a:pt x="829" y="323"/>
                </a:cubicBezTo>
                <a:cubicBezTo>
                  <a:pt x="831" y="321"/>
                  <a:pt x="831" y="321"/>
                  <a:pt x="831" y="320"/>
                </a:cubicBezTo>
                <a:close/>
                <a:moveTo>
                  <a:pt x="821" y="321"/>
                </a:moveTo>
                <a:cubicBezTo>
                  <a:pt x="825" y="315"/>
                  <a:pt x="828" y="311"/>
                  <a:pt x="835" y="305"/>
                </a:cubicBezTo>
                <a:cubicBezTo>
                  <a:pt x="831" y="310"/>
                  <a:pt x="832" y="308"/>
                  <a:pt x="821" y="321"/>
                </a:cubicBezTo>
                <a:close/>
                <a:moveTo>
                  <a:pt x="824" y="314"/>
                </a:moveTo>
                <a:cubicBezTo>
                  <a:pt x="816" y="322"/>
                  <a:pt x="814" y="326"/>
                  <a:pt x="817" y="321"/>
                </a:cubicBezTo>
                <a:cubicBezTo>
                  <a:pt x="824" y="314"/>
                  <a:pt x="829" y="309"/>
                  <a:pt x="824" y="314"/>
                </a:cubicBezTo>
                <a:close/>
                <a:moveTo>
                  <a:pt x="822" y="311"/>
                </a:moveTo>
                <a:cubicBezTo>
                  <a:pt x="826" y="307"/>
                  <a:pt x="824" y="309"/>
                  <a:pt x="820" y="313"/>
                </a:cubicBezTo>
                <a:cubicBezTo>
                  <a:pt x="819" y="314"/>
                  <a:pt x="820" y="313"/>
                  <a:pt x="822" y="311"/>
                </a:cubicBezTo>
                <a:close/>
                <a:moveTo>
                  <a:pt x="825" y="311"/>
                </a:moveTo>
                <a:cubicBezTo>
                  <a:pt x="830" y="305"/>
                  <a:pt x="831" y="305"/>
                  <a:pt x="837" y="299"/>
                </a:cubicBezTo>
                <a:cubicBezTo>
                  <a:pt x="828" y="309"/>
                  <a:pt x="835" y="301"/>
                  <a:pt x="825" y="311"/>
                </a:cubicBezTo>
                <a:close/>
                <a:moveTo>
                  <a:pt x="826" y="306"/>
                </a:moveTo>
                <a:cubicBezTo>
                  <a:pt x="826" y="305"/>
                  <a:pt x="827" y="305"/>
                  <a:pt x="827" y="304"/>
                </a:cubicBezTo>
                <a:cubicBezTo>
                  <a:pt x="833" y="300"/>
                  <a:pt x="831" y="301"/>
                  <a:pt x="826" y="306"/>
                </a:cubicBezTo>
                <a:close/>
                <a:moveTo>
                  <a:pt x="831" y="301"/>
                </a:moveTo>
                <a:cubicBezTo>
                  <a:pt x="834" y="298"/>
                  <a:pt x="837" y="295"/>
                  <a:pt x="841" y="292"/>
                </a:cubicBezTo>
                <a:cubicBezTo>
                  <a:pt x="834" y="298"/>
                  <a:pt x="840" y="294"/>
                  <a:pt x="831" y="301"/>
                </a:cubicBezTo>
                <a:close/>
                <a:moveTo>
                  <a:pt x="840" y="290"/>
                </a:moveTo>
                <a:cubicBezTo>
                  <a:pt x="830" y="298"/>
                  <a:pt x="830" y="301"/>
                  <a:pt x="822" y="308"/>
                </a:cubicBezTo>
                <a:cubicBezTo>
                  <a:pt x="833" y="295"/>
                  <a:pt x="854" y="276"/>
                  <a:pt x="840" y="290"/>
                </a:cubicBezTo>
                <a:close/>
                <a:moveTo>
                  <a:pt x="836" y="291"/>
                </a:moveTo>
                <a:cubicBezTo>
                  <a:pt x="837" y="290"/>
                  <a:pt x="837" y="290"/>
                  <a:pt x="837" y="290"/>
                </a:cubicBezTo>
                <a:cubicBezTo>
                  <a:pt x="837" y="290"/>
                  <a:pt x="837" y="290"/>
                  <a:pt x="836" y="291"/>
                </a:cubicBezTo>
                <a:close/>
                <a:moveTo>
                  <a:pt x="817" y="305"/>
                </a:moveTo>
                <a:cubicBezTo>
                  <a:pt x="814" y="308"/>
                  <a:pt x="823" y="298"/>
                  <a:pt x="829" y="293"/>
                </a:cubicBezTo>
                <a:cubicBezTo>
                  <a:pt x="826" y="297"/>
                  <a:pt x="820" y="302"/>
                  <a:pt x="817" y="305"/>
                </a:cubicBezTo>
                <a:close/>
                <a:moveTo>
                  <a:pt x="816" y="304"/>
                </a:moveTo>
                <a:cubicBezTo>
                  <a:pt x="818" y="301"/>
                  <a:pt x="819" y="300"/>
                  <a:pt x="822" y="297"/>
                </a:cubicBezTo>
                <a:cubicBezTo>
                  <a:pt x="832" y="288"/>
                  <a:pt x="825" y="294"/>
                  <a:pt x="816" y="304"/>
                </a:cubicBezTo>
                <a:close/>
                <a:moveTo>
                  <a:pt x="814" y="303"/>
                </a:moveTo>
                <a:cubicBezTo>
                  <a:pt x="817" y="300"/>
                  <a:pt x="818" y="297"/>
                  <a:pt x="826" y="291"/>
                </a:cubicBezTo>
                <a:cubicBezTo>
                  <a:pt x="822" y="295"/>
                  <a:pt x="818" y="299"/>
                  <a:pt x="814" y="303"/>
                </a:cubicBezTo>
                <a:close/>
                <a:moveTo>
                  <a:pt x="819" y="293"/>
                </a:moveTo>
                <a:cubicBezTo>
                  <a:pt x="824" y="289"/>
                  <a:pt x="822" y="291"/>
                  <a:pt x="816" y="296"/>
                </a:cubicBezTo>
                <a:cubicBezTo>
                  <a:pt x="805" y="307"/>
                  <a:pt x="812" y="300"/>
                  <a:pt x="819" y="293"/>
                </a:cubicBezTo>
                <a:close/>
                <a:moveTo>
                  <a:pt x="812" y="297"/>
                </a:moveTo>
                <a:cubicBezTo>
                  <a:pt x="807" y="301"/>
                  <a:pt x="801" y="308"/>
                  <a:pt x="796" y="313"/>
                </a:cubicBezTo>
                <a:cubicBezTo>
                  <a:pt x="817" y="287"/>
                  <a:pt x="835" y="278"/>
                  <a:pt x="812" y="297"/>
                </a:cubicBezTo>
                <a:close/>
                <a:moveTo>
                  <a:pt x="815" y="304"/>
                </a:moveTo>
                <a:cubicBezTo>
                  <a:pt x="812" y="308"/>
                  <a:pt x="799" y="323"/>
                  <a:pt x="797" y="326"/>
                </a:cubicBezTo>
                <a:cubicBezTo>
                  <a:pt x="802" y="316"/>
                  <a:pt x="808" y="311"/>
                  <a:pt x="815" y="304"/>
                </a:cubicBezTo>
                <a:close/>
                <a:moveTo>
                  <a:pt x="808" y="314"/>
                </a:moveTo>
                <a:cubicBezTo>
                  <a:pt x="815" y="308"/>
                  <a:pt x="809" y="314"/>
                  <a:pt x="803" y="321"/>
                </a:cubicBezTo>
                <a:cubicBezTo>
                  <a:pt x="796" y="328"/>
                  <a:pt x="800" y="323"/>
                  <a:pt x="808" y="314"/>
                </a:cubicBezTo>
                <a:close/>
                <a:moveTo>
                  <a:pt x="814" y="310"/>
                </a:moveTo>
                <a:cubicBezTo>
                  <a:pt x="813" y="311"/>
                  <a:pt x="819" y="304"/>
                  <a:pt x="825" y="299"/>
                </a:cubicBezTo>
                <a:cubicBezTo>
                  <a:pt x="814" y="310"/>
                  <a:pt x="804" y="321"/>
                  <a:pt x="814" y="310"/>
                </a:cubicBezTo>
                <a:close/>
                <a:moveTo>
                  <a:pt x="826" y="302"/>
                </a:moveTo>
                <a:cubicBezTo>
                  <a:pt x="805" y="324"/>
                  <a:pt x="808" y="321"/>
                  <a:pt x="805" y="325"/>
                </a:cubicBezTo>
                <a:cubicBezTo>
                  <a:pt x="815" y="312"/>
                  <a:pt x="818" y="309"/>
                  <a:pt x="826" y="302"/>
                </a:cubicBezTo>
                <a:close/>
                <a:moveTo>
                  <a:pt x="817" y="315"/>
                </a:moveTo>
                <a:cubicBezTo>
                  <a:pt x="804" y="332"/>
                  <a:pt x="804" y="329"/>
                  <a:pt x="813" y="319"/>
                </a:cubicBezTo>
                <a:cubicBezTo>
                  <a:pt x="814" y="318"/>
                  <a:pt x="816" y="316"/>
                  <a:pt x="817" y="315"/>
                </a:cubicBezTo>
                <a:close/>
                <a:moveTo>
                  <a:pt x="813" y="322"/>
                </a:moveTo>
                <a:cubicBezTo>
                  <a:pt x="813" y="322"/>
                  <a:pt x="813" y="322"/>
                  <a:pt x="813" y="322"/>
                </a:cubicBezTo>
                <a:cubicBezTo>
                  <a:pt x="813" y="322"/>
                  <a:pt x="813" y="322"/>
                  <a:pt x="813" y="322"/>
                </a:cubicBezTo>
                <a:close/>
                <a:moveTo>
                  <a:pt x="818" y="318"/>
                </a:moveTo>
                <a:cubicBezTo>
                  <a:pt x="821" y="315"/>
                  <a:pt x="811" y="326"/>
                  <a:pt x="807" y="331"/>
                </a:cubicBezTo>
                <a:cubicBezTo>
                  <a:pt x="812" y="324"/>
                  <a:pt x="818" y="318"/>
                  <a:pt x="818" y="318"/>
                </a:cubicBezTo>
                <a:close/>
                <a:moveTo>
                  <a:pt x="808" y="334"/>
                </a:moveTo>
                <a:cubicBezTo>
                  <a:pt x="805" y="337"/>
                  <a:pt x="806" y="337"/>
                  <a:pt x="806" y="336"/>
                </a:cubicBezTo>
                <a:cubicBezTo>
                  <a:pt x="817" y="323"/>
                  <a:pt x="814" y="326"/>
                  <a:pt x="808" y="334"/>
                </a:cubicBezTo>
                <a:close/>
                <a:moveTo>
                  <a:pt x="825" y="317"/>
                </a:moveTo>
                <a:cubicBezTo>
                  <a:pt x="818" y="326"/>
                  <a:pt x="820" y="322"/>
                  <a:pt x="811" y="334"/>
                </a:cubicBezTo>
                <a:cubicBezTo>
                  <a:pt x="813" y="331"/>
                  <a:pt x="812" y="331"/>
                  <a:pt x="825" y="317"/>
                </a:cubicBezTo>
                <a:close/>
                <a:moveTo>
                  <a:pt x="816" y="332"/>
                </a:moveTo>
                <a:cubicBezTo>
                  <a:pt x="815" y="333"/>
                  <a:pt x="815" y="333"/>
                  <a:pt x="812" y="337"/>
                </a:cubicBezTo>
                <a:cubicBezTo>
                  <a:pt x="815" y="332"/>
                  <a:pt x="814" y="334"/>
                  <a:pt x="816" y="332"/>
                </a:cubicBezTo>
                <a:close/>
                <a:moveTo>
                  <a:pt x="818" y="329"/>
                </a:moveTo>
                <a:cubicBezTo>
                  <a:pt x="824" y="324"/>
                  <a:pt x="822" y="326"/>
                  <a:pt x="818" y="330"/>
                </a:cubicBezTo>
                <a:cubicBezTo>
                  <a:pt x="817" y="331"/>
                  <a:pt x="817" y="331"/>
                  <a:pt x="818" y="329"/>
                </a:cubicBezTo>
                <a:close/>
                <a:moveTo>
                  <a:pt x="821" y="333"/>
                </a:moveTo>
                <a:cubicBezTo>
                  <a:pt x="822" y="331"/>
                  <a:pt x="822" y="332"/>
                  <a:pt x="824" y="330"/>
                </a:cubicBezTo>
                <a:cubicBezTo>
                  <a:pt x="824" y="330"/>
                  <a:pt x="824" y="330"/>
                  <a:pt x="821" y="333"/>
                </a:cubicBezTo>
                <a:close/>
                <a:moveTo>
                  <a:pt x="824" y="333"/>
                </a:moveTo>
                <a:cubicBezTo>
                  <a:pt x="824" y="334"/>
                  <a:pt x="824" y="334"/>
                  <a:pt x="824" y="334"/>
                </a:cubicBezTo>
                <a:cubicBezTo>
                  <a:pt x="825" y="332"/>
                  <a:pt x="825" y="333"/>
                  <a:pt x="824" y="333"/>
                </a:cubicBezTo>
                <a:close/>
                <a:moveTo>
                  <a:pt x="825" y="335"/>
                </a:moveTo>
                <a:cubicBezTo>
                  <a:pt x="825" y="335"/>
                  <a:pt x="825" y="335"/>
                  <a:pt x="826" y="335"/>
                </a:cubicBezTo>
                <a:cubicBezTo>
                  <a:pt x="824" y="336"/>
                  <a:pt x="824" y="336"/>
                  <a:pt x="825" y="335"/>
                </a:cubicBezTo>
                <a:close/>
                <a:moveTo>
                  <a:pt x="818" y="328"/>
                </a:moveTo>
                <a:cubicBezTo>
                  <a:pt x="821" y="324"/>
                  <a:pt x="831" y="313"/>
                  <a:pt x="829" y="316"/>
                </a:cubicBezTo>
                <a:cubicBezTo>
                  <a:pt x="820" y="324"/>
                  <a:pt x="820" y="326"/>
                  <a:pt x="818" y="328"/>
                </a:cubicBezTo>
                <a:close/>
                <a:moveTo>
                  <a:pt x="828" y="324"/>
                </a:moveTo>
                <a:cubicBezTo>
                  <a:pt x="828" y="325"/>
                  <a:pt x="828" y="325"/>
                  <a:pt x="828" y="325"/>
                </a:cubicBezTo>
                <a:cubicBezTo>
                  <a:pt x="828" y="325"/>
                  <a:pt x="828" y="325"/>
                  <a:pt x="828" y="324"/>
                </a:cubicBezTo>
                <a:close/>
                <a:moveTo>
                  <a:pt x="827" y="327"/>
                </a:moveTo>
                <a:cubicBezTo>
                  <a:pt x="828" y="326"/>
                  <a:pt x="828" y="326"/>
                  <a:pt x="827" y="327"/>
                </a:cubicBezTo>
                <a:close/>
                <a:moveTo>
                  <a:pt x="840" y="319"/>
                </a:moveTo>
                <a:cubicBezTo>
                  <a:pt x="827" y="333"/>
                  <a:pt x="829" y="331"/>
                  <a:pt x="827" y="333"/>
                </a:cubicBezTo>
                <a:cubicBezTo>
                  <a:pt x="836" y="323"/>
                  <a:pt x="848" y="309"/>
                  <a:pt x="840" y="319"/>
                </a:cubicBezTo>
                <a:close/>
                <a:moveTo>
                  <a:pt x="850" y="310"/>
                </a:moveTo>
                <a:cubicBezTo>
                  <a:pt x="850" y="311"/>
                  <a:pt x="851" y="310"/>
                  <a:pt x="848" y="313"/>
                </a:cubicBezTo>
                <a:cubicBezTo>
                  <a:pt x="845" y="315"/>
                  <a:pt x="838" y="323"/>
                  <a:pt x="838" y="324"/>
                </a:cubicBezTo>
                <a:cubicBezTo>
                  <a:pt x="831" y="332"/>
                  <a:pt x="842" y="319"/>
                  <a:pt x="850" y="310"/>
                </a:cubicBezTo>
                <a:close/>
                <a:moveTo>
                  <a:pt x="852" y="305"/>
                </a:moveTo>
                <a:cubicBezTo>
                  <a:pt x="852" y="304"/>
                  <a:pt x="857" y="299"/>
                  <a:pt x="857" y="299"/>
                </a:cubicBezTo>
                <a:cubicBezTo>
                  <a:pt x="856" y="301"/>
                  <a:pt x="857" y="300"/>
                  <a:pt x="852" y="305"/>
                </a:cubicBezTo>
                <a:close/>
                <a:moveTo>
                  <a:pt x="857" y="306"/>
                </a:moveTo>
                <a:cubicBezTo>
                  <a:pt x="854" y="308"/>
                  <a:pt x="854" y="308"/>
                  <a:pt x="857" y="305"/>
                </a:cubicBezTo>
                <a:cubicBezTo>
                  <a:pt x="857" y="304"/>
                  <a:pt x="857" y="304"/>
                  <a:pt x="857" y="306"/>
                </a:cubicBezTo>
                <a:close/>
                <a:moveTo>
                  <a:pt x="853" y="301"/>
                </a:moveTo>
                <a:cubicBezTo>
                  <a:pt x="852" y="301"/>
                  <a:pt x="852" y="301"/>
                  <a:pt x="852" y="301"/>
                </a:cubicBezTo>
                <a:cubicBezTo>
                  <a:pt x="858" y="295"/>
                  <a:pt x="857" y="297"/>
                  <a:pt x="853" y="301"/>
                </a:cubicBezTo>
                <a:close/>
                <a:moveTo>
                  <a:pt x="852" y="302"/>
                </a:moveTo>
                <a:cubicBezTo>
                  <a:pt x="848" y="307"/>
                  <a:pt x="849" y="306"/>
                  <a:pt x="850" y="303"/>
                </a:cubicBezTo>
                <a:cubicBezTo>
                  <a:pt x="851" y="303"/>
                  <a:pt x="851" y="303"/>
                  <a:pt x="852" y="302"/>
                </a:cubicBezTo>
                <a:close/>
                <a:moveTo>
                  <a:pt x="851" y="320"/>
                </a:moveTo>
                <a:cubicBezTo>
                  <a:pt x="852" y="320"/>
                  <a:pt x="852" y="320"/>
                  <a:pt x="843" y="327"/>
                </a:cubicBezTo>
                <a:cubicBezTo>
                  <a:pt x="853" y="317"/>
                  <a:pt x="851" y="319"/>
                  <a:pt x="851" y="320"/>
                </a:cubicBezTo>
                <a:close/>
                <a:moveTo>
                  <a:pt x="848" y="321"/>
                </a:moveTo>
                <a:cubicBezTo>
                  <a:pt x="847" y="321"/>
                  <a:pt x="847" y="321"/>
                  <a:pt x="846" y="322"/>
                </a:cubicBezTo>
                <a:cubicBezTo>
                  <a:pt x="850" y="318"/>
                  <a:pt x="851" y="317"/>
                  <a:pt x="848" y="321"/>
                </a:cubicBezTo>
                <a:close/>
                <a:moveTo>
                  <a:pt x="844" y="330"/>
                </a:moveTo>
                <a:cubicBezTo>
                  <a:pt x="832" y="342"/>
                  <a:pt x="833" y="340"/>
                  <a:pt x="834" y="339"/>
                </a:cubicBezTo>
                <a:cubicBezTo>
                  <a:pt x="847" y="327"/>
                  <a:pt x="857" y="317"/>
                  <a:pt x="844" y="330"/>
                </a:cubicBezTo>
                <a:close/>
                <a:moveTo>
                  <a:pt x="851" y="330"/>
                </a:moveTo>
                <a:cubicBezTo>
                  <a:pt x="852" y="329"/>
                  <a:pt x="852" y="330"/>
                  <a:pt x="852" y="330"/>
                </a:cubicBezTo>
                <a:cubicBezTo>
                  <a:pt x="852" y="331"/>
                  <a:pt x="852" y="330"/>
                  <a:pt x="852" y="331"/>
                </a:cubicBezTo>
                <a:cubicBezTo>
                  <a:pt x="849" y="333"/>
                  <a:pt x="848" y="334"/>
                  <a:pt x="851" y="330"/>
                </a:cubicBezTo>
                <a:close/>
                <a:moveTo>
                  <a:pt x="853" y="312"/>
                </a:moveTo>
                <a:cubicBezTo>
                  <a:pt x="853" y="313"/>
                  <a:pt x="853" y="313"/>
                  <a:pt x="853" y="313"/>
                </a:cubicBezTo>
                <a:cubicBezTo>
                  <a:pt x="851" y="314"/>
                  <a:pt x="851" y="314"/>
                  <a:pt x="853" y="312"/>
                </a:cubicBezTo>
                <a:close/>
                <a:moveTo>
                  <a:pt x="852" y="311"/>
                </a:moveTo>
                <a:cubicBezTo>
                  <a:pt x="854" y="309"/>
                  <a:pt x="855" y="309"/>
                  <a:pt x="856" y="308"/>
                </a:cubicBezTo>
                <a:cubicBezTo>
                  <a:pt x="856" y="308"/>
                  <a:pt x="855" y="309"/>
                  <a:pt x="855" y="310"/>
                </a:cubicBezTo>
                <a:cubicBezTo>
                  <a:pt x="849" y="313"/>
                  <a:pt x="848" y="315"/>
                  <a:pt x="852" y="311"/>
                </a:cubicBezTo>
                <a:close/>
                <a:moveTo>
                  <a:pt x="857" y="302"/>
                </a:moveTo>
                <a:cubicBezTo>
                  <a:pt x="857" y="302"/>
                  <a:pt x="857" y="302"/>
                  <a:pt x="857" y="302"/>
                </a:cubicBezTo>
                <a:lnTo>
                  <a:pt x="857" y="302"/>
                </a:lnTo>
                <a:close/>
                <a:moveTo>
                  <a:pt x="856" y="299"/>
                </a:moveTo>
                <a:cubicBezTo>
                  <a:pt x="857" y="298"/>
                  <a:pt x="857" y="298"/>
                  <a:pt x="857" y="297"/>
                </a:cubicBezTo>
                <a:cubicBezTo>
                  <a:pt x="858" y="298"/>
                  <a:pt x="858" y="298"/>
                  <a:pt x="856" y="299"/>
                </a:cubicBezTo>
                <a:close/>
                <a:moveTo>
                  <a:pt x="856" y="290"/>
                </a:moveTo>
                <a:cubicBezTo>
                  <a:pt x="858" y="291"/>
                  <a:pt x="858" y="291"/>
                  <a:pt x="856" y="293"/>
                </a:cubicBezTo>
                <a:cubicBezTo>
                  <a:pt x="856" y="292"/>
                  <a:pt x="856" y="292"/>
                  <a:pt x="856" y="291"/>
                </a:cubicBezTo>
                <a:cubicBezTo>
                  <a:pt x="856" y="290"/>
                  <a:pt x="856" y="290"/>
                  <a:pt x="856" y="290"/>
                </a:cubicBezTo>
                <a:close/>
                <a:moveTo>
                  <a:pt x="855" y="292"/>
                </a:moveTo>
                <a:cubicBezTo>
                  <a:pt x="855" y="293"/>
                  <a:pt x="856" y="293"/>
                  <a:pt x="856" y="293"/>
                </a:cubicBezTo>
                <a:cubicBezTo>
                  <a:pt x="853" y="295"/>
                  <a:pt x="855" y="294"/>
                  <a:pt x="854" y="294"/>
                </a:cubicBezTo>
                <a:cubicBezTo>
                  <a:pt x="854" y="294"/>
                  <a:pt x="854" y="294"/>
                  <a:pt x="855" y="292"/>
                </a:cubicBezTo>
                <a:close/>
                <a:moveTo>
                  <a:pt x="850" y="297"/>
                </a:moveTo>
                <a:cubicBezTo>
                  <a:pt x="850" y="297"/>
                  <a:pt x="851" y="296"/>
                  <a:pt x="849" y="298"/>
                </a:cubicBezTo>
                <a:cubicBezTo>
                  <a:pt x="848" y="299"/>
                  <a:pt x="849" y="299"/>
                  <a:pt x="847" y="300"/>
                </a:cubicBezTo>
                <a:cubicBezTo>
                  <a:pt x="848" y="299"/>
                  <a:pt x="849" y="297"/>
                  <a:pt x="850" y="295"/>
                </a:cubicBezTo>
                <a:cubicBezTo>
                  <a:pt x="860" y="285"/>
                  <a:pt x="850" y="296"/>
                  <a:pt x="850" y="297"/>
                </a:cubicBezTo>
                <a:close/>
                <a:moveTo>
                  <a:pt x="853" y="286"/>
                </a:moveTo>
                <a:cubicBezTo>
                  <a:pt x="854" y="287"/>
                  <a:pt x="854" y="287"/>
                  <a:pt x="853" y="287"/>
                </a:cubicBezTo>
                <a:lnTo>
                  <a:pt x="853" y="286"/>
                </a:lnTo>
                <a:close/>
                <a:moveTo>
                  <a:pt x="852" y="288"/>
                </a:moveTo>
                <a:cubicBezTo>
                  <a:pt x="853" y="288"/>
                  <a:pt x="853" y="288"/>
                  <a:pt x="853" y="288"/>
                </a:cubicBezTo>
                <a:cubicBezTo>
                  <a:pt x="851" y="289"/>
                  <a:pt x="851" y="289"/>
                  <a:pt x="852" y="288"/>
                </a:cubicBezTo>
                <a:close/>
                <a:moveTo>
                  <a:pt x="852" y="285"/>
                </a:moveTo>
                <a:cubicBezTo>
                  <a:pt x="851" y="285"/>
                  <a:pt x="851" y="285"/>
                  <a:pt x="851" y="285"/>
                </a:cubicBezTo>
                <a:lnTo>
                  <a:pt x="852" y="285"/>
                </a:lnTo>
                <a:close/>
                <a:moveTo>
                  <a:pt x="850" y="285"/>
                </a:moveTo>
                <a:cubicBezTo>
                  <a:pt x="850" y="285"/>
                  <a:pt x="850" y="285"/>
                  <a:pt x="849" y="286"/>
                </a:cubicBezTo>
                <a:cubicBezTo>
                  <a:pt x="850" y="286"/>
                  <a:pt x="850" y="286"/>
                  <a:pt x="850" y="285"/>
                </a:cubicBezTo>
                <a:close/>
                <a:moveTo>
                  <a:pt x="849" y="284"/>
                </a:moveTo>
                <a:cubicBezTo>
                  <a:pt x="849" y="284"/>
                  <a:pt x="849" y="284"/>
                  <a:pt x="847" y="285"/>
                </a:cubicBezTo>
                <a:cubicBezTo>
                  <a:pt x="848" y="285"/>
                  <a:pt x="848" y="285"/>
                  <a:pt x="849" y="284"/>
                </a:cubicBezTo>
                <a:close/>
                <a:moveTo>
                  <a:pt x="848" y="281"/>
                </a:moveTo>
                <a:cubicBezTo>
                  <a:pt x="847" y="281"/>
                  <a:pt x="847" y="281"/>
                  <a:pt x="846" y="281"/>
                </a:cubicBezTo>
                <a:cubicBezTo>
                  <a:pt x="847" y="280"/>
                  <a:pt x="847" y="280"/>
                  <a:pt x="848" y="281"/>
                </a:cubicBezTo>
                <a:close/>
                <a:moveTo>
                  <a:pt x="847" y="283"/>
                </a:moveTo>
                <a:cubicBezTo>
                  <a:pt x="847" y="283"/>
                  <a:pt x="846" y="283"/>
                  <a:pt x="846" y="284"/>
                </a:cubicBezTo>
                <a:cubicBezTo>
                  <a:pt x="846" y="283"/>
                  <a:pt x="846" y="283"/>
                  <a:pt x="847" y="283"/>
                </a:cubicBezTo>
                <a:close/>
                <a:moveTo>
                  <a:pt x="845" y="295"/>
                </a:moveTo>
                <a:cubicBezTo>
                  <a:pt x="838" y="301"/>
                  <a:pt x="845" y="294"/>
                  <a:pt x="830" y="308"/>
                </a:cubicBezTo>
                <a:cubicBezTo>
                  <a:pt x="833" y="305"/>
                  <a:pt x="838" y="300"/>
                  <a:pt x="846" y="292"/>
                </a:cubicBezTo>
                <a:cubicBezTo>
                  <a:pt x="849" y="290"/>
                  <a:pt x="857" y="279"/>
                  <a:pt x="845" y="295"/>
                </a:cubicBezTo>
                <a:close/>
                <a:moveTo>
                  <a:pt x="843" y="277"/>
                </a:moveTo>
                <a:cubicBezTo>
                  <a:pt x="844" y="278"/>
                  <a:pt x="845" y="279"/>
                  <a:pt x="846" y="279"/>
                </a:cubicBezTo>
                <a:cubicBezTo>
                  <a:pt x="845" y="280"/>
                  <a:pt x="845" y="280"/>
                  <a:pt x="843" y="279"/>
                </a:cubicBezTo>
                <a:cubicBezTo>
                  <a:pt x="843" y="278"/>
                  <a:pt x="843" y="278"/>
                  <a:pt x="842" y="278"/>
                </a:cubicBezTo>
                <a:lnTo>
                  <a:pt x="843" y="277"/>
                </a:lnTo>
                <a:close/>
                <a:moveTo>
                  <a:pt x="844" y="280"/>
                </a:moveTo>
                <a:cubicBezTo>
                  <a:pt x="840" y="282"/>
                  <a:pt x="838" y="284"/>
                  <a:pt x="835" y="287"/>
                </a:cubicBezTo>
                <a:cubicBezTo>
                  <a:pt x="840" y="281"/>
                  <a:pt x="839" y="282"/>
                  <a:pt x="843" y="281"/>
                </a:cubicBezTo>
                <a:cubicBezTo>
                  <a:pt x="843" y="280"/>
                  <a:pt x="843" y="280"/>
                  <a:pt x="842" y="280"/>
                </a:cubicBezTo>
                <a:cubicBezTo>
                  <a:pt x="842" y="280"/>
                  <a:pt x="842" y="280"/>
                  <a:pt x="842" y="280"/>
                </a:cubicBezTo>
                <a:cubicBezTo>
                  <a:pt x="842" y="279"/>
                  <a:pt x="842" y="279"/>
                  <a:pt x="844" y="280"/>
                </a:cubicBezTo>
                <a:close/>
                <a:moveTo>
                  <a:pt x="836" y="282"/>
                </a:moveTo>
                <a:cubicBezTo>
                  <a:pt x="834" y="283"/>
                  <a:pt x="833" y="284"/>
                  <a:pt x="837" y="280"/>
                </a:cubicBezTo>
                <a:cubicBezTo>
                  <a:pt x="841" y="278"/>
                  <a:pt x="839" y="279"/>
                  <a:pt x="836" y="282"/>
                </a:cubicBezTo>
                <a:close/>
                <a:moveTo>
                  <a:pt x="838" y="278"/>
                </a:moveTo>
                <a:cubicBezTo>
                  <a:pt x="838" y="278"/>
                  <a:pt x="838" y="278"/>
                  <a:pt x="838" y="278"/>
                </a:cubicBezTo>
                <a:cubicBezTo>
                  <a:pt x="837" y="279"/>
                  <a:pt x="838" y="279"/>
                  <a:pt x="838" y="278"/>
                </a:cubicBezTo>
                <a:close/>
                <a:moveTo>
                  <a:pt x="836" y="275"/>
                </a:moveTo>
                <a:cubicBezTo>
                  <a:pt x="839" y="275"/>
                  <a:pt x="840" y="276"/>
                  <a:pt x="841" y="276"/>
                </a:cubicBezTo>
                <a:cubicBezTo>
                  <a:pt x="839" y="277"/>
                  <a:pt x="840" y="277"/>
                  <a:pt x="839" y="277"/>
                </a:cubicBezTo>
                <a:cubicBezTo>
                  <a:pt x="835" y="275"/>
                  <a:pt x="836" y="276"/>
                  <a:pt x="836" y="275"/>
                </a:cubicBezTo>
                <a:close/>
                <a:moveTo>
                  <a:pt x="837" y="277"/>
                </a:moveTo>
                <a:cubicBezTo>
                  <a:pt x="837" y="277"/>
                  <a:pt x="837" y="277"/>
                  <a:pt x="837" y="277"/>
                </a:cubicBezTo>
                <a:cubicBezTo>
                  <a:pt x="837" y="277"/>
                  <a:pt x="837" y="277"/>
                  <a:pt x="837" y="277"/>
                </a:cubicBezTo>
                <a:close/>
                <a:moveTo>
                  <a:pt x="837" y="278"/>
                </a:moveTo>
                <a:cubicBezTo>
                  <a:pt x="836" y="279"/>
                  <a:pt x="836" y="279"/>
                  <a:pt x="835" y="280"/>
                </a:cubicBezTo>
                <a:cubicBezTo>
                  <a:pt x="834" y="281"/>
                  <a:pt x="834" y="281"/>
                  <a:pt x="835" y="280"/>
                </a:cubicBezTo>
                <a:cubicBezTo>
                  <a:pt x="835" y="279"/>
                  <a:pt x="835" y="279"/>
                  <a:pt x="837" y="278"/>
                </a:cubicBezTo>
                <a:close/>
                <a:moveTo>
                  <a:pt x="835" y="278"/>
                </a:moveTo>
                <a:cubicBezTo>
                  <a:pt x="833" y="279"/>
                  <a:pt x="834" y="279"/>
                  <a:pt x="835" y="277"/>
                </a:cubicBezTo>
                <a:cubicBezTo>
                  <a:pt x="835" y="278"/>
                  <a:pt x="835" y="278"/>
                  <a:pt x="835" y="278"/>
                </a:cubicBezTo>
                <a:close/>
                <a:moveTo>
                  <a:pt x="835" y="274"/>
                </a:moveTo>
                <a:cubicBezTo>
                  <a:pt x="834" y="275"/>
                  <a:pt x="835" y="275"/>
                  <a:pt x="833" y="274"/>
                </a:cubicBezTo>
                <a:cubicBezTo>
                  <a:pt x="834" y="274"/>
                  <a:pt x="833" y="274"/>
                  <a:pt x="835" y="274"/>
                </a:cubicBezTo>
                <a:close/>
                <a:moveTo>
                  <a:pt x="833" y="275"/>
                </a:moveTo>
                <a:cubicBezTo>
                  <a:pt x="832" y="276"/>
                  <a:pt x="832" y="276"/>
                  <a:pt x="832" y="276"/>
                </a:cubicBezTo>
                <a:cubicBezTo>
                  <a:pt x="832" y="275"/>
                  <a:pt x="832" y="275"/>
                  <a:pt x="833" y="275"/>
                </a:cubicBezTo>
                <a:close/>
                <a:moveTo>
                  <a:pt x="832" y="287"/>
                </a:moveTo>
                <a:cubicBezTo>
                  <a:pt x="843" y="277"/>
                  <a:pt x="829" y="289"/>
                  <a:pt x="827" y="291"/>
                </a:cubicBezTo>
                <a:cubicBezTo>
                  <a:pt x="827" y="291"/>
                  <a:pt x="828" y="290"/>
                  <a:pt x="827" y="290"/>
                </a:cubicBezTo>
                <a:cubicBezTo>
                  <a:pt x="828" y="288"/>
                  <a:pt x="830" y="288"/>
                  <a:pt x="831" y="287"/>
                </a:cubicBezTo>
                <a:lnTo>
                  <a:pt x="832" y="287"/>
                </a:lnTo>
                <a:close/>
                <a:moveTo>
                  <a:pt x="831" y="282"/>
                </a:moveTo>
                <a:cubicBezTo>
                  <a:pt x="828" y="284"/>
                  <a:pt x="827" y="286"/>
                  <a:pt x="824" y="288"/>
                </a:cubicBezTo>
                <a:cubicBezTo>
                  <a:pt x="827" y="286"/>
                  <a:pt x="833" y="281"/>
                  <a:pt x="831" y="282"/>
                </a:cubicBezTo>
                <a:close/>
                <a:moveTo>
                  <a:pt x="826" y="284"/>
                </a:moveTo>
                <a:cubicBezTo>
                  <a:pt x="826" y="283"/>
                  <a:pt x="828" y="281"/>
                  <a:pt x="828" y="281"/>
                </a:cubicBezTo>
                <a:cubicBezTo>
                  <a:pt x="827" y="282"/>
                  <a:pt x="828" y="282"/>
                  <a:pt x="826" y="284"/>
                </a:cubicBezTo>
                <a:close/>
                <a:moveTo>
                  <a:pt x="827" y="275"/>
                </a:moveTo>
                <a:cubicBezTo>
                  <a:pt x="826" y="276"/>
                  <a:pt x="826" y="276"/>
                  <a:pt x="825" y="276"/>
                </a:cubicBezTo>
                <a:cubicBezTo>
                  <a:pt x="826" y="275"/>
                  <a:pt x="827" y="275"/>
                  <a:pt x="827" y="275"/>
                </a:cubicBezTo>
                <a:close/>
                <a:moveTo>
                  <a:pt x="828" y="278"/>
                </a:moveTo>
                <a:cubicBezTo>
                  <a:pt x="826" y="281"/>
                  <a:pt x="827" y="280"/>
                  <a:pt x="824" y="283"/>
                </a:cubicBezTo>
                <a:cubicBezTo>
                  <a:pt x="825" y="281"/>
                  <a:pt x="825" y="281"/>
                  <a:pt x="825" y="281"/>
                </a:cubicBezTo>
                <a:cubicBezTo>
                  <a:pt x="825" y="281"/>
                  <a:pt x="825" y="281"/>
                  <a:pt x="825" y="281"/>
                </a:cubicBezTo>
                <a:cubicBezTo>
                  <a:pt x="822" y="282"/>
                  <a:pt x="822" y="282"/>
                  <a:pt x="822" y="282"/>
                </a:cubicBezTo>
                <a:cubicBezTo>
                  <a:pt x="824" y="281"/>
                  <a:pt x="827" y="279"/>
                  <a:pt x="828" y="278"/>
                </a:cubicBezTo>
                <a:close/>
                <a:moveTo>
                  <a:pt x="824" y="277"/>
                </a:moveTo>
                <a:cubicBezTo>
                  <a:pt x="824" y="277"/>
                  <a:pt x="824" y="277"/>
                  <a:pt x="824" y="277"/>
                </a:cubicBezTo>
                <a:cubicBezTo>
                  <a:pt x="823" y="277"/>
                  <a:pt x="823" y="278"/>
                  <a:pt x="824" y="277"/>
                </a:cubicBezTo>
                <a:close/>
                <a:moveTo>
                  <a:pt x="823" y="274"/>
                </a:moveTo>
                <a:cubicBezTo>
                  <a:pt x="822" y="275"/>
                  <a:pt x="822" y="275"/>
                  <a:pt x="821" y="275"/>
                </a:cubicBezTo>
                <a:cubicBezTo>
                  <a:pt x="821" y="275"/>
                  <a:pt x="823" y="274"/>
                  <a:pt x="823" y="274"/>
                </a:cubicBezTo>
                <a:close/>
                <a:moveTo>
                  <a:pt x="815" y="282"/>
                </a:moveTo>
                <a:cubicBezTo>
                  <a:pt x="815" y="281"/>
                  <a:pt x="814" y="282"/>
                  <a:pt x="816" y="280"/>
                </a:cubicBezTo>
                <a:cubicBezTo>
                  <a:pt x="827" y="271"/>
                  <a:pt x="815" y="282"/>
                  <a:pt x="815" y="282"/>
                </a:cubicBezTo>
                <a:close/>
                <a:moveTo>
                  <a:pt x="814" y="276"/>
                </a:moveTo>
                <a:cubicBezTo>
                  <a:pt x="813" y="276"/>
                  <a:pt x="812" y="278"/>
                  <a:pt x="811" y="278"/>
                </a:cubicBezTo>
                <a:cubicBezTo>
                  <a:pt x="813" y="276"/>
                  <a:pt x="813" y="276"/>
                  <a:pt x="814" y="276"/>
                </a:cubicBezTo>
                <a:close/>
                <a:moveTo>
                  <a:pt x="813" y="278"/>
                </a:moveTo>
                <a:cubicBezTo>
                  <a:pt x="814" y="277"/>
                  <a:pt x="815" y="277"/>
                  <a:pt x="817" y="275"/>
                </a:cubicBezTo>
                <a:cubicBezTo>
                  <a:pt x="805" y="286"/>
                  <a:pt x="808" y="284"/>
                  <a:pt x="803" y="287"/>
                </a:cubicBezTo>
                <a:cubicBezTo>
                  <a:pt x="812" y="279"/>
                  <a:pt x="814" y="279"/>
                  <a:pt x="813" y="278"/>
                </a:cubicBezTo>
                <a:close/>
                <a:moveTo>
                  <a:pt x="805" y="283"/>
                </a:moveTo>
                <a:cubicBezTo>
                  <a:pt x="808" y="280"/>
                  <a:pt x="809" y="279"/>
                  <a:pt x="805" y="283"/>
                </a:cubicBezTo>
                <a:close/>
                <a:moveTo>
                  <a:pt x="803" y="279"/>
                </a:moveTo>
                <a:cubicBezTo>
                  <a:pt x="806" y="277"/>
                  <a:pt x="805" y="278"/>
                  <a:pt x="803" y="279"/>
                </a:cubicBezTo>
                <a:cubicBezTo>
                  <a:pt x="802" y="280"/>
                  <a:pt x="802" y="280"/>
                  <a:pt x="803" y="279"/>
                </a:cubicBezTo>
                <a:close/>
                <a:moveTo>
                  <a:pt x="802" y="281"/>
                </a:moveTo>
                <a:cubicBezTo>
                  <a:pt x="801" y="283"/>
                  <a:pt x="801" y="283"/>
                  <a:pt x="801" y="283"/>
                </a:cubicBezTo>
                <a:cubicBezTo>
                  <a:pt x="801" y="282"/>
                  <a:pt x="801" y="283"/>
                  <a:pt x="802" y="281"/>
                </a:cubicBezTo>
                <a:close/>
                <a:moveTo>
                  <a:pt x="803" y="282"/>
                </a:moveTo>
                <a:cubicBezTo>
                  <a:pt x="803" y="283"/>
                  <a:pt x="804" y="282"/>
                  <a:pt x="800" y="285"/>
                </a:cubicBezTo>
                <a:cubicBezTo>
                  <a:pt x="801" y="284"/>
                  <a:pt x="801" y="284"/>
                  <a:pt x="803" y="282"/>
                </a:cubicBezTo>
                <a:close/>
                <a:moveTo>
                  <a:pt x="798" y="283"/>
                </a:moveTo>
                <a:cubicBezTo>
                  <a:pt x="798" y="283"/>
                  <a:pt x="798" y="283"/>
                  <a:pt x="798" y="283"/>
                </a:cubicBezTo>
                <a:cubicBezTo>
                  <a:pt x="800" y="281"/>
                  <a:pt x="800" y="281"/>
                  <a:pt x="798" y="283"/>
                </a:cubicBezTo>
                <a:close/>
                <a:moveTo>
                  <a:pt x="797" y="287"/>
                </a:moveTo>
                <a:cubicBezTo>
                  <a:pt x="797" y="288"/>
                  <a:pt x="798" y="287"/>
                  <a:pt x="794" y="291"/>
                </a:cubicBezTo>
                <a:cubicBezTo>
                  <a:pt x="796" y="288"/>
                  <a:pt x="795" y="290"/>
                  <a:pt x="797" y="287"/>
                </a:cubicBezTo>
                <a:close/>
                <a:moveTo>
                  <a:pt x="794" y="295"/>
                </a:moveTo>
                <a:cubicBezTo>
                  <a:pt x="794" y="295"/>
                  <a:pt x="794" y="295"/>
                  <a:pt x="794" y="295"/>
                </a:cubicBezTo>
                <a:cubicBezTo>
                  <a:pt x="793" y="296"/>
                  <a:pt x="793" y="296"/>
                  <a:pt x="794" y="295"/>
                </a:cubicBezTo>
                <a:close/>
                <a:moveTo>
                  <a:pt x="791" y="303"/>
                </a:moveTo>
                <a:cubicBezTo>
                  <a:pt x="792" y="300"/>
                  <a:pt x="791" y="302"/>
                  <a:pt x="797" y="295"/>
                </a:cubicBezTo>
                <a:cubicBezTo>
                  <a:pt x="791" y="302"/>
                  <a:pt x="784" y="314"/>
                  <a:pt x="791" y="303"/>
                </a:cubicBezTo>
                <a:close/>
                <a:moveTo>
                  <a:pt x="790" y="308"/>
                </a:moveTo>
                <a:cubicBezTo>
                  <a:pt x="788" y="310"/>
                  <a:pt x="788" y="310"/>
                  <a:pt x="789" y="308"/>
                </a:cubicBezTo>
                <a:cubicBezTo>
                  <a:pt x="789" y="308"/>
                  <a:pt x="789" y="308"/>
                  <a:pt x="790" y="308"/>
                </a:cubicBezTo>
                <a:close/>
                <a:moveTo>
                  <a:pt x="786" y="309"/>
                </a:moveTo>
                <a:cubicBezTo>
                  <a:pt x="785" y="309"/>
                  <a:pt x="785" y="309"/>
                  <a:pt x="785" y="309"/>
                </a:cubicBezTo>
                <a:cubicBezTo>
                  <a:pt x="789" y="303"/>
                  <a:pt x="791" y="300"/>
                  <a:pt x="786" y="309"/>
                </a:cubicBezTo>
                <a:close/>
                <a:moveTo>
                  <a:pt x="785" y="312"/>
                </a:moveTo>
                <a:cubicBezTo>
                  <a:pt x="787" y="309"/>
                  <a:pt x="786" y="310"/>
                  <a:pt x="787" y="309"/>
                </a:cubicBezTo>
                <a:cubicBezTo>
                  <a:pt x="786" y="310"/>
                  <a:pt x="786" y="311"/>
                  <a:pt x="785" y="312"/>
                </a:cubicBezTo>
                <a:close/>
                <a:moveTo>
                  <a:pt x="786" y="315"/>
                </a:moveTo>
                <a:cubicBezTo>
                  <a:pt x="791" y="305"/>
                  <a:pt x="783" y="317"/>
                  <a:pt x="797" y="305"/>
                </a:cubicBezTo>
                <a:cubicBezTo>
                  <a:pt x="788" y="314"/>
                  <a:pt x="790" y="313"/>
                  <a:pt x="789" y="313"/>
                </a:cubicBezTo>
                <a:cubicBezTo>
                  <a:pt x="789" y="312"/>
                  <a:pt x="787" y="314"/>
                  <a:pt x="786" y="315"/>
                </a:cubicBezTo>
                <a:close/>
                <a:moveTo>
                  <a:pt x="788" y="318"/>
                </a:moveTo>
                <a:cubicBezTo>
                  <a:pt x="801" y="303"/>
                  <a:pt x="810" y="294"/>
                  <a:pt x="796" y="309"/>
                </a:cubicBezTo>
                <a:cubicBezTo>
                  <a:pt x="789" y="317"/>
                  <a:pt x="790" y="318"/>
                  <a:pt x="789" y="319"/>
                </a:cubicBezTo>
                <a:cubicBezTo>
                  <a:pt x="786" y="320"/>
                  <a:pt x="784" y="323"/>
                  <a:pt x="788" y="318"/>
                </a:cubicBezTo>
                <a:close/>
                <a:moveTo>
                  <a:pt x="789" y="323"/>
                </a:moveTo>
                <a:cubicBezTo>
                  <a:pt x="787" y="324"/>
                  <a:pt x="788" y="324"/>
                  <a:pt x="790" y="320"/>
                </a:cubicBezTo>
                <a:cubicBezTo>
                  <a:pt x="794" y="316"/>
                  <a:pt x="787" y="322"/>
                  <a:pt x="806" y="304"/>
                </a:cubicBezTo>
                <a:cubicBezTo>
                  <a:pt x="794" y="316"/>
                  <a:pt x="794" y="318"/>
                  <a:pt x="789" y="323"/>
                </a:cubicBezTo>
                <a:close/>
                <a:moveTo>
                  <a:pt x="791" y="327"/>
                </a:moveTo>
                <a:cubicBezTo>
                  <a:pt x="790" y="330"/>
                  <a:pt x="789" y="332"/>
                  <a:pt x="790" y="329"/>
                </a:cubicBezTo>
                <a:cubicBezTo>
                  <a:pt x="791" y="328"/>
                  <a:pt x="791" y="328"/>
                  <a:pt x="791" y="327"/>
                </a:cubicBezTo>
                <a:close/>
                <a:moveTo>
                  <a:pt x="789" y="334"/>
                </a:moveTo>
                <a:cubicBezTo>
                  <a:pt x="790" y="333"/>
                  <a:pt x="792" y="331"/>
                  <a:pt x="791" y="331"/>
                </a:cubicBezTo>
                <a:cubicBezTo>
                  <a:pt x="791" y="330"/>
                  <a:pt x="791" y="332"/>
                  <a:pt x="793" y="327"/>
                </a:cubicBezTo>
                <a:cubicBezTo>
                  <a:pt x="793" y="327"/>
                  <a:pt x="797" y="323"/>
                  <a:pt x="798" y="322"/>
                </a:cubicBezTo>
                <a:cubicBezTo>
                  <a:pt x="796" y="325"/>
                  <a:pt x="794" y="328"/>
                  <a:pt x="794" y="329"/>
                </a:cubicBezTo>
                <a:cubicBezTo>
                  <a:pt x="790" y="334"/>
                  <a:pt x="788" y="336"/>
                  <a:pt x="789" y="334"/>
                </a:cubicBezTo>
                <a:close/>
                <a:moveTo>
                  <a:pt x="795" y="334"/>
                </a:moveTo>
                <a:cubicBezTo>
                  <a:pt x="786" y="343"/>
                  <a:pt x="792" y="335"/>
                  <a:pt x="797" y="328"/>
                </a:cubicBezTo>
                <a:cubicBezTo>
                  <a:pt x="801" y="325"/>
                  <a:pt x="799" y="326"/>
                  <a:pt x="795" y="334"/>
                </a:cubicBezTo>
                <a:close/>
                <a:moveTo>
                  <a:pt x="804" y="322"/>
                </a:moveTo>
                <a:cubicBezTo>
                  <a:pt x="809" y="317"/>
                  <a:pt x="807" y="319"/>
                  <a:pt x="802" y="325"/>
                </a:cubicBezTo>
                <a:cubicBezTo>
                  <a:pt x="795" y="335"/>
                  <a:pt x="797" y="330"/>
                  <a:pt x="804" y="322"/>
                </a:cubicBezTo>
                <a:close/>
                <a:moveTo>
                  <a:pt x="798" y="337"/>
                </a:moveTo>
                <a:cubicBezTo>
                  <a:pt x="797" y="337"/>
                  <a:pt x="798" y="335"/>
                  <a:pt x="800" y="333"/>
                </a:cubicBezTo>
                <a:cubicBezTo>
                  <a:pt x="819" y="308"/>
                  <a:pt x="794" y="344"/>
                  <a:pt x="798" y="337"/>
                </a:cubicBezTo>
                <a:close/>
                <a:moveTo>
                  <a:pt x="799" y="343"/>
                </a:moveTo>
                <a:cubicBezTo>
                  <a:pt x="793" y="349"/>
                  <a:pt x="800" y="339"/>
                  <a:pt x="804" y="334"/>
                </a:cubicBezTo>
                <a:cubicBezTo>
                  <a:pt x="804" y="333"/>
                  <a:pt x="804" y="333"/>
                  <a:pt x="804" y="333"/>
                </a:cubicBezTo>
                <a:cubicBezTo>
                  <a:pt x="803" y="333"/>
                  <a:pt x="803" y="333"/>
                  <a:pt x="803" y="333"/>
                </a:cubicBezTo>
                <a:cubicBezTo>
                  <a:pt x="804" y="332"/>
                  <a:pt x="804" y="333"/>
                  <a:pt x="804" y="333"/>
                </a:cubicBezTo>
                <a:cubicBezTo>
                  <a:pt x="813" y="323"/>
                  <a:pt x="798" y="339"/>
                  <a:pt x="799" y="343"/>
                </a:cubicBezTo>
                <a:close/>
                <a:moveTo>
                  <a:pt x="803" y="345"/>
                </a:moveTo>
                <a:cubicBezTo>
                  <a:pt x="804" y="343"/>
                  <a:pt x="805" y="342"/>
                  <a:pt x="807" y="339"/>
                </a:cubicBezTo>
                <a:cubicBezTo>
                  <a:pt x="808" y="339"/>
                  <a:pt x="808" y="339"/>
                  <a:pt x="808" y="339"/>
                </a:cubicBezTo>
                <a:cubicBezTo>
                  <a:pt x="805" y="343"/>
                  <a:pt x="806" y="342"/>
                  <a:pt x="803" y="345"/>
                </a:cubicBezTo>
                <a:close/>
                <a:moveTo>
                  <a:pt x="804" y="349"/>
                </a:moveTo>
                <a:cubicBezTo>
                  <a:pt x="806" y="346"/>
                  <a:pt x="805" y="348"/>
                  <a:pt x="810" y="341"/>
                </a:cubicBezTo>
                <a:cubicBezTo>
                  <a:pt x="810" y="341"/>
                  <a:pt x="811" y="342"/>
                  <a:pt x="811" y="341"/>
                </a:cubicBezTo>
                <a:cubicBezTo>
                  <a:pt x="812" y="340"/>
                  <a:pt x="809" y="345"/>
                  <a:pt x="804" y="349"/>
                </a:cubicBezTo>
                <a:close/>
                <a:moveTo>
                  <a:pt x="809" y="348"/>
                </a:moveTo>
                <a:cubicBezTo>
                  <a:pt x="810" y="346"/>
                  <a:pt x="810" y="346"/>
                  <a:pt x="812" y="344"/>
                </a:cubicBezTo>
                <a:cubicBezTo>
                  <a:pt x="810" y="347"/>
                  <a:pt x="810" y="347"/>
                  <a:pt x="809" y="348"/>
                </a:cubicBezTo>
                <a:close/>
                <a:moveTo>
                  <a:pt x="810" y="351"/>
                </a:moveTo>
                <a:cubicBezTo>
                  <a:pt x="811" y="350"/>
                  <a:pt x="812" y="347"/>
                  <a:pt x="812" y="347"/>
                </a:cubicBezTo>
                <a:cubicBezTo>
                  <a:pt x="813" y="346"/>
                  <a:pt x="812" y="347"/>
                  <a:pt x="813" y="347"/>
                </a:cubicBezTo>
                <a:cubicBezTo>
                  <a:pt x="813" y="347"/>
                  <a:pt x="814" y="347"/>
                  <a:pt x="816" y="345"/>
                </a:cubicBezTo>
                <a:cubicBezTo>
                  <a:pt x="814" y="347"/>
                  <a:pt x="812" y="349"/>
                  <a:pt x="810" y="351"/>
                </a:cubicBezTo>
                <a:close/>
                <a:moveTo>
                  <a:pt x="828" y="351"/>
                </a:moveTo>
                <a:cubicBezTo>
                  <a:pt x="822" y="356"/>
                  <a:pt x="827" y="351"/>
                  <a:pt x="828" y="351"/>
                </a:cubicBezTo>
                <a:cubicBezTo>
                  <a:pt x="832" y="348"/>
                  <a:pt x="832" y="348"/>
                  <a:pt x="828" y="351"/>
                </a:cubicBezTo>
                <a:close/>
                <a:moveTo>
                  <a:pt x="830" y="337"/>
                </a:moveTo>
                <a:cubicBezTo>
                  <a:pt x="827" y="339"/>
                  <a:pt x="824" y="342"/>
                  <a:pt x="821" y="345"/>
                </a:cubicBezTo>
                <a:cubicBezTo>
                  <a:pt x="821" y="345"/>
                  <a:pt x="821" y="346"/>
                  <a:pt x="822" y="345"/>
                </a:cubicBezTo>
                <a:cubicBezTo>
                  <a:pt x="825" y="343"/>
                  <a:pt x="825" y="342"/>
                  <a:pt x="824" y="344"/>
                </a:cubicBezTo>
                <a:cubicBezTo>
                  <a:pt x="819" y="346"/>
                  <a:pt x="813" y="355"/>
                  <a:pt x="818" y="348"/>
                </a:cubicBezTo>
                <a:cubicBezTo>
                  <a:pt x="823" y="342"/>
                  <a:pt x="812" y="352"/>
                  <a:pt x="835" y="331"/>
                </a:cubicBezTo>
                <a:cubicBezTo>
                  <a:pt x="841" y="325"/>
                  <a:pt x="836" y="330"/>
                  <a:pt x="830" y="337"/>
                </a:cubicBezTo>
                <a:close/>
                <a:moveTo>
                  <a:pt x="831" y="353"/>
                </a:moveTo>
                <a:cubicBezTo>
                  <a:pt x="832" y="351"/>
                  <a:pt x="833" y="352"/>
                  <a:pt x="839" y="346"/>
                </a:cubicBezTo>
                <a:cubicBezTo>
                  <a:pt x="839" y="346"/>
                  <a:pt x="840" y="346"/>
                  <a:pt x="840" y="347"/>
                </a:cubicBezTo>
                <a:cubicBezTo>
                  <a:pt x="838" y="349"/>
                  <a:pt x="834" y="352"/>
                  <a:pt x="831" y="353"/>
                </a:cubicBezTo>
                <a:close/>
                <a:moveTo>
                  <a:pt x="840" y="345"/>
                </a:moveTo>
                <a:cubicBezTo>
                  <a:pt x="839" y="345"/>
                  <a:pt x="838" y="345"/>
                  <a:pt x="838" y="346"/>
                </a:cubicBezTo>
                <a:cubicBezTo>
                  <a:pt x="841" y="343"/>
                  <a:pt x="841" y="344"/>
                  <a:pt x="840" y="345"/>
                </a:cubicBezTo>
                <a:close/>
                <a:moveTo>
                  <a:pt x="844" y="337"/>
                </a:moveTo>
                <a:cubicBezTo>
                  <a:pt x="841" y="340"/>
                  <a:pt x="840" y="340"/>
                  <a:pt x="841" y="341"/>
                </a:cubicBezTo>
                <a:cubicBezTo>
                  <a:pt x="841" y="341"/>
                  <a:pt x="841" y="341"/>
                  <a:pt x="840" y="342"/>
                </a:cubicBezTo>
                <a:cubicBezTo>
                  <a:pt x="840" y="341"/>
                  <a:pt x="840" y="341"/>
                  <a:pt x="840" y="341"/>
                </a:cubicBezTo>
                <a:cubicBezTo>
                  <a:pt x="824" y="356"/>
                  <a:pt x="848" y="333"/>
                  <a:pt x="844" y="337"/>
                </a:cubicBezTo>
                <a:close/>
                <a:moveTo>
                  <a:pt x="855" y="333"/>
                </a:moveTo>
                <a:cubicBezTo>
                  <a:pt x="855" y="333"/>
                  <a:pt x="855" y="333"/>
                  <a:pt x="855" y="333"/>
                </a:cubicBezTo>
                <a:cubicBezTo>
                  <a:pt x="851" y="336"/>
                  <a:pt x="853" y="335"/>
                  <a:pt x="850" y="338"/>
                </a:cubicBezTo>
                <a:cubicBezTo>
                  <a:pt x="842" y="343"/>
                  <a:pt x="844" y="342"/>
                  <a:pt x="850" y="336"/>
                </a:cubicBezTo>
                <a:cubicBezTo>
                  <a:pt x="861" y="328"/>
                  <a:pt x="858" y="331"/>
                  <a:pt x="859" y="327"/>
                </a:cubicBezTo>
                <a:cubicBezTo>
                  <a:pt x="859" y="331"/>
                  <a:pt x="859" y="328"/>
                  <a:pt x="855" y="333"/>
                </a:cubicBezTo>
                <a:close/>
                <a:moveTo>
                  <a:pt x="859" y="319"/>
                </a:moveTo>
                <a:cubicBezTo>
                  <a:pt x="860" y="320"/>
                  <a:pt x="860" y="317"/>
                  <a:pt x="860" y="320"/>
                </a:cubicBezTo>
                <a:cubicBezTo>
                  <a:pt x="858" y="322"/>
                  <a:pt x="858" y="323"/>
                  <a:pt x="859" y="319"/>
                </a:cubicBezTo>
                <a:close/>
                <a:moveTo>
                  <a:pt x="860" y="328"/>
                </a:moveTo>
                <a:cubicBezTo>
                  <a:pt x="860" y="328"/>
                  <a:pt x="860" y="328"/>
                  <a:pt x="860" y="328"/>
                </a:cubicBezTo>
                <a:cubicBezTo>
                  <a:pt x="860" y="326"/>
                  <a:pt x="860" y="326"/>
                  <a:pt x="861" y="325"/>
                </a:cubicBezTo>
                <a:cubicBezTo>
                  <a:pt x="861" y="326"/>
                  <a:pt x="861" y="327"/>
                  <a:pt x="860" y="328"/>
                </a:cubicBezTo>
                <a:close/>
                <a:moveTo>
                  <a:pt x="862" y="328"/>
                </a:moveTo>
                <a:cubicBezTo>
                  <a:pt x="862" y="327"/>
                  <a:pt x="862" y="327"/>
                  <a:pt x="862" y="327"/>
                </a:cubicBezTo>
                <a:cubicBezTo>
                  <a:pt x="861" y="330"/>
                  <a:pt x="861" y="330"/>
                  <a:pt x="862" y="328"/>
                </a:cubicBezTo>
                <a:close/>
                <a:moveTo>
                  <a:pt x="862" y="317"/>
                </a:moveTo>
                <a:cubicBezTo>
                  <a:pt x="861" y="317"/>
                  <a:pt x="861" y="317"/>
                  <a:pt x="861" y="317"/>
                </a:cubicBezTo>
                <a:cubicBezTo>
                  <a:pt x="861" y="317"/>
                  <a:pt x="861" y="317"/>
                  <a:pt x="862" y="316"/>
                </a:cubicBezTo>
                <a:lnTo>
                  <a:pt x="862" y="317"/>
                </a:lnTo>
                <a:close/>
                <a:moveTo>
                  <a:pt x="863" y="309"/>
                </a:moveTo>
                <a:cubicBezTo>
                  <a:pt x="863" y="310"/>
                  <a:pt x="863" y="310"/>
                  <a:pt x="863" y="310"/>
                </a:cubicBezTo>
                <a:cubicBezTo>
                  <a:pt x="863" y="309"/>
                  <a:pt x="862" y="309"/>
                  <a:pt x="863" y="309"/>
                </a:cubicBezTo>
                <a:close/>
                <a:moveTo>
                  <a:pt x="862" y="325"/>
                </a:moveTo>
                <a:cubicBezTo>
                  <a:pt x="863" y="324"/>
                  <a:pt x="863" y="324"/>
                  <a:pt x="863" y="324"/>
                </a:cubicBezTo>
                <a:lnTo>
                  <a:pt x="862" y="325"/>
                </a:lnTo>
                <a:close/>
                <a:moveTo>
                  <a:pt x="864" y="323"/>
                </a:moveTo>
                <a:cubicBezTo>
                  <a:pt x="860" y="324"/>
                  <a:pt x="866" y="316"/>
                  <a:pt x="864" y="317"/>
                </a:cubicBezTo>
                <a:cubicBezTo>
                  <a:pt x="864" y="317"/>
                  <a:pt x="864" y="317"/>
                  <a:pt x="864" y="314"/>
                </a:cubicBezTo>
                <a:cubicBezTo>
                  <a:pt x="864" y="314"/>
                  <a:pt x="865" y="313"/>
                  <a:pt x="865" y="312"/>
                </a:cubicBezTo>
                <a:cubicBezTo>
                  <a:pt x="865" y="317"/>
                  <a:pt x="864" y="320"/>
                  <a:pt x="864" y="323"/>
                </a:cubicBezTo>
                <a:close/>
              </a:path>
            </a:pathLst>
          </a:custGeom>
          <a:solidFill>
            <a:schemeClr val="accent2">
              <a:lumMod val="20000"/>
              <a:lumOff val="8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2" name="Freeform 1013"/>
          <p:cNvSpPr>
            <a:spLocks noEditPoints="1"/>
          </p:cNvSpPr>
          <p:nvPr>
            <p:custDataLst>
              <p:tags r:id="rId35"/>
            </p:custDataLst>
          </p:nvPr>
        </p:nvSpPr>
        <p:spPr bwMode="auto">
          <a:xfrm>
            <a:off x="1149033" y="2459990"/>
            <a:ext cx="533400" cy="27051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0" h="426">
                <a:moveTo>
                  <a:pt x="43" y="221"/>
                </a:moveTo>
                <a:cubicBezTo>
                  <a:pt x="43" y="221"/>
                  <a:pt x="43" y="221"/>
                  <a:pt x="42" y="219"/>
                </a:cubicBezTo>
                <a:cubicBezTo>
                  <a:pt x="43" y="219"/>
                  <a:pt x="43" y="219"/>
                  <a:pt x="42" y="219"/>
                </a:cubicBezTo>
                <a:cubicBezTo>
                  <a:pt x="42" y="219"/>
                  <a:pt x="42" y="219"/>
                  <a:pt x="42" y="218"/>
                </a:cubicBezTo>
                <a:cubicBezTo>
                  <a:pt x="42" y="218"/>
                  <a:pt x="42" y="218"/>
                  <a:pt x="42" y="218"/>
                </a:cubicBezTo>
                <a:cubicBezTo>
                  <a:pt x="42" y="217"/>
                  <a:pt x="42" y="217"/>
                  <a:pt x="42" y="217"/>
                </a:cubicBezTo>
                <a:cubicBezTo>
                  <a:pt x="41" y="217"/>
                  <a:pt x="41"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5"/>
                  <a:pt x="40" y="215"/>
                  <a:pt x="40" y="215"/>
                </a:cubicBezTo>
                <a:cubicBezTo>
                  <a:pt x="40" y="215"/>
                  <a:pt x="40" y="215"/>
                  <a:pt x="40" y="215"/>
                </a:cubicBezTo>
                <a:cubicBezTo>
                  <a:pt x="39" y="215"/>
                  <a:pt x="39" y="215"/>
                  <a:pt x="39" y="215"/>
                </a:cubicBezTo>
                <a:cubicBezTo>
                  <a:pt x="39" y="215"/>
                  <a:pt x="39" y="215"/>
                  <a:pt x="39" y="215"/>
                </a:cubicBezTo>
                <a:cubicBezTo>
                  <a:pt x="39" y="215"/>
                  <a:pt x="39" y="215"/>
                  <a:pt x="39" y="215"/>
                </a:cubicBezTo>
                <a:cubicBezTo>
                  <a:pt x="39" y="215"/>
                  <a:pt x="39" y="215"/>
                  <a:pt x="39" y="215"/>
                </a:cubicBezTo>
                <a:cubicBezTo>
                  <a:pt x="39" y="215"/>
                  <a:pt x="39" y="214"/>
                  <a:pt x="39" y="214"/>
                </a:cubicBezTo>
                <a:cubicBezTo>
                  <a:pt x="38" y="215"/>
                  <a:pt x="39" y="214"/>
                  <a:pt x="39" y="214"/>
                </a:cubicBezTo>
                <a:cubicBezTo>
                  <a:pt x="39" y="214"/>
                  <a:pt x="38" y="214"/>
                  <a:pt x="38" y="214"/>
                </a:cubicBezTo>
                <a:cubicBezTo>
                  <a:pt x="38" y="214"/>
                  <a:pt x="38" y="214"/>
                  <a:pt x="38" y="214"/>
                </a:cubicBezTo>
                <a:cubicBezTo>
                  <a:pt x="38" y="214"/>
                  <a:pt x="38" y="214"/>
                  <a:pt x="38" y="214"/>
                </a:cubicBezTo>
                <a:cubicBezTo>
                  <a:pt x="37" y="213"/>
                  <a:pt x="37" y="213"/>
                  <a:pt x="36" y="213"/>
                </a:cubicBezTo>
                <a:cubicBezTo>
                  <a:pt x="36" y="212"/>
                  <a:pt x="36" y="212"/>
                  <a:pt x="36" y="212"/>
                </a:cubicBezTo>
                <a:cubicBezTo>
                  <a:pt x="35" y="212"/>
                  <a:pt x="33" y="211"/>
                  <a:pt x="33" y="211"/>
                </a:cubicBezTo>
                <a:cubicBezTo>
                  <a:pt x="33" y="211"/>
                  <a:pt x="33" y="211"/>
                  <a:pt x="33" y="211"/>
                </a:cubicBezTo>
                <a:cubicBezTo>
                  <a:pt x="32" y="212"/>
                  <a:pt x="33" y="211"/>
                  <a:pt x="31" y="211"/>
                </a:cubicBezTo>
                <a:cubicBezTo>
                  <a:pt x="31" y="211"/>
                  <a:pt x="30" y="211"/>
                  <a:pt x="30" y="211"/>
                </a:cubicBezTo>
                <a:cubicBezTo>
                  <a:pt x="30" y="211"/>
                  <a:pt x="30" y="211"/>
                  <a:pt x="30" y="211"/>
                </a:cubicBezTo>
                <a:cubicBezTo>
                  <a:pt x="30" y="211"/>
                  <a:pt x="30" y="211"/>
                  <a:pt x="30" y="211"/>
                </a:cubicBezTo>
                <a:cubicBezTo>
                  <a:pt x="29" y="212"/>
                  <a:pt x="29" y="211"/>
                  <a:pt x="28" y="212"/>
                </a:cubicBezTo>
                <a:cubicBezTo>
                  <a:pt x="28" y="212"/>
                  <a:pt x="28" y="212"/>
                  <a:pt x="28" y="212"/>
                </a:cubicBezTo>
                <a:cubicBezTo>
                  <a:pt x="27" y="212"/>
                  <a:pt x="28" y="212"/>
                  <a:pt x="27" y="212"/>
                </a:cubicBezTo>
                <a:cubicBezTo>
                  <a:pt x="27" y="212"/>
                  <a:pt x="27" y="212"/>
                  <a:pt x="27" y="212"/>
                </a:cubicBezTo>
                <a:cubicBezTo>
                  <a:pt x="27" y="212"/>
                  <a:pt x="27" y="212"/>
                  <a:pt x="27" y="212"/>
                </a:cubicBezTo>
                <a:cubicBezTo>
                  <a:pt x="27" y="212"/>
                  <a:pt x="27" y="212"/>
                  <a:pt x="26" y="212"/>
                </a:cubicBezTo>
                <a:cubicBezTo>
                  <a:pt x="26" y="212"/>
                  <a:pt x="25" y="212"/>
                  <a:pt x="25" y="212"/>
                </a:cubicBezTo>
                <a:cubicBezTo>
                  <a:pt x="26" y="212"/>
                  <a:pt x="24" y="213"/>
                  <a:pt x="24" y="213"/>
                </a:cubicBezTo>
                <a:cubicBezTo>
                  <a:pt x="24" y="212"/>
                  <a:pt x="24" y="213"/>
                  <a:pt x="19" y="217"/>
                </a:cubicBezTo>
                <a:cubicBezTo>
                  <a:pt x="19" y="218"/>
                  <a:pt x="19" y="218"/>
                  <a:pt x="21" y="216"/>
                </a:cubicBezTo>
                <a:cubicBezTo>
                  <a:pt x="20" y="216"/>
                  <a:pt x="20" y="216"/>
                  <a:pt x="20" y="216"/>
                </a:cubicBezTo>
                <a:cubicBezTo>
                  <a:pt x="21" y="217"/>
                  <a:pt x="21" y="217"/>
                  <a:pt x="21" y="217"/>
                </a:cubicBezTo>
                <a:cubicBezTo>
                  <a:pt x="21" y="217"/>
                  <a:pt x="21" y="217"/>
                  <a:pt x="21" y="216"/>
                </a:cubicBezTo>
                <a:cubicBezTo>
                  <a:pt x="20" y="217"/>
                  <a:pt x="19" y="217"/>
                  <a:pt x="19" y="219"/>
                </a:cubicBezTo>
                <a:cubicBezTo>
                  <a:pt x="19" y="219"/>
                  <a:pt x="19" y="219"/>
                  <a:pt x="19" y="219"/>
                </a:cubicBezTo>
                <a:cubicBezTo>
                  <a:pt x="19" y="219"/>
                  <a:pt x="19" y="219"/>
                  <a:pt x="18" y="220"/>
                </a:cubicBezTo>
                <a:cubicBezTo>
                  <a:pt x="18" y="220"/>
                  <a:pt x="18" y="220"/>
                  <a:pt x="19" y="220"/>
                </a:cubicBezTo>
                <a:cubicBezTo>
                  <a:pt x="21" y="218"/>
                  <a:pt x="19" y="219"/>
                  <a:pt x="19" y="220"/>
                </a:cubicBezTo>
                <a:cubicBezTo>
                  <a:pt x="19" y="221"/>
                  <a:pt x="17" y="222"/>
                  <a:pt x="18" y="222"/>
                </a:cubicBezTo>
                <a:cubicBezTo>
                  <a:pt x="18" y="222"/>
                  <a:pt x="18" y="223"/>
                  <a:pt x="18" y="223"/>
                </a:cubicBezTo>
                <a:cubicBezTo>
                  <a:pt x="17" y="223"/>
                  <a:pt x="18" y="223"/>
                  <a:pt x="18" y="223"/>
                </a:cubicBezTo>
                <a:cubicBezTo>
                  <a:pt x="18" y="223"/>
                  <a:pt x="18" y="223"/>
                  <a:pt x="18" y="224"/>
                </a:cubicBezTo>
                <a:cubicBezTo>
                  <a:pt x="18" y="224"/>
                  <a:pt x="18" y="224"/>
                  <a:pt x="18" y="224"/>
                </a:cubicBezTo>
                <a:cubicBezTo>
                  <a:pt x="18" y="224"/>
                  <a:pt x="18" y="224"/>
                  <a:pt x="18" y="224"/>
                </a:cubicBezTo>
                <a:cubicBezTo>
                  <a:pt x="19" y="224"/>
                  <a:pt x="19" y="224"/>
                  <a:pt x="19" y="224"/>
                </a:cubicBezTo>
                <a:cubicBezTo>
                  <a:pt x="18" y="225"/>
                  <a:pt x="17" y="226"/>
                  <a:pt x="18" y="226"/>
                </a:cubicBezTo>
                <a:cubicBezTo>
                  <a:pt x="18" y="226"/>
                  <a:pt x="18" y="225"/>
                  <a:pt x="19" y="224"/>
                </a:cubicBezTo>
                <a:cubicBezTo>
                  <a:pt x="19" y="224"/>
                  <a:pt x="19" y="224"/>
                  <a:pt x="19" y="224"/>
                </a:cubicBezTo>
                <a:cubicBezTo>
                  <a:pt x="18" y="225"/>
                  <a:pt x="18" y="225"/>
                  <a:pt x="18" y="225"/>
                </a:cubicBezTo>
                <a:cubicBezTo>
                  <a:pt x="18" y="226"/>
                  <a:pt x="18" y="226"/>
                  <a:pt x="18" y="226"/>
                </a:cubicBezTo>
                <a:cubicBezTo>
                  <a:pt x="18" y="227"/>
                  <a:pt x="17" y="228"/>
                  <a:pt x="18" y="228"/>
                </a:cubicBezTo>
                <a:cubicBezTo>
                  <a:pt x="18" y="228"/>
                  <a:pt x="20" y="225"/>
                  <a:pt x="19" y="227"/>
                </a:cubicBezTo>
                <a:cubicBezTo>
                  <a:pt x="19" y="227"/>
                  <a:pt x="19" y="226"/>
                  <a:pt x="18" y="228"/>
                </a:cubicBezTo>
                <a:cubicBezTo>
                  <a:pt x="18" y="229"/>
                  <a:pt x="18" y="229"/>
                  <a:pt x="18" y="229"/>
                </a:cubicBezTo>
                <a:cubicBezTo>
                  <a:pt x="18" y="228"/>
                  <a:pt x="19" y="228"/>
                  <a:pt x="19" y="227"/>
                </a:cubicBezTo>
                <a:cubicBezTo>
                  <a:pt x="19" y="228"/>
                  <a:pt x="19" y="228"/>
                  <a:pt x="19" y="228"/>
                </a:cubicBezTo>
                <a:cubicBezTo>
                  <a:pt x="19" y="228"/>
                  <a:pt x="19" y="228"/>
                  <a:pt x="19" y="228"/>
                </a:cubicBezTo>
                <a:cubicBezTo>
                  <a:pt x="18" y="229"/>
                  <a:pt x="18" y="229"/>
                  <a:pt x="18" y="230"/>
                </a:cubicBezTo>
                <a:cubicBezTo>
                  <a:pt x="19" y="230"/>
                  <a:pt x="19" y="230"/>
                  <a:pt x="19" y="230"/>
                </a:cubicBezTo>
                <a:cubicBezTo>
                  <a:pt x="20" y="228"/>
                  <a:pt x="19" y="228"/>
                  <a:pt x="19" y="230"/>
                </a:cubicBezTo>
                <a:cubicBezTo>
                  <a:pt x="19" y="230"/>
                  <a:pt x="19" y="231"/>
                  <a:pt x="19" y="231"/>
                </a:cubicBezTo>
                <a:cubicBezTo>
                  <a:pt x="19" y="231"/>
                  <a:pt x="19" y="231"/>
                  <a:pt x="19" y="231"/>
                </a:cubicBezTo>
                <a:cubicBezTo>
                  <a:pt x="21" y="230"/>
                  <a:pt x="20" y="229"/>
                  <a:pt x="19" y="232"/>
                </a:cubicBezTo>
                <a:cubicBezTo>
                  <a:pt x="19" y="233"/>
                  <a:pt x="22" y="230"/>
                  <a:pt x="22" y="230"/>
                </a:cubicBezTo>
                <a:cubicBezTo>
                  <a:pt x="19" y="234"/>
                  <a:pt x="20" y="234"/>
                  <a:pt x="22" y="232"/>
                </a:cubicBezTo>
                <a:cubicBezTo>
                  <a:pt x="22" y="233"/>
                  <a:pt x="21" y="234"/>
                  <a:pt x="22" y="234"/>
                </a:cubicBezTo>
                <a:cubicBezTo>
                  <a:pt x="23" y="233"/>
                  <a:pt x="25" y="231"/>
                  <a:pt x="23" y="233"/>
                </a:cubicBezTo>
                <a:cubicBezTo>
                  <a:pt x="23" y="233"/>
                  <a:pt x="23" y="233"/>
                  <a:pt x="23" y="233"/>
                </a:cubicBezTo>
                <a:cubicBezTo>
                  <a:pt x="23" y="234"/>
                  <a:pt x="23" y="234"/>
                  <a:pt x="23" y="234"/>
                </a:cubicBezTo>
                <a:cubicBezTo>
                  <a:pt x="23" y="234"/>
                  <a:pt x="23" y="235"/>
                  <a:pt x="23" y="234"/>
                </a:cubicBezTo>
                <a:cubicBezTo>
                  <a:pt x="24" y="234"/>
                  <a:pt x="24" y="233"/>
                  <a:pt x="24" y="234"/>
                </a:cubicBezTo>
                <a:cubicBezTo>
                  <a:pt x="23" y="237"/>
                  <a:pt x="25" y="235"/>
                  <a:pt x="25" y="235"/>
                </a:cubicBezTo>
                <a:cubicBezTo>
                  <a:pt x="25" y="235"/>
                  <a:pt x="25" y="235"/>
                  <a:pt x="25" y="235"/>
                </a:cubicBezTo>
                <a:cubicBezTo>
                  <a:pt x="25" y="235"/>
                  <a:pt x="25" y="235"/>
                  <a:pt x="25" y="235"/>
                </a:cubicBezTo>
                <a:cubicBezTo>
                  <a:pt x="24" y="237"/>
                  <a:pt x="26" y="236"/>
                  <a:pt x="27" y="235"/>
                </a:cubicBezTo>
                <a:cubicBezTo>
                  <a:pt x="27" y="235"/>
                  <a:pt x="27" y="236"/>
                  <a:pt x="27" y="236"/>
                </a:cubicBezTo>
                <a:cubicBezTo>
                  <a:pt x="27" y="237"/>
                  <a:pt x="30" y="233"/>
                  <a:pt x="27" y="237"/>
                </a:cubicBezTo>
                <a:cubicBezTo>
                  <a:pt x="27" y="237"/>
                  <a:pt x="27" y="237"/>
                  <a:pt x="27" y="237"/>
                </a:cubicBezTo>
                <a:cubicBezTo>
                  <a:pt x="28" y="237"/>
                  <a:pt x="27" y="237"/>
                  <a:pt x="28" y="236"/>
                </a:cubicBezTo>
                <a:cubicBezTo>
                  <a:pt x="29" y="237"/>
                  <a:pt x="29" y="236"/>
                  <a:pt x="30" y="235"/>
                </a:cubicBezTo>
                <a:cubicBezTo>
                  <a:pt x="30" y="236"/>
                  <a:pt x="31" y="235"/>
                  <a:pt x="32" y="233"/>
                </a:cubicBezTo>
                <a:cubicBezTo>
                  <a:pt x="33" y="233"/>
                  <a:pt x="31" y="234"/>
                  <a:pt x="32" y="235"/>
                </a:cubicBezTo>
                <a:cubicBezTo>
                  <a:pt x="31" y="235"/>
                  <a:pt x="30" y="236"/>
                  <a:pt x="29" y="237"/>
                </a:cubicBezTo>
                <a:cubicBezTo>
                  <a:pt x="29" y="237"/>
                  <a:pt x="29" y="237"/>
                  <a:pt x="30" y="236"/>
                </a:cubicBezTo>
                <a:cubicBezTo>
                  <a:pt x="30" y="237"/>
                  <a:pt x="31" y="237"/>
                  <a:pt x="31" y="236"/>
                </a:cubicBezTo>
                <a:cubicBezTo>
                  <a:pt x="31" y="236"/>
                  <a:pt x="30" y="237"/>
                  <a:pt x="33" y="235"/>
                </a:cubicBezTo>
                <a:cubicBezTo>
                  <a:pt x="32" y="235"/>
                  <a:pt x="33" y="235"/>
                  <a:pt x="32" y="236"/>
                </a:cubicBezTo>
                <a:cubicBezTo>
                  <a:pt x="32" y="236"/>
                  <a:pt x="31" y="237"/>
                  <a:pt x="33" y="236"/>
                </a:cubicBezTo>
                <a:cubicBezTo>
                  <a:pt x="33" y="236"/>
                  <a:pt x="33" y="236"/>
                  <a:pt x="33" y="236"/>
                </a:cubicBezTo>
                <a:cubicBezTo>
                  <a:pt x="36" y="235"/>
                  <a:pt x="40" y="232"/>
                  <a:pt x="34" y="236"/>
                </a:cubicBezTo>
                <a:cubicBezTo>
                  <a:pt x="34" y="236"/>
                  <a:pt x="34" y="236"/>
                  <a:pt x="34" y="236"/>
                </a:cubicBezTo>
                <a:cubicBezTo>
                  <a:pt x="37" y="234"/>
                  <a:pt x="38" y="235"/>
                  <a:pt x="42" y="230"/>
                </a:cubicBezTo>
                <a:cubicBezTo>
                  <a:pt x="42" y="230"/>
                  <a:pt x="42" y="230"/>
                  <a:pt x="41" y="230"/>
                </a:cubicBezTo>
                <a:cubicBezTo>
                  <a:pt x="41" y="230"/>
                  <a:pt x="39" y="233"/>
                  <a:pt x="38" y="234"/>
                </a:cubicBezTo>
                <a:cubicBezTo>
                  <a:pt x="34" y="236"/>
                  <a:pt x="38" y="233"/>
                  <a:pt x="39" y="232"/>
                </a:cubicBezTo>
                <a:cubicBezTo>
                  <a:pt x="40" y="232"/>
                  <a:pt x="40" y="231"/>
                  <a:pt x="41" y="230"/>
                </a:cubicBezTo>
                <a:cubicBezTo>
                  <a:pt x="41" y="230"/>
                  <a:pt x="41" y="231"/>
                  <a:pt x="41" y="229"/>
                </a:cubicBezTo>
                <a:cubicBezTo>
                  <a:pt x="42" y="229"/>
                  <a:pt x="42" y="229"/>
                  <a:pt x="42" y="229"/>
                </a:cubicBezTo>
                <a:cubicBezTo>
                  <a:pt x="43" y="227"/>
                  <a:pt x="43" y="224"/>
                  <a:pt x="43" y="221"/>
                </a:cubicBezTo>
                <a:cubicBezTo>
                  <a:pt x="43" y="221"/>
                  <a:pt x="43" y="221"/>
                  <a:pt x="43" y="221"/>
                </a:cubicBezTo>
                <a:close/>
                <a:moveTo>
                  <a:pt x="22" y="232"/>
                </a:moveTo>
                <a:cubicBezTo>
                  <a:pt x="22" y="232"/>
                  <a:pt x="21" y="232"/>
                  <a:pt x="22" y="232"/>
                </a:cubicBezTo>
                <a:cubicBezTo>
                  <a:pt x="21" y="233"/>
                  <a:pt x="21" y="233"/>
                  <a:pt x="22" y="232"/>
                </a:cubicBezTo>
                <a:close/>
                <a:moveTo>
                  <a:pt x="39" y="233"/>
                </a:moveTo>
                <a:cubicBezTo>
                  <a:pt x="40" y="232"/>
                  <a:pt x="40" y="232"/>
                  <a:pt x="39" y="233"/>
                </a:cubicBezTo>
                <a:close/>
                <a:moveTo>
                  <a:pt x="42" y="221"/>
                </a:moveTo>
                <a:cubicBezTo>
                  <a:pt x="42" y="221"/>
                  <a:pt x="42" y="221"/>
                  <a:pt x="42" y="221"/>
                </a:cubicBezTo>
                <a:cubicBezTo>
                  <a:pt x="42" y="221"/>
                  <a:pt x="42" y="221"/>
                  <a:pt x="42" y="221"/>
                </a:cubicBezTo>
                <a:close/>
                <a:moveTo>
                  <a:pt x="42" y="220"/>
                </a:moveTo>
                <a:cubicBezTo>
                  <a:pt x="42" y="220"/>
                  <a:pt x="42" y="220"/>
                  <a:pt x="42" y="220"/>
                </a:cubicBezTo>
                <a:cubicBezTo>
                  <a:pt x="42" y="220"/>
                  <a:pt x="42" y="220"/>
                  <a:pt x="42" y="220"/>
                </a:cubicBezTo>
                <a:close/>
                <a:moveTo>
                  <a:pt x="42" y="223"/>
                </a:moveTo>
                <a:cubicBezTo>
                  <a:pt x="43" y="223"/>
                  <a:pt x="43" y="223"/>
                  <a:pt x="43" y="223"/>
                </a:cubicBezTo>
                <a:cubicBezTo>
                  <a:pt x="43" y="223"/>
                  <a:pt x="43" y="223"/>
                  <a:pt x="43" y="223"/>
                </a:cubicBezTo>
                <a:cubicBezTo>
                  <a:pt x="43" y="221"/>
                  <a:pt x="42" y="222"/>
                  <a:pt x="43" y="222"/>
                </a:cubicBezTo>
                <a:cubicBezTo>
                  <a:pt x="43" y="222"/>
                  <a:pt x="43" y="223"/>
                  <a:pt x="43" y="223"/>
                </a:cubicBezTo>
                <a:cubicBezTo>
                  <a:pt x="43" y="223"/>
                  <a:pt x="42" y="223"/>
                  <a:pt x="42" y="223"/>
                </a:cubicBezTo>
                <a:cubicBezTo>
                  <a:pt x="42" y="222"/>
                  <a:pt x="42" y="222"/>
                  <a:pt x="42" y="223"/>
                </a:cubicBezTo>
                <a:close/>
                <a:moveTo>
                  <a:pt x="42" y="221"/>
                </a:moveTo>
                <a:cubicBezTo>
                  <a:pt x="42" y="222"/>
                  <a:pt x="42" y="222"/>
                  <a:pt x="42" y="221"/>
                </a:cubicBezTo>
                <a:close/>
                <a:moveTo>
                  <a:pt x="42" y="221"/>
                </a:moveTo>
                <a:cubicBezTo>
                  <a:pt x="42" y="220"/>
                  <a:pt x="42" y="220"/>
                  <a:pt x="42" y="220"/>
                </a:cubicBezTo>
                <a:lnTo>
                  <a:pt x="42" y="221"/>
                </a:lnTo>
                <a:close/>
                <a:moveTo>
                  <a:pt x="42" y="222"/>
                </a:moveTo>
                <a:cubicBezTo>
                  <a:pt x="42" y="222"/>
                  <a:pt x="42" y="221"/>
                  <a:pt x="42" y="222"/>
                </a:cubicBezTo>
                <a:cubicBezTo>
                  <a:pt x="42" y="222"/>
                  <a:pt x="42" y="222"/>
                  <a:pt x="42" y="222"/>
                </a:cubicBezTo>
                <a:close/>
                <a:moveTo>
                  <a:pt x="42" y="224"/>
                </a:moveTo>
                <a:cubicBezTo>
                  <a:pt x="42" y="224"/>
                  <a:pt x="42" y="224"/>
                  <a:pt x="42" y="224"/>
                </a:cubicBezTo>
                <a:cubicBezTo>
                  <a:pt x="42" y="223"/>
                  <a:pt x="42" y="223"/>
                  <a:pt x="42" y="223"/>
                </a:cubicBezTo>
                <a:cubicBezTo>
                  <a:pt x="42" y="223"/>
                  <a:pt x="42" y="223"/>
                  <a:pt x="42" y="224"/>
                </a:cubicBezTo>
                <a:close/>
                <a:moveTo>
                  <a:pt x="42" y="219"/>
                </a:moveTo>
                <a:cubicBezTo>
                  <a:pt x="42" y="219"/>
                  <a:pt x="42" y="219"/>
                  <a:pt x="42" y="219"/>
                </a:cubicBezTo>
                <a:cubicBezTo>
                  <a:pt x="42" y="219"/>
                  <a:pt x="42" y="219"/>
                  <a:pt x="42" y="219"/>
                </a:cubicBezTo>
                <a:close/>
                <a:moveTo>
                  <a:pt x="42" y="218"/>
                </a:moveTo>
                <a:cubicBezTo>
                  <a:pt x="42" y="219"/>
                  <a:pt x="42" y="219"/>
                  <a:pt x="42" y="219"/>
                </a:cubicBezTo>
                <a:cubicBezTo>
                  <a:pt x="42" y="219"/>
                  <a:pt x="42" y="219"/>
                  <a:pt x="42" y="219"/>
                </a:cubicBezTo>
                <a:cubicBezTo>
                  <a:pt x="42" y="219"/>
                  <a:pt x="42" y="219"/>
                  <a:pt x="42" y="218"/>
                </a:cubicBezTo>
                <a:lnTo>
                  <a:pt x="42" y="218"/>
                </a:lnTo>
                <a:close/>
                <a:moveTo>
                  <a:pt x="42" y="225"/>
                </a:moveTo>
                <a:cubicBezTo>
                  <a:pt x="42" y="225"/>
                  <a:pt x="42" y="225"/>
                  <a:pt x="42" y="225"/>
                </a:cubicBezTo>
                <a:cubicBezTo>
                  <a:pt x="42" y="226"/>
                  <a:pt x="42" y="226"/>
                  <a:pt x="42" y="226"/>
                </a:cubicBezTo>
                <a:cubicBezTo>
                  <a:pt x="42" y="226"/>
                  <a:pt x="42" y="226"/>
                  <a:pt x="42" y="225"/>
                </a:cubicBezTo>
                <a:close/>
                <a:moveTo>
                  <a:pt x="41" y="220"/>
                </a:moveTo>
                <a:cubicBezTo>
                  <a:pt x="41" y="220"/>
                  <a:pt x="41" y="220"/>
                  <a:pt x="41" y="220"/>
                </a:cubicBezTo>
                <a:cubicBezTo>
                  <a:pt x="42" y="220"/>
                  <a:pt x="42" y="220"/>
                  <a:pt x="42" y="220"/>
                </a:cubicBezTo>
                <a:cubicBezTo>
                  <a:pt x="41" y="221"/>
                  <a:pt x="41" y="221"/>
                  <a:pt x="41" y="220"/>
                </a:cubicBezTo>
                <a:close/>
                <a:moveTo>
                  <a:pt x="41" y="224"/>
                </a:moveTo>
                <a:cubicBezTo>
                  <a:pt x="41" y="224"/>
                  <a:pt x="41" y="224"/>
                  <a:pt x="41" y="224"/>
                </a:cubicBezTo>
                <a:cubicBezTo>
                  <a:pt x="41" y="224"/>
                  <a:pt x="41" y="224"/>
                  <a:pt x="41" y="224"/>
                </a:cubicBezTo>
                <a:close/>
                <a:moveTo>
                  <a:pt x="41" y="220"/>
                </a:moveTo>
                <a:cubicBezTo>
                  <a:pt x="41" y="220"/>
                  <a:pt x="41" y="220"/>
                  <a:pt x="41" y="220"/>
                </a:cubicBezTo>
                <a:cubicBezTo>
                  <a:pt x="41" y="220"/>
                  <a:pt x="41" y="220"/>
                  <a:pt x="41" y="220"/>
                </a:cubicBezTo>
                <a:cubicBezTo>
                  <a:pt x="41" y="220"/>
                  <a:pt x="41" y="220"/>
                  <a:pt x="41" y="220"/>
                </a:cubicBezTo>
                <a:close/>
                <a:moveTo>
                  <a:pt x="41" y="219"/>
                </a:moveTo>
                <a:cubicBezTo>
                  <a:pt x="41" y="219"/>
                  <a:pt x="41" y="219"/>
                  <a:pt x="41" y="219"/>
                </a:cubicBezTo>
                <a:cubicBezTo>
                  <a:pt x="41" y="218"/>
                  <a:pt x="41" y="218"/>
                  <a:pt x="41" y="218"/>
                </a:cubicBezTo>
                <a:cubicBezTo>
                  <a:pt x="41" y="219"/>
                  <a:pt x="41" y="219"/>
                  <a:pt x="41" y="219"/>
                </a:cubicBezTo>
                <a:lnTo>
                  <a:pt x="41" y="219"/>
                </a:lnTo>
                <a:close/>
                <a:moveTo>
                  <a:pt x="41" y="221"/>
                </a:moveTo>
                <a:cubicBezTo>
                  <a:pt x="41" y="221"/>
                  <a:pt x="41" y="221"/>
                  <a:pt x="41" y="221"/>
                </a:cubicBezTo>
                <a:cubicBezTo>
                  <a:pt x="41" y="221"/>
                  <a:pt x="41" y="222"/>
                  <a:pt x="41" y="221"/>
                </a:cubicBezTo>
                <a:close/>
                <a:moveTo>
                  <a:pt x="41" y="228"/>
                </a:moveTo>
                <a:cubicBezTo>
                  <a:pt x="41" y="228"/>
                  <a:pt x="41" y="228"/>
                  <a:pt x="41" y="228"/>
                </a:cubicBezTo>
                <a:cubicBezTo>
                  <a:pt x="41" y="228"/>
                  <a:pt x="41" y="228"/>
                  <a:pt x="41" y="228"/>
                </a:cubicBezTo>
                <a:cubicBezTo>
                  <a:pt x="41" y="228"/>
                  <a:pt x="41" y="228"/>
                  <a:pt x="41" y="228"/>
                </a:cubicBezTo>
                <a:close/>
                <a:moveTo>
                  <a:pt x="41" y="223"/>
                </a:moveTo>
                <a:cubicBezTo>
                  <a:pt x="41" y="224"/>
                  <a:pt x="41" y="224"/>
                  <a:pt x="41" y="224"/>
                </a:cubicBezTo>
                <a:cubicBezTo>
                  <a:pt x="41" y="223"/>
                  <a:pt x="41" y="224"/>
                  <a:pt x="41" y="223"/>
                </a:cubicBezTo>
                <a:close/>
                <a:moveTo>
                  <a:pt x="41" y="222"/>
                </a:moveTo>
                <a:cubicBezTo>
                  <a:pt x="41" y="222"/>
                  <a:pt x="41" y="222"/>
                  <a:pt x="41" y="222"/>
                </a:cubicBezTo>
                <a:cubicBezTo>
                  <a:pt x="41" y="222"/>
                  <a:pt x="41" y="222"/>
                  <a:pt x="41" y="222"/>
                </a:cubicBezTo>
                <a:cubicBezTo>
                  <a:pt x="41" y="222"/>
                  <a:pt x="41" y="222"/>
                  <a:pt x="41" y="222"/>
                </a:cubicBezTo>
                <a:cubicBezTo>
                  <a:pt x="41" y="223"/>
                  <a:pt x="41" y="223"/>
                  <a:pt x="41" y="222"/>
                </a:cubicBezTo>
                <a:close/>
                <a:moveTo>
                  <a:pt x="41" y="220"/>
                </a:moveTo>
                <a:cubicBezTo>
                  <a:pt x="41" y="219"/>
                  <a:pt x="41" y="219"/>
                  <a:pt x="41" y="220"/>
                </a:cubicBezTo>
                <a:cubicBezTo>
                  <a:pt x="41" y="220"/>
                  <a:pt x="41" y="220"/>
                  <a:pt x="41" y="220"/>
                </a:cubicBezTo>
                <a:close/>
                <a:moveTo>
                  <a:pt x="42" y="227"/>
                </a:moveTo>
                <a:cubicBezTo>
                  <a:pt x="42" y="227"/>
                  <a:pt x="42" y="226"/>
                  <a:pt x="42" y="227"/>
                </a:cubicBezTo>
                <a:cubicBezTo>
                  <a:pt x="41" y="227"/>
                  <a:pt x="41" y="227"/>
                  <a:pt x="41" y="227"/>
                </a:cubicBezTo>
                <a:cubicBezTo>
                  <a:pt x="41" y="227"/>
                  <a:pt x="41" y="227"/>
                  <a:pt x="42" y="227"/>
                </a:cubicBezTo>
                <a:close/>
                <a:moveTo>
                  <a:pt x="41" y="218"/>
                </a:moveTo>
                <a:cubicBezTo>
                  <a:pt x="41" y="218"/>
                  <a:pt x="41" y="218"/>
                  <a:pt x="42" y="218"/>
                </a:cubicBezTo>
                <a:cubicBezTo>
                  <a:pt x="41" y="218"/>
                  <a:pt x="41" y="218"/>
                  <a:pt x="41" y="218"/>
                </a:cubicBezTo>
                <a:cubicBezTo>
                  <a:pt x="41" y="218"/>
                  <a:pt x="41" y="218"/>
                  <a:pt x="41" y="218"/>
                </a:cubicBezTo>
                <a:lnTo>
                  <a:pt x="41" y="218"/>
                </a:lnTo>
                <a:close/>
                <a:moveTo>
                  <a:pt x="41" y="217"/>
                </a:moveTo>
                <a:cubicBezTo>
                  <a:pt x="41" y="217"/>
                  <a:pt x="41" y="217"/>
                  <a:pt x="41" y="217"/>
                </a:cubicBezTo>
                <a:cubicBezTo>
                  <a:pt x="41" y="217"/>
                  <a:pt x="41" y="217"/>
                  <a:pt x="41" y="217"/>
                </a:cubicBezTo>
                <a:cubicBezTo>
                  <a:pt x="41" y="217"/>
                  <a:pt x="41" y="217"/>
                  <a:pt x="41" y="217"/>
                </a:cubicBezTo>
                <a:close/>
                <a:moveTo>
                  <a:pt x="41" y="217"/>
                </a:moveTo>
                <a:cubicBezTo>
                  <a:pt x="41" y="217"/>
                  <a:pt x="41" y="217"/>
                  <a:pt x="41" y="217"/>
                </a:cubicBezTo>
                <a:cubicBezTo>
                  <a:pt x="41" y="217"/>
                  <a:pt x="41" y="217"/>
                  <a:pt x="41" y="217"/>
                </a:cubicBezTo>
                <a:close/>
                <a:moveTo>
                  <a:pt x="41" y="218"/>
                </a:moveTo>
                <a:cubicBezTo>
                  <a:pt x="41" y="218"/>
                  <a:pt x="41" y="218"/>
                  <a:pt x="40" y="218"/>
                </a:cubicBezTo>
                <a:cubicBezTo>
                  <a:pt x="40" y="218"/>
                  <a:pt x="40" y="218"/>
                  <a:pt x="40" y="218"/>
                </a:cubicBezTo>
                <a:cubicBezTo>
                  <a:pt x="41" y="218"/>
                  <a:pt x="41" y="218"/>
                  <a:pt x="41" y="218"/>
                </a:cubicBezTo>
                <a:close/>
                <a:moveTo>
                  <a:pt x="40" y="229"/>
                </a:moveTo>
                <a:cubicBezTo>
                  <a:pt x="40" y="229"/>
                  <a:pt x="40" y="229"/>
                  <a:pt x="40" y="229"/>
                </a:cubicBezTo>
                <a:cubicBezTo>
                  <a:pt x="40" y="229"/>
                  <a:pt x="40" y="229"/>
                  <a:pt x="40" y="229"/>
                </a:cubicBezTo>
                <a:close/>
                <a:moveTo>
                  <a:pt x="40" y="228"/>
                </a:moveTo>
                <a:cubicBezTo>
                  <a:pt x="40" y="228"/>
                  <a:pt x="40" y="228"/>
                  <a:pt x="40" y="228"/>
                </a:cubicBezTo>
                <a:cubicBezTo>
                  <a:pt x="40" y="229"/>
                  <a:pt x="40" y="229"/>
                  <a:pt x="40" y="228"/>
                </a:cubicBezTo>
                <a:close/>
                <a:moveTo>
                  <a:pt x="40" y="227"/>
                </a:moveTo>
                <a:cubicBezTo>
                  <a:pt x="40" y="227"/>
                  <a:pt x="40" y="226"/>
                  <a:pt x="40" y="226"/>
                </a:cubicBezTo>
                <a:cubicBezTo>
                  <a:pt x="40" y="227"/>
                  <a:pt x="40" y="227"/>
                  <a:pt x="40" y="227"/>
                </a:cubicBezTo>
                <a:close/>
                <a:moveTo>
                  <a:pt x="39" y="225"/>
                </a:moveTo>
                <a:cubicBezTo>
                  <a:pt x="41" y="223"/>
                  <a:pt x="40" y="224"/>
                  <a:pt x="40" y="224"/>
                </a:cubicBezTo>
                <a:cubicBezTo>
                  <a:pt x="40" y="224"/>
                  <a:pt x="40" y="225"/>
                  <a:pt x="39" y="225"/>
                </a:cubicBezTo>
                <a:close/>
                <a:moveTo>
                  <a:pt x="40" y="227"/>
                </a:moveTo>
                <a:cubicBezTo>
                  <a:pt x="40" y="227"/>
                  <a:pt x="40" y="227"/>
                  <a:pt x="40" y="227"/>
                </a:cubicBezTo>
                <a:cubicBezTo>
                  <a:pt x="40" y="227"/>
                  <a:pt x="40" y="227"/>
                  <a:pt x="40" y="227"/>
                </a:cubicBezTo>
                <a:close/>
                <a:moveTo>
                  <a:pt x="40" y="228"/>
                </a:moveTo>
                <a:cubicBezTo>
                  <a:pt x="39" y="228"/>
                  <a:pt x="39" y="228"/>
                  <a:pt x="40" y="228"/>
                </a:cubicBezTo>
                <a:lnTo>
                  <a:pt x="40" y="228"/>
                </a:lnTo>
                <a:close/>
                <a:moveTo>
                  <a:pt x="27" y="233"/>
                </a:moveTo>
                <a:cubicBezTo>
                  <a:pt x="30" y="231"/>
                  <a:pt x="30" y="231"/>
                  <a:pt x="30" y="232"/>
                </a:cubicBezTo>
                <a:cubicBezTo>
                  <a:pt x="29" y="232"/>
                  <a:pt x="28" y="233"/>
                  <a:pt x="27" y="233"/>
                </a:cubicBezTo>
                <a:close/>
                <a:moveTo>
                  <a:pt x="29" y="233"/>
                </a:moveTo>
                <a:cubicBezTo>
                  <a:pt x="28" y="233"/>
                  <a:pt x="28" y="233"/>
                  <a:pt x="29" y="233"/>
                </a:cubicBezTo>
                <a:cubicBezTo>
                  <a:pt x="29" y="232"/>
                  <a:pt x="29" y="232"/>
                  <a:pt x="29" y="233"/>
                </a:cubicBezTo>
                <a:close/>
                <a:moveTo>
                  <a:pt x="22" y="226"/>
                </a:moveTo>
                <a:cubicBezTo>
                  <a:pt x="25" y="222"/>
                  <a:pt x="21" y="226"/>
                  <a:pt x="21" y="226"/>
                </a:cubicBezTo>
                <a:cubicBezTo>
                  <a:pt x="21" y="227"/>
                  <a:pt x="21" y="227"/>
                  <a:pt x="21" y="227"/>
                </a:cubicBezTo>
                <a:cubicBezTo>
                  <a:pt x="21" y="227"/>
                  <a:pt x="22" y="226"/>
                  <a:pt x="22" y="226"/>
                </a:cubicBezTo>
                <a:close/>
                <a:moveTo>
                  <a:pt x="21" y="226"/>
                </a:moveTo>
                <a:cubicBezTo>
                  <a:pt x="22" y="225"/>
                  <a:pt x="22" y="224"/>
                  <a:pt x="23" y="223"/>
                </a:cubicBezTo>
                <a:cubicBezTo>
                  <a:pt x="21" y="225"/>
                  <a:pt x="22" y="225"/>
                  <a:pt x="21" y="226"/>
                </a:cubicBezTo>
                <a:close/>
                <a:moveTo>
                  <a:pt x="25" y="222"/>
                </a:moveTo>
                <a:cubicBezTo>
                  <a:pt x="28" y="219"/>
                  <a:pt x="26" y="221"/>
                  <a:pt x="23" y="225"/>
                </a:cubicBezTo>
                <a:cubicBezTo>
                  <a:pt x="24" y="224"/>
                  <a:pt x="24" y="223"/>
                  <a:pt x="25" y="222"/>
                </a:cubicBezTo>
                <a:close/>
                <a:moveTo>
                  <a:pt x="22" y="221"/>
                </a:moveTo>
                <a:cubicBezTo>
                  <a:pt x="22" y="221"/>
                  <a:pt x="23" y="220"/>
                  <a:pt x="23" y="220"/>
                </a:cubicBezTo>
                <a:cubicBezTo>
                  <a:pt x="20" y="222"/>
                  <a:pt x="19" y="224"/>
                  <a:pt x="22" y="221"/>
                </a:cubicBezTo>
                <a:close/>
                <a:moveTo>
                  <a:pt x="22" y="219"/>
                </a:moveTo>
                <a:cubicBezTo>
                  <a:pt x="22" y="219"/>
                  <a:pt x="22" y="220"/>
                  <a:pt x="22" y="220"/>
                </a:cubicBezTo>
                <a:cubicBezTo>
                  <a:pt x="21" y="220"/>
                  <a:pt x="21" y="220"/>
                  <a:pt x="22" y="219"/>
                </a:cubicBezTo>
                <a:close/>
                <a:moveTo>
                  <a:pt x="21" y="220"/>
                </a:moveTo>
                <a:cubicBezTo>
                  <a:pt x="22" y="219"/>
                  <a:pt x="23" y="217"/>
                  <a:pt x="25" y="216"/>
                </a:cubicBezTo>
                <a:cubicBezTo>
                  <a:pt x="25" y="216"/>
                  <a:pt x="25" y="216"/>
                  <a:pt x="24" y="217"/>
                </a:cubicBezTo>
                <a:cubicBezTo>
                  <a:pt x="23" y="218"/>
                  <a:pt x="22" y="219"/>
                  <a:pt x="21" y="220"/>
                </a:cubicBezTo>
                <a:close/>
                <a:moveTo>
                  <a:pt x="23" y="217"/>
                </a:moveTo>
                <a:cubicBezTo>
                  <a:pt x="23" y="217"/>
                  <a:pt x="23" y="217"/>
                  <a:pt x="22" y="218"/>
                </a:cubicBezTo>
                <a:cubicBezTo>
                  <a:pt x="20" y="220"/>
                  <a:pt x="23" y="217"/>
                  <a:pt x="23" y="217"/>
                </a:cubicBezTo>
                <a:close/>
                <a:moveTo>
                  <a:pt x="22" y="216"/>
                </a:moveTo>
                <a:cubicBezTo>
                  <a:pt x="22" y="216"/>
                  <a:pt x="22" y="217"/>
                  <a:pt x="22" y="217"/>
                </a:cubicBezTo>
                <a:cubicBezTo>
                  <a:pt x="20" y="218"/>
                  <a:pt x="21" y="217"/>
                  <a:pt x="22" y="216"/>
                </a:cubicBezTo>
                <a:close/>
                <a:moveTo>
                  <a:pt x="26" y="214"/>
                </a:moveTo>
                <a:cubicBezTo>
                  <a:pt x="26" y="215"/>
                  <a:pt x="26" y="215"/>
                  <a:pt x="26" y="215"/>
                </a:cubicBezTo>
                <a:cubicBezTo>
                  <a:pt x="25" y="215"/>
                  <a:pt x="25" y="216"/>
                  <a:pt x="26" y="214"/>
                </a:cubicBezTo>
                <a:close/>
                <a:moveTo>
                  <a:pt x="27" y="216"/>
                </a:moveTo>
                <a:cubicBezTo>
                  <a:pt x="24" y="218"/>
                  <a:pt x="24" y="218"/>
                  <a:pt x="23" y="220"/>
                </a:cubicBezTo>
                <a:cubicBezTo>
                  <a:pt x="23" y="219"/>
                  <a:pt x="27" y="216"/>
                  <a:pt x="27" y="216"/>
                </a:cubicBezTo>
                <a:close/>
                <a:moveTo>
                  <a:pt x="27" y="215"/>
                </a:moveTo>
                <a:cubicBezTo>
                  <a:pt x="27" y="216"/>
                  <a:pt x="27" y="216"/>
                  <a:pt x="26" y="216"/>
                </a:cubicBezTo>
                <a:cubicBezTo>
                  <a:pt x="27" y="215"/>
                  <a:pt x="27" y="215"/>
                  <a:pt x="27" y="215"/>
                </a:cubicBezTo>
                <a:close/>
                <a:moveTo>
                  <a:pt x="27" y="215"/>
                </a:moveTo>
                <a:cubicBezTo>
                  <a:pt x="27" y="215"/>
                  <a:pt x="26" y="215"/>
                  <a:pt x="27" y="215"/>
                </a:cubicBezTo>
                <a:cubicBezTo>
                  <a:pt x="26" y="215"/>
                  <a:pt x="27" y="215"/>
                  <a:pt x="27" y="215"/>
                </a:cubicBezTo>
                <a:close/>
                <a:moveTo>
                  <a:pt x="24" y="219"/>
                </a:moveTo>
                <a:cubicBezTo>
                  <a:pt x="27" y="217"/>
                  <a:pt x="28" y="215"/>
                  <a:pt x="30" y="214"/>
                </a:cubicBezTo>
                <a:cubicBezTo>
                  <a:pt x="28" y="216"/>
                  <a:pt x="27" y="217"/>
                  <a:pt x="25" y="219"/>
                </a:cubicBezTo>
                <a:cubicBezTo>
                  <a:pt x="24" y="220"/>
                  <a:pt x="24" y="220"/>
                  <a:pt x="24" y="219"/>
                </a:cubicBezTo>
                <a:close/>
                <a:moveTo>
                  <a:pt x="28" y="215"/>
                </a:moveTo>
                <a:cubicBezTo>
                  <a:pt x="30" y="213"/>
                  <a:pt x="30" y="213"/>
                  <a:pt x="28" y="215"/>
                </a:cubicBezTo>
                <a:cubicBezTo>
                  <a:pt x="28" y="215"/>
                  <a:pt x="28" y="215"/>
                  <a:pt x="28" y="215"/>
                </a:cubicBezTo>
                <a:close/>
                <a:moveTo>
                  <a:pt x="32" y="218"/>
                </a:moveTo>
                <a:cubicBezTo>
                  <a:pt x="32" y="218"/>
                  <a:pt x="32" y="218"/>
                  <a:pt x="31" y="219"/>
                </a:cubicBezTo>
                <a:cubicBezTo>
                  <a:pt x="31" y="219"/>
                  <a:pt x="42" y="208"/>
                  <a:pt x="32" y="218"/>
                </a:cubicBezTo>
                <a:close/>
                <a:moveTo>
                  <a:pt x="32" y="217"/>
                </a:moveTo>
                <a:cubicBezTo>
                  <a:pt x="32" y="217"/>
                  <a:pt x="32" y="217"/>
                  <a:pt x="33" y="216"/>
                </a:cubicBezTo>
                <a:cubicBezTo>
                  <a:pt x="33" y="217"/>
                  <a:pt x="33" y="217"/>
                  <a:pt x="32" y="217"/>
                </a:cubicBezTo>
                <a:close/>
                <a:moveTo>
                  <a:pt x="37" y="219"/>
                </a:moveTo>
                <a:cubicBezTo>
                  <a:pt x="37" y="219"/>
                  <a:pt x="37" y="219"/>
                  <a:pt x="37" y="219"/>
                </a:cubicBezTo>
                <a:cubicBezTo>
                  <a:pt x="36" y="221"/>
                  <a:pt x="35" y="221"/>
                  <a:pt x="37" y="219"/>
                </a:cubicBezTo>
                <a:close/>
                <a:moveTo>
                  <a:pt x="37" y="221"/>
                </a:moveTo>
                <a:cubicBezTo>
                  <a:pt x="37" y="221"/>
                  <a:pt x="37" y="221"/>
                  <a:pt x="36" y="221"/>
                </a:cubicBezTo>
                <a:cubicBezTo>
                  <a:pt x="37" y="221"/>
                  <a:pt x="37" y="221"/>
                  <a:pt x="37" y="221"/>
                </a:cubicBezTo>
                <a:close/>
                <a:moveTo>
                  <a:pt x="36" y="219"/>
                </a:moveTo>
                <a:cubicBezTo>
                  <a:pt x="36" y="219"/>
                  <a:pt x="36" y="219"/>
                  <a:pt x="36" y="220"/>
                </a:cubicBezTo>
                <a:cubicBezTo>
                  <a:pt x="36" y="219"/>
                  <a:pt x="37" y="219"/>
                  <a:pt x="36" y="219"/>
                </a:cubicBezTo>
                <a:close/>
                <a:moveTo>
                  <a:pt x="37" y="222"/>
                </a:moveTo>
                <a:cubicBezTo>
                  <a:pt x="37" y="222"/>
                  <a:pt x="32" y="227"/>
                  <a:pt x="35" y="224"/>
                </a:cubicBezTo>
                <a:cubicBezTo>
                  <a:pt x="37" y="222"/>
                  <a:pt x="39" y="220"/>
                  <a:pt x="37" y="222"/>
                </a:cubicBezTo>
                <a:close/>
                <a:moveTo>
                  <a:pt x="36" y="223"/>
                </a:moveTo>
                <a:cubicBezTo>
                  <a:pt x="35" y="224"/>
                  <a:pt x="34" y="225"/>
                  <a:pt x="33" y="226"/>
                </a:cubicBezTo>
                <a:cubicBezTo>
                  <a:pt x="33" y="226"/>
                  <a:pt x="35" y="224"/>
                  <a:pt x="36" y="223"/>
                </a:cubicBezTo>
                <a:close/>
                <a:moveTo>
                  <a:pt x="33" y="223"/>
                </a:moveTo>
                <a:cubicBezTo>
                  <a:pt x="33" y="223"/>
                  <a:pt x="33" y="223"/>
                  <a:pt x="34" y="223"/>
                </a:cubicBezTo>
                <a:lnTo>
                  <a:pt x="33" y="223"/>
                </a:lnTo>
                <a:close/>
                <a:moveTo>
                  <a:pt x="32" y="223"/>
                </a:moveTo>
                <a:cubicBezTo>
                  <a:pt x="33" y="223"/>
                  <a:pt x="33" y="222"/>
                  <a:pt x="34" y="222"/>
                </a:cubicBezTo>
                <a:cubicBezTo>
                  <a:pt x="36" y="220"/>
                  <a:pt x="35" y="221"/>
                  <a:pt x="32" y="223"/>
                </a:cubicBezTo>
                <a:close/>
                <a:moveTo>
                  <a:pt x="32" y="226"/>
                </a:moveTo>
                <a:cubicBezTo>
                  <a:pt x="32" y="227"/>
                  <a:pt x="31" y="227"/>
                  <a:pt x="32" y="227"/>
                </a:cubicBezTo>
                <a:cubicBezTo>
                  <a:pt x="32" y="226"/>
                  <a:pt x="32" y="226"/>
                  <a:pt x="32" y="226"/>
                </a:cubicBezTo>
                <a:close/>
                <a:moveTo>
                  <a:pt x="29" y="226"/>
                </a:moveTo>
                <a:cubicBezTo>
                  <a:pt x="30" y="224"/>
                  <a:pt x="31" y="223"/>
                  <a:pt x="34" y="221"/>
                </a:cubicBezTo>
                <a:cubicBezTo>
                  <a:pt x="32" y="223"/>
                  <a:pt x="33" y="222"/>
                  <a:pt x="29" y="226"/>
                </a:cubicBezTo>
                <a:close/>
                <a:moveTo>
                  <a:pt x="30" y="224"/>
                </a:moveTo>
                <a:cubicBezTo>
                  <a:pt x="28" y="227"/>
                  <a:pt x="27" y="228"/>
                  <a:pt x="28" y="226"/>
                </a:cubicBezTo>
                <a:cubicBezTo>
                  <a:pt x="30" y="224"/>
                  <a:pt x="32" y="223"/>
                  <a:pt x="30" y="224"/>
                </a:cubicBezTo>
                <a:close/>
                <a:moveTo>
                  <a:pt x="30" y="223"/>
                </a:moveTo>
                <a:cubicBezTo>
                  <a:pt x="31" y="222"/>
                  <a:pt x="30" y="222"/>
                  <a:pt x="29" y="224"/>
                </a:cubicBezTo>
                <a:cubicBezTo>
                  <a:pt x="29" y="224"/>
                  <a:pt x="29" y="224"/>
                  <a:pt x="30" y="223"/>
                </a:cubicBezTo>
                <a:close/>
                <a:moveTo>
                  <a:pt x="31" y="223"/>
                </a:moveTo>
                <a:cubicBezTo>
                  <a:pt x="32" y="221"/>
                  <a:pt x="32" y="221"/>
                  <a:pt x="34" y="219"/>
                </a:cubicBezTo>
                <a:cubicBezTo>
                  <a:pt x="31" y="222"/>
                  <a:pt x="34" y="220"/>
                  <a:pt x="31" y="223"/>
                </a:cubicBezTo>
                <a:close/>
                <a:moveTo>
                  <a:pt x="31" y="222"/>
                </a:moveTo>
                <a:cubicBezTo>
                  <a:pt x="31" y="221"/>
                  <a:pt x="31" y="221"/>
                  <a:pt x="31" y="221"/>
                </a:cubicBezTo>
                <a:cubicBezTo>
                  <a:pt x="33" y="220"/>
                  <a:pt x="32" y="220"/>
                  <a:pt x="31" y="222"/>
                </a:cubicBezTo>
                <a:close/>
                <a:moveTo>
                  <a:pt x="32" y="220"/>
                </a:moveTo>
                <a:cubicBezTo>
                  <a:pt x="33" y="219"/>
                  <a:pt x="34" y="218"/>
                  <a:pt x="35" y="217"/>
                </a:cubicBezTo>
                <a:cubicBezTo>
                  <a:pt x="33" y="219"/>
                  <a:pt x="35" y="218"/>
                  <a:pt x="32" y="220"/>
                </a:cubicBezTo>
                <a:close/>
                <a:moveTo>
                  <a:pt x="35" y="217"/>
                </a:moveTo>
                <a:cubicBezTo>
                  <a:pt x="32" y="219"/>
                  <a:pt x="32" y="220"/>
                  <a:pt x="30" y="222"/>
                </a:cubicBezTo>
                <a:cubicBezTo>
                  <a:pt x="33" y="218"/>
                  <a:pt x="39" y="212"/>
                  <a:pt x="35" y="217"/>
                </a:cubicBezTo>
                <a:close/>
                <a:moveTo>
                  <a:pt x="34" y="217"/>
                </a:moveTo>
                <a:cubicBezTo>
                  <a:pt x="34" y="217"/>
                  <a:pt x="34" y="217"/>
                  <a:pt x="34" y="217"/>
                </a:cubicBezTo>
                <a:cubicBezTo>
                  <a:pt x="34" y="217"/>
                  <a:pt x="34" y="217"/>
                  <a:pt x="34" y="217"/>
                </a:cubicBezTo>
                <a:close/>
                <a:moveTo>
                  <a:pt x="28" y="221"/>
                </a:moveTo>
                <a:cubicBezTo>
                  <a:pt x="27" y="222"/>
                  <a:pt x="30" y="219"/>
                  <a:pt x="32" y="218"/>
                </a:cubicBezTo>
                <a:cubicBezTo>
                  <a:pt x="31" y="219"/>
                  <a:pt x="29" y="221"/>
                  <a:pt x="28" y="221"/>
                </a:cubicBezTo>
                <a:close/>
                <a:moveTo>
                  <a:pt x="28" y="221"/>
                </a:moveTo>
                <a:cubicBezTo>
                  <a:pt x="28" y="220"/>
                  <a:pt x="29" y="220"/>
                  <a:pt x="30" y="219"/>
                </a:cubicBezTo>
                <a:cubicBezTo>
                  <a:pt x="33" y="216"/>
                  <a:pt x="31" y="218"/>
                  <a:pt x="28" y="221"/>
                </a:cubicBezTo>
                <a:close/>
                <a:moveTo>
                  <a:pt x="27" y="221"/>
                </a:moveTo>
                <a:cubicBezTo>
                  <a:pt x="28" y="220"/>
                  <a:pt x="28" y="219"/>
                  <a:pt x="31" y="217"/>
                </a:cubicBezTo>
                <a:cubicBezTo>
                  <a:pt x="30" y="218"/>
                  <a:pt x="28" y="219"/>
                  <a:pt x="27" y="221"/>
                </a:cubicBezTo>
                <a:close/>
                <a:moveTo>
                  <a:pt x="29" y="218"/>
                </a:moveTo>
                <a:cubicBezTo>
                  <a:pt x="30" y="217"/>
                  <a:pt x="29" y="217"/>
                  <a:pt x="28" y="219"/>
                </a:cubicBezTo>
                <a:cubicBezTo>
                  <a:pt x="24" y="222"/>
                  <a:pt x="27" y="220"/>
                  <a:pt x="29" y="218"/>
                </a:cubicBezTo>
                <a:close/>
                <a:moveTo>
                  <a:pt x="27" y="219"/>
                </a:moveTo>
                <a:cubicBezTo>
                  <a:pt x="25" y="220"/>
                  <a:pt x="23" y="222"/>
                  <a:pt x="22" y="224"/>
                </a:cubicBezTo>
                <a:cubicBezTo>
                  <a:pt x="28" y="216"/>
                  <a:pt x="34" y="213"/>
                  <a:pt x="27" y="219"/>
                </a:cubicBezTo>
                <a:close/>
                <a:moveTo>
                  <a:pt x="27" y="221"/>
                </a:moveTo>
                <a:cubicBezTo>
                  <a:pt x="27" y="222"/>
                  <a:pt x="23" y="227"/>
                  <a:pt x="22" y="228"/>
                </a:cubicBezTo>
                <a:cubicBezTo>
                  <a:pt x="23" y="225"/>
                  <a:pt x="25" y="223"/>
                  <a:pt x="27" y="221"/>
                </a:cubicBezTo>
                <a:close/>
                <a:moveTo>
                  <a:pt x="25" y="224"/>
                </a:moveTo>
                <a:cubicBezTo>
                  <a:pt x="27" y="222"/>
                  <a:pt x="25" y="224"/>
                  <a:pt x="24" y="226"/>
                </a:cubicBezTo>
                <a:cubicBezTo>
                  <a:pt x="22" y="228"/>
                  <a:pt x="23" y="227"/>
                  <a:pt x="25" y="224"/>
                </a:cubicBezTo>
                <a:close/>
                <a:moveTo>
                  <a:pt x="27" y="223"/>
                </a:moveTo>
                <a:cubicBezTo>
                  <a:pt x="27" y="223"/>
                  <a:pt x="29" y="221"/>
                  <a:pt x="31" y="220"/>
                </a:cubicBezTo>
                <a:cubicBezTo>
                  <a:pt x="27" y="223"/>
                  <a:pt x="24" y="226"/>
                  <a:pt x="27" y="223"/>
                </a:cubicBezTo>
                <a:close/>
                <a:moveTo>
                  <a:pt x="31" y="220"/>
                </a:moveTo>
                <a:cubicBezTo>
                  <a:pt x="24" y="227"/>
                  <a:pt x="25" y="226"/>
                  <a:pt x="24" y="227"/>
                </a:cubicBezTo>
                <a:cubicBezTo>
                  <a:pt x="28" y="223"/>
                  <a:pt x="28" y="222"/>
                  <a:pt x="31" y="220"/>
                </a:cubicBezTo>
                <a:close/>
                <a:moveTo>
                  <a:pt x="28" y="224"/>
                </a:moveTo>
                <a:cubicBezTo>
                  <a:pt x="24" y="230"/>
                  <a:pt x="24" y="229"/>
                  <a:pt x="27" y="226"/>
                </a:cubicBezTo>
                <a:cubicBezTo>
                  <a:pt x="27" y="225"/>
                  <a:pt x="28" y="225"/>
                  <a:pt x="28" y="224"/>
                </a:cubicBezTo>
                <a:close/>
                <a:moveTo>
                  <a:pt x="27" y="226"/>
                </a:moveTo>
                <a:cubicBezTo>
                  <a:pt x="27" y="226"/>
                  <a:pt x="27" y="227"/>
                  <a:pt x="27" y="226"/>
                </a:cubicBezTo>
                <a:cubicBezTo>
                  <a:pt x="27" y="227"/>
                  <a:pt x="27" y="226"/>
                  <a:pt x="27" y="226"/>
                </a:cubicBezTo>
                <a:close/>
                <a:moveTo>
                  <a:pt x="28" y="225"/>
                </a:moveTo>
                <a:cubicBezTo>
                  <a:pt x="29" y="224"/>
                  <a:pt x="26" y="228"/>
                  <a:pt x="25" y="229"/>
                </a:cubicBezTo>
                <a:cubicBezTo>
                  <a:pt x="27" y="227"/>
                  <a:pt x="28" y="225"/>
                  <a:pt x="28" y="225"/>
                </a:cubicBezTo>
                <a:close/>
                <a:moveTo>
                  <a:pt x="25" y="230"/>
                </a:moveTo>
                <a:cubicBezTo>
                  <a:pt x="24" y="231"/>
                  <a:pt x="25" y="231"/>
                  <a:pt x="25" y="231"/>
                </a:cubicBezTo>
                <a:cubicBezTo>
                  <a:pt x="28" y="227"/>
                  <a:pt x="27" y="228"/>
                  <a:pt x="25" y="230"/>
                </a:cubicBezTo>
                <a:close/>
                <a:moveTo>
                  <a:pt x="31" y="225"/>
                </a:moveTo>
                <a:cubicBezTo>
                  <a:pt x="28" y="228"/>
                  <a:pt x="29" y="227"/>
                  <a:pt x="26" y="230"/>
                </a:cubicBezTo>
                <a:cubicBezTo>
                  <a:pt x="27" y="229"/>
                  <a:pt x="27" y="229"/>
                  <a:pt x="31" y="225"/>
                </a:cubicBezTo>
                <a:close/>
                <a:moveTo>
                  <a:pt x="28" y="229"/>
                </a:moveTo>
                <a:cubicBezTo>
                  <a:pt x="27" y="230"/>
                  <a:pt x="27" y="230"/>
                  <a:pt x="26" y="231"/>
                </a:cubicBezTo>
                <a:cubicBezTo>
                  <a:pt x="27" y="230"/>
                  <a:pt x="27" y="230"/>
                  <a:pt x="28" y="229"/>
                </a:cubicBezTo>
                <a:close/>
                <a:moveTo>
                  <a:pt x="29" y="229"/>
                </a:moveTo>
                <a:cubicBezTo>
                  <a:pt x="30" y="227"/>
                  <a:pt x="30" y="228"/>
                  <a:pt x="29" y="229"/>
                </a:cubicBezTo>
                <a:cubicBezTo>
                  <a:pt x="28" y="229"/>
                  <a:pt x="28" y="229"/>
                  <a:pt x="29" y="229"/>
                </a:cubicBezTo>
                <a:close/>
                <a:moveTo>
                  <a:pt x="29" y="230"/>
                </a:moveTo>
                <a:cubicBezTo>
                  <a:pt x="30" y="229"/>
                  <a:pt x="29" y="230"/>
                  <a:pt x="30" y="229"/>
                </a:cubicBezTo>
                <a:cubicBezTo>
                  <a:pt x="30" y="229"/>
                  <a:pt x="30" y="229"/>
                  <a:pt x="29" y="230"/>
                </a:cubicBezTo>
                <a:close/>
                <a:moveTo>
                  <a:pt x="30" y="230"/>
                </a:moveTo>
                <a:cubicBezTo>
                  <a:pt x="30" y="230"/>
                  <a:pt x="30" y="230"/>
                  <a:pt x="30" y="230"/>
                </a:cubicBezTo>
                <a:cubicBezTo>
                  <a:pt x="30" y="230"/>
                  <a:pt x="30" y="230"/>
                  <a:pt x="30" y="230"/>
                </a:cubicBezTo>
                <a:close/>
                <a:moveTo>
                  <a:pt x="30" y="231"/>
                </a:moveTo>
                <a:cubicBezTo>
                  <a:pt x="31" y="230"/>
                  <a:pt x="30" y="230"/>
                  <a:pt x="31" y="230"/>
                </a:cubicBezTo>
                <a:cubicBezTo>
                  <a:pt x="30" y="231"/>
                  <a:pt x="30" y="231"/>
                  <a:pt x="30" y="231"/>
                </a:cubicBezTo>
                <a:close/>
                <a:moveTo>
                  <a:pt x="28" y="228"/>
                </a:moveTo>
                <a:cubicBezTo>
                  <a:pt x="29" y="227"/>
                  <a:pt x="32" y="224"/>
                  <a:pt x="32" y="225"/>
                </a:cubicBezTo>
                <a:cubicBezTo>
                  <a:pt x="29" y="227"/>
                  <a:pt x="29" y="228"/>
                  <a:pt x="28" y="228"/>
                </a:cubicBezTo>
                <a:close/>
                <a:moveTo>
                  <a:pt x="32" y="227"/>
                </a:moveTo>
                <a:cubicBezTo>
                  <a:pt x="31" y="227"/>
                  <a:pt x="31" y="227"/>
                  <a:pt x="31" y="227"/>
                </a:cubicBezTo>
                <a:cubicBezTo>
                  <a:pt x="31" y="227"/>
                  <a:pt x="31" y="227"/>
                  <a:pt x="32" y="227"/>
                </a:cubicBezTo>
                <a:close/>
                <a:moveTo>
                  <a:pt x="31" y="228"/>
                </a:moveTo>
                <a:cubicBezTo>
                  <a:pt x="31" y="228"/>
                  <a:pt x="31" y="228"/>
                  <a:pt x="31" y="228"/>
                </a:cubicBezTo>
                <a:close/>
                <a:moveTo>
                  <a:pt x="35" y="226"/>
                </a:moveTo>
                <a:cubicBezTo>
                  <a:pt x="31" y="230"/>
                  <a:pt x="32" y="229"/>
                  <a:pt x="31" y="230"/>
                </a:cubicBezTo>
                <a:cubicBezTo>
                  <a:pt x="34" y="227"/>
                  <a:pt x="38" y="223"/>
                  <a:pt x="35" y="226"/>
                </a:cubicBezTo>
                <a:close/>
                <a:moveTo>
                  <a:pt x="38" y="223"/>
                </a:moveTo>
                <a:cubicBezTo>
                  <a:pt x="38" y="223"/>
                  <a:pt x="38" y="223"/>
                  <a:pt x="37" y="224"/>
                </a:cubicBezTo>
                <a:cubicBezTo>
                  <a:pt x="37" y="224"/>
                  <a:pt x="35" y="227"/>
                  <a:pt x="34" y="227"/>
                </a:cubicBezTo>
                <a:cubicBezTo>
                  <a:pt x="32" y="229"/>
                  <a:pt x="36" y="225"/>
                  <a:pt x="38" y="223"/>
                </a:cubicBezTo>
                <a:close/>
                <a:moveTo>
                  <a:pt x="39" y="221"/>
                </a:moveTo>
                <a:cubicBezTo>
                  <a:pt x="39" y="221"/>
                  <a:pt x="40" y="219"/>
                  <a:pt x="40" y="220"/>
                </a:cubicBezTo>
                <a:cubicBezTo>
                  <a:pt x="40" y="220"/>
                  <a:pt x="40" y="220"/>
                  <a:pt x="39" y="221"/>
                </a:cubicBezTo>
                <a:close/>
                <a:moveTo>
                  <a:pt x="40" y="222"/>
                </a:moveTo>
                <a:cubicBezTo>
                  <a:pt x="39" y="222"/>
                  <a:pt x="40" y="222"/>
                  <a:pt x="40" y="221"/>
                </a:cubicBezTo>
                <a:cubicBezTo>
                  <a:pt x="40" y="221"/>
                  <a:pt x="40" y="221"/>
                  <a:pt x="40" y="222"/>
                </a:cubicBezTo>
                <a:close/>
                <a:moveTo>
                  <a:pt x="39" y="220"/>
                </a:moveTo>
                <a:cubicBezTo>
                  <a:pt x="39" y="220"/>
                  <a:pt x="39" y="220"/>
                  <a:pt x="39" y="220"/>
                </a:cubicBezTo>
                <a:cubicBezTo>
                  <a:pt x="41" y="218"/>
                  <a:pt x="40" y="219"/>
                  <a:pt x="39" y="220"/>
                </a:cubicBezTo>
                <a:close/>
                <a:moveTo>
                  <a:pt x="39" y="220"/>
                </a:moveTo>
                <a:cubicBezTo>
                  <a:pt x="37" y="222"/>
                  <a:pt x="38" y="222"/>
                  <a:pt x="38" y="221"/>
                </a:cubicBezTo>
                <a:cubicBezTo>
                  <a:pt x="38" y="221"/>
                  <a:pt x="39" y="221"/>
                  <a:pt x="39" y="220"/>
                </a:cubicBezTo>
                <a:close/>
                <a:moveTo>
                  <a:pt x="39" y="226"/>
                </a:moveTo>
                <a:cubicBezTo>
                  <a:pt x="39" y="226"/>
                  <a:pt x="39" y="226"/>
                  <a:pt x="36" y="228"/>
                </a:cubicBezTo>
                <a:cubicBezTo>
                  <a:pt x="39" y="225"/>
                  <a:pt x="39" y="226"/>
                  <a:pt x="39" y="226"/>
                </a:cubicBezTo>
                <a:close/>
                <a:moveTo>
                  <a:pt x="37" y="226"/>
                </a:moveTo>
                <a:cubicBezTo>
                  <a:pt x="37" y="226"/>
                  <a:pt x="37" y="226"/>
                  <a:pt x="37" y="226"/>
                </a:cubicBezTo>
                <a:cubicBezTo>
                  <a:pt x="38" y="225"/>
                  <a:pt x="38" y="225"/>
                  <a:pt x="37" y="226"/>
                </a:cubicBezTo>
                <a:close/>
                <a:moveTo>
                  <a:pt x="36" y="229"/>
                </a:moveTo>
                <a:cubicBezTo>
                  <a:pt x="33" y="233"/>
                  <a:pt x="33" y="232"/>
                  <a:pt x="33" y="232"/>
                </a:cubicBezTo>
                <a:cubicBezTo>
                  <a:pt x="37" y="228"/>
                  <a:pt x="40" y="225"/>
                  <a:pt x="36" y="229"/>
                </a:cubicBezTo>
                <a:close/>
                <a:moveTo>
                  <a:pt x="39" y="229"/>
                </a:moveTo>
                <a:cubicBezTo>
                  <a:pt x="39" y="229"/>
                  <a:pt x="39" y="229"/>
                  <a:pt x="39" y="229"/>
                </a:cubicBezTo>
                <a:cubicBezTo>
                  <a:pt x="39" y="229"/>
                  <a:pt x="39" y="229"/>
                  <a:pt x="39" y="229"/>
                </a:cubicBezTo>
                <a:cubicBezTo>
                  <a:pt x="38" y="230"/>
                  <a:pt x="38" y="230"/>
                  <a:pt x="39" y="229"/>
                </a:cubicBezTo>
                <a:close/>
                <a:moveTo>
                  <a:pt x="39" y="224"/>
                </a:moveTo>
                <a:cubicBezTo>
                  <a:pt x="39" y="224"/>
                  <a:pt x="39" y="224"/>
                  <a:pt x="39" y="224"/>
                </a:cubicBezTo>
                <a:cubicBezTo>
                  <a:pt x="39" y="224"/>
                  <a:pt x="38" y="224"/>
                  <a:pt x="39" y="224"/>
                </a:cubicBezTo>
                <a:close/>
                <a:moveTo>
                  <a:pt x="39" y="223"/>
                </a:moveTo>
                <a:cubicBezTo>
                  <a:pt x="39" y="223"/>
                  <a:pt x="40" y="222"/>
                  <a:pt x="40" y="222"/>
                </a:cubicBezTo>
                <a:cubicBezTo>
                  <a:pt x="40" y="222"/>
                  <a:pt x="40" y="223"/>
                  <a:pt x="40" y="223"/>
                </a:cubicBezTo>
                <a:cubicBezTo>
                  <a:pt x="38" y="224"/>
                  <a:pt x="38" y="224"/>
                  <a:pt x="39" y="223"/>
                </a:cubicBezTo>
                <a:close/>
                <a:moveTo>
                  <a:pt x="40" y="220"/>
                </a:moveTo>
                <a:cubicBezTo>
                  <a:pt x="40" y="220"/>
                  <a:pt x="40" y="220"/>
                  <a:pt x="40" y="220"/>
                </a:cubicBezTo>
                <a:lnTo>
                  <a:pt x="40" y="220"/>
                </a:lnTo>
                <a:close/>
                <a:moveTo>
                  <a:pt x="40" y="219"/>
                </a:moveTo>
                <a:cubicBezTo>
                  <a:pt x="40" y="219"/>
                  <a:pt x="40" y="219"/>
                  <a:pt x="40" y="219"/>
                </a:cubicBezTo>
                <a:cubicBezTo>
                  <a:pt x="40" y="219"/>
                  <a:pt x="41" y="219"/>
                  <a:pt x="40" y="219"/>
                </a:cubicBezTo>
                <a:close/>
                <a:moveTo>
                  <a:pt x="40" y="217"/>
                </a:moveTo>
                <a:cubicBezTo>
                  <a:pt x="40" y="217"/>
                  <a:pt x="40" y="217"/>
                  <a:pt x="40" y="218"/>
                </a:cubicBezTo>
                <a:cubicBezTo>
                  <a:pt x="40" y="217"/>
                  <a:pt x="40" y="217"/>
                  <a:pt x="40" y="217"/>
                </a:cubicBezTo>
                <a:cubicBezTo>
                  <a:pt x="40" y="217"/>
                  <a:pt x="40" y="217"/>
                  <a:pt x="40" y="217"/>
                </a:cubicBezTo>
                <a:close/>
                <a:moveTo>
                  <a:pt x="40" y="217"/>
                </a:moveTo>
                <a:cubicBezTo>
                  <a:pt x="40" y="218"/>
                  <a:pt x="40" y="218"/>
                  <a:pt x="40" y="218"/>
                </a:cubicBezTo>
                <a:cubicBezTo>
                  <a:pt x="39" y="218"/>
                  <a:pt x="40" y="218"/>
                  <a:pt x="39" y="218"/>
                </a:cubicBezTo>
                <a:cubicBezTo>
                  <a:pt x="39" y="218"/>
                  <a:pt x="39" y="218"/>
                  <a:pt x="40" y="217"/>
                </a:cubicBezTo>
                <a:close/>
                <a:moveTo>
                  <a:pt x="38" y="219"/>
                </a:moveTo>
                <a:cubicBezTo>
                  <a:pt x="38" y="219"/>
                  <a:pt x="38" y="219"/>
                  <a:pt x="38" y="219"/>
                </a:cubicBezTo>
                <a:cubicBezTo>
                  <a:pt x="38" y="220"/>
                  <a:pt x="38" y="219"/>
                  <a:pt x="37" y="220"/>
                </a:cubicBezTo>
                <a:cubicBezTo>
                  <a:pt x="38" y="219"/>
                  <a:pt x="38" y="219"/>
                  <a:pt x="38" y="218"/>
                </a:cubicBezTo>
                <a:cubicBezTo>
                  <a:pt x="41" y="215"/>
                  <a:pt x="38" y="219"/>
                  <a:pt x="38" y="219"/>
                </a:cubicBezTo>
                <a:close/>
                <a:moveTo>
                  <a:pt x="39" y="216"/>
                </a:moveTo>
                <a:cubicBezTo>
                  <a:pt x="39" y="216"/>
                  <a:pt x="39" y="216"/>
                  <a:pt x="39" y="216"/>
                </a:cubicBezTo>
                <a:lnTo>
                  <a:pt x="39" y="216"/>
                </a:lnTo>
                <a:close/>
                <a:moveTo>
                  <a:pt x="39" y="216"/>
                </a:moveTo>
                <a:cubicBezTo>
                  <a:pt x="39" y="216"/>
                  <a:pt x="39" y="216"/>
                  <a:pt x="39" y="216"/>
                </a:cubicBezTo>
                <a:cubicBezTo>
                  <a:pt x="38" y="216"/>
                  <a:pt x="38" y="217"/>
                  <a:pt x="39" y="216"/>
                </a:cubicBezTo>
                <a:close/>
                <a:moveTo>
                  <a:pt x="39" y="215"/>
                </a:moveTo>
                <a:cubicBezTo>
                  <a:pt x="38" y="215"/>
                  <a:pt x="38" y="215"/>
                  <a:pt x="38" y="215"/>
                </a:cubicBezTo>
                <a:lnTo>
                  <a:pt x="39" y="215"/>
                </a:lnTo>
                <a:close/>
                <a:moveTo>
                  <a:pt x="38" y="215"/>
                </a:moveTo>
                <a:cubicBezTo>
                  <a:pt x="38" y="215"/>
                  <a:pt x="38" y="215"/>
                  <a:pt x="38" y="216"/>
                </a:cubicBezTo>
                <a:cubicBezTo>
                  <a:pt x="38" y="215"/>
                  <a:pt x="38" y="215"/>
                  <a:pt x="38" y="215"/>
                </a:cubicBezTo>
                <a:close/>
                <a:moveTo>
                  <a:pt x="38" y="215"/>
                </a:moveTo>
                <a:cubicBezTo>
                  <a:pt x="38" y="215"/>
                  <a:pt x="38" y="215"/>
                  <a:pt x="37" y="215"/>
                </a:cubicBezTo>
                <a:cubicBezTo>
                  <a:pt x="38" y="215"/>
                  <a:pt x="37" y="215"/>
                  <a:pt x="38" y="215"/>
                </a:cubicBezTo>
                <a:close/>
                <a:moveTo>
                  <a:pt x="37" y="214"/>
                </a:moveTo>
                <a:cubicBezTo>
                  <a:pt x="37" y="214"/>
                  <a:pt x="37" y="214"/>
                  <a:pt x="37" y="214"/>
                </a:cubicBezTo>
                <a:cubicBezTo>
                  <a:pt x="37" y="214"/>
                  <a:pt x="37" y="214"/>
                  <a:pt x="37" y="214"/>
                </a:cubicBezTo>
                <a:close/>
                <a:moveTo>
                  <a:pt x="37" y="215"/>
                </a:moveTo>
                <a:cubicBezTo>
                  <a:pt x="37" y="215"/>
                  <a:pt x="37" y="215"/>
                  <a:pt x="37" y="215"/>
                </a:cubicBezTo>
                <a:cubicBezTo>
                  <a:pt x="37" y="215"/>
                  <a:pt x="37" y="215"/>
                  <a:pt x="37" y="215"/>
                </a:cubicBezTo>
                <a:close/>
                <a:moveTo>
                  <a:pt x="37" y="218"/>
                </a:moveTo>
                <a:cubicBezTo>
                  <a:pt x="35" y="220"/>
                  <a:pt x="37" y="218"/>
                  <a:pt x="32" y="222"/>
                </a:cubicBezTo>
                <a:cubicBezTo>
                  <a:pt x="33" y="221"/>
                  <a:pt x="35" y="220"/>
                  <a:pt x="37" y="217"/>
                </a:cubicBezTo>
                <a:cubicBezTo>
                  <a:pt x="38" y="217"/>
                  <a:pt x="40" y="213"/>
                  <a:pt x="37" y="218"/>
                </a:cubicBezTo>
                <a:close/>
                <a:moveTo>
                  <a:pt x="36" y="213"/>
                </a:moveTo>
                <a:cubicBezTo>
                  <a:pt x="36" y="213"/>
                  <a:pt x="37" y="213"/>
                  <a:pt x="37" y="213"/>
                </a:cubicBezTo>
                <a:cubicBezTo>
                  <a:pt x="37" y="214"/>
                  <a:pt x="37" y="214"/>
                  <a:pt x="36" y="213"/>
                </a:cubicBezTo>
                <a:cubicBezTo>
                  <a:pt x="36" y="213"/>
                  <a:pt x="36" y="213"/>
                  <a:pt x="36" y="213"/>
                </a:cubicBezTo>
                <a:lnTo>
                  <a:pt x="36" y="213"/>
                </a:lnTo>
                <a:close/>
                <a:moveTo>
                  <a:pt x="36" y="214"/>
                </a:moveTo>
                <a:cubicBezTo>
                  <a:pt x="35" y="214"/>
                  <a:pt x="34" y="215"/>
                  <a:pt x="34" y="216"/>
                </a:cubicBezTo>
                <a:cubicBezTo>
                  <a:pt x="35" y="214"/>
                  <a:pt x="35" y="214"/>
                  <a:pt x="36" y="214"/>
                </a:cubicBezTo>
                <a:cubicBezTo>
                  <a:pt x="36" y="214"/>
                  <a:pt x="36" y="214"/>
                  <a:pt x="36" y="214"/>
                </a:cubicBezTo>
                <a:cubicBezTo>
                  <a:pt x="36" y="214"/>
                  <a:pt x="36" y="214"/>
                  <a:pt x="36" y="214"/>
                </a:cubicBezTo>
                <a:cubicBezTo>
                  <a:pt x="36" y="214"/>
                  <a:pt x="36" y="213"/>
                  <a:pt x="36" y="214"/>
                </a:cubicBezTo>
                <a:close/>
                <a:moveTo>
                  <a:pt x="34" y="214"/>
                </a:moveTo>
                <a:cubicBezTo>
                  <a:pt x="33" y="215"/>
                  <a:pt x="33" y="215"/>
                  <a:pt x="34" y="214"/>
                </a:cubicBezTo>
                <a:cubicBezTo>
                  <a:pt x="35" y="213"/>
                  <a:pt x="35" y="213"/>
                  <a:pt x="34" y="214"/>
                </a:cubicBezTo>
                <a:close/>
                <a:moveTo>
                  <a:pt x="34" y="213"/>
                </a:moveTo>
                <a:cubicBezTo>
                  <a:pt x="35" y="213"/>
                  <a:pt x="35" y="213"/>
                  <a:pt x="35" y="213"/>
                </a:cubicBezTo>
                <a:cubicBezTo>
                  <a:pt x="34" y="213"/>
                  <a:pt x="34" y="213"/>
                  <a:pt x="34" y="213"/>
                </a:cubicBezTo>
                <a:close/>
                <a:moveTo>
                  <a:pt x="34" y="212"/>
                </a:moveTo>
                <a:cubicBezTo>
                  <a:pt x="35" y="212"/>
                  <a:pt x="35" y="212"/>
                  <a:pt x="35" y="213"/>
                </a:cubicBezTo>
                <a:cubicBezTo>
                  <a:pt x="35" y="213"/>
                  <a:pt x="35" y="213"/>
                  <a:pt x="35" y="213"/>
                </a:cubicBezTo>
                <a:cubicBezTo>
                  <a:pt x="34" y="212"/>
                  <a:pt x="34" y="212"/>
                  <a:pt x="34" y="212"/>
                </a:cubicBezTo>
                <a:close/>
                <a:moveTo>
                  <a:pt x="34" y="213"/>
                </a:moveTo>
                <a:cubicBezTo>
                  <a:pt x="34" y="213"/>
                  <a:pt x="34" y="213"/>
                  <a:pt x="34" y="213"/>
                </a:cubicBezTo>
                <a:cubicBezTo>
                  <a:pt x="34" y="213"/>
                  <a:pt x="34" y="213"/>
                  <a:pt x="34" y="213"/>
                </a:cubicBezTo>
                <a:close/>
                <a:moveTo>
                  <a:pt x="34" y="213"/>
                </a:moveTo>
                <a:cubicBezTo>
                  <a:pt x="34" y="213"/>
                  <a:pt x="34" y="213"/>
                  <a:pt x="34" y="214"/>
                </a:cubicBezTo>
                <a:cubicBezTo>
                  <a:pt x="33" y="214"/>
                  <a:pt x="33" y="214"/>
                  <a:pt x="34" y="214"/>
                </a:cubicBezTo>
                <a:cubicBezTo>
                  <a:pt x="34" y="213"/>
                  <a:pt x="34" y="213"/>
                  <a:pt x="34" y="213"/>
                </a:cubicBezTo>
                <a:close/>
                <a:moveTo>
                  <a:pt x="34" y="213"/>
                </a:moveTo>
                <a:cubicBezTo>
                  <a:pt x="33" y="213"/>
                  <a:pt x="33" y="213"/>
                  <a:pt x="34" y="213"/>
                </a:cubicBezTo>
                <a:cubicBezTo>
                  <a:pt x="34" y="213"/>
                  <a:pt x="34" y="213"/>
                  <a:pt x="34" y="213"/>
                </a:cubicBezTo>
                <a:close/>
                <a:moveTo>
                  <a:pt x="34" y="212"/>
                </a:moveTo>
                <a:cubicBezTo>
                  <a:pt x="33" y="212"/>
                  <a:pt x="34" y="212"/>
                  <a:pt x="33" y="212"/>
                </a:cubicBezTo>
                <a:cubicBezTo>
                  <a:pt x="33" y="212"/>
                  <a:pt x="33" y="212"/>
                  <a:pt x="34" y="212"/>
                </a:cubicBezTo>
                <a:close/>
                <a:moveTo>
                  <a:pt x="33" y="212"/>
                </a:moveTo>
                <a:cubicBezTo>
                  <a:pt x="33" y="212"/>
                  <a:pt x="33" y="212"/>
                  <a:pt x="33" y="212"/>
                </a:cubicBezTo>
                <a:cubicBezTo>
                  <a:pt x="33" y="212"/>
                  <a:pt x="33" y="212"/>
                  <a:pt x="33" y="212"/>
                </a:cubicBezTo>
                <a:close/>
                <a:moveTo>
                  <a:pt x="33" y="216"/>
                </a:moveTo>
                <a:cubicBezTo>
                  <a:pt x="36" y="213"/>
                  <a:pt x="32" y="216"/>
                  <a:pt x="31" y="217"/>
                </a:cubicBezTo>
                <a:cubicBezTo>
                  <a:pt x="31" y="217"/>
                  <a:pt x="32" y="217"/>
                  <a:pt x="31" y="217"/>
                </a:cubicBezTo>
                <a:cubicBezTo>
                  <a:pt x="32" y="216"/>
                  <a:pt x="32" y="216"/>
                  <a:pt x="32" y="216"/>
                </a:cubicBezTo>
                <a:lnTo>
                  <a:pt x="33" y="216"/>
                </a:lnTo>
                <a:close/>
                <a:moveTo>
                  <a:pt x="32" y="214"/>
                </a:moveTo>
                <a:cubicBezTo>
                  <a:pt x="32" y="215"/>
                  <a:pt x="31" y="216"/>
                  <a:pt x="30" y="216"/>
                </a:cubicBezTo>
                <a:cubicBezTo>
                  <a:pt x="31" y="215"/>
                  <a:pt x="33" y="214"/>
                  <a:pt x="32" y="214"/>
                </a:cubicBezTo>
                <a:close/>
                <a:moveTo>
                  <a:pt x="31" y="215"/>
                </a:moveTo>
                <a:cubicBezTo>
                  <a:pt x="31" y="215"/>
                  <a:pt x="32" y="214"/>
                  <a:pt x="32" y="214"/>
                </a:cubicBezTo>
                <a:cubicBezTo>
                  <a:pt x="31" y="214"/>
                  <a:pt x="31" y="214"/>
                  <a:pt x="31" y="215"/>
                </a:cubicBezTo>
                <a:close/>
                <a:moveTo>
                  <a:pt x="31" y="212"/>
                </a:moveTo>
                <a:cubicBezTo>
                  <a:pt x="31" y="212"/>
                  <a:pt x="31" y="212"/>
                  <a:pt x="30" y="212"/>
                </a:cubicBezTo>
                <a:cubicBezTo>
                  <a:pt x="31" y="212"/>
                  <a:pt x="31" y="212"/>
                  <a:pt x="31" y="212"/>
                </a:cubicBezTo>
                <a:close/>
                <a:moveTo>
                  <a:pt x="31" y="213"/>
                </a:moveTo>
                <a:cubicBezTo>
                  <a:pt x="31" y="214"/>
                  <a:pt x="31" y="214"/>
                  <a:pt x="30" y="215"/>
                </a:cubicBezTo>
                <a:cubicBezTo>
                  <a:pt x="31" y="214"/>
                  <a:pt x="31" y="214"/>
                  <a:pt x="31" y="214"/>
                </a:cubicBezTo>
                <a:cubicBezTo>
                  <a:pt x="30" y="214"/>
                  <a:pt x="30" y="214"/>
                  <a:pt x="30" y="214"/>
                </a:cubicBezTo>
                <a:cubicBezTo>
                  <a:pt x="30" y="214"/>
                  <a:pt x="30" y="214"/>
                  <a:pt x="30" y="214"/>
                </a:cubicBezTo>
                <a:cubicBezTo>
                  <a:pt x="30" y="214"/>
                  <a:pt x="31" y="213"/>
                  <a:pt x="31" y="213"/>
                </a:cubicBezTo>
                <a:close/>
                <a:moveTo>
                  <a:pt x="30" y="213"/>
                </a:moveTo>
                <a:cubicBezTo>
                  <a:pt x="30" y="213"/>
                  <a:pt x="30" y="213"/>
                  <a:pt x="30" y="213"/>
                </a:cubicBezTo>
                <a:cubicBezTo>
                  <a:pt x="30" y="213"/>
                  <a:pt x="30" y="213"/>
                  <a:pt x="30" y="213"/>
                </a:cubicBezTo>
                <a:close/>
                <a:moveTo>
                  <a:pt x="30" y="212"/>
                </a:moveTo>
                <a:cubicBezTo>
                  <a:pt x="30" y="212"/>
                  <a:pt x="29" y="212"/>
                  <a:pt x="29" y="212"/>
                </a:cubicBezTo>
                <a:cubicBezTo>
                  <a:pt x="29" y="212"/>
                  <a:pt x="30" y="212"/>
                  <a:pt x="30" y="212"/>
                </a:cubicBezTo>
                <a:close/>
                <a:moveTo>
                  <a:pt x="28" y="214"/>
                </a:moveTo>
                <a:cubicBezTo>
                  <a:pt x="27" y="214"/>
                  <a:pt x="27" y="214"/>
                  <a:pt x="28" y="214"/>
                </a:cubicBezTo>
                <a:cubicBezTo>
                  <a:pt x="31" y="211"/>
                  <a:pt x="28" y="214"/>
                  <a:pt x="28" y="214"/>
                </a:cubicBezTo>
                <a:close/>
                <a:moveTo>
                  <a:pt x="27" y="212"/>
                </a:moveTo>
                <a:cubicBezTo>
                  <a:pt x="27" y="213"/>
                  <a:pt x="27" y="213"/>
                  <a:pt x="26" y="213"/>
                </a:cubicBezTo>
                <a:cubicBezTo>
                  <a:pt x="27" y="212"/>
                  <a:pt x="27" y="212"/>
                  <a:pt x="27" y="212"/>
                </a:cubicBezTo>
                <a:close/>
                <a:moveTo>
                  <a:pt x="27" y="213"/>
                </a:moveTo>
                <a:cubicBezTo>
                  <a:pt x="27" y="213"/>
                  <a:pt x="27" y="213"/>
                  <a:pt x="28" y="212"/>
                </a:cubicBezTo>
                <a:cubicBezTo>
                  <a:pt x="24" y="216"/>
                  <a:pt x="25" y="215"/>
                  <a:pt x="24" y="216"/>
                </a:cubicBezTo>
                <a:cubicBezTo>
                  <a:pt x="27" y="213"/>
                  <a:pt x="27" y="213"/>
                  <a:pt x="27" y="213"/>
                </a:cubicBezTo>
                <a:close/>
                <a:moveTo>
                  <a:pt x="24" y="215"/>
                </a:moveTo>
                <a:cubicBezTo>
                  <a:pt x="25" y="214"/>
                  <a:pt x="26" y="213"/>
                  <a:pt x="24" y="215"/>
                </a:cubicBezTo>
                <a:close/>
                <a:moveTo>
                  <a:pt x="24" y="213"/>
                </a:moveTo>
                <a:cubicBezTo>
                  <a:pt x="25" y="213"/>
                  <a:pt x="24" y="213"/>
                  <a:pt x="24" y="214"/>
                </a:cubicBezTo>
                <a:cubicBezTo>
                  <a:pt x="24" y="214"/>
                  <a:pt x="23" y="214"/>
                  <a:pt x="24" y="213"/>
                </a:cubicBezTo>
                <a:close/>
                <a:moveTo>
                  <a:pt x="24" y="214"/>
                </a:moveTo>
                <a:cubicBezTo>
                  <a:pt x="23" y="214"/>
                  <a:pt x="23" y="215"/>
                  <a:pt x="23" y="214"/>
                </a:cubicBezTo>
                <a:cubicBezTo>
                  <a:pt x="23" y="214"/>
                  <a:pt x="23" y="214"/>
                  <a:pt x="24" y="214"/>
                </a:cubicBezTo>
                <a:close/>
                <a:moveTo>
                  <a:pt x="24" y="214"/>
                </a:moveTo>
                <a:cubicBezTo>
                  <a:pt x="24" y="215"/>
                  <a:pt x="24" y="214"/>
                  <a:pt x="23" y="215"/>
                </a:cubicBezTo>
                <a:cubicBezTo>
                  <a:pt x="23" y="215"/>
                  <a:pt x="23" y="215"/>
                  <a:pt x="24" y="214"/>
                </a:cubicBezTo>
                <a:close/>
                <a:moveTo>
                  <a:pt x="22" y="215"/>
                </a:moveTo>
                <a:cubicBezTo>
                  <a:pt x="22" y="215"/>
                  <a:pt x="22" y="215"/>
                  <a:pt x="22" y="215"/>
                </a:cubicBezTo>
                <a:cubicBezTo>
                  <a:pt x="23" y="214"/>
                  <a:pt x="23" y="214"/>
                  <a:pt x="22" y="215"/>
                </a:cubicBezTo>
                <a:close/>
                <a:moveTo>
                  <a:pt x="22" y="216"/>
                </a:moveTo>
                <a:cubicBezTo>
                  <a:pt x="22" y="216"/>
                  <a:pt x="22" y="216"/>
                  <a:pt x="21" y="217"/>
                </a:cubicBezTo>
                <a:cubicBezTo>
                  <a:pt x="22" y="216"/>
                  <a:pt x="21" y="217"/>
                  <a:pt x="22" y="216"/>
                </a:cubicBezTo>
                <a:close/>
                <a:moveTo>
                  <a:pt x="21" y="218"/>
                </a:moveTo>
                <a:cubicBezTo>
                  <a:pt x="21" y="218"/>
                  <a:pt x="21" y="218"/>
                  <a:pt x="21" y="218"/>
                </a:cubicBezTo>
                <a:cubicBezTo>
                  <a:pt x="21" y="219"/>
                  <a:pt x="21" y="219"/>
                  <a:pt x="21" y="218"/>
                </a:cubicBezTo>
                <a:close/>
                <a:moveTo>
                  <a:pt x="20" y="221"/>
                </a:moveTo>
                <a:cubicBezTo>
                  <a:pt x="21" y="220"/>
                  <a:pt x="20" y="220"/>
                  <a:pt x="22" y="218"/>
                </a:cubicBezTo>
                <a:cubicBezTo>
                  <a:pt x="20" y="221"/>
                  <a:pt x="18" y="224"/>
                  <a:pt x="20" y="221"/>
                </a:cubicBezTo>
                <a:close/>
                <a:moveTo>
                  <a:pt x="20" y="222"/>
                </a:moveTo>
                <a:cubicBezTo>
                  <a:pt x="19" y="223"/>
                  <a:pt x="19" y="223"/>
                  <a:pt x="19" y="222"/>
                </a:cubicBezTo>
                <a:cubicBezTo>
                  <a:pt x="20" y="222"/>
                  <a:pt x="20" y="222"/>
                  <a:pt x="20" y="222"/>
                </a:cubicBezTo>
                <a:close/>
                <a:moveTo>
                  <a:pt x="18" y="222"/>
                </a:moveTo>
                <a:cubicBezTo>
                  <a:pt x="18" y="222"/>
                  <a:pt x="18" y="223"/>
                  <a:pt x="18" y="223"/>
                </a:cubicBezTo>
                <a:cubicBezTo>
                  <a:pt x="19" y="221"/>
                  <a:pt x="20" y="220"/>
                  <a:pt x="18" y="222"/>
                </a:cubicBezTo>
                <a:close/>
                <a:moveTo>
                  <a:pt x="18" y="223"/>
                </a:moveTo>
                <a:cubicBezTo>
                  <a:pt x="19" y="222"/>
                  <a:pt x="19" y="223"/>
                  <a:pt x="19" y="223"/>
                </a:cubicBezTo>
                <a:cubicBezTo>
                  <a:pt x="19" y="223"/>
                  <a:pt x="18" y="223"/>
                  <a:pt x="18" y="223"/>
                </a:cubicBezTo>
                <a:close/>
                <a:moveTo>
                  <a:pt x="19" y="224"/>
                </a:moveTo>
                <a:cubicBezTo>
                  <a:pt x="20" y="221"/>
                  <a:pt x="18" y="225"/>
                  <a:pt x="22" y="221"/>
                </a:cubicBezTo>
                <a:cubicBezTo>
                  <a:pt x="19" y="224"/>
                  <a:pt x="20" y="224"/>
                  <a:pt x="20" y="224"/>
                </a:cubicBezTo>
                <a:cubicBezTo>
                  <a:pt x="19" y="223"/>
                  <a:pt x="19" y="224"/>
                  <a:pt x="19" y="224"/>
                </a:cubicBezTo>
                <a:close/>
                <a:moveTo>
                  <a:pt x="19" y="225"/>
                </a:moveTo>
                <a:cubicBezTo>
                  <a:pt x="23" y="221"/>
                  <a:pt x="26" y="218"/>
                  <a:pt x="22" y="222"/>
                </a:cubicBezTo>
                <a:cubicBezTo>
                  <a:pt x="20" y="225"/>
                  <a:pt x="20" y="225"/>
                  <a:pt x="19" y="225"/>
                </a:cubicBezTo>
                <a:cubicBezTo>
                  <a:pt x="19" y="226"/>
                  <a:pt x="18" y="227"/>
                  <a:pt x="19" y="225"/>
                </a:cubicBezTo>
                <a:close/>
                <a:moveTo>
                  <a:pt x="19" y="227"/>
                </a:moveTo>
                <a:cubicBezTo>
                  <a:pt x="19" y="227"/>
                  <a:pt x="19" y="227"/>
                  <a:pt x="20" y="226"/>
                </a:cubicBezTo>
                <a:cubicBezTo>
                  <a:pt x="21" y="225"/>
                  <a:pt x="19" y="227"/>
                  <a:pt x="25" y="221"/>
                </a:cubicBezTo>
                <a:cubicBezTo>
                  <a:pt x="21" y="225"/>
                  <a:pt x="21" y="225"/>
                  <a:pt x="19" y="227"/>
                </a:cubicBezTo>
                <a:close/>
                <a:moveTo>
                  <a:pt x="20" y="228"/>
                </a:moveTo>
                <a:cubicBezTo>
                  <a:pt x="20" y="229"/>
                  <a:pt x="20" y="229"/>
                  <a:pt x="20" y="229"/>
                </a:cubicBezTo>
                <a:cubicBezTo>
                  <a:pt x="20" y="228"/>
                  <a:pt x="20" y="228"/>
                  <a:pt x="20" y="228"/>
                </a:cubicBezTo>
                <a:close/>
                <a:moveTo>
                  <a:pt x="20" y="230"/>
                </a:moveTo>
                <a:cubicBezTo>
                  <a:pt x="20" y="230"/>
                  <a:pt x="20" y="229"/>
                  <a:pt x="20" y="229"/>
                </a:cubicBezTo>
                <a:cubicBezTo>
                  <a:pt x="20" y="229"/>
                  <a:pt x="20" y="229"/>
                  <a:pt x="21" y="228"/>
                </a:cubicBezTo>
                <a:cubicBezTo>
                  <a:pt x="21" y="228"/>
                  <a:pt x="22" y="227"/>
                  <a:pt x="22" y="226"/>
                </a:cubicBezTo>
                <a:cubicBezTo>
                  <a:pt x="22" y="228"/>
                  <a:pt x="21" y="228"/>
                  <a:pt x="21" y="229"/>
                </a:cubicBezTo>
                <a:cubicBezTo>
                  <a:pt x="20" y="230"/>
                  <a:pt x="19" y="231"/>
                  <a:pt x="20" y="230"/>
                </a:cubicBezTo>
                <a:close/>
                <a:moveTo>
                  <a:pt x="21" y="230"/>
                </a:moveTo>
                <a:cubicBezTo>
                  <a:pt x="19" y="233"/>
                  <a:pt x="21" y="230"/>
                  <a:pt x="22" y="228"/>
                </a:cubicBezTo>
                <a:cubicBezTo>
                  <a:pt x="23" y="227"/>
                  <a:pt x="23" y="228"/>
                  <a:pt x="21" y="230"/>
                </a:cubicBezTo>
                <a:close/>
                <a:moveTo>
                  <a:pt x="24" y="226"/>
                </a:moveTo>
                <a:cubicBezTo>
                  <a:pt x="26" y="225"/>
                  <a:pt x="25" y="226"/>
                  <a:pt x="23" y="228"/>
                </a:cubicBezTo>
                <a:cubicBezTo>
                  <a:pt x="21" y="230"/>
                  <a:pt x="22" y="229"/>
                  <a:pt x="24" y="226"/>
                </a:cubicBezTo>
                <a:close/>
                <a:moveTo>
                  <a:pt x="22" y="231"/>
                </a:moveTo>
                <a:cubicBezTo>
                  <a:pt x="22" y="231"/>
                  <a:pt x="22" y="231"/>
                  <a:pt x="23" y="230"/>
                </a:cubicBezTo>
                <a:cubicBezTo>
                  <a:pt x="29" y="222"/>
                  <a:pt x="21" y="233"/>
                  <a:pt x="22" y="231"/>
                </a:cubicBezTo>
                <a:close/>
                <a:moveTo>
                  <a:pt x="23" y="233"/>
                </a:moveTo>
                <a:cubicBezTo>
                  <a:pt x="21" y="235"/>
                  <a:pt x="23" y="232"/>
                  <a:pt x="24" y="230"/>
                </a:cubicBezTo>
                <a:cubicBezTo>
                  <a:pt x="24" y="230"/>
                  <a:pt x="24" y="230"/>
                  <a:pt x="24" y="230"/>
                </a:cubicBezTo>
                <a:cubicBezTo>
                  <a:pt x="24" y="230"/>
                  <a:pt x="24" y="230"/>
                  <a:pt x="24" y="230"/>
                </a:cubicBezTo>
                <a:cubicBezTo>
                  <a:pt x="24" y="230"/>
                  <a:pt x="24" y="230"/>
                  <a:pt x="24" y="230"/>
                </a:cubicBezTo>
                <a:cubicBezTo>
                  <a:pt x="27" y="227"/>
                  <a:pt x="22" y="232"/>
                  <a:pt x="23" y="233"/>
                </a:cubicBezTo>
                <a:close/>
                <a:moveTo>
                  <a:pt x="24" y="234"/>
                </a:moveTo>
                <a:cubicBezTo>
                  <a:pt x="24" y="233"/>
                  <a:pt x="24" y="232"/>
                  <a:pt x="25" y="232"/>
                </a:cubicBezTo>
                <a:cubicBezTo>
                  <a:pt x="25" y="232"/>
                  <a:pt x="25" y="232"/>
                  <a:pt x="25" y="232"/>
                </a:cubicBezTo>
                <a:cubicBezTo>
                  <a:pt x="24" y="233"/>
                  <a:pt x="25" y="233"/>
                  <a:pt x="24" y="234"/>
                </a:cubicBezTo>
                <a:close/>
                <a:moveTo>
                  <a:pt x="24" y="235"/>
                </a:moveTo>
                <a:cubicBezTo>
                  <a:pt x="25" y="234"/>
                  <a:pt x="24" y="234"/>
                  <a:pt x="26" y="232"/>
                </a:cubicBezTo>
                <a:cubicBezTo>
                  <a:pt x="26" y="232"/>
                  <a:pt x="26" y="232"/>
                  <a:pt x="26" y="232"/>
                </a:cubicBezTo>
                <a:cubicBezTo>
                  <a:pt x="27" y="232"/>
                  <a:pt x="26" y="234"/>
                  <a:pt x="24" y="235"/>
                </a:cubicBezTo>
                <a:close/>
                <a:moveTo>
                  <a:pt x="25" y="234"/>
                </a:moveTo>
                <a:cubicBezTo>
                  <a:pt x="26" y="234"/>
                  <a:pt x="26" y="234"/>
                  <a:pt x="26" y="233"/>
                </a:cubicBezTo>
                <a:cubicBezTo>
                  <a:pt x="26" y="234"/>
                  <a:pt x="26" y="234"/>
                  <a:pt x="25" y="234"/>
                </a:cubicBezTo>
                <a:close/>
                <a:moveTo>
                  <a:pt x="26" y="235"/>
                </a:moveTo>
                <a:cubicBezTo>
                  <a:pt x="26" y="235"/>
                  <a:pt x="27" y="234"/>
                  <a:pt x="27" y="234"/>
                </a:cubicBezTo>
                <a:cubicBezTo>
                  <a:pt x="27" y="234"/>
                  <a:pt x="27" y="234"/>
                  <a:pt x="27" y="234"/>
                </a:cubicBezTo>
                <a:cubicBezTo>
                  <a:pt x="27" y="234"/>
                  <a:pt x="27" y="234"/>
                  <a:pt x="28" y="234"/>
                </a:cubicBezTo>
                <a:cubicBezTo>
                  <a:pt x="27" y="234"/>
                  <a:pt x="27" y="235"/>
                  <a:pt x="26" y="235"/>
                </a:cubicBezTo>
                <a:close/>
                <a:moveTo>
                  <a:pt x="32" y="235"/>
                </a:moveTo>
                <a:cubicBezTo>
                  <a:pt x="30" y="237"/>
                  <a:pt x="31" y="235"/>
                  <a:pt x="32" y="235"/>
                </a:cubicBezTo>
                <a:cubicBezTo>
                  <a:pt x="33" y="234"/>
                  <a:pt x="33" y="234"/>
                  <a:pt x="32" y="235"/>
                </a:cubicBezTo>
                <a:close/>
                <a:moveTo>
                  <a:pt x="32" y="231"/>
                </a:moveTo>
                <a:cubicBezTo>
                  <a:pt x="31" y="232"/>
                  <a:pt x="30" y="233"/>
                  <a:pt x="29" y="233"/>
                </a:cubicBezTo>
                <a:cubicBezTo>
                  <a:pt x="29" y="234"/>
                  <a:pt x="29" y="234"/>
                  <a:pt x="29" y="234"/>
                </a:cubicBezTo>
                <a:cubicBezTo>
                  <a:pt x="30" y="233"/>
                  <a:pt x="31" y="233"/>
                  <a:pt x="30" y="233"/>
                </a:cubicBezTo>
                <a:cubicBezTo>
                  <a:pt x="29" y="234"/>
                  <a:pt x="27" y="236"/>
                  <a:pt x="28" y="234"/>
                </a:cubicBezTo>
                <a:cubicBezTo>
                  <a:pt x="30" y="232"/>
                  <a:pt x="27" y="236"/>
                  <a:pt x="34" y="229"/>
                </a:cubicBezTo>
                <a:cubicBezTo>
                  <a:pt x="35" y="227"/>
                  <a:pt x="34" y="229"/>
                  <a:pt x="32" y="231"/>
                </a:cubicBezTo>
                <a:close/>
                <a:moveTo>
                  <a:pt x="32" y="236"/>
                </a:moveTo>
                <a:cubicBezTo>
                  <a:pt x="33" y="235"/>
                  <a:pt x="33" y="236"/>
                  <a:pt x="35" y="234"/>
                </a:cubicBezTo>
                <a:cubicBezTo>
                  <a:pt x="35" y="234"/>
                  <a:pt x="35" y="234"/>
                  <a:pt x="35" y="234"/>
                </a:cubicBezTo>
                <a:cubicBezTo>
                  <a:pt x="34" y="235"/>
                  <a:pt x="33" y="236"/>
                  <a:pt x="32" y="236"/>
                </a:cubicBezTo>
                <a:close/>
                <a:moveTo>
                  <a:pt x="35" y="233"/>
                </a:moveTo>
                <a:cubicBezTo>
                  <a:pt x="35" y="234"/>
                  <a:pt x="35" y="234"/>
                  <a:pt x="34" y="234"/>
                </a:cubicBezTo>
                <a:cubicBezTo>
                  <a:pt x="36" y="233"/>
                  <a:pt x="35" y="233"/>
                  <a:pt x="35" y="233"/>
                </a:cubicBezTo>
                <a:close/>
                <a:moveTo>
                  <a:pt x="36" y="231"/>
                </a:moveTo>
                <a:cubicBezTo>
                  <a:pt x="35" y="232"/>
                  <a:pt x="35" y="232"/>
                  <a:pt x="35" y="232"/>
                </a:cubicBezTo>
                <a:cubicBezTo>
                  <a:pt x="35" y="232"/>
                  <a:pt x="36" y="232"/>
                  <a:pt x="35" y="233"/>
                </a:cubicBezTo>
                <a:cubicBezTo>
                  <a:pt x="35" y="232"/>
                  <a:pt x="35" y="232"/>
                  <a:pt x="35" y="232"/>
                </a:cubicBezTo>
                <a:cubicBezTo>
                  <a:pt x="30" y="237"/>
                  <a:pt x="37" y="230"/>
                  <a:pt x="36" y="231"/>
                </a:cubicBezTo>
                <a:close/>
                <a:moveTo>
                  <a:pt x="40" y="230"/>
                </a:moveTo>
                <a:cubicBezTo>
                  <a:pt x="40" y="230"/>
                  <a:pt x="40" y="230"/>
                  <a:pt x="40" y="230"/>
                </a:cubicBezTo>
                <a:cubicBezTo>
                  <a:pt x="39" y="231"/>
                  <a:pt x="39" y="231"/>
                  <a:pt x="38" y="231"/>
                </a:cubicBezTo>
                <a:cubicBezTo>
                  <a:pt x="36" y="233"/>
                  <a:pt x="36" y="233"/>
                  <a:pt x="38" y="231"/>
                </a:cubicBezTo>
                <a:cubicBezTo>
                  <a:pt x="41" y="228"/>
                  <a:pt x="41" y="229"/>
                  <a:pt x="41" y="228"/>
                </a:cubicBezTo>
                <a:cubicBezTo>
                  <a:pt x="41" y="229"/>
                  <a:pt x="41" y="228"/>
                  <a:pt x="40" y="230"/>
                </a:cubicBezTo>
                <a:close/>
                <a:moveTo>
                  <a:pt x="41" y="226"/>
                </a:moveTo>
                <a:cubicBezTo>
                  <a:pt x="41" y="226"/>
                  <a:pt x="41" y="225"/>
                  <a:pt x="41" y="226"/>
                </a:cubicBezTo>
                <a:cubicBezTo>
                  <a:pt x="41" y="226"/>
                  <a:pt x="41" y="227"/>
                  <a:pt x="41" y="226"/>
                </a:cubicBezTo>
                <a:close/>
                <a:moveTo>
                  <a:pt x="41" y="228"/>
                </a:moveTo>
                <a:cubicBezTo>
                  <a:pt x="41" y="228"/>
                  <a:pt x="41" y="228"/>
                  <a:pt x="41" y="228"/>
                </a:cubicBezTo>
                <a:cubicBezTo>
                  <a:pt x="41" y="228"/>
                  <a:pt x="41" y="228"/>
                  <a:pt x="42" y="228"/>
                </a:cubicBezTo>
                <a:cubicBezTo>
                  <a:pt x="41" y="228"/>
                  <a:pt x="41" y="228"/>
                  <a:pt x="41" y="228"/>
                </a:cubicBezTo>
                <a:close/>
                <a:moveTo>
                  <a:pt x="42" y="228"/>
                </a:moveTo>
                <a:cubicBezTo>
                  <a:pt x="42" y="228"/>
                  <a:pt x="42" y="228"/>
                  <a:pt x="42" y="228"/>
                </a:cubicBezTo>
                <a:cubicBezTo>
                  <a:pt x="41" y="229"/>
                  <a:pt x="42" y="229"/>
                  <a:pt x="42" y="228"/>
                </a:cubicBezTo>
                <a:close/>
                <a:moveTo>
                  <a:pt x="42" y="225"/>
                </a:moveTo>
                <a:cubicBezTo>
                  <a:pt x="42" y="225"/>
                  <a:pt x="42" y="225"/>
                  <a:pt x="42" y="225"/>
                </a:cubicBezTo>
                <a:cubicBezTo>
                  <a:pt x="42" y="225"/>
                  <a:pt x="42" y="225"/>
                  <a:pt x="42" y="225"/>
                </a:cubicBezTo>
                <a:lnTo>
                  <a:pt x="42" y="225"/>
                </a:lnTo>
                <a:close/>
                <a:moveTo>
                  <a:pt x="42" y="222"/>
                </a:moveTo>
                <a:cubicBezTo>
                  <a:pt x="42" y="223"/>
                  <a:pt x="42" y="223"/>
                  <a:pt x="42" y="223"/>
                </a:cubicBezTo>
                <a:cubicBezTo>
                  <a:pt x="42" y="223"/>
                  <a:pt x="42" y="223"/>
                  <a:pt x="42" y="222"/>
                </a:cubicBezTo>
                <a:close/>
                <a:moveTo>
                  <a:pt x="42" y="227"/>
                </a:moveTo>
                <a:cubicBezTo>
                  <a:pt x="42" y="227"/>
                  <a:pt x="42" y="227"/>
                  <a:pt x="42" y="227"/>
                </a:cubicBezTo>
                <a:lnTo>
                  <a:pt x="42" y="227"/>
                </a:lnTo>
                <a:close/>
                <a:moveTo>
                  <a:pt x="42" y="227"/>
                </a:moveTo>
                <a:cubicBezTo>
                  <a:pt x="41" y="227"/>
                  <a:pt x="43" y="225"/>
                  <a:pt x="42" y="225"/>
                </a:cubicBezTo>
                <a:cubicBezTo>
                  <a:pt x="42" y="225"/>
                  <a:pt x="42" y="225"/>
                  <a:pt x="42" y="224"/>
                </a:cubicBezTo>
                <a:cubicBezTo>
                  <a:pt x="42" y="224"/>
                  <a:pt x="43" y="224"/>
                  <a:pt x="43" y="223"/>
                </a:cubicBezTo>
                <a:cubicBezTo>
                  <a:pt x="43" y="225"/>
                  <a:pt x="43" y="226"/>
                  <a:pt x="42" y="227"/>
                </a:cubicBezTo>
                <a:close/>
                <a:moveTo>
                  <a:pt x="73" y="378"/>
                </a:moveTo>
                <a:cubicBezTo>
                  <a:pt x="72" y="378"/>
                  <a:pt x="73" y="379"/>
                  <a:pt x="72" y="375"/>
                </a:cubicBezTo>
                <a:cubicBezTo>
                  <a:pt x="72" y="374"/>
                  <a:pt x="73" y="373"/>
                  <a:pt x="71" y="373"/>
                </a:cubicBezTo>
                <a:cubicBezTo>
                  <a:pt x="71" y="373"/>
                  <a:pt x="71" y="373"/>
                  <a:pt x="71" y="372"/>
                </a:cubicBezTo>
                <a:cubicBezTo>
                  <a:pt x="70" y="370"/>
                  <a:pt x="70" y="371"/>
                  <a:pt x="71" y="370"/>
                </a:cubicBezTo>
                <a:cubicBezTo>
                  <a:pt x="72" y="369"/>
                  <a:pt x="71" y="369"/>
                  <a:pt x="70" y="369"/>
                </a:cubicBezTo>
                <a:cubicBezTo>
                  <a:pt x="69" y="367"/>
                  <a:pt x="68" y="365"/>
                  <a:pt x="66" y="364"/>
                </a:cubicBezTo>
                <a:cubicBezTo>
                  <a:pt x="66" y="364"/>
                  <a:pt x="65" y="365"/>
                  <a:pt x="66" y="365"/>
                </a:cubicBezTo>
                <a:cubicBezTo>
                  <a:pt x="66" y="365"/>
                  <a:pt x="66" y="366"/>
                  <a:pt x="66" y="366"/>
                </a:cubicBezTo>
                <a:cubicBezTo>
                  <a:pt x="66" y="366"/>
                  <a:pt x="66" y="366"/>
                  <a:pt x="66" y="366"/>
                </a:cubicBezTo>
                <a:cubicBezTo>
                  <a:pt x="66" y="366"/>
                  <a:pt x="66" y="365"/>
                  <a:pt x="65" y="366"/>
                </a:cubicBezTo>
                <a:cubicBezTo>
                  <a:pt x="65" y="366"/>
                  <a:pt x="65" y="366"/>
                  <a:pt x="65" y="365"/>
                </a:cubicBezTo>
                <a:cubicBezTo>
                  <a:pt x="64" y="365"/>
                  <a:pt x="64" y="365"/>
                  <a:pt x="64" y="365"/>
                </a:cubicBezTo>
                <a:cubicBezTo>
                  <a:pt x="65" y="364"/>
                  <a:pt x="65" y="364"/>
                  <a:pt x="64" y="364"/>
                </a:cubicBezTo>
                <a:cubicBezTo>
                  <a:pt x="64" y="363"/>
                  <a:pt x="64" y="363"/>
                  <a:pt x="64" y="363"/>
                </a:cubicBezTo>
                <a:cubicBezTo>
                  <a:pt x="64" y="363"/>
                  <a:pt x="64" y="362"/>
                  <a:pt x="64" y="362"/>
                </a:cubicBezTo>
                <a:cubicBezTo>
                  <a:pt x="63" y="363"/>
                  <a:pt x="63" y="363"/>
                  <a:pt x="63" y="363"/>
                </a:cubicBezTo>
                <a:cubicBezTo>
                  <a:pt x="63" y="363"/>
                  <a:pt x="63" y="362"/>
                  <a:pt x="63" y="362"/>
                </a:cubicBezTo>
                <a:cubicBezTo>
                  <a:pt x="62" y="361"/>
                  <a:pt x="62" y="362"/>
                  <a:pt x="62" y="362"/>
                </a:cubicBezTo>
                <a:cubicBezTo>
                  <a:pt x="62" y="361"/>
                  <a:pt x="62" y="361"/>
                  <a:pt x="62" y="361"/>
                </a:cubicBezTo>
                <a:cubicBezTo>
                  <a:pt x="63" y="361"/>
                  <a:pt x="62" y="360"/>
                  <a:pt x="62" y="361"/>
                </a:cubicBezTo>
                <a:cubicBezTo>
                  <a:pt x="60" y="361"/>
                  <a:pt x="62" y="361"/>
                  <a:pt x="61" y="360"/>
                </a:cubicBezTo>
                <a:cubicBezTo>
                  <a:pt x="61" y="360"/>
                  <a:pt x="61" y="360"/>
                  <a:pt x="61" y="360"/>
                </a:cubicBezTo>
                <a:cubicBezTo>
                  <a:pt x="60" y="360"/>
                  <a:pt x="60" y="360"/>
                  <a:pt x="59" y="360"/>
                </a:cubicBezTo>
                <a:cubicBezTo>
                  <a:pt x="60" y="359"/>
                  <a:pt x="60" y="358"/>
                  <a:pt x="58" y="359"/>
                </a:cubicBezTo>
                <a:cubicBezTo>
                  <a:pt x="56" y="357"/>
                  <a:pt x="55" y="356"/>
                  <a:pt x="54" y="356"/>
                </a:cubicBezTo>
                <a:cubicBezTo>
                  <a:pt x="55" y="355"/>
                  <a:pt x="54" y="354"/>
                  <a:pt x="53" y="355"/>
                </a:cubicBezTo>
                <a:cubicBezTo>
                  <a:pt x="51" y="354"/>
                  <a:pt x="45" y="352"/>
                  <a:pt x="44" y="352"/>
                </a:cubicBezTo>
                <a:cubicBezTo>
                  <a:pt x="43" y="352"/>
                  <a:pt x="43" y="352"/>
                  <a:pt x="43" y="352"/>
                </a:cubicBezTo>
                <a:cubicBezTo>
                  <a:pt x="43" y="353"/>
                  <a:pt x="44" y="352"/>
                  <a:pt x="38" y="352"/>
                </a:cubicBezTo>
                <a:cubicBezTo>
                  <a:pt x="38" y="352"/>
                  <a:pt x="37" y="352"/>
                  <a:pt x="35" y="352"/>
                </a:cubicBezTo>
                <a:cubicBezTo>
                  <a:pt x="36" y="352"/>
                  <a:pt x="36" y="351"/>
                  <a:pt x="36" y="351"/>
                </a:cubicBezTo>
                <a:cubicBezTo>
                  <a:pt x="37" y="350"/>
                  <a:pt x="36" y="350"/>
                  <a:pt x="36" y="350"/>
                </a:cubicBezTo>
                <a:cubicBezTo>
                  <a:pt x="32" y="353"/>
                  <a:pt x="34" y="352"/>
                  <a:pt x="30" y="353"/>
                </a:cubicBezTo>
                <a:cubicBezTo>
                  <a:pt x="30" y="353"/>
                  <a:pt x="30" y="353"/>
                  <a:pt x="30" y="353"/>
                </a:cubicBezTo>
                <a:cubicBezTo>
                  <a:pt x="28" y="353"/>
                  <a:pt x="29" y="353"/>
                  <a:pt x="29" y="353"/>
                </a:cubicBezTo>
                <a:cubicBezTo>
                  <a:pt x="28" y="353"/>
                  <a:pt x="28" y="353"/>
                  <a:pt x="28" y="353"/>
                </a:cubicBezTo>
                <a:cubicBezTo>
                  <a:pt x="28" y="353"/>
                  <a:pt x="26" y="355"/>
                  <a:pt x="27" y="354"/>
                </a:cubicBezTo>
                <a:cubicBezTo>
                  <a:pt x="27" y="354"/>
                  <a:pt x="26" y="353"/>
                  <a:pt x="26" y="353"/>
                </a:cubicBezTo>
                <a:cubicBezTo>
                  <a:pt x="24" y="354"/>
                  <a:pt x="23" y="355"/>
                  <a:pt x="23" y="355"/>
                </a:cubicBezTo>
                <a:cubicBezTo>
                  <a:pt x="23" y="354"/>
                  <a:pt x="20" y="356"/>
                  <a:pt x="19" y="356"/>
                </a:cubicBezTo>
                <a:cubicBezTo>
                  <a:pt x="19" y="355"/>
                  <a:pt x="18" y="356"/>
                  <a:pt x="4" y="369"/>
                </a:cubicBezTo>
                <a:cubicBezTo>
                  <a:pt x="4" y="370"/>
                  <a:pt x="4" y="370"/>
                  <a:pt x="9" y="366"/>
                </a:cubicBezTo>
                <a:cubicBezTo>
                  <a:pt x="9" y="366"/>
                  <a:pt x="9" y="366"/>
                  <a:pt x="9" y="366"/>
                </a:cubicBezTo>
                <a:cubicBezTo>
                  <a:pt x="9" y="367"/>
                  <a:pt x="9" y="367"/>
                  <a:pt x="9" y="367"/>
                </a:cubicBezTo>
                <a:cubicBezTo>
                  <a:pt x="9" y="367"/>
                  <a:pt x="9" y="367"/>
                  <a:pt x="11" y="365"/>
                </a:cubicBezTo>
                <a:cubicBezTo>
                  <a:pt x="9" y="368"/>
                  <a:pt x="6" y="369"/>
                  <a:pt x="3" y="373"/>
                </a:cubicBezTo>
                <a:cubicBezTo>
                  <a:pt x="4" y="374"/>
                  <a:pt x="4" y="374"/>
                  <a:pt x="4" y="374"/>
                </a:cubicBezTo>
                <a:cubicBezTo>
                  <a:pt x="3" y="374"/>
                  <a:pt x="3" y="375"/>
                  <a:pt x="3" y="375"/>
                </a:cubicBezTo>
                <a:cubicBezTo>
                  <a:pt x="2" y="376"/>
                  <a:pt x="3" y="376"/>
                  <a:pt x="3" y="376"/>
                </a:cubicBezTo>
                <a:cubicBezTo>
                  <a:pt x="10" y="372"/>
                  <a:pt x="4" y="374"/>
                  <a:pt x="6" y="376"/>
                </a:cubicBezTo>
                <a:cubicBezTo>
                  <a:pt x="3" y="379"/>
                  <a:pt x="0" y="383"/>
                  <a:pt x="2" y="383"/>
                </a:cubicBezTo>
                <a:cubicBezTo>
                  <a:pt x="1" y="383"/>
                  <a:pt x="1" y="384"/>
                  <a:pt x="0" y="385"/>
                </a:cubicBezTo>
                <a:cubicBezTo>
                  <a:pt x="0" y="385"/>
                  <a:pt x="0" y="386"/>
                  <a:pt x="1" y="386"/>
                </a:cubicBezTo>
                <a:cubicBezTo>
                  <a:pt x="2" y="385"/>
                  <a:pt x="2" y="384"/>
                  <a:pt x="1" y="387"/>
                </a:cubicBezTo>
                <a:cubicBezTo>
                  <a:pt x="0" y="388"/>
                  <a:pt x="1" y="388"/>
                  <a:pt x="1" y="388"/>
                </a:cubicBezTo>
                <a:cubicBezTo>
                  <a:pt x="1" y="388"/>
                  <a:pt x="1" y="389"/>
                  <a:pt x="2" y="388"/>
                </a:cubicBezTo>
                <a:cubicBezTo>
                  <a:pt x="3" y="387"/>
                  <a:pt x="3" y="387"/>
                  <a:pt x="3" y="387"/>
                </a:cubicBezTo>
                <a:cubicBezTo>
                  <a:pt x="1" y="392"/>
                  <a:pt x="0" y="393"/>
                  <a:pt x="1" y="393"/>
                </a:cubicBezTo>
                <a:cubicBezTo>
                  <a:pt x="1" y="394"/>
                  <a:pt x="3" y="391"/>
                  <a:pt x="5" y="388"/>
                </a:cubicBezTo>
                <a:cubicBezTo>
                  <a:pt x="5" y="388"/>
                  <a:pt x="5" y="388"/>
                  <a:pt x="5" y="389"/>
                </a:cubicBezTo>
                <a:cubicBezTo>
                  <a:pt x="2" y="392"/>
                  <a:pt x="2" y="392"/>
                  <a:pt x="3" y="392"/>
                </a:cubicBezTo>
                <a:cubicBezTo>
                  <a:pt x="1" y="394"/>
                  <a:pt x="0" y="395"/>
                  <a:pt x="1" y="395"/>
                </a:cubicBezTo>
                <a:cubicBezTo>
                  <a:pt x="1" y="396"/>
                  <a:pt x="-1" y="399"/>
                  <a:pt x="1" y="398"/>
                </a:cubicBezTo>
                <a:cubicBezTo>
                  <a:pt x="1" y="398"/>
                  <a:pt x="7" y="391"/>
                  <a:pt x="3" y="396"/>
                </a:cubicBezTo>
                <a:cubicBezTo>
                  <a:pt x="4" y="398"/>
                  <a:pt x="5" y="394"/>
                  <a:pt x="1" y="401"/>
                </a:cubicBezTo>
                <a:cubicBezTo>
                  <a:pt x="1" y="401"/>
                  <a:pt x="1" y="402"/>
                  <a:pt x="2" y="401"/>
                </a:cubicBezTo>
                <a:cubicBezTo>
                  <a:pt x="2" y="400"/>
                  <a:pt x="4" y="399"/>
                  <a:pt x="5" y="398"/>
                </a:cubicBezTo>
                <a:cubicBezTo>
                  <a:pt x="3" y="399"/>
                  <a:pt x="3" y="400"/>
                  <a:pt x="3" y="400"/>
                </a:cubicBezTo>
                <a:cubicBezTo>
                  <a:pt x="3" y="400"/>
                  <a:pt x="4" y="400"/>
                  <a:pt x="4" y="400"/>
                </a:cubicBezTo>
                <a:cubicBezTo>
                  <a:pt x="2" y="403"/>
                  <a:pt x="2" y="404"/>
                  <a:pt x="3" y="404"/>
                </a:cubicBezTo>
                <a:cubicBezTo>
                  <a:pt x="3" y="404"/>
                  <a:pt x="3" y="404"/>
                  <a:pt x="3" y="404"/>
                </a:cubicBezTo>
                <a:cubicBezTo>
                  <a:pt x="8" y="401"/>
                  <a:pt x="5" y="401"/>
                  <a:pt x="5" y="406"/>
                </a:cubicBezTo>
                <a:cubicBezTo>
                  <a:pt x="4" y="406"/>
                  <a:pt x="4" y="407"/>
                  <a:pt x="4" y="407"/>
                </a:cubicBezTo>
                <a:cubicBezTo>
                  <a:pt x="4" y="408"/>
                  <a:pt x="4" y="408"/>
                  <a:pt x="5" y="408"/>
                </a:cubicBezTo>
                <a:cubicBezTo>
                  <a:pt x="10" y="406"/>
                  <a:pt x="8" y="404"/>
                  <a:pt x="5" y="411"/>
                </a:cubicBezTo>
                <a:cubicBezTo>
                  <a:pt x="4" y="415"/>
                  <a:pt x="13" y="405"/>
                  <a:pt x="14" y="404"/>
                </a:cubicBezTo>
                <a:cubicBezTo>
                  <a:pt x="5" y="417"/>
                  <a:pt x="8" y="417"/>
                  <a:pt x="13" y="412"/>
                </a:cubicBezTo>
                <a:cubicBezTo>
                  <a:pt x="12" y="414"/>
                  <a:pt x="10" y="418"/>
                  <a:pt x="12" y="417"/>
                </a:cubicBezTo>
                <a:cubicBezTo>
                  <a:pt x="17" y="414"/>
                  <a:pt x="21" y="407"/>
                  <a:pt x="17" y="414"/>
                </a:cubicBezTo>
                <a:cubicBezTo>
                  <a:pt x="17" y="415"/>
                  <a:pt x="17" y="415"/>
                  <a:pt x="17" y="415"/>
                </a:cubicBezTo>
                <a:cubicBezTo>
                  <a:pt x="16" y="415"/>
                  <a:pt x="16" y="416"/>
                  <a:pt x="16" y="417"/>
                </a:cubicBezTo>
                <a:cubicBezTo>
                  <a:pt x="15" y="418"/>
                  <a:pt x="16" y="418"/>
                  <a:pt x="16" y="418"/>
                </a:cubicBezTo>
                <a:cubicBezTo>
                  <a:pt x="19" y="416"/>
                  <a:pt x="20" y="415"/>
                  <a:pt x="19" y="417"/>
                </a:cubicBezTo>
                <a:cubicBezTo>
                  <a:pt x="15" y="425"/>
                  <a:pt x="21" y="420"/>
                  <a:pt x="21" y="420"/>
                </a:cubicBezTo>
                <a:cubicBezTo>
                  <a:pt x="20" y="420"/>
                  <a:pt x="21" y="421"/>
                  <a:pt x="21" y="421"/>
                </a:cubicBezTo>
                <a:cubicBezTo>
                  <a:pt x="22" y="421"/>
                  <a:pt x="22" y="421"/>
                  <a:pt x="23" y="420"/>
                </a:cubicBezTo>
                <a:cubicBezTo>
                  <a:pt x="20" y="425"/>
                  <a:pt x="24" y="423"/>
                  <a:pt x="29" y="418"/>
                </a:cubicBezTo>
                <a:cubicBezTo>
                  <a:pt x="28" y="419"/>
                  <a:pt x="26" y="422"/>
                  <a:pt x="27" y="423"/>
                </a:cubicBezTo>
                <a:cubicBezTo>
                  <a:pt x="28" y="425"/>
                  <a:pt x="35" y="415"/>
                  <a:pt x="28" y="425"/>
                </a:cubicBezTo>
                <a:cubicBezTo>
                  <a:pt x="28" y="426"/>
                  <a:pt x="28" y="426"/>
                  <a:pt x="28" y="426"/>
                </a:cubicBezTo>
                <a:cubicBezTo>
                  <a:pt x="29" y="426"/>
                  <a:pt x="29" y="426"/>
                  <a:pt x="31" y="424"/>
                </a:cubicBezTo>
                <a:cubicBezTo>
                  <a:pt x="32" y="425"/>
                  <a:pt x="34" y="422"/>
                  <a:pt x="36" y="420"/>
                </a:cubicBezTo>
                <a:cubicBezTo>
                  <a:pt x="36" y="422"/>
                  <a:pt x="39" y="418"/>
                  <a:pt x="43" y="415"/>
                </a:cubicBezTo>
                <a:cubicBezTo>
                  <a:pt x="44" y="414"/>
                  <a:pt x="40" y="417"/>
                  <a:pt x="41" y="418"/>
                </a:cubicBezTo>
                <a:cubicBezTo>
                  <a:pt x="40" y="420"/>
                  <a:pt x="35" y="423"/>
                  <a:pt x="34" y="425"/>
                </a:cubicBezTo>
                <a:cubicBezTo>
                  <a:pt x="34" y="426"/>
                  <a:pt x="34" y="426"/>
                  <a:pt x="36" y="424"/>
                </a:cubicBezTo>
                <a:cubicBezTo>
                  <a:pt x="36" y="425"/>
                  <a:pt x="39" y="424"/>
                  <a:pt x="39" y="423"/>
                </a:cubicBezTo>
                <a:cubicBezTo>
                  <a:pt x="39" y="422"/>
                  <a:pt x="37" y="425"/>
                  <a:pt x="44" y="419"/>
                </a:cubicBezTo>
                <a:cubicBezTo>
                  <a:pt x="42" y="421"/>
                  <a:pt x="44" y="420"/>
                  <a:pt x="42" y="422"/>
                </a:cubicBezTo>
                <a:cubicBezTo>
                  <a:pt x="42" y="423"/>
                  <a:pt x="40" y="425"/>
                  <a:pt x="44" y="423"/>
                </a:cubicBezTo>
                <a:cubicBezTo>
                  <a:pt x="44" y="423"/>
                  <a:pt x="44" y="423"/>
                  <a:pt x="44" y="423"/>
                </a:cubicBezTo>
                <a:cubicBezTo>
                  <a:pt x="54" y="419"/>
                  <a:pt x="64" y="410"/>
                  <a:pt x="48" y="423"/>
                </a:cubicBezTo>
                <a:cubicBezTo>
                  <a:pt x="47" y="423"/>
                  <a:pt x="48" y="424"/>
                  <a:pt x="48" y="423"/>
                </a:cubicBezTo>
                <a:cubicBezTo>
                  <a:pt x="58" y="416"/>
                  <a:pt x="59" y="420"/>
                  <a:pt x="70" y="406"/>
                </a:cubicBezTo>
                <a:cubicBezTo>
                  <a:pt x="70" y="405"/>
                  <a:pt x="69" y="405"/>
                  <a:pt x="69" y="405"/>
                </a:cubicBezTo>
                <a:cubicBezTo>
                  <a:pt x="67" y="406"/>
                  <a:pt x="61" y="414"/>
                  <a:pt x="60" y="415"/>
                </a:cubicBezTo>
                <a:cubicBezTo>
                  <a:pt x="48" y="423"/>
                  <a:pt x="60" y="414"/>
                  <a:pt x="63" y="412"/>
                </a:cubicBezTo>
                <a:cubicBezTo>
                  <a:pt x="64" y="410"/>
                  <a:pt x="65" y="408"/>
                  <a:pt x="67" y="406"/>
                </a:cubicBezTo>
                <a:cubicBezTo>
                  <a:pt x="68" y="406"/>
                  <a:pt x="67" y="407"/>
                  <a:pt x="69" y="404"/>
                </a:cubicBezTo>
                <a:cubicBezTo>
                  <a:pt x="70" y="403"/>
                  <a:pt x="70" y="403"/>
                  <a:pt x="70" y="403"/>
                </a:cubicBezTo>
                <a:cubicBezTo>
                  <a:pt x="74" y="396"/>
                  <a:pt x="74" y="387"/>
                  <a:pt x="73" y="380"/>
                </a:cubicBezTo>
                <a:cubicBezTo>
                  <a:pt x="73" y="379"/>
                  <a:pt x="74" y="378"/>
                  <a:pt x="73" y="378"/>
                </a:cubicBezTo>
                <a:close/>
                <a:moveTo>
                  <a:pt x="12" y="410"/>
                </a:moveTo>
                <a:cubicBezTo>
                  <a:pt x="12" y="410"/>
                  <a:pt x="12" y="411"/>
                  <a:pt x="12" y="411"/>
                </a:cubicBezTo>
                <a:cubicBezTo>
                  <a:pt x="9" y="415"/>
                  <a:pt x="10" y="413"/>
                  <a:pt x="12" y="410"/>
                </a:cubicBezTo>
                <a:close/>
                <a:moveTo>
                  <a:pt x="63" y="413"/>
                </a:moveTo>
                <a:cubicBezTo>
                  <a:pt x="64" y="410"/>
                  <a:pt x="65" y="410"/>
                  <a:pt x="63" y="413"/>
                </a:cubicBezTo>
                <a:close/>
                <a:moveTo>
                  <a:pt x="72" y="380"/>
                </a:moveTo>
                <a:cubicBezTo>
                  <a:pt x="72" y="380"/>
                  <a:pt x="72" y="381"/>
                  <a:pt x="72" y="379"/>
                </a:cubicBezTo>
                <a:cubicBezTo>
                  <a:pt x="72" y="379"/>
                  <a:pt x="72" y="379"/>
                  <a:pt x="72" y="380"/>
                </a:cubicBezTo>
                <a:close/>
                <a:moveTo>
                  <a:pt x="72" y="378"/>
                </a:moveTo>
                <a:cubicBezTo>
                  <a:pt x="72" y="377"/>
                  <a:pt x="72" y="377"/>
                  <a:pt x="72" y="377"/>
                </a:cubicBezTo>
                <a:cubicBezTo>
                  <a:pt x="72" y="377"/>
                  <a:pt x="72" y="377"/>
                  <a:pt x="72" y="378"/>
                </a:cubicBezTo>
                <a:close/>
                <a:moveTo>
                  <a:pt x="72" y="385"/>
                </a:moveTo>
                <a:cubicBezTo>
                  <a:pt x="72" y="386"/>
                  <a:pt x="72" y="386"/>
                  <a:pt x="72" y="386"/>
                </a:cubicBezTo>
                <a:cubicBezTo>
                  <a:pt x="73" y="385"/>
                  <a:pt x="73" y="385"/>
                  <a:pt x="73" y="385"/>
                </a:cubicBezTo>
                <a:cubicBezTo>
                  <a:pt x="72" y="381"/>
                  <a:pt x="72" y="382"/>
                  <a:pt x="72" y="381"/>
                </a:cubicBezTo>
                <a:cubicBezTo>
                  <a:pt x="73" y="383"/>
                  <a:pt x="73" y="384"/>
                  <a:pt x="73" y="386"/>
                </a:cubicBezTo>
                <a:cubicBezTo>
                  <a:pt x="72" y="386"/>
                  <a:pt x="72" y="386"/>
                  <a:pt x="72" y="386"/>
                </a:cubicBezTo>
                <a:cubicBezTo>
                  <a:pt x="71" y="381"/>
                  <a:pt x="71" y="383"/>
                  <a:pt x="72" y="385"/>
                </a:cubicBezTo>
                <a:close/>
                <a:moveTo>
                  <a:pt x="71" y="380"/>
                </a:moveTo>
                <a:cubicBezTo>
                  <a:pt x="71" y="382"/>
                  <a:pt x="71" y="382"/>
                  <a:pt x="71" y="380"/>
                </a:cubicBezTo>
                <a:close/>
                <a:moveTo>
                  <a:pt x="71" y="378"/>
                </a:moveTo>
                <a:cubicBezTo>
                  <a:pt x="71" y="378"/>
                  <a:pt x="71" y="378"/>
                  <a:pt x="71" y="378"/>
                </a:cubicBezTo>
                <a:lnTo>
                  <a:pt x="71" y="378"/>
                </a:lnTo>
                <a:close/>
                <a:moveTo>
                  <a:pt x="70" y="382"/>
                </a:moveTo>
                <a:cubicBezTo>
                  <a:pt x="70" y="381"/>
                  <a:pt x="70" y="381"/>
                  <a:pt x="71" y="383"/>
                </a:cubicBezTo>
                <a:cubicBezTo>
                  <a:pt x="70" y="383"/>
                  <a:pt x="70" y="383"/>
                  <a:pt x="70" y="382"/>
                </a:cubicBezTo>
                <a:close/>
                <a:moveTo>
                  <a:pt x="70" y="387"/>
                </a:moveTo>
                <a:cubicBezTo>
                  <a:pt x="70" y="387"/>
                  <a:pt x="70" y="387"/>
                  <a:pt x="70" y="387"/>
                </a:cubicBezTo>
                <a:cubicBezTo>
                  <a:pt x="70" y="386"/>
                  <a:pt x="70" y="386"/>
                  <a:pt x="70" y="386"/>
                </a:cubicBezTo>
                <a:cubicBezTo>
                  <a:pt x="70" y="386"/>
                  <a:pt x="70" y="386"/>
                  <a:pt x="70" y="387"/>
                </a:cubicBezTo>
                <a:close/>
                <a:moveTo>
                  <a:pt x="70" y="374"/>
                </a:moveTo>
                <a:cubicBezTo>
                  <a:pt x="71" y="375"/>
                  <a:pt x="71" y="375"/>
                  <a:pt x="70" y="374"/>
                </a:cubicBezTo>
                <a:cubicBezTo>
                  <a:pt x="70" y="374"/>
                  <a:pt x="70" y="374"/>
                  <a:pt x="70" y="374"/>
                </a:cubicBezTo>
                <a:close/>
                <a:moveTo>
                  <a:pt x="70" y="372"/>
                </a:moveTo>
                <a:cubicBezTo>
                  <a:pt x="70" y="372"/>
                  <a:pt x="70" y="372"/>
                  <a:pt x="70" y="372"/>
                </a:cubicBezTo>
                <a:cubicBezTo>
                  <a:pt x="70" y="373"/>
                  <a:pt x="70" y="373"/>
                  <a:pt x="70" y="373"/>
                </a:cubicBezTo>
                <a:cubicBezTo>
                  <a:pt x="70" y="373"/>
                  <a:pt x="70" y="373"/>
                  <a:pt x="70" y="372"/>
                </a:cubicBezTo>
                <a:lnTo>
                  <a:pt x="70" y="372"/>
                </a:lnTo>
                <a:close/>
                <a:moveTo>
                  <a:pt x="70" y="392"/>
                </a:moveTo>
                <a:cubicBezTo>
                  <a:pt x="70" y="392"/>
                  <a:pt x="70" y="392"/>
                  <a:pt x="70" y="392"/>
                </a:cubicBezTo>
                <a:cubicBezTo>
                  <a:pt x="70" y="394"/>
                  <a:pt x="70" y="394"/>
                  <a:pt x="70" y="394"/>
                </a:cubicBezTo>
                <a:cubicBezTo>
                  <a:pt x="69" y="393"/>
                  <a:pt x="69" y="394"/>
                  <a:pt x="70" y="392"/>
                </a:cubicBezTo>
                <a:close/>
                <a:moveTo>
                  <a:pt x="68" y="378"/>
                </a:moveTo>
                <a:cubicBezTo>
                  <a:pt x="68" y="378"/>
                  <a:pt x="68" y="378"/>
                  <a:pt x="68" y="378"/>
                </a:cubicBezTo>
                <a:cubicBezTo>
                  <a:pt x="69" y="377"/>
                  <a:pt x="69" y="377"/>
                  <a:pt x="69" y="377"/>
                </a:cubicBezTo>
                <a:cubicBezTo>
                  <a:pt x="68" y="379"/>
                  <a:pt x="68" y="379"/>
                  <a:pt x="68" y="378"/>
                </a:cubicBezTo>
                <a:close/>
                <a:moveTo>
                  <a:pt x="68" y="388"/>
                </a:moveTo>
                <a:cubicBezTo>
                  <a:pt x="69" y="387"/>
                  <a:pt x="68" y="388"/>
                  <a:pt x="69" y="387"/>
                </a:cubicBezTo>
                <a:cubicBezTo>
                  <a:pt x="69" y="388"/>
                  <a:pt x="69" y="388"/>
                  <a:pt x="68" y="388"/>
                </a:cubicBezTo>
                <a:close/>
                <a:moveTo>
                  <a:pt x="67" y="376"/>
                </a:moveTo>
                <a:cubicBezTo>
                  <a:pt x="67" y="376"/>
                  <a:pt x="67" y="376"/>
                  <a:pt x="67" y="377"/>
                </a:cubicBezTo>
                <a:cubicBezTo>
                  <a:pt x="67" y="377"/>
                  <a:pt x="67" y="377"/>
                  <a:pt x="67" y="377"/>
                </a:cubicBezTo>
                <a:cubicBezTo>
                  <a:pt x="67" y="376"/>
                  <a:pt x="67" y="376"/>
                  <a:pt x="67" y="376"/>
                </a:cubicBezTo>
                <a:close/>
                <a:moveTo>
                  <a:pt x="67" y="373"/>
                </a:moveTo>
                <a:cubicBezTo>
                  <a:pt x="67" y="374"/>
                  <a:pt x="67" y="374"/>
                  <a:pt x="67" y="373"/>
                </a:cubicBezTo>
                <a:cubicBezTo>
                  <a:pt x="68" y="372"/>
                  <a:pt x="68" y="372"/>
                  <a:pt x="68" y="372"/>
                </a:cubicBezTo>
                <a:cubicBezTo>
                  <a:pt x="68" y="373"/>
                  <a:pt x="68" y="372"/>
                  <a:pt x="68" y="373"/>
                </a:cubicBezTo>
                <a:lnTo>
                  <a:pt x="67" y="373"/>
                </a:lnTo>
                <a:close/>
                <a:moveTo>
                  <a:pt x="67" y="379"/>
                </a:moveTo>
                <a:cubicBezTo>
                  <a:pt x="67" y="380"/>
                  <a:pt x="67" y="380"/>
                  <a:pt x="67" y="380"/>
                </a:cubicBezTo>
                <a:cubicBezTo>
                  <a:pt x="67" y="381"/>
                  <a:pt x="67" y="382"/>
                  <a:pt x="67" y="379"/>
                </a:cubicBezTo>
                <a:close/>
                <a:moveTo>
                  <a:pt x="68" y="398"/>
                </a:moveTo>
                <a:cubicBezTo>
                  <a:pt x="67" y="399"/>
                  <a:pt x="67" y="399"/>
                  <a:pt x="67" y="400"/>
                </a:cubicBezTo>
                <a:cubicBezTo>
                  <a:pt x="67" y="399"/>
                  <a:pt x="67" y="399"/>
                  <a:pt x="67" y="399"/>
                </a:cubicBezTo>
                <a:cubicBezTo>
                  <a:pt x="67" y="399"/>
                  <a:pt x="67" y="399"/>
                  <a:pt x="68" y="398"/>
                </a:cubicBezTo>
                <a:close/>
                <a:moveTo>
                  <a:pt x="67" y="386"/>
                </a:moveTo>
                <a:cubicBezTo>
                  <a:pt x="67" y="387"/>
                  <a:pt x="67" y="387"/>
                  <a:pt x="67" y="387"/>
                </a:cubicBezTo>
                <a:cubicBezTo>
                  <a:pt x="67" y="387"/>
                  <a:pt x="67" y="387"/>
                  <a:pt x="67" y="386"/>
                </a:cubicBezTo>
                <a:close/>
                <a:moveTo>
                  <a:pt x="67" y="384"/>
                </a:moveTo>
                <a:cubicBezTo>
                  <a:pt x="68" y="383"/>
                  <a:pt x="67" y="383"/>
                  <a:pt x="68" y="382"/>
                </a:cubicBezTo>
                <a:cubicBezTo>
                  <a:pt x="68" y="383"/>
                  <a:pt x="68" y="383"/>
                  <a:pt x="68" y="383"/>
                </a:cubicBezTo>
                <a:cubicBezTo>
                  <a:pt x="68" y="383"/>
                  <a:pt x="68" y="383"/>
                  <a:pt x="67" y="384"/>
                </a:cubicBezTo>
                <a:cubicBezTo>
                  <a:pt x="67" y="384"/>
                  <a:pt x="67" y="384"/>
                  <a:pt x="67" y="384"/>
                </a:cubicBezTo>
                <a:close/>
                <a:moveTo>
                  <a:pt x="68" y="375"/>
                </a:moveTo>
                <a:cubicBezTo>
                  <a:pt x="69" y="374"/>
                  <a:pt x="69" y="374"/>
                  <a:pt x="69" y="376"/>
                </a:cubicBezTo>
                <a:cubicBezTo>
                  <a:pt x="68" y="377"/>
                  <a:pt x="68" y="376"/>
                  <a:pt x="68" y="375"/>
                </a:cubicBezTo>
                <a:close/>
                <a:moveTo>
                  <a:pt x="70" y="396"/>
                </a:moveTo>
                <a:cubicBezTo>
                  <a:pt x="70" y="395"/>
                  <a:pt x="70" y="395"/>
                  <a:pt x="70" y="397"/>
                </a:cubicBezTo>
                <a:cubicBezTo>
                  <a:pt x="69" y="397"/>
                  <a:pt x="69" y="397"/>
                  <a:pt x="69" y="397"/>
                </a:cubicBezTo>
                <a:cubicBezTo>
                  <a:pt x="69" y="396"/>
                  <a:pt x="69" y="396"/>
                  <a:pt x="70" y="396"/>
                </a:cubicBezTo>
                <a:close/>
                <a:moveTo>
                  <a:pt x="69" y="370"/>
                </a:moveTo>
                <a:cubicBezTo>
                  <a:pt x="69" y="370"/>
                  <a:pt x="69" y="371"/>
                  <a:pt x="69" y="371"/>
                </a:cubicBezTo>
                <a:cubicBezTo>
                  <a:pt x="69" y="371"/>
                  <a:pt x="69" y="371"/>
                  <a:pt x="69" y="371"/>
                </a:cubicBezTo>
                <a:cubicBezTo>
                  <a:pt x="69" y="371"/>
                  <a:pt x="69" y="370"/>
                  <a:pt x="68" y="370"/>
                </a:cubicBezTo>
                <a:lnTo>
                  <a:pt x="69" y="370"/>
                </a:lnTo>
                <a:close/>
                <a:moveTo>
                  <a:pt x="68" y="368"/>
                </a:moveTo>
                <a:cubicBezTo>
                  <a:pt x="68" y="368"/>
                  <a:pt x="68" y="368"/>
                  <a:pt x="68" y="368"/>
                </a:cubicBezTo>
                <a:cubicBezTo>
                  <a:pt x="69" y="369"/>
                  <a:pt x="69" y="369"/>
                  <a:pt x="68" y="369"/>
                </a:cubicBezTo>
                <a:cubicBezTo>
                  <a:pt x="67" y="368"/>
                  <a:pt x="67" y="369"/>
                  <a:pt x="68" y="368"/>
                </a:cubicBezTo>
                <a:close/>
                <a:moveTo>
                  <a:pt x="67" y="367"/>
                </a:moveTo>
                <a:cubicBezTo>
                  <a:pt x="67" y="367"/>
                  <a:pt x="67" y="367"/>
                  <a:pt x="67" y="367"/>
                </a:cubicBezTo>
                <a:cubicBezTo>
                  <a:pt x="67" y="367"/>
                  <a:pt x="67" y="367"/>
                  <a:pt x="67" y="367"/>
                </a:cubicBezTo>
                <a:close/>
                <a:moveTo>
                  <a:pt x="68" y="371"/>
                </a:moveTo>
                <a:cubicBezTo>
                  <a:pt x="67" y="371"/>
                  <a:pt x="67" y="371"/>
                  <a:pt x="66" y="372"/>
                </a:cubicBezTo>
                <a:cubicBezTo>
                  <a:pt x="66" y="371"/>
                  <a:pt x="66" y="371"/>
                  <a:pt x="66" y="371"/>
                </a:cubicBezTo>
                <a:cubicBezTo>
                  <a:pt x="68" y="370"/>
                  <a:pt x="67" y="371"/>
                  <a:pt x="68" y="371"/>
                </a:cubicBezTo>
                <a:close/>
                <a:moveTo>
                  <a:pt x="66" y="402"/>
                </a:moveTo>
                <a:cubicBezTo>
                  <a:pt x="66" y="402"/>
                  <a:pt x="66" y="402"/>
                  <a:pt x="64" y="403"/>
                </a:cubicBezTo>
                <a:cubicBezTo>
                  <a:pt x="65" y="403"/>
                  <a:pt x="65" y="402"/>
                  <a:pt x="66" y="402"/>
                </a:cubicBezTo>
                <a:close/>
                <a:moveTo>
                  <a:pt x="66" y="400"/>
                </a:moveTo>
                <a:cubicBezTo>
                  <a:pt x="66" y="401"/>
                  <a:pt x="66" y="401"/>
                  <a:pt x="66" y="401"/>
                </a:cubicBezTo>
                <a:cubicBezTo>
                  <a:pt x="64" y="402"/>
                  <a:pt x="64" y="402"/>
                  <a:pt x="66" y="400"/>
                </a:cubicBezTo>
                <a:close/>
                <a:moveTo>
                  <a:pt x="66" y="396"/>
                </a:moveTo>
                <a:cubicBezTo>
                  <a:pt x="66" y="396"/>
                  <a:pt x="66" y="395"/>
                  <a:pt x="66" y="395"/>
                </a:cubicBezTo>
                <a:cubicBezTo>
                  <a:pt x="66" y="396"/>
                  <a:pt x="66" y="396"/>
                  <a:pt x="66" y="396"/>
                </a:cubicBezTo>
                <a:close/>
                <a:moveTo>
                  <a:pt x="63" y="392"/>
                </a:moveTo>
                <a:cubicBezTo>
                  <a:pt x="67" y="386"/>
                  <a:pt x="66" y="387"/>
                  <a:pt x="66" y="388"/>
                </a:cubicBezTo>
                <a:cubicBezTo>
                  <a:pt x="65" y="390"/>
                  <a:pt x="64" y="391"/>
                  <a:pt x="63" y="392"/>
                </a:cubicBezTo>
                <a:close/>
                <a:moveTo>
                  <a:pt x="64" y="397"/>
                </a:moveTo>
                <a:cubicBezTo>
                  <a:pt x="64" y="397"/>
                  <a:pt x="64" y="397"/>
                  <a:pt x="64" y="397"/>
                </a:cubicBezTo>
                <a:cubicBezTo>
                  <a:pt x="64" y="397"/>
                  <a:pt x="64" y="397"/>
                  <a:pt x="64" y="397"/>
                </a:cubicBezTo>
                <a:close/>
                <a:moveTo>
                  <a:pt x="64" y="399"/>
                </a:moveTo>
                <a:cubicBezTo>
                  <a:pt x="63" y="401"/>
                  <a:pt x="63" y="401"/>
                  <a:pt x="64" y="400"/>
                </a:cubicBezTo>
                <a:lnTo>
                  <a:pt x="64" y="399"/>
                </a:lnTo>
                <a:close/>
                <a:moveTo>
                  <a:pt x="28" y="415"/>
                </a:moveTo>
                <a:cubicBezTo>
                  <a:pt x="37" y="408"/>
                  <a:pt x="36" y="407"/>
                  <a:pt x="35" y="410"/>
                </a:cubicBezTo>
                <a:cubicBezTo>
                  <a:pt x="33" y="411"/>
                  <a:pt x="31" y="413"/>
                  <a:pt x="28" y="415"/>
                </a:cubicBezTo>
                <a:close/>
                <a:moveTo>
                  <a:pt x="32" y="414"/>
                </a:moveTo>
                <a:cubicBezTo>
                  <a:pt x="32" y="414"/>
                  <a:pt x="31" y="415"/>
                  <a:pt x="32" y="414"/>
                </a:cubicBezTo>
                <a:cubicBezTo>
                  <a:pt x="34" y="412"/>
                  <a:pt x="34" y="412"/>
                  <a:pt x="32" y="414"/>
                </a:cubicBezTo>
                <a:close/>
                <a:moveTo>
                  <a:pt x="12" y="393"/>
                </a:moveTo>
                <a:cubicBezTo>
                  <a:pt x="22" y="381"/>
                  <a:pt x="12" y="393"/>
                  <a:pt x="12" y="395"/>
                </a:cubicBezTo>
                <a:cubicBezTo>
                  <a:pt x="10" y="397"/>
                  <a:pt x="11" y="396"/>
                  <a:pt x="10" y="396"/>
                </a:cubicBezTo>
                <a:cubicBezTo>
                  <a:pt x="11" y="395"/>
                  <a:pt x="13" y="393"/>
                  <a:pt x="12" y="393"/>
                </a:cubicBezTo>
                <a:close/>
                <a:moveTo>
                  <a:pt x="10" y="393"/>
                </a:moveTo>
                <a:cubicBezTo>
                  <a:pt x="12" y="391"/>
                  <a:pt x="13" y="389"/>
                  <a:pt x="15" y="387"/>
                </a:cubicBezTo>
                <a:cubicBezTo>
                  <a:pt x="11" y="392"/>
                  <a:pt x="13" y="390"/>
                  <a:pt x="10" y="393"/>
                </a:cubicBezTo>
                <a:close/>
                <a:moveTo>
                  <a:pt x="22" y="382"/>
                </a:moveTo>
                <a:cubicBezTo>
                  <a:pt x="31" y="374"/>
                  <a:pt x="24" y="380"/>
                  <a:pt x="16" y="390"/>
                </a:cubicBezTo>
                <a:cubicBezTo>
                  <a:pt x="18" y="388"/>
                  <a:pt x="18" y="386"/>
                  <a:pt x="22" y="382"/>
                </a:cubicBezTo>
                <a:close/>
                <a:moveTo>
                  <a:pt x="12" y="379"/>
                </a:moveTo>
                <a:cubicBezTo>
                  <a:pt x="12" y="379"/>
                  <a:pt x="15" y="377"/>
                  <a:pt x="15" y="376"/>
                </a:cubicBezTo>
                <a:cubicBezTo>
                  <a:pt x="8" y="383"/>
                  <a:pt x="3" y="388"/>
                  <a:pt x="12" y="379"/>
                </a:cubicBezTo>
                <a:close/>
                <a:moveTo>
                  <a:pt x="14" y="375"/>
                </a:moveTo>
                <a:cubicBezTo>
                  <a:pt x="14" y="375"/>
                  <a:pt x="14" y="375"/>
                  <a:pt x="13" y="376"/>
                </a:cubicBezTo>
                <a:cubicBezTo>
                  <a:pt x="11" y="378"/>
                  <a:pt x="11" y="378"/>
                  <a:pt x="14" y="375"/>
                </a:cubicBezTo>
                <a:close/>
                <a:moveTo>
                  <a:pt x="10" y="378"/>
                </a:moveTo>
                <a:cubicBezTo>
                  <a:pt x="14" y="372"/>
                  <a:pt x="17" y="368"/>
                  <a:pt x="23" y="364"/>
                </a:cubicBezTo>
                <a:cubicBezTo>
                  <a:pt x="23" y="364"/>
                  <a:pt x="23" y="364"/>
                  <a:pt x="19" y="369"/>
                </a:cubicBezTo>
                <a:cubicBezTo>
                  <a:pt x="16" y="372"/>
                  <a:pt x="13" y="375"/>
                  <a:pt x="10" y="378"/>
                </a:cubicBezTo>
                <a:close/>
                <a:moveTo>
                  <a:pt x="17" y="367"/>
                </a:moveTo>
                <a:cubicBezTo>
                  <a:pt x="16" y="368"/>
                  <a:pt x="15" y="369"/>
                  <a:pt x="14" y="370"/>
                </a:cubicBezTo>
                <a:cubicBezTo>
                  <a:pt x="7" y="375"/>
                  <a:pt x="15" y="369"/>
                  <a:pt x="17" y="367"/>
                </a:cubicBezTo>
                <a:close/>
                <a:moveTo>
                  <a:pt x="14" y="366"/>
                </a:moveTo>
                <a:cubicBezTo>
                  <a:pt x="13" y="366"/>
                  <a:pt x="12" y="367"/>
                  <a:pt x="12" y="368"/>
                </a:cubicBezTo>
                <a:cubicBezTo>
                  <a:pt x="9" y="370"/>
                  <a:pt x="11" y="368"/>
                  <a:pt x="14" y="366"/>
                </a:cubicBezTo>
                <a:close/>
                <a:moveTo>
                  <a:pt x="25" y="361"/>
                </a:moveTo>
                <a:cubicBezTo>
                  <a:pt x="24" y="362"/>
                  <a:pt x="24" y="362"/>
                  <a:pt x="24" y="362"/>
                </a:cubicBezTo>
                <a:cubicBezTo>
                  <a:pt x="22" y="363"/>
                  <a:pt x="22" y="364"/>
                  <a:pt x="25" y="361"/>
                </a:cubicBezTo>
                <a:close/>
                <a:moveTo>
                  <a:pt x="27" y="366"/>
                </a:moveTo>
                <a:cubicBezTo>
                  <a:pt x="20" y="372"/>
                  <a:pt x="19" y="372"/>
                  <a:pt x="15" y="375"/>
                </a:cubicBezTo>
                <a:cubicBezTo>
                  <a:pt x="17" y="374"/>
                  <a:pt x="26" y="366"/>
                  <a:pt x="27" y="366"/>
                </a:cubicBezTo>
                <a:close/>
                <a:moveTo>
                  <a:pt x="28" y="364"/>
                </a:moveTo>
                <a:cubicBezTo>
                  <a:pt x="27" y="364"/>
                  <a:pt x="26" y="365"/>
                  <a:pt x="26" y="365"/>
                </a:cubicBezTo>
                <a:cubicBezTo>
                  <a:pt x="29" y="362"/>
                  <a:pt x="28" y="363"/>
                  <a:pt x="28" y="364"/>
                </a:cubicBezTo>
                <a:close/>
                <a:moveTo>
                  <a:pt x="26" y="362"/>
                </a:moveTo>
                <a:cubicBezTo>
                  <a:pt x="26" y="362"/>
                  <a:pt x="26" y="362"/>
                  <a:pt x="26" y="362"/>
                </a:cubicBezTo>
                <a:cubicBezTo>
                  <a:pt x="26" y="362"/>
                  <a:pt x="26" y="362"/>
                  <a:pt x="26" y="362"/>
                </a:cubicBezTo>
                <a:close/>
                <a:moveTo>
                  <a:pt x="20" y="375"/>
                </a:moveTo>
                <a:cubicBezTo>
                  <a:pt x="26" y="368"/>
                  <a:pt x="31" y="363"/>
                  <a:pt x="36" y="360"/>
                </a:cubicBezTo>
                <a:cubicBezTo>
                  <a:pt x="31" y="366"/>
                  <a:pt x="26" y="369"/>
                  <a:pt x="22" y="373"/>
                </a:cubicBezTo>
                <a:cubicBezTo>
                  <a:pt x="19" y="376"/>
                  <a:pt x="19" y="376"/>
                  <a:pt x="20" y="375"/>
                </a:cubicBezTo>
                <a:close/>
                <a:moveTo>
                  <a:pt x="30" y="362"/>
                </a:moveTo>
                <a:cubicBezTo>
                  <a:pt x="35" y="357"/>
                  <a:pt x="37" y="357"/>
                  <a:pt x="30" y="362"/>
                </a:cubicBezTo>
                <a:cubicBezTo>
                  <a:pt x="30" y="362"/>
                  <a:pt x="30" y="362"/>
                  <a:pt x="30" y="362"/>
                </a:cubicBezTo>
                <a:close/>
                <a:moveTo>
                  <a:pt x="42" y="371"/>
                </a:moveTo>
                <a:cubicBezTo>
                  <a:pt x="42" y="372"/>
                  <a:pt x="41" y="372"/>
                  <a:pt x="40" y="373"/>
                </a:cubicBezTo>
                <a:cubicBezTo>
                  <a:pt x="38" y="374"/>
                  <a:pt x="72" y="343"/>
                  <a:pt x="42" y="371"/>
                </a:cubicBezTo>
                <a:close/>
                <a:moveTo>
                  <a:pt x="43" y="369"/>
                </a:moveTo>
                <a:cubicBezTo>
                  <a:pt x="43" y="368"/>
                  <a:pt x="43" y="368"/>
                  <a:pt x="45" y="366"/>
                </a:cubicBezTo>
                <a:cubicBezTo>
                  <a:pt x="44" y="367"/>
                  <a:pt x="44" y="368"/>
                  <a:pt x="43" y="369"/>
                </a:cubicBezTo>
                <a:close/>
                <a:moveTo>
                  <a:pt x="57" y="374"/>
                </a:moveTo>
                <a:cubicBezTo>
                  <a:pt x="57" y="374"/>
                  <a:pt x="57" y="374"/>
                  <a:pt x="57" y="374"/>
                </a:cubicBezTo>
                <a:cubicBezTo>
                  <a:pt x="53" y="380"/>
                  <a:pt x="52" y="380"/>
                  <a:pt x="57" y="374"/>
                </a:cubicBezTo>
                <a:close/>
                <a:moveTo>
                  <a:pt x="57" y="378"/>
                </a:moveTo>
                <a:cubicBezTo>
                  <a:pt x="55" y="380"/>
                  <a:pt x="56" y="380"/>
                  <a:pt x="55" y="380"/>
                </a:cubicBezTo>
                <a:cubicBezTo>
                  <a:pt x="56" y="379"/>
                  <a:pt x="56" y="379"/>
                  <a:pt x="57" y="378"/>
                </a:cubicBezTo>
                <a:close/>
                <a:moveTo>
                  <a:pt x="55" y="374"/>
                </a:moveTo>
                <a:cubicBezTo>
                  <a:pt x="54" y="375"/>
                  <a:pt x="55" y="374"/>
                  <a:pt x="53" y="376"/>
                </a:cubicBezTo>
                <a:cubicBezTo>
                  <a:pt x="54" y="374"/>
                  <a:pt x="56" y="373"/>
                  <a:pt x="55" y="374"/>
                </a:cubicBezTo>
                <a:close/>
                <a:moveTo>
                  <a:pt x="56" y="383"/>
                </a:moveTo>
                <a:cubicBezTo>
                  <a:pt x="55" y="383"/>
                  <a:pt x="41" y="396"/>
                  <a:pt x="50" y="388"/>
                </a:cubicBezTo>
                <a:cubicBezTo>
                  <a:pt x="56" y="382"/>
                  <a:pt x="62" y="376"/>
                  <a:pt x="56" y="383"/>
                </a:cubicBezTo>
                <a:close/>
                <a:moveTo>
                  <a:pt x="54" y="386"/>
                </a:moveTo>
                <a:cubicBezTo>
                  <a:pt x="51" y="389"/>
                  <a:pt x="49" y="391"/>
                  <a:pt x="45" y="393"/>
                </a:cubicBezTo>
                <a:cubicBezTo>
                  <a:pt x="46" y="393"/>
                  <a:pt x="51" y="388"/>
                  <a:pt x="54" y="386"/>
                </a:cubicBezTo>
                <a:close/>
                <a:moveTo>
                  <a:pt x="45" y="387"/>
                </a:moveTo>
                <a:cubicBezTo>
                  <a:pt x="46" y="386"/>
                  <a:pt x="46" y="386"/>
                  <a:pt x="47" y="385"/>
                </a:cubicBezTo>
                <a:lnTo>
                  <a:pt x="45" y="387"/>
                </a:lnTo>
                <a:close/>
                <a:moveTo>
                  <a:pt x="42" y="387"/>
                </a:moveTo>
                <a:cubicBezTo>
                  <a:pt x="44" y="385"/>
                  <a:pt x="45" y="383"/>
                  <a:pt x="47" y="382"/>
                </a:cubicBezTo>
                <a:cubicBezTo>
                  <a:pt x="54" y="376"/>
                  <a:pt x="49" y="380"/>
                  <a:pt x="42" y="387"/>
                </a:cubicBezTo>
                <a:close/>
                <a:moveTo>
                  <a:pt x="43" y="394"/>
                </a:moveTo>
                <a:cubicBezTo>
                  <a:pt x="41" y="396"/>
                  <a:pt x="40" y="397"/>
                  <a:pt x="41" y="396"/>
                </a:cubicBezTo>
                <a:cubicBezTo>
                  <a:pt x="43" y="394"/>
                  <a:pt x="43" y="394"/>
                  <a:pt x="43" y="394"/>
                </a:cubicBezTo>
                <a:close/>
                <a:moveTo>
                  <a:pt x="34" y="394"/>
                </a:moveTo>
                <a:cubicBezTo>
                  <a:pt x="37" y="390"/>
                  <a:pt x="40" y="386"/>
                  <a:pt x="46" y="381"/>
                </a:cubicBezTo>
                <a:cubicBezTo>
                  <a:pt x="43" y="385"/>
                  <a:pt x="43" y="383"/>
                  <a:pt x="34" y="394"/>
                </a:cubicBezTo>
                <a:close/>
                <a:moveTo>
                  <a:pt x="37" y="388"/>
                </a:moveTo>
                <a:cubicBezTo>
                  <a:pt x="29" y="396"/>
                  <a:pt x="28" y="398"/>
                  <a:pt x="30" y="395"/>
                </a:cubicBezTo>
                <a:cubicBezTo>
                  <a:pt x="37" y="388"/>
                  <a:pt x="41" y="384"/>
                  <a:pt x="37" y="388"/>
                </a:cubicBezTo>
                <a:close/>
                <a:moveTo>
                  <a:pt x="35" y="385"/>
                </a:moveTo>
                <a:cubicBezTo>
                  <a:pt x="38" y="382"/>
                  <a:pt x="37" y="384"/>
                  <a:pt x="34" y="387"/>
                </a:cubicBezTo>
                <a:cubicBezTo>
                  <a:pt x="33" y="388"/>
                  <a:pt x="34" y="387"/>
                  <a:pt x="35" y="385"/>
                </a:cubicBezTo>
                <a:close/>
                <a:moveTo>
                  <a:pt x="38" y="386"/>
                </a:moveTo>
                <a:cubicBezTo>
                  <a:pt x="42" y="380"/>
                  <a:pt x="43" y="381"/>
                  <a:pt x="48" y="375"/>
                </a:cubicBezTo>
                <a:cubicBezTo>
                  <a:pt x="40" y="384"/>
                  <a:pt x="47" y="377"/>
                  <a:pt x="38" y="386"/>
                </a:cubicBezTo>
                <a:close/>
                <a:moveTo>
                  <a:pt x="38" y="381"/>
                </a:moveTo>
                <a:cubicBezTo>
                  <a:pt x="39" y="381"/>
                  <a:pt x="39" y="380"/>
                  <a:pt x="39" y="380"/>
                </a:cubicBezTo>
                <a:cubicBezTo>
                  <a:pt x="45" y="376"/>
                  <a:pt x="43" y="377"/>
                  <a:pt x="38" y="381"/>
                </a:cubicBezTo>
                <a:close/>
                <a:moveTo>
                  <a:pt x="43" y="377"/>
                </a:moveTo>
                <a:cubicBezTo>
                  <a:pt x="46" y="374"/>
                  <a:pt x="48" y="371"/>
                  <a:pt x="52" y="369"/>
                </a:cubicBezTo>
                <a:cubicBezTo>
                  <a:pt x="46" y="374"/>
                  <a:pt x="51" y="371"/>
                  <a:pt x="43" y="377"/>
                </a:cubicBezTo>
                <a:close/>
                <a:moveTo>
                  <a:pt x="51" y="367"/>
                </a:moveTo>
                <a:cubicBezTo>
                  <a:pt x="42" y="374"/>
                  <a:pt x="42" y="376"/>
                  <a:pt x="35" y="383"/>
                </a:cubicBezTo>
                <a:cubicBezTo>
                  <a:pt x="45" y="371"/>
                  <a:pt x="63" y="355"/>
                  <a:pt x="51" y="367"/>
                </a:cubicBezTo>
                <a:close/>
                <a:moveTo>
                  <a:pt x="47" y="368"/>
                </a:moveTo>
                <a:cubicBezTo>
                  <a:pt x="48" y="368"/>
                  <a:pt x="48" y="367"/>
                  <a:pt x="48" y="367"/>
                </a:cubicBezTo>
                <a:cubicBezTo>
                  <a:pt x="48" y="368"/>
                  <a:pt x="48" y="367"/>
                  <a:pt x="47" y="368"/>
                </a:cubicBezTo>
                <a:close/>
                <a:moveTo>
                  <a:pt x="30" y="381"/>
                </a:moveTo>
                <a:cubicBezTo>
                  <a:pt x="28" y="383"/>
                  <a:pt x="36" y="374"/>
                  <a:pt x="41" y="370"/>
                </a:cubicBezTo>
                <a:cubicBezTo>
                  <a:pt x="38" y="373"/>
                  <a:pt x="33" y="378"/>
                  <a:pt x="30" y="381"/>
                </a:cubicBezTo>
                <a:close/>
                <a:moveTo>
                  <a:pt x="29" y="379"/>
                </a:moveTo>
                <a:cubicBezTo>
                  <a:pt x="31" y="377"/>
                  <a:pt x="32" y="376"/>
                  <a:pt x="35" y="373"/>
                </a:cubicBezTo>
                <a:cubicBezTo>
                  <a:pt x="44" y="365"/>
                  <a:pt x="38" y="370"/>
                  <a:pt x="29" y="379"/>
                </a:cubicBezTo>
                <a:close/>
                <a:moveTo>
                  <a:pt x="28" y="378"/>
                </a:moveTo>
                <a:cubicBezTo>
                  <a:pt x="30" y="376"/>
                  <a:pt x="31" y="374"/>
                  <a:pt x="38" y="368"/>
                </a:cubicBezTo>
                <a:cubicBezTo>
                  <a:pt x="35" y="372"/>
                  <a:pt x="31" y="375"/>
                  <a:pt x="28" y="378"/>
                </a:cubicBezTo>
                <a:close/>
                <a:moveTo>
                  <a:pt x="33" y="370"/>
                </a:moveTo>
                <a:cubicBezTo>
                  <a:pt x="37" y="367"/>
                  <a:pt x="35" y="368"/>
                  <a:pt x="29" y="373"/>
                </a:cubicBezTo>
                <a:cubicBezTo>
                  <a:pt x="20" y="382"/>
                  <a:pt x="26" y="376"/>
                  <a:pt x="33" y="370"/>
                </a:cubicBezTo>
                <a:close/>
                <a:moveTo>
                  <a:pt x="26" y="373"/>
                </a:moveTo>
                <a:cubicBezTo>
                  <a:pt x="22" y="377"/>
                  <a:pt x="17" y="383"/>
                  <a:pt x="12" y="387"/>
                </a:cubicBezTo>
                <a:cubicBezTo>
                  <a:pt x="31" y="364"/>
                  <a:pt x="47" y="356"/>
                  <a:pt x="26" y="373"/>
                </a:cubicBezTo>
                <a:close/>
                <a:moveTo>
                  <a:pt x="28" y="379"/>
                </a:moveTo>
                <a:cubicBezTo>
                  <a:pt x="26" y="383"/>
                  <a:pt x="15" y="396"/>
                  <a:pt x="13" y="398"/>
                </a:cubicBezTo>
                <a:cubicBezTo>
                  <a:pt x="17" y="390"/>
                  <a:pt x="22" y="385"/>
                  <a:pt x="28" y="379"/>
                </a:cubicBezTo>
                <a:close/>
                <a:moveTo>
                  <a:pt x="23" y="388"/>
                </a:moveTo>
                <a:cubicBezTo>
                  <a:pt x="29" y="383"/>
                  <a:pt x="23" y="388"/>
                  <a:pt x="18" y="395"/>
                </a:cubicBezTo>
                <a:cubicBezTo>
                  <a:pt x="12" y="401"/>
                  <a:pt x="16" y="396"/>
                  <a:pt x="23" y="388"/>
                </a:cubicBezTo>
                <a:close/>
                <a:moveTo>
                  <a:pt x="28" y="385"/>
                </a:moveTo>
                <a:cubicBezTo>
                  <a:pt x="27" y="385"/>
                  <a:pt x="33" y="379"/>
                  <a:pt x="38" y="375"/>
                </a:cubicBezTo>
                <a:cubicBezTo>
                  <a:pt x="28" y="385"/>
                  <a:pt x="19" y="394"/>
                  <a:pt x="28" y="385"/>
                </a:cubicBezTo>
                <a:close/>
                <a:moveTo>
                  <a:pt x="38" y="377"/>
                </a:moveTo>
                <a:cubicBezTo>
                  <a:pt x="20" y="397"/>
                  <a:pt x="23" y="395"/>
                  <a:pt x="20" y="397"/>
                </a:cubicBezTo>
                <a:cubicBezTo>
                  <a:pt x="29" y="387"/>
                  <a:pt x="31" y="384"/>
                  <a:pt x="38" y="377"/>
                </a:cubicBezTo>
                <a:close/>
                <a:moveTo>
                  <a:pt x="31" y="389"/>
                </a:moveTo>
                <a:cubicBezTo>
                  <a:pt x="19" y="404"/>
                  <a:pt x="19" y="402"/>
                  <a:pt x="27" y="393"/>
                </a:cubicBezTo>
                <a:cubicBezTo>
                  <a:pt x="28" y="391"/>
                  <a:pt x="29" y="390"/>
                  <a:pt x="31" y="389"/>
                </a:cubicBezTo>
                <a:close/>
                <a:moveTo>
                  <a:pt x="27" y="395"/>
                </a:moveTo>
                <a:cubicBezTo>
                  <a:pt x="27" y="395"/>
                  <a:pt x="27" y="395"/>
                  <a:pt x="27" y="395"/>
                </a:cubicBezTo>
                <a:cubicBezTo>
                  <a:pt x="27" y="395"/>
                  <a:pt x="27" y="395"/>
                  <a:pt x="27" y="395"/>
                </a:cubicBezTo>
                <a:close/>
                <a:moveTo>
                  <a:pt x="31" y="392"/>
                </a:moveTo>
                <a:cubicBezTo>
                  <a:pt x="34" y="389"/>
                  <a:pt x="25" y="399"/>
                  <a:pt x="22" y="403"/>
                </a:cubicBezTo>
                <a:cubicBezTo>
                  <a:pt x="26" y="397"/>
                  <a:pt x="31" y="392"/>
                  <a:pt x="31" y="392"/>
                </a:cubicBezTo>
                <a:close/>
                <a:moveTo>
                  <a:pt x="23" y="405"/>
                </a:moveTo>
                <a:cubicBezTo>
                  <a:pt x="20" y="408"/>
                  <a:pt x="20" y="408"/>
                  <a:pt x="21" y="407"/>
                </a:cubicBezTo>
                <a:cubicBezTo>
                  <a:pt x="30" y="396"/>
                  <a:pt x="28" y="398"/>
                  <a:pt x="23" y="405"/>
                </a:cubicBezTo>
                <a:close/>
                <a:moveTo>
                  <a:pt x="38" y="391"/>
                </a:moveTo>
                <a:cubicBezTo>
                  <a:pt x="32" y="398"/>
                  <a:pt x="34" y="396"/>
                  <a:pt x="25" y="405"/>
                </a:cubicBezTo>
                <a:cubicBezTo>
                  <a:pt x="27" y="403"/>
                  <a:pt x="26" y="403"/>
                  <a:pt x="38" y="391"/>
                </a:cubicBezTo>
                <a:close/>
                <a:moveTo>
                  <a:pt x="30" y="404"/>
                </a:moveTo>
                <a:cubicBezTo>
                  <a:pt x="29" y="405"/>
                  <a:pt x="28" y="405"/>
                  <a:pt x="26" y="408"/>
                </a:cubicBezTo>
                <a:cubicBezTo>
                  <a:pt x="29" y="404"/>
                  <a:pt x="28" y="405"/>
                  <a:pt x="30" y="404"/>
                </a:cubicBezTo>
                <a:close/>
                <a:moveTo>
                  <a:pt x="32" y="402"/>
                </a:moveTo>
                <a:cubicBezTo>
                  <a:pt x="37" y="397"/>
                  <a:pt x="35" y="398"/>
                  <a:pt x="32" y="402"/>
                </a:cubicBezTo>
                <a:cubicBezTo>
                  <a:pt x="31" y="403"/>
                  <a:pt x="31" y="403"/>
                  <a:pt x="32" y="402"/>
                </a:cubicBezTo>
                <a:close/>
                <a:moveTo>
                  <a:pt x="34" y="405"/>
                </a:moveTo>
                <a:cubicBezTo>
                  <a:pt x="35" y="403"/>
                  <a:pt x="35" y="404"/>
                  <a:pt x="37" y="402"/>
                </a:cubicBezTo>
                <a:cubicBezTo>
                  <a:pt x="37" y="403"/>
                  <a:pt x="37" y="402"/>
                  <a:pt x="34" y="405"/>
                </a:cubicBezTo>
                <a:close/>
                <a:moveTo>
                  <a:pt x="37" y="405"/>
                </a:moveTo>
                <a:cubicBezTo>
                  <a:pt x="37" y="405"/>
                  <a:pt x="37" y="405"/>
                  <a:pt x="37" y="405"/>
                </a:cubicBezTo>
                <a:cubicBezTo>
                  <a:pt x="37" y="404"/>
                  <a:pt x="37" y="405"/>
                  <a:pt x="37" y="405"/>
                </a:cubicBezTo>
                <a:close/>
                <a:moveTo>
                  <a:pt x="37" y="407"/>
                </a:moveTo>
                <a:cubicBezTo>
                  <a:pt x="38" y="406"/>
                  <a:pt x="37" y="407"/>
                  <a:pt x="38" y="406"/>
                </a:cubicBezTo>
                <a:cubicBezTo>
                  <a:pt x="37" y="408"/>
                  <a:pt x="37" y="407"/>
                  <a:pt x="37" y="407"/>
                </a:cubicBezTo>
                <a:close/>
                <a:moveTo>
                  <a:pt x="31" y="401"/>
                </a:moveTo>
                <a:cubicBezTo>
                  <a:pt x="34" y="397"/>
                  <a:pt x="43" y="388"/>
                  <a:pt x="42" y="390"/>
                </a:cubicBezTo>
                <a:cubicBezTo>
                  <a:pt x="34" y="397"/>
                  <a:pt x="33" y="399"/>
                  <a:pt x="31" y="401"/>
                </a:cubicBezTo>
                <a:close/>
                <a:moveTo>
                  <a:pt x="41" y="397"/>
                </a:moveTo>
                <a:cubicBezTo>
                  <a:pt x="40" y="398"/>
                  <a:pt x="40" y="398"/>
                  <a:pt x="40" y="398"/>
                </a:cubicBezTo>
                <a:cubicBezTo>
                  <a:pt x="40" y="398"/>
                  <a:pt x="40" y="398"/>
                  <a:pt x="41" y="397"/>
                </a:cubicBezTo>
                <a:close/>
                <a:moveTo>
                  <a:pt x="39" y="400"/>
                </a:moveTo>
                <a:cubicBezTo>
                  <a:pt x="40" y="399"/>
                  <a:pt x="40" y="399"/>
                  <a:pt x="39" y="400"/>
                </a:cubicBezTo>
                <a:close/>
                <a:moveTo>
                  <a:pt x="51" y="393"/>
                </a:moveTo>
                <a:cubicBezTo>
                  <a:pt x="39" y="405"/>
                  <a:pt x="42" y="403"/>
                  <a:pt x="39" y="405"/>
                </a:cubicBezTo>
                <a:cubicBezTo>
                  <a:pt x="47" y="396"/>
                  <a:pt x="58" y="384"/>
                  <a:pt x="51" y="393"/>
                </a:cubicBezTo>
                <a:close/>
                <a:moveTo>
                  <a:pt x="59" y="385"/>
                </a:moveTo>
                <a:cubicBezTo>
                  <a:pt x="60" y="386"/>
                  <a:pt x="61" y="384"/>
                  <a:pt x="58" y="387"/>
                </a:cubicBezTo>
                <a:cubicBezTo>
                  <a:pt x="55" y="389"/>
                  <a:pt x="49" y="396"/>
                  <a:pt x="49" y="397"/>
                </a:cubicBezTo>
                <a:cubicBezTo>
                  <a:pt x="43" y="404"/>
                  <a:pt x="52" y="392"/>
                  <a:pt x="59" y="385"/>
                </a:cubicBezTo>
                <a:close/>
                <a:moveTo>
                  <a:pt x="61" y="380"/>
                </a:moveTo>
                <a:cubicBezTo>
                  <a:pt x="62" y="380"/>
                  <a:pt x="66" y="375"/>
                  <a:pt x="66" y="375"/>
                </a:cubicBezTo>
                <a:cubicBezTo>
                  <a:pt x="65" y="377"/>
                  <a:pt x="66" y="376"/>
                  <a:pt x="61" y="380"/>
                </a:cubicBezTo>
                <a:close/>
                <a:moveTo>
                  <a:pt x="66" y="381"/>
                </a:moveTo>
                <a:cubicBezTo>
                  <a:pt x="63" y="383"/>
                  <a:pt x="64" y="383"/>
                  <a:pt x="66" y="380"/>
                </a:cubicBezTo>
                <a:cubicBezTo>
                  <a:pt x="66" y="380"/>
                  <a:pt x="66" y="380"/>
                  <a:pt x="66" y="381"/>
                </a:cubicBezTo>
                <a:close/>
                <a:moveTo>
                  <a:pt x="63" y="377"/>
                </a:moveTo>
                <a:cubicBezTo>
                  <a:pt x="62" y="377"/>
                  <a:pt x="61" y="377"/>
                  <a:pt x="61" y="377"/>
                </a:cubicBezTo>
                <a:cubicBezTo>
                  <a:pt x="67" y="372"/>
                  <a:pt x="66" y="373"/>
                  <a:pt x="63" y="377"/>
                </a:cubicBezTo>
                <a:close/>
                <a:moveTo>
                  <a:pt x="61" y="378"/>
                </a:moveTo>
                <a:cubicBezTo>
                  <a:pt x="58" y="382"/>
                  <a:pt x="59" y="381"/>
                  <a:pt x="60" y="379"/>
                </a:cubicBezTo>
                <a:cubicBezTo>
                  <a:pt x="60" y="379"/>
                  <a:pt x="61" y="378"/>
                  <a:pt x="61" y="378"/>
                </a:cubicBezTo>
                <a:close/>
                <a:moveTo>
                  <a:pt x="61" y="394"/>
                </a:moveTo>
                <a:cubicBezTo>
                  <a:pt x="61" y="394"/>
                  <a:pt x="61" y="393"/>
                  <a:pt x="54" y="400"/>
                </a:cubicBezTo>
                <a:cubicBezTo>
                  <a:pt x="63" y="391"/>
                  <a:pt x="61" y="393"/>
                  <a:pt x="61" y="394"/>
                </a:cubicBezTo>
                <a:close/>
                <a:moveTo>
                  <a:pt x="58" y="394"/>
                </a:moveTo>
                <a:cubicBezTo>
                  <a:pt x="57" y="394"/>
                  <a:pt x="57" y="395"/>
                  <a:pt x="56" y="395"/>
                </a:cubicBezTo>
                <a:cubicBezTo>
                  <a:pt x="60" y="392"/>
                  <a:pt x="61" y="391"/>
                  <a:pt x="58" y="394"/>
                </a:cubicBezTo>
                <a:close/>
                <a:moveTo>
                  <a:pt x="54" y="402"/>
                </a:moveTo>
                <a:cubicBezTo>
                  <a:pt x="44" y="413"/>
                  <a:pt x="45" y="411"/>
                  <a:pt x="46" y="410"/>
                </a:cubicBezTo>
                <a:cubicBezTo>
                  <a:pt x="57" y="399"/>
                  <a:pt x="66" y="391"/>
                  <a:pt x="54" y="402"/>
                </a:cubicBezTo>
                <a:close/>
                <a:moveTo>
                  <a:pt x="61" y="403"/>
                </a:moveTo>
                <a:cubicBezTo>
                  <a:pt x="62" y="402"/>
                  <a:pt x="61" y="402"/>
                  <a:pt x="61" y="402"/>
                </a:cubicBezTo>
                <a:cubicBezTo>
                  <a:pt x="61" y="403"/>
                  <a:pt x="62" y="402"/>
                  <a:pt x="61" y="403"/>
                </a:cubicBezTo>
                <a:cubicBezTo>
                  <a:pt x="59" y="405"/>
                  <a:pt x="58" y="406"/>
                  <a:pt x="61" y="403"/>
                </a:cubicBezTo>
                <a:close/>
                <a:moveTo>
                  <a:pt x="62" y="387"/>
                </a:moveTo>
                <a:cubicBezTo>
                  <a:pt x="62" y="387"/>
                  <a:pt x="62" y="387"/>
                  <a:pt x="62" y="387"/>
                </a:cubicBezTo>
                <a:cubicBezTo>
                  <a:pt x="61" y="388"/>
                  <a:pt x="61" y="388"/>
                  <a:pt x="62" y="387"/>
                </a:cubicBezTo>
                <a:close/>
                <a:moveTo>
                  <a:pt x="61" y="385"/>
                </a:moveTo>
                <a:cubicBezTo>
                  <a:pt x="63" y="384"/>
                  <a:pt x="64" y="384"/>
                  <a:pt x="65" y="383"/>
                </a:cubicBezTo>
                <a:cubicBezTo>
                  <a:pt x="65" y="383"/>
                  <a:pt x="64" y="384"/>
                  <a:pt x="64" y="384"/>
                </a:cubicBezTo>
                <a:cubicBezTo>
                  <a:pt x="59" y="388"/>
                  <a:pt x="58" y="389"/>
                  <a:pt x="61" y="385"/>
                </a:cubicBezTo>
                <a:close/>
                <a:moveTo>
                  <a:pt x="66" y="378"/>
                </a:moveTo>
                <a:cubicBezTo>
                  <a:pt x="66" y="378"/>
                  <a:pt x="66" y="378"/>
                  <a:pt x="66" y="378"/>
                </a:cubicBezTo>
                <a:lnTo>
                  <a:pt x="66" y="378"/>
                </a:lnTo>
                <a:close/>
                <a:moveTo>
                  <a:pt x="65" y="375"/>
                </a:moveTo>
                <a:cubicBezTo>
                  <a:pt x="66" y="375"/>
                  <a:pt x="66" y="374"/>
                  <a:pt x="66" y="374"/>
                </a:cubicBezTo>
                <a:cubicBezTo>
                  <a:pt x="66" y="374"/>
                  <a:pt x="67" y="374"/>
                  <a:pt x="65" y="375"/>
                </a:cubicBezTo>
                <a:close/>
                <a:moveTo>
                  <a:pt x="65" y="367"/>
                </a:moveTo>
                <a:cubicBezTo>
                  <a:pt x="66" y="368"/>
                  <a:pt x="66" y="368"/>
                  <a:pt x="65" y="370"/>
                </a:cubicBezTo>
                <a:cubicBezTo>
                  <a:pt x="65" y="369"/>
                  <a:pt x="65" y="369"/>
                  <a:pt x="65" y="368"/>
                </a:cubicBezTo>
                <a:cubicBezTo>
                  <a:pt x="65" y="367"/>
                  <a:pt x="65" y="367"/>
                  <a:pt x="65" y="367"/>
                </a:cubicBezTo>
                <a:close/>
                <a:moveTo>
                  <a:pt x="64" y="369"/>
                </a:moveTo>
                <a:cubicBezTo>
                  <a:pt x="64" y="370"/>
                  <a:pt x="65" y="370"/>
                  <a:pt x="65" y="370"/>
                </a:cubicBezTo>
                <a:cubicBezTo>
                  <a:pt x="63" y="372"/>
                  <a:pt x="64" y="371"/>
                  <a:pt x="63" y="371"/>
                </a:cubicBezTo>
                <a:cubicBezTo>
                  <a:pt x="63" y="371"/>
                  <a:pt x="63" y="371"/>
                  <a:pt x="64" y="369"/>
                </a:cubicBezTo>
                <a:close/>
                <a:moveTo>
                  <a:pt x="60" y="373"/>
                </a:moveTo>
                <a:cubicBezTo>
                  <a:pt x="60" y="374"/>
                  <a:pt x="61" y="373"/>
                  <a:pt x="59" y="375"/>
                </a:cubicBezTo>
                <a:cubicBezTo>
                  <a:pt x="58" y="375"/>
                  <a:pt x="59" y="375"/>
                  <a:pt x="57" y="376"/>
                </a:cubicBezTo>
                <a:cubicBezTo>
                  <a:pt x="58" y="375"/>
                  <a:pt x="59" y="373"/>
                  <a:pt x="60" y="372"/>
                </a:cubicBezTo>
                <a:cubicBezTo>
                  <a:pt x="69" y="362"/>
                  <a:pt x="59" y="373"/>
                  <a:pt x="60" y="373"/>
                </a:cubicBezTo>
                <a:close/>
                <a:moveTo>
                  <a:pt x="62" y="364"/>
                </a:moveTo>
                <a:cubicBezTo>
                  <a:pt x="63" y="365"/>
                  <a:pt x="63" y="365"/>
                  <a:pt x="62" y="364"/>
                </a:cubicBezTo>
                <a:lnTo>
                  <a:pt x="62" y="364"/>
                </a:lnTo>
                <a:close/>
                <a:moveTo>
                  <a:pt x="62" y="365"/>
                </a:moveTo>
                <a:cubicBezTo>
                  <a:pt x="62" y="366"/>
                  <a:pt x="62" y="366"/>
                  <a:pt x="62" y="366"/>
                </a:cubicBezTo>
                <a:cubicBezTo>
                  <a:pt x="60" y="367"/>
                  <a:pt x="61" y="367"/>
                  <a:pt x="62" y="365"/>
                </a:cubicBezTo>
                <a:close/>
                <a:moveTo>
                  <a:pt x="61" y="362"/>
                </a:moveTo>
                <a:cubicBezTo>
                  <a:pt x="61" y="363"/>
                  <a:pt x="61" y="363"/>
                  <a:pt x="61" y="363"/>
                </a:cubicBezTo>
                <a:lnTo>
                  <a:pt x="61" y="362"/>
                </a:lnTo>
                <a:close/>
                <a:moveTo>
                  <a:pt x="60" y="363"/>
                </a:moveTo>
                <a:cubicBezTo>
                  <a:pt x="60" y="363"/>
                  <a:pt x="60" y="363"/>
                  <a:pt x="59" y="364"/>
                </a:cubicBezTo>
                <a:cubicBezTo>
                  <a:pt x="60" y="364"/>
                  <a:pt x="60" y="363"/>
                  <a:pt x="60" y="363"/>
                </a:cubicBezTo>
                <a:close/>
                <a:moveTo>
                  <a:pt x="59" y="362"/>
                </a:moveTo>
                <a:cubicBezTo>
                  <a:pt x="59" y="362"/>
                  <a:pt x="59" y="362"/>
                  <a:pt x="57" y="363"/>
                </a:cubicBezTo>
                <a:cubicBezTo>
                  <a:pt x="58" y="362"/>
                  <a:pt x="58" y="363"/>
                  <a:pt x="59" y="362"/>
                </a:cubicBezTo>
                <a:close/>
                <a:moveTo>
                  <a:pt x="58" y="359"/>
                </a:moveTo>
                <a:cubicBezTo>
                  <a:pt x="57" y="360"/>
                  <a:pt x="57" y="360"/>
                  <a:pt x="56" y="359"/>
                </a:cubicBezTo>
                <a:cubicBezTo>
                  <a:pt x="57" y="358"/>
                  <a:pt x="57" y="358"/>
                  <a:pt x="58" y="359"/>
                </a:cubicBezTo>
                <a:close/>
                <a:moveTo>
                  <a:pt x="57" y="361"/>
                </a:moveTo>
                <a:cubicBezTo>
                  <a:pt x="57" y="361"/>
                  <a:pt x="56" y="361"/>
                  <a:pt x="56" y="362"/>
                </a:cubicBezTo>
                <a:cubicBezTo>
                  <a:pt x="56" y="361"/>
                  <a:pt x="56" y="361"/>
                  <a:pt x="57" y="361"/>
                </a:cubicBezTo>
                <a:close/>
                <a:moveTo>
                  <a:pt x="55" y="371"/>
                </a:moveTo>
                <a:cubicBezTo>
                  <a:pt x="50" y="377"/>
                  <a:pt x="55" y="371"/>
                  <a:pt x="42" y="383"/>
                </a:cubicBezTo>
                <a:cubicBezTo>
                  <a:pt x="45" y="380"/>
                  <a:pt x="49" y="376"/>
                  <a:pt x="56" y="369"/>
                </a:cubicBezTo>
                <a:cubicBezTo>
                  <a:pt x="59" y="367"/>
                  <a:pt x="66" y="358"/>
                  <a:pt x="55" y="371"/>
                </a:cubicBezTo>
                <a:close/>
                <a:moveTo>
                  <a:pt x="53" y="356"/>
                </a:moveTo>
                <a:cubicBezTo>
                  <a:pt x="55" y="357"/>
                  <a:pt x="55" y="357"/>
                  <a:pt x="56" y="358"/>
                </a:cubicBezTo>
                <a:cubicBezTo>
                  <a:pt x="55" y="358"/>
                  <a:pt x="55" y="358"/>
                  <a:pt x="53" y="357"/>
                </a:cubicBezTo>
                <a:cubicBezTo>
                  <a:pt x="54" y="357"/>
                  <a:pt x="53" y="357"/>
                  <a:pt x="53" y="357"/>
                </a:cubicBezTo>
                <a:lnTo>
                  <a:pt x="53" y="356"/>
                </a:lnTo>
                <a:close/>
                <a:moveTo>
                  <a:pt x="54" y="359"/>
                </a:moveTo>
                <a:cubicBezTo>
                  <a:pt x="51" y="360"/>
                  <a:pt x="49" y="362"/>
                  <a:pt x="46" y="364"/>
                </a:cubicBezTo>
                <a:cubicBezTo>
                  <a:pt x="51" y="359"/>
                  <a:pt x="50" y="360"/>
                  <a:pt x="53" y="359"/>
                </a:cubicBezTo>
                <a:cubicBezTo>
                  <a:pt x="53" y="359"/>
                  <a:pt x="53" y="358"/>
                  <a:pt x="53" y="358"/>
                </a:cubicBezTo>
                <a:cubicBezTo>
                  <a:pt x="52" y="359"/>
                  <a:pt x="52" y="359"/>
                  <a:pt x="52" y="359"/>
                </a:cubicBezTo>
                <a:cubicBezTo>
                  <a:pt x="53" y="358"/>
                  <a:pt x="53" y="358"/>
                  <a:pt x="54" y="359"/>
                </a:cubicBezTo>
                <a:close/>
                <a:moveTo>
                  <a:pt x="47" y="360"/>
                </a:moveTo>
                <a:cubicBezTo>
                  <a:pt x="46" y="361"/>
                  <a:pt x="45" y="362"/>
                  <a:pt x="48" y="359"/>
                </a:cubicBezTo>
                <a:cubicBezTo>
                  <a:pt x="52" y="357"/>
                  <a:pt x="50" y="358"/>
                  <a:pt x="47" y="360"/>
                </a:cubicBezTo>
                <a:close/>
                <a:moveTo>
                  <a:pt x="49" y="357"/>
                </a:moveTo>
                <a:cubicBezTo>
                  <a:pt x="50" y="357"/>
                  <a:pt x="50" y="357"/>
                  <a:pt x="50" y="357"/>
                </a:cubicBezTo>
                <a:cubicBezTo>
                  <a:pt x="49" y="357"/>
                  <a:pt x="49" y="357"/>
                  <a:pt x="49" y="357"/>
                </a:cubicBezTo>
                <a:close/>
                <a:moveTo>
                  <a:pt x="48" y="354"/>
                </a:moveTo>
                <a:cubicBezTo>
                  <a:pt x="50" y="355"/>
                  <a:pt x="51" y="355"/>
                  <a:pt x="52" y="355"/>
                </a:cubicBezTo>
                <a:cubicBezTo>
                  <a:pt x="50" y="356"/>
                  <a:pt x="51" y="356"/>
                  <a:pt x="50" y="356"/>
                </a:cubicBezTo>
                <a:cubicBezTo>
                  <a:pt x="47" y="354"/>
                  <a:pt x="47" y="355"/>
                  <a:pt x="48" y="354"/>
                </a:cubicBezTo>
                <a:close/>
                <a:moveTo>
                  <a:pt x="48" y="356"/>
                </a:moveTo>
                <a:cubicBezTo>
                  <a:pt x="48" y="356"/>
                  <a:pt x="48" y="356"/>
                  <a:pt x="48" y="356"/>
                </a:cubicBezTo>
                <a:cubicBezTo>
                  <a:pt x="48" y="356"/>
                  <a:pt x="48" y="356"/>
                  <a:pt x="48" y="356"/>
                </a:cubicBezTo>
                <a:close/>
                <a:moveTo>
                  <a:pt x="48" y="357"/>
                </a:moveTo>
                <a:cubicBezTo>
                  <a:pt x="47" y="358"/>
                  <a:pt x="47" y="358"/>
                  <a:pt x="46" y="359"/>
                </a:cubicBezTo>
                <a:cubicBezTo>
                  <a:pt x="45" y="359"/>
                  <a:pt x="45" y="359"/>
                  <a:pt x="46" y="358"/>
                </a:cubicBezTo>
                <a:cubicBezTo>
                  <a:pt x="46" y="358"/>
                  <a:pt x="46" y="358"/>
                  <a:pt x="48" y="357"/>
                </a:cubicBezTo>
                <a:close/>
                <a:moveTo>
                  <a:pt x="46" y="357"/>
                </a:moveTo>
                <a:cubicBezTo>
                  <a:pt x="45" y="358"/>
                  <a:pt x="45" y="358"/>
                  <a:pt x="47" y="356"/>
                </a:cubicBezTo>
                <a:cubicBezTo>
                  <a:pt x="46" y="356"/>
                  <a:pt x="46" y="357"/>
                  <a:pt x="46" y="357"/>
                </a:cubicBezTo>
                <a:close/>
                <a:moveTo>
                  <a:pt x="46" y="354"/>
                </a:moveTo>
                <a:cubicBezTo>
                  <a:pt x="45" y="354"/>
                  <a:pt x="46" y="354"/>
                  <a:pt x="44" y="354"/>
                </a:cubicBezTo>
                <a:cubicBezTo>
                  <a:pt x="46" y="354"/>
                  <a:pt x="45" y="354"/>
                  <a:pt x="46" y="354"/>
                </a:cubicBezTo>
                <a:close/>
                <a:moveTo>
                  <a:pt x="45" y="354"/>
                </a:moveTo>
                <a:cubicBezTo>
                  <a:pt x="43" y="355"/>
                  <a:pt x="44" y="355"/>
                  <a:pt x="44" y="355"/>
                </a:cubicBezTo>
                <a:cubicBezTo>
                  <a:pt x="44" y="354"/>
                  <a:pt x="44" y="354"/>
                  <a:pt x="45" y="354"/>
                </a:cubicBezTo>
                <a:close/>
                <a:moveTo>
                  <a:pt x="43" y="364"/>
                </a:moveTo>
                <a:cubicBezTo>
                  <a:pt x="53" y="356"/>
                  <a:pt x="41" y="367"/>
                  <a:pt x="39" y="368"/>
                </a:cubicBezTo>
                <a:cubicBezTo>
                  <a:pt x="40" y="368"/>
                  <a:pt x="41" y="367"/>
                  <a:pt x="40" y="367"/>
                </a:cubicBezTo>
                <a:cubicBezTo>
                  <a:pt x="41" y="366"/>
                  <a:pt x="42" y="365"/>
                  <a:pt x="43" y="364"/>
                </a:cubicBezTo>
                <a:lnTo>
                  <a:pt x="43" y="364"/>
                </a:lnTo>
                <a:close/>
                <a:moveTo>
                  <a:pt x="43" y="361"/>
                </a:moveTo>
                <a:cubicBezTo>
                  <a:pt x="41" y="362"/>
                  <a:pt x="39" y="364"/>
                  <a:pt x="36" y="366"/>
                </a:cubicBezTo>
                <a:cubicBezTo>
                  <a:pt x="39" y="363"/>
                  <a:pt x="45" y="359"/>
                  <a:pt x="43" y="361"/>
                </a:cubicBezTo>
                <a:close/>
                <a:moveTo>
                  <a:pt x="38" y="362"/>
                </a:moveTo>
                <a:cubicBezTo>
                  <a:pt x="39" y="361"/>
                  <a:pt x="41" y="360"/>
                  <a:pt x="41" y="360"/>
                </a:cubicBezTo>
                <a:cubicBezTo>
                  <a:pt x="40" y="361"/>
                  <a:pt x="40" y="360"/>
                  <a:pt x="38" y="362"/>
                </a:cubicBezTo>
                <a:close/>
                <a:moveTo>
                  <a:pt x="39" y="354"/>
                </a:moveTo>
                <a:cubicBezTo>
                  <a:pt x="38" y="355"/>
                  <a:pt x="39" y="355"/>
                  <a:pt x="37" y="355"/>
                </a:cubicBezTo>
                <a:cubicBezTo>
                  <a:pt x="39" y="354"/>
                  <a:pt x="39" y="354"/>
                  <a:pt x="39" y="354"/>
                </a:cubicBezTo>
                <a:close/>
                <a:moveTo>
                  <a:pt x="40" y="357"/>
                </a:moveTo>
                <a:cubicBezTo>
                  <a:pt x="38" y="359"/>
                  <a:pt x="39" y="358"/>
                  <a:pt x="36" y="361"/>
                </a:cubicBezTo>
                <a:cubicBezTo>
                  <a:pt x="38" y="360"/>
                  <a:pt x="38" y="360"/>
                  <a:pt x="38" y="359"/>
                </a:cubicBezTo>
                <a:cubicBezTo>
                  <a:pt x="37" y="359"/>
                  <a:pt x="37" y="359"/>
                  <a:pt x="37" y="359"/>
                </a:cubicBezTo>
                <a:cubicBezTo>
                  <a:pt x="35" y="360"/>
                  <a:pt x="35" y="360"/>
                  <a:pt x="35" y="360"/>
                </a:cubicBezTo>
                <a:cubicBezTo>
                  <a:pt x="36" y="359"/>
                  <a:pt x="39" y="357"/>
                  <a:pt x="40" y="357"/>
                </a:cubicBezTo>
                <a:close/>
                <a:moveTo>
                  <a:pt x="37" y="356"/>
                </a:moveTo>
                <a:cubicBezTo>
                  <a:pt x="37" y="356"/>
                  <a:pt x="37" y="356"/>
                  <a:pt x="37" y="356"/>
                </a:cubicBezTo>
                <a:cubicBezTo>
                  <a:pt x="36" y="356"/>
                  <a:pt x="36" y="357"/>
                  <a:pt x="37" y="356"/>
                </a:cubicBezTo>
                <a:close/>
                <a:moveTo>
                  <a:pt x="36" y="354"/>
                </a:moveTo>
                <a:cubicBezTo>
                  <a:pt x="35" y="354"/>
                  <a:pt x="35" y="354"/>
                  <a:pt x="34" y="354"/>
                </a:cubicBezTo>
                <a:cubicBezTo>
                  <a:pt x="34" y="354"/>
                  <a:pt x="35" y="354"/>
                  <a:pt x="36" y="354"/>
                </a:cubicBezTo>
                <a:close/>
                <a:moveTo>
                  <a:pt x="29" y="360"/>
                </a:moveTo>
                <a:cubicBezTo>
                  <a:pt x="29" y="359"/>
                  <a:pt x="28" y="361"/>
                  <a:pt x="30" y="358"/>
                </a:cubicBezTo>
                <a:cubicBezTo>
                  <a:pt x="39" y="351"/>
                  <a:pt x="29" y="360"/>
                  <a:pt x="29" y="360"/>
                </a:cubicBezTo>
                <a:close/>
                <a:moveTo>
                  <a:pt x="28" y="355"/>
                </a:moveTo>
                <a:cubicBezTo>
                  <a:pt x="27" y="355"/>
                  <a:pt x="26" y="356"/>
                  <a:pt x="26" y="357"/>
                </a:cubicBezTo>
                <a:cubicBezTo>
                  <a:pt x="27" y="355"/>
                  <a:pt x="27" y="355"/>
                  <a:pt x="28" y="355"/>
                </a:cubicBezTo>
                <a:close/>
                <a:moveTo>
                  <a:pt x="27" y="357"/>
                </a:moveTo>
                <a:cubicBezTo>
                  <a:pt x="28" y="356"/>
                  <a:pt x="28" y="356"/>
                  <a:pt x="31" y="354"/>
                </a:cubicBezTo>
                <a:cubicBezTo>
                  <a:pt x="20" y="364"/>
                  <a:pt x="23" y="362"/>
                  <a:pt x="19" y="365"/>
                </a:cubicBezTo>
                <a:cubicBezTo>
                  <a:pt x="26" y="358"/>
                  <a:pt x="28" y="358"/>
                  <a:pt x="27" y="357"/>
                </a:cubicBezTo>
                <a:close/>
                <a:moveTo>
                  <a:pt x="20" y="361"/>
                </a:moveTo>
                <a:cubicBezTo>
                  <a:pt x="23" y="358"/>
                  <a:pt x="23" y="358"/>
                  <a:pt x="20" y="361"/>
                </a:cubicBezTo>
                <a:close/>
                <a:moveTo>
                  <a:pt x="18" y="357"/>
                </a:moveTo>
                <a:cubicBezTo>
                  <a:pt x="21" y="356"/>
                  <a:pt x="20" y="356"/>
                  <a:pt x="18" y="358"/>
                </a:cubicBezTo>
                <a:cubicBezTo>
                  <a:pt x="18" y="359"/>
                  <a:pt x="17" y="359"/>
                  <a:pt x="18" y="357"/>
                </a:cubicBezTo>
                <a:close/>
                <a:moveTo>
                  <a:pt x="18" y="359"/>
                </a:moveTo>
                <a:cubicBezTo>
                  <a:pt x="16" y="361"/>
                  <a:pt x="16" y="361"/>
                  <a:pt x="16" y="361"/>
                </a:cubicBezTo>
                <a:cubicBezTo>
                  <a:pt x="17" y="360"/>
                  <a:pt x="16" y="361"/>
                  <a:pt x="18" y="359"/>
                </a:cubicBezTo>
                <a:close/>
                <a:moveTo>
                  <a:pt x="18" y="361"/>
                </a:moveTo>
                <a:cubicBezTo>
                  <a:pt x="18" y="361"/>
                  <a:pt x="19" y="360"/>
                  <a:pt x="15" y="363"/>
                </a:cubicBezTo>
                <a:cubicBezTo>
                  <a:pt x="16" y="362"/>
                  <a:pt x="16" y="362"/>
                  <a:pt x="18" y="361"/>
                </a:cubicBezTo>
                <a:close/>
                <a:moveTo>
                  <a:pt x="14" y="361"/>
                </a:moveTo>
                <a:cubicBezTo>
                  <a:pt x="14" y="361"/>
                  <a:pt x="14" y="361"/>
                  <a:pt x="14" y="361"/>
                </a:cubicBezTo>
                <a:cubicBezTo>
                  <a:pt x="16" y="360"/>
                  <a:pt x="15" y="360"/>
                  <a:pt x="14" y="361"/>
                </a:cubicBezTo>
                <a:close/>
                <a:moveTo>
                  <a:pt x="13" y="365"/>
                </a:moveTo>
                <a:cubicBezTo>
                  <a:pt x="13" y="365"/>
                  <a:pt x="13" y="364"/>
                  <a:pt x="10" y="368"/>
                </a:cubicBezTo>
                <a:cubicBezTo>
                  <a:pt x="12" y="365"/>
                  <a:pt x="11" y="367"/>
                  <a:pt x="13" y="365"/>
                </a:cubicBezTo>
                <a:close/>
                <a:moveTo>
                  <a:pt x="10" y="372"/>
                </a:moveTo>
                <a:cubicBezTo>
                  <a:pt x="10" y="372"/>
                  <a:pt x="10" y="372"/>
                  <a:pt x="10" y="372"/>
                </a:cubicBezTo>
                <a:cubicBezTo>
                  <a:pt x="9" y="372"/>
                  <a:pt x="9" y="373"/>
                  <a:pt x="10" y="372"/>
                </a:cubicBezTo>
                <a:close/>
                <a:moveTo>
                  <a:pt x="7" y="378"/>
                </a:moveTo>
                <a:cubicBezTo>
                  <a:pt x="9" y="376"/>
                  <a:pt x="7" y="378"/>
                  <a:pt x="13" y="372"/>
                </a:cubicBezTo>
                <a:cubicBezTo>
                  <a:pt x="8" y="378"/>
                  <a:pt x="1" y="388"/>
                  <a:pt x="7" y="378"/>
                </a:cubicBezTo>
                <a:close/>
                <a:moveTo>
                  <a:pt x="7" y="383"/>
                </a:moveTo>
                <a:cubicBezTo>
                  <a:pt x="5" y="385"/>
                  <a:pt x="5" y="384"/>
                  <a:pt x="6" y="383"/>
                </a:cubicBezTo>
                <a:cubicBezTo>
                  <a:pt x="6" y="383"/>
                  <a:pt x="6" y="383"/>
                  <a:pt x="7" y="383"/>
                </a:cubicBezTo>
                <a:close/>
                <a:moveTo>
                  <a:pt x="3" y="384"/>
                </a:moveTo>
                <a:cubicBezTo>
                  <a:pt x="3" y="384"/>
                  <a:pt x="2" y="384"/>
                  <a:pt x="2" y="384"/>
                </a:cubicBezTo>
                <a:cubicBezTo>
                  <a:pt x="6" y="379"/>
                  <a:pt x="8" y="376"/>
                  <a:pt x="3" y="384"/>
                </a:cubicBezTo>
                <a:close/>
                <a:moveTo>
                  <a:pt x="2" y="386"/>
                </a:moveTo>
                <a:cubicBezTo>
                  <a:pt x="4" y="384"/>
                  <a:pt x="3" y="384"/>
                  <a:pt x="4" y="384"/>
                </a:cubicBezTo>
                <a:cubicBezTo>
                  <a:pt x="4" y="385"/>
                  <a:pt x="3" y="385"/>
                  <a:pt x="2" y="386"/>
                </a:cubicBezTo>
                <a:close/>
                <a:moveTo>
                  <a:pt x="3" y="389"/>
                </a:moveTo>
                <a:cubicBezTo>
                  <a:pt x="8" y="381"/>
                  <a:pt x="1" y="391"/>
                  <a:pt x="13" y="380"/>
                </a:cubicBezTo>
                <a:cubicBezTo>
                  <a:pt x="5" y="389"/>
                  <a:pt x="7" y="387"/>
                  <a:pt x="6" y="387"/>
                </a:cubicBezTo>
                <a:cubicBezTo>
                  <a:pt x="6" y="386"/>
                  <a:pt x="4" y="388"/>
                  <a:pt x="3" y="389"/>
                </a:cubicBezTo>
                <a:close/>
                <a:moveTo>
                  <a:pt x="5" y="392"/>
                </a:moveTo>
                <a:cubicBezTo>
                  <a:pt x="16" y="379"/>
                  <a:pt x="24" y="371"/>
                  <a:pt x="12" y="384"/>
                </a:cubicBezTo>
                <a:cubicBezTo>
                  <a:pt x="6" y="391"/>
                  <a:pt x="6" y="392"/>
                  <a:pt x="6" y="392"/>
                </a:cubicBezTo>
                <a:cubicBezTo>
                  <a:pt x="3" y="393"/>
                  <a:pt x="2" y="396"/>
                  <a:pt x="5" y="392"/>
                </a:cubicBezTo>
                <a:close/>
                <a:moveTo>
                  <a:pt x="5" y="396"/>
                </a:moveTo>
                <a:cubicBezTo>
                  <a:pt x="4" y="397"/>
                  <a:pt x="5" y="397"/>
                  <a:pt x="6" y="394"/>
                </a:cubicBezTo>
                <a:cubicBezTo>
                  <a:pt x="10" y="390"/>
                  <a:pt x="4" y="396"/>
                  <a:pt x="20" y="380"/>
                </a:cubicBezTo>
                <a:cubicBezTo>
                  <a:pt x="11" y="390"/>
                  <a:pt x="11" y="391"/>
                  <a:pt x="5" y="396"/>
                </a:cubicBezTo>
                <a:close/>
                <a:moveTo>
                  <a:pt x="8" y="400"/>
                </a:moveTo>
                <a:cubicBezTo>
                  <a:pt x="7" y="402"/>
                  <a:pt x="6" y="404"/>
                  <a:pt x="7" y="402"/>
                </a:cubicBezTo>
                <a:cubicBezTo>
                  <a:pt x="7" y="401"/>
                  <a:pt x="8" y="401"/>
                  <a:pt x="8" y="400"/>
                </a:cubicBezTo>
                <a:close/>
                <a:moveTo>
                  <a:pt x="6" y="406"/>
                </a:moveTo>
                <a:cubicBezTo>
                  <a:pt x="7" y="405"/>
                  <a:pt x="9" y="403"/>
                  <a:pt x="8" y="403"/>
                </a:cubicBezTo>
                <a:cubicBezTo>
                  <a:pt x="7" y="402"/>
                  <a:pt x="7" y="404"/>
                  <a:pt x="9" y="400"/>
                </a:cubicBezTo>
                <a:cubicBezTo>
                  <a:pt x="10" y="399"/>
                  <a:pt x="13" y="396"/>
                  <a:pt x="14" y="395"/>
                </a:cubicBezTo>
                <a:cubicBezTo>
                  <a:pt x="12" y="398"/>
                  <a:pt x="10" y="401"/>
                  <a:pt x="10" y="401"/>
                </a:cubicBezTo>
                <a:cubicBezTo>
                  <a:pt x="6" y="405"/>
                  <a:pt x="5" y="408"/>
                  <a:pt x="6" y="406"/>
                </a:cubicBezTo>
                <a:close/>
                <a:moveTo>
                  <a:pt x="11" y="406"/>
                </a:moveTo>
                <a:cubicBezTo>
                  <a:pt x="4" y="414"/>
                  <a:pt x="9" y="406"/>
                  <a:pt x="13" y="401"/>
                </a:cubicBezTo>
                <a:cubicBezTo>
                  <a:pt x="17" y="397"/>
                  <a:pt x="15" y="399"/>
                  <a:pt x="11" y="406"/>
                </a:cubicBezTo>
                <a:close/>
                <a:moveTo>
                  <a:pt x="19" y="395"/>
                </a:moveTo>
                <a:cubicBezTo>
                  <a:pt x="24" y="391"/>
                  <a:pt x="21" y="393"/>
                  <a:pt x="17" y="398"/>
                </a:cubicBezTo>
                <a:cubicBezTo>
                  <a:pt x="11" y="407"/>
                  <a:pt x="13" y="403"/>
                  <a:pt x="19" y="395"/>
                </a:cubicBezTo>
                <a:close/>
                <a:moveTo>
                  <a:pt x="14" y="408"/>
                </a:moveTo>
                <a:cubicBezTo>
                  <a:pt x="13" y="408"/>
                  <a:pt x="14" y="407"/>
                  <a:pt x="16" y="405"/>
                </a:cubicBezTo>
                <a:cubicBezTo>
                  <a:pt x="33" y="383"/>
                  <a:pt x="10" y="415"/>
                  <a:pt x="14" y="408"/>
                </a:cubicBezTo>
                <a:close/>
                <a:moveTo>
                  <a:pt x="15" y="413"/>
                </a:moveTo>
                <a:cubicBezTo>
                  <a:pt x="9" y="419"/>
                  <a:pt x="16" y="410"/>
                  <a:pt x="19" y="406"/>
                </a:cubicBezTo>
                <a:cubicBezTo>
                  <a:pt x="19" y="405"/>
                  <a:pt x="19" y="405"/>
                  <a:pt x="19" y="405"/>
                </a:cubicBezTo>
                <a:cubicBezTo>
                  <a:pt x="18" y="405"/>
                  <a:pt x="18" y="405"/>
                  <a:pt x="18" y="405"/>
                </a:cubicBezTo>
                <a:cubicBezTo>
                  <a:pt x="19" y="404"/>
                  <a:pt x="19" y="405"/>
                  <a:pt x="19" y="405"/>
                </a:cubicBezTo>
                <a:cubicBezTo>
                  <a:pt x="27" y="396"/>
                  <a:pt x="14" y="410"/>
                  <a:pt x="15" y="413"/>
                </a:cubicBezTo>
                <a:close/>
                <a:moveTo>
                  <a:pt x="18" y="416"/>
                </a:moveTo>
                <a:cubicBezTo>
                  <a:pt x="19" y="414"/>
                  <a:pt x="20" y="412"/>
                  <a:pt x="22" y="410"/>
                </a:cubicBezTo>
                <a:cubicBezTo>
                  <a:pt x="22" y="410"/>
                  <a:pt x="22" y="410"/>
                  <a:pt x="22" y="410"/>
                </a:cubicBezTo>
                <a:cubicBezTo>
                  <a:pt x="20" y="413"/>
                  <a:pt x="21" y="413"/>
                  <a:pt x="18" y="416"/>
                </a:cubicBezTo>
                <a:close/>
                <a:moveTo>
                  <a:pt x="19" y="419"/>
                </a:moveTo>
                <a:cubicBezTo>
                  <a:pt x="21" y="416"/>
                  <a:pt x="20" y="418"/>
                  <a:pt x="25" y="412"/>
                </a:cubicBezTo>
                <a:cubicBezTo>
                  <a:pt x="25" y="412"/>
                  <a:pt x="25" y="412"/>
                  <a:pt x="25" y="412"/>
                </a:cubicBezTo>
                <a:cubicBezTo>
                  <a:pt x="26" y="411"/>
                  <a:pt x="23" y="416"/>
                  <a:pt x="19" y="419"/>
                </a:cubicBezTo>
                <a:close/>
                <a:moveTo>
                  <a:pt x="23" y="418"/>
                </a:moveTo>
                <a:cubicBezTo>
                  <a:pt x="24" y="417"/>
                  <a:pt x="24" y="416"/>
                  <a:pt x="26" y="415"/>
                </a:cubicBezTo>
                <a:cubicBezTo>
                  <a:pt x="24" y="417"/>
                  <a:pt x="25" y="417"/>
                  <a:pt x="23" y="418"/>
                </a:cubicBezTo>
                <a:close/>
                <a:moveTo>
                  <a:pt x="24" y="420"/>
                </a:moveTo>
                <a:cubicBezTo>
                  <a:pt x="25" y="419"/>
                  <a:pt x="26" y="417"/>
                  <a:pt x="26" y="417"/>
                </a:cubicBezTo>
                <a:cubicBezTo>
                  <a:pt x="27" y="416"/>
                  <a:pt x="26" y="417"/>
                  <a:pt x="27" y="417"/>
                </a:cubicBezTo>
                <a:cubicBezTo>
                  <a:pt x="27" y="417"/>
                  <a:pt x="28" y="417"/>
                  <a:pt x="30" y="415"/>
                </a:cubicBezTo>
                <a:cubicBezTo>
                  <a:pt x="28" y="417"/>
                  <a:pt x="26" y="419"/>
                  <a:pt x="24" y="420"/>
                </a:cubicBezTo>
                <a:close/>
                <a:moveTo>
                  <a:pt x="41" y="420"/>
                </a:moveTo>
                <a:cubicBezTo>
                  <a:pt x="35" y="425"/>
                  <a:pt x="39" y="421"/>
                  <a:pt x="41" y="420"/>
                </a:cubicBezTo>
                <a:cubicBezTo>
                  <a:pt x="44" y="418"/>
                  <a:pt x="44" y="418"/>
                  <a:pt x="41" y="420"/>
                </a:cubicBezTo>
                <a:close/>
                <a:moveTo>
                  <a:pt x="42" y="408"/>
                </a:moveTo>
                <a:cubicBezTo>
                  <a:pt x="39" y="410"/>
                  <a:pt x="36" y="413"/>
                  <a:pt x="34" y="415"/>
                </a:cubicBezTo>
                <a:cubicBezTo>
                  <a:pt x="34" y="416"/>
                  <a:pt x="34" y="416"/>
                  <a:pt x="35" y="416"/>
                </a:cubicBezTo>
                <a:cubicBezTo>
                  <a:pt x="37" y="414"/>
                  <a:pt x="38" y="413"/>
                  <a:pt x="36" y="415"/>
                </a:cubicBezTo>
                <a:cubicBezTo>
                  <a:pt x="33" y="416"/>
                  <a:pt x="27" y="424"/>
                  <a:pt x="31" y="418"/>
                </a:cubicBezTo>
                <a:cubicBezTo>
                  <a:pt x="35" y="412"/>
                  <a:pt x="27" y="422"/>
                  <a:pt x="47" y="403"/>
                </a:cubicBezTo>
                <a:cubicBezTo>
                  <a:pt x="52" y="398"/>
                  <a:pt x="47" y="402"/>
                  <a:pt x="42" y="408"/>
                </a:cubicBezTo>
                <a:close/>
                <a:moveTo>
                  <a:pt x="43" y="422"/>
                </a:moveTo>
                <a:cubicBezTo>
                  <a:pt x="44" y="421"/>
                  <a:pt x="44" y="421"/>
                  <a:pt x="50" y="416"/>
                </a:cubicBezTo>
                <a:cubicBezTo>
                  <a:pt x="50" y="416"/>
                  <a:pt x="51" y="417"/>
                  <a:pt x="51" y="417"/>
                </a:cubicBezTo>
                <a:cubicBezTo>
                  <a:pt x="49" y="419"/>
                  <a:pt x="46" y="421"/>
                  <a:pt x="43" y="422"/>
                </a:cubicBezTo>
                <a:close/>
                <a:moveTo>
                  <a:pt x="51" y="415"/>
                </a:moveTo>
                <a:cubicBezTo>
                  <a:pt x="50" y="415"/>
                  <a:pt x="50" y="416"/>
                  <a:pt x="49" y="416"/>
                </a:cubicBezTo>
                <a:cubicBezTo>
                  <a:pt x="52" y="414"/>
                  <a:pt x="51" y="414"/>
                  <a:pt x="51" y="415"/>
                </a:cubicBezTo>
                <a:close/>
                <a:moveTo>
                  <a:pt x="54" y="408"/>
                </a:moveTo>
                <a:cubicBezTo>
                  <a:pt x="52" y="411"/>
                  <a:pt x="51" y="411"/>
                  <a:pt x="51" y="412"/>
                </a:cubicBezTo>
                <a:cubicBezTo>
                  <a:pt x="52" y="412"/>
                  <a:pt x="52" y="412"/>
                  <a:pt x="51" y="413"/>
                </a:cubicBezTo>
                <a:cubicBezTo>
                  <a:pt x="51" y="412"/>
                  <a:pt x="51" y="412"/>
                  <a:pt x="51" y="412"/>
                </a:cubicBezTo>
                <a:cubicBezTo>
                  <a:pt x="36" y="425"/>
                  <a:pt x="58" y="405"/>
                  <a:pt x="54" y="408"/>
                </a:cubicBezTo>
                <a:close/>
                <a:moveTo>
                  <a:pt x="64" y="405"/>
                </a:moveTo>
                <a:cubicBezTo>
                  <a:pt x="64" y="405"/>
                  <a:pt x="64" y="405"/>
                  <a:pt x="64" y="405"/>
                </a:cubicBezTo>
                <a:cubicBezTo>
                  <a:pt x="61" y="408"/>
                  <a:pt x="62" y="407"/>
                  <a:pt x="60" y="409"/>
                </a:cubicBezTo>
                <a:cubicBezTo>
                  <a:pt x="53" y="414"/>
                  <a:pt x="55" y="413"/>
                  <a:pt x="60" y="407"/>
                </a:cubicBezTo>
                <a:cubicBezTo>
                  <a:pt x="69" y="400"/>
                  <a:pt x="67" y="403"/>
                  <a:pt x="68" y="400"/>
                </a:cubicBezTo>
                <a:cubicBezTo>
                  <a:pt x="67" y="403"/>
                  <a:pt x="68" y="401"/>
                  <a:pt x="64" y="405"/>
                </a:cubicBezTo>
                <a:close/>
                <a:moveTo>
                  <a:pt x="68" y="393"/>
                </a:moveTo>
                <a:cubicBezTo>
                  <a:pt x="69" y="393"/>
                  <a:pt x="69" y="391"/>
                  <a:pt x="69" y="394"/>
                </a:cubicBezTo>
                <a:cubicBezTo>
                  <a:pt x="67" y="395"/>
                  <a:pt x="67" y="396"/>
                  <a:pt x="68" y="393"/>
                </a:cubicBezTo>
                <a:close/>
                <a:moveTo>
                  <a:pt x="69" y="400"/>
                </a:moveTo>
                <a:cubicBezTo>
                  <a:pt x="69" y="401"/>
                  <a:pt x="69" y="401"/>
                  <a:pt x="69" y="401"/>
                </a:cubicBezTo>
                <a:cubicBezTo>
                  <a:pt x="69" y="398"/>
                  <a:pt x="68" y="399"/>
                  <a:pt x="69" y="398"/>
                </a:cubicBezTo>
                <a:cubicBezTo>
                  <a:pt x="69" y="399"/>
                  <a:pt x="69" y="399"/>
                  <a:pt x="69" y="400"/>
                </a:cubicBezTo>
                <a:close/>
                <a:moveTo>
                  <a:pt x="70" y="400"/>
                </a:moveTo>
                <a:cubicBezTo>
                  <a:pt x="70" y="400"/>
                  <a:pt x="70" y="400"/>
                  <a:pt x="70" y="400"/>
                </a:cubicBezTo>
                <a:cubicBezTo>
                  <a:pt x="69" y="402"/>
                  <a:pt x="69" y="402"/>
                  <a:pt x="70" y="400"/>
                </a:cubicBezTo>
                <a:close/>
                <a:moveTo>
                  <a:pt x="70" y="391"/>
                </a:moveTo>
                <a:cubicBezTo>
                  <a:pt x="70" y="391"/>
                  <a:pt x="70" y="391"/>
                  <a:pt x="70" y="391"/>
                </a:cubicBezTo>
                <a:cubicBezTo>
                  <a:pt x="70" y="391"/>
                  <a:pt x="70" y="391"/>
                  <a:pt x="70" y="390"/>
                </a:cubicBezTo>
                <a:lnTo>
                  <a:pt x="70" y="391"/>
                </a:lnTo>
                <a:close/>
                <a:moveTo>
                  <a:pt x="71" y="384"/>
                </a:moveTo>
                <a:cubicBezTo>
                  <a:pt x="71" y="384"/>
                  <a:pt x="71" y="384"/>
                  <a:pt x="71" y="384"/>
                </a:cubicBezTo>
                <a:cubicBezTo>
                  <a:pt x="71" y="384"/>
                  <a:pt x="70" y="384"/>
                  <a:pt x="71" y="384"/>
                </a:cubicBezTo>
                <a:close/>
                <a:moveTo>
                  <a:pt x="71" y="398"/>
                </a:moveTo>
                <a:cubicBezTo>
                  <a:pt x="71" y="397"/>
                  <a:pt x="71" y="397"/>
                  <a:pt x="71" y="397"/>
                </a:cubicBezTo>
                <a:lnTo>
                  <a:pt x="71" y="398"/>
                </a:lnTo>
                <a:close/>
                <a:moveTo>
                  <a:pt x="72" y="396"/>
                </a:moveTo>
                <a:cubicBezTo>
                  <a:pt x="69" y="397"/>
                  <a:pt x="74" y="390"/>
                  <a:pt x="72" y="391"/>
                </a:cubicBezTo>
                <a:cubicBezTo>
                  <a:pt x="72" y="391"/>
                  <a:pt x="72" y="391"/>
                  <a:pt x="72" y="388"/>
                </a:cubicBezTo>
                <a:cubicBezTo>
                  <a:pt x="72" y="388"/>
                  <a:pt x="72" y="387"/>
                  <a:pt x="73" y="387"/>
                </a:cubicBezTo>
                <a:cubicBezTo>
                  <a:pt x="73" y="391"/>
                  <a:pt x="72" y="394"/>
                  <a:pt x="72" y="396"/>
                </a:cubicBezTo>
                <a:close/>
                <a:moveTo>
                  <a:pt x="839" y="19"/>
                </a:moveTo>
                <a:cubicBezTo>
                  <a:pt x="839" y="19"/>
                  <a:pt x="839" y="20"/>
                  <a:pt x="839" y="17"/>
                </a:cubicBezTo>
                <a:cubicBezTo>
                  <a:pt x="839" y="16"/>
                  <a:pt x="839" y="16"/>
                  <a:pt x="838" y="16"/>
                </a:cubicBezTo>
                <a:cubicBezTo>
                  <a:pt x="838" y="16"/>
                  <a:pt x="838" y="16"/>
                  <a:pt x="838" y="15"/>
                </a:cubicBezTo>
                <a:cubicBezTo>
                  <a:pt x="838" y="14"/>
                  <a:pt x="838" y="15"/>
                  <a:pt x="838" y="13"/>
                </a:cubicBezTo>
                <a:cubicBezTo>
                  <a:pt x="839" y="13"/>
                  <a:pt x="838" y="13"/>
                  <a:pt x="837" y="13"/>
                </a:cubicBezTo>
                <a:cubicBezTo>
                  <a:pt x="837" y="12"/>
                  <a:pt x="836" y="10"/>
                  <a:pt x="835" y="10"/>
                </a:cubicBezTo>
                <a:cubicBezTo>
                  <a:pt x="834" y="10"/>
                  <a:pt x="834" y="10"/>
                  <a:pt x="834" y="10"/>
                </a:cubicBezTo>
                <a:cubicBezTo>
                  <a:pt x="835" y="10"/>
                  <a:pt x="835" y="11"/>
                  <a:pt x="835" y="11"/>
                </a:cubicBezTo>
                <a:cubicBezTo>
                  <a:pt x="834" y="11"/>
                  <a:pt x="835" y="11"/>
                  <a:pt x="835" y="11"/>
                </a:cubicBezTo>
                <a:cubicBezTo>
                  <a:pt x="835" y="11"/>
                  <a:pt x="834" y="10"/>
                  <a:pt x="834" y="11"/>
                </a:cubicBezTo>
                <a:cubicBezTo>
                  <a:pt x="834" y="11"/>
                  <a:pt x="834" y="11"/>
                  <a:pt x="834" y="10"/>
                </a:cubicBezTo>
                <a:cubicBezTo>
                  <a:pt x="834" y="10"/>
                  <a:pt x="834" y="10"/>
                  <a:pt x="834" y="10"/>
                </a:cubicBezTo>
                <a:cubicBezTo>
                  <a:pt x="834" y="10"/>
                  <a:pt x="834" y="10"/>
                  <a:pt x="833" y="9"/>
                </a:cubicBezTo>
                <a:cubicBezTo>
                  <a:pt x="834" y="9"/>
                  <a:pt x="834" y="9"/>
                  <a:pt x="834" y="9"/>
                </a:cubicBezTo>
                <a:cubicBezTo>
                  <a:pt x="834" y="9"/>
                  <a:pt x="833" y="8"/>
                  <a:pt x="833" y="8"/>
                </a:cubicBezTo>
                <a:cubicBezTo>
                  <a:pt x="833" y="9"/>
                  <a:pt x="833" y="9"/>
                  <a:pt x="833" y="9"/>
                </a:cubicBezTo>
                <a:cubicBezTo>
                  <a:pt x="833" y="9"/>
                  <a:pt x="833" y="8"/>
                  <a:pt x="833" y="8"/>
                </a:cubicBezTo>
                <a:cubicBezTo>
                  <a:pt x="832" y="8"/>
                  <a:pt x="832" y="8"/>
                  <a:pt x="832" y="8"/>
                </a:cubicBezTo>
                <a:cubicBezTo>
                  <a:pt x="832" y="8"/>
                  <a:pt x="832" y="8"/>
                  <a:pt x="832" y="8"/>
                </a:cubicBezTo>
                <a:cubicBezTo>
                  <a:pt x="832" y="8"/>
                  <a:pt x="832" y="7"/>
                  <a:pt x="832" y="7"/>
                </a:cubicBezTo>
                <a:cubicBezTo>
                  <a:pt x="830" y="8"/>
                  <a:pt x="832" y="7"/>
                  <a:pt x="831" y="7"/>
                </a:cubicBezTo>
                <a:cubicBezTo>
                  <a:pt x="831" y="7"/>
                  <a:pt x="831" y="7"/>
                  <a:pt x="831" y="7"/>
                </a:cubicBezTo>
                <a:cubicBezTo>
                  <a:pt x="830" y="7"/>
                  <a:pt x="830" y="7"/>
                  <a:pt x="830" y="7"/>
                </a:cubicBezTo>
                <a:cubicBezTo>
                  <a:pt x="831" y="6"/>
                  <a:pt x="830" y="5"/>
                  <a:pt x="829" y="6"/>
                </a:cubicBezTo>
                <a:cubicBezTo>
                  <a:pt x="828" y="5"/>
                  <a:pt x="827" y="4"/>
                  <a:pt x="827" y="4"/>
                </a:cubicBezTo>
                <a:cubicBezTo>
                  <a:pt x="827" y="3"/>
                  <a:pt x="827" y="3"/>
                  <a:pt x="826" y="3"/>
                </a:cubicBezTo>
                <a:cubicBezTo>
                  <a:pt x="825" y="3"/>
                  <a:pt x="821" y="1"/>
                  <a:pt x="820" y="2"/>
                </a:cubicBezTo>
                <a:cubicBezTo>
                  <a:pt x="819" y="1"/>
                  <a:pt x="819" y="1"/>
                  <a:pt x="819" y="1"/>
                </a:cubicBezTo>
                <a:cubicBezTo>
                  <a:pt x="819" y="2"/>
                  <a:pt x="820" y="1"/>
                  <a:pt x="816" y="2"/>
                </a:cubicBezTo>
                <a:cubicBezTo>
                  <a:pt x="815" y="1"/>
                  <a:pt x="815" y="2"/>
                  <a:pt x="814" y="2"/>
                </a:cubicBezTo>
                <a:cubicBezTo>
                  <a:pt x="814" y="1"/>
                  <a:pt x="814" y="1"/>
                  <a:pt x="815" y="1"/>
                </a:cubicBezTo>
                <a:cubicBezTo>
                  <a:pt x="815" y="0"/>
                  <a:pt x="814" y="0"/>
                  <a:pt x="814" y="0"/>
                </a:cubicBezTo>
                <a:cubicBezTo>
                  <a:pt x="811" y="2"/>
                  <a:pt x="813" y="1"/>
                  <a:pt x="810" y="2"/>
                </a:cubicBezTo>
                <a:cubicBezTo>
                  <a:pt x="810" y="2"/>
                  <a:pt x="810" y="2"/>
                  <a:pt x="810" y="2"/>
                </a:cubicBezTo>
                <a:cubicBezTo>
                  <a:pt x="809" y="2"/>
                  <a:pt x="809" y="2"/>
                  <a:pt x="809" y="2"/>
                </a:cubicBezTo>
                <a:cubicBezTo>
                  <a:pt x="809" y="2"/>
                  <a:pt x="809" y="2"/>
                  <a:pt x="809" y="2"/>
                </a:cubicBezTo>
                <a:cubicBezTo>
                  <a:pt x="808" y="2"/>
                  <a:pt x="807" y="3"/>
                  <a:pt x="808" y="3"/>
                </a:cubicBezTo>
                <a:cubicBezTo>
                  <a:pt x="808" y="2"/>
                  <a:pt x="808" y="2"/>
                  <a:pt x="807" y="2"/>
                </a:cubicBezTo>
                <a:cubicBezTo>
                  <a:pt x="806" y="3"/>
                  <a:pt x="805" y="3"/>
                  <a:pt x="805" y="3"/>
                </a:cubicBezTo>
                <a:cubicBezTo>
                  <a:pt x="806" y="2"/>
                  <a:pt x="804" y="4"/>
                  <a:pt x="803" y="4"/>
                </a:cubicBezTo>
                <a:cubicBezTo>
                  <a:pt x="802" y="3"/>
                  <a:pt x="802" y="4"/>
                  <a:pt x="793" y="13"/>
                </a:cubicBezTo>
                <a:cubicBezTo>
                  <a:pt x="793" y="14"/>
                  <a:pt x="793" y="13"/>
                  <a:pt x="796" y="11"/>
                </a:cubicBezTo>
                <a:cubicBezTo>
                  <a:pt x="796" y="11"/>
                  <a:pt x="796" y="11"/>
                  <a:pt x="796" y="11"/>
                </a:cubicBezTo>
                <a:cubicBezTo>
                  <a:pt x="796" y="12"/>
                  <a:pt x="796" y="12"/>
                  <a:pt x="796" y="12"/>
                </a:cubicBezTo>
                <a:cubicBezTo>
                  <a:pt x="796" y="12"/>
                  <a:pt x="796" y="12"/>
                  <a:pt x="797" y="10"/>
                </a:cubicBezTo>
                <a:cubicBezTo>
                  <a:pt x="796" y="12"/>
                  <a:pt x="794" y="13"/>
                  <a:pt x="792" y="16"/>
                </a:cubicBezTo>
                <a:cubicBezTo>
                  <a:pt x="792" y="16"/>
                  <a:pt x="792" y="16"/>
                  <a:pt x="792" y="16"/>
                </a:cubicBezTo>
                <a:cubicBezTo>
                  <a:pt x="792" y="17"/>
                  <a:pt x="792" y="17"/>
                  <a:pt x="792" y="17"/>
                </a:cubicBezTo>
                <a:cubicBezTo>
                  <a:pt x="791" y="18"/>
                  <a:pt x="792" y="18"/>
                  <a:pt x="792" y="18"/>
                </a:cubicBezTo>
                <a:cubicBezTo>
                  <a:pt x="796" y="15"/>
                  <a:pt x="793" y="16"/>
                  <a:pt x="794" y="18"/>
                </a:cubicBezTo>
                <a:cubicBezTo>
                  <a:pt x="792" y="20"/>
                  <a:pt x="790" y="23"/>
                  <a:pt x="791" y="22"/>
                </a:cubicBezTo>
                <a:cubicBezTo>
                  <a:pt x="791" y="23"/>
                  <a:pt x="790" y="23"/>
                  <a:pt x="790" y="24"/>
                </a:cubicBezTo>
                <a:cubicBezTo>
                  <a:pt x="790" y="24"/>
                  <a:pt x="790" y="25"/>
                  <a:pt x="790" y="25"/>
                </a:cubicBezTo>
                <a:cubicBezTo>
                  <a:pt x="791" y="24"/>
                  <a:pt x="791" y="24"/>
                  <a:pt x="790" y="26"/>
                </a:cubicBezTo>
                <a:cubicBezTo>
                  <a:pt x="790" y="26"/>
                  <a:pt x="790" y="26"/>
                  <a:pt x="790" y="26"/>
                </a:cubicBezTo>
                <a:cubicBezTo>
                  <a:pt x="790" y="26"/>
                  <a:pt x="791" y="27"/>
                  <a:pt x="791" y="26"/>
                </a:cubicBezTo>
                <a:cubicBezTo>
                  <a:pt x="792" y="25"/>
                  <a:pt x="792" y="25"/>
                  <a:pt x="792" y="26"/>
                </a:cubicBezTo>
                <a:cubicBezTo>
                  <a:pt x="790" y="28"/>
                  <a:pt x="790" y="29"/>
                  <a:pt x="790" y="30"/>
                </a:cubicBezTo>
                <a:cubicBezTo>
                  <a:pt x="791" y="30"/>
                  <a:pt x="791" y="28"/>
                  <a:pt x="793" y="26"/>
                </a:cubicBezTo>
                <a:cubicBezTo>
                  <a:pt x="793" y="26"/>
                  <a:pt x="793" y="26"/>
                  <a:pt x="793" y="27"/>
                </a:cubicBezTo>
                <a:cubicBezTo>
                  <a:pt x="791" y="29"/>
                  <a:pt x="791" y="28"/>
                  <a:pt x="791" y="29"/>
                </a:cubicBezTo>
                <a:cubicBezTo>
                  <a:pt x="791" y="30"/>
                  <a:pt x="790" y="31"/>
                  <a:pt x="791" y="31"/>
                </a:cubicBezTo>
                <a:cubicBezTo>
                  <a:pt x="790" y="32"/>
                  <a:pt x="789" y="33"/>
                  <a:pt x="790" y="33"/>
                </a:cubicBezTo>
                <a:cubicBezTo>
                  <a:pt x="790" y="33"/>
                  <a:pt x="795" y="28"/>
                  <a:pt x="792" y="31"/>
                </a:cubicBezTo>
                <a:cubicBezTo>
                  <a:pt x="792" y="33"/>
                  <a:pt x="793" y="30"/>
                  <a:pt x="790" y="35"/>
                </a:cubicBezTo>
                <a:cubicBezTo>
                  <a:pt x="790" y="35"/>
                  <a:pt x="791" y="35"/>
                  <a:pt x="791" y="35"/>
                </a:cubicBezTo>
                <a:cubicBezTo>
                  <a:pt x="791" y="34"/>
                  <a:pt x="792" y="33"/>
                  <a:pt x="793" y="33"/>
                </a:cubicBezTo>
                <a:cubicBezTo>
                  <a:pt x="792" y="34"/>
                  <a:pt x="792" y="34"/>
                  <a:pt x="792" y="34"/>
                </a:cubicBezTo>
                <a:cubicBezTo>
                  <a:pt x="792" y="34"/>
                  <a:pt x="792" y="34"/>
                  <a:pt x="792" y="34"/>
                </a:cubicBezTo>
                <a:cubicBezTo>
                  <a:pt x="791" y="36"/>
                  <a:pt x="791" y="37"/>
                  <a:pt x="791" y="37"/>
                </a:cubicBezTo>
                <a:cubicBezTo>
                  <a:pt x="792" y="37"/>
                  <a:pt x="792" y="37"/>
                  <a:pt x="792" y="37"/>
                </a:cubicBezTo>
                <a:cubicBezTo>
                  <a:pt x="795" y="35"/>
                  <a:pt x="793" y="35"/>
                  <a:pt x="793" y="38"/>
                </a:cubicBezTo>
                <a:cubicBezTo>
                  <a:pt x="793" y="39"/>
                  <a:pt x="793" y="39"/>
                  <a:pt x="792" y="39"/>
                </a:cubicBezTo>
                <a:cubicBezTo>
                  <a:pt x="792" y="40"/>
                  <a:pt x="793" y="40"/>
                  <a:pt x="793" y="40"/>
                </a:cubicBezTo>
                <a:cubicBezTo>
                  <a:pt x="796" y="38"/>
                  <a:pt x="795" y="37"/>
                  <a:pt x="793" y="42"/>
                </a:cubicBezTo>
                <a:cubicBezTo>
                  <a:pt x="793" y="44"/>
                  <a:pt x="798" y="38"/>
                  <a:pt x="799" y="37"/>
                </a:cubicBezTo>
                <a:cubicBezTo>
                  <a:pt x="793" y="46"/>
                  <a:pt x="795" y="46"/>
                  <a:pt x="798" y="42"/>
                </a:cubicBezTo>
                <a:cubicBezTo>
                  <a:pt x="798" y="44"/>
                  <a:pt x="797" y="46"/>
                  <a:pt x="798" y="46"/>
                </a:cubicBezTo>
                <a:cubicBezTo>
                  <a:pt x="801" y="44"/>
                  <a:pt x="804" y="39"/>
                  <a:pt x="801" y="44"/>
                </a:cubicBezTo>
                <a:cubicBezTo>
                  <a:pt x="801" y="44"/>
                  <a:pt x="801" y="44"/>
                  <a:pt x="801" y="44"/>
                </a:cubicBezTo>
                <a:cubicBezTo>
                  <a:pt x="801" y="45"/>
                  <a:pt x="801" y="46"/>
                  <a:pt x="800" y="46"/>
                </a:cubicBezTo>
                <a:cubicBezTo>
                  <a:pt x="800" y="47"/>
                  <a:pt x="801" y="47"/>
                  <a:pt x="801" y="47"/>
                </a:cubicBezTo>
                <a:cubicBezTo>
                  <a:pt x="803" y="46"/>
                  <a:pt x="803" y="45"/>
                  <a:pt x="802" y="46"/>
                </a:cubicBezTo>
                <a:cubicBezTo>
                  <a:pt x="800" y="51"/>
                  <a:pt x="804" y="48"/>
                  <a:pt x="804" y="48"/>
                </a:cubicBezTo>
                <a:cubicBezTo>
                  <a:pt x="804" y="48"/>
                  <a:pt x="804" y="49"/>
                  <a:pt x="804" y="49"/>
                </a:cubicBezTo>
                <a:cubicBezTo>
                  <a:pt x="804" y="49"/>
                  <a:pt x="805" y="48"/>
                  <a:pt x="805" y="48"/>
                </a:cubicBezTo>
                <a:cubicBezTo>
                  <a:pt x="804" y="52"/>
                  <a:pt x="806" y="50"/>
                  <a:pt x="809" y="47"/>
                </a:cubicBezTo>
                <a:cubicBezTo>
                  <a:pt x="809" y="47"/>
                  <a:pt x="807" y="50"/>
                  <a:pt x="808" y="50"/>
                </a:cubicBezTo>
                <a:cubicBezTo>
                  <a:pt x="809" y="52"/>
                  <a:pt x="814" y="44"/>
                  <a:pt x="809" y="52"/>
                </a:cubicBezTo>
                <a:cubicBezTo>
                  <a:pt x="809" y="52"/>
                  <a:pt x="809" y="52"/>
                  <a:pt x="809" y="52"/>
                </a:cubicBezTo>
                <a:cubicBezTo>
                  <a:pt x="809" y="52"/>
                  <a:pt x="809" y="52"/>
                  <a:pt x="811" y="51"/>
                </a:cubicBezTo>
                <a:cubicBezTo>
                  <a:pt x="812" y="52"/>
                  <a:pt x="813" y="50"/>
                  <a:pt x="814" y="48"/>
                </a:cubicBezTo>
                <a:cubicBezTo>
                  <a:pt x="815" y="49"/>
                  <a:pt x="816" y="47"/>
                  <a:pt x="819" y="44"/>
                </a:cubicBezTo>
                <a:cubicBezTo>
                  <a:pt x="820" y="44"/>
                  <a:pt x="817" y="46"/>
                  <a:pt x="817" y="47"/>
                </a:cubicBezTo>
                <a:cubicBezTo>
                  <a:pt x="817" y="48"/>
                  <a:pt x="814" y="50"/>
                  <a:pt x="813" y="51"/>
                </a:cubicBezTo>
                <a:cubicBezTo>
                  <a:pt x="813" y="52"/>
                  <a:pt x="813" y="52"/>
                  <a:pt x="815" y="51"/>
                </a:cubicBezTo>
                <a:cubicBezTo>
                  <a:pt x="814" y="51"/>
                  <a:pt x="816" y="51"/>
                  <a:pt x="816" y="50"/>
                </a:cubicBezTo>
                <a:cubicBezTo>
                  <a:pt x="816" y="50"/>
                  <a:pt x="815" y="51"/>
                  <a:pt x="820" y="47"/>
                </a:cubicBezTo>
                <a:cubicBezTo>
                  <a:pt x="819" y="49"/>
                  <a:pt x="819" y="48"/>
                  <a:pt x="818" y="49"/>
                </a:cubicBezTo>
                <a:cubicBezTo>
                  <a:pt x="818" y="50"/>
                  <a:pt x="817" y="51"/>
                  <a:pt x="820" y="50"/>
                </a:cubicBezTo>
                <a:cubicBezTo>
                  <a:pt x="820" y="50"/>
                  <a:pt x="820" y="50"/>
                  <a:pt x="820" y="50"/>
                </a:cubicBezTo>
                <a:cubicBezTo>
                  <a:pt x="826" y="47"/>
                  <a:pt x="833" y="41"/>
                  <a:pt x="822" y="50"/>
                </a:cubicBezTo>
                <a:cubicBezTo>
                  <a:pt x="822" y="50"/>
                  <a:pt x="822" y="51"/>
                  <a:pt x="822" y="50"/>
                </a:cubicBezTo>
                <a:cubicBezTo>
                  <a:pt x="829" y="46"/>
                  <a:pt x="830" y="48"/>
                  <a:pt x="837" y="38"/>
                </a:cubicBezTo>
                <a:cubicBezTo>
                  <a:pt x="837" y="38"/>
                  <a:pt x="837" y="38"/>
                  <a:pt x="837" y="38"/>
                </a:cubicBezTo>
                <a:cubicBezTo>
                  <a:pt x="835" y="39"/>
                  <a:pt x="831" y="44"/>
                  <a:pt x="830" y="45"/>
                </a:cubicBezTo>
                <a:cubicBezTo>
                  <a:pt x="822" y="50"/>
                  <a:pt x="831" y="44"/>
                  <a:pt x="832" y="42"/>
                </a:cubicBezTo>
                <a:cubicBezTo>
                  <a:pt x="833" y="41"/>
                  <a:pt x="834" y="40"/>
                  <a:pt x="835" y="38"/>
                </a:cubicBezTo>
                <a:cubicBezTo>
                  <a:pt x="836" y="38"/>
                  <a:pt x="835" y="39"/>
                  <a:pt x="837" y="37"/>
                </a:cubicBezTo>
                <a:cubicBezTo>
                  <a:pt x="837" y="36"/>
                  <a:pt x="837" y="36"/>
                  <a:pt x="837" y="36"/>
                </a:cubicBezTo>
                <a:cubicBezTo>
                  <a:pt x="840" y="32"/>
                  <a:pt x="840" y="26"/>
                  <a:pt x="839" y="21"/>
                </a:cubicBezTo>
                <a:cubicBezTo>
                  <a:pt x="840" y="20"/>
                  <a:pt x="840" y="19"/>
                  <a:pt x="839" y="19"/>
                </a:cubicBezTo>
                <a:close/>
                <a:moveTo>
                  <a:pt x="798" y="41"/>
                </a:moveTo>
                <a:cubicBezTo>
                  <a:pt x="798" y="41"/>
                  <a:pt x="798" y="42"/>
                  <a:pt x="798" y="42"/>
                </a:cubicBezTo>
                <a:cubicBezTo>
                  <a:pt x="796" y="44"/>
                  <a:pt x="796" y="43"/>
                  <a:pt x="798" y="41"/>
                </a:cubicBezTo>
                <a:close/>
                <a:moveTo>
                  <a:pt x="832" y="43"/>
                </a:moveTo>
                <a:cubicBezTo>
                  <a:pt x="834" y="41"/>
                  <a:pt x="834" y="41"/>
                  <a:pt x="832" y="43"/>
                </a:cubicBezTo>
                <a:close/>
                <a:moveTo>
                  <a:pt x="839" y="20"/>
                </a:moveTo>
                <a:cubicBezTo>
                  <a:pt x="839" y="21"/>
                  <a:pt x="839" y="21"/>
                  <a:pt x="839" y="20"/>
                </a:cubicBezTo>
                <a:cubicBezTo>
                  <a:pt x="839" y="20"/>
                  <a:pt x="839" y="20"/>
                  <a:pt x="839" y="20"/>
                </a:cubicBezTo>
                <a:close/>
                <a:moveTo>
                  <a:pt x="839" y="19"/>
                </a:moveTo>
                <a:cubicBezTo>
                  <a:pt x="839" y="19"/>
                  <a:pt x="838" y="19"/>
                  <a:pt x="838" y="19"/>
                </a:cubicBezTo>
                <a:cubicBezTo>
                  <a:pt x="838" y="19"/>
                  <a:pt x="839" y="19"/>
                  <a:pt x="839" y="19"/>
                </a:cubicBezTo>
                <a:close/>
                <a:moveTo>
                  <a:pt x="839" y="24"/>
                </a:moveTo>
                <a:cubicBezTo>
                  <a:pt x="839" y="24"/>
                  <a:pt x="839" y="24"/>
                  <a:pt x="839" y="24"/>
                </a:cubicBezTo>
                <a:cubicBezTo>
                  <a:pt x="839" y="24"/>
                  <a:pt x="839" y="24"/>
                  <a:pt x="839" y="24"/>
                </a:cubicBezTo>
                <a:cubicBezTo>
                  <a:pt x="839" y="21"/>
                  <a:pt x="839" y="22"/>
                  <a:pt x="839" y="21"/>
                </a:cubicBezTo>
                <a:cubicBezTo>
                  <a:pt x="839" y="22"/>
                  <a:pt x="839" y="23"/>
                  <a:pt x="839" y="24"/>
                </a:cubicBezTo>
                <a:cubicBezTo>
                  <a:pt x="839" y="24"/>
                  <a:pt x="839" y="24"/>
                  <a:pt x="838" y="24"/>
                </a:cubicBezTo>
                <a:cubicBezTo>
                  <a:pt x="838" y="21"/>
                  <a:pt x="838" y="23"/>
                  <a:pt x="839" y="24"/>
                </a:cubicBezTo>
                <a:close/>
                <a:moveTo>
                  <a:pt x="838" y="21"/>
                </a:moveTo>
                <a:cubicBezTo>
                  <a:pt x="838" y="22"/>
                  <a:pt x="838" y="22"/>
                  <a:pt x="838" y="21"/>
                </a:cubicBezTo>
                <a:close/>
                <a:moveTo>
                  <a:pt x="838" y="19"/>
                </a:moveTo>
                <a:cubicBezTo>
                  <a:pt x="838" y="19"/>
                  <a:pt x="838" y="19"/>
                  <a:pt x="838" y="19"/>
                </a:cubicBezTo>
                <a:lnTo>
                  <a:pt x="838" y="19"/>
                </a:lnTo>
                <a:close/>
                <a:moveTo>
                  <a:pt x="837" y="22"/>
                </a:moveTo>
                <a:cubicBezTo>
                  <a:pt x="838" y="21"/>
                  <a:pt x="838" y="21"/>
                  <a:pt x="838" y="22"/>
                </a:cubicBezTo>
                <a:cubicBezTo>
                  <a:pt x="837" y="23"/>
                  <a:pt x="838" y="23"/>
                  <a:pt x="837" y="22"/>
                </a:cubicBezTo>
                <a:close/>
                <a:moveTo>
                  <a:pt x="837" y="25"/>
                </a:moveTo>
                <a:cubicBezTo>
                  <a:pt x="837" y="25"/>
                  <a:pt x="837" y="25"/>
                  <a:pt x="837" y="25"/>
                </a:cubicBezTo>
                <a:cubicBezTo>
                  <a:pt x="837" y="25"/>
                  <a:pt x="837" y="25"/>
                  <a:pt x="837" y="25"/>
                </a:cubicBezTo>
                <a:cubicBezTo>
                  <a:pt x="837" y="25"/>
                  <a:pt x="837" y="25"/>
                  <a:pt x="837" y="25"/>
                </a:cubicBezTo>
                <a:close/>
                <a:moveTo>
                  <a:pt x="838" y="16"/>
                </a:moveTo>
                <a:cubicBezTo>
                  <a:pt x="838" y="17"/>
                  <a:pt x="838" y="17"/>
                  <a:pt x="838" y="17"/>
                </a:cubicBezTo>
                <a:cubicBezTo>
                  <a:pt x="838" y="16"/>
                  <a:pt x="838" y="16"/>
                  <a:pt x="838" y="16"/>
                </a:cubicBezTo>
                <a:close/>
                <a:moveTo>
                  <a:pt x="837" y="15"/>
                </a:moveTo>
                <a:cubicBezTo>
                  <a:pt x="838" y="15"/>
                  <a:pt x="838" y="15"/>
                  <a:pt x="838" y="15"/>
                </a:cubicBezTo>
                <a:cubicBezTo>
                  <a:pt x="838" y="16"/>
                  <a:pt x="838" y="16"/>
                  <a:pt x="838" y="16"/>
                </a:cubicBezTo>
                <a:cubicBezTo>
                  <a:pt x="837" y="16"/>
                  <a:pt x="837" y="16"/>
                  <a:pt x="837" y="15"/>
                </a:cubicBezTo>
                <a:lnTo>
                  <a:pt x="837" y="15"/>
                </a:lnTo>
                <a:close/>
                <a:moveTo>
                  <a:pt x="837" y="29"/>
                </a:moveTo>
                <a:cubicBezTo>
                  <a:pt x="838" y="29"/>
                  <a:pt x="838" y="29"/>
                  <a:pt x="838" y="29"/>
                </a:cubicBezTo>
                <a:cubicBezTo>
                  <a:pt x="838" y="30"/>
                  <a:pt x="837" y="30"/>
                  <a:pt x="837" y="30"/>
                </a:cubicBezTo>
                <a:cubicBezTo>
                  <a:pt x="837" y="30"/>
                  <a:pt x="837" y="30"/>
                  <a:pt x="837" y="29"/>
                </a:cubicBezTo>
                <a:close/>
                <a:moveTo>
                  <a:pt x="836" y="19"/>
                </a:moveTo>
                <a:cubicBezTo>
                  <a:pt x="836" y="19"/>
                  <a:pt x="836" y="19"/>
                  <a:pt x="836" y="19"/>
                </a:cubicBezTo>
                <a:cubicBezTo>
                  <a:pt x="837" y="18"/>
                  <a:pt x="837" y="18"/>
                  <a:pt x="837" y="18"/>
                </a:cubicBezTo>
                <a:cubicBezTo>
                  <a:pt x="836" y="20"/>
                  <a:pt x="836" y="20"/>
                  <a:pt x="836" y="19"/>
                </a:cubicBezTo>
                <a:close/>
                <a:moveTo>
                  <a:pt x="836" y="26"/>
                </a:moveTo>
                <a:cubicBezTo>
                  <a:pt x="836" y="26"/>
                  <a:pt x="836" y="26"/>
                  <a:pt x="836" y="26"/>
                </a:cubicBezTo>
                <a:cubicBezTo>
                  <a:pt x="836" y="26"/>
                  <a:pt x="837" y="26"/>
                  <a:pt x="836" y="26"/>
                </a:cubicBezTo>
                <a:close/>
                <a:moveTo>
                  <a:pt x="835" y="18"/>
                </a:moveTo>
                <a:cubicBezTo>
                  <a:pt x="835" y="18"/>
                  <a:pt x="835" y="18"/>
                  <a:pt x="835" y="18"/>
                </a:cubicBezTo>
                <a:cubicBezTo>
                  <a:pt x="835" y="19"/>
                  <a:pt x="835" y="19"/>
                  <a:pt x="835" y="19"/>
                </a:cubicBezTo>
                <a:cubicBezTo>
                  <a:pt x="835" y="18"/>
                  <a:pt x="835" y="18"/>
                  <a:pt x="835" y="18"/>
                </a:cubicBezTo>
                <a:close/>
                <a:moveTo>
                  <a:pt x="835" y="16"/>
                </a:moveTo>
                <a:cubicBezTo>
                  <a:pt x="835" y="16"/>
                  <a:pt x="835" y="16"/>
                  <a:pt x="835" y="16"/>
                </a:cubicBezTo>
                <a:cubicBezTo>
                  <a:pt x="836" y="15"/>
                  <a:pt x="836" y="15"/>
                  <a:pt x="836" y="15"/>
                </a:cubicBezTo>
                <a:cubicBezTo>
                  <a:pt x="836" y="16"/>
                  <a:pt x="836" y="15"/>
                  <a:pt x="836" y="16"/>
                </a:cubicBezTo>
                <a:lnTo>
                  <a:pt x="835" y="16"/>
                </a:lnTo>
                <a:close/>
                <a:moveTo>
                  <a:pt x="835" y="20"/>
                </a:moveTo>
                <a:cubicBezTo>
                  <a:pt x="835" y="20"/>
                  <a:pt x="836" y="20"/>
                  <a:pt x="836" y="20"/>
                </a:cubicBezTo>
                <a:cubicBezTo>
                  <a:pt x="835" y="21"/>
                  <a:pt x="835" y="22"/>
                  <a:pt x="835" y="20"/>
                </a:cubicBezTo>
                <a:close/>
                <a:moveTo>
                  <a:pt x="836" y="33"/>
                </a:moveTo>
                <a:cubicBezTo>
                  <a:pt x="836" y="34"/>
                  <a:pt x="835" y="34"/>
                  <a:pt x="835" y="34"/>
                </a:cubicBezTo>
                <a:cubicBezTo>
                  <a:pt x="835" y="34"/>
                  <a:pt x="835" y="34"/>
                  <a:pt x="835" y="34"/>
                </a:cubicBezTo>
                <a:cubicBezTo>
                  <a:pt x="835" y="33"/>
                  <a:pt x="835" y="34"/>
                  <a:pt x="836" y="33"/>
                </a:cubicBezTo>
                <a:close/>
                <a:moveTo>
                  <a:pt x="835" y="25"/>
                </a:moveTo>
                <a:cubicBezTo>
                  <a:pt x="835" y="25"/>
                  <a:pt x="835" y="25"/>
                  <a:pt x="835" y="26"/>
                </a:cubicBezTo>
                <a:cubicBezTo>
                  <a:pt x="835" y="25"/>
                  <a:pt x="835" y="25"/>
                  <a:pt x="835" y="25"/>
                </a:cubicBezTo>
                <a:close/>
                <a:moveTo>
                  <a:pt x="836" y="23"/>
                </a:moveTo>
                <a:cubicBezTo>
                  <a:pt x="836" y="23"/>
                  <a:pt x="835" y="23"/>
                  <a:pt x="836" y="22"/>
                </a:cubicBezTo>
                <a:cubicBezTo>
                  <a:pt x="836" y="22"/>
                  <a:pt x="836" y="22"/>
                  <a:pt x="836" y="22"/>
                </a:cubicBezTo>
                <a:cubicBezTo>
                  <a:pt x="836" y="23"/>
                  <a:pt x="836" y="23"/>
                  <a:pt x="836" y="23"/>
                </a:cubicBezTo>
                <a:cubicBezTo>
                  <a:pt x="835" y="24"/>
                  <a:pt x="835" y="23"/>
                  <a:pt x="836" y="23"/>
                </a:cubicBezTo>
                <a:close/>
                <a:moveTo>
                  <a:pt x="836" y="17"/>
                </a:moveTo>
                <a:cubicBezTo>
                  <a:pt x="837" y="16"/>
                  <a:pt x="837" y="17"/>
                  <a:pt x="837" y="18"/>
                </a:cubicBezTo>
                <a:cubicBezTo>
                  <a:pt x="836" y="18"/>
                  <a:pt x="836" y="18"/>
                  <a:pt x="836" y="17"/>
                </a:cubicBezTo>
                <a:close/>
                <a:moveTo>
                  <a:pt x="837" y="31"/>
                </a:moveTo>
                <a:cubicBezTo>
                  <a:pt x="837" y="31"/>
                  <a:pt x="837" y="31"/>
                  <a:pt x="837" y="32"/>
                </a:cubicBezTo>
                <a:cubicBezTo>
                  <a:pt x="837" y="32"/>
                  <a:pt x="837" y="32"/>
                  <a:pt x="837" y="32"/>
                </a:cubicBezTo>
                <a:cubicBezTo>
                  <a:pt x="837" y="32"/>
                  <a:pt x="837" y="32"/>
                  <a:pt x="837" y="31"/>
                </a:cubicBezTo>
                <a:close/>
                <a:moveTo>
                  <a:pt x="837" y="14"/>
                </a:moveTo>
                <a:cubicBezTo>
                  <a:pt x="837" y="14"/>
                  <a:pt x="837" y="14"/>
                  <a:pt x="837" y="14"/>
                </a:cubicBezTo>
                <a:cubicBezTo>
                  <a:pt x="837" y="15"/>
                  <a:pt x="837" y="15"/>
                  <a:pt x="837" y="15"/>
                </a:cubicBezTo>
                <a:cubicBezTo>
                  <a:pt x="837" y="14"/>
                  <a:pt x="836" y="14"/>
                  <a:pt x="836" y="14"/>
                </a:cubicBezTo>
                <a:lnTo>
                  <a:pt x="837" y="14"/>
                </a:lnTo>
                <a:close/>
                <a:moveTo>
                  <a:pt x="836" y="12"/>
                </a:moveTo>
                <a:cubicBezTo>
                  <a:pt x="836" y="12"/>
                  <a:pt x="836" y="12"/>
                  <a:pt x="836" y="12"/>
                </a:cubicBezTo>
                <a:cubicBezTo>
                  <a:pt x="836" y="13"/>
                  <a:pt x="836" y="13"/>
                  <a:pt x="836" y="13"/>
                </a:cubicBezTo>
                <a:cubicBezTo>
                  <a:pt x="835" y="12"/>
                  <a:pt x="835" y="13"/>
                  <a:pt x="836" y="12"/>
                </a:cubicBezTo>
                <a:close/>
                <a:moveTo>
                  <a:pt x="835" y="12"/>
                </a:moveTo>
                <a:cubicBezTo>
                  <a:pt x="835" y="12"/>
                  <a:pt x="835" y="12"/>
                  <a:pt x="835" y="12"/>
                </a:cubicBezTo>
                <a:cubicBezTo>
                  <a:pt x="835" y="12"/>
                  <a:pt x="835" y="11"/>
                  <a:pt x="835" y="12"/>
                </a:cubicBezTo>
                <a:close/>
                <a:moveTo>
                  <a:pt x="836" y="15"/>
                </a:moveTo>
                <a:cubicBezTo>
                  <a:pt x="835" y="14"/>
                  <a:pt x="835" y="14"/>
                  <a:pt x="835" y="15"/>
                </a:cubicBezTo>
                <a:cubicBezTo>
                  <a:pt x="835" y="14"/>
                  <a:pt x="835" y="14"/>
                  <a:pt x="835" y="14"/>
                </a:cubicBezTo>
                <a:cubicBezTo>
                  <a:pt x="836" y="14"/>
                  <a:pt x="836" y="14"/>
                  <a:pt x="836" y="15"/>
                </a:cubicBezTo>
                <a:close/>
                <a:moveTo>
                  <a:pt x="835" y="35"/>
                </a:moveTo>
                <a:cubicBezTo>
                  <a:pt x="835" y="36"/>
                  <a:pt x="835" y="35"/>
                  <a:pt x="833" y="36"/>
                </a:cubicBezTo>
                <a:cubicBezTo>
                  <a:pt x="834" y="36"/>
                  <a:pt x="834" y="36"/>
                  <a:pt x="835" y="35"/>
                </a:cubicBezTo>
                <a:close/>
                <a:moveTo>
                  <a:pt x="835" y="34"/>
                </a:moveTo>
                <a:cubicBezTo>
                  <a:pt x="835" y="35"/>
                  <a:pt x="835" y="35"/>
                  <a:pt x="835" y="35"/>
                </a:cubicBezTo>
                <a:cubicBezTo>
                  <a:pt x="834" y="35"/>
                  <a:pt x="833" y="36"/>
                  <a:pt x="835" y="34"/>
                </a:cubicBezTo>
                <a:close/>
                <a:moveTo>
                  <a:pt x="834" y="32"/>
                </a:moveTo>
                <a:cubicBezTo>
                  <a:pt x="835" y="31"/>
                  <a:pt x="835" y="31"/>
                  <a:pt x="835" y="31"/>
                </a:cubicBezTo>
                <a:cubicBezTo>
                  <a:pt x="835" y="31"/>
                  <a:pt x="835" y="31"/>
                  <a:pt x="834" y="32"/>
                </a:cubicBezTo>
                <a:close/>
                <a:moveTo>
                  <a:pt x="833" y="28"/>
                </a:moveTo>
                <a:cubicBezTo>
                  <a:pt x="835" y="25"/>
                  <a:pt x="835" y="25"/>
                  <a:pt x="835" y="26"/>
                </a:cubicBezTo>
                <a:cubicBezTo>
                  <a:pt x="834" y="27"/>
                  <a:pt x="833" y="28"/>
                  <a:pt x="833" y="28"/>
                </a:cubicBezTo>
                <a:close/>
                <a:moveTo>
                  <a:pt x="833" y="33"/>
                </a:moveTo>
                <a:cubicBezTo>
                  <a:pt x="833" y="32"/>
                  <a:pt x="833" y="32"/>
                  <a:pt x="833" y="32"/>
                </a:cubicBezTo>
                <a:cubicBezTo>
                  <a:pt x="833" y="32"/>
                  <a:pt x="833" y="32"/>
                  <a:pt x="833" y="33"/>
                </a:cubicBezTo>
                <a:close/>
                <a:moveTo>
                  <a:pt x="833" y="34"/>
                </a:moveTo>
                <a:cubicBezTo>
                  <a:pt x="833" y="35"/>
                  <a:pt x="833" y="35"/>
                  <a:pt x="833" y="34"/>
                </a:cubicBezTo>
                <a:lnTo>
                  <a:pt x="833" y="34"/>
                </a:lnTo>
                <a:close/>
                <a:moveTo>
                  <a:pt x="809" y="45"/>
                </a:moveTo>
                <a:cubicBezTo>
                  <a:pt x="815" y="40"/>
                  <a:pt x="814" y="39"/>
                  <a:pt x="813" y="41"/>
                </a:cubicBezTo>
                <a:cubicBezTo>
                  <a:pt x="812" y="42"/>
                  <a:pt x="811" y="43"/>
                  <a:pt x="809" y="45"/>
                </a:cubicBezTo>
                <a:close/>
                <a:moveTo>
                  <a:pt x="812" y="44"/>
                </a:moveTo>
                <a:cubicBezTo>
                  <a:pt x="811" y="44"/>
                  <a:pt x="811" y="44"/>
                  <a:pt x="811" y="44"/>
                </a:cubicBezTo>
                <a:cubicBezTo>
                  <a:pt x="813" y="43"/>
                  <a:pt x="813" y="42"/>
                  <a:pt x="812" y="44"/>
                </a:cubicBezTo>
                <a:close/>
                <a:moveTo>
                  <a:pt x="798" y="29"/>
                </a:moveTo>
                <a:cubicBezTo>
                  <a:pt x="805" y="21"/>
                  <a:pt x="798" y="29"/>
                  <a:pt x="798" y="31"/>
                </a:cubicBezTo>
                <a:cubicBezTo>
                  <a:pt x="797" y="32"/>
                  <a:pt x="797" y="32"/>
                  <a:pt x="797" y="32"/>
                </a:cubicBezTo>
                <a:cubicBezTo>
                  <a:pt x="797" y="31"/>
                  <a:pt x="798" y="30"/>
                  <a:pt x="798" y="29"/>
                </a:cubicBezTo>
                <a:close/>
                <a:moveTo>
                  <a:pt x="796" y="29"/>
                </a:moveTo>
                <a:cubicBezTo>
                  <a:pt x="798" y="28"/>
                  <a:pt x="799" y="26"/>
                  <a:pt x="800" y="25"/>
                </a:cubicBezTo>
                <a:cubicBezTo>
                  <a:pt x="797" y="29"/>
                  <a:pt x="798" y="27"/>
                  <a:pt x="796" y="29"/>
                </a:cubicBezTo>
                <a:close/>
                <a:moveTo>
                  <a:pt x="805" y="22"/>
                </a:moveTo>
                <a:cubicBezTo>
                  <a:pt x="811" y="16"/>
                  <a:pt x="806" y="21"/>
                  <a:pt x="801" y="27"/>
                </a:cubicBezTo>
                <a:cubicBezTo>
                  <a:pt x="802" y="26"/>
                  <a:pt x="802" y="25"/>
                  <a:pt x="805" y="22"/>
                </a:cubicBezTo>
                <a:close/>
                <a:moveTo>
                  <a:pt x="798" y="20"/>
                </a:moveTo>
                <a:cubicBezTo>
                  <a:pt x="798" y="20"/>
                  <a:pt x="800" y="18"/>
                  <a:pt x="800" y="18"/>
                </a:cubicBezTo>
                <a:cubicBezTo>
                  <a:pt x="795" y="23"/>
                  <a:pt x="792" y="26"/>
                  <a:pt x="798" y="20"/>
                </a:cubicBezTo>
                <a:close/>
                <a:moveTo>
                  <a:pt x="799" y="17"/>
                </a:moveTo>
                <a:cubicBezTo>
                  <a:pt x="799" y="17"/>
                  <a:pt x="799" y="17"/>
                  <a:pt x="799" y="18"/>
                </a:cubicBezTo>
                <a:cubicBezTo>
                  <a:pt x="797" y="19"/>
                  <a:pt x="797" y="19"/>
                  <a:pt x="799" y="17"/>
                </a:cubicBezTo>
                <a:close/>
                <a:moveTo>
                  <a:pt x="796" y="19"/>
                </a:moveTo>
                <a:cubicBezTo>
                  <a:pt x="799" y="15"/>
                  <a:pt x="802" y="12"/>
                  <a:pt x="805" y="10"/>
                </a:cubicBezTo>
                <a:cubicBezTo>
                  <a:pt x="805" y="10"/>
                  <a:pt x="805" y="10"/>
                  <a:pt x="803" y="13"/>
                </a:cubicBezTo>
                <a:cubicBezTo>
                  <a:pt x="800" y="15"/>
                  <a:pt x="798" y="17"/>
                  <a:pt x="796" y="19"/>
                </a:cubicBezTo>
                <a:close/>
                <a:moveTo>
                  <a:pt x="802" y="11"/>
                </a:moveTo>
                <a:cubicBezTo>
                  <a:pt x="801" y="12"/>
                  <a:pt x="800" y="13"/>
                  <a:pt x="800" y="13"/>
                </a:cubicBezTo>
                <a:cubicBezTo>
                  <a:pt x="795" y="17"/>
                  <a:pt x="800" y="13"/>
                  <a:pt x="802" y="11"/>
                </a:cubicBezTo>
                <a:close/>
                <a:moveTo>
                  <a:pt x="799" y="11"/>
                </a:moveTo>
                <a:cubicBezTo>
                  <a:pt x="799" y="11"/>
                  <a:pt x="798" y="12"/>
                  <a:pt x="798" y="12"/>
                </a:cubicBezTo>
                <a:cubicBezTo>
                  <a:pt x="796" y="14"/>
                  <a:pt x="797" y="13"/>
                  <a:pt x="799" y="11"/>
                </a:cubicBezTo>
                <a:close/>
                <a:moveTo>
                  <a:pt x="807" y="7"/>
                </a:moveTo>
                <a:cubicBezTo>
                  <a:pt x="806" y="8"/>
                  <a:pt x="806" y="8"/>
                  <a:pt x="806" y="8"/>
                </a:cubicBezTo>
                <a:cubicBezTo>
                  <a:pt x="805" y="9"/>
                  <a:pt x="805" y="9"/>
                  <a:pt x="807" y="7"/>
                </a:cubicBezTo>
                <a:close/>
                <a:moveTo>
                  <a:pt x="808" y="11"/>
                </a:moveTo>
                <a:cubicBezTo>
                  <a:pt x="803" y="15"/>
                  <a:pt x="803" y="15"/>
                  <a:pt x="800" y="17"/>
                </a:cubicBezTo>
                <a:cubicBezTo>
                  <a:pt x="801" y="16"/>
                  <a:pt x="808" y="11"/>
                  <a:pt x="808" y="11"/>
                </a:cubicBezTo>
                <a:close/>
                <a:moveTo>
                  <a:pt x="808" y="9"/>
                </a:moveTo>
                <a:cubicBezTo>
                  <a:pt x="808" y="10"/>
                  <a:pt x="808" y="10"/>
                  <a:pt x="807" y="10"/>
                </a:cubicBezTo>
                <a:cubicBezTo>
                  <a:pt x="809" y="8"/>
                  <a:pt x="809" y="9"/>
                  <a:pt x="808" y="9"/>
                </a:cubicBezTo>
                <a:close/>
                <a:moveTo>
                  <a:pt x="808" y="8"/>
                </a:moveTo>
                <a:cubicBezTo>
                  <a:pt x="808" y="8"/>
                  <a:pt x="807" y="8"/>
                  <a:pt x="808" y="8"/>
                </a:cubicBezTo>
                <a:cubicBezTo>
                  <a:pt x="807" y="8"/>
                  <a:pt x="808" y="8"/>
                  <a:pt x="808" y="8"/>
                </a:cubicBezTo>
                <a:close/>
                <a:moveTo>
                  <a:pt x="803" y="17"/>
                </a:moveTo>
                <a:cubicBezTo>
                  <a:pt x="807" y="12"/>
                  <a:pt x="811" y="9"/>
                  <a:pt x="814" y="7"/>
                </a:cubicBezTo>
                <a:cubicBezTo>
                  <a:pt x="811" y="11"/>
                  <a:pt x="808" y="13"/>
                  <a:pt x="805" y="16"/>
                </a:cubicBezTo>
                <a:cubicBezTo>
                  <a:pt x="803" y="18"/>
                  <a:pt x="803" y="18"/>
                  <a:pt x="803" y="17"/>
                </a:cubicBezTo>
                <a:close/>
                <a:moveTo>
                  <a:pt x="810" y="8"/>
                </a:moveTo>
                <a:cubicBezTo>
                  <a:pt x="814" y="5"/>
                  <a:pt x="815" y="4"/>
                  <a:pt x="810" y="8"/>
                </a:cubicBezTo>
                <a:cubicBezTo>
                  <a:pt x="810" y="8"/>
                  <a:pt x="810" y="8"/>
                  <a:pt x="810" y="8"/>
                </a:cubicBezTo>
                <a:close/>
                <a:moveTo>
                  <a:pt x="818" y="15"/>
                </a:moveTo>
                <a:cubicBezTo>
                  <a:pt x="818" y="15"/>
                  <a:pt x="818" y="15"/>
                  <a:pt x="817" y="15"/>
                </a:cubicBezTo>
                <a:cubicBezTo>
                  <a:pt x="815" y="17"/>
                  <a:pt x="839" y="-5"/>
                  <a:pt x="818" y="15"/>
                </a:cubicBezTo>
                <a:close/>
                <a:moveTo>
                  <a:pt x="819" y="13"/>
                </a:moveTo>
                <a:cubicBezTo>
                  <a:pt x="819" y="12"/>
                  <a:pt x="819" y="12"/>
                  <a:pt x="821" y="11"/>
                </a:cubicBezTo>
                <a:cubicBezTo>
                  <a:pt x="820" y="12"/>
                  <a:pt x="819" y="12"/>
                  <a:pt x="819" y="13"/>
                </a:cubicBezTo>
                <a:close/>
                <a:moveTo>
                  <a:pt x="828" y="17"/>
                </a:moveTo>
                <a:cubicBezTo>
                  <a:pt x="829" y="17"/>
                  <a:pt x="829" y="17"/>
                  <a:pt x="829" y="17"/>
                </a:cubicBezTo>
                <a:cubicBezTo>
                  <a:pt x="826" y="21"/>
                  <a:pt x="825" y="20"/>
                  <a:pt x="828" y="17"/>
                </a:cubicBezTo>
                <a:close/>
                <a:moveTo>
                  <a:pt x="828" y="19"/>
                </a:moveTo>
                <a:cubicBezTo>
                  <a:pt x="827" y="21"/>
                  <a:pt x="828" y="20"/>
                  <a:pt x="827" y="21"/>
                </a:cubicBezTo>
                <a:cubicBezTo>
                  <a:pt x="828" y="20"/>
                  <a:pt x="828" y="20"/>
                  <a:pt x="828" y="19"/>
                </a:cubicBezTo>
                <a:close/>
                <a:moveTo>
                  <a:pt x="827" y="17"/>
                </a:moveTo>
                <a:cubicBezTo>
                  <a:pt x="826" y="17"/>
                  <a:pt x="827" y="17"/>
                  <a:pt x="826" y="18"/>
                </a:cubicBezTo>
                <a:cubicBezTo>
                  <a:pt x="827" y="17"/>
                  <a:pt x="828" y="15"/>
                  <a:pt x="827" y="17"/>
                </a:cubicBezTo>
                <a:close/>
                <a:moveTo>
                  <a:pt x="828" y="23"/>
                </a:moveTo>
                <a:cubicBezTo>
                  <a:pt x="827" y="23"/>
                  <a:pt x="818" y="32"/>
                  <a:pt x="824" y="26"/>
                </a:cubicBezTo>
                <a:cubicBezTo>
                  <a:pt x="828" y="22"/>
                  <a:pt x="832" y="18"/>
                  <a:pt x="828" y="23"/>
                </a:cubicBezTo>
                <a:close/>
                <a:moveTo>
                  <a:pt x="826" y="25"/>
                </a:moveTo>
                <a:cubicBezTo>
                  <a:pt x="825" y="26"/>
                  <a:pt x="823" y="28"/>
                  <a:pt x="821" y="30"/>
                </a:cubicBezTo>
                <a:cubicBezTo>
                  <a:pt x="821" y="29"/>
                  <a:pt x="824" y="26"/>
                  <a:pt x="826" y="25"/>
                </a:cubicBezTo>
                <a:close/>
                <a:moveTo>
                  <a:pt x="821" y="25"/>
                </a:moveTo>
                <a:cubicBezTo>
                  <a:pt x="821" y="25"/>
                  <a:pt x="821" y="25"/>
                  <a:pt x="822" y="24"/>
                </a:cubicBezTo>
                <a:lnTo>
                  <a:pt x="821" y="25"/>
                </a:lnTo>
                <a:close/>
                <a:moveTo>
                  <a:pt x="819" y="25"/>
                </a:moveTo>
                <a:cubicBezTo>
                  <a:pt x="820" y="24"/>
                  <a:pt x="821" y="23"/>
                  <a:pt x="822" y="22"/>
                </a:cubicBezTo>
                <a:cubicBezTo>
                  <a:pt x="826" y="18"/>
                  <a:pt x="823" y="20"/>
                  <a:pt x="819" y="25"/>
                </a:cubicBezTo>
                <a:close/>
                <a:moveTo>
                  <a:pt x="819" y="30"/>
                </a:moveTo>
                <a:cubicBezTo>
                  <a:pt x="818" y="32"/>
                  <a:pt x="817" y="33"/>
                  <a:pt x="818" y="31"/>
                </a:cubicBezTo>
                <a:cubicBezTo>
                  <a:pt x="819" y="30"/>
                  <a:pt x="819" y="30"/>
                  <a:pt x="819" y="30"/>
                </a:cubicBezTo>
                <a:close/>
                <a:moveTo>
                  <a:pt x="813" y="30"/>
                </a:moveTo>
                <a:cubicBezTo>
                  <a:pt x="815" y="27"/>
                  <a:pt x="817" y="25"/>
                  <a:pt x="821" y="21"/>
                </a:cubicBezTo>
                <a:cubicBezTo>
                  <a:pt x="819" y="24"/>
                  <a:pt x="819" y="23"/>
                  <a:pt x="813" y="30"/>
                </a:cubicBezTo>
                <a:close/>
                <a:moveTo>
                  <a:pt x="815" y="26"/>
                </a:moveTo>
                <a:cubicBezTo>
                  <a:pt x="810" y="31"/>
                  <a:pt x="808" y="33"/>
                  <a:pt x="810" y="31"/>
                </a:cubicBezTo>
                <a:cubicBezTo>
                  <a:pt x="815" y="26"/>
                  <a:pt x="818" y="23"/>
                  <a:pt x="815" y="26"/>
                </a:cubicBezTo>
                <a:close/>
                <a:moveTo>
                  <a:pt x="813" y="24"/>
                </a:moveTo>
                <a:cubicBezTo>
                  <a:pt x="816" y="22"/>
                  <a:pt x="815" y="23"/>
                  <a:pt x="813" y="25"/>
                </a:cubicBezTo>
                <a:cubicBezTo>
                  <a:pt x="812" y="26"/>
                  <a:pt x="813" y="25"/>
                  <a:pt x="813" y="24"/>
                </a:cubicBezTo>
                <a:close/>
                <a:moveTo>
                  <a:pt x="815" y="24"/>
                </a:moveTo>
                <a:cubicBezTo>
                  <a:pt x="818" y="21"/>
                  <a:pt x="819" y="21"/>
                  <a:pt x="822" y="17"/>
                </a:cubicBezTo>
                <a:cubicBezTo>
                  <a:pt x="817" y="23"/>
                  <a:pt x="822" y="18"/>
                  <a:pt x="815" y="24"/>
                </a:cubicBezTo>
                <a:close/>
                <a:moveTo>
                  <a:pt x="816" y="21"/>
                </a:moveTo>
                <a:cubicBezTo>
                  <a:pt x="816" y="21"/>
                  <a:pt x="816" y="21"/>
                  <a:pt x="816" y="20"/>
                </a:cubicBezTo>
                <a:cubicBezTo>
                  <a:pt x="820" y="18"/>
                  <a:pt x="819" y="19"/>
                  <a:pt x="816" y="21"/>
                </a:cubicBezTo>
                <a:close/>
                <a:moveTo>
                  <a:pt x="819" y="18"/>
                </a:moveTo>
                <a:cubicBezTo>
                  <a:pt x="821" y="16"/>
                  <a:pt x="823" y="15"/>
                  <a:pt x="825" y="13"/>
                </a:cubicBezTo>
                <a:cubicBezTo>
                  <a:pt x="821" y="17"/>
                  <a:pt x="824" y="14"/>
                  <a:pt x="819" y="18"/>
                </a:cubicBezTo>
                <a:close/>
                <a:moveTo>
                  <a:pt x="825" y="12"/>
                </a:moveTo>
                <a:cubicBezTo>
                  <a:pt x="819" y="16"/>
                  <a:pt x="818" y="18"/>
                  <a:pt x="813" y="22"/>
                </a:cubicBezTo>
                <a:cubicBezTo>
                  <a:pt x="820" y="15"/>
                  <a:pt x="833" y="3"/>
                  <a:pt x="825" y="12"/>
                </a:cubicBezTo>
                <a:close/>
                <a:moveTo>
                  <a:pt x="822" y="12"/>
                </a:moveTo>
                <a:cubicBezTo>
                  <a:pt x="822" y="12"/>
                  <a:pt x="822" y="12"/>
                  <a:pt x="823" y="12"/>
                </a:cubicBezTo>
                <a:cubicBezTo>
                  <a:pt x="822" y="12"/>
                  <a:pt x="822" y="12"/>
                  <a:pt x="822" y="12"/>
                </a:cubicBezTo>
                <a:close/>
                <a:moveTo>
                  <a:pt x="810" y="21"/>
                </a:moveTo>
                <a:cubicBezTo>
                  <a:pt x="808" y="23"/>
                  <a:pt x="814" y="16"/>
                  <a:pt x="818" y="14"/>
                </a:cubicBezTo>
                <a:cubicBezTo>
                  <a:pt x="816" y="16"/>
                  <a:pt x="812" y="19"/>
                  <a:pt x="810" y="21"/>
                </a:cubicBezTo>
                <a:close/>
                <a:moveTo>
                  <a:pt x="810" y="20"/>
                </a:moveTo>
                <a:cubicBezTo>
                  <a:pt x="811" y="18"/>
                  <a:pt x="812" y="18"/>
                  <a:pt x="813" y="16"/>
                </a:cubicBezTo>
                <a:cubicBezTo>
                  <a:pt x="820" y="10"/>
                  <a:pt x="815" y="14"/>
                  <a:pt x="810" y="20"/>
                </a:cubicBezTo>
                <a:close/>
                <a:moveTo>
                  <a:pt x="809" y="19"/>
                </a:moveTo>
                <a:cubicBezTo>
                  <a:pt x="810" y="18"/>
                  <a:pt x="811" y="16"/>
                  <a:pt x="816" y="12"/>
                </a:cubicBezTo>
                <a:cubicBezTo>
                  <a:pt x="813" y="15"/>
                  <a:pt x="811" y="17"/>
                  <a:pt x="809" y="19"/>
                </a:cubicBezTo>
                <a:close/>
                <a:moveTo>
                  <a:pt x="812" y="13"/>
                </a:moveTo>
                <a:cubicBezTo>
                  <a:pt x="815" y="11"/>
                  <a:pt x="813" y="12"/>
                  <a:pt x="810" y="16"/>
                </a:cubicBezTo>
                <a:cubicBezTo>
                  <a:pt x="803" y="22"/>
                  <a:pt x="807" y="18"/>
                  <a:pt x="812" y="13"/>
                </a:cubicBezTo>
                <a:close/>
                <a:moveTo>
                  <a:pt x="808" y="16"/>
                </a:moveTo>
                <a:cubicBezTo>
                  <a:pt x="804" y="19"/>
                  <a:pt x="801" y="22"/>
                  <a:pt x="798" y="25"/>
                </a:cubicBezTo>
                <a:cubicBezTo>
                  <a:pt x="811" y="10"/>
                  <a:pt x="822" y="4"/>
                  <a:pt x="808" y="16"/>
                </a:cubicBezTo>
                <a:close/>
                <a:moveTo>
                  <a:pt x="809" y="20"/>
                </a:moveTo>
                <a:cubicBezTo>
                  <a:pt x="808" y="22"/>
                  <a:pt x="800" y="31"/>
                  <a:pt x="798" y="33"/>
                </a:cubicBezTo>
                <a:cubicBezTo>
                  <a:pt x="801" y="28"/>
                  <a:pt x="805" y="24"/>
                  <a:pt x="809" y="20"/>
                </a:cubicBezTo>
                <a:close/>
                <a:moveTo>
                  <a:pt x="805" y="26"/>
                </a:moveTo>
                <a:cubicBezTo>
                  <a:pt x="809" y="22"/>
                  <a:pt x="805" y="26"/>
                  <a:pt x="802" y="31"/>
                </a:cubicBezTo>
                <a:cubicBezTo>
                  <a:pt x="798" y="35"/>
                  <a:pt x="801" y="32"/>
                  <a:pt x="805" y="26"/>
                </a:cubicBezTo>
                <a:close/>
                <a:moveTo>
                  <a:pt x="808" y="24"/>
                </a:moveTo>
                <a:cubicBezTo>
                  <a:pt x="808" y="24"/>
                  <a:pt x="812" y="20"/>
                  <a:pt x="816" y="17"/>
                </a:cubicBezTo>
                <a:cubicBezTo>
                  <a:pt x="809" y="24"/>
                  <a:pt x="803" y="30"/>
                  <a:pt x="808" y="24"/>
                </a:cubicBezTo>
                <a:close/>
                <a:moveTo>
                  <a:pt x="816" y="19"/>
                </a:moveTo>
                <a:cubicBezTo>
                  <a:pt x="803" y="32"/>
                  <a:pt x="805" y="31"/>
                  <a:pt x="803" y="33"/>
                </a:cubicBezTo>
                <a:cubicBezTo>
                  <a:pt x="809" y="25"/>
                  <a:pt x="811" y="23"/>
                  <a:pt x="816" y="19"/>
                </a:cubicBezTo>
                <a:close/>
                <a:moveTo>
                  <a:pt x="811" y="27"/>
                </a:moveTo>
                <a:cubicBezTo>
                  <a:pt x="803" y="37"/>
                  <a:pt x="803" y="35"/>
                  <a:pt x="808" y="29"/>
                </a:cubicBezTo>
                <a:cubicBezTo>
                  <a:pt x="809" y="28"/>
                  <a:pt x="810" y="28"/>
                  <a:pt x="811" y="27"/>
                </a:cubicBezTo>
                <a:close/>
                <a:moveTo>
                  <a:pt x="808" y="31"/>
                </a:moveTo>
                <a:cubicBezTo>
                  <a:pt x="808" y="31"/>
                  <a:pt x="808" y="31"/>
                  <a:pt x="808" y="31"/>
                </a:cubicBezTo>
                <a:cubicBezTo>
                  <a:pt x="808" y="31"/>
                  <a:pt x="808" y="31"/>
                  <a:pt x="808" y="31"/>
                </a:cubicBezTo>
                <a:close/>
                <a:moveTo>
                  <a:pt x="811" y="29"/>
                </a:moveTo>
                <a:cubicBezTo>
                  <a:pt x="813" y="27"/>
                  <a:pt x="807" y="33"/>
                  <a:pt x="805" y="36"/>
                </a:cubicBezTo>
                <a:cubicBezTo>
                  <a:pt x="808" y="32"/>
                  <a:pt x="811" y="28"/>
                  <a:pt x="811" y="29"/>
                </a:cubicBezTo>
                <a:close/>
                <a:moveTo>
                  <a:pt x="805" y="38"/>
                </a:moveTo>
                <a:cubicBezTo>
                  <a:pt x="803" y="40"/>
                  <a:pt x="804" y="40"/>
                  <a:pt x="804" y="39"/>
                </a:cubicBezTo>
                <a:cubicBezTo>
                  <a:pt x="810" y="32"/>
                  <a:pt x="809" y="33"/>
                  <a:pt x="805" y="38"/>
                </a:cubicBezTo>
                <a:close/>
                <a:moveTo>
                  <a:pt x="816" y="28"/>
                </a:moveTo>
                <a:cubicBezTo>
                  <a:pt x="811" y="33"/>
                  <a:pt x="813" y="31"/>
                  <a:pt x="807" y="38"/>
                </a:cubicBezTo>
                <a:cubicBezTo>
                  <a:pt x="808" y="36"/>
                  <a:pt x="808" y="37"/>
                  <a:pt x="816" y="28"/>
                </a:cubicBezTo>
                <a:close/>
                <a:moveTo>
                  <a:pt x="810" y="37"/>
                </a:moveTo>
                <a:cubicBezTo>
                  <a:pt x="809" y="38"/>
                  <a:pt x="809" y="38"/>
                  <a:pt x="807" y="40"/>
                </a:cubicBezTo>
                <a:cubicBezTo>
                  <a:pt x="809" y="37"/>
                  <a:pt x="808" y="38"/>
                  <a:pt x="810" y="37"/>
                </a:cubicBezTo>
                <a:close/>
                <a:moveTo>
                  <a:pt x="811" y="35"/>
                </a:moveTo>
                <a:cubicBezTo>
                  <a:pt x="815" y="32"/>
                  <a:pt x="813" y="33"/>
                  <a:pt x="811" y="36"/>
                </a:cubicBezTo>
                <a:cubicBezTo>
                  <a:pt x="811" y="36"/>
                  <a:pt x="811" y="36"/>
                  <a:pt x="811" y="35"/>
                </a:cubicBezTo>
                <a:close/>
                <a:moveTo>
                  <a:pt x="813" y="38"/>
                </a:moveTo>
                <a:cubicBezTo>
                  <a:pt x="814" y="37"/>
                  <a:pt x="813" y="37"/>
                  <a:pt x="815" y="36"/>
                </a:cubicBezTo>
                <a:cubicBezTo>
                  <a:pt x="815" y="36"/>
                  <a:pt x="815" y="36"/>
                  <a:pt x="813" y="38"/>
                </a:cubicBezTo>
                <a:close/>
                <a:moveTo>
                  <a:pt x="815" y="38"/>
                </a:moveTo>
                <a:cubicBezTo>
                  <a:pt x="815" y="38"/>
                  <a:pt x="815" y="38"/>
                  <a:pt x="815" y="38"/>
                </a:cubicBezTo>
                <a:cubicBezTo>
                  <a:pt x="815" y="37"/>
                  <a:pt x="815" y="37"/>
                  <a:pt x="815" y="38"/>
                </a:cubicBezTo>
                <a:close/>
                <a:moveTo>
                  <a:pt x="815" y="39"/>
                </a:moveTo>
                <a:cubicBezTo>
                  <a:pt x="815" y="39"/>
                  <a:pt x="815" y="39"/>
                  <a:pt x="816" y="39"/>
                </a:cubicBezTo>
                <a:cubicBezTo>
                  <a:pt x="815" y="40"/>
                  <a:pt x="815" y="39"/>
                  <a:pt x="815" y="39"/>
                </a:cubicBezTo>
                <a:close/>
                <a:moveTo>
                  <a:pt x="811" y="35"/>
                </a:moveTo>
                <a:cubicBezTo>
                  <a:pt x="813" y="32"/>
                  <a:pt x="819" y="26"/>
                  <a:pt x="818" y="27"/>
                </a:cubicBezTo>
                <a:cubicBezTo>
                  <a:pt x="813" y="32"/>
                  <a:pt x="812" y="34"/>
                  <a:pt x="811" y="35"/>
                </a:cubicBezTo>
                <a:close/>
                <a:moveTo>
                  <a:pt x="817" y="32"/>
                </a:moveTo>
                <a:cubicBezTo>
                  <a:pt x="817" y="33"/>
                  <a:pt x="817" y="33"/>
                  <a:pt x="817" y="33"/>
                </a:cubicBezTo>
                <a:cubicBezTo>
                  <a:pt x="817" y="33"/>
                  <a:pt x="817" y="33"/>
                  <a:pt x="817" y="32"/>
                </a:cubicBezTo>
                <a:close/>
                <a:moveTo>
                  <a:pt x="816" y="34"/>
                </a:moveTo>
                <a:cubicBezTo>
                  <a:pt x="817" y="33"/>
                  <a:pt x="817" y="34"/>
                  <a:pt x="816" y="34"/>
                </a:cubicBezTo>
                <a:close/>
                <a:moveTo>
                  <a:pt x="824" y="29"/>
                </a:moveTo>
                <a:cubicBezTo>
                  <a:pt x="816" y="38"/>
                  <a:pt x="818" y="37"/>
                  <a:pt x="816" y="38"/>
                </a:cubicBezTo>
                <a:cubicBezTo>
                  <a:pt x="822" y="32"/>
                  <a:pt x="829" y="23"/>
                  <a:pt x="824" y="29"/>
                </a:cubicBezTo>
                <a:close/>
                <a:moveTo>
                  <a:pt x="830" y="24"/>
                </a:moveTo>
                <a:cubicBezTo>
                  <a:pt x="830" y="25"/>
                  <a:pt x="831" y="24"/>
                  <a:pt x="829" y="26"/>
                </a:cubicBezTo>
                <a:cubicBezTo>
                  <a:pt x="827" y="27"/>
                  <a:pt x="823" y="32"/>
                  <a:pt x="823" y="32"/>
                </a:cubicBezTo>
                <a:cubicBezTo>
                  <a:pt x="819" y="37"/>
                  <a:pt x="825" y="29"/>
                  <a:pt x="830" y="24"/>
                </a:cubicBezTo>
                <a:close/>
                <a:moveTo>
                  <a:pt x="832" y="21"/>
                </a:moveTo>
                <a:cubicBezTo>
                  <a:pt x="832" y="20"/>
                  <a:pt x="835" y="17"/>
                  <a:pt x="835" y="17"/>
                </a:cubicBezTo>
                <a:cubicBezTo>
                  <a:pt x="834" y="18"/>
                  <a:pt x="835" y="18"/>
                  <a:pt x="832" y="21"/>
                </a:cubicBezTo>
                <a:close/>
                <a:moveTo>
                  <a:pt x="835" y="21"/>
                </a:moveTo>
                <a:cubicBezTo>
                  <a:pt x="833" y="22"/>
                  <a:pt x="833" y="23"/>
                  <a:pt x="834" y="21"/>
                </a:cubicBezTo>
                <a:cubicBezTo>
                  <a:pt x="835" y="20"/>
                  <a:pt x="835" y="20"/>
                  <a:pt x="835" y="21"/>
                </a:cubicBezTo>
                <a:close/>
                <a:moveTo>
                  <a:pt x="832" y="18"/>
                </a:moveTo>
                <a:cubicBezTo>
                  <a:pt x="832" y="18"/>
                  <a:pt x="831" y="19"/>
                  <a:pt x="831" y="19"/>
                </a:cubicBezTo>
                <a:cubicBezTo>
                  <a:pt x="835" y="15"/>
                  <a:pt x="834" y="16"/>
                  <a:pt x="832" y="18"/>
                </a:cubicBezTo>
                <a:close/>
                <a:moveTo>
                  <a:pt x="832" y="19"/>
                </a:moveTo>
                <a:cubicBezTo>
                  <a:pt x="829" y="22"/>
                  <a:pt x="830" y="21"/>
                  <a:pt x="830" y="20"/>
                </a:cubicBezTo>
                <a:cubicBezTo>
                  <a:pt x="831" y="20"/>
                  <a:pt x="831" y="19"/>
                  <a:pt x="832" y="19"/>
                </a:cubicBezTo>
                <a:close/>
                <a:moveTo>
                  <a:pt x="831" y="30"/>
                </a:moveTo>
                <a:cubicBezTo>
                  <a:pt x="831" y="30"/>
                  <a:pt x="831" y="30"/>
                  <a:pt x="826" y="34"/>
                </a:cubicBezTo>
                <a:cubicBezTo>
                  <a:pt x="832" y="28"/>
                  <a:pt x="831" y="29"/>
                  <a:pt x="831" y="30"/>
                </a:cubicBezTo>
                <a:close/>
                <a:moveTo>
                  <a:pt x="829" y="30"/>
                </a:moveTo>
                <a:cubicBezTo>
                  <a:pt x="829" y="30"/>
                  <a:pt x="828" y="31"/>
                  <a:pt x="828" y="31"/>
                </a:cubicBezTo>
                <a:cubicBezTo>
                  <a:pt x="830" y="28"/>
                  <a:pt x="831" y="28"/>
                  <a:pt x="829" y="30"/>
                </a:cubicBezTo>
                <a:close/>
                <a:moveTo>
                  <a:pt x="827" y="36"/>
                </a:moveTo>
                <a:cubicBezTo>
                  <a:pt x="819" y="43"/>
                  <a:pt x="820" y="42"/>
                  <a:pt x="821" y="41"/>
                </a:cubicBezTo>
                <a:cubicBezTo>
                  <a:pt x="828" y="34"/>
                  <a:pt x="835" y="28"/>
                  <a:pt x="827" y="36"/>
                </a:cubicBezTo>
                <a:close/>
                <a:moveTo>
                  <a:pt x="831" y="36"/>
                </a:moveTo>
                <a:cubicBezTo>
                  <a:pt x="832" y="35"/>
                  <a:pt x="831" y="36"/>
                  <a:pt x="831" y="36"/>
                </a:cubicBezTo>
                <a:cubicBezTo>
                  <a:pt x="831" y="36"/>
                  <a:pt x="832" y="36"/>
                  <a:pt x="831" y="36"/>
                </a:cubicBezTo>
                <a:cubicBezTo>
                  <a:pt x="830" y="37"/>
                  <a:pt x="829" y="38"/>
                  <a:pt x="831" y="36"/>
                </a:cubicBezTo>
                <a:close/>
                <a:moveTo>
                  <a:pt x="832" y="25"/>
                </a:moveTo>
                <a:cubicBezTo>
                  <a:pt x="832" y="26"/>
                  <a:pt x="832" y="26"/>
                  <a:pt x="832" y="26"/>
                </a:cubicBezTo>
                <a:cubicBezTo>
                  <a:pt x="831" y="26"/>
                  <a:pt x="831" y="26"/>
                  <a:pt x="832" y="25"/>
                </a:cubicBezTo>
                <a:close/>
                <a:moveTo>
                  <a:pt x="831" y="24"/>
                </a:moveTo>
                <a:cubicBezTo>
                  <a:pt x="832" y="23"/>
                  <a:pt x="833" y="23"/>
                  <a:pt x="834" y="23"/>
                </a:cubicBezTo>
                <a:cubicBezTo>
                  <a:pt x="834" y="23"/>
                  <a:pt x="833" y="23"/>
                  <a:pt x="833" y="24"/>
                </a:cubicBezTo>
                <a:cubicBezTo>
                  <a:pt x="830" y="26"/>
                  <a:pt x="829" y="27"/>
                  <a:pt x="831" y="24"/>
                </a:cubicBezTo>
                <a:close/>
                <a:moveTo>
                  <a:pt x="835" y="19"/>
                </a:moveTo>
                <a:cubicBezTo>
                  <a:pt x="835" y="19"/>
                  <a:pt x="835" y="19"/>
                  <a:pt x="835" y="19"/>
                </a:cubicBezTo>
                <a:lnTo>
                  <a:pt x="835" y="19"/>
                </a:lnTo>
                <a:close/>
                <a:moveTo>
                  <a:pt x="834" y="17"/>
                </a:moveTo>
                <a:cubicBezTo>
                  <a:pt x="834" y="17"/>
                  <a:pt x="835" y="16"/>
                  <a:pt x="835" y="16"/>
                </a:cubicBezTo>
                <a:cubicBezTo>
                  <a:pt x="835" y="17"/>
                  <a:pt x="835" y="16"/>
                  <a:pt x="834" y="17"/>
                </a:cubicBezTo>
                <a:close/>
                <a:moveTo>
                  <a:pt x="834" y="12"/>
                </a:moveTo>
                <a:cubicBezTo>
                  <a:pt x="835" y="13"/>
                  <a:pt x="835" y="12"/>
                  <a:pt x="834" y="13"/>
                </a:cubicBezTo>
                <a:cubicBezTo>
                  <a:pt x="834" y="13"/>
                  <a:pt x="834" y="13"/>
                  <a:pt x="834" y="12"/>
                </a:cubicBezTo>
                <a:cubicBezTo>
                  <a:pt x="834" y="12"/>
                  <a:pt x="834" y="12"/>
                  <a:pt x="834" y="12"/>
                </a:cubicBezTo>
                <a:close/>
                <a:moveTo>
                  <a:pt x="833" y="13"/>
                </a:moveTo>
                <a:cubicBezTo>
                  <a:pt x="834" y="13"/>
                  <a:pt x="834" y="14"/>
                  <a:pt x="834" y="14"/>
                </a:cubicBezTo>
                <a:cubicBezTo>
                  <a:pt x="832" y="15"/>
                  <a:pt x="833" y="14"/>
                  <a:pt x="833" y="14"/>
                </a:cubicBezTo>
                <a:cubicBezTo>
                  <a:pt x="833" y="14"/>
                  <a:pt x="833" y="14"/>
                  <a:pt x="833" y="13"/>
                </a:cubicBezTo>
                <a:close/>
                <a:moveTo>
                  <a:pt x="830" y="16"/>
                </a:moveTo>
                <a:cubicBezTo>
                  <a:pt x="831" y="16"/>
                  <a:pt x="831" y="16"/>
                  <a:pt x="830" y="17"/>
                </a:cubicBezTo>
                <a:cubicBezTo>
                  <a:pt x="829" y="17"/>
                  <a:pt x="830" y="17"/>
                  <a:pt x="828" y="18"/>
                </a:cubicBezTo>
                <a:cubicBezTo>
                  <a:pt x="829" y="17"/>
                  <a:pt x="830" y="16"/>
                  <a:pt x="830" y="15"/>
                </a:cubicBezTo>
                <a:cubicBezTo>
                  <a:pt x="837" y="8"/>
                  <a:pt x="830" y="15"/>
                  <a:pt x="830" y="16"/>
                </a:cubicBezTo>
                <a:close/>
                <a:moveTo>
                  <a:pt x="832" y="9"/>
                </a:moveTo>
                <a:cubicBezTo>
                  <a:pt x="833" y="10"/>
                  <a:pt x="833" y="10"/>
                  <a:pt x="832" y="10"/>
                </a:cubicBezTo>
                <a:lnTo>
                  <a:pt x="832" y="9"/>
                </a:lnTo>
                <a:close/>
                <a:moveTo>
                  <a:pt x="832" y="10"/>
                </a:moveTo>
                <a:cubicBezTo>
                  <a:pt x="832" y="11"/>
                  <a:pt x="832" y="11"/>
                  <a:pt x="832" y="11"/>
                </a:cubicBezTo>
                <a:cubicBezTo>
                  <a:pt x="831" y="11"/>
                  <a:pt x="831" y="11"/>
                  <a:pt x="832" y="10"/>
                </a:cubicBezTo>
                <a:close/>
                <a:moveTo>
                  <a:pt x="831" y="8"/>
                </a:moveTo>
                <a:cubicBezTo>
                  <a:pt x="831" y="9"/>
                  <a:pt x="831" y="9"/>
                  <a:pt x="831" y="9"/>
                </a:cubicBezTo>
                <a:lnTo>
                  <a:pt x="831" y="8"/>
                </a:lnTo>
                <a:close/>
                <a:moveTo>
                  <a:pt x="830" y="9"/>
                </a:moveTo>
                <a:cubicBezTo>
                  <a:pt x="830" y="9"/>
                  <a:pt x="831" y="9"/>
                  <a:pt x="830" y="9"/>
                </a:cubicBezTo>
                <a:cubicBezTo>
                  <a:pt x="830" y="9"/>
                  <a:pt x="830" y="9"/>
                  <a:pt x="830" y="9"/>
                </a:cubicBezTo>
                <a:close/>
                <a:moveTo>
                  <a:pt x="830" y="8"/>
                </a:moveTo>
                <a:cubicBezTo>
                  <a:pt x="830" y="8"/>
                  <a:pt x="830" y="8"/>
                  <a:pt x="829" y="9"/>
                </a:cubicBezTo>
                <a:cubicBezTo>
                  <a:pt x="829" y="8"/>
                  <a:pt x="829" y="9"/>
                  <a:pt x="830" y="8"/>
                </a:cubicBezTo>
                <a:close/>
                <a:moveTo>
                  <a:pt x="829" y="6"/>
                </a:moveTo>
                <a:cubicBezTo>
                  <a:pt x="828" y="7"/>
                  <a:pt x="829" y="7"/>
                  <a:pt x="828" y="6"/>
                </a:cubicBezTo>
                <a:cubicBezTo>
                  <a:pt x="829" y="6"/>
                  <a:pt x="828" y="6"/>
                  <a:pt x="829" y="6"/>
                </a:cubicBezTo>
                <a:close/>
                <a:moveTo>
                  <a:pt x="829" y="7"/>
                </a:moveTo>
                <a:cubicBezTo>
                  <a:pt x="828" y="8"/>
                  <a:pt x="828" y="8"/>
                  <a:pt x="828" y="8"/>
                </a:cubicBezTo>
                <a:cubicBezTo>
                  <a:pt x="828" y="8"/>
                  <a:pt x="828" y="8"/>
                  <a:pt x="829" y="7"/>
                </a:cubicBezTo>
                <a:close/>
                <a:moveTo>
                  <a:pt x="827" y="15"/>
                </a:moveTo>
                <a:cubicBezTo>
                  <a:pt x="823" y="18"/>
                  <a:pt x="827" y="14"/>
                  <a:pt x="819" y="23"/>
                </a:cubicBezTo>
                <a:cubicBezTo>
                  <a:pt x="820" y="21"/>
                  <a:pt x="823" y="18"/>
                  <a:pt x="828" y="13"/>
                </a:cubicBezTo>
                <a:cubicBezTo>
                  <a:pt x="830" y="12"/>
                  <a:pt x="835" y="5"/>
                  <a:pt x="827" y="15"/>
                </a:cubicBezTo>
                <a:close/>
                <a:moveTo>
                  <a:pt x="826" y="4"/>
                </a:moveTo>
                <a:cubicBezTo>
                  <a:pt x="827" y="5"/>
                  <a:pt x="827" y="5"/>
                  <a:pt x="828" y="5"/>
                </a:cubicBezTo>
                <a:cubicBezTo>
                  <a:pt x="827" y="6"/>
                  <a:pt x="827" y="6"/>
                  <a:pt x="826" y="5"/>
                </a:cubicBezTo>
                <a:cubicBezTo>
                  <a:pt x="826" y="5"/>
                  <a:pt x="826" y="4"/>
                  <a:pt x="826" y="5"/>
                </a:cubicBezTo>
                <a:lnTo>
                  <a:pt x="826" y="4"/>
                </a:lnTo>
                <a:close/>
                <a:moveTo>
                  <a:pt x="826" y="6"/>
                </a:moveTo>
                <a:cubicBezTo>
                  <a:pt x="825" y="7"/>
                  <a:pt x="823" y="8"/>
                  <a:pt x="821" y="10"/>
                </a:cubicBezTo>
                <a:cubicBezTo>
                  <a:pt x="825" y="6"/>
                  <a:pt x="824" y="7"/>
                  <a:pt x="826" y="6"/>
                </a:cubicBezTo>
                <a:cubicBezTo>
                  <a:pt x="826" y="6"/>
                  <a:pt x="826" y="6"/>
                  <a:pt x="826" y="6"/>
                </a:cubicBezTo>
                <a:cubicBezTo>
                  <a:pt x="825" y="6"/>
                  <a:pt x="825" y="6"/>
                  <a:pt x="825" y="6"/>
                </a:cubicBezTo>
                <a:cubicBezTo>
                  <a:pt x="826" y="5"/>
                  <a:pt x="825" y="5"/>
                  <a:pt x="826" y="6"/>
                </a:cubicBezTo>
                <a:close/>
                <a:moveTo>
                  <a:pt x="822" y="7"/>
                </a:moveTo>
                <a:cubicBezTo>
                  <a:pt x="821" y="7"/>
                  <a:pt x="820" y="8"/>
                  <a:pt x="823" y="6"/>
                </a:cubicBezTo>
                <a:cubicBezTo>
                  <a:pt x="825" y="4"/>
                  <a:pt x="824" y="5"/>
                  <a:pt x="822" y="7"/>
                </a:cubicBezTo>
                <a:close/>
                <a:moveTo>
                  <a:pt x="823" y="4"/>
                </a:moveTo>
                <a:cubicBezTo>
                  <a:pt x="823" y="4"/>
                  <a:pt x="823" y="4"/>
                  <a:pt x="823" y="4"/>
                </a:cubicBezTo>
                <a:cubicBezTo>
                  <a:pt x="823" y="5"/>
                  <a:pt x="823" y="5"/>
                  <a:pt x="823" y="4"/>
                </a:cubicBezTo>
                <a:close/>
                <a:moveTo>
                  <a:pt x="822" y="3"/>
                </a:moveTo>
                <a:cubicBezTo>
                  <a:pt x="824" y="3"/>
                  <a:pt x="824" y="3"/>
                  <a:pt x="825" y="4"/>
                </a:cubicBezTo>
                <a:cubicBezTo>
                  <a:pt x="824" y="4"/>
                  <a:pt x="824" y="4"/>
                  <a:pt x="824" y="4"/>
                </a:cubicBezTo>
                <a:cubicBezTo>
                  <a:pt x="822" y="3"/>
                  <a:pt x="822" y="3"/>
                  <a:pt x="822" y="3"/>
                </a:cubicBezTo>
                <a:close/>
                <a:moveTo>
                  <a:pt x="822" y="4"/>
                </a:moveTo>
                <a:cubicBezTo>
                  <a:pt x="822" y="4"/>
                  <a:pt x="822" y="4"/>
                  <a:pt x="822" y="4"/>
                </a:cubicBezTo>
                <a:cubicBezTo>
                  <a:pt x="822" y="4"/>
                  <a:pt x="822" y="4"/>
                  <a:pt x="822" y="4"/>
                </a:cubicBezTo>
                <a:close/>
                <a:moveTo>
                  <a:pt x="822" y="5"/>
                </a:moveTo>
                <a:cubicBezTo>
                  <a:pt x="822" y="5"/>
                  <a:pt x="822" y="5"/>
                  <a:pt x="821" y="6"/>
                </a:cubicBezTo>
                <a:cubicBezTo>
                  <a:pt x="821" y="6"/>
                  <a:pt x="821" y="6"/>
                  <a:pt x="821" y="6"/>
                </a:cubicBezTo>
                <a:cubicBezTo>
                  <a:pt x="821" y="5"/>
                  <a:pt x="821" y="5"/>
                  <a:pt x="822" y="5"/>
                </a:cubicBezTo>
                <a:close/>
                <a:moveTo>
                  <a:pt x="821" y="5"/>
                </a:moveTo>
                <a:cubicBezTo>
                  <a:pt x="820" y="5"/>
                  <a:pt x="821" y="5"/>
                  <a:pt x="821" y="4"/>
                </a:cubicBezTo>
                <a:cubicBezTo>
                  <a:pt x="821" y="4"/>
                  <a:pt x="821" y="4"/>
                  <a:pt x="821" y="5"/>
                </a:cubicBezTo>
                <a:close/>
                <a:moveTo>
                  <a:pt x="821" y="2"/>
                </a:moveTo>
                <a:cubicBezTo>
                  <a:pt x="821" y="3"/>
                  <a:pt x="821" y="3"/>
                  <a:pt x="820" y="2"/>
                </a:cubicBezTo>
                <a:cubicBezTo>
                  <a:pt x="821" y="2"/>
                  <a:pt x="820" y="2"/>
                  <a:pt x="821" y="2"/>
                </a:cubicBezTo>
                <a:close/>
                <a:moveTo>
                  <a:pt x="820" y="3"/>
                </a:moveTo>
                <a:cubicBezTo>
                  <a:pt x="819" y="3"/>
                  <a:pt x="820" y="3"/>
                  <a:pt x="819" y="3"/>
                </a:cubicBezTo>
                <a:cubicBezTo>
                  <a:pt x="820" y="3"/>
                  <a:pt x="819" y="3"/>
                  <a:pt x="820" y="3"/>
                </a:cubicBezTo>
                <a:close/>
                <a:moveTo>
                  <a:pt x="819" y="10"/>
                </a:moveTo>
                <a:cubicBezTo>
                  <a:pt x="826" y="4"/>
                  <a:pt x="818" y="11"/>
                  <a:pt x="816" y="12"/>
                </a:cubicBezTo>
                <a:cubicBezTo>
                  <a:pt x="817" y="12"/>
                  <a:pt x="817" y="12"/>
                  <a:pt x="817" y="12"/>
                </a:cubicBezTo>
                <a:cubicBezTo>
                  <a:pt x="817" y="11"/>
                  <a:pt x="818" y="10"/>
                  <a:pt x="819" y="10"/>
                </a:cubicBezTo>
                <a:lnTo>
                  <a:pt x="819" y="10"/>
                </a:lnTo>
                <a:close/>
                <a:moveTo>
                  <a:pt x="819" y="7"/>
                </a:moveTo>
                <a:cubicBezTo>
                  <a:pt x="817" y="8"/>
                  <a:pt x="816" y="10"/>
                  <a:pt x="815" y="11"/>
                </a:cubicBezTo>
                <a:cubicBezTo>
                  <a:pt x="816" y="9"/>
                  <a:pt x="820" y="6"/>
                  <a:pt x="819" y="7"/>
                </a:cubicBezTo>
                <a:close/>
                <a:moveTo>
                  <a:pt x="816" y="8"/>
                </a:moveTo>
                <a:cubicBezTo>
                  <a:pt x="816" y="7"/>
                  <a:pt x="817" y="7"/>
                  <a:pt x="817" y="7"/>
                </a:cubicBezTo>
                <a:cubicBezTo>
                  <a:pt x="817" y="7"/>
                  <a:pt x="817" y="7"/>
                  <a:pt x="816" y="8"/>
                </a:cubicBezTo>
                <a:close/>
                <a:moveTo>
                  <a:pt x="817" y="3"/>
                </a:moveTo>
                <a:cubicBezTo>
                  <a:pt x="816" y="3"/>
                  <a:pt x="816" y="3"/>
                  <a:pt x="815" y="3"/>
                </a:cubicBezTo>
                <a:cubicBezTo>
                  <a:pt x="816" y="3"/>
                  <a:pt x="816" y="3"/>
                  <a:pt x="817" y="3"/>
                </a:cubicBezTo>
                <a:close/>
                <a:moveTo>
                  <a:pt x="817" y="5"/>
                </a:moveTo>
                <a:cubicBezTo>
                  <a:pt x="816" y="6"/>
                  <a:pt x="817" y="6"/>
                  <a:pt x="815" y="8"/>
                </a:cubicBezTo>
                <a:cubicBezTo>
                  <a:pt x="815" y="7"/>
                  <a:pt x="815" y="7"/>
                  <a:pt x="815" y="6"/>
                </a:cubicBezTo>
                <a:cubicBezTo>
                  <a:pt x="815" y="6"/>
                  <a:pt x="815" y="6"/>
                  <a:pt x="815" y="6"/>
                </a:cubicBezTo>
                <a:cubicBezTo>
                  <a:pt x="814" y="7"/>
                  <a:pt x="814" y="7"/>
                  <a:pt x="814" y="7"/>
                </a:cubicBezTo>
                <a:cubicBezTo>
                  <a:pt x="815" y="6"/>
                  <a:pt x="816" y="5"/>
                  <a:pt x="817" y="5"/>
                </a:cubicBezTo>
                <a:close/>
                <a:moveTo>
                  <a:pt x="815" y="4"/>
                </a:moveTo>
                <a:cubicBezTo>
                  <a:pt x="815" y="4"/>
                  <a:pt x="815" y="4"/>
                  <a:pt x="815" y="4"/>
                </a:cubicBezTo>
                <a:cubicBezTo>
                  <a:pt x="814" y="4"/>
                  <a:pt x="814" y="4"/>
                  <a:pt x="815" y="4"/>
                </a:cubicBezTo>
                <a:close/>
                <a:moveTo>
                  <a:pt x="814" y="2"/>
                </a:moveTo>
                <a:cubicBezTo>
                  <a:pt x="813" y="3"/>
                  <a:pt x="813" y="3"/>
                  <a:pt x="813" y="3"/>
                </a:cubicBezTo>
                <a:cubicBezTo>
                  <a:pt x="813" y="3"/>
                  <a:pt x="814" y="2"/>
                  <a:pt x="814" y="2"/>
                </a:cubicBezTo>
                <a:close/>
                <a:moveTo>
                  <a:pt x="810" y="7"/>
                </a:moveTo>
                <a:cubicBezTo>
                  <a:pt x="809" y="6"/>
                  <a:pt x="809" y="7"/>
                  <a:pt x="810" y="6"/>
                </a:cubicBezTo>
                <a:cubicBezTo>
                  <a:pt x="817" y="0"/>
                  <a:pt x="810" y="7"/>
                  <a:pt x="810" y="7"/>
                </a:cubicBezTo>
                <a:close/>
                <a:moveTo>
                  <a:pt x="809" y="3"/>
                </a:moveTo>
                <a:cubicBezTo>
                  <a:pt x="808" y="4"/>
                  <a:pt x="808" y="4"/>
                  <a:pt x="807" y="5"/>
                </a:cubicBezTo>
                <a:cubicBezTo>
                  <a:pt x="808" y="3"/>
                  <a:pt x="808" y="3"/>
                  <a:pt x="809" y="3"/>
                </a:cubicBezTo>
                <a:close/>
                <a:moveTo>
                  <a:pt x="808" y="5"/>
                </a:moveTo>
                <a:cubicBezTo>
                  <a:pt x="809" y="4"/>
                  <a:pt x="809" y="4"/>
                  <a:pt x="811" y="3"/>
                </a:cubicBezTo>
                <a:cubicBezTo>
                  <a:pt x="803" y="9"/>
                  <a:pt x="805" y="8"/>
                  <a:pt x="802" y="10"/>
                </a:cubicBezTo>
                <a:cubicBezTo>
                  <a:pt x="808" y="5"/>
                  <a:pt x="809" y="5"/>
                  <a:pt x="808" y="5"/>
                </a:cubicBezTo>
                <a:close/>
                <a:moveTo>
                  <a:pt x="804" y="7"/>
                </a:moveTo>
                <a:cubicBezTo>
                  <a:pt x="805" y="6"/>
                  <a:pt x="806" y="5"/>
                  <a:pt x="804" y="7"/>
                </a:cubicBezTo>
                <a:close/>
                <a:moveTo>
                  <a:pt x="802" y="5"/>
                </a:moveTo>
                <a:cubicBezTo>
                  <a:pt x="804" y="4"/>
                  <a:pt x="804" y="4"/>
                  <a:pt x="802" y="5"/>
                </a:cubicBezTo>
                <a:cubicBezTo>
                  <a:pt x="802" y="6"/>
                  <a:pt x="801" y="6"/>
                  <a:pt x="802" y="5"/>
                </a:cubicBezTo>
                <a:close/>
                <a:moveTo>
                  <a:pt x="802" y="6"/>
                </a:moveTo>
                <a:cubicBezTo>
                  <a:pt x="801" y="7"/>
                  <a:pt x="801" y="8"/>
                  <a:pt x="801" y="7"/>
                </a:cubicBezTo>
                <a:cubicBezTo>
                  <a:pt x="801" y="7"/>
                  <a:pt x="801" y="7"/>
                  <a:pt x="802" y="6"/>
                </a:cubicBezTo>
                <a:close/>
                <a:moveTo>
                  <a:pt x="802" y="7"/>
                </a:moveTo>
                <a:cubicBezTo>
                  <a:pt x="802" y="7"/>
                  <a:pt x="802" y="7"/>
                  <a:pt x="800" y="9"/>
                </a:cubicBezTo>
                <a:cubicBezTo>
                  <a:pt x="801" y="8"/>
                  <a:pt x="801" y="8"/>
                  <a:pt x="802" y="7"/>
                </a:cubicBezTo>
                <a:close/>
                <a:moveTo>
                  <a:pt x="799" y="8"/>
                </a:moveTo>
                <a:cubicBezTo>
                  <a:pt x="799" y="8"/>
                  <a:pt x="799" y="8"/>
                  <a:pt x="799" y="8"/>
                </a:cubicBezTo>
                <a:cubicBezTo>
                  <a:pt x="800" y="7"/>
                  <a:pt x="800" y="7"/>
                  <a:pt x="799" y="8"/>
                </a:cubicBezTo>
                <a:close/>
                <a:moveTo>
                  <a:pt x="798" y="10"/>
                </a:moveTo>
                <a:cubicBezTo>
                  <a:pt x="799" y="10"/>
                  <a:pt x="799" y="10"/>
                  <a:pt x="796" y="12"/>
                </a:cubicBezTo>
                <a:cubicBezTo>
                  <a:pt x="798" y="10"/>
                  <a:pt x="797" y="12"/>
                  <a:pt x="798" y="10"/>
                </a:cubicBezTo>
                <a:close/>
                <a:moveTo>
                  <a:pt x="797" y="15"/>
                </a:moveTo>
                <a:cubicBezTo>
                  <a:pt x="796" y="15"/>
                  <a:pt x="796" y="15"/>
                  <a:pt x="796" y="15"/>
                </a:cubicBezTo>
                <a:cubicBezTo>
                  <a:pt x="796" y="15"/>
                  <a:pt x="796" y="15"/>
                  <a:pt x="797" y="15"/>
                </a:cubicBezTo>
                <a:close/>
                <a:moveTo>
                  <a:pt x="795" y="19"/>
                </a:moveTo>
                <a:cubicBezTo>
                  <a:pt x="796" y="18"/>
                  <a:pt x="795" y="19"/>
                  <a:pt x="799" y="15"/>
                </a:cubicBezTo>
                <a:cubicBezTo>
                  <a:pt x="795" y="19"/>
                  <a:pt x="790" y="26"/>
                  <a:pt x="795" y="19"/>
                </a:cubicBezTo>
                <a:close/>
                <a:moveTo>
                  <a:pt x="794" y="22"/>
                </a:moveTo>
                <a:cubicBezTo>
                  <a:pt x="793" y="24"/>
                  <a:pt x="793" y="24"/>
                  <a:pt x="794" y="23"/>
                </a:cubicBezTo>
                <a:cubicBezTo>
                  <a:pt x="794" y="23"/>
                  <a:pt x="794" y="23"/>
                  <a:pt x="794" y="22"/>
                </a:cubicBezTo>
                <a:close/>
                <a:moveTo>
                  <a:pt x="792" y="23"/>
                </a:moveTo>
                <a:cubicBezTo>
                  <a:pt x="791" y="23"/>
                  <a:pt x="791" y="23"/>
                  <a:pt x="791" y="23"/>
                </a:cubicBezTo>
                <a:cubicBezTo>
                  <a:pt x="794" y="20"/>
                  <a:pt x="795" y="18"/>
                  <a:pt x="792" y="23"/>
                </a:cubicBezTo>
                <a:close/>
                <a:moveTo>
                  <a:pt x="791" y="25"/>
                </a:moveTo>
                <a:cubicBezTo>
                  <a:pt x="792" y="23"/>
                  <a:pt x="792" y="24"/>
                  <a:pt x="793" y="23"/>
                </a:cubicBezTo>
                <a:cubicBezTo>
                  <a:pt x="792" y="24"/>
                  <a:pt x="792" y="24"/>
                  <a:pt x="791" y="25"/>
                </a:cubicBezTo>
                <a:close/>
                <a:moveTo>
                  <a:pt x="792" y="27"/>
                </a:moveTo>
                <a:cubicBezTo>
                  <a:pt x="795" y="21"/>
                  <a:pt x="790" y="28"/>
                  <a:pt x="798" y="21"/>
                </a:cubicBezTo>
                <a:cubicBezTo>
                  <a:pt x="793" y="26"/>
                  <a:pt x="794" y="26"/>
                  <a:pt x="794" y="25"/>
                </a:cubicBezTo>
                <a:cubicBezTo>
                  <a:pt x="794" y="25"/>
                  <a:pt x="792" y="26"/>
                  <a:pt x="792" y="27"/>
                </a:cubicBezTo>
                <a:close/>
                <a:moveTo>
                  <a:pt x="793" y="29"/>
                </a:moveTo>
                <a:cubicBezTo>
                  <a:pt x="801" y="20"/>
                  <a:pt x="806" y="14"/>
                  <a:pt x="798" y="23"/>
                </a:cubicBezTo>
                <a:cubicBezTo>
                  <a:pt x="794" y="28"/>
                  <a:pt x="794" y="29"/>
                  <a:pt x="794" y="29"/>
                </a:cubicBezTo>
                <a:cubicBezTo>
                  <a:pt x="792" y="30"/>
                  <a:pt x="791" y="32"/>
                  <a:pt x="793" y="29"/>
                </a:cubicBezTo>
                <a:close/>
                <a:moveTo>
                  <a:pt x="793" y="31"/>
                </a:moveTo>
                <a:cubicBezTo>
                  <a:pt x="793" y="32"/>
                  <a:pt x="793" y="32"/>
                  <a:pt x="794" y="30"/>
                </a:cubicBezTo>
                <a:cubicBezTo>
                  <a:pt x="796" y="27"/>
                  <a:pt x="793" y="31"/>
                  <a:pt x="804" y="20"/>
                </a:cubicBezTo>
                <a:cubicBezTo>
                  <a:pt x="797" y="28"/>
                  <a:pt x="797" y="28"/>
                  <a:pt x="793" y="31"/>
                </a:cubicBezTo>
                <a:close/>
                <a:moveTo>
                  <a:pt x="795" y="34"/>
                </a:moveTo>
                <a:cubicBezTo>
                  <a:pt x="794" y="36"/>
                  <a:pt x="794" y="37"/>
                  <a:pt x="795" y="35"/>
                </a:cubicBezTo>
                <a:cubicBezTo>
                  <a:pt x="795" y="35"/>
                  <a:pt x="795" y="35"/>
                  <a:pt x="795" y="34"/>
                </a:cubicBezTo>
                <a:close/>
                <a:moveTo>
                  <a:pt x="794" y="38"/>
                </a:moveTo>
                <a:cubicBezTo>
                  <a:pt x="794" y="38"/>
                  <a:pt x="796" y="37"/>
                  <a:pt x="795" y="36"/>
                </a:cubicBezTo>
                <a:cubicBezTo>
                  <a:pt x="795" y="36"/>
                  <a:pt x="795" y="37"/>
                  <a:pt x="796" y="34"/>
                </a:cubicBezTo>
                <a:cubicBezTo>
                  <a:pt x="796" y="34"/>
                  <a:pt x="799" y="31"/>
                  <a:pt x="799" y="31"/>
                </a:cubicBezTo>
                <a:cubicBezTo>
                  <a:pt x="798" y="33"/>
                  <a:pt x="797" y="35"/>
                  <a:pt x="797" y="35"/>
                </a:cubicBezTo>
                <a:cubicBezTo>
                  <a:pt x="794" y="38"/>
                  <a:pt x="793" y="40"/>
                  <a:pt x="794" y="38"/>
                </a:cubicBezTo>
                <a:close/>
                <a:moveTo>
                  <a:pt x="797" y="38"/>
                </a:moveTo>
                <a:cubicBezTo>
                  <a:pt x="792" y="44"/>
                  <a:pt x="796" y="39"/>
                  <a:pt x="799" y="35"/>
                </a:cubicBezTo>
                <a:cubicBezTo>
                  <a:pt x="801" y="33"/>
                  <a:pt x="800" y="33"/>
                  <a:pt x="797" y="38"/>
                </a:cubicBezTo>
                <a:close/>
                <a:moveTo>
                  <a:pt x="802" y="31"/>
                </a:moveTo>
                <a:cubicBezTo>
                  <a:pt x="806" y="28"/>
                  <a:pt x="804" y="29"/>
                  <a:pt x="801" y="33"/>
                </a:cubicBezTo>
                <a:cubicBezTo>
                  <a:pt x="797" y="39"/>
                  <a:pt x="799" y="36"/>
                  <a:pt x="802" y="31"/>
                </a:cubicBezTo>
                <a:close/>
                <a:moveTo>
                  <a:pt x="799" y="40"/>
                </a:moveTo>
                <a:cubicBezTo>
                  <a:pt x="799" y="40"/>
                  <a:pt x="799" y="39"/>
                  <a:pt x="800" y="38"/>
                </a:cubicBezTo>
                <a:cubicBezTo>
                  <a:pt x="812" y="23"/>
                  <a:pt x="797" y="44"/>
                  <a:pt x="799" y="40"/>
                </a:cubicBezTo>
                <a:close/>
                <a:moveTo>
                  <a:pt x="800" y="43"/>
                </a:moveTo>
                <a:cubicBezTo>
                  <a:pt x="796" y="47"/>
                  <a:pt x="800" y="41"/>
                  <a:pt x="803" y="38"/>
                </a:cubicBezTo>
                <a:cubicBezTo>
                  <a:pt x="803" y="38"/>
                  <a:pt x="803" y="38"/>
                  <a:pt x="803" y="38"/>
                </a:cubicBezTo>
                <a:cubicBezTo>
                  <a:pt x="802" y="38"/>
                  <a:pt x="802" y="38"/>
                  <a:pt x="802" y="38"/>
                </a:cubicBezTo>
                <a:cubicBezTo>
                  <a:pt x="802" y="37"/>
                  <a:pt x="802" y="38"/>
                  <a:pt x="803" y="38"/>
                </a:cubicBezTo>
                <a:cubicBezTo>
                  <a:pt x="808" y="32"/>
                  <a:pt x="799" y="41"/>
                  <a:pt x="800" y="43"/>
                </a:cubicBezTo>
                <a:close/>
                <a:moveTo>
                  <a:pt x="802" y="45"/>
                </a:moveTo>
                <a:cubicBezTo>
                  <a:pt x="803" y="44"/>
                  <a:pt x="804" y="43"/>
                  <a:pt x="805" y="41"/>
                </a:cubicBezTo>
                <a:cubicBezTo>
                  <a:pt x="805" y="41"/>
                  <a:pt x="805" y="41"/>
                  <a:pt x="805" y="41"/>
                </a:cubicBezTo>
                <a:cubicBezTo>
                  <a:pt x="803" y="43"/>
                  <a:pt x="804" y="43"/>
                  <a:pt x="802" y="45"/>
                </a:cubicBezTo>
                <a:close/>
                <a:moveTo>
                  <a:pt x="803" y="47"/>
                </a:moveTo>
                <a:cubicBezTo>
                  <a:pt x="804" y="45"/>
                  <a:pt x="803" y="47"/>
                  <a:pt x="806" y="42"/>
                </a:cubicBezTo>
                <a:cubicBezTo>
                  <a:pt x="807" y="43"/>
                  <a:pt x="807" y="43"/>
                  <a:pt x="807" y="42"/>
                </a:cubicBezTo>
                <a:cubicBezTo>
                  <a:pt x="808" y="42"/>
                  <a:pt x="806" y="45"/>
                  <a:pt x="803" y="47"/>
                </a:cubicBezTo>
                <a:close/>
                <a:moveTo>
                  <a:pt x="805" y="47"/>
                </a:moveTo>
                <a:cubicBezTo>
                  <a:pt x="806" y="46"/>
                  <a:pt x="806" y="45"/>
                  <a:pt x="807" y="44"/>
                </a:cubicBezTo>
                <a:cubicBezTo>
                  <a:pt x="806" y="46"/>
                  <a:pt x="806" y="46"/>
                  <a:pt x="805" y="47"/>
                </a:cubicBezTo>
                <a:close/>
                <a:moveTo>
                  <a:pt x="806" y="48"/>
                </a:moveTo>
                <a:cubicBezTo>
                  <a:pt x="807" y="47"/>
                  <a:pt x="807" y="46"/>
                  <a:pt x="808" y="46"/>
                </a:cubicBezTo>
                <a:cubicBezTo>
                  <a:pt x="808" y="45"/>
                  <a:pt x="808" y="46"/>
                  <a:pt x="808" y="46"/>
                </a:cubicBezTo>
                <a:cubicBezTo>
                  <a:pt x="808" y="46"/>
                  <a:pt x="808" y="46"/>
                  <a:pt x="810" y="45"/>
                </a:cubicBezTo>
                <a:cubicBezTo>
                  <a:pt x="808" y="46"/>
                  <a:pt x="808" y="47"/>
                  <a:pt x="806" y="48"/>
                </a:cubicBezTo>
                <a:close/>
                <a:moveTo>
                  <a:pt x="817" y="48"/>
                </a:moveTo>
                <a:cubicBezTo>
                  <a:pt x="813" y="51"/>
                  <a:pt x="817" y="49"/>
                  <a:pt x="817" y="48"/>
                </a:cubicBezTo>
                <a:cubicBezTo>
                  <a:pt x="819" y="46"/>
                  <a:pt x="820" y="46"/>
                  <a:pt x="817" y="48"/>
                </a:cubicBezTo>
                <a:close/>
                <a:moveTo>
                  <a:pt x="818" y="40"/>
                </a:moveTo>
                <a:cubicBezTo>
                  <a:pt x="816" y="41"/>
                  <a:pt x="815" y="43"/>
                  <a:pt x="813" y="45"/>
                </a:cubicBezTo>
                <a:cubicBezTo>
                  <a:pt x="813" y="45"/>
                  <a:pt x="813" y="45"/>
                  <a:pt x="813" y="45"/>
                </a:cubicBezTo>
                <a:cubicBezTo>
                  <a:pt x="815" y="44"/>
                  <a:pt x="816" y="43"/>
                  <a:pt x="815" y="44"/>
                </a:cubicBezTo>
                <a:cubicBezTo>
                  <a:pt x="812" y="46"/>
                  <a:pt x="808" y="51"/>
                  <a:pt x="811" y="47"/>
                </a:cubicBezTo>
                <a:cubicBezTo>
                  <a:pt x="814" y="43"/>
                  <a:pt x="808" y="49"/>
                  <a:pt x="821" y="36"/>
                </a:cubicBezTo>
                <a:cubicBezTo>
                  <a:pt x="825" y="33"/>
                  <a:pt x="822" y="36"/>
                  <a:pt x="818" y="40"/>
                </a:cubicBezTo>
                <a:close/>
                <a:moveTo>
                  <a:pt x="819" y="50"/>
                </a:moveTo>
                <a:cubicBezTo>
                  <a:pt x="819" y="48"/>
                  <a:pt x="820" y="49"/>
                  <a:pt x="824" y="46"/>
                </a:cubicBezTo>
                <a:cubicBezTo>
                  <a:pt x="824" y="46"/>
                  <a:pt x="824" y="46"/>
                  <a:pt x="824" y="46"/>
                </a:cubicBezTo>
                <a:cubicBezTo>
                  <a:pt x="823" y="47"/>
                  <a:pt x="821" y="49"/>
                  <a:pt x="819" y="50"/>
                </a:cubicBezTo>
                <a:close/>
                <a:moveTo>
                  <a:pt x="824" y="45"/>
                </a:moveTo>
                <a:cubicBezTo>
                  <a:pt x="824" y="45"/>
                  <a:pt x="823" y="45"/>
                  <a:pt x="823" y="45"/>
                </a:cubicBezTo>
                <a:cubicBezTo>
                  <a:pt x="825" y="44"/>
                  <a:pt x="825" y="44"/>
                  <a:pt x="824" y="45"/>
                </a:cubicBezTo>
                <a:close/>
                <a:moveTo>
                  <a:pt x="827" y="40"/>
                </a:moveTo>
                <a:cubicBezTo>
                  <a:pt x="825" y="42"/>
                  <a:pt x="824" y="42"/>
                  <a:pt x="825" y="42"/>
                </a:cubicBezTo>
                <a:cubicBezTo>
                  <a:pt x="825" y="43"/>
                  <a:pt x="825" y="42"/>
                  <a:pt x="825" y="43"/>
                </a:cubicBezTo>
                <a:cubicBezTo>
                  <a:pt x="825" y="42"/>
                  <a:pt x="824" y="42"/>
                  <a:pt x="824" y="43"/>
                </a:cubicBezTo>
                <a:cubicBezTo>
                  <a:pt x="815" y="51"/>
                  <a:pt x="829" y="38"/>
                  <a:pt x="827" y="40"/>
                </a:cubicBezTo>
                <a:close/>
                <a:moveTo>
                  <a:pt x="833" y="38"/>
                </a:moveTo>
                <a:cubicBezTo>
                  <a:pt x="833" y="38"/>
                  <a:pt x="833" y="38"/>
                  <a:pt x="833" y="38"/>
                </a:cubicBezTo>
                <a:cubicBezTo>
                  <a:pt x="831" y="39"/>
                  <a:pt x="832" y="39"/>
                  <a:pt x="830" y="40"/>
                </a:cubicBezTo>
                <a:cubicBezTo>
                  <a:pt x="826" y="44"/>
                  <a:pt x="827" y="43"/>
                  <a:pt x="830" y="39"/>
                </a:cubicBezTo>
                <a:cubicBezTo>
                  <a:pt x="837" y="34"/>
                  <a:pt x="835" y="36"/>
                  <a:pt x="836" y="34"/>
                </a:cubicBezTo>
                <a:cubicBezTo>
                  <a:pt x="835" y="36"/>
                  <a:pt x="836" y="35"/>
                  <a:pt x="833" y="38"/>
                </a:cubicBezTo>
                <a:close/>
                <a:moveTo>
                  <a:pt x="836" y="29"/>
                </a:moveTo>
                <a:cubicBezTo>
                  <a:pt x="836" y="29"/>
                  <a:pt x="837" y="28"/>
                  <a:pt x="836" y="30"/>
                </a:cubicBezTo>
                <a:cubicBezTo>
                  <a:pt x="835" y="31"/>
                  <a:pt x="835" y="31"/>
                  <a:pt x="836" y="29"/>
                </a:cubicBezTo>
                <a:close/>
                <a:moveTo>
                  <a:pt x="836" y="34"/>
                </a:moveTo>
                <a:cubicBezTo>
                  <a:pt x="836" y="35"/>
                  <a:pt x="836" y="35"/>
                  <a:pt x="836" y="35"/>
                </a:cubicBezTo>
                <a:cubicBezTo>
                  <a:pt x="837" y="33"/>
                  <a:pt x="836" y="34"/>
                  <a:pt x="837" y="33"/>
                </a:cubicBezTo>
                <a:cubicBezTo>
                  <a:pt x="837" y="33"/>
                  <a:pt x="837" y="34"/>
                  <a:pt x="836" y="34"/>
                </a:cubicBezTo>
                <a:close/>
                <a:moveTo>
                  <a:pt x="837" y="34"/>
                </a:moveTo>
                <a:cubicBezTo>
                  <a:pt x="838" y="34"/>
                  <a:pt x="838" y="34"/>
                  <a:pt x="838" y="34"/>
                </a:cubicBezTo>
                <a:cubicBezTo>
                  <a:pt x="837" y="36"/>
                  <a:pt x="837" y="36"/>
                  <a:pt x="837" y="34"/>
                </a:cubicBezTo>
                <a:close/>
                <a:moveTo>
                  <a:pt x="838" y="28"/>
                </a:moveTo>
                <a:cubicBezTo>
                  <a:pt x="837" y="28"/>
                  <a:pt x="837" y="28"/>
                  <a:pt x="837" y="28"/>
                </a:cubicBezTo>
                <a:cubicBezTo>
                  <a:pt x="837" y="28"/>
                  <a:pt x="837" y="28"/>
                  <a:pt x="838" y="28"/>
                </a:cubicBezTo>
                <a:lnTo>
                  <a:pt x="838" y="28"/>
                </a:lnTo>
                <a:close/>
                <a:moveTo>
                  <a:pt x="838" y="23"/>
                </a:moveTo>
                <a:cubicBezTo>
                  <a:pt x="838" y="24"/>
                  <a:pt x="838" y="24"/>
                  <a:pt x="838" y="24"/>
                </a:cubicBezTo>
                <a:cubicBezTo>
                  <a:pt x="838" y="23"/>
                  <a:pt x="838" y="23"/>
                  <a:pt x="838" y="23"/>
                </a:cubicBezTo>
                <a:close/>
                <a:moveTo>
                  <a:pt x="838" y="33"/>
                </a:moveTo>
                <a:cubicBezTo>
                  <a:pt x="838" y="32"/>
                  <a:pt x="838" y="32"/>
                  <a:pt x="838" y="32"/>
                </a:cubicBezTo>
                <a:lnTo>
                  <a:pt x="838" y="33"/>
                </a:lnTo>
                <a:close/>
                <a:moveTo>
                  <a:pt x="838" y="32"/>
                </a:moveTo>
                <a:cubicBezTo>
                  <a:pt x="837" y="32"/>
                  <a:pt x="840" y="28"/>
                  <a:pt x="839" y="28"/>
                </a:cubicBezTo>
                <a:cubicBezTo>
                  <a:pt x="839" y="28"/>
                  <a:pt x="838" y="28"/>
                  <a:pt x="838" y="26"/>
                </a:cubicBezTo>
                <a:cubicBezTo>
                  <a:pt x="839" y="26"/>
                  <a:pt x="839" y="26"/>
                  <a:pt x="839" y="25"/>
                </a:cubicBezTo>
                <a:cubicBezTo>
                  <a:pt x="839" y="28"/>
                  <a:pt x="839" y="30"/>
                  <a:pt x="838" y="32"/>
                </a:cubicBezTo>
                <a:close/>
              </a:path>
            </a:pathLst>
          </a:custGeom>
          <a:solidFill>
            <a:schemeClr val="accent2">
              <a:lumMod val="40000"/>
              <a:lumOff val="6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Freeform 1013"/>
          <p:cNvSpPr>
            <a:spLocks noEditPoints="1"/>
          </p:cNvSpPr>
          <p:nvPr>
            <p:custDataLst>
              <p:tags r:id="rId36"/>
            </p:custDataLst>
          </p:nvPr>
        </p:nvSpPr>
        <p:spPr bwMode="auto">
          <a:xfrm>
            <a:off x="1149033" y="3374390"/>
            <a:ext cx="533400" cy="27051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0" h="426">
                <a:moveTo>
                  <a:pt x="43" y="221"/>
                </a:moveTo>
                <a:cubicBezTo>
                  <a:pt x="43" y="221"/>
                  <a:pt x="43" y="221"/>
                  <a:pt x="42" y="219"/>
                </a:cubicBezTo>
                <a:cubicBezTo>
                  <a:pt x="43" y="219"/>
                  <a:pt x="43" y="219"/>
                  <a:pt x="42" y="219"/>
                </a:cubicBezTo>
                <a:cubicBezTo>
                  <a:pt x="42" y="219"/>
                  <a:pt x="42" y="219"/>
                  <a:pt x="42" y="218"/>
                </a:cubicBezTo>
                <a:cubicBezTo>
                  <a:pt x="42" y="218"/>
                  <a:pt x="42" y="218"/>
                  <a:pt x="42" y="218"/>
                </a:cubicBezTo>
                <a:cubicBezTo>
                  <a:pt x="42" y="217"/>
                  <a:pt x="42" y="217"/>
                  <a:pt x="42" y="217"/>
                </a:cubicBezTo>
                <a:cubicBezTo>
                  <a:pt x="41" y="217"/>
                  <a:pt x="41"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5"/>
                  <a:pt x="40" y="215"/>
                  <a:pt x="40" y="215"/>
                </a:cubicBezTo>
                <a:cubicBezTo>
                  <a:pt x="40" y="215"/>
                  <a:pt x="40" y="215"/>
                  <a:pt x="40" y="215"/>
                </a:cubicBezTo>
                <a:cubicBezTo>
                  <a:pt x="39" y="215"/>
                  <a:pt x="39" y="215"/>
                  <a:pt x="39" y="215"/>
                </a:cubicBezTo>
                <a:cubicBezTo>
                  <a:pt x="39" y="215"/>
                  <a:pt x="39" y="215"/>
                  <a:pt x="39" y="215"/>
                </a:cubicBezTo>
                <a:cubicBezTo>
                  <a:pt x="39" y="215"/>
                  <a:pt x="39" y="215"/>
                  <a:pt x="39" y="215"/>
                </a:cubicBezTo>
                <a:cubicBezTo>
                  <a:pt x="39" y="215"/>
                  <a:pt x="39" y="215"/>
                  <a:pt x="39" y="215"/>
                </a:cubicBezTo>
                <a:cubicBezTo>
                  <a:pt x="39" y="215"/>
                  <a:pt x="39" y="214"/>
                  <a:pt x="39" y="214"/>
                </a:cubicBezTo>
                <a:cubicBezTo>
                  <a:pt x="38" y="215"/>
                  <a:pt x="39" y="214"/>
                  <a:pt x="39" y="214"/>
                </a:cubicBezTo>
                <a:cubicBezTo>
                  <a:pt x="39" y="214"/>
                  <a:pt x="38" y="214"/>
                  <a:pt x="38" y="214"/>
                </a:cubicBezTo>
                <a:cubicBezTo>
                  <a:pt x="38" y="214"/>
                  <a:pt x="38" y="214"/>
                  <a:pt x="38" y="214"/>
                </a:cubicBezTo>
                <a:cubicBezTo>
                  <a:pt x="38" y="214"/>
                  <a:pt x="38" y="214"/>
                  <a:pt x="38" y="214"/>
                </a:cubicBezTo>
                <a:cubicBezTo>
                  <a:pt x="37" y="213"/>
                  <a:pt x="37" y="213"/>
                  <a:pt x="36" y="213"/>
                </a:cubicBezTo>
                <a:cubicBezTo>
                  <a:pt x="36" y="212"/>
                  <a:pt x="36" y="212"/>
                  <a:pt x="36" y="212"/>
                </a:cubicBezTo>
                <a:cubicBezTo>
                  <a:pt x="35" y="212"/>
                  <a:pt x="33" y="211"/>
                  <a:pt x="33" y="211"/>
                </a:cubicBezTo>
                <a:cubicBezTo>
                  <a:pt x="33" y="211"/>
                  <a:pt x="33" y="211"/>
                  <a:pt x="33" y="211"/>
                </a:cubicBezTo>
                <a:cubicBezTo>
                  <a:pt x="32" y="212"/>
                  <a:pt x="33" y="211"/>
                  <a:pt x="31" y="211"/>
                </a:cubicBezTo>
                <a:cubicBezTo>
                  <a:pt x="31" y="211"/>
                  <a:pt x="30" y="211"/>
                  <a:pt x="30" y="211"/>
                </a:cubicBezTo>
                <a:cubicBezTo>
                  <a:pt x="30" y="211"/>
                  <a:pt x="30" y="211"/>
                  <a:pt x="30" y="211"/>
                </a:cubicBezTo>
                <a:cubicBezTo>
                  <a:pt x="30" y="211"/>
                  <a:pt x="30" y="211"/>
                  <a:pt x="30" y="211"/>
                </a:cubicBezTo>
                <a:cubicBezTo>
                  <a:pt x="29" y="212"/>
                  <a:pt x="29" y="211"/>
                  <a:pt x="28" y="212"/>
                </a:cubicBezTo>
                <a:cubicBezTo>
                  <a:pt x="28" y="212"/>
                  <a:pt x="28" y="212"/>
                  <a:pt x="28" y="212"/>
                </a:cubicBezTo>
                <a:cubicBezTo>
                  <a:pt x="27" y="212"/>
                  <a:pt x="28" y="212"/>
                  <a:pt x="27" y="212"/>
                </a:cubicBezTo>
                <a:cubicBezTo>
                  <a:pt x="27" y="212"/>
                  <a:pt x="27" y="212"/>
                  <a:pt x="27" y="212"/>
                </a:cubicBezTo>
                <a:cubicBezTo>
                  <a:pt x="27" y="212"/>
                  <a:pt x="27" y="212"/>
                  <a:pt x="27" y="212"/>
                </a:cubicBezTo>
                <a:cubicBezTo>
                  <a:pt x="27" y="212"/>
                  <a:pt x="27" y="212"/>
                  <a:pt x="26" y="212"/>
                </a:cubicBezTo>
                <a:cubicBezTo>
                  <a:pt x="26" y="212"/>
                  <a:pt x="25" y="212"/>
                  <a:pt x="25" y="212"/>
                </a:cubicBezTo>
                <a:cubicBezTo>
                  <a:pt x="26" y="212"/>
                  <a:pt x="24" y="213"/>
                  <a:pt x="24" y="213"/>
                </a:cubicBezTo>
                <a:cubicBezTo>
                  <a:pt x="24" y="212"/>
                  <a:pt x="24" y="213"/>
                  <a:pt x="19" y="217"/>
                </a:cubicBezTo>
                <a:cubicBezTo>
                  <a:pt x="19" y="218"/>
                  <a:pt x="19" y="218"/>
                  <a:pt x="21" y="216"/>
                </a:cubicBezTo>
                <a:cubicBezTo>
                  <a:pt x="20" y="216"/>
                  <a:pt x="20" y="216"/>
                  <a:pt x="20" y="216"/>
                </a:cubicBezTo>
                <a:cubicBezTo>
                  <a:pt x="21" y="217"/>
                  <a:pt x="21" y="217"/>
                  <a:pt x="21" y="217"/>
                </a:cubicBezTo>
                <a:cubicBezTo>
                  <a:pt x="21" y="217"/>
                  <a:pt x="21" y="217"/>
                  <a:pt x="21" y="216"/>
                </a:cubicBezTo>
                <a:cubicBezTo>
                  <a:pt x="20" y="217"/>
                  <a:pt x="19" y="217"/>
                  <a:pt x="19" y="219"/>
                </a:cubicBezTo>
                <a:cubicBezTo>
                  <a:pt x="19" y="219"/>
                  <a:pt x="19" y="219"/>
                  <a:pt x="19" y="219"/>
                </a:cubicBezTo>
                <a:cubicBezTo>
                  <a:pt x="19" y="219"/>
                  <a:pt x="19" y="219"/>
                  <a:pt x="18" y="220"/>
                </a:cubicBezTo>
                <a:cubicBezTo>
                  <a:pt x="18" y="220"/>
                  <a:pt x="18" y="220"/>
                  <a:pt x="19" y="220"/>
                </a:cubicBezTo>
                <a:cubicBezTo>
                  <a:pt x="21" y="218"/>
                  <a:pt x="19" y="219"/>
                  <a:pt x="19" y="220"/>
                </a:cubicBezTo>
                <a:cubicBezTo>
                  <a:pt x="19" y="221"/>
                  <a:pt x="17" y="222"/>
                  <a:pt x="18" y="222"/>
                </a:cubicBezTo>
                <a:cubicBezTo>
                  <a:pt x="18" y="222"/>
                  <a:pt x="18" y="223"/>
                  <a:pt x="18" y="223"/>
                </a:cubicBezTo>
                <a:cubicBezTo>
                  <a:pt x="17" y="223"/>
                  <a:pt x="18" y="223"/>
                  <a:pt x="18" y="223"/>
                </a:cubicBezTo>
                <a:cubicBezTo>
                  <a:pt x="18" y="223"/>
                  <a:pt x="18" y="223"/>
                  <a:pt x="18" y="224"/>
                </a:cubicBezTo>
                <a:cubicBezTo>
                  <a:pt x="18" y="224"/>
                  <a:pt x="18" y="224"/>
                  <a:pt x="18" y="224"/>
                </a:cubicBezTo>
                <a:cubicBezTo>
                  <a:pt x="18" y="224"/>
                  <a:pt x="18" y="224"/>
                  <a:pt x="18" y="224"/>
                </a:cubicBezTo>
                <a:cubicBezTo>
                  <a:pt x="19" y="224"/>
                  <a:pt x="19" y="224"/>
                  <a:pt x="19" y="224"/>
                </a:cubicBezTo>
                <a:cubicBezTo>
                  <a:pt x="18" y="225"/>
                  <a:pt x="17" y="226"/>
                  <a:pt x="18" y="226"/>
                </a:cubicBezTo>
                <a:cubicBezTo>
                  <a:pt x="18" y="226"/>
                  <a:pt x="18" y="225"/>
                  <a:pt x="19" y="224"/>
                </a:cubicBezTo>
                <a:cubicBezTo>
                  <a:pt x="19" y="224"/>
                  <a:pt x="19" y="224"/>
                  <a:pt x="19" y="224"/>
                </a:cubicBezTo>
                <a:cubicBezTo>
                  <a:pt x="18" y="225"/>
                  <a:pt x="18" y="225"/>
                  <a:pt x="18" y="225"/>
                </a:cubicBezTo>
                <a:cubicBezTo>
                  <a:pt x="18" y="226"/>
                  <a:pt x="18" y="226"/>
                  <a:pt x="18" y="226"/>
                </a:cubicBezTo>
                <a:cubicBezTo>
                  <a:pt x="18" y="227"/>
                  <a:pt x="17" y="228"/>
                  <a:pt x="18" y="228"/>
                </a:cubicBezTo>
                <a:cubicBezTo>
                  <a:pt x="18" y="228"/>
                  <a:pt x="20" y="225"/>
                  <a:pt x="19" y="227"/>
                </a:cubicBezTo>
                <a:cubicBezTo>
                  <a:pt x="19" y="227"/>
                  <a:pt x="19" y="226"/>
                  <a:pt x="18" y="228"/>
                </a:cubicBezTo>
                <a:cubicBezTo>
                  <a:pt x="18" y="229"/>
                  <a:pt x="18" y="229"/>
                  <a:pt x="18" y="229"/>
                </a:cubicBezTo>
                <a:cubicBezTo>
                  <a:pt x="18" y="228"/>
                  <a:pt x="19" y="228"/>
                  <a:pt x="19" y="227"/>
                </a:cubicBezTo>
                <a:cubicBezTo>
                  <a:pt x="19" y="228"/>
                  <a:pt x="19" y="228"/>
                  <a:pt x="19" y="228"/>
                </a:cubicBezTo>
                <a:cubicBezTo>
                  <a:pt x="19" y="228"/>
                  <a:pt x="19" y="228"/>
                  <a:pt x="19" y="228"/>
                </a:cubicBezTo>
                <a:cubicBezTo>
                  <a:pt x="18" y="229"/>
                  <a:pt x="18" y="229"/>
                  <a:pt x="18" y="230"/>
                </a:cubicBezTo>
                <a:cubicBezTo>
                  <a:pt x="19" y="230"/>
                  <a:pt x="19" y="230"/>
                  <a:pt x="19" y="230"/>
                </a:cubicBezTo>
                <a:cubicBezTo>
                  <a:pt x="20" y="228"/>
                  <a:pt x="19" y="228"/>
                  <a:pt x="19" y="230"/>
                </a:cubicBezTo>
                <a:cubicBezTo>
                  <a:pt x="19" y="230"/>
                  <a:pt x="19" y="231"/>
                  <a:pt x="19" y="231"/>
                </a:cubicBezTo>
                <a:cubicBezTo>
                  <a:pt x="19" y="231"/>
                  <a:pt x="19" y="231"/>
                  <a:pt x="19" y="231"/>
                </a:cubicBezTo>
                <a:cubicBezTo>
                  <a:pt x="21" y="230"/>
                  <a:pt x="20" y="229"/>
                  <a:pt x="19" y="232"/>
                </a:cubicBezTo>
                <a:cubicBezTo>
                  <a:pt x="19" y="233"/>
                  <a:pt x="22" y="230"/>
                  <a:pt x="22" y="230"/>
                </a:cubicBezTo>
                <a:cubicBezTo>
                  <a:pt x="19" y="234"/>
                  <a:pt x="20" y="234"/>
                  <a:pt x="22" y="232"/>
                </a:cubicBezTo>
                <a:cubicBezTo>
                  <a:pt x="22" y="233"/>
                  <a:pt x="21" y="234"/>
                  <a:pt x="22" y="234"/>
                </a:cubicBezTo>
                <a:cubicBezTo>
                  <a:pt x="23" y="233"/>
                  <a:pt x="25" y="231"/>
                  <a:pt x="23" y="233"/>
                </a:cubicBezTo>
                <a:cubicBezTo>
                  <a:pt x="23" y="233"/>
                  <a:pt x="23" y="233"/>
                  <a:pt x="23" y="233"/>
                </a:cubicBezTo>
                <a:cubicBezTo>
                  <a:pt x="23" y="234"/>
                  <a:pt x="23" y="234"/>
                  <a:pt x="23" y="234"/>
                </a:cubicBezTo>
                <a:cubicBezTo>
                  <a:pt x="23" y="234"/>
                  <a:pt x="23" y="235"/>
                  <a:pt x="23" y="234"/>
                </a:cubicBezTo>
                <a:cubicBezTo>
                  <a:pt x="24" y="234"/>
                  <a:pt x="24" y="233"/>
                  <a:pt x="24" y="234"/>
                </a:cubicBezTo>
                <a:cubicBezTo>
                  <a:pt x="23" y="237"/>
                  <a:pt x="25" y="235"/>
                  <a:pt x="25" y="235"/>
                </a:cubicBezTo>
                <a:cubicBezTo>
                  <a:pt x="25" y="235"/>
                  <a:pt x="25" y="235"/>
                  <a:pt x="25" y="235"/>
                </a:cubicBezTo>
                <a:cubicBezTo>
                  <a:pt x="25" y="235"/>
                  <a:pt x="25" y="235"/>
                  <a:pt x="25" y="235"/>
                </a:cubicBezTo>
                <a:cubicBezTo>
                  <a:pt x="24" y="237"/>
                  <a:pt x="26" y="236"/>
                  <a:pt x="27" y="235"/>
                </a:cubicBezTo>
                <a:cubicBezTo>
                  <a:pt x="27" y="235"/>
                  <a:pt x="27" y="236"/>
                  <a:pt x="27" y="236"/>
                </a:cubicBezTo>
                <a:cubicBezTo>
                  <a:pt x="27" y="237"/>
                  <a:pt x="30" y="233"/>
                  <a:pt x="27" y="237"/>
                </a:cubicBezTo>
                <a:cubicBezTo>
                  <a:pt x="27" y="237"/>
                  <a:pt x="27" y="237"/>
                  <a:pt x="27" y="237"/>
                </a:cubicBezTo>
                <a:cubicBezTo>
                  <a:pt x="28" y="237"/>
                  <a:pt x="27" y="237"/>
                  <a:pt x="28" y="236"/>
                </a:cubicBezTo>
                <a:cubicBezTo>
                  <a:pt x="29" y="237"/>
                  <a:pt x="29" y="236"/>
                  <a:pt x="30" y="235"/>
                </a:cubicBezTo>
                <a:cubicBezTo>
                  <a:pt x="30" y="236"/>
                  <a:pt x="31" y="235"/>
                  <a:pt x="32" y="233"/>
                </a:cubicBezTo>
                <a:cubicBezTo>
                  <a:pt x="33" y="233"/>
                  <a:pt x="31" y="234"/>
                  <a:pt x="32" y="235"/>
                </a:cubicBezTo>
                <a:cubicBezTo>
                  <a:pt x="31" y="235"/>
                  <a:pt x="30" y="236"/>
                  <a:pt x="29" y="237"/>
                </a:cubicBezTo>
                <a:cubicBezTo>
                  <a:pt x="29" y="237"/>
                  <a:pt x="29" y="237"/>
                  <a:pt x="30" y="236"/>
                </a:cubicBezTo>
                <a:cubicBezTo>
                  <a:pt x="30" y="237"/>
                  <a:pt x="31" y="237"/>
                  <a:pt x="31" y="236"/>
                </a:cubicBezTo>
                <a:cubicBezTo>
                  <a:pt x="31" y="236"/>
                  <a:pt x="30" y="237"/>
                  <a:pt x="33" y="235"/>
                </a:cubicBezTo>
                <a:cubicBezTo>
                  <a:pt x="32" y="235"/>
                  <a:pt x="33" y="235"/>
                  <a:pt x="32" y="236"/>
                </a:cubicBezTo>
                <a:cubicBezTo>
                  <a:pt x="32" y="236"/>
                  <a:pt x="31" y="237"/>
                  <a:pt x="33" y="236"/>
                </a:cubicBezTo>
                <a:cubicBezTo>
                  <a:pt x="33" y="236"/>
                  <a:pt x="33" y="236"/>
                  <a:pt x="33" y="236"/>
                </a:cubicBezTo>
                <a:cubicBezTo>
                  <a:pt x="36" y="235"/>
                  <a:pt x="40" y="232"/>
                  <a:pt x="34" y="236"/>
                </a:cubicBezTo>
                <a:cubicBezTo>
                  <a:pt x="34" y="236"/>
                  <a:pt x="34" y="236"/>
                  <a:pt x="34" y="236"/>
                </a:cubicBezTo>
                <a:cubicBezTo>
                  <a:pt x="37" y="234"/>
                  <a:pt x="38" y="235"/>
                  <a:pt x="42" y="230"/>
                </a:cubicBezTo>
                <a:cubicBezTo>
                  <a:pt x="42" y="230"/>
                  <a:pt x="42" y="230"/>
                  <a:pt x="41" y="230"/>
                </a:cubicBezTo>
                <a:cubicBezTo>
                  <a:pt x="41" y="230"/>
                  <a:pt x="39" y="233"/>
                  <a:pt x="38" y="234"/>
                </a:cubicBezTo>
                <a:cubicBezTo>
                  <a:pt x="34" y="236"/>
                  <a:pt x="38" y="233"/>
                  <a:pt x="39" y="232"/>
                </a:cubicBezTo>
                <a:cubicBezTo>
                  <a:pt x="40" y="232"/>
                  <a:pt x="40" y="231"/>
                  <a:pt x="41" y="230"/>
                </a:cubicBezTo>
                <a:cubicBezTo>
                  <a:pt x="41" y="230"/>
                  <a:pt x="41" y="231"/>
                  <a:pt x="41" y="229"/>
                </a:cubicBezTo>
                <a:cubicBezTo>
                  <a:pt x="42" y="229"/>
                  <a:pt x="42" y="229"/>
                  <a:pt x="42" y="229"/>
                </a:cubicBezTo>
                <a:cubicBezTo>
                  <a:pt x="43" y="227"/>
                  <a:pt x="43" y="224"/>
                  <a:pt x="43" y="221"/>
                </a:cubicBezTo>
                <a:cubicBezTo>
                  <a:pt x="43" y="221"/>
                  <a:pt x="43" y="221"/>
                  <a:pt x="43" y="221"/>
                </a:cubicBezTo>
                <a:close/>
                <a:moveTo>
                  <a:pt x="22" y="232"/>
                </a:moveTo>
                <a:cubicBezTo>
                  <a:pt x="22" y="232"/>
                  <a:pt x="21" y="232"/>
                  <a:pt x="22" y="232"/>
                </a:cubicBezTo>
                <a:cubicBezTo>
                  <a:pt x="21" y="233"/>
                  <a:pt x="21" y="233"/>
                  <a:pt x="22" y="232"/>
                </a:cubicBezTo>
                <a:close/>
                <a:moveTo>
                  <a:pt x="39" y="233"/>
                </a:moveTo>
                <a:cubicBezTo>
                  <a:pt x="40" y="232"/>
                  <a:pt x="40" y="232"/>
                  <a:pt x="39" y="233"/>
                </a:cubicBezTo>
                <a:close/>
                <a:moveTo>
                  <a:pt x="42" y="221"/>
                </a:moveTo>
                <a:cubicBezTo>
                  <a:pt x="42" y="221"/>
                  <a:pt x="42" y="221"/>
                  <a:pt x="42" y="221"/>
                </a:cubicBezTo>
                <a:cubicBezTo>
                  <a:pt x="42" y="221"/>
                  <a:pt x="42" y="221"/>
                  <a:pt x="42" y="221"/>
                </a:cubicBezTo>
                <a:close/>
                <a:moveTo>
                  <a:pt x="42" y="220"/>
                </a:moveTo>
                <a:cubicBezTo>
                  <a:pt x="42" y="220"/>
                  <a:pt x="42" y="220"/>
                  <a:pt x="42" y="220"/>
                </a:cubicBezTo>
                <a:cubicBezTo>
                  <a:pt x="42" y="220"/>
                  <a:pt x="42" y="220"/>
                  <a:pt x="42" y="220"/>
                </a:cubicBezTo>
                <a:close/>
                <a:moveTo>
                  <a:pt x="42" y="223"/>
                </a:moveTo>
                <a:cubicBezTo>
                  <a:pt x="43" y="223"/>
                  <a:pt x="43" y="223"/>
                  <a:pt x="43" y="223"/>
                </a:cubicBezTo>
                <a:cubicBezTo>
                  <a:pt x="43" y="223"/>
                  <a:pt x="43" y="223"/>
                  <a:pt x="43" y="223"/>
                </a:cubicBezTo>
                <a:cubicBezTo>
                  <a:pt x="43" y="221"/>
                  <a:pt x="42" y="222"/>
                  <a:pt x="43" y="222"/>
                </a:cubicBezTo>
                <a:cubicBezTo>
                  <a:pt x="43" y="222"/>
                  <a:pt x="43" y="223"/>
                  <a:pt x="43" y="223"/>
                </a:cubicBezTo>
                <a:cubicBezTo>
                  <a:pt x="43" y="223"/>
                  <a:pt x="42" y="223"/>
                  <a:pt x="42" y="223"/>
                </a:cubicBezTo>
                <a:cubicBezTo>
                  <a:pt x="42" y="222"/>
                  <a:pt x="42" y="222"/>
                  <a:pt x="42" y="223"/>
                </a:cubicBezTo>
                <a:close/>
                <a:moveTo>
                  <a:pt x="42" y="221"/>
                </a:moveTo>
                <a:cubicBezTo>
                  <a:pt x="42" y="222"/>
                  <a:pt x="42" y="222"/>
                  <a:pt x="42" y="221"/>
                </a:cubicBezTo>
                <a:close/>
                <a:moveTo>
                  <a:pt x="42" y="221"/>
                </a:moveTo>
                <a:cubicBezTo>
                  <a:pt x="42" y="220"/>
                  <a:pt x="42" y="220"/>
                  <a:pt x="42" y="220"/>
                </a:cubicBezTo>
                <a:lnTo>
                  <a:pt x="42" y="221"/>
                </a:lnTo>
                <a:close/>
                <a:moveTo>
                  <a:pt x="42" y="222"/>
                </a:moveTo>
                <a:cubicBezTo>
                  <a:pt x="42" y="222"/>
                  <a:pt x="42" y="221"/>
                  <a:pt x="42" y="222"/>
                </a:cubicBezTo>
                <a:cubicBezTo>
                  <a:pt x="42" y="222"/>
                  <a:pt x="42" y="222"/>
                  <a:pt x="42" y="222"/>
                </a:cubicBezTo>
                <a:close/>
                <a:moveTo>
                  <a:pt x="42" y="224"/>
                </a:moveTo>
                <a:cubicBezTo>
                  <a:pt x="42" y="224"/>
                  <a:pt x="42" y="224"/>
                  <a:pt x="42" y="224"/>
                </a:cubicBezTo>
                <a:cubicBezTo>
                  <a:pt x="42" y="223"/>
                  <a:pt x="42" y="223"/>
                  <a:pt x="42" y="223"/>
                </a:cubicBezTo>
                <a:cubicBezTo>
                  <a:pt x="42" y="223"/>
                  <a:pt x="42" y="223"/>
                  <a:pt x="42" y="224"/>
                </a:cubicBezTo>
                <a:close/>
                <a:moveTo>
                  <a:pt x="42" y="219"/>
                </a:moveTo>
                <a:cubicBezTo>
                  <a:pt x="42" y="219"/>
                  <a:pt x="42" y="219"/>
                  <a:pt x="42" y="219"/>
                </a:cubicBezTo>
                <a:cubicBezTo>
                  <a:pt x="42" y="219"/>
                  <a:pt x="42" y="219"/>
                  <a:pt x="42" y="219"/>
                </a:cubicBezTo>
                <a:close/>
                <a:moveTo>
                  <a:pt x="42" y="218"/>
                </a:moveTo>
                <a:cubicBezTo>
                  <a:pt x="42" y="219"/>
                  <a:pt x="42" y="219"/>
                  <a:pt x="42" y="219"/>
                </a:cubicBezTo>
                <a:cubicBezTo>
                  <a:pt x="42" y="219"/>
                  <a:pt x="42" y="219"/>
                  <a:pt x="42" y="219"/>
                </a:cubicBezTo>
                <a:cubicBezTo>
                  <a:pt x="42" y="219"/>
                  <a:pt x="42" y="219"/>
                  <a:pt x="42" y="218"/>
                </a:cubicBezTo>
                <a:lnTo>
                  <a:pt x="42" y="218"/>
                </a:lnTo>
                <a:close/>
                <a:moveTo>
                  <a:pt x="42" y="225"/>
                </a:moveTo>
                <a:cubicBezTo>
                  <a:pt x="42" y="225"/>
                  <a:pt x="42" y="225"/>
                  <a:pt x="42" y="225"/>
                </a:cubicBezTo>
                <a:cubicBezTo>
                  <a:pt x="42" y="226"/>
                  <a:pt x="42" y="226"/>
                  <a:pt x="42" y="226"/>
                </a:cubicBezTo>
                <a:cubicBezTo>
                  <a:pt x="42" y="226"/>
                  <a:pt x="42" y="226"/>
                  <a:pt x="42" y="225"/>
                </a:cubicBezTo>
                <a:close/>
                <a:moveTo>
                  <a:pt x="41" y="220"/>
                </a:moveTo>
                <a:cubicBezTo>
                  <a:pt x="41" y="220"/>
                  <a:pt x="41" y="220"/>
                  <a:pt x="41" y="220"/>
                </a:cubicBezTo>
                <a:cubicBezTo>
                  <a:pt x="42" y="220"/>
                  <a:pt x="42" y="220"/>
                  <a:pt x="42" y="220"/>
                </a:cubicBezTo>
                <a:cubicBezTo>
                  <a:pt x="41" y="221"/>
                  <a:pt x="41" y="221"/>
                  <a:pt x="41" y="220"/>
                </a:cubicBezTo>
                <a:close/>
                <a:moveTo>
                  <a:pt x="41" y="224"/>
                </a:moveTo>
                <a:cubicBezTo>
                  <a:pt x="41" y="224"/>
                  <a:pt x="41" y="224"/>
                  <a:pt x="41" y="224"/>
                </a:cubicBezTo>
                <a:cubicBezTo>
                  <a:pt x="41" y="224"/>
                  <a:pt x="41" y="224"/>
                  <a:pt x="41" y="224"/>
                </a:cubicBezTo>
                <a:close/>
                <a:moveTo>
                  <a:pt x="41" y="220"/>
                </a:moveTo>
                <a:cubicBezTo>
                  <a:pt x="41" y="220"/>
                  <a:pt x="41" y="220"/>
                  <a:pt x="41" y="220"/>
                </a:cubicBezTo>
                <a:cubicBezTo>
                  <a:pt x="41" y="220"/>
                  <a:pt x="41" y="220"/>
                  <a:pt x="41" y="220"/>
                </a:cubicBezTo>
                <a:cubicBezTo>
                  <a:pt x="41" y="220"/>
                  <a:pt x="41" y="220"/>
                  <a:pt x="41" y="220"/>
                </a:cubicBezTo>
                <a:close/>
                <a:moveTo>
                  <a:pt x="41" y="219"/>
                </a:moveTo>
                <a:cubicBezTo>
                  <a:pt x="41" y="219"/>
                  <a:pt x="41" y="219"/>
                  <a:pt x="41" y="219"/>
                </a:cubicBezTo>
                <a:cubicBezTo>
                  <a:pt x="41" y="218"/>
                  <a:pt x="41" y="218"/>
                  <a:pt x="41" y="218"/>
                </a:cubicBezTo>
                <a:cubicBezTo>
                  <a:pt x="41" y="219"/>
                  <a:pt x="41" y="219"/>
                  <a:pt x="41" y="219"/>
                </a:cubicBezTo>
                <a:lnTo>
                  <a:pt x="41" y="219"/>
                </a:lnTo>
                <a:close/>
                <a:moveTo>
                  <a:pt x="41" y="221"/>
                </a:moveTo>
                <a:cubicBezTo>
                  <a:pt x="41" y="221"/>
                  <a:pt x="41" y="221"/>
                  <a:pt x="41" y="221"/>
                </a:cubicBezTo>
                <a:cubicBezTo>
                  <a:pt x="41" y="221"/>
                  <a:pt x="41" y="222"/>
                  <a:pt x="41" y="221"/>
                </a:cubicBezTo>
                <a:close/>
                <a:moveTo>
                  <a:pt x="41" y="228"/>
                </a:moveTo>
                <a:cubicBezTo>
                  <a:pt x="41" y="228"/>
                  <a:pt x="41" y="228"/>
                  <a:pt x="41" y="228"/>
                </a:cubicBezTo>
                <a:cubicBezTo>
                  <a:pt x="41" y="228"/>
                  <a:pt x="41" y="228"/>
                  <a:pt x="41" y="228"/>
                </a:cubicBezTo>
                <a:cubicBezTo>
                  <a:pt x="41" y="228"/>
                  <a:pt x="41" y="228"/>
                  <a:pt x="41" y="228"/>
                </a:cubicBezTo>
                <a:close/>
                <a:moveTo>
                  <a:pt x="41" y="223"/>
                </a:moveTo>
                <a:cubicBezTo>
                  <a:pt x="41" y="224"/>
                  <a:pt x="41" y="224"/>
                  <a:pt x="41" y="224"/>
                </a:cubicBezTo>
                <a:cubicBezTo>
                  <a:pt x="41" y="223"/>
                  <a:pt x="41" y="224"/>
                  <a:pt x="41" y="223"/>
                </a:cubicBezTo>
                <a:close/>
                <a:moveTo>
                  <a:pt x="41" y="222"/>
                </a:moveTo>
                <a:cubicBezTo>
                  <a:pt x="41" y="222"/>
                  <a:pt x="41" y="222"/>
                  <a:pt x="41" y="222"/>
                </a:cubicBezTo>
                <a:cubicBezTo>
                  <a:pt x="41" y="222"/>
                  <a:pt x="41" y="222"/>
                  <a:pt x="41" y="222"/>
                </a:cubicBezTo>
                <a:cubicBezTo>
                  <a:pt x="41" y="222"/>
                  <a:pt x="41" y="222"/>
                  <a:pt x="41" y="222"/>
                </a:cubicBezTo>
                <a:cubicBezTo>
                  <a:pt x="41" y="223"/>
                  <a:pt x="41" y="223"/>
                  <a:pt x="41" y="222"/>
                </a:cubicBezTo>
                <a:close/>
                <a:moveTo>
                  <a:pt x="41" y="220"/>
                </a:moveTo>
                <a:cubicBezTo>
                  <a:pt x="41" y="219"/>
                  <a:pt x="41" y="219"/>
                  <a:pt x="41" y="220"/>
                </a:cubicBezTo>
                <a:cubicBezTo>
                  <a:pt x="41" y="220"/>
                  <a:pt x="41" y="220"/>
                  <a:pt x="41" y="220"/>
                </a:cubicBezTo>
                <a:close/>
                <a:moveTo>
                  <a:pt x="42" y="227"/>
                </a:moveTo>
                <a:cubicBezTo>
                  <a:pt x="42" y="227"/>
                  <a:pt x="42" y="226"/>
                  <a:pt x="42" y="227"/>
                </a:cubicBezTo>
                <a:cubicBezTo>
                  <a:pt x="41" y="227"/>
                  <a:pt x="41" y="227"/>
                  <a:pt x="41" y="227"/>
                </a:cubicBezTo>
                <a:cubicBezTo>
                  <a:pt x="41" y="227"/>
                  <a:pt x="41" y="227"/>
                  <a:pt x="42" y="227"/>
                </a:cubicBezTo>
                <a:close/>
                <a:moveTo>
                  <a:pt x="41" y="218"/>
                </a:moveTo>
                <a:cubicBezTo>
                  <a:pt x="41" y="218"/>
                  <a:pt x="41" y="218"/>
                  <a:pt x="42" y="218"/>
                </a:cubicBezTo>
                <a:cubicBezTo>
                  <a:pt x="41" y="218"/>
                  <a:pt x="41" y="218"/>
                  <a:pt x="41" y="218"/>
                </a:cubicBezTo>
                <a:cubicBezTo>
                  <a:pt x="41" y="218"/>
                  <a:pt x="41" y="218"/>
                  <a:pt x="41" y="218"/>
                </a:cubicBezTo>
                <a:lnTo>
                  <a:pt x="41" y="218"/>
                </a:lnTo>
                <a:close/>
                <a:moveTo>
                  <a:pt x="41" y="217"/>
                </a:moveTo>
                <a:cubicBezTo>
                  <a:pt x="41" y="217"/>
                  <a:pt x="41" y="217"/>
                  <a:pt x="41" y="217"/>
                </a:cubicBezTo>
                <a:cubicBezTo>
                  <a:pt x="41" y="217"/>
                  <a:pt x="41" y="217"/>
                  <a:pt x="41" y="217"/>
                </a:cubicBezTo>
                <a:cubicBezTo>
                  <a:pt x="41" y="217"/>
                  <a:pt x="41" y="217"/>
                  <a:pt x="41" y="217"/>
                </a:cubicBezTo>
                <a:close/>
                <a:moveTo>
                  <a:pt x="41" y="217"/>
                </a:moveTo>
                <a:cubicBezTo>
                  <a:pt x="41" y="217"/>
                  <a:pt x="41" y="217"/>
                  <a:pt x="41" y="217"/>
                </a:cubicBezTo>
                <a:cubicBezTo>
                  <a:pt x="41" y="217"/>
                  <a:pt x="41" y="217"/>
                  <a:pt x="41" y="217"/>
                </a:cubicBezTo>
                <a:close/>
                <a:moveTo>
                  <a:pt x="41" y="218"/>
                </a:moveTo>
                <a:cubicBezTo>
                  <a:pt x="41" y="218"/>
                  <a:pt x="41" y="218"/>
                  <a:pt x="40" y="218"/>
                </a:cubicBezTo>
                <a:cubicBezTo>
                  <a:pt x="40" y="218"/>
                  <a:pt x="40" y="218"/>
                  <a:pt x="40" y="218"/>
                </a:cubicBezTo>
                <a:cubicBezTo>
                  <a:pt x="41" y="218"/>
                  <a:pt x="41" y="218"/>
                  <a:pt x="41" y="218"/>
                </a:cubicBezTo>
                <a:close/>
                <a:moveTo>
                  <a:pt x="40" y="229"/>
                </a:moveTo>
                <a:cubicBezTo>
                  <a:pt x="40" y="229"/>
                  <a:pt x="40" y="229"/>
                  <a:pt x="40" y="229"/>
                </a:cubicBezTo>
                <a:cubicBezTo>
                  <a:pt x="40" y="229"/>
                  <a:pt x="40" y="229"/>
                  <a:pt x="40" y="229"/>
                </a:cubicBezTo>
                <a:close/>
                <a:moveTo>
                  <a:pt x="40" y="228"/>
                </a:moveTo>
                <a:cubicBezTo>
                  <a:pt x="40" y="228"/>
                  <a:pt x="40" y="228"/>
                  <a:pt x="40" y="228"/>
                </a:cubicBezTo>
                <a:cubicBezTo>
                  <a:pt x="40" y="229"/>
                  <a:pt x="40" y="229"/>
                  <a:pt x="40" y="228"/>
                </a:cubicBezTo>
                <a:close/>
                <a:moveTo>
                  <a:pt x="40" y="227"/>
                </a:moveTo>
                <a:cubicBezTo>
                  <a:pt x="40" y="227"/>
                  <a:pt x="40" y="226"/>
                  <a:pt x="40" y="226"/>
                </a:cubicBezTo>
                <a:cubicBezTo>
                  <a:pt x="40" y="227"/>
                  <a:pt x="40" y="227"/>
                  <a:pt x="40" y="227"/>
                </a:cubicBezTo>
                <a:close/>
                <a:moveTo>
                  <a:pt x="39" y="225"/>
                </a:moveTo>
                <a:cubicBezTo>
                  <a:pt x="41" y="223"/>
                  <a:pt x="40" y="224"/>
                  <a:pt x="40" y="224"/>
                </a:cubicBezTo>
                <a:cubicBezTo>
                  <a:pt x="40" y="224"/>
                  <a:pt x="40" y="225"/>
                  <a:pt x="39" y="225"/>
                </a:cubicBezTo>
                <a:close/>
                <a:moveTo>
                  <a:pt x="40" y="227"/>
                </a:moveTo>
                <a:cubicBezTo>
                  <a:pt x="40" y="227"/>
                  <a:pt x="40" y="227"/>
                  <a:pt x="40" y="227"/>
                </a:cubicBezTo>
                <a:cubicBezTo>
                  <a:pt x="40" y="227"/>
                  <a:pt x="40" y="227"/>
                  <a:pt x="40" y="227"/>
                </a:cubicBezTo>
                <a:close/>
                <a:moveTo>
                  <a:pt x="40" y="228"/>
                </a:moveTo>
                <a:cubicBezTo>
                  <a:pt x="39" y="228"/>
                  <a:pt x="39" y="228"/>
                  <a:pt x="40" y="228"/>
                </a:cubicBezTo>
                <a:lnTo>
                  <a:pt x="40" y="228"/>
                </a:lnTo>
                <a:close/>
                <a:moveTo>
                  <a:pt x="27" y="233"/>
                </a:moveTo>
                <a:cubicBezTo>
                  <a:pt x="30" y="231"/>
                  <a:pt x="30" y="231"/>
                  <a:pt x="30" y="232"/>
                </a:cubicBezTo>
                <a:cubicBezTo>
                  <a:pt x="29" y="232"/>
                  <a:pt x="28" y="233"/>
                  <a:pt x="27" y="233"/>
                </a:cubicBezTo>
                <a:close/>
                <a:moveTo>
                  <a:pt x="29" y="233"/>
                </a:moveTo>
                <a:cubicBezTo>
                  <a:pt x="28" y="233"/>
                  <a:pt x="28" y="233"/>
                  <a:pt x="29" y="233"/>
                </a:cubicBezTo>
                <a:cubicBezTo>
                  <a:pt x="29" y="232"/>
                  <a:pt x="29" y="232"/>
                  <a:pt x="29" y="233"/>
                </a:cubicBezTo>
                <a:close/>
                <a:moveTo>
                  <a:pt x="22" y="226"/>
                </a:moveTo>
                <a:cubicBezTo>
                  <a:pt x="25" y="222"/>
                  <a:pt x="21" y="226"/>
                  <a:pt x="21" y="226"/>
                </a:cubicBezTo>
                <a:cubicBezTo>
                  <a:pt x="21" y="227"/>
                  <a:pt x="21" y="227"/>
                  <a:pt x="21" y="227"/>
                </a:cubicBezTo>
                <a:cubicBezTo>
                  <a:pt x="21" y="227"/>
                  <a:pt x="22" y="226"/>
                  <a:pt x="22" y="226"/>
                </a:cubicBezTo>
                <a:close/>
                <a:moveTo>
                  <a:pt x="21" y="226"/>
                </a:moveTo>
                <a:cubicBezTo>
                  <a:pt x="22" y="225"/>
                  <a:pt x="22" y="224"/>
                  <a:pt x="23" y="223"/>
                </a:cubicBezTo>
                <a:cubicBezTo>
                  <a:pt x="21" y="225"/>
                  <a:pt x="22" y="225"/>
                  <a:pt x="21" y="226"/>
                </a:cubicBezTo>
                <a:close/>
                <a:moveTo>
                  <a:pt x="25" y="222"/>
                </a:moveTo>
                <a:cubicBezTo>
                  <a:pt x="28" y="219"/>
                  <a:pt x="26" y="221"/>
                  <a:pt x="23" y="225"/>
                </a:cubicBezTo>
                <a:cubicBezTo>
                  <a:pt x="24" y="224"/>
                  <a:pt x="24" y="223"/>
                  <a:pt x="25" y="222"/>
                </a:cubicBezTo>
                <a:close/>
                <a:moveTo>
                  <a:pt x="22" y="221"/>
                </a:moveTo>
                <a:cubicBezTo>
                  <a:pt x="22" y="221"/>
                  <a:pt x="23" y="220"/>
                  <a:pt x="23" y="220"/>
                </a:cubicBezTo>
                <a:cubicBezTo>
                  <a:pt x="20" y="222"/>
                  <a:pt x="19" y="224"/>
                  <a:pt x="22" y="221"/>
                </a:cubicBezTo>
                <a:close/>
                <a:moveTo>
                  <a:pt x="22" y="219"/>
                </a:moveTo>
                <a:cubicBezTo>
                  <a:pt x="22" y="219"/>
                  <a:pt x="22" y="220"/>
                  <a:pt x="22" y="220"/>
                </a:cubicBezTo>
                <a:cubicBezTo>
                  <a:pt x="21" y="220"/>
                  <a:pt x="21" y="220"/>
                  <a:pt x="22" y="219"/>
                </a:cubicBezTo>
                <a:close/>
                <a:moveTo>
                  <a:pt x="21" y="220"/>
                </a:moveTo>
                <a:cubicBezTo>
                  <a:pt x="22" y="219"/>
                  <a:pt x="23" y="217"/>
                  <a:pt x="25" y="216"/>
                </a:cubicBezTo>
                <a:cubicBezTo>
                  <a:pt x="25" y="216"/>
                  <a:pt x="25" y="216"/>
                  <a:pt x="24" y="217"/>
                </a:cubicBezTo>
                <a:cubicBezTo>
                  <a:pt x="23" y="218"/>
                  <a:pt x="22" y="219"/>
                  <a:pt x="21" y="220"/>
                </a:cubicBezTo>
                <a:close/>
                <a:moveTo>
                  <a:pt x="23" y="217"/>
                </a:moveTo>
                <a:cubicBezTo>
                  <a:pt x="23" y="217"/>
                  <a:pt x="23" y="217"/>
                  <a:pt x="22" y="218"/>
                </a:cubicBezTo>
                <a:cubicBezTo>
                  <a:pt x="20" y="220"/>
                  <a:pt x="23" y="217"/>
                  <a:pt x="23" y="217"/>
                </a:cubicBezTo>
                <a:close/>
                <a:moveTo>
                  <a:pt x="22" y="216"/>
                </a:moveTo>
                <a:cubicBezTo>
                  <a:pt x="22" y="216"/>
                  <a:pt x="22" y="217"/>
                  <a:pt x="22" y="217"/>
                </a:cubicBezTo>
                <a:cubicBezTo>
                  <a:pt x="20" y="218"/>
                  <a:pt x="21" y="217"/>
                  <a:pt x="22" y="216"/>
                </a:cubicBezTo>
                <a:close/>
                <a:moveTo>
                  <a:pt x="26" y="214"/>
                </a:moveTo>
                <a:cubicBezTo>
                  <a:pt x="26" y="215"/>
                  <a:pt x="26" y="215"/>
                  <a:pt x="26" y="215"/>
                </a:cubicBezTo>
                <a:cubicBezTo>
                  <a:pt x="25" y="215"/>
                  <a:pt x="25" y="216"/>
                  <a:pt x="26" y="214"/>
                </a:cubicBezTo>
                <a:close/>
                <a:moveTo>
                  <a:pt x="27" y="216"/>
                </a:moveTo>
                <a:cubicBezTo>
                  <a:pt x="24" y="218"/>
                  <a:pt x="24" y="218"/>
                  <a:pt x="23" y="220"/>
                </a:cubicBezTo>
                <a:cubicBezTo>
                  <a:pt x="23" y="219"/>
                  <a:pt x="27" y="216"/>
                  <a:pt x="27" y="216"/>
                </a:cubicBezTo>
                <a:close/>
                <a:moveTo>
                  <a:pt x="27" y="215"/>
                </a:moveTo>
                <a:cubicBezTo>
                  <a:pt x="27" y="216"/>
                  <a:pt x="27" y="216"/>
                  <a:pt x="26" y="216"/>
                </a:cubicBezTo>
                <a:cubicBezTo>
                  <a:pt x="27" y="215"/>
                  <a:pt x="27" y="215"/>
                  <a:pt x="27" y="215"/>
                </a:cubicBezTo>
                <a:close/>
                <a:moveTo>
                  <a:pt x="27" y="215"/>
                </a:moveTo>
                <a:cubicBezTo>
                  <a:pt x="27" y="215"/>
                  <a:pt x="26" y="215"/>
                  <a:pt x="27" y="215"/>
                </a:cubicBezTo>
                <a:cubicBezTo>
                  <a:pt x="26" y="215"/>
                  <a:pt x="27" y="215"/>
                  <a:pt x="27" y="215"/>
                </a:cubicBezTo>
                <a:close/>
                <a:moveTo>
                  <a:pt x="24" y="219"/>
                </a:moveTo>
                <a:cubicBezTo>
                  <a:pt x="27" y="217"/>
                  <a:pt x="28" y="215"/>
                  <a:pt x="30" y="214"/>
                </a:cubicBezTo>
                <a:cubicBezTo>
                  <a:pt x="28" y="216"/>
                  <a:pt x="27" y="217"/>
                  <a:pt x="25" y="219"/>
                </a:cubicBezTo>
                <a:cubicBezTo>
                  <a:pt x="24" y="220"/>
                  <a:pt x="24" y="220"/>
                  <a:pt x="24" y="219"/>
                </a:cubicBezTo>
                <a:close/>
                <a:moveTo>
                  <a:pt x="28" y="215"/>
                </a:moveTo>
                <a:cubicBezTo>
                  <a:pt x="30" y="213"/>
                  <a:pt x="30" y="213"/>
                  <a:pt x="28" y="215"/>
                </a:cubicBezTo>
                <a:cubicBezTo>
                  <a:pt x="28" y="215"/>
                  <a:pt x="28" y="215"/>
                  <a:pt x="28" y="215"/>
                </a:cubicBezTo>
                <a:close/>
                <a:moveTo>
                  <a:pt x="32" y="218"/>
                </a:moveTo>
                <a:cubicBezTo>
                  <a:pt x="32" y="218"/>
                  <a:pt x="32" y="218"/>
                  <a:pt x="31" y="219"/>
                </a:cubicBezTo>
                <a:cubicBezTo>
                  <a:pt x="31" y="219"/>
                  <a:pt x="42" y="208"/>
                  <a:pt x="32" y="218"/>
                </a:cubicBezTo>
                <a:close/>
                <a:moveTo>
                  <a:pt x="32" y="217"/>
                </a:moveTo>
                <a:cubicBezTo>
                  <a:pt x="32" y="217"/>
                  <a:pt x="32" y="217"/>
                  <a:pt x="33" y="216"/>
                </a:cubicBezTo>
                <a:cubicBezTo>
                  <a:pt x="33" y="217"/>
                  <a:pt x="33" y="217"/>
                  <a:pt x="32" y="217"/>
                </a:cubicBezTo>
                <a:close/>
                <a:moveTo>
                  <a:pt x="37" y="219"/>
                </a:moveTo>
                <a:cubicBezTo>
                  <a:pt x="37" y="219"/>
                  <a:pt x="37" y="219"/>
                  <a:pt x="37" y="219"/>
                </a:cubicBezTo>
                <a:cubicBezTo>
                  <a:pt x="36" y="221"/>
                  <a:pt x="35" y="221"/>
                  <a:pt x="37" y="219"/>
                </a:cubicBezTo>
                <a:close/>
                <a:moveTo>
                  <a:pt x="37" y="221"/>
                </a:moveTo>
                <a:cubicBezTo>
                  <a:pt x="37" y="221"/>
                  <a:pt x="37" y="221"/>
                  <a:pt x="36" y="221"/>
                </a:cubicBezTo>
                <a:cubicBezTo>
                  <a:pt x="37" y="221"/>
                  <a:pt x="37" y="221"/>
                  <a:pt x="37" y="221"/>
                </a:cubicBezTo>
                <a:close/>
                <a:moveTo>
                  <a:pt x="36" y="219"/>
                </a:moveTo>
                <a:cubicBezTo>
                  <a:pt x="36" y="219"/>
                  <a:pt x="36" y="219"/>
                  <a:pt x="36" y="220"/>
                </a:cubicBezTo>
                <a:cubicBezTo>
                  <a:pt x="36" y="219"/>
                  <a:pt x="37" y="219"/>
                  <a:pt x="36" y="219"/>
                </a:cubicBezTo>
                <a:close/>
                <a:moveTo>
                  <a:pt x="37" y="222"/>
                </a:moveTo>
                <a:cubicBezTo>
                  <a:pt x="37" y="222"/>
                  <a:pt x="32" y="227"/>
                  <a:pt x="35" y="224"/>
                </a:cubicBezTo>
                <a:cubicBezTo>
                  <a:pt x="37" y="222"/>
                  <a:pt x="39" y="220"/>
                  <a:pt x="37" y="222"/>
                </a:cubicBezTo>
                <a:close/>
                <a:moveTo>
                  <a:pt x="36" y="223"/>
                </a:moveTo>
                <a:cubicBezTo>
                  <a:pt x="35" y="224"/>
                  <a:pt x="34" y="225"/>
                  <a:pt x="33" y="226"/>
                </a:cubicBezTo>
                <a:cubicBezTo>
                  <a:pt x="33" y="226"/>
                  <a:pt x="35" y="224"/>
                  <a:pt x="36" y="223"/>
                </a:cubicBezTo>
                <a:close/>
                <a:moveTo>
                  <a:pt x="33" y="223"/>
                </a:moveTo>
                <a:cubicBezTo>
                  <a:pt x="33" y="223"/>
                  <a:pt x="33" y="223"/>
                  <a:pt x="34" y="223"/>
                </a:cubicBezTo>
                <a:lnTo>
                  <a:pt x="33" y="223"/>
                </a:lnTo>
                <a:close/>
                <a:moveTo>
                  <a:pt x="32" y="223"/>
                </a:moveTo>
                <a:cubicBezTo>
                  <a:pt x="33" y="223"/>
                  <a:pt x="33" y="222"/>
                  <a:pt x="34" y="222"/>
                </a:cubicBezTo>
                <a:cubicBezTo>
                  <a:pt x="36" y="220"/>
                  <a:pt x="35" y="221"/>
                  <a:pt x="32" y="223"/>
                </a:cubicBezTo>
                <a:close/>
                <a:moveTo>
                  <a:pt x="32" y="226"/>
                </a:moveTo>
                <a:cubicBezTo>
                  <a:pt x="32" y="227"/>
                  <a:pt x="31" y="227"/>
                  <a:pt x="32" y="227"/>
                </a:cubicBezTo>
                <a:cubicBezTo>
                  <a:pt x="32" y="226"/>
                  <a:pt x="32" y="226"/>
                  <a:pt x="32" y="226"/>
                </a:cubicBezTo>
                <a:close/>
                <a:moveTo>
                  <a:pt x="29" y="226"/>
                </a:moveTo>
                <a:cubicBezTo>
                  <a:pt x="30" y="224"/>
                  <a:pt x="31" y="223"/>
                  <a:pt x="34" y="221"/>
                </a:cubicBezTo>
                <a:cubicBezTo>
                  <a:pt x="32" y="223"/>
                  <a:pt x="33" y="222"/>
                  <a:pt x="29" y="226"/>
                </a:cubicBezTo>
                <a:close/>
                <a:moveTo>
                  <a:pt x="30" y="224"/>
                </a:moveTo>
                <a:cubicBezTo>
                  <a:pt x="28" y="227"/>
                  <a:pt x="27" y="228"/>
                  <a:pt x="28" y="226"/>
                </a:cubicBezTo>
                <a:cubicBezTo>
                  <a:pt x="30" y="224"/>
                  <a:pt x="32" y="223"/>
                  <a:pt x="30" y="224"/>
                </a:cubicBezTo>
                <a:close/>
                <a:moveTo>
                  <a:pt x="30" y="223"/>
                </a:moveTo>
                <a:cubicBezTo>
                  <a:pt x="31" y="222"/>
                  <a:pt x="30" y="222"/>
                  <a:pt x="29" y="224"/>
                </a:cubicBezTo>
                <a:cubicBezTo>
                  <a:pt x="29" y="224"/>
                  <a:pt x="29" y="224"/>
                  <a:pt x="30" y="223"/>
                </a:cubicBezTo>
                <a:close/>
                <a:moveTo>
                  <a:pt x="31" y="223"/>
                </a:moveTo>
                <a:cubicBezTo>
                  <a:pt x="32" y="221"/>
                  <a:pt x="32" y="221"/>
                  <a:pt x="34" y="219"/>
                </a:cubicBezTo>
                <a:cubicBezTo>
                  <a:pt x="31" y="222"/>
                  <a:pt x="34" y="220"/>
                  <a:pt x="31" y="223"/>
                </a:cubicBezTo>
                <a:close/>
                <a:moveTo>
                  <a:pt x="31" y="222"/>
                </a:moveTo>
                <a:cubicBezTo>
                  <a:pt x="31" y="221"/>
                  <a:pt x="31" y="221"/>
                  <a:pt x="31" y="221"/>
                </a:cubicBezTo>
                <a:cubicBezTo>
                  <a:pt x="33" y="220"/>
                  <a:pt x="32" y="220"/>
                  <a:pt x="31" y="222"/>
                </a:cubicBezTo>
                <a:close/>
                <a:moveTo>
                  <a:pt x="32" y="220"/>
                </a:moveTo>
                <a:cubicBezTo>
                  <a:pt x="33" y="219"/>
                  <a:pt x="34" y="218"/>
                  <a:pt x="35" y="217"/>
                </a:cubicBezTo>
                <a:cubicBezTo>
                  <a:pt x="33" y="219"/>
                  <a:pt x="35" y="218"/>
                  <a:pt x="32" y="220"/>
                </a:cubicBezTo>
                <a:close/>
                <a:moveTo>
                  <a:pt x="35" y="217"/>
                </a:moveTo>
                <a:cubicBezTo>
                  <a:pt x="32" y="219"/>
                  <a:pt x="32" y="220"/>
                  <a:pt x="30" y="222"/>
                </a:cubicBezTo>
                <a:cubicBezTo>
                  <a:pt x="33" y="218"/>
                  <a:pt x="39" y="212"/>
                  <a:pt x="35" y="217"/>
                </a:cubicBezTo>
                <a:close/>
                <a:moveTo>
                  <a:pt x="34" y="217"/>
                </a:moveTo>
                <a:cubicBezTo>
                  <a:pt x="34" y="217"/>
                  <a:pt x="34" y="217"/>
                  <a:pt x="34" y="217"/>
                </a:cubicBezTo>
                <a:cubicBezTo>
                  <a:pt x="34" y="217"/>
                  <a:pt x="34" y="217"/>
                  <a:pt x="34" y="217"/>
                </a:cubicBezTo>
                <a:close/>
                <a:moveTo>
                  <a:pt x="28" y="221"/>
                </a:moveTo>
                <a:cubicBezTo>
                  <a:pt x="27" y="222"/>
                  <a:pt x="30" y="219"/>
                  <a:pt x="32" y="218"/>
                </a:cubicBezTo>
                <a:cubicBezTo>
                  <a:pt x="31" y="219"/>
                  <a:pt x="29" y="221"/>
                  <a:pt x="28" y="221"/>
                </a:cubicBezTo>
                <a:close/>
                <a:moveTo>
                  <a:pt x="28" y="221"/>
                </a:moveTo>
                <a:cubicBezTo>
                  <a:pt x="28" y="220"/>
                  <a:pt x="29" y="220"/>
                  <a:pt x="30" y="219"/>
                </a:cubicBezTo>
                <a:cubicBezTo>
                  <a:pt x="33" y="216"/>
                  <a:pt x="31" y="218"/>
                  <a:pt x="28" y="221"/>
                </a:cubicBezTo>
                <a:close/>
                <a:moveTo>
                  <a:pt x="27" y="221"/>
                </a:moveTo>
                <a:cubicBezTo>
                  <a:pt x="28" y="220"/>
                  <a:pt x="28" y="219"/>
                  <a:pt x="31" y="217"/>
                </a:cubicBezTo>
                <a:cubicBezTo>
                  <a:pt x="30" y="218"/>
                  <a:pt x="28" y="219"/>
                  <a:pt x="27" y="221"/>
                </a:cubicBezTo>
                <a:close/>
                <a:moveTo>
                  <a:pt x="29" y="218"/>
                </a:moveTo>
                <a:cubicBezTo>
                  <a:pt x="30" y="217"/>
                  <a:pt x="29" y="217"/>
                  <a:pt x="28" y="219"/>
                </a:cubicBezTo>
                <a:cubicBezTo>
                  <a:pt x="24" y="222"/>
                  <a:pt x="27" y="220"/>
                  <a:pt x="29" y="218"/>
                </a:cubicBezTo>
                <a:close/>
                <a:moveTo>
                  <a:pt x="27" y="219"/>
                </a:moveTo>
                <a:cubicBezTo>
                  <a:pt x="25" y="220"/>
                  <a:pt x="23" y="222"/>
                  <a:pt x="22" y="224"/>
                </a:cubicBezTo>
                <a:cubicBezTo>
                  <a:pt x="28" y="216"/>
                  <a:pt x="34" y="213"/>
                  <a:pt x="27" y="219"/>
                </a:cubicBezTo>
                <a:close/>
                <a:moveTo>
                  <a:pt x="27" y="221"/>
                </a:moveTo>
                <a:cubicBezTo>
                  <a:pt x="27" y="222"/>
                  <a:pt x="23" y="227"/>
                  <a:pt x="22" y="228"/>
                </a:cubicBezTo>
                <a:cubicBezTo>
                  <a:pt x="23" y="225"/>
                  <a:pt x="25" y="223"/>
                  <a:pt x="27" y="221"/>
                </a:cubicBezTo>
                <a:close/>
                <a:moveTo>
                  <a:pt x="25" y="224"/>
                </a:moveTo>
                <a:cubicBezTo>
                  <a:pt x="27" y="222"/>
                  <a:pt x="25" y="224"/>
                  <a:pt x="24" y="226"/>
                </a:cubicBezTo>
                <a:cubicBezTo>
                  <a:pt x="22" y="228"/>
                  <a:pt x="23" y="227"/>
                  <a:pt x="25" y="224"/>
                </a:cubicBezTo>
                <a:close/>
                <a:moveTo>
                  <a:pt x="27" y="223"/>
                </a:moveTo>
                <a:cubicBezTo>
                  <a:pt x="27" y="223"/>
                  <a:pt x="29" y="221"/>
                  <a:pt x="31" y="220"/>
                </a:cubicBezTo>
                <a:cubicBezTo>
                  <a:pt x="27" y="223"/>
                  <a:pt x="24" y="226"/>
                  <a:pt x="27" y="223"/>
                </a:cubicBezTo>
                <a:close/>
                <a:moveTo>
                  <a:pt x="31" y="220"/>
                </a:moveTo>
                <a:cubicBezTo>
                  <a:pt x="24" y="227"/>
                  <a:pt x="25" y="226"/>
                  <a:pt x="24" y="227"/>
                </a:cubicBezTo>
                <a:cubicBezTo>
                  <a:pt x="28" y="223"/>
                  <a:pt x="28" y="222"/>
                  <a:pt x="31" y="220"/>
                </a:cubicBezTo>
                <a:close/>
                <a:moveTo>
                  <a:pt x="28" y="224"/>
                </a:moveTo>
                <a:cubicBezTo>
                  <a:pt x="24" y="230"/>
                  <a:pt x="24" y="229"/>
                  <a:pt x="27" y="226"/>
                </a:cubicBezTo>
                <a:cubicBezTo>
                  <a:pt x="27" y="225"/>
                  <a:pt x="28" y="225"/>
                  <a:pt x="28" y="224"/>
                </a:cubicBezTo>
                <a:close/>
                <a:moveTo>
                  <a:pt x="27" y="226"/>
                </a:moveTo>
                <a:cubicBezTo>
                  <a:pt x="27" y="226"/>
                  <a:pt x="27" y="227"/>
                  <a:pt x="27" y="226"/>
                </a:cubicBezTo>
                <a:cubicBezTo>
                  <a:pt x="27" y="227"/>
                  <a:pt x="27" y="226"/>
                  <a:pt x="27" y="226"/>
                </a:cubicBezTo>
                <a:close/>
                <a:moveTo>
                  <a:pt x="28" y="225"/>
                </a:moveTo>
                <a:cubicBezTo>
                  <a:pt x="29" y="224"/>
                  <a:pt x="26" y="228"/>
                  <a:pt x="25" y="229"/>
                </a:cubicBezTo>
                <a:cubicBezTo>
                  <a:pt x="27" y="227"/>
                  <a:pt x="28" y="225"/>
                  <a:pt x="28" y="225"/>
                </a:cubicBezTo>
                <a:close/>
                <a:moveTo>
                  <a:pt x="25" y="230"/>
                </a:moveTo>
                <a:cubicBezTo>
                  <a:pt x="24" y="231"/>
                  <a:pt x="25" y="231"/>
                  <a:pt x="25" y="231"/>
                </a:cubicBezTo>
                <a:cubicBezTo>
                  <a:pt x="28" y="227"/>
                  <a:pt x="27" y="228"/>
                  <a:pt x="25" y="230"/>
                </a:cubicBezTo>
                <a:close/>
                <a:moveTo>
                  <a:pt x="31" y="225"/>
                </a:moveTo>
                <a:cubicBezTo>
                  <a:pt x="28" y="228"/>
                  <a:pt x="29" y="227"/>
                  <a:pt x="26" y="230"/>
                </a:cubicBezTo>
                <a:cubicBezTo>
                  <a:pt x="27" y="229"/>
                  <a:pt x="27" y="229"/>
                  <a:pt x="31" y="225"/>
                </a:cubicBezTo>
                <a:close/>
                <a:moveTo>
                  <a:pt x="28" y="229"/>
                </a:moveTo>
                <a:cubicBezTo>
                  <a:pt x="27" y="230"/>
                  <a:pt x="27" y="230"/>
                  <a:pt x="26" y="231"/>
                </a:cubicBezTo>
                <a:cubicBezTo>
                  <a:pt x="27" y="230"/>
                  <a:pt x="27" y="230"/>
                  <a:pt x="28" y="229"/>
                </a:cubicBezTo>
                <a:close/>
                <a:moveTo>
                  <a:pt x="29" y="229"/>
                </a:moveTo>
                <a:cubicBezTo>
                  <a:pt x="30" y="227"/>
                  <a:pt x="30" y="228"/>
                  <a:pt x="29" y="229"/>
                </a:cubicBezTo>
                <a:cubicBezTo>
                  <a:pt x="28" y="229"/>
                  <a:pt x="28" y="229"/>
                  <a:pt x="29" y="229"/>
                </a:cubicBezTo>
                <a:close/>
                <a:moveTo>
                  <a:pt x="29" y="230"/>
                </a:moveTo>
                <a:cubicBezTo>
                  <a:pt x="30" y="229"/>
                  <a:pt x="29" y="230"/>
                  <a:pt x="30" y="229"/>
                </a:cubicBezTo>
                <a:cubicBezTo>
                  <a:pt x="30" y="229"/>
                  <a:pt x="30" y="229"/>
                  <a:pt x="29" y="230"/>
                </a:cubicBezTo>
                <a:close/>
                <a:moveTo>
                  <a:pt x="30" y="230"/>
                </a:moveTo>
                <a:cubicBezTo>
                  <a:pt x="30" y="230"/>
                  <a:pt x="30" y="230"/>
                  <a:pt x="30" y="230"/>
                </a:cubicBezTo>
                <a:cubicBezTo>
                  <a:pt x="30" y="230"/>
                  <a:pt x="30" y="230"/>
                  <a:pt x="30" y="230"/>
                </a:cubicBezTo>
                <a:close/>
                <a:moveTo>
                  <a:pt x="30" y="231"/>
                </a:moveTo>
                <a:cubicBezTo>
                  <a:pt x="31" y="230"/>
                  <a:pt x="30" y="230"/>
                  <a:pt x="31" y="230"/>
                </a:cubicBezTo>
                <a:cubicBezTo>
                  <a:pt x="30" y="231"/>
                  <a:pt x="30" y="231"/>
                  <a:pt x="30" y="231"/>
                </a:cubicBezTo>
                <a:close/>
                <a:moveTo>
                  <a:pt x="28" y="228"/>
                </a:moveTo>
                <a:cubicBezTo>
                  <a:pt x="29" y="227"/>
                  <a:pt x="32" y="224"/>
                  <a:pt x="32" y="225"/>
                </a:cubicBezTo>
                <a:cubicBezTo>
                  <a:pt x="29" y="227"/>
                  <a:pt x="29" y="228"/>
                  <a:pt x="28" y="228"/>
                </a:cubicBezTo>
                <a:close/>
                <a:moveTo>
                  <a:pt x="32" y="227"/>
                </a:moveTo>
                <a:cubicBezTo>
                  <a:pt x="31" y="227"/>
                  <a:pt x="31" y="227"/>
                  <a:pt x="31" y="227"/>
                </a:cubicBezTo>
                <a:cubicBezTo>
                  <a:pt x="31" y="227"/>
                  <a:pt x="31" y="227"/>
                  <a:pt x="32" y="227"/>
                </a:cubicBezTo>
                <a:close/>
                <a:moveTo>
                  <a:pt x="31" y="228"/>
                </a:moveTo>
                <a:cubicBezTo>
                  <a:pt x="31" y="228"/>
                  <a:pt x="31" y="228"/>
                  <a:pt x="31" y="228"/>
                </a:cubicBezTo>
                <a:close/>
                <a:moveTo>
                  <a:pt x="35" y="226"/>
                </a:moveTo>
                <a:cubicBezTo>
                  <a:pt x="31" y="230"/>
                  <a:pt x="32" y="229"/>
                  <a:pt x="31" y="230"/>
                </a:cubicBezTo>
                <a:cubicBezTo>
                  <a:pt x="34" y="227"/>
                  <a:pt x="38" y="223"/>
                  <a:pt x="35" y="226"/>
                </a:cubicBezTo>
                <a:close/>
                <a:moveTo>
                  <a:pt x="38" y="223"/>
                </a:moveTo>
                <a:cubicBezTo>
                  <a:pt x="38" y="223"/>
                  <a:pt x="38" y="223"/>
                  <a:pt x="37" y="224"/>
                </a:cubicBezTo>
                <a:cubicBezTo>
                  <a:pt x="37" y="224"/>
                  <a:pt x="35" y="227"/>
                  <a:pt x="34" y="227"/>
                </a:cubicBezTo>
                <a:cubicBezTo>
                  <a:pt x="32" y="229"/>
                  <a:pt x="36" y="225"/>
                  <a:pt x="38" y="223"/>
                </a:cubicBezTo>
                <a:close/>
                <a:moveTo>
                  <a:pt x="39" y="221"/>
                </a:moveTo>
                <a:cubicBezTo>
                  <a:pt x="39" y="221"/>
                  <a:pt x="40" y="219"/>
                  <a:pt x="40" y="220"/>
                </a:cubicBezTo>
                <a:cubicBezTo>
                  <a:pt x="40" y="220"/>
                  <a:pt x="40" y="220"/>
                  <a:pt x="39" y="221"/>
                </a:cubicBezTo>
                <a:close/>
                <a:moveTo>
                  <a:pt x="40" y="222"/>
                </a:moveTo>
                <a:cubicBezTo>
                  <a:pt x="39" y="222"/>
                  <a:pt x="40" y="222"/>
                  <a:pt x="40" y="221"/>
                </a:cubicBezTo>
                <a:cubicBezTo>
                  <a:pt x="40" y="221"/>
                  <a:pt x="40" y="221"/>
                  <a:pt x="40" y="222"/>
                </a:cubicBezTo>
                <a:close/>
                <a:moveTo>
                  <a:pt x="39" y="220"/>
                </a:moveTo>
                <a:cubicBezTo>
                  <a:pt x="39" y="220"/>
                  <a:pt x="39" y="220"/>
                  <a:pt x="39" y="220"/>
                </a:cubicBezTo>
                <a:cubicBezTo>
                  <a:pt x="41" y="218"/>
                  <a:pt x="40" y="219"/>
                  <a:pt x="39" y="220"/>
                </a:cubicBezTo>
                <a:close/>
                <a:moveTo>
                  <a:pt x="39" y="220"/>
                </a:moveTo>
                <a:cubicBezTo>
                  <a:pt x="37" y="222"/>
                  <a:pt x="38" y="222"/>
                  <a:pt x="38" y="221"/>
                </a:cubicBezTo>
                <a:cubicBezTo>
                  <a:pt x="38" y="221"/>
                  <a:pt x="39" y="221"/>
                  <a:pt x="39" y="220"/>
                </a:cubicBezTo>
                <a:close/>
                <a:moveTo>
                  <a:pt x="39" y="226"/>
                </a:moveTo>
                <a:cubicBezTo>
                  <a:pt x="39" y="226"/>
                  <a:pt x="39" y="226"/>
                  <a:pt x="36" y="228"/>
                </a:cubicBezTo>
                <a:cubicBezTo>
                  <a:pt x="39" y="225"/>
                  <a:pt x="39" y="226"/>
                  <a:pt x="39" y="226"/>
                </a:cubicBezTo>
                <a:close/>
                <a:moveTo>
                  <a:pt x="37" y="226"/>
                </a:moveTo>
                <a:cubicBezTo>
                  <a:pt x="37" y="226"/>
                  <a:pt x="37" y="226"/>
                  <a:pt x="37" y="226"/>
                </a:cubicBezTo>
                <a:cubicBezTo>
                  <a:pt x="38" y="225"/>
                  <a:pt x="38" y="225"/>
                  <a:pt x="37" y="226"/>
                </a:cubicBezTo>
                <a:close/>
                <a:moveTo>
                  <a:pt x="36" y="229"/>
                </a:moveTo>
                <a:cubicBezTo>
                  <a:pt x="33" y="233"/>
                  <a:pt x="33" y="232"/>
                  <a:pt x="33" y="232"/>
                </a:cubicBezTo>
                <a:cubicBezTo>
                  <a:pt x="37" y="228"/>
                  <a:pt x="40" y="225"/>
                  <a:pt x="36" y="229"/>
                </a:cubicBezTo>
                <a:close/>
                <a:moveTo>
                  <a:pt x="39" y="229"/>
                </a:moveTo>
                <a:cubicBezTo>
                  <a:pt x="39" y="229"/>
                  <a:pt x="39" y="229"/>
                  <a:pt x="39" y="229"/>
                </a:cubicBezTo>
                <a:cubicBezTo>
                  <a:pt x="39" y="229"/>
                  <a:pt x="39" y="229"/>
                  <a:pt x="39" y="229"/>
                </a:cubicBezTo>
                <a:cubicBezTo>
                  <a:pt x="38" y="230"/>
                  <a:pt x="38" y="230"/>
                  <a:pt x="39" y="229"/>
                </a:cubicBezTo>
                <a:close/>
                <a:moveTo>
                  <a:pt x="39" y="224"/>
                </a:moveTo>
                <a:cubicBezTo>
                  <a:pt x="39" y="224"/>
                  <a:pt x="39" y="224"/>
                  <a:pt x="39" y="224"/>
                </a:cubicBezTo>
                <a:cubicBezTo>
                  <a:pt x="39" y="224"/>
                  <a:pt x="38" y="224"/>
                  <a:pt x="39" y="224"/>
                </a:cubicBezTo>
                <a:close/>
                <a:moveTo>
                  <a:pt x="39" y="223"/>
                </a:moveTo>
                <a:cubicBezTo>
                  <a:pt x="39" y="223"/>
                  <a:pt x="40" y="222"/>
                  <a:pt x="40" y="222"/>
                </a:cubicBezTo>
                <a:cubicBezTo>
                  <a:pt x="40" y="222"/>
                  <a:pt x="40" y="223"/>
                  <a:pt x="40" y="223"/>
                </a:cubicBezTo>
                <a:cubicBezTo>
                  <a:pt x="38" y="224"/>
                  <a:pt x="38" y="224"/>
                  <a:pt x="39" y="223"/>
                </a:cubicBezTo>
                <a:close/>
                <a:moveTo>
                  <a:pt x="40" y="220"/>
                </a:moveTo>
                <a:cubicBezTo>
                  <a:pt x="40" y="220"/>
                  <a:pt x="40" y="220"/>
                  <a:pt x="40" y="220"/>
                </a:cubicBezTo>
                <a:lnTo>
                  <a:pt x="40" y="220"/>
                </a:lnTo>
                <a:close/>
                <a:moveTo>
                  <a:pt x="40" y="219"/>
                </a:moveTo>
                <a:cubicBezTo>
                  <a:pt x="40" y="219"/>
                  <a:pt x="40" y="219"/>
                  <a:pt x="40" y="219"/>
                </a:cubicBezTo>
                <a:cubicBezTo>
                  <a:pt x="40" y="219"/>
                  <a:pt x="41" y="219"/>
                  <a:pt x="40" y="219"/>
                </a:cubicBezTo>
                <a:close/>
                <a:moveTo>
                  <a:pt x="40" y="217"/>
                </a:moveTo>
                <a:cubicBezTo>
                  <a:pt x="40" y="217"/>
                  <a:pt x="40" y="217"/>
                  <a:pt x="40" y="218"/>
                </a:cubicBezTo>
                <a:cubicBezTo>
                  <a:pt x="40" y="217"/>
                  <a:pt x="40" y="217"/>
                  <a:pt x="40" y="217"/>
                </a:cubicBezTo>
                <a:cubicBezTo>
                  <a:pt x="40" y="217"/>
                  <a:pt x="40" y="217"/>
                  <a:pt x="40" y="217"/>
                </a:cubicBezTo>
                <a:close/>
                <a:moveTo>
                  <a:pt x="40" y="217"/>
                </a:moveTo>
                <a:cubicBezTo>
                  <a:pt x="40" y="218"/>
                  <a:pt x="40" y="218"/>
                  <a:pt x="40" y="218"/>
                </a:cubicBezTo>
                <a:cubicBezTo>
                  <a:pt x="39" y="218"/>
                  <a:pt x="40" y="218"/>
                  <a:pt x="39" y="218"/>
                </a:cubicBezTo>
                <a:cubicBezTo>
                  <a:pt x="39" y="218"/>
                  <a:pt x="39" y="218"/>
                  <a:pt x="40" y="217"/>
                </a:cubicBezTo>
                <a:close/>
                <a:moveTo>
                  <a:pt x="38" y="219"/>
                </a:moveTo>
                <a:cubicBezTo>
                  <a:pt x="38" y="219"/>
                  <a:pt x="38" y="219"/>
                  <a:pt x="38" y="219"/>
                </a:cubicBezTo>
                <a:cubicBezTo>
                  <a:pt x="38" y="220"/>
                  <a:pt x="38" y="219"/>
                  <a:pt x="37" y="220"/>
                </a:cubicBezTo>
                <a:cubicBezTo>
                  <a:pt x="38" y="219"/>
                  <a:pt x="38" y="219"/>
                  <a:pt x="38" y="218"/>
                </a:cubicBezTo>
                <a:cubicBezTo>
                  <a:pt x="41" y="215"/>
                  <a:pt x="38" y="219"/>
                  <a:pt x="38" y="219"/>
                </a:cubicBezTo>
                <a:close/>
                <a:moveTo>
                  <a:pt x="39" y="216"/>
                </a:moveTo>
                <a:cubicBezTo>
                  <a:pt x="39" y="216"/>
                  <a:pt x="39" y="216"/>
                  <a:pt x="39" y="216"/>
                </a:cubicBezTo>
                <a:lnTo>
                  <a:pt x="39" y="216"/>
                </a:lnTo>
                <a:close/>
                <a:moveTo>
                  <a:pt x="39" y="216"/>
                </a:moveTo>
                <a:cubicBezTo>
                  <a:pt x="39" y="216"/>
                  <a:pt x="39" y="216"/>
                  <a:pt x="39" y="216"/>
                </a:cubicBezTo>
                <a:cubicBezTo>
                  <a:pt x="38" y="216"/>
                  <a:pt x="38" y="217"/>
                  <a:pt x="39" y="216"/>
                </a:cubicBezTo>
                <a:close/>
                <a:moveTo>
                  <a:pt x="39" y="215"/>
                </a:moveTo>
                <a:cubicBezTo>
                  <a:pt x="38" y="215"/>
                  <a:pt x="38" y="215"/>
                  <a:pt x="38" y="215"/>
                </a:cubicBezTo>
                <a:lnTo>
                  <a:pt x="39" y="215"/>
                </a:lnTo>
                <a:close/>
                <a:moveTo>
                  <a:pt x="38" y="215"/>
                </a:moveTo>
                <a:cubicBezTo>
                  <a:pt x="38" y="215"/>
                  <a:pt x="38" y="215"/>
                  <a:pt x="38" y="216"/>
                </a:cubicBezTo>
                <a:cubicBezTo>
                  <a:pt x="38" y="215"/>
                  <a:pt x="38" y="215"/>
                  <a:pt x="38" y="215"/>
                </a:cubicBezTo>
                <a:close/>
                <a:moveTo>
                  <a:pt x="38" y="215"/>
                </a:moveTo>
                <a:cubicBezTo>
                  <a:pt x="38" y="215"/>
                  <a:pt x="38" y="215"/>
                  <a:pt x="37" y="215"/>
                </a:cubicBezTo>
                <a:cubicBezTo>
                  <a:pt x="38" y="215"/>
                  <a:pt x="37" y="215"/>
                  <a:pt x="38" y="215"/>
                </a:cubicBezTo>
                <a:close/>
                <a:moveTo>
                  <a:pt x="37" y="214"/>
                </a:moveTo>
                <a:cubicBezTo>
                  <a:pt x="37" y="214"/>
                  <a:pt x="37" y="214"/>
                  <a:pt x="37" y="214"/>
                </a:cubicBezTo>
                <a:cubicBezTo>
                  <a:pt x="37" y="214"/>
                  <a:pt x="37" y="214"/>
                  <a:pt x="37" y="214"/>
                </a:cubicBezTo>
                <a:close/>
                <a:moveTo>
                  <a:pt x="37" y="215"/>
                </a:moveTo>
                <a:cubicBezTo>
                  <a:pt x="37" y="215"/>
                  <a:pt x="37" y="215"/>
                  <a:pt x="37" y="215"/>
                </a:cubicBezTo>
                <a:cubicBezTo>
                  <a:pt x="37" y="215"/>
                  <a:pt x="37" y="215"/>
                  <a:pt x="37" y="215"/>
                </a:cubicBezTo>
                <a:close/>
                <a:moveTo>
                  <a:pt x="37" y="218"/>
                </a:moveTo>
                <a:cubicBezTo>
                  <a:pt x="35" y="220"/>
                  <a:pt x="37" y="218"/>
                  <a:pt x="32" y="222"/>
                </a:cubicBezTo>
                <a:cubicBezTo>
                  <a:pt x="33" y="221"/>
                  <a:pt x="35" y="220"/>
                  <a:pt x="37" y="217"/>
                </a:cubicBezTo>
                <a:cubicBezTo>
                  <a:pt x="38" y="217"/>
                  <a:pt x="40" y="213"/>
                  <a:pt x="37" y="218"/>
                </a:cubicBezTo>
                <a:close/>
                <a:moveTo>
                  <a:pt x="36" y="213"/>
                </a:moveTo>
                <a:cubicBezTo>
                  <a:pt x="36" y="213"/>
                  <a:pt x="37" y="213"/>
                  <a:pt x="37" y="213"/>
                </a:cubicBezTo>
                <a:cubicBezTo>
                  <a:pt x="37" y="214"/>
                  <a:pt x="37" y="214"/>
                  <a:pt x="36" y="213"/>
                </a:cubicBezTo>
                <a:cubicBezTo>
                  <a:pt x="36" y="213"/>
                  <a:pt x="36" y="213"/>
                  <a:pt x="36" y="213"/>
                </a:cubicBezTo>
                <a:lnTo>
                  <a:pt x="36" y="213"/>
                </a:lnTo>
                <a:close/>
                <a:moveTo>
                  <a:pt x="36" y="214"/>
                </a:moveTo>
                <a:cubicBezTo>
                  <a:pt x="35" y="214"/>
                  <a:pt x="34" y="215"/>
                  <a:pt x="34" y="216"/>
                </a:cubicBezTo>
                <a:cubicBezTo>
                  <a:pt x="35" y="214"/>
                  <a:pt x="35" y="214"/>
                  <a:pt x="36" y="214"/>
                </a:cubicBezTo>
                <a:cubicBezTo>
                  <a:pt x="36" y="214"/>
                  <a:pt x="36" y="214"/>
                  <a:pt x="36" y="214"/>
                </a:cubicBezTo>
                <a:cubicBezTo>
                  <a:pt x="36" y="214"/>
                  <a:pt x="36" y="214"/>
                  <a:pt x="36" y="214"/>
                </a:cubicBezTo>
                <a:cubicBezTo>
                  <a:pt x="36" y="214"/>
                  <a:pt x="36" y="213"/>
                  <a:pt x="36" y="214"/>
                </a:cubicBezTo>
                <a:close/>
                <a:moveTo>
                  <a:pt x="34" y="214"/>
                </a:moveTo>
                <a:cubicBezTo>
                  <a:pt x="33" y="215"/>
                  <a:pt x="33" y="215"/>
                  <a:pt x="34" y="214"/>
                </a:cubicBezTo>
                <a:cubicBezTo>
                  <a:pt x="35" y="213"/>
                  <a:pt x="35" y="213"/>
                  <a:pt x="34" y="214"/>
                </a:cubicBezTo>
                <a:close/>
                <a:moveTo>
                  <a:pt x="34" y="213"/>
                </a:moveTo>
                <a:cubicBezTo>
                  <a:pt x="35" y="213"/>
                  <a:pt x="35" y="213"/>
                  <a:pt x="35" y="213"/>
                </a:cubicBezTo>
                <a:cubicBezTo>
                  <a:pt x="34" y="213"/>
                  <a:pt x="34" y="213"/>
                  <a:pt x="34" y="213"/>
                </a:cubicBezTo>
                <a:close/>
                <a:moveTo>
                  <a:pt x="34" y="212"/>
                </a:moveTo>
                <a:cubicBezTo>
                  <a:pt x="35" y="212"/>
                  <a:pt x="35" y="212"/>
                  <a:pt x="35" y="213"/>
                </a:cubicBezTo>
                <a:cubicBezTo>
                  <a:pt x="35" y="213"/>
                  <a:pt x="35" y="213"/>
                  <a:pt x="35" y="213"/>
                </a:cubicBezTo>
                <a:cubicBezTo>
                  <a:pt x="34" y="212"/>
                  <a:pt x="34" y="212"/>
                  <a:pt x="34" y="212"/>
                </a:cubicBezTo>
                <a:close/>
                <a:moveTo>
                  <a:pt x="34" y="213"/>
                </a:moveTo>
                <a:cubicBezTo>
                  <a:pt x="34" y="213"/>
                  <a:pt x="34" y="213"/>
                  <a:pt x="34" y="213"/>
                </a:cubicBezTo>
                <a:cubicBezTo>
                  <a:pt x="34" y="213"/>
                  <a:pt x="34" y="213"/>
                  <a:pt x="34" y="213"/>
                </a:cubicBezTo>
                <a:close/>
                <a:moveTo>
                  <a:pt x="34" y="213"/>
                </a:moveTo>
                <a:cubicBezTo>
                  <a:pt x="34" y="213"/>
                  <a:pt x="34" y="213"/>
                  <a:pt x="34" y="214"/>
                </a:cubicBezTo>
                <a:cubicBezTo>
                  <a:pt x="33" y="214"/>
                  <a:pt x="33" y="214"/>
                  <a:pt x="34" y="214"/>
                </a:cubicBezTo>
                <a:cubicBezTo>
                  <a:pt x="34" y="213"/>
                  <a:pt x="34" y="213"/>
                  <a:pt x="34" y="213"/>
                </a:cubicBezTo>
                <a:close/>
                <a:moveTo>
                  <a:pt x="34" y="213"/>
                </a:moveTo>
                <a:cubicBezTo>
                  <a:pt x="33" y="213"/>
                  <a:pt x="33" y="213"/>
                  <a:pt x="34" y="213"/>
                </a:cubicBezTo>
                <a:cubicBezTo>
                  <a:pt x="34" y="213"/>
                  <a:pt x="34" y="213"/>
                  <a:pt x="34" y="213"/>
                </a:cubicBezTo>
                <a:close/>
                <a:moveTo>
                  <a:pt x="34" y="212"/>
                </a:moveTo>
                <a:cubicBezTo>
                  <a:pt x="33" y="212"/>
                  <a:pt x="34" y="212"/>
                  <a:pt x="33" y="212"/>
                </a:cubicBezTo>
                <a:cubicBezTo>
                  <a:pt x="33" y="212"/>
                  <a:pt x="33" y="212"/>
                  <a:pt x="34" y="212"/>
                </a:cubicBezTo>
                <a:close/>
                <a:moveTo>
                  <a:pt x="33" y="212"/>
                </a:moveTo>
                <a:cubicBezTo>
                  <a:pt x="33" y="212"/>
                  <a:pt x="33" y="212"/>
                  <a:pt x="33" y="212"/>
                </a:cubicBezTo>
                <a:cubicBezTo>
                  <a:pt x="33" y="212"/>
                  <a:pt x="33" y="212"/>
                  <a:pt x="33" y="212"/>
                </a:cubicBezTo>
                <a:close/>
                <a:moveTo>
                  <a:pt x="33" y="216"/>
                </a:moveTo>
                <a:cubicBezTo>
                  <a:pt x="36" y="213"/>
                  <a:pt x="32" y="216"/>
                  <a:pt x="31" y="217"/>
                </a:cubicBezTo>
                <a:cubicBezTo>
                  <a:pt x="31" y="217"/>
                  <a:pt x="32" y="217"/>
                  <a:pt x="31" y="217"/>
                </a:cubicBezTo>
                <a:cubicBezTo>
                  <a:pt x="32" y="216"/>
                  <a:pt x="32" y="216"/>
                  <a:pt x="32" y="216"/>
                </a:cubicBezTo>
                <a:lnTo>
                  <a:pt x="33" y="216"/>
                </a:lnTo>
                <a:close/>
                <a:moveTo>
                  <a:pt x="32" y="214"/>
                </a:moveTo>
                <a:cubicBezTo>
                  <a:pt x="32" y="215"/>
                  <a:pt x="31" y="216"/>
                  <a:pt x="30" y="216"/>
                </a:cubicBezTo>
                <a:cubicBezTo>
                  <a:pt x="31" y="215"/>
                  <a:pt x="33" y="214"/>
                  <a:pt x="32" y="214"/>
                </a:cubicBezTo>
                <a:close/>
                <a:moveTo>
                  <a:pt x="31" y="215"/>
                </a:moveTo>
                <a:cubicBezTo>
                  <a:pt x="31" y="215"/>
                  <a:pt x="32" y="214"/>
                  <a:pt x="32" y="214"/>
                </a:cubicBezTo>
                <a:cubicBezTo>
                  <a:pt x="31" y="214"/>
                  <a:pt x="31" y="214"/>
                  <a:pt x="31" y="215"/>
                </a:cubicBezTo>
                <a:close/>
                <a:moveTo>
                  <a:pt x="31" y="212"/>
                </a:moveTo>
                <a:cubicBezTo>
                  <a:pt x="31" y="212"/>
                  <a:pt x="31" y="212"/>
                  <a:pt x="30" y="212"/>
                </a:cubicBezTo>
                <a:cubicBezTo>
                  <a:pt x="31" y="212"/>
                  <a:pt x="31" y="212"/>
                  <a:pt x="31" y="212"/>
                </a:cubicBezTo>
                <a:close/>
                <a:moveTo>
                  <a:pt x="31" y="213"/>
                </a:moveTo>
                <a:cubicBezTo>
                  <a:pt x="31" y="214"/>
                  <a:pt x="31" y="214"/>
                  <a:pt x="30" y="215"/>
                </a:cubicBezTo>
                <a:cubicBezTo>
                  <a:pt x="31" y="214"/>
                  <a:pt x="31" y="214"/>
                  <a:pt x="31" y="214"/>
                </a:cubicBezTo>
                <a:cubicBezTo>
                  <a:pt x="30" y="214"/>
                  <a:pt x="30" y="214"/>
                  <a:pt x="30" y="214"/>
                </a:cubicBezTo>
                <a:cubicBezTo>
                  <a:pt x="30" y="214"/>
                  <a:pt x="30" y="214"/>
                  <a:pt x="30" y="214"/>
                </a:cubicBezTo>
                <a:cubicBezTo>
                  <a:pt x="30" y="214"/>
                  <a:pt x="31" y="213"/>
                  <a:pt x="31" y="213"/>
                </a:cubicBezTo>
                <a:close/>
                <a:moveTo>
                  <a:pt x="30" y="213"/>
                </a:moveTo>
                <a:cubicBezTo>
                  <a:pt x="30" y="213"/>
                  <a:pt x="30" y="213"/>
                  <a:pt x="30" y="213"/>
                </a:cubicBezTo>
                <a:cubicBezTo>
                  <a:pt x="30" y="213"/>
                  <a:pt x="30" y="213"/>
                  <a:pt x="30" y="213"/>
                </a:cubicBezTo>
                <a:close/>
                <a:moveTo>
                  <a:pt x="30" y="212"/>
                </a:moveTo>
                <a:cubicBezTo>
                  <a:pt x="30" y="212"/>
                  <a:pt x="29" y="212"/>
                  <a:pt x="29" y="212"/>
                </a:cubicBezTo>
                <a:cubicBezTo>
                  <a:pt x="29" y="212"/>
                  <a:pt x="30" y="212"/>
                  <a:pt x="30" y="212"/>
                </a:cubicBezTo>
                <a:close/>
                <a:moveTo>
                  <a:pt x="28" y="214"/>
                </a:moveTo>
                <a:cubicBezTo>
                  <a:pt x="27" y="214"/>
                  <a:pt x="27" y="214"/>
                  <a:pt x="28" y="214"/>
                </a:cubicBezTo>
                <a:cubicBezTo>
                  <a:pt x="31" y="211"/>
                  <a:pt x="28" y="214"/>
                  <a:pt x="28" y="214"/>
                </a:cubicBezTo>
                <a:close/>
                <a:moveTo>
                  <a:pt x="27" y="212"/>
                </a:moveTo>
                <a:cubicBezTo>
                  <a:pt x="27" y="213"/>
                  <a:pt x="27" y="213"/>
                  <a:pt x="26" y="213"/>
                </a:cubicBezTo>
                <a:cubicBezTo>
                  <a:pt x="27" y="212"/>
                  <a:pt x="27" y="212"/>
                  <a:pt x="27" y="212"/>
                </a:cubicBezTo>
                <a:close/>
                <a:moveTo>
                  <a:pt x="27" y="213"/>
                </a:moveTo>
                <a:cubicBezTo>
                  <a:pt x="27" y="213"/>
                  <a:pt x="27" y="213"/>
                  <a:pt x="28" y="212"/>
                </a:cubicBezTo>
                <a:cubicBezTo>
                  <a:pt x="24" y="216"/>
                  <a:pt x="25" y="215"/>
                  <a:pt x="24" y="216"/>
                </a:cubicBezTo>
                <a:cubicBezTo>
                  <a:pt x="27" y="213"/>
                  <a:pt x="27" y="213"/>
                  <a:pt x="27" y="213"/>
                </a:cubicBezTo>
                <a:close/>
                <a:moveTo>
                  <a:pt x="24" y="215"/>
                </a:moveTo>
                <a:cubicBezTo>
                  <a:pt x="25" y="214"/>
                  <a:pt x="26" y="213"/>
                  <a:pt x="24" y="215"/>
                </a:cubicBezTo>
                <a:close/>
                <a:moveTo>
                  <a:pt x="24" y="213"/>
                </a:moveTo>
                <a:cubicBezTo>
                  <a:pt x="25" y="213"/>
                  <a:pt x="24" y="213"/>
                  <a:pt x="24" y="214"/>
                </a:cubicBezTo>
                <a:cubicBezTo>
                  <a:pt x="24" y="214"/>
                  <a:pt x="23" y="214"/>
                  <a:pt x="24" y="213"/>
                </a:cubicBezTo>
                <a:close/>
                <a:moveTo>
                  <a:pt x="24" y="214"/>
                </a:moveTo>
                <a:cubicBezTo>
                  <a:pt x="23" y="214"/>
                  <a:pt x="23" y="215"/>
                  <a:pt x="23" y="214"/>
                </a:cubicBezTo>
                <a:cubicBezTo>
                  <a:pt x="23" y="214"/>
                  <a:pt x="23" y="214"/>
                  <a:pt x="24" y="214"/>
                </a:cubicBezTo>
                <a:close/>
                <a:moveTo>
                  <a:pt x="24" y="214"/>
                </a:moveTo>
                <a:cubicBezTo>
                  <a:pt x="24" y="215"/>
                  <a:pt x="24" y="214"/>
                  <a:pt x="23" y="215"/>
                </a:cubicBezTo>
                <a:cubicBezTo>
                  <a:pt x="23" y="215"/>
                  <a:pt x="23" y="215"/>
                  <a:pt x="24" y="214"/>
                </a:cubicBezTo>
                <a:close/>
                <a:moveTo>
                  <a:pt x="22" y="215"/>
                </a:moveTo>
                <a:cubicBezTo>
                  <a:pt x="22" y="215"/>
                  <a:pt x="22" y="215"/>
                  <a:pt x="22" y="215"/>
                </a:cubicBezTo>
                <a:cubicBezTo>
                  <a:pt x="23" y="214"/>
                  <a:pt x="23" y="214"/>
                  <a:pt x="22" y="215"/>
                </a:cubicBezTo>
                <a:close/>
                <a:moveTo>
                  <a:pt x="22" y="216"/>
                </a:moveTo>
                <a:cubicBezTo>
                  <a:pt x="22" y="216"/>
                  <a:pt x="22" y="216"/>
                  <a:pt x="21" y="217"/>
                </a:cubicBezTo>
                <a:cubicBezTo>
                  <a:pt x="22" y="216"/>
                  <a:pt x="21" y="217"/>
                  <a:pt x="22" y="216"/>
                </a:cubicBezTo>
                <a:close/>
                <a:moveTo>
                  <a:pt x="21" y="218"/>
                </a:moveTo>
                <a:cubicBezTo>
                  <a:pt x="21" y="218"/>
                  <a:pt x="21" y="218"/>
                  <a:pt x="21" y="218"/>
                </a:cubicBezTo>
                <a:cubicBezTo>
                  <a:pt x="21" y="219"/>
                  <a:pt x="21" y="219"/>
                  <a:pt x="21" y="218"/>
                </a:cubicBezTo>
                <a:close/>
                <a:moveTo>
                  <a:pt x="20" y="221"/>
                </a:moveTo>
                <a:cubicBezTo>
                  <a:pt x="21" y="220"/>
                  <a:pt x="20" y="220"/>
                  <a:pt x="22" y="218"/>
                </a:cubicBezTo>
                <a:cubicBezTo>
                  <a:pt x="20" y="221"/>
                  <a:pt x="18" y="224"/>
                  <a:pt x="20" y="221"/>
                </a:cubicBezTo>
                <a:close/>
                <a:moveTo>
                  <a:pt x="20" y="222"/>
                </a:moveTo>
                <a:cubicBezTo>
                  <a:pt x="19" y="223"/>
                  <a:pt x="19" y="223"/>
                  <a:pt x="19" y="222"/>
                </a:cubicBezTo>
                <a:cubicBezTo>
                  <a:pt x="20" y="222"/>
                  <a:pt x="20" y="222"/>
                  <a:pt x="20" y="222"/>
                </a:cubicBezTo>
                <a:close/>
                <a:moveTo>
                  <a:pt x="18" y="222"/>
                </a:moveTo>
                <a:cubicBezTo>
                  <a:pt x="18" y="222"/>
                  <a:pt x="18" y="223"/>
                  <a:pt x="18" y="223"/>
                </a:cubicBezTo>
                <a:cubicBezTo>
                  <a:pt x="19" y="221"/>
                  <a:pt x="20" y="220"/>
                  <a:pt x="18" y="222"/>
                </a:cubicBezTo>
                <a:close/>
                <a:moveTo>
                  <a:pt x="18" y="223"/>
                </a:moveTo>
                <a:cubicBezTo>
                  <a:pt x="19" y="222"/>
                  <a:pt x="19" y="223"/>
                  <a:pt x="19" y="223"/>
                </a:cubicBezTo>
                <a:cubicBezTo>
                  <a:pt x="19" y="223"/>
                  <a:pt x="18" y="223"/>
                  <a:pt x="18" y="223"/>
                </a:cubicBezTo>
                <a:close/>
                <a:moveTo>
                  <a:pt x="19" y="224"/>
                </a:moveTo>
                <a:cubicBezTo>
                  <a:pt x="20" y="221"/>
                  <a:pt x="18" y="225"/>
                  <a:pt x="22" y="221"/>
                </a:cubicBezTo>
                <a:cubicBezTo>
                  <a:pt x="19" y="224"/>
                  <a:pt x="20" y="224"/>
                  <a:pt x="20" y="224"/>
                </a:cubicBezTo>
                <a:cubicBezTo>
                  <a:pt x="19" y="223"/>
                  <a:pt x="19" y="224"/>
                  <a:pt x="19" y="224"/>
                </a:cubicBezTo>
                <a:close/>
                <a:moveTo>
                  <a:pt x="19" y="225"/>
                </a:moveTo>
                <a:cubicBezTo>
                  <a:pt x="23" y="221"/>
                  <a:pt x="26" y="218"/>
                  <a:pt x="22" y="222"/>
                </a:cubicBezTo>
                <a:cubicBezTo>
                  <a:pt x="20" y="225"/>
                  <a:pt x="20" y="225"/>
                  <a:pt x="19" y="225"/>
                </a:cubicBezTo>
                <a:cubicBezTo>
                  <a:pt x="19" y="226"/>
                  <a:pt x="18" y="227"/>
                  <a:pt x="19" y="225"/>
                </a:cubicBezTo>
                <a:close/>
                <a:moveTo>
                  <a:pt x="19" y="227"/>
                </a:moveTo>
                <a:cubicBezTo>
                  <a:pt x="19" y="227"/>
                  <a:pt x="19" y="227"/>
                  <a:pt x="20" y="226"/>
                </a:cubicBezTo>
                <a:cubicBezTo>
                  <a:pt x="21" y="225"/>
                  <a:pt x="19" y="227"/>
                  <a:pt x="25" y="221"/>
                </a:cubicBezTo>
                <a:cubicBezTo>
                  <a:pt x="21" y="225"/>
                  <a:pt x="21" y="225"/>
                  <a:pt x="19" y="227"/>
                </a:cubicBezTo>
                <a:close/>
                <a:moveTo>
                  <a:pt x="20" y="228"/>
                </a:moveTo>
                <a:cubicBezTo>
                  <a:pt x="20" y="229"/>
                  <a:pt x="20" y="229"/>
                  <a:pt x="20" y="229"/>
                </a:cubicBezTo>
                <a:cubicBezTo>
                  <a:pt x="20" y="228"/>
                  <a:pt x="20" y="228"/>
                  <a:pt x="20" y="228"/>
                </a:cubicBezTo>
                <a:close/>
                <a:moveTo>
                  <a:pt x="20" y="230"/>
                </a:moveTo>
                <a:cubicBezTo>
                  <a:pt x="20" y="230"/>
                  <a:pt x="20" y="229"/>
                  <a:pt x="20" y="229"/>
                </a:cubicBezTo>
                <a:cubicBezTo>
                  <a:pt x="20" y="229"/>
                  <a:pt x="20" y="229"/>
                  <a:pt x="21" y="228"/>
                </a:cubicBezTo>
                <a:cubicBezTo>
                  <a:pt x="21" y="228"/>
                  <a:pt x="22" y="227"/>
                  <a:pt x="22" y="226"/>
                </a:cubicBezTo>
                <a:cubicBezTo>
                  <a:pt x="22" y="228"/>
                  <a:pt x="21" y="228"/>
                  <a:pt x="21" y="229"/>
                </a:cubicBezTo>
                <a:cubicBezTo>
                  <a:pt x="20" y="230"/>
                  <a:pt x="19" y="231"/>
                  <a:pt x="20" y="230"/>
                </a:cubicBezTo>
                <a:close/>
                <a:moveTo>
                  <a:pt x="21" y="230"/>
                </a:moveTo>
                <a:cubicBezTo>
                  <a:pt x="19" y="233"/>
                  <a:pt x="21" y="230"/>
                  <a:pt x="22" y="228"/>
                </a:cubicBezTo>
                <a:cubicBezTo>
                  <a:pt x="23" y="227"/>
                  <a:pt x="23" y="228"/>
                  <a:pt x="21" y="230"/>
                </a:cubicBezTo>
                <a:close/>
                <a:moveTo>
                  <a:pt x="24" y="226"/>
                </a:moveTo>
                <a:cubicBezTo>
                  <a:pt x="26" y="225"/>
                  <a:pt x="25" y="226"/>
                  <a:pt x="23" y="228"/>
                </a:cubicBezTo>
                <a:cubicBezTo>
                  <a:pt x="21" y="230"/>
                  <a:pt x="22" y="229"/>
                  <a:pt x="24" y="226"/>
                </a:cubicBezTo>
                <a:close/>
                <a:moveTo>
                  <a:pt x="22" y="231"/>
                </a:moveTo>
                <a:cubicBezTo>
                  <a:pt x="22" y="231"/>
                  <a:pt x="22" y="231"/>
                  <a:pt x="23" y="230"/>
                </a:cubicBezTo>
                <a:cubicBezTo>
                  <a:pt x="29" y="222"/>
                  <a:pt x="21" y="233"/>
                  <a:pt x="22" y="231"/>
                </a:cubicBezTo>
                <a:close/>
                <a:moveTo>
                  <a:pt x="23" y="233"/>
                </a:moveTo>
                <a:cubicBezTo>
                  <a:pt x="21" y="235"/>
                  <a:pt x="23" y="232"/>
                  <a:pt x="24" y="230"/>
                </a:cubicBezTo>
                <a:cubicBezTo>
                  <a:pt x="24" y="230"/>
                  <a:pt x="24" y="230"/>
                  <a:pt x="24" y="230"/>
                </a:cubicBezTo>
                <a:cubicBezTo>
                  <a:pt x="24" y="230"/>
                  <a:pt x="24" y="230"/>
                  <a:pt x="24" y="230"/>
                </a:cubicBezTo>
                <a:cubicBezTo>
                  <a:pt x="24" y="230"/>
                  <a:pt x="24" y="230"/>
                  <a:pt x="24" y="230"/>
                </a:cubicBezTo>
                <a:cubicBezTo>
                  <a:pt x="27" y="227"/>
                  <a:pt x="22" y="232"/>
                  <a:pt x="23" y="233"/>
                </a:cubicBezTo>
                <a:close/>
                <a:moveTo>
                  <a:pt x="24" y="234"/>
                </a:moveTo>
                <a:cubicBezTo>
                  <a:pt x="24" y="233"/>
                  <a:pt x="24" y="232"/>
                  <a:pt x="25" y="232"/>
                </a:cubicBezTo>
                <a:cubicBezTo>
                  <a:pt x="25" y="232"/>
                  <a:pt x="25" y="232"/>
                  <a:pt x="25" y="232"/>
                </a:cubicBezTo>
                <a:cubicBezTo>
                  <a:pt x="24" y="233"/>
                  <a:pt x="25" y="233"/>
                  <a:pt x="24" y="234"/>
                </a:cubicBezTo>
                <a:close/>
                <a:moveTo>
                  <a:pt x="24" y="235"/>
                </a:moveTo>
                <a:cubicBezTo>
                  <a:pt x="25" y="234"/>
                  <a:pt x="24" y="234"/>
                  <a:pt x="26" y="232"/>
                </a:cubicBezTo>
                <a:cubicBezTo>
                  <a:pt x="26" y="232"/>
                  <a:pt x="26" y="232"/>
                  <a:pt x="26" y="232"/>
                </a:cubicBezTo>
                <a:cubicBezTo>
                  <a:pt x="27" y="232"/>
                  <a:pt x="26" y="234"/>
                  <a:pt x="24" y="235"/>
                </a:cubicBezTo>
                <a:close/>
                <a:moveTo>
                  <a:pt x="25" y="234"/>
                </a:moveTo>
                <a:cubicBezTo>
                  <a:pt x="26" y="234"/>
                  <a:pt x="26" y="234"/>
                  <a:pt x="26" y="233"/>
                </a:cubicBezTo>
                <a:cubicBezTo>
                  <a:pt x="26" y="234"/>
                  <a:pt x="26" y="234"/>
                  <a:pt x="25" y="234"/>
                </a:cubicBezTo>
                <a:close/>
                <a:moveTo>
                  <a:pt x="26" y="235"/>
                </a:moveTo>
                <a:cubicBezTo>
                  <a:pt x="26" y="235"/>
                  <a:pt x="27" y="234"/>
                  <a:pt x="27" y="234"/>
                </a:cubicBezTo>
                <a:cubicBezTo>
                  <a:pt x="27" y="234"/>
                  <a:pt x="27" y="234"/>
                  <a:pt x="27" y="234"/>
                </a:cubicBezTo>
                <a:cubicBezTo>
                  <a:pt x="27" y="234"/>
                  <a:pt x="27" y="234"/>
                  <a:pt x="28" y="234"/>
                </a:cubicBezTo>
                <a:cubicBezTo>
                  <a:pt x="27" y="234"/>
                  <a:pt x="27" y="235"/>
                  <a:pt x="26" y="235"/>
                </a:cubicBezTo>
                <a:close/>
                <a:moveTo>
                  <a:pt x="32" y="235"/>
                </a:moveTo>
                <a:cubicBezTo>
                  <a:pt x="30" y="237"/>
                  <a:pt x="31" y="235"/>
                  <a:pt x="32" y="235"/>
                </a:cubicBezTo>
                <a:cubicBezTo>
                  <a:pt x="33" y="234"/>
                  <a:pt x="33" y="234"/>
                  <a:pt x="32" y="235"/>
                </a:cubicBezTo>
                <a:close/>
                <a:moveTo>
                  <a:pt x="32" y="231"/>
                </a:moveTo>
                <a:cubicBezTo>
                  <a:pt x="31" y="232"/>
                  <a:pt x="30" y="233"/>
                  <a:pt x="29" y="233"/>
                </a:cubicBezTo>
                <a:cubicBezTo>
                  <a:pt x="29" y="234"/>
                  <a:pt x="29" y="234"/>
                  <a:pt x="29" y="234"/>
                </a:cubicBezTo>
                <a:cubicBezTo>
                  <a:pt x="30" y="233"/>
                  <a:pt x="31" y="233"/>
                  <a:pt x="30" y="233"/>
                </a:cubicBezTo>
                <a:cubicBezTo>
                  <a:pt x="29" y="234"/>
                  <a:pt x="27" y="236"/>
                  <a:pt x="28" y="234"/>
                </a:cubicBezTo>
                <a:cubicBezTo>
                  <a:pt x="30" y="232"/>
                  <a:pt x="27" y="236"/>
                  <a:pt x="34" y="229"/>
                </a:cubicBezTo>
                <a:cubicBezTo>
                  <a:pt x="35" y="227"/>
                  <a:pt x="34" y="229"/>
                  <a:pt x="32" y="231"/>
                </a:cubicBezTo>
                <a:close/>
                <a:moveTo>
                  <a:pt x="32" y="236"/>
                </a:moveTo>
                <a:cubicBezTo>
                  <a:pt x="33" y="235"/>
                  <a:pt x="33" y="236"/>
                  <a:pt x="35" y="234"/>
                </a:cubicBezTo>
                <a:cubicBezTo>
                  <a:pt x="35" y="234"/>
                  <a:pt x="35" y="234"/>
                  <a:pt x="35" y="234"/>
                </a:cubicBezTo>
                <a:cubicBezTo>
                  <a:pt x="34" y="235"/>
                  <a:pt x="33" y="236"/>
                  <a:pt x="32" y="236"/>
                </a:cubicBezTo>
                <a:close/>
                <a:moveTo>
                  <a:pt x="35" y="233"/>
                </a:moveTo>
                <a:cubicBezTo>
                  <a:pt x="35" y="234"/>
                  <a:pt x="35" y="234"/>
                  <a:pt x="34" y="234"/>
                </a:cubicBezTo>
                <a:cubicBezTo>
                  <a:pt x="36" y="233"/>
                  <a:pt x="35" y="233"/>
                  <a:pt x="35" y="233"/>
                </a:cubicBezTo>
                <a:close/>
                <a:moveTo>
                  <a:pt x="36" y="231"/>
                </a:moveTo>
                <a:cubicBezTo>
                  <a:pt x="35" y="232"/>
                  <a:pt x="35" y="232"/>
                  <a:pt x="35" y="232"/>
                </a:cubicBezTo>
                <a:cubicBezTo>
                  <a:pt x="35" y="232"/>
                  <a:pt x="36" y="232"/>
                  <a:pt x="35" y="233"/>
                </a:cubicBezTo>
                <a:cubicBezTo>
                  <a:pt x="35" y="232"/>
                  <a:pt x="35" y="232"/>
                  <a:pt x="35" y="232"/>
                </a:cubicBezTo>
                <a:cubicBezTo>
                  <a:pt x="30" y="237"/>
                  <a:pt x="37" y="230"/>
                  <a:pt x="36" y="231"/>
                </a:cubicBezTo>
                <a:close/>
                <a:moveTo>
                  <a:pt x="40" y="230"/>
                </a:moveTo>
                <a:cubicBezTo>
                  <a:pt x="40" y="230"/>
                  <a:pt x="40" y="230"/>
                  <a:pt x="40" y="230"/>
                </a:cubicBezTo>
                <a:cubicBezTo>
                  <a:pt x="39" y="231"/>
                  <a:pt x="39" y="231"/>
                  <a:pt x="38" y="231"/>
                </a:cubicBezTo>
                <a:cubicBezTo>
                  <a:pt x="36" y="233"/>
                  <a:pt x="36" y="233"/>
                  <a:pt x="38" y="231"/>
                </a:cubicBezTo>
                <a:cubicBezTo>
                  <a:pt x="41" y="228"/>
                  <a:pt x="41" y="229"/>
                  <a:pt x="41" y="228"/>
                </a:cubicBezTo>
                <a:cubicBezTo>
                  <a:pt x="41" y="229"/>
                  <a:pt x="41" y="228"/>
                  <a:pt x="40" y="230"/>
                </a:cubicBezTo>
                <a:close/>
                <a:moveTo>
                  <a:pt x="41" y="226"/>
                </a:moveTo>
                <a:cubicBezTo>
                  <a:pt x="41" y="226"/>
                  <a:pt x="41" y="225"/>
                  <a:pt x="41" y="226"/>
                </a:cubicBezTo>
                <a:cubicBezTo>
                  <a:pt x="41" y="226"/>
                  <a:pt x="41" y="227"/>
                  <a:pt x="41" y="226"/>
                </a:cubicBezTo>
                <a:close/>
                <a:moveTo>
                  <a:pt x="41" y="228"/>
                </a:moveTo>
                <a:cubicBezTo>
                  <a:pt x="41" y="228"/>
                  <a:pt x="41" y="228"/>
                  <a:pt x="41" y="228"/>
                </a:cubicBezTo>
                <a:cubicBezTo>
                  <a:pt x="41" y="228"/>
                  <a:pt x="41" y="228"/>
                  <a:pt x="42" y="228"/>
                </a:cubicBezTo>
                <a:cubicBezTo>
                  <a:pt x="41" y="228"/>
                  <a:pt x="41" y="228"/>
                  <a:pt x="41" y="228"/>
                </a:cubicBezTo>
                <a:close/>
                <a:moveTo>
                  <a:pt x="42" y="228"/>
                </a:moveTo>
                <a:cubicBezTo>
                  <a:pt x="42" y="228"/>
                  <a:pt x="42" y="228"/>
                  <a:pt x="42" y="228"/>
                </a:cubicBezTo>
                <a:cubicBezTo>
                  <a:pt x="41" y="229"/>
                  <a:pt x="42" y="229"/>
                  <a:pt x="42" y="228"/>
                </a:cubicBezTo>
                <a:close/>
                <a:moveTo>
                  <a:pt x="42" y="225"/>
                </a:moveTo>
                <a:cubicBezTo>
                  <a:pt x="42" y="225"/>
                  <a:pt x="42" y="225"/>
                  <a:pt x="42" y="225"/>
                </a:cubicBezTo>
                <a:cubicBezTo>
                  <a:pt x="42" y="225"/>
                  <a:pt x="42" y="225"/>
                  <a:pt x="42" y="225"/>
                </a:cubicBezTo>
                <a:lnTo>
                  <a:pt x="42" y="225"/>
                </a:lnTo>
                <a:close/>
                <a:moveTo>
                  <a:pt x="42" y="222"/>
                </a:moveTo>
                <a:cubicBezTo>
                  <a:pt x="42" y="223"/>
                  <a:pt x="42" y="223"/>
                  <a:pt x="42" y="223"/>
                </a:cubicBezTo>
                <a:cubicBezTo>
                  <a:pt x="42" y="223"/>
                  <a:pt x="42" y="223"/>
                  <a:pt x="42" y="222"/>
                </a:cubicBezTo>
                <a:close/>
                <a:moveTo>
                  <a:pt x="42" y="227"/>
                </a:moveTo>
                <a:cubicBezTo>
                  <a:pt x="42" y="227"/>
                  <a:pt x="42" y="227"/>
                  <a:pt x="42" y="227"/>
                </a:cubicBezTo>
                <a:lnTo>
                  <a:pt x="42" y="227"/>
                </a:lnTo>
                <a:close/>
                <a:moveTo>
                  <a:pt x="42" y="227"/>
                </a:moveTo>
                <a:cubicBezTo>
                  <a:pt x="41" y="227"/>
                  <a:pt x="43" y="225"/>
                  <a:pt x="42" y="225"/>
                </a:cubicBezTo>
                <a:cubicBezTo>
                  <a:pt x="42" y="225"/>
                  <a:pt x="42" y="225"/>
                  <a:pt x="42" y="224"/>
                </a:cubicBezTo>
                <a:cubicBezTo>
                  <a:pt x="42" y="224"/>
                  <a:pt x="43" y="224"/>
                  <a:pt x="43" y="223"/>
                </a:cubicBezTo>
                <a:cubicBezTo>
                  <a:pt x="43" y="225"/>
                  <a:pt x="43" y="226"/>
                  <a:pt x="42" y="227"/>
                </a:cubicBezTo>
                <a:close/>
                <a:moveTo>
                  <a:pt x="73" y="378"/>
                </a:moveTo>
                <a:cubicBezTo>
                  <a:pt x="72" y="378"/>
                  <a:pt x="73" y="379"/>
                  <a:pt x="72" y="375"/>
                </a:cubicBezTo>
                <a:cubicBezTo>
                  <a:pt x="72" y="374"/>
                  <a:pt x="73" y="373"/>
                  <a:pt x="71" y="373"/>
                </a:cubicBezTo>
                <a:cubicBezTo>
                  <a:pt x="71" y="373"/>
                  <a:pt x="71" y="373"/>
                  <a:pt x="71" y="372"/>
                </a:cubicBezTo>
                <a:cubicBezTo>
                  <a:pt x="70" y="370"/>
                  <a:pt x="70" y="371"/>
                  <a:pt x="71" y="370"/>
                </a:cubicBezTo>
                <a:cubicBezTo>
                  <a:pt x="72" y="369"/>
                  <a:pt x="71" y="369"/>
                  <a:pt x="70" y="369"/>
                </a:cubicBezTo>
                <a:cubicBezTo>
                  <a:pt x="69" y="367"/>
                  <a:pt x="68" y="365"/>
                  <a:pt x="66" y="364"/>
                </a:cubicBezTo>
                <a:cubicBezTo>
                  <a:pt x="66" y="364"/>
                  <a:pt x="65" y="365"/>
                  <a:pt x="66" y="365"/>
                </a:cubicBezTo>
                <a:cubicBezTo>
                  <a:pt x="66" y="365"/>
                  <a:pt x="66" y="366"/>
                  <a:pt x="66" y="366"/>
                </a:cubicBezTo>
                <a:cubicBezTo>
                  <a:pt x="66" y="366"/>
                  <a:pt x="66" y="366"/>
                  <a:pt x="66" y="366"/>
                </a:cubicBezTo>
                <a:cubicBezTo>
                  <a:pt x="66" y="366"/>
                  <a:pt x="66" y="365"/>
                  <a:pt x="65" y="366"/>
                </a:cubicBezTo>
                <a:cubicBezTo>
                  <a:pt x="65" y="366"/>
                  <a:pt x="65" y="366"/>
                  <a:pt x="65" y="365"/>
                </a:cubicBezTo>
                <a:cubicBezTo>
                  <a:pt x="64" y="365"/>
                  <a:pt x="64" y="365"/>
                  <a:pt x="64" y="365"/>
                </a:cubicBezTo>
                <a:cubicBezTo>
                  <a:pt x="65" y="364"/>
                  <a:pt x="65" y="364"/>
                  <a:pt x="64" y="364"/>
                </a:cubicBezTo>
                <a:cubicBezTo>
                  <a:pt x="64" y="363"/>
                  <a:pt x="64" y="363"/>
                  <a:pt x="64" y="363"/>
                </a:cubicBezTo>
                <a:cubicBezTo>
                  <a:pt x="64" y="363"/>
                  <a:pt x="64" y="362"/>
                  <a:pt x="64" y="362"/>
                </a:cubicBezTo>
                <a:cubicBezTo>
                  <a:pt x="63" y="363"/>
                  <a:pt x="63" y="363"/>
                  <a:pt x="63" y="363"/>
                </a:cubicBezTo>
                <a:cubicBezTo>
                  <a:pt x="63" y="363"/>
                  <a:pt x="63" y="362"/>
                  <a:pt x="63" y="362"/>
                </a:cubicBezTo>
                <a:cubicBezTo>
                  <a:pt x="62" y="361"/>
                  <a:pt x="62" y="362"/>
                  <a:pt x="62" y="362"/>
                </a:cubicBezTo>
                <a:cubicBezTo>
                  <a:pt x="62" y="361"/>
                  <a:pt x="62" y="361"/>
                  <a:pt x="62" y="361"/>
                </a:cubicBezTo>
                <a:cubicBezTo>
                  <a:pt x="63" y="361"/>
                  <a:pt x="62" y="360"/>
                  <a:pt x="62" y="361"/>
                </a:cubicBezTo>
                <a:cubicBezTo>
                  <a:pt x="60" y="361"/>
                  <a:pt x="62" y="361"/>
                  <a:pt x="61" y="360"/>
                </a:cubicBezTo>
                <a:cubicBezTo>
                  <a:pt x="61" y="360"/>
                  <a:pt x="61" y="360"/>
                  <a:pt x="61" y="360"/>
                </a:cubicBezTo>
                <a:cubicBezTo>
                  <a:pt x="60" y="360"/>
                  <a:pt x="60" y="360"/>
                  <a:pt x="59" y="360"/>
                </a:cubicBezTo>
                <a:cubicBezTo>
                  <a:pt x="60" y="359"/>
                  <a:pt x="60" y="358"/>
                  <a:pt x="58" y="359"/>
                </a:cubicBezTo>
                <a:cubicBezTo>
                  <a:pt x="56" y="357"/>
                  <a:pt x="55" y="356"/>
                  <a:pt x="54" y="356"/>
                </a:cubicBezTo>
                <a:cubicBezTo>
                  <a:pt x="55" y="355"/>
                  <a:pt x="54" y="354"/>
                  <a:pt x="53" y="355"/>
                </a:cubicBezTo>
                <a:cubicBezTo>
                  <a:pt x="51" y="354"/>
                  <a:pt x="45" y="352"/>
                  <a:pt x="44" y="352"/>
                </a:cubicBezTo>
                <a:cubicBezTo>
                  <a:pt x="43" y="352"/>
                  <a:pt x="43" y="352"/>
                  <a:pt x="43" y="352"/>
                </a:cubicBezTo>
                <a:cubicBezTo>
                  <a:pt x="43" y="353"/>
                  <a:pt x="44" y="352"/>
                  <a:pt x="38" y="352"/>
                </a:cubicBezTo>
                <a:cubicBezTo>
                  <a:pt x="38" y="352"/>
                  <a:pt x="37" y="352"/>
                  <a:pt x="35" y="352"/>
                </a:cubicBezTo>
                <a:cubicBezTo>
                  <a:pt x="36" y="352"/>
                  <a:pt x="36" y="351"/>
                  <a:pt x="36" y="351"/>
                </a:cubicBezTo>
                <a:cubicBezTo>
                  <a:pt x="37" y="350"/>
                  <a:pt x="36" y="350"/>
                  <a:pt x="36" y="350"/>
                </a:cubicBezTo>
                <a:cubicBezTo>
                  <a:pt x="32" y="353"/>
                  <a:pt x="34" y="352"/>
                  <a:pt x="30" y="353"/>
                </a:cubicBezTo>
                <a:cubicBezTo>
                  <a:pt x="30" y="353"/>
                  <a:pt x="30" y="353"/>
                  <a:pt x="30" y="353"/>
                </a:cubicBezTo>
                <a:cubicBezTo>
                  <a:pt x="28" y="353"/>
                  <a:pt x="29" y="353"/>
                  <a:pt x="29" y="353"/>
                </a:cubicBezTo>
                <a:cubicBezTo>
                  <a:pt x="28" y="353"/>
                  <a:pt x="28" y="353"/>
                  <a:pt x="28" y="353"/>
                </a:cubicBezTo>
                <a:cubicBezTo>
                  <a:pt x="28" y="353"/>
                  <a:pt x="26" y="355"/>
                  <a:pt x="27" y="354"/>
                </a:cubicBezTo>
                <a:cubicBezTo>
                  <a:pt x="27" y="354"/>
                  <a:pt x="26" y="353"/>
                  <a:pt x="26" y="353"/>
                </a:cubicBezTo>
                <a:cubicBezTo>
                  <a:pt x="24" y="354"/>
                  <a:pt x="23" y="355"/>
                  <a:pt x="23" y="355"/>
                </a:cubicBezTo>
                <a:cubicBezTo>
                  <a:pt x="23" y="354"/>
                  <a:pt x="20" y="356"/>
                  <a:pt x="19" y="356"/>
                </a:cubicBezTo>
                <a:cubicBezTo>
                  <a:pt x="19" y="355"/>
                  <a:pt x="18" y="356"/>
                  <a:pt x="4" y="369"/>
                </a:cubicBezTo>
                <a:cubicBezTo>
                  <a:pt x="4" y="370"/>
                  <a:pt x="4" y="370"/>
                  <a:pt x="9" y="366"/>
                </a:cubicBezTo>
                <a:cubicBezTo>
                  <a:pt x="9" y="366"/>
                  <a:pt x="9" y="366"/>
                  <a:pt x="9" y="366"/>
                </a:cubicBezTo>
                <a:cubicBezTo>
                  <a:pt x="9" y="367"/>
                  <a:pt x="9" y="367"/>
                  <a:pt x="9" y="367"/>
                </a:cubicBezTo>
                <a:cubicBezTo>
                  <a:pt x="9" y="367"/>
                  <a:pt x="9" y="367"/>
                  <a:pt x="11" y="365"/>
                </a:cubicBezTo>
                <a:cubicBezTo>
                  <a:pt x="9" y="368"/>
                  <a:pt x="6" y="369"/>
                  <a:pt x="3" y="373"/>
                </a:cubicBezTo>
                <a:cubicBezTo>
                  <a:pt x="4" y="374"/>
                  <a:pt x="4" y="374"/>
                  <a:pt x="4" y="374"/>
                </a:cubicBezTo>
                <a:cubicBezTo>
                  <a:pt x="3" y="374"/>
                  <a:pt x="3" y="375"/>
                  <a:pt x="3" y="375"/>
                </a:cubicBezTo>
                <a:cubicBezTo>
                  <a:pt x="2" y="376"/>
                  <a:pt x="3" y="376"/>
                  <a:pt x="3" y="376"/>
                </a:cubicBezTo>
                <a:cubicBezTo>
                  <a:pt x="10" y="372"/>
                  <a:pt x="4" y="374"/>
                  <a:pt x="6" y="376"/>
                </a:cubicBezTo>
                <a:cubicBezTo>
                  <a:pt x="3" y="379"/>
                  <a:pt x="0" y="383"/>
                  <a:pt x="2" y="383"/>
                </a:cubicBezTo>
                <a:cubicBezTo>
                  <a:pt x="1" y="383"/>
                  <a:pt x="1" y="384"/>
                  <a:pt x="0" y="385"/>
                </a:cubicBezTo>
                <a:cubicBezTo>
                  <a:pt x="0" y="385"/>
                  <a:pt x="0" y="386"/>
                  <a:pt x="1" y="386"/>
                </a:cubicBezTo>
                <a:cubicBezTo>
                  <a:pt x="2" y="385"/>
                  <a:pt x="2" y="384"/>
                  <a:pt x="1" y="387"/>
                </a:cubicBezTo>
                <a:cubicBezTo>
                  <a:pt x="0" y="388"/>
                  <a:pt x="1" y="388"/>
                  <a:pt x="1" y="388"/>
                </a:cubicBezTo>
                <a:cubicBezTo>
                  <a:pt x="1" y="388"/>
                  <a:pt x="1" y="389"/>
                  <a:pt x="2" y="388"/>
                </a:cubicBezTo>
                <a:cubicBezTo>
                  <a:pt x="3" y="387"/>
                  <a:pt x="3" y="387"/>
                  <a:pt x="3" y="387"/>
                </a:cubicBezTo>
                <a:cubicBezTo>
                  <a:pt x="1" y="392"/>
                  <a:pt x="0" y="393"/>
                  <a:pt x="1" y="393"/>
                </a:cubicBezTo>
                <a:cubicBezTo>
                  <a:pt x="1" y="394"/>
                  <a:pt x="3" y="391"/>
                  <a:pt x="5" y="388"/>
                </a:cubicBezTo>
                <a:cubicBezTo>
                  <a:pt x="5" y="388"/>
                  <a:pt x="5" y="388"/>
                  <a:pt x="5" y="389"/>
                </a:cubicBezTo>
                <a:cubicBezTo>
                  <a:pt x="2" y="392"/>
                  <a:pt x="2" y="392"/>
                  <a:pt x="3" y="392"/>
                </a:cubicBezTo>
                <a:cubicBezTo>
                  <a:pt x="1" y="394"/>
                  <a:pt x="0" y="395"/>
                  <a:pt x="1" y="395"/>
                </a:cubicBezTo>
                <a:cubicBezTo>
                  <a:pt x="1" y="396"/>
                  <a:pt x="-1" y="399"/>
                  <a:pt x="1" y="398"/>
                </a:cubicBezTo>
                <a:cubicBezTo>
                  <a:pt x="1" y="398"/>
                  <a:pt x="7" y="391"/>
                  <a:pt x="3" y="396"/>
                </a:cubicBezTo>
                <a:cubicBezTo>
                  <a:pt x="4" y="398"/>
                  <a:pt x="5" y="394"/>
                  <a:pt x="1" y="401"/>
                </a:cubicBezTo>
                <a:cubicBezTo>
                  <a:pt x="1" y="401"/>
                  <a:pt x="1" y="402"/>
                  <a:pt x="2" y="401"/>
                </a:cubicBezTo>
                <a:cubicBezTo>
                  <a:pt x="2" y="400"/>
                  <a:pt x="4" y="399"/>
                  <a:pt x="5" y="398"/>
                </a:cubicBezTo>
                <a:cubicBezTo>
                  <a:pt x="3" y="399"/>
                  <a:pt x="3" y="400"/>
                  <a:pt x="3" y="400"/>
                </a:cubicBezTo>
                <a:cubicBezTo>
                  <a:pt x="3" y="400"/>
                  <a:pt x="4" y="400"/>
                  <a:pt x="4" y="400"/>
                </a:cubicBezTo>
                <a:cubicBezTo>
                  <a:pt x="2" y="403"/>
                  <a:pt x="2" y="404"/>
                  <a:pt x="3" y="404"/>
                </a:cubicBezTo>
                <a:cubicBezTo>
                  <a:pt x="3" y="404"/>
                  <a:pt x="3" y="404"/>
                  <a:pt x="3" y="404"/>
                </a:cubicBezTo>
                <a:cubicBezTo>
                  <a:pt x="8" y="401"/>
                  <a:pt x="5" y="401"/>
                  <a:pt x="5" y="406"/>
                </a:cubicBezTo>
                <a:cubicBezTo>
                  <a:pt x="4" y="406"/>
                  <a:pt x="4" y="407"/>
                  <a:pt x="4" y="407"/>
                </a:cubicBezTo>
                <a:cubicBezTo>
                  <a:pt x="4" y="408"/>
                  <a:pt x="4" y="408"/>
                  <a:pt x="5" y="408"/>
                </a:cubicBezTo>
                <a:cubicBezTo>
                  <a:pt x="10" y="406"/>
                  <a:pt x="8" y="404"/>
                  <a:pt x="5" y="411"/>
                </a:cubicBezTo>
                <a:cubicBezTo>
                  <a:pt x="4" y="415"/>
                  <a:pt x="13" y="405"/>
                  <a:pt x="14" y="404"/>
                </a:cubicBezTo>
                <a:cubicBezTo>
                  <a:pt x="5" y="417"/>
                  <a:pt x="8" y="417"/>
                  <a:pt x="13" y="412"/>
                </a:cubicBezTo>
                <a:cubicBezTo>
                  <a:pt x="12" y="414"/>
                  <a:pt x="10" y="418"/>
                  <a:pt x="12" y="417"/>
                </a:cubicBezTo>
                <a:cubicBezTo>
                  <a:pt x="17" y="414"/>
                  <a:pt x="21" y="407"/>
                  <a:pt x="17" y="414"/>
                </a:cubicBezTo>
                <a:cubicBezTo>
                  <a:pt x="17" y="415"/>
                  <a:pt x="17" y="415"/>
                  <a:pt x="17" y="415"/>
                </a:cubicBezTo>
                <a:cubicBezTo>
                  <a:pt x="16" y="415"/>
                  <a:pt x="16" y="416"/>
                  <a:pt x="16" y="417"/>
                </a:cubicBezTo>
                <a:cubicBezTo>
                  <a:pt x="15" y="418"/>
                  <a:pt x="16" y="418"/>
                  <a:pt x="16" y="418"/>
                </a:cubicBezTo>
                <a:cubicBezTo>
                  <a:pt x="19" y="416"/>
                  <a:pt x="20" y="415"/>
                  <a:pt x="19" y="417"/>
                </a:cubicBezTo>
                <a:cubicBezTo>
                  <a:pt x="15" y="425"/>
                  <a:pt x="21" y="420"/>
                  <a:pt x="21" y="420"/>
                </a:cubicBezTo>
                <a:cubicBezTo>
                  <a:pt x="20" y="420"/>
                  <a:pt x="21" y="421"/>
                  <a:pt x="21" y="421"/>
                </a:cubicBezTo>
                <a:cubicBezTo>
                  <a:pt x="22" y="421"/>
                  <a:pt x="22" y="421"/>
                  <a:pt x="23" y="420"/>
                </a:cubicBezTo>
                <a:cubicBezTo>
                  <a:pt x="20" y="425"/>
                  <a:pt x="24" y="423"/>
                  <a:pt x="29" y="418"/>
                </a:cubicBezTo>
                <a:cubicBezTo>
                  <a:pt x="28" y="419"/>
                  <a:pt x="26" y="422"/>
                  <a:pt x="27" y="423"/>
                </a:cubicBezTo>
                <a:cubicBezTo>
                  <a:pt x="28" y="425"/>
                  <a:pt x="35" y="415"/>
                  <a:pt x="28" y="425"/>
                </a:cubicBezTo>
                <a:cubicBezTo>
                  <a:pt x="28" y="426"/>
                  <a:pt x="28" y="426"/>
                  <a:pt x="28" y="426"/>
                </a:cubicBezTo>
                <a:cubicBezTo>
                  <a:pt x="29" y="426"/>
                  <a:pt x="29" y="426"/>
                  <a:pt x="31" y="424"/>
                </a:cubicBezTo>
                <a:cubicBezTo>
                  <a:pt x="32" y="425"/>
                  <a:pt x="34" y="422"/>
                  <a:pt x="36" y="420"/>
                </a:cubicBezTo>
                <a:cubicBezTo>
                  <a:pt x="36" y="422"/>
                  <a:pt x="39" y="418"/>
                  <a:pt x="43" y="415"/>
                </a:cubicBezTo>
                <a:cubicBezTo>
                  <a:pt x="44" y="414"/>
                  <a:pt x="40" y="417"/>
                  <a:pt x="41" y="418"/>
                </a:cubicBezTo>
                <a:cubicBezTo>
                  <a:pt x="40" y="420"/>
                  <a:pt x="35" y="423"/>
                  <a:pt x="34" y="425"/>
                </a:cubicBezTo>
                <a:cubicBezTo>
                  <a:pt x="34" y="426"/>
                  <a:pt x="34" y="426"/>
                  <a:pt x="36" y="424"/>
                </a:cubicBezTo>
                <a:cubicBezTo>
                  <a:pt x="36" y="425"/>
                  <a:pt x="39" y="424"/>
                  <a:pt x="39" y="423"/>
                </a:cubicBezTo>
                <a:cubicBezTo>
                  <a:pt x="39" y="422"/>
                  <a:pt x="37" y="425"/>
                  <a:pt x="44" y="419"/>
                </a:cubicBezTo>
                <a:cubicBezTo>
                  <a:pt x="42" y="421"/>
                  <a:pt x="44" y="420"/>
                  <a:pt x="42" y="422"/>
                </a:cubicBezTo>
                <a:cubicBezTo>
                  <a:pt x="42" y="423"/>
                  <a:pt x="40" y="425"/>
                  <a:pt x="44" y="423"/>
                </a:cubicBezTo>
                <a:cubicBezTo>
                  <a:pt x="44" y="423"/>
                  <a:pt x="44" y="423"/>
                  <a:pt x="44" y="423"/>
                </a:cubicBezTo>
                <a:cubicBezTo>
                  <a:pt x="54" y="419"/>
                  <a:pt x="64" y="410"/>
                  <a:pt x="48" y="423"/>
                </a:cubicBezTo>
                <a:cubicBezTo>
                  <a:pt x="47" y="423"/>
                  <a:pt x="48" y="424"/>
                  <a:pt x="48" y="423"/>
                </a:cubicBezTo>
                <a:cubicBezTo>
                  <a:pt x="58" y="416"/>
                  <a:pt x="59" y="420"/>
                  <a:pt x="70" y="406"/>
                </a:cubicBezTo>
                <a:cubicBezTo>
                  <a:pt x="70" y="405"/>
                  <a:pt x="69" y="405"/>
                  <a:pt x="69" y="405"/>
                </a:cubicBezTo>
                <a:cubicBezTo>
                  <a:pt x="67" y="406"/>
                  <a:pt x="61" y="414"/>
                  <a:pt x="60" y="415"/>
                </a:cubicBezTo>
                <a:cubicBezTo>
                  <a:pt x="48" y="423"/>
                  <a:pt x="60" y="414"/>
                  <a:pt x="63" y="412"/>
                </a:cubicBezTo>
                <a:cubicBezTo>
                  <a:pt x="64" y="410"/>
                  <a:pt x="65" y="408"/>
                  <a:pt x="67" y="406"/>
                </a:cubicBezTo>
                <a:cubicBezTo>
                  <a:pt x="68" y="406"/>
                  <a:pt x="67" y="407"/>
                  <a:pt x="69" y="404"/>
                </a:cubicBezTo>
                <a:cubicBezTo>
                  <a:pt x="70" y="403"/>
                  <a:pt x="70" y="403"/>
                  <a:pt x="70" y="403"/>
                </a:cubicBezTo>
                <a:cubicBezTo>
                  <a:pt x="74" y="396"/>
                  <a:pt x="74" y="387"/>
                  <a:pt x="73" y="380"/>
                </a:cubicBezTo>
                <a:cubicBezTo>
                  <a:pt x="73" y="379"/>
                  <a:pt x="74" y="378"/>
                  <a:pt x="73" y="378"/>
                </a:cubicBezTo>
                <a:close/>
                <a:moveTo>
                  <a:pt x="12" y="410"/>
                </a:moveTo>
                <a:cubicBezTo>
                  <a:pt x="12" y="410"/>
                  <a:pt x="12" y="411"/>
                  <a:pt x="12" y="411"/>
                </a:cubicBezTo>
                <a:cubicBezTo>
                  <a:pt x="9" y="415"/>
                  <a:pt x="10" y="413"/>
                  <a:pt x="12" y="410"/>
                </a:cubicBezTo>
                <a:close/>
                <a:moveTo>
                  <a:pt x="63" y="413"/>
                </a:moveTo>
                <a:cubicBezTo>
                  <a:pt x="64" y="410"/>
                  <a:pt x="65" y="410"/>
                  <a:pt x="63" y="413"/>
                </a:cubicBezTo>
                <a:close/>
                <a:moveTo>
                  <a:pt x="72" y="380"/>
                </a:moveTo>
                <a:cubicBezTo>
                  <a:pt x="72" y="380"/>
                  <a:pt x="72" y="381"/>
                  <a:pt x="72" y="379"/>
                </a:cubicBezTo>
                <a:cubicBezTo>
                  <a:pt x="72" y="379"/>
                  <a:pt x="72" y="379"/>
                  <a:pt x="72" y="380"/>
                </a:cubicBezTo>
                <a:close/>
                <a:moveTo>
                  <a:pt x="72" y="378"/>
                </a:moveTo>
                <a:cubicBezTo>
                  <a:pt x="72" y="377"/>
                  <a:pt x="72" y="377"/>
                  <a:pt x="72" y="377"/>
                </a:cubicBezTo>
                <a:cubicBezTo>
                  <a:pt x="72" y="377"/>
                  <a:pt x="72" y="377"/>
                  <a:pt x="72" y="378"/>
                </a:cubicBezTo>
                <a:close/>
                <a:moveTo>
                  <a:pt x="72" y="385"/>
                </a:moveTo>
                <a:cubicBezTo>
                  <a:pt x="72" y="386"/>
                  <a:pt x="72" y="386"/>
                  <a:pt x="72" y="386"/>
                </a:cubicBezTo>
                <a:cubicBezTo>
                  <a:pt x="73" y="385"/>
                  <a:pt x="73" y="385"/>
                  <a:pt x="73" y="385"/>
                </a:cubicBezTo>
                <a:cubicBezTo>
                  <a:pt x="72" y="381"/>
                  <a:pt x="72" y="382"/>
                  <a:pt x="72" y="381"/>
                </a:cubicBezTo>
                <a:cubicBezTo>
                  <a:pt x="73" y="383"/>
                  <a:pt x="73" y="384"/>
                  <a:pt x="73" y="386"/>
                </a:cubicBezTo>
                <a:cubicBezTo>
                  <a:pt x="72" y="386"/>
                  <a:pt x="72" y="386"/>
                  <a:pt x="72" y="386"/>
                </a:cubicBezTo>
                <a:cubicBezTo>
                  <a:pt x="71" y="381"/>
                  <a:pt x="71" y="383"/>
                  <a:pt x="72" y="385"/>
                </a:cubicBezTo>
                <a:close/>
                <a:moveTo>
                  <a:pt x="71" y="380"/>
                </a:moveTo>
                <a:cubicBezTo>
                  <a:pt x="71" y="382"/>
                  <a:pt x="71" y="382"/>
                  <a:pt x="71" y="380"/>
                </a:cubicBezTo>
                <a:close/>
                <a:moveTo>
                  <a:pt x="71" y="378"/>
                </a:moveTo>
                <a:cubicBezTo>
                  <a:pt x="71" y="378"/>
                  <a:pt x="71" y="378"/>
                  <a:pt x="71" y="378"/>
                </a:cubicBezTo>
                <a:lnTo>
                  <a:pt x="71" y="378"/>
                </a:lnTo>
                <a:close/>
                <a:moveTo>
                  <a:pt x="70" y="382"/>
                </a:moveTo>
                <a:cubicBezTo>
                  <a:pt x="70" y="381"/>
                  <a:pt x="70" y="381"/>
                  <a:pt x="71" y="383"/>
                </a:cubicBezTo>
                <a:cubicBezTo>
                  <a:pt x="70" y="383"/>
                  <a:pt x="70" y="383"/>
                  <a:pt x="70" y="382"/>
                </a:cubicBezTo>
                <a:close/>
                <a:moveTo>
                  <a:pt x="70" y="387"/>
                </a:moveTo>
                <a:cubicBezTo>
                  <a:pt x="70" y="387"/>
                  <a:pt x="70" y="387"/>
                  <a:pt x="70" y="387"/>
                </a:cubicBezTo>
                <a:cubicBezTo>
                  <a:pt x="70" y="386"/>
                  <a:pt x="70" y="386"/>
                  <a:pt x="70" y="386"/>
                </a:cubicBezTo>
                <a:cubicBezTo>
                  <a:pt x="70" y="386"/>
                  <a:pt x="70" y="386"/>
                  <a:pt x="70" y="387"/>
                </a:cubicBezTo>
                <a:close/>
                <a:moveTo>
                  <a:pt x="70" y="374"/>
                </a:moveTo>
                <a:cubicBezTo>
                  <a:pt x="71" y="375"/>
                  <a:pt x="71" y="375"/>
                  <a:pt x="70" y="374"/>
                </a:cubicBezTo>
                <a:cubicBezTo>
                  <a:pt x="70" y="374"/>
                  <a:pt x="70" y="374"/>
                  <a:pt x="70" y="374"/>
                </a:cubicBezTo>
                <a:close/>
                <a:moveTo>
                  <a:pt x="70" y="372"/>
                </a:moveTo>
                <a:cubicBezTo>
                  <a:pt x="70" y="372"/>
                  <a:pt x="70" y="372"/>
                  <a:pt x="70" y="372"/>
                </a:cubicBezTo>
                <a:cubicBezTo>
                  <a:pt x="70" y="373"/>
                  <a:pt x="70" y="373"/>
                  <a:pt x="70" y="373"/>
                </a:cubicBezTo>
                <a:cubicBezTo>
                  <a:pt x="70" y="373"/>
                  <a:pt x="70" y="373"/>
                  <a:pt x="70" y="372"/>
                </a:cubicBezTo>
                <a:lnTo>
                  <a:pt x="70" y="372"/>
                </a:lnTo>
                <a:close/>
                <a:moveTo>
                  <a:pt x="70" y="392"/>
                </a:moveTo>
                <a:cubicBezTo>
                  <a:pt x="70" y="392"/>
                  <a:pt x="70" y="392"/>
                  <a:pt x="70" y="392"/>
                </a:cubicBezTo>
                <a:cubicBezTo>
                  <a:pt x="70" y="394"/>
                  <a:pt x="70" y="394"/>
                  <a:pt x="70" y="394"/>
                </a:cubicBezTo>
                <a:cubicBezTo>
                  <a:pt x="69" y="393"/>
                  <a:pt x="69" y="394"/>
                  <a:pt x="70" y="392"/>
                </a:cubicBezTo>
                <a:close/>
                <a:moveTo>
                  <a:pt x="68" y="378"/>
                </a:moveTo>
                <a:cubicBezTo>
                  <a:pt x="68" y="378"/>
                  <a:pt x="68" y="378"/>
                  <a:pt x="68" y="378"/>
                </a:cubicBezTo>
                <a:cubicBezTo>
                  <a:pt x="69" y="377"/>
                  <a:pt x="69" y="377"/>
                  <a:pt x="69" y="377"/>
                </a:cubicBezTo>
                <a:cubicBezTo>
                  <a:pt x="68" y="379"/>
                  <a:pt x="68" y="379"/>
                  <a:pt x="68" y="378"/>
                </a:cubicBezTo>
                <a:close/>
                <a:moveTo>
                  <a:pt x="68" y="388"/>
                </a:moveTo>
                <a:cubicBezTo>
                  <a:pt x="69" y="387"/>
                  <a:pt x="68" y="388"/>
                  <a:pt x="69" y="387"/>
                </a:cubicBezTo>
                <a:cubicBezTo>
                  <a:pt x="69" y="388"/>
                  <a:pt x="69" y="388"/>
                  <a:pt x="68" y="388"/>
                </a:cubicBezTo>
                <a:close/>
                <a:moveTo>
                  <a:pt x="67" y="376"/>
                </a:moveTo>
                <a:cubicBezTo>
                  <a:pt x="67" y="376"/>
                  <a:pt x="67" y="376"/>
                  <a:pt x="67" y="377"/>
                </a:cubicBezTo>
                <a:cubicBezTo>
                  <a:pt x="67" y="377"/>
                  <a:pt x="67" y="377"/>
                  <a:pt x="67" y="377"/>
                </a:cubicBezTo>
                <a:cubicBezTo>
                  <a:pt x="67" y="376"/>
                  <a:pt x="67" y="376"/>
                  <a:pt x="67" y="376"/>
                </a:cubicBezTo>
                <a:close/>
                <a:moveTo>
                  <a:pt x="67" y="373"/>
                </a:moveTo>
                <a:cubicBezTo>
                  <a:pt x="67" y="374"/>
                  <a:pt x="67" y="374"/>
                  <a:pt x="67" y="373"/>
                </a:cubicBezTo>
                <a:cubicBezTo>
                  <a:pt x="68" y="372"/>
                  <a:pt x="68" y="372"/>
                  <a:pt x="68" y="372"/>
                </a:cubicBezTo>
                <a:cubicBezTo>
                  <a:pt x="68" y="373"/>
                  <a:pt x="68" y="372"/>
                  <a:pt x="68" y="373"/>
                </a:cubicBezTo>
                <a:lnTo>
                  <a:pt x="67" y="373"/>
                </a:lnTo>
                <a:close/>
                <a:moveTo>
                  <a:pt x="67" y="379"/>
                </a:moveTo>
                <a:cubicBezTo>
                  <a:pt x="67" y="380"/>
                  <a:pt x="67" y="380"/>
                  <a:pt x="67" y="380"/>
                </a:cubicBezTo>
                <a:cubicBezTo>
                  <a:pt x="67" y="381"/>
                  <a:pt x="67" y="382"/>
                  <a:pt x="67" y="379"/>
                </a:cubicBezTo>
                <a:close/>
                <a:moveTo>
                  <a:pt x="68" y="398"/>
                </a:moveTo>
                <a:cubicBezTo>
                  <a:pt x="67" y="399"/>
                  <a:pt x="67" y="399"/>
                  <a:pt x="67" y="400"/>
                </a:cubicBezTo>
                <a:cubicBezTo>
                  <a:pt x="67" y="399"/>
                  <a:pt x="67" y="399"/>
                  <a:pt x="67" y="399"/>
                </a:cubicBezTo>
                <a:cubicBezTo>
                  <a:pt x="67" y="399"/>
                  <a:pt x="67" y="399"/>
                  <a:pt x="68" y="398"/>
                </a:cubicBezTo>
                <a:close/>
                <a:moveTo>
                  <a:pt x="67" y="386"/>
                </a:moveTo>
                <a:cubicBezTo>
                  <a:pt x="67" y="387"/>
                  <a:pt x="67" y="387"/>
                  <a:pt x="67" y="387"/>
                </a:cubicBezTo>
                <a:cubicBezTo>
                  <a:pt x="67" y="387"/>
                  <a:pt x="67" y="387"/>
                  <a:pt x="67" y="386"/>
                </a:cubicBezTo>
                <a:close/>
                <a:moveTo>
                  <a:pt x="67" y="384"/>
                </a:moveTo>
                <a:cubicBezTo>
                  <a:pt x="68" y="383"/>
                  <a:pt x="67" y="383"/>
                  <a:pt x="68" y="382"/>
                </a:cubicBezTo>
                <a:cubicBezTo>
                  <a:pt x="68" y="383"/>
                  <a:pt x="68" y="383"/>
                  <a:pt x="68" y="383"/>
                </a:cubicBezTo>
                <a:cubicBezTo>
                  <a:pt x="68" y="383"/>
                  <a:pt x="68" y="383"/>
                  <a:pt x="67" y="384"/>
                </a:cubicBezTo>
                <a:cubicBezTo>
                  <a:pt x="67" y="384"/>
                  <a:pt x="67" y="384"/>
                  <a:pt x="67" y="384"/>
                </a:cubicBezTo>
                <a:close/>
                <a:moveTo>
                  <a:pt x="68" y="375"/>
                </a:moveTo>
                <a:cubicBezTo>
                  <a:pt x="69" y="374"/>
                  <a:pt x="69" y="374"/>
                  <a:pt x="69" y="376"/>
                </a:cubicBezTo>
                <a:cubicBezTo>
                  <a:pt x="68" y="377"/>
                  <a:pt x="68" y="376"/>
                  <a:pt x="68" y="375"/>
                </a:cubicBezTo>
                <a:close/>
                <a:moveTo>
                  <a:pt x="70" y="396"/>
                </a:moveTo>
                <a:cubicBezTo>
                  <a:pt x="70" y="395"/>
                  <a:pt x="70" y="395"/>
                  <a:pt x="70" y="397"/>
                </a:cubicBezTo>
                <a:cubicBezTo>
                  <a:pt x="69" y="397"/>
                  <a:pt x="69" y="397"/>
                  <a:pt x="69" y="397"/>
                </a:cubicBezTo>
                <a:cubicBezTo>
                  <a:pt x="69" y="396"/>
                  <a:pt x="69" y="396"/>
                  <a:pt x="70" y="396"/>
                </a:cubicBezTo>
                <a:close/>
                <a:moveTo>
                  <a:pt x="69" y="370"/>
                </a:moveTo>
                <a:cubicBezTo>
                  <a:pt x="69" y="370"/>
                  <a:pt x="69" y="371"/>
                  <a:pt x="69" y="371"/>
                </a:cubicBezTo>
                <a:cubicBezTo>
                  <a:pt x="69" y="371"/>
                  <a:pt x="69" y="371"/>
                  <a:pt x="69" y="371"/>
                </a:cubicBezTo>
                <a:cubicBezTo>
                  <a:pt x="69" y="371"/>
                  <a:pt x="69" y="370"/>
                  <a:pt x="68" y="370"/>
                </a:cubicBezTo>
                <a:lnTo>
                  <a:pt x="69" y="370"/>
                </a:lnTo>
                <a:close/>
                <a:moveTo>
                  <a:pt x="68" y="368"/>
                </a:moveTo>
                <a:cubicBezTo>
                  <a:pt x="68" y="368"/>
                  <a:pt x="68" y="368"/>
                  <a:pt x="68" y="368"/>
                </a:cubicBezTo>
                <a:cubicBezTo>
                  <a:pt x="69" y="369"/>
                  <a:pt x="69" y="369"/>
                  <a:pt x="68" y="369"/>
                </a:cubicBezTo>
                <a:cubicBezTo>
                  <a:pt x="67" y="368"/>
                  <a:pt x="67" y="369"/>
                  <a:pt x="68" y="368"/>
                </a:cubicBezTo>
                <a:close/>
                <a:moveTo>
                  <a:pt x="67" y="367"/>
                </a:moveTo>
                <a:cubicBezTo>
                  <a:pt x="67" y="367"/>
                  <a:pt x="67" y="367"/>
                  <a:pt x="67" y="367"/>
                </a:cubicBezTo>
                <a:cubicBezTo>
                  <a:pt x="67" y="367"/>
                  <a:pt x="67" y="367"/>
                  <a:pt x="67" y="367"/>
                </a:cubicBezTo>
                <a:close/>
                <a:moveTo>
                  <a:pt x="68" y="371"/>
                </a:moveTo>
                <a:cubicBezTo>
                  <a:pt x="67" y="371"/>
                  <a:pt x="67" y="371"/>
                  <a:pt x="66" y="372"/>
                </a:cubicBezTo>
                <a:cubicBezTo>
                  <a:pt x="66" y="371"/>
                  <a:pt x="66" y="371"/>
                  <a:pt x="66" y="371"/>
                </a:cubicBezTo>
                <a:cubicBezTo>
                  <a:pt x="68" y="370"/>
                  <a:pt x="67" y="371"/>
                  <a:pt x="68" y="371"/>
                </a:cubicBezTo>
                <a:close/>
                <a:moveTo>
                  <a:pt x="66" y="402"/>
                </a:moveTo>
                <a:cubicBezTo>
                  <a:pt x="66" y="402"/>
                  <a:pt x="66" y="402"/>
                  <a:pt x="64" y="403"/>
                </a:cubicBezTo>
                <a:cubicBezTo>
                  <a:pt x="65" y="403"/>
                  <a:pt x="65" y="402"/>
                  <a:pt x="66" y="402"/>
                </a:cubicBezTo>
                <a:close/>
                <a:moveTo>
                  <a:pt x="66" y="400"/>
                </a:moveTo>
                <a:cubicBezTo>
                  <a:pt x="66" y="401"/>
                  <a:pt x="66" y="401"/>
                  <a:pt x="66" y="401"/>
                </a:cubicBezTo>
                <a:cubicBezTo>
                  <a:pt x="64" y="402"/>
                  <a:pt x="64" y="402"/>
                  <a:pt x="66" y="400"/>
                </a:cubicBezTo>
                <a:close/>
                <a:moveTo>
                  <a:pt x="66" y="396"/>
                </a:moveTo>
                <a:cubicBezTo>
                  <a:pt x="66" y="396"/>
                  <a:pt x="66" y="395"/>
                  <a:pt x="66" y="395"/>
                </a:cubicBezTo>
                <a:cubicBezTo>
                  <a:pt x="66" y="396"/>
                  <a:pt x="66" y="396"/>
                  <a:pt x="66" y="396"/>
                </a:cubicBezTo>
                <a:close/>
                <a:moveTo>
                  <a:pt x="63" y="392"/>
                </a:moveTo>
                <a:cubicBezTo>
                  <a:pt x="67" y="386"/>
                  <a:pt x="66" y="387"/>
                  <a:pt x="66" y="388"/>
                </a:cubicBezTo>
                <a:cubicBezTo>
                  <a:pt x="65" y="390"/>
                  <a:pt x="64" y="391"/>
                  <a:pt x="63" y="392"/>
                </a:cubicBezTo>
                <a:close/>
                <a:moveTo>
                  <a:pt x="64" y="397"/>
                </a:moveTo>
                <a:cubicBezTo>
                  <a:pt x="64" y="397"/>
                  <a:pt x="64" y="397"/>
                  <a:pt x="64" y="397"/>
                </a:cubicBezTo>
                <a:cubicBezTo>
                  <a:pt x="64" y="397"/>
                  <a:pt x="64" y="397"/>
                  <a:pt x="64" y="397"/>
                </a:cubicBezTo>
                <a:close/>
                <a:moveTo>
                  <a:pt x="64" y="399"/>
                </a:moveTo>
                <a:cubicBezTo>
                  <a:pt x="63" y="401"/>
                  <a:pt x="63" y="401"/>
                  <a:pt x="64" y="400"/>
                </a:cubicBezTo>
                <a:lnTo>
                  <a:pt x="64" y="399"/>
                </a:lnTo>
                <a:close/>
                <a:moveTo>
                  <a:pt x="28" y="415"/>
                </a:moveTo>
                <a:cubicBezTo>
                  <a:pt x="37" y="408"/>
                  <a:pt x="36" y="407"/>
                  <a:pt x="35" y="410"/>
                </a:cubicBezTo>
                <a:cubicBezTo>
                  <a:pt x="33" y="411"/>
                  <a:pt x="31" y="413"/>
                  <a:pt x="28" y="415"/>
                </a:cubicBezTo>
                <a:close/>
                <a:moveTo>
                  <a:pt x="32" y="414"/>
                </a:moveTo>
                <a:cubicBezTo>
                  <a:pt x="32" y="414"/>
                  <a:pt x="31" y="415"/>
                  <a:pt x="32" y="414"/>
                </a:cubicBezTo>
                <a:cubicBezTo>
                  <a:pt x="34" y="412"/>
                  <a:pt x="34" y="412"/>
                  <a:pt x="32" y="414"/>
                </a:cubicBezTo>
                <a:close/>
                <a:moveTo>
                  <a:pt x="12" y="393"/>
                </a:moveTo>
                <a:cubicBezTo>
                  <a:pt x="22" y="381"/>
                  <a:pt x="12" y="393"/>
                  <a:pt x="12" y="395"/>
                </a:cubicBezTo>
                <a:cubicBezTo>
                  <a:pt x="10" y="397"/>
                  <a:pt x="11" y="396"/>
                  <a:pt x="10" y="396"/>
                </a:cubicBezTo>
                <a:cubicBezTo>
                  <a:pt x="11" y="395"/>
                  <a:pt x="13" y="393"/>
                  <a:pt x="12" y="393"/>
                </a:cubicBezTo>
                <a:close/>
                <a:moveTo>
                  <a:pt x="10" y="393"/>
                </a:moveTo>
                <a:cubicBezTo>
                  <a:pt x="12" y="391"/>
                  <a:pt x="13" y="389"/>
                  <a:pt x="15" y="387"/>
                </a:cubicBezTo>
                <a:cubicBezTo>
                  <a:pt x="11" y="392"/>
                  <a:pt x="13" y="390"/>
                  <a:pt x="10" y="393"/>
                </a:cubicBezTo>
                <a:close/>
                <a:moveTo>
                  <a:pt x="22" y="382"/>
                </a:moveTo>
                <a:cubicBezTo>
                  <a:pt x="31" y="374"/>
                  <a:pt x="24" y="380"/>
                  <a:pt x="16" y="390"/>
                </a:cubicBezTo>
                <a:cubicBezTo>
                  <a:pt x="18" y="388"/>
                  <a:pt x="18" y="386"/>
                  <a:pt x="22" y="382"/>
                </a:cubicBezTo>
                <a:close/>
                <a:moveTo>
                  <a:pt x="12" y="379"/>
                </a:moveTo>
                <a:cubicBezTo>
                  <a:pt x="12" y="379"/>
                  <a:pt x="15" y="377"/>
                  <a:pt x="15" y="376"/>
                </a:cubicBezTo>
                <a:cubicBezTo>
                  <a:pt x="8" y="383"/>
                  <a:pt x="3" y="388"/>
                  <a:pt x="12" y="379"/>
                </a:cubicBezTo>
                <a:close/>
                <a:moveTo>
                  <a:pt x="14" y="375"/>
                </a:moveTo>
                <a:cubicBezTo>
                  <a:pt x="14" y="375"/>
                  <a:pt x="14" y="375"/>
                  <a:pt x="13" y="376"/>
                </a:cubicBezTo>
                <a:cubicBezTo>
                  <a:pt x="11" y="378"/>
                  <a:pt x="11" y="378"/>
                  <a:pt x="14" y="375"/>
                </a:cubicBezTo>
                <a:close/>
                <a:moveTo>
                  <a:pt x="10" y="378"/>
                </a:moveTo>
                <a:cubicBezTo>
                  <a:pt x="14" y="372"/>
                  <a:pt x="17" y="368"/>
                  <a:pt x="23" y="364"/>
                </a:cubicBezTo>
                <a:cubicBezTo>
                  <a:pt x="23" y="364"/>
                  <a:pt x="23" y="364"/>
                  <a:pt x="19" y="369"/>
                </a:cubicBezTo>
                <a:cubicBezTo>
                  <a:pt x="16" y="372"/>
                  <a:pt x="13" y="375"/>
                  <a:pt x="10" y="378"/>
                </a:cubicBezTo>
                <a:close/>
                <a:moveTo>
                  <a:pt x="17" y="367"/>
                </a:moveTo>
                <a:cubicBezTo>
                  <a:pt x="16" y="368"/>
                  <a:pt x="15" y="369"/>
                  <a:pt x="14" y="370"/>
                </a:cubicBezTo>
                <a:cubicBezTo>
                  <a:pt x="7" y="375"/>
                  <a:pt x="15" y="369"/>
                  <a:pt x="17" y="367"/>
                </a:cubicBezTo>
                <a:close/>
                <a:moveTo>
                  <a:pt x="14" y="366"/>
                </a:moveTo>
                <a:cubicBezTo>
                  <a:pt x="13" y="366"/>
                  <a:pt x="12" y="367"/>
                  <a:pt x="12" y="368"/>
                </a:cubicBezTo>
                <a:cubicBezTo>
                  <a:pt x="9" y="370"/>
                  <a:pt x="11" y="368"/>
                  <a:pt x="14" y="366"/>
                </a:cubicBezTo>
                <a:close/>
                <a:moveTo>
                  <a:pt x="25" y="361"/>
                </a:moveTo>
                <a:cubicBezTo>
                  <a:pt x="24" y="362"/>
                  <a:pt x="24" y="362"/>
                  <a:pt x="24" y="362"/>
                </a:cubicBezTo>
                <a:cubicBezTo>
                  <a:pt x="22" y="363"/>
                  <a:pt x="22" y="364"/>
                  <a:pt x="25" y="361"/>
                </a:cubicBezTo>
                <a:close/>
                <a:moveTo>
                  <a:pt x="27" y="366"/>
                </a:moveTo>
                <a:cubicBezTo>
                  <a:pt x="20" y="372"/>
                  <a:pt x="19" y="372"/>
                  <a:pt x="15" y="375"/>
                </a:cubicBezTo>
                <a:cubicBezTo>
                  <a:pt x="17" y="374"/>
                  <a:pt x="26" y="366"/>
                  <a:pt x="27" y="366"/>
                </a:cubicBezTo>
                <a:close/>
                <a:moveTo>
                  <a:pt x="28" y="364"/>
                </a:moveTo>
                <a:cubicBezTo>
                  <a:pt x="27" y="364"/>
                  <a:pt x="26" y="365"/>
                  <a:pt x="26" y="365"/>
                </a:cubicBezTo>
                <a:cubicBezTo>
                  <a:pt x="29" y="362"/>
                  <a:pt x="28" y="363"/>
                  <a:pt x="28" y="364"/>
                </a:cubicBezTo>
                <a:close/>
                <a:moveTo>
                  <a:pt x="26" y="362"/>
                </a:moveTo>
                <a:cubicBezTo>
                  <a:pt x="26" y="362"/>
                  <a:pt x="26" y="362"/>
                  <a:pt x="26" y="362"/>
                </a:cubicBezTo>
                <a:cubicBezTo>
                  <a:pt x="26" y="362"/>
                  <a:pt x="26" y="362"/>
                  <a:pt x="26" y="362"/>
                </a:cubicBezTo>
                <a:close/>
                <a:moveTo>
                  <a:pt x="20" y="375"/>
                </a:moveTo>
                <a:cubicBezTo>
                  <a:pt x="26" y="368"/>
                  <a:pt x="31" y="363"/>
                  <a:pt x="36" y="360"/>
                </a:cubicBezTo>
                <a:cubicBezTo>
                  <a:pt x="31" y="366"/>
                  <a:pt x="26" y="369"/>
                  <a:pt x="22" y="373"/>
                </a:cubicBezTo>
                <a:cubicBezTo>
                  <a:pt x="19" y="376"/>
                  <a:pt x="19" y="376"/>
                  <a:pt x="20" y="375"/>
                </a:cubicBezTo>
                <a:close/>
                <a:moveTo>
                  <a:pt x="30" y="362"/>
                </a:moveTo>
                <a:cubicBezTo>
                  <a:pt x="35" y="357"/>
                  <a:pt x="37" y="357"/>
                  <a:pt x="30" y="362"/>
                </a:cubicBezTo>
                <a:cubicBezTo>
                  <a:pt x="30" y="362"/>
                  <a:pt x="30" y="362"/>
                  <a:pt x="30" y="362"/>
                </a:cubicBezTo>
                <a:close/>
                <a:moveTo>
                  <a:pt x="42" y="371"/>
                </a:moveTo>
                <a:cubicBezTo>
                  <a:pt x="42" y="372"/>
                  <a:pt x="41" y="372"/>
                  <a:pt x="40" y="373"/>
                </a:cubicBezTo>
                <a:cubicBezTo>
                  <a:pt x="38" y="374"/>
                  <a:pt x="72" y="343"/>
                  <a:pt x="42" y="371"/>
                </a:cubicBezTo>
                <a:close/>
                <a:moveTo>
                  <a:pt x="43" y="369"/>
                </a:moveTo>
                <a:cubicBezTo>
                  <a:pt x="43" y="368"/>
                  <a:pt x="43" y="368"/>
                  <a:pt x="45" y="366"/>
                </a:cubicBezTo>
                <a:cubicBezTo>
                  <a:pt x="44" y="367"/>
                  <a:pt x="44" y="368"/>
                  <a:pt x="43" y="369"/>
                </a:cubicBezTo>
                <a:close/>
                <a:moveTo>
                  <a:pt x="57" y="374"/>
                </a:moveTo>
                <a:cubicBezTo>
                  <a:pt x="57" y="374"/>
                  <a:pt x="57" y="374"/>
                  <a:pt x="57" y="374"/>
                </a:cubicBezTo>
                <a:cubicBezTo>
                  <a:pt x="53" y="380"/>
                  <a:pt x="52" y="380"/>
                  <a:pt x="57" y="374"/>
                </a:cubicBezTo>
                <a:close/>
                <a:moveTo>
                  <a:pt x="57" y="378"/>
                </a:moveTo>
                <a:cubicBezTo>
                  <a:pt x="55" y="380"/>
                  <a:pt x="56" y="380"/>
                  <a:pt x="55" y="380"/>
                </a:cubicBezTo>
                <a:cubicBezTo>
                  <a:pt x="56" y="379"/>
                  <a:pt x="56" y="379"/>
                  <a:pt x="57" y="378"/>
                </a:cubicBezTo>
                <a:close/>
                <a:moveTo>
                  <a:pt x="55" y="374"/>
                </a:moveTo>
                <a:cubicBezTo>
                  <a:pt x="54" y="375"/>
                  <a:pt x="55" y="374"/>
                  <a:pt x="53" y="376"/>
                </a:cubicBezTo>
                <a:cubicBezTo>
                  <a:pt x="54" y="374"/>
                  <a:pt x="56" y="373"/>
                  <a:pt x="55" y="374"/>
                </a:cubicBezTo>
                <a:close/>
                <a:moveTo>
                  <a:pt x="56" y="383"/>
                </a:moveTo>
                <a:cubicBezTo>
                  <a:pt x="55" y="383"/>
                  <a:pt x="41" y="396"/>
                  <a:pt x="50" y="388"/>
                </a:cubicBezTo>
                <a:cubicBezTo>
                  <a:pt x="56" y="382"/>
                  <a:pt x="62" y="376"/>
                  <a:pt x="56" y="383"/>
                </a:cubicBezTo>
                <a:close/>
                <a:moveTo>
                  <a:pt x="54" y="386"/>
                </a:moveTo>
                <a:cubicBezTo>
                  <a:pt x="51" y="389"/>
                  <a:pt x="49" y="391"/>
                  <a:pt x="45" y="393"/>
                </a:cubicBezTo>
                <a:cubicBezTo>
                  <a:pt x="46" y="393"/>
                  <a:pt x="51" y="388"/>
                  <a:pt x="54" y="386"/>
                </a:cubicBezTo>
                <a:close/>
                <a:moveTo>
                  <a:pt x="45" y="387"/>
                </a:moveTo>
                <a:cubicBezTo>
                  <a:pt x="46" y="386"/>
                  <a:pt x="46" y="386"/>
                  <a:pt x="47" y="385"/>
                </a:cubicBezTo>
                <a:lnTo>
                  <a:pt x="45" y="387"/>
                </a:lnTo>
                <a:close/>
                <a:moveTo>
                  <a:pt x="42" y="387"/>
                </a:moveTo>
                <a:cubicBezTo>
                  <a:pt x="44" y="385"/>
                  <a:pt x="45" y="383"/>
                  <a:pt x="47" y="382"/>
                </a:cubicBezTo>
                <a:cubicBezTo>
                  <a:pt x="54" y="376"/>
                  <a:pt x="49" y="380"/>
                  <a:pt x="42" y="387"/>
                </a:cubicBezTo>
                <a:close/>
                <a:moveTo>
                  <a:pt x="43" y="394"/>
                </a:moveTo>
                <a:cubicBezTo>
                  <a:pt x="41" y="396"/>
                  <a:pt x="40" y="397"/>
                  <a:pt x="41" y="396"/>
                </a:cubicBezTo>
                <a:cubicBezTo>
                  <a:pt x="43" y="394"/>
                  <a:pt x="43" y="394"/>
                  <a:pt x="43" y="394"/>
                </a:cubicBezTo>
                <a:close/>
                <a:moveTo>
                  <a:pt x="34" y="394"/>
                </a:moveTo>
                <a:cubicBezTo>
                  <a:pt x="37" y="390"/>
                  <a:pt x="40" y="386"/>
                  <a:pt x="46" y="381"/>
                </a:cubicBezTo>
                <a:cubicBezTo>
                  <a:pt x="43" y="385"/>
                  <a:pt x="43" y="383"/>
                  <a:pt x="34" y="394"/>
                </a:cubicBezTo>
                <a:close/>
                <a:moveTo>
                  <a:pt x="37" y="388"/>
                </a:moveTo>
                <a:cubicBezTo>
                  <a:pt x="29" y="396"/>
                  <a:pt x="28" y="398"/>
                  <a:pt x="30" y="395"/>
                </a:cubicBezTo>
                <a:cubicBezTo>
                  <a:pt x="37" y="388"/>
                  <a:pt x="41" y="384"/>
                  <a:pt x="37" y="388"/>
                </a:cubicBezTo>
                <a:close/>
                <a:moveTo>
                  <a:pt x="35" y="385"/>
                </a:moveTo>
                <a:cubicBezTo>
                  <a:pt x="38" y="382"/>
                  <a:pt x="37" y="384"/>
                  <a:pt x="34" y="387"/>
                </a:cubicBezTo>
                <a:cubicBezTo>
                  <a:pt x="33" y="388"/>
                  <a:pt x="34" y="387"/>
                  <a:pt x="35" y="385"/>
                </a:cubicBezTo>
                <a:close/>
                <a:moveTo>
                  <a:pt x="38" y="386"/>
                </a:moveTo>
                <a:cubicBezTo>
                  <a:pt x="42" y="380"/>
                  <a:pt x="43" y="381"/>
                  <a:pt x="48" y="375"/>
                </a:cubicBezTo>
                <a:cubicBezTo>
                  <a:pt x="40" y="384"/>
                  <a:pt x="47" y="377"/>
                  <a:pt x="38" y="386"/>
                </a:cubicBezTo>
                <a:close/>
                <a:moveTo>
                  <a:pt x="38" y="381"/>
                </a:moveTo>
                <a:cubicBezTo>
                  <a:pt x="39" y="381"/>
                  <a:pt x="39" y="380"/>
                  <a:pt x="39" y="380"/>
                </a:cubicBezTo>
                <a:cubicBezTo>
                  <a:pt x="45" y="376"/>
                  <a:pt x="43" y="377"/>
                  <a:pt x="38" y="381"/>
                </a:cubicBezTo>
                <a:close/>
                <a:moveTo>
                  <a:pt x="43" y="377"/>
                </a:moveTo>
                <a:cubicBezTo>
                  <a:pt x="46" y="374"/>
                  <a:pt x="48" y="371"/>
                  <a:pt x="52" y="369"/>
                </a:cubicBezTo>
                <a:cubicBezTo>
                  <a:pt x="46" y="374"/>
                  <a:pt x="51" y="371"/>
                  <a:pt x="43" y="377"/>
                </a:cubicBezTo>
                <a:close/>
                <a:moveTo>
                  <a:pt x="51" y="367"/>
                </a:moveTo>
                <a:cubicBezTo>
                  <a:pt x="42" y="374"/>
                  <a:pt x="42" y="376"/>
                  <a:pt x="35" y="383"/>
                </a:cubicBezTo>
                <a:cubicBezTo>
                  <a:pt x="45" y="371"/>
                  <a:pt x="63" y="355"/>
                  <a:pt x="51" y="367"/>
                </a:cubicBezTo>
                <a:close/>
                <a:moveTo>
                  <a:pt x="47" y="368"/>
                </a:moveTo>
                <a:cubicBezTo>
                  <a:pt x="48" y="368"/>
                  <a:pt x="48" y="367"/>
                  <a:pt x="48" y="367"/>
                </a:cubicBezTo>
                <a:cubicBezTo>
                  <a:pt x="48" y="368"/>
                  <a:pt x="48" y="367"/>
                  <a:pt x="47" y="368"/>
                </a:cubicBezTo>
                <a:close/>
                <a:moveTo>
                  <a:pt x="30" y="381"/>
                </a:moveTo>
                <a:cubicBezTo>
                  <a:pt x="28" y="383"/>
                  <a:pt x="36" y="374"/>
                  <a:pt x="41" y="370"/>
                </a:cubicBezTo>
                <a:cubicBezTo>
                  <a:pt x="38" y="373"/>
                  <a:pt x="33" y="378"/>
                  <a:pt x="30" y="381"/>
                </a:cubicBezTo>
                <a:close/>
                <a:moveTo>
                  <a:pt x="29" y="379"/>
                </a:moveTo>
                <a:cubicBezTo>
                  <a:pt x="31" y="377"/>
                  <a:pt x="32" y="376"/>
                  <a:pt x="35" y="373"/>
                </a:cubicBezTo>
                <a:cubicBezTo>
                  <a:pt x="44" y="365"/>
                  <a:pt x="38" y="370"/>
                  <a:pt x="29" y="379"/>
                </a:cubicBezTo>
                <a:close/>
                <a:moveTo>
                  <a:pt x="28" y="378"/>
                </a:moveTo>
                <a:cubicBezTo>
                  <a:pt x="30" y="376"/>
                  <a:pt x="31" y="374"/>
                  <a:pt x="38" y="368"/>
                </a:cubicBezTo>
                <a:cubicBezTo>
                  <a:pt x="35" y="372"/>
                  <a:pt x="31" y="375"/>
                  <a:pt x="28" y="378"/>
                </a:cubicBezTo>
                <a:close/>
                <a:moveTo>
                  <a:pt x="33" y="370"/>
                </a:moveTo>
                <a:cubicBezTo>
                  <a:pt x="37" y="367"/>
                  <a:pt x="35" y="368"/>
                  <a:pt x="29" y="373"/>
                </a:cubicBezTo>
                <a:cubicBezTo>
                  <a:pt x="20" y="382"/>
                  <a:pt x="26" y="376"/>
                  <a:pt x="33" y="370"/>
                </a:cubicBezTo>
                <a:close/>
                <a:moveTo>
                  <a:pt x="26" y="373"/>
                </a:moveTo>
                <a:cubicBezTo>
                  <a:pt x="22" y="377"/>
                  <a:pt x="17" y="383"/>
                  <a:pt x="12" y="387"/>
                </a:cubicBezTo>
                <a:cubicBezTo>
                  <a:pt x="31" y="364"/>
                  <a:pt x="47" y="356"/>
                  <a:pt x="26" y="373"/>
                </a:cubicBezTo>
                <a:close/>
                <a:moveTo>
                  <a:pt x="28" y="379"/>
                </a:moveTo>
                <a:cubicBezTo>
                  <a:pt x="26" y="383"/>
                  <a:pt x="15" y="396"/>
                  <a:pt x="13" y="398"/>
                </a:cubicBezTo>
                <a:cubicBezTo>
                  <a:pt x="17" y="390"/>
                  <a:pt x="22" y="385"/>
                  <a:pt x="28" y="379"/>
                </a:cubicBezTo>
                <a:close/>
                <a:moveTo>
                  <a:pt x="23" y="388"/>
                </a:moveTo>
                <a:cubicBezTo>
                  <a:pt x="29" y="383"/>
                  <a:pt x="23" y="388"/>
                  <a:pt x="18" y="395"/>
                </a:cubicBezTo>
                <a:cubicBezTo>
                  <a:pt x="12" y="401"/>
                  <a:pt x="16" y="396"/>
                  <a:pt x="23" y="388"/>
                </a:cubicBezTo>
                <a:close/>
                <a:moveTo>
                  <a:pt x="28" y="385"/>
                </a:moveTo>
                <a:cubicBezTo>
                  <a:pt x="27" y="385"/>
                  <a:pt x="33" y="379"/>
                  <a:pt x="38" y="375"/>
                </a:cubicBezTo>
                <a:cubicBezTo>
                  <a:pt x="28" y="385"/>
                  <a:pt x="19" y="394"/>
                  <a:pt x="28" y="385"/>
                </a:cubicBezTo>
                <a:close/>
                <a:moveTo>
                  <a:pt x="38" y="377"/>
                </a:moveTo>
                <a:cubicBezTo>
                  <a:pt x="20" y="397"/>
                  <a:pt x="23" y="395"/>
                  <a:pt x="20" y="397"/>
                </a:cubicBezTo>
                <a:cubicBezTo>
                  <a:pt x="29" y="387"/>
                  <a:pt x="31" y="384"/>
                  <a:pt x="38" y="377"/>
                </a:cubicBezTo>
                <a:close/>
                <a:moveTo>
                  <a:pt x="31" y="389"/>
                </a:moveTo>
                <a:cubicBezTo>
                  <a:pt x="19" y="404"/>
                  <a:pt x="19" y="402"/>
                  <a:pt x="27" y="393"/>
                </a:cubicBezTo>
                <a:cubicBezTo>
                  <a:pt x="28" y="391"/>
                  <a:pt x="29" y="390"/>
                  <a:pt x="31" y="389"/>
                </a:cubicBezTo>
                <a:close/>
                <a:moveTo>
                  <a:pt x="27" y="395"/>
                </a:moveTo>
                <a:cubicBezTo>
                  <a:pt x="27" y="395"/>
                  <a:pt x="27" y="395"/>
                  <a:pt x="27" y="395"/>
                </a:cubicBezTo>
                <a:cubicBezTo>
                  <a:pt x="27" y="395"/>
                  <a:pt x="27" y="395"/>
                  <a:pt x="27" y="395"/>
                </a:cubicBezTo>
                <a:close/>
                <a:moveTo>
                  <a:pt x="31" y="392"/>
                </a:moveTo>
                <a:cubicBezTo>
                  <a:pt x="34" y="389"/>
                  <a:pt x="25" y="399"/>
                  <a:pt x="22" y="403"/>
                </a:cubicBezTo>
                <a:cubicBezTo>
                  <a:pt x="26" y="397"/>
                  <a:pt x="31" y="392"/>
                  <a:pt x="31" y="392"/>
                </a:cubicBezTo>
                <a:close/>
                <a:moveTo>
                  <a:pt x="23" y="405"/>
                </a:moveTo>
                <a:cubicBezTo>
                  <a:pt x="20" y="408"/>
                  <a:pt x="20" y="408"/>
                  <a:pt x="21" y="407"/>
                </a:cubicBezTo>
                <a:cubicBezTo>
                  <a:pt x="30" y="396"/>
                  <a:pt x="28" y="398"/>
                  <a:pt x="23" y="405"/>
                </a:cubicBezTo>
                <a:close/>
                <a:moveTo>
                  <a:pt x="38" y="391"/>
                </a:moveTo>
                <a:cubicBezTo>
                  <a:pt x="32" y="398"/>
                  <a:pt x="34" y="396"/>
                  <a:pt x="25" y="405"/>
                </a:cubicBezTo>
                <a:cubicBezTo>
                  <a:pt x="27" y="403"/>
                  <a:pt x="26" y="403"/>
                  <a:pt x="38" y="391"/>
                </a:cubicBezTo>
                <a:close/>
                <a:moveTo>
                  <a:pt x="30" y="404"/>
                </a:moveTo>
                <a:cubicBezTo>
                  <a:pt x="29" y="405"/>
                  <a:pt x="28" y="405"/>
                  <a:pt x="26" y="408"/>
                </a:cubicBezTo>
                <a:cubicBezTo>
                  <a:pt x="29" y="404"/>
                  <a:pt x="28" y="405"/>
                  <a:pt x="30" y="404"/>
                </a:cubicBezTo>
                <a:close/>
                <a:moveTo>
                  <a:pt x="32" y="402"/>
                </a:moveTo>
                <a:cubicBezTo>
                  <a:pt x="37" y="397"/>
                  <a:pt x="35" y="398"/>
                  <a:pt x="32" y="402"/>
                </a:cubicBezTo>
                <a:cubicBezTo>
                  <a:pt x="31" y="403"/>
                  <a:pt x="31" y="403"/>
                  <a:pt x="32" y="402"/>
                </a:cubicBezTo>
                <a:close/>
                <a:moveTo>
                  <a:pt x="34" y="405"/>
                </a:moveTo>
                <a:cubicBezTo>
                  <a:pt x="35" y="403"/>
                  <a:pt x="35" y="404"/>
                  <a:pt x="37" y="402"/>
                </a:cubicBezTo>
                <a:cubicBezTo>
                  <a:pt x="37" y="403"/>
                  <a:pt x="37" y="402"/>
                  <a:pt x="34" y="405"/>
                </a:cubicBezTo>
                <a:close/>
                <a:moveTo>
                  <a:pt x="37" y="405"/>
                </a:moveTo>
                <a:cubicBezTo>
                  <a:pt x="37" y="405"/>
                  <a:pt x="37" y="405"/>
                  <a:pt x="37" y="405"/>
                </a:cubicBezTo>
                <a:cubicBezTo>
                  <a:pt x="37" y="404"/>
                  <a:pt x="37" y="405"/>
                  <a:pt x="37" y="405"/>
                </a:cubicBezTo>
                <a:close/>
                <a:moveTo>
                  <a:pt x="37" y="407"/>
                </a:moveTo>
                <a:cubicBezTo>
                  <a:pt x="38" y="406"/>
                  <a:pt x="37" y="407"/>
                  <a:pt x="38" y="406"/>
                </a:cubicBezTo>
                <a:cubicBezTo>
                  <a:pt x="37" y="408"/>
                  <a:pt x="37" y="407"/>
                  <a:pt x="37" y="407"/>
                </a:cubicBezTo>
                <a:close/>
                <a:moveTo>
                  <a:pt x="31" y="401"/>
                </a:moveTo>
                <a:cubicBezTo>
                  <a:pt x="34" y="397"/>
                  <a:pt x="43" y="388"/>
                  <a:pt x="42" y="390"/>
                </a:cubicBezTo>
                <a:cubicBezTo>
                  <a:pt x="34" y="397"/>
                  <a:pt x="33" y="399"/>
                  <a:pt x="31" y="401"/>
                </a:cubicBezTo>
                <a:close/>
                <a:moveTo>
                  <a:pt x="41" y="397"/>
                </a:moveTo>
                <a:cubicBezTo>
                  <a:pt x="40" y="398"/>
                  <a:pt x="40" y="398"/>
                  <a:pt x="40" y="398"/>
                </a:cubicBezTo>
                <a:cubicBezTo>
                  <a:pt x="40" y="398"/>
                  <a:pt x="40" y="398"/>
                  <a:pt x="41" y="397"/>
                </a:cubicBezTo>
                <a:close/>
                <a:moveTo>
                  <a:pt x="39" y="400"/>
                </a:moveTo>
                <a:cubicBezTo>
                  <a:pt x="40" y="399"/>
                  <a:pt x="40" y="399"/>
                  <a:pt x="39" y="400"/>
                </a:cubicBezTo>
                <a:close/>
                <a:moveTo>
                  <a:pt x="51" y="393"/>
                </a:moveTo>
                <a:cubicBezTo>
                  <a:pt x="39" y="405"/>
                  <a:pt x="42" y="403"/>
                  <a:pt x="39" y="405"/>
                </a:cubicBezTo>
                <a:cubicBezTo>
                  <a:pt x="47" y="396"/>
                  <a:pt x="58" y="384"/>
                  <a:pt x="51" y="393"/>
                </a:cubicBezTo>
                <a:close/>
                <a:moveTo>
                  <a:pt x="59" y="385"/>
                </a:moveTo>
                <a:cubicBezTo>
                  <a:pt x="60" y="386"/>
                  <a:pt x="61" y="384"/>
                  <a:pt x="58" y="387"/>
                </a:cubicBezTo>
                <a:cubicBezTo>
                  <a:pt x="55" y="389"/>
                  <a:pt x="49" y="396"/>
                  <a:pt x="49" y="397"/>
                </a:cubicBezTo>
                <a:cubicBezTo>
                  <a:pt x="43" y="404"/>
                  <a:pt x="52" y="392"/>
                  <a:pt x="59" y="385"/>
                </a:cubicBezTo>
                <a:close/>
                <a:moveTo>
                  <a:pt x="61" y="380"/>
                </a:moveTo>
                <a:cubicBezTo>
                  <a:pt x="62" y="380"/>
                  <a:pt x="66" y="375"/>
                  <a:pt x="66" y="375"/>
                </a:cubicBezTo>
                <a:cubicBezTo>
                  <a:pt x="65" y="377"/>
                  <a:pt x="66" y="376"/>
                  <a:pt x="61" y="380"/>
                </a:cubicBezTo>
                <a:close/>
                <a:moveTo>
                  <a:pt x="66" y="381"/>
                </a:moveTo>
                <a:cubicBezTo>
                  <a:pt x="63" y="383"/>
                  <a:pt x="64" y="383"/>
                  <a:pt x="66" y="380"/>
                </a:cubicBezTo>
                <a:cubicBezTo>
                  <a:pt x="66" y="380"/>
                  <a:pt x="66" y="380"/>
                  <a:pt x="66" y="381"/>
                </a:cubicBezTo>
                <a:close/>
                <a:moveTo>
                  <a:pt x="63" y="377"/>
                </a:moveTo>
                <a:cubicBezTo>
                  <a:pt x="62" y="377"/>
                  <a:pt x="61" y="377"/>
                  <a:pt x="61" y="377"/>
                </a:cubicBezTo>
                <a:cubicBezTo>
                  <a:pt x="67" y="372"/>
                  <a:pt x="66" y="373"/>
                  <a:pt x="63" y="377"/>
                </a:cubicBezTo>
                <a:close/>
                <a:moveTo>
                  <a:pt x="61" y="378"/>
                </a:moveTo>
                <a:cubicBezTo>
                  <a:pt x="58" y="382"/>
                  <a:pt x="59" y="381"/>
                  <a:pt x="60" y="379"/>
                </a:cubicBezTo>
                <a:cubicBezTo>
                  <a:pt x="60" y="379"/>
                  <a:pt x="61" y="378"/>
                  <a:pt x="61" y="378"/>
                </a:cubicBezTo>
                <a:close/>
                <a:moveTo>
                  <a:pt x="61" y="394"/>
                </a:moveTo>
                <a:cubicBezTo>
                  <a:pt x="61" y="394"/>
                  <a:pt x="61" y="393"/>
                  <a:pt x="54" y="400"/>
                </a:cubicBezTo>
                <a:cubicBezTo>
                  <a:pt x="63" y="391"/>
                  <a:pt x="61" y="393"/>
                  <a:pt x="61" y="394"/>
                </a:cubicBezTo>
                <a:close/>
                <a:moveTo>
                  <a:pt x="58" y="394"/>
                </a:moveTo>
                <a:cubicBezTo>
                  <a:pt x="57" y="394"/>
                  <a:pt x="57" y="395"/>
                  <a:pt x="56" y="395"/>
                </a:cubicBezTo>
                <a:cubicBezTo>
                  <a:pt x="60" y="392"/>
                  <a:pt x="61" y="391"/>
                  <a:pt x="58" y="394"/>
                </a:cubicBezTo>
                <a:close/>
                <a:moveTo>
                  <a:pt x="54" y="402"/>
                </a:moveTo>
                <a:cubicBezTo>
                  <a:pt x="44" y="413"/>
                  <a:pt x="45" y="411"/>
                  <a:pt x="46" y="410"/>
                </a:cubicBezTo>
                <a:cubicBezTo>
                  <a:pt x="57" y="399"/>
                  <a:pt x="66" y="391"/>
                  <a:pt x="54" y="402"/>
                </a:cubicBezTo>
                <a:close/>
                <a:moveTo>
                  <a:pt x="61" y="403"/>
                </a:moveTo>
                <a:cubicBezTo>
                  <a:pt x="62" y="402"/>
                  <a:pt x="61" y="402"/>
                  <a:pt x="61" y="402"/>
                </a:cubicBezTo>
                <a:cubicBezTo>
                  <a:pt x="61" y="403"/>
                  <a:pt x="62" y="402"/>
                  <a:pt x="61" y="403"/>
                </a:cubicBezTo>
                <a:cubicBezTo>
                  <a:pt x="59" y="405"/>
                  <a:pt x="58" y="406"/>
                  <a:pt x="61" y="403"/>
                </a:cubicBezTo>
                <a:close/>
                <a:moveTo>
                  <a:pt x="62" y="387"/>
                </a:moveTo>
                <a:cubicBezTo>
                  <a:pt x="62" y="387"/>
                  <a:pt x="62" y="387"/>
                  <a:pt x="62" y="387"/>
                </a:cubicBezTo>
                <a:cubicBezTo>
                  <a:pt x="61" y="388"/>
                  <a:pt x="61" y="388"/>
                  <a:pt x="62" y="387"/>
                </a:cubicBezTo>
                <a:close/>
                <a:moveTo>
                  <a:pt x="61" y="385"/>
                </a:moveTo>
                <a:cubicBezTo>
                  <a:pt x="63" y="384"/>
                  <a:pt x="64" y="384"/>
                  <a:pt x="65" y="383"/>
                </a:cubicBezTo>
                <a:cubicBezTo>
                  <a:pt x="65" y="383"/>
                  <a:pt x="64" y="384"/>
                  <a:pt x="64" y="384"/>
                </a:cubicBezTo>
                <a:cubicBezTo>
                  <a:pt x="59" y="388"/>
                  <a:pt x="58" y="389"/>
                  <a:pt x="61" y="385"/>
                </a:cubicBezTo>
                <a:close/>
                <a:moveTo>
                  <a:pt x="66" y="378"/>
                </a:moveTo>
                <a:cubicBezTo>
                  <a:pt x="66" y="378"/>
                  <a:pt x="66" y="378"/>
                  <a:pt x="66" y="378"/>
                </a:cubicBezTo>
                <a:lnTo>
                  <a:pt x="66" y="378"/>
                </a:lnTo>
                <a:close/>
                <a:moveTo>
                  <a:pt x="65" y="375"/>
                </a:moveTo>
                <a:cubicBezTo>
                  <a:pt x="66" y="375"/>
                  <a:pt x="66" y="374"/>
                  <a:pt x="66" y="374"/>
                </a:cubicBezTo>
                <a:cubicBezTo>
                  <a:pt x="66" y="374"/>
                  <a:pt x="67" y="374"/>
                  <a:pt x="65" y="375"/>
                </a:cubicBezTo>
                <a:close/>
                <a:moveTo>
                  <a:pt x="65" y="367"/>
                </a:moveTo>
                <a:cubicBezTo>
                  <a:pt x="66" y="368"/>
                  <a:pt x="66" y="368"/>
                  <a:pt x="65" y="370"/>
                </a:cubicBezTo>
                <a:cubicBezTo>
                  <a:pt x="65" y="369"/>
                  <a:pt x="65" y="369"/>
                  <a:pt x="65" y="368"/>
                </a:cubicBezTo>
                <a:cubicBezTo>
                  <a:pt x="65" y="367"/>
                  <a:pt x="65" y="367"/>
                  <a:pt x="65" y="367"/>
                </a:cubicBezTo>
                <a:close/>
                <a:moveTo>
                  <a:pt x="64" y="369"/>
                </a:moveTo>
                <a:cubicBezTo>
                  <a:pt x="64" y="370"/>
                  <a:pt x="65" y="370"/>
                  <a:pt x="65" y="370"/>
                </a:cubicBezTo>
                <a:cubicBezTo>
                  <a:pt x="63" y="372"/>
                  <a:pt x="64" y="371"/>
                  <a:pt x="63" y="371"/>
                </a:cubicBezTo>
                <a:cubicBezTo>
                  <a:pt x="63" y="371"/>
                  <a:pt x="63" y="371"/>
                  <a:pt x="64" y="369"/>
                </a:cubicBezTo>
                <a:close/>
                <a:moveTo>
                  <a:pt x="60" y="373"/>
                </a:moveTo>
                <a:cubicBezTo>
                  <a:pt x="60" y="374"/>
                  <a:pt x="61" y="373"/>
                  <a:pt x="59" y="375"/>
                </a:cubicBezTo>
                <a:cubicBezTo>
                  <a:pt x="58" y="375"/>
                  <a:pt x="59" y="375"/>
                  <a:pt x="57" y="376"/>
                </a:cubicBezTo>
                <a:cubicBezTo>
                  <a:pt x="58" y="375"/>
                  <a:pt x="59" y="373"/>
                  <a:pt x="60" y="372"/>
                </a:cubicBezTo>
                <a:cubicBezTo>
                  <a:pt x="69" y="362"/>
                  <a:pt x="59" y="373"/>
                  <a:pt x="60" y="373"/>
                </a:cubicBezTo>
                <a:close/>
                <a:moveTo>
                  <a:pt x="62" y="364"/>
                </a:moveTo>
                <a:cubicBezTo>
                  <a:pt x="63" y="365"/>
                  <a:pt x="63" y="365"/>
                  <a:pt x="62" y="364"/>
                </a:cubicBezTo>
                <a:lnTo>
                  <a:pt x="62" y="364"/>
                </a:lnTo>
                <a:close/>
                <a:moveTo>
                  <a:pt x="62" y="365"/>
                </a:moveTo>
                <a:cubicBezTo>
                  <a:pt x="62" y="366"/>
                  <a:pt x="62" y="366"/>
                  <a:pt x="62" y="366"/>
                </a:cubicBezTo>
                <a:cubicBezTo>
                  <a:pt x="60" y="367"/>
                  <a:pt x="61" y="367"/>
                  <a:pt x="62" y="365"/>
                </a:cubicBezTo>
                <a:close/>
                <a:moveTo>
                  <a:pt x="61" y="362"/>
                </a:moveTo>
                <a:cubicBezTo>
                  <a:pt x="61" y="363"/>
                  <a:pt x="61" y="363"/>
                  <a:pt x="61" y="363"/>
                </a:cubicBezTo>
                <a:lnTo>
                  <a:pt x="61" y="362"/>
                </a:lnTo>
                <a:close/>
                <a:moveTo>
                  <a:pt x="60" y="363"/>
                </a:moveTo>
                <a:cubicBezTo>
                  <a:pt x="60" y="363"/>
                  <a:pt x="60" y="363"/>
                  <a:pt x="59" y="364"/>
                </a:cubicBezTo>
                <a:cubicBezTo>
                  <a:pt x="60" y="364"/>
                  <a:pt x="60" y="363"/>
                  <a:pt x="60" y="363"/>
                </a:cubicBezTo>
                <a:close/>
                <a:moveTo>
                  <a:pt x="59" y="362"/>
                </a:moveTo>
                <a:cubicBezTo>
                  <a:pt x="59" y="362"/>
                  <a:pt x="59" y="362"/>
                  <a:pt x="57" y="363"/>
                </a:cubicBezTo>
                <a:cubicBezTo>
                  <a:pt x="58" y="362"/>
                  <a:pt x="58" y="363"/>
                  <a:pt x="59" y="362"/>
                </a:cubicBezTo>
                <a:close/>
                <a:moveTo>
                  <a:pt x="58" y="359"/>
                </a:moveTo>
                <a:cubicBezTo>
                  <a:pt x="57" y="360"/>
                  <a:pt x="57" y="360"/>
                  <a:pt x="56" y="359"/>
                </a:cubicBezTo>
                <a:cubicBezTo>
                  <a:pt x="57" y="358"/>
                  <a:pt x="57" y="358"/>
                  <a:pt x="58" y="359"/>
                </a:cubicBezTo>
                <a:close/>
                <a:moveTo>
                  <a:pt x="57" y="361"/>
                </a:moveTo>
                <a:cubicBezTo>
                  <a:pt x="57" y="361"/>
                  <a:pt x="56" y="361"/>
                  <a:pt x="56" y="362"/>
                </a:cubicBezTo>
                <a:cubicBezTo>
                  <a:pt x="56" y="361"/>
                  <a:pt x="56" y="361"/>
                  <a:pt x="57" y="361"/>
                </a:cubicBezTo>
                <a:close/>
                <a:moveTo>
                  <a:pt x="55" y="371"/>
                </a:moveTo>
                <a:cubicBezTo>
                  <a:pt x="50" y="377"/>
                  <a:pt x="55" y="371"/>
                  <a:pt x="42" y="383"/>
                </a:cubicBezTo>
                <a:cubicBezTo>
                  <a:pt x="45" y="380"/>
                  <a:pt x="49" y="376"/>
                  <a:pt x="56" y="369"/>
                </a:cubicBezTo>
                <a:cubicBezTo>
                  <a:pt x="59" y="367"/>
                  <a:pt x="66" y="358"/>
                  <a:pt x="55" y="371"/>
                </a:cubicBezTo>
                <a:close/>
                <a:moveTo>
                  <a:pt x="53" y="356"/>
                </a:moveTo>
                <a:cubicBezTo>
                  <a:pt x="55" y="357"/>
                  <a:pt x="55" y="357"/>
                  <a:pt x="56" y="358"/>
                </a:cubicBezTo>
                <a:cubicBezTo>
                  <a:pt x="55" y="358"/>
                  <a:pt x="55" y="358"/>
                  <a:pt x="53" y="357"/>
                </a:cubicBezTo>
                <a:cubicBezTo>
                  <a:pt x="54" y="357"/>
                  <a:pt x="53" y="357"/>
                  <a:pt x="53" y="357"/>
                </a:cubicBezTo>
                <a:lnTo>
                  <a:pt x="53" y="356"/>
                </a:lnTo>
                <a:close/>
                <a:moveTo>
                  <a:pt x="54" y="359"/>
                </a:moveTo>
                <a:cubicBezTo>
                  <a:pt x="51" y="360"/>
                  <a:pt x="49" y="362"/>
                  <a:pt x="46" y="364"/>
                </a:cubicBezTo>
                <a:cubicBezTo>
                  <a:pt x="51" y="359"/>
                  <a:pt x="50" y="360"/>
                  <a:pt x="53" y="359"/>
                </a:cubicBezTo>
                <a:cubicBezTo>
                  <a:pt x="53" y="359"/>
                  <a:pt x="53" y="358"/>
                  <a:pt x="53" y="358"/>
                </a:cubicBezTo>
                <a:cubicBezTo>
                  <a:pt x="52" y="359"/>
                  <a:pt x="52" y="359"/>
                  <a:pt x="52" y="359"/>
                </a:cubicBezTo>
                <a:cubicBezTo>
                  <a:pt x="53" y="358"/>
                  <a:pt x="53" y="358"/>
                  <a:pt x="54" y="359"/>
                </a:cubicBezTo>
                <a:close/>
                <a:moveTo>
                  <a:pt x="47" y="360"/>
                </a:moveTo>
                <a:cubicBezTo>
                  <a:pt x="46" y="361"/>
                  <a:pt x="45" y="362"/>
                  <a:pt x="48" y="359"/>
                </a:cubicBezTo>
                <a:cubicBezTo>
                  <a:pt x="52" y="357"/>
                  <a:pt x="50" y="358"/>
                  <a:pt x="47" y="360"/>
                </a:cubicBezTo>
                <a:close/>
                <a:moveTo>
                  <a:pt x="49" y="357"/>
                </a:moveTo>
                <a:cubicBezTo>
                  <a:pt x="50" y="357"/>
                  <a:pt x="50" y="357"/>
                  <a:pt x="50" y="357"/>
                </a:cubicBezTo>
                <a:cubicBezTo>
                  <a:pt x="49" y="357"/>
                  <a:pt x="49" y="357"/>
                  <a:pt x="49" y="357"/>
                </a:cubicBezTo>
                <a:close/>
                <a:moveTo>
                  <a:pt x="48" y="354"/>
                </a:moveTo>
                <a:cubicBezTo>
                  <a:pt x="50" y="355"/>
                  <a:pt x="51" y="355"/>
                  <a:pt x="52" y="355"/>
                </a:cubicBezTo>
                <a:cubicBezTo>
                  <a:pt x="50" y="356"/>
                  <a:pt x="51" y="356"/>
                  <a:pt x="50" y="356"/>
                </a:cubicBezTo>
                <a:cubicBezTo>
                  <a:pt x="47" y="354"/>
                  <a:pt x="47" y="355"/>
                  <a:pt x="48" y="354"/>
                </a:cubicBezTo>
                <a:close/>
                <a:moveTo>
                  <a:pt x="48" y="356"/>
                </a:moveTo>
                <a:cubicBezTo>
                  <a:pt x="48" y="356"/>
                  <a:pt x="48" y="356"/>
                  <a:pt x="48" y="356"/>
                </a:cubicBezTo>
                <a:cubicBezTo>
                  <a:pt x="48" y="356"/>
                  <a:pt x="48" y="356"/>
                  <a:pt x="48" y="356"/>
                </a:cubicBezTo>
                <a:close/>
                <a:moveTo>
                  <a:pt x="48" y="357"/>
                </a:moveTo>
                <a:cubicBezTo>
                  <a:pt x="47" y="358"/>
                  <a:pt x="47" y="358"/>
                  <a:pt x="46" y="359"/>
                </a:cubicBezTo>
                <a:cubicBezTo>
                  <a:pt x="45" y="359"/>
                  <a:pt x="45" y="359"/>
                  <a:pt x="46" y="358"/>
                </a:cubicBezTo>
                <a:cubicBezTo>
                  <a:pt x="46" y="358"/>
                  <a:pt x="46" y="358"/>
                  <a:pt x="48" y="357"/>
                </a:cubicBezTo>
                <a:close/>
                <a:moveTo>
                  <a:pt x="46" y="357"/>
                </a:moveTo>
                <a:cubicBezTo>
                  <a:pt x="45" y="358"/>
                  <a:pt x="45" y="358"/>
                  <a:pt x="47" y="356"/>
                </a:cubicBezTo>
                <a:cubicBezTo>
                  <a:pt x="46" y="356"/>
                  <a:pt x="46" y="357"/>
                  <a:pt x="46" y="357"/>
                </a:cubicBezTo>
                <a:close/>
                <a:moveTo>
                  <a:pt x="46" y="354"/>
                </a:moveTo>
                <a:cubicBezTo>
                  <a:pt x="45" y="354"/>
                  <a:pt x="46" y="354"/>
                  <a:pt x="44" y="354"/>
                </a:cubicBezTo>
                <a:cubicBezTo>
                  <a:pt x="46" y="354"/>
                  <a:pt x="45" y="354"/>
                  <a:pt x="46" y="354"/>
                </a:cubicBezTo>
                <a:close/>
                <a:moveTo>
                  <a:pt x="45" y="354"/>
                </a:moveTo>
                <a:cubicBezTo>
                  <a:pt x="43" y="355"/>
                  <a:pt x="44" y="355"/>
                  <a:pt x="44" y="355"/>
                </a:cubicBezTo>
                <a:cubicBezTo>
                  <a:pt x="44" y="354"/>
                  <a:pt x="44" y="354"/>
                  <a:pt x="45" y="354"/>
                </a:cubicBezTo>
                <a:close/>
                <a:moveTo>
                  <a:pt x="43" y="364"/>
                </a:moveTo>
                <a:cubicBezTo>
                  <a:pt x="53" y="356"/>
                  <a:pt x="41" y="367"/>
                  <a:pt x="39" y="368"/>
                </a:cubicBezTo>
                <a:cubicBezTo>
                  <a:pt x="40" y="368"/>
                  <a:pt x="41" y="367"/>
                  <a:pt x="40" y="367"/>
                </a:cubicBezTo>
                <a:cubicBezTo>
                  <a:pt x="41" y="366"/>
                  <a:pt x="42" y="365"/>
                  <a:pt x="43" y="364"/>
                </a:cubicBezTo>
                <a:lnTo>
                  <a:pt x="43" y="364"/>
                </a:lnTo>
                <a:close/>
                <a:moveTo>
                  <a:pt x="43" y="361"/>
                </a:moveTo>
                <a:cubicBezTo>
                  <a:pt x="41" y="362"/>
                  <a:pt x="39" y="364"/>
                  <a:pt x="36" y="366"/>
                </a:cubicBezTo>
                <a:cubicBezTo>
                  <a:pt x="39" y="363"/>
                  <a:pt x="45" y="359"/>
                  <a:pt x="43" y="361"/>
                </a:cubicBezTo>
                <a:close/>
                <a:moveTo>
                  <a:pt x="38" y="362"/>
                </a:moveTo>
                <a:cubicBezTo>
                  <a:pt x="39" y="361"/>
                  <a:pt x="41" y="360"/>
                  <a:pt x="41" y="360"/>
                </a:cubicBezTo>
                <a:cubicBezTo>
                  <a:pt x="40" y="361"/>
                  <a:pt x="40" y="360"/>
                  <a:pt x="38" y="362"/>
                </a:cubicBezTo>
                <a:close/>
                <a:moveTo>
                  <a:pt x="39" y="354"/>
                </a:moveTo>
                <a:cubicBezTo>
                  <a:pt x="38" y="355"/>
                  <a:pt x="39" y="355"/>
                  <a:pt x="37" y="355"/>
                </a:cubicBezTo>
                <a:cubicBezTo>
                  <a:pt x="39" y="354"/>
                  <a:pt x="39" y="354"/>
                  <a:pt x="39" y="354"/>
                </a:cubicBezTo>
                <a:close/>
                <a:moveTo>
                  <a:pt x="40" y="357"/>
                </a:moveTo>
                <a:cubicBezTo>
                  <a:pt x="38" y="359"/>
                  <a:pt x="39" y="358"/>
                  <a:pt x="36" y="361"/>
                </a:cubicBezTo>
                <a:cubicBezTo>
                  <a:pt x="38" y="360"/>
                  <a:pt x="38" y="360"/>
                  <a:pt x="38" y="359"/>
                </a:cubicBezTo>
                <a:cubicBezTo>
                  <a:pt x="37" y="359"/>
                  <a:pt x="37" y="359"/>
                  <a:pt x="37" y="359"/>
                </a:cubicBezTo>
                <a:cubicBezTo>
                  <a:pt x="35" y="360"/>
                  <a:pt x="35" y="360"/>
                  <a:pt x="35" y="360"/>
                </a:cubicBezTo>
                <a:cubicBezTo>
                  <a:pt x="36" y="359"/>
                  <a:pt x="39" y="357"/>
                  <a:pt x="40" y="357"/>
                </a:cubicBezTo>
                <a:close/>
                <a:moveTo>
                  <a:pt x="37" y="356"/>
                </a:moveTo>
                <a:cubicBezTo>
                  <a:pt x="37" y="356"/>
                  <a:pt x="37" y="356"/>
                  <a:pt x="37" y="356"/>
                </a:cubicBezTo>
                <a:cubicBezTo>
                  <a:pt x="36" y="356"/>
                  <a:pt x="36" y="357"/>
                  <a:pt x="37" y="356"/>
                </a:cubicBezTo>
                <a:close/>
                <a:moveTo>
                  <a:pt x="36" y="354"/>
                </a:moveTo>
                <a:cubicBezTo>
                  <a:pt x="35" y="354"/>
                  <a:pt x="35" y="354"/>
                  <a:pt x="34" y="354"/>
                </a:cubicBezTo>
                <a:cubicBezTo>
                  <a:pt x="34" y="354"/>
                  <a:pt x="35" y="354"/>
                  <a:pt x="36" y="354"/>
                </a:cubicBezTo>
                <a:close/>
                <a:moveTo>
                  <a:pt x="29" y="360"/>
                </a:moveTo>
                <a:cubicBezTo>
                  <a:pt x="29" y="359"/>
                  <a:pt x="28" y="361"/>
                  <a:pt x="30" y="358"/>
                </a:cubicBezTo>
                <a:cubicBezTo>
                  <a:pt x="39" y="351"/>
                  <a:pt x="29" y="360"/>
                  <a:pt x="29" y="360"/>
                </a:cubicBezTo>
                <a:close/>
                <a:moveTo>
                  <a:pt x="28" y="355"/>
                </a:moveTo>
                <a:cubicBezTo>
                  <a:pt x="27" y="355"/>
                  <a:pt x="26" y="356"/>
                  <a:pt x="26" y="357"/>
                </a:cubicBezTo>
                <a:cubicBezTo>
                  <a:pt x="27" y="355"/>
                  <a:pt x="27" y="355"/>
                  <a:pt x="28" y="355"/>
                </a:cubicBezTo>
                <a:close/>
                <a:moveTo>
                  <a:pt x="27" y="357"/>
                </a:moveTo>
                <a:cubicBezTo>
                  <a:pt x="28" y="356"/>
                  <a:pt x="28" y="356"/>
                  <a:pt x="31" y="354"/>
                </a:cubicBezTo>
                <a:cubicBezTo>
                  <a:pt x="20" y="364"/>
                  <a:pt x="23" y="362"/>
                  <a:pt x="19" y="365"/>
                </a:cubicBezTo>
                <a:cubicBezTo>
                  <a:pt x="26" y="358"/>
                  <a:pt x="28" y="358"/>
                  <a:pt x="27" y="357"/>
                </a:cubicBezTo>
                <a:close/>
                <a:moveTo>
                  <a:pt x="20" y="361"/>
                </a:moveTo>
                <a:cubicBezTo>
                  <a:pt x="23" y="358"/>
                  <a:pt x="23" y="358"/>
                  <a:pt x="20" y="361"/>
                </a:cubicBezTo>
                <a:close/>
                <a:moveTo>
                  <a:pt x="18" y="357"/>
                </a:moveTo>
                <a:cubicBezTo>
                  <a:pt x="21" y="356"/>
                  <a:pt x="20" y="356"/>
                  <a:pt x="18" y="358"/>
                </a:cubicBezTo>
                <a:cubicBezTo>
                  <a:pt x="18" y="359"/>
                  <a:pt x="17" y="359"/>
                  <a:pt x="18" y="357"/>
                </a:cubicBezTo>
                <a:close/>
                <a:moveTo>
                  <a:pt x="18" y="359"/>
                </a:moveTo>
                <a:cubicBezTo>
                  <a:pt x="16" y="361"/>
                  <a:pt x="16" y="361"/>
                  <a:pt x="16" y="361"/>
                </a:cubicBezTo>
                <a:cubicBezTo>
                  <a:pt x="17" y="360"/>
                  <a:pt x="16" y="361"/>
                  <a:pt x="18" y="359"/>
                </a:cubicBezTo>
                <a:close/>
                <a:moveTo>
                  <a:pt x="18" y="361"/>
                </a:moveTo>
                <a:cubicBezTo>
                  <a:pt x="18" y="361"/>
                  <a:pt x="19" y="360"/>
                  <a:pt x="15" y="363"/>
                </a:cubicBezTo>
                <a:cubicBezTo>
                  <a:pt x="16" y="362"/>
                  <a:pt x="16" y="362"/>
                  <a:pt x="18" y="361"/>
                </a:cubicBezTo>
                <a:close/>
                <a:moveTo>
                  <a:pt x="14" y="361"/>
                </a:moveTo>
                <a:cubicBezTo>
                  <a:pt x="14" y="361"/>
                  <a:pt x="14" y="361"/>
                  <a:pt x="14" y="361"/>
                </a:cubicBezTo>
                <a:cubicBezTo>
                  <a:pt x="16" y="360"/>
                  <a:pt x="15" y="360"/>
                  <a:pt x="14" y="361"/>
                </a:cubicBezTo>
                <a:close/>
                <a:moveTo>
                  <a:pt x="13" y="365"/>
                </a:moveTo>
                <a:cubicBezTo>
                  <a:pt x="13" y="365"/>
                  <a:pt x="13" y="364"/>
                  <a:pt x="10" y="368"/>
                </a:cubicBezTo>
                <a:cubicBezTo>
                  <a:pt x="12" y="365"/>
                  <a:pt x="11" y="367"/>
                  <a:pt x="13" y="365"/>
                </a:cubicBezTo>
                <a:close/>
                <a:moveTo>
                  <a:pt x="10" y="372"/>
                </a:moveTo>
                <a:cubicBezTo>
                  <a:pt x="10" y="372"/>
                  <a:pt x="10" y="372"/>
                  <a:pt x="10" y="372"/>
                </a:cubicBezTo>
                <a:cubicBezTo>
                  <a:pt x="9" y="372"/>
                  <a:pt x="9" y="373"/>
                  <a:pt x="10" y="372"/>
                </a:cubicBezTo>
                <a:close/>
                <a:moveTo>
                  <a:pt x="7" y="378"/>
                </a:moveTo>
                <a:cubicBezTo>
                  <a:pt x="9" y="376"/>
                  <a:pt x="7" y="378"/>
                  <a:pt x="13" y="372"/>
                </a:cubicBezTo>
                <a:cubicBezTo>
                  <a:pt x="8" y="378"/>
                  <a:pt x="1" y="388"/>
                  <a:pt x="7" y="378"/>
                </a:cubicBezTo>
                <a:close/>
                <a:moveTo>
                  <a:pt x="7" y="383"/>
                </a:moveTo>
                <a:cubicBezTo>
                  <a:pt x="5" y="385"/>
                  <a:pt x="5" y="384"/>
                  <a:pt x="6" y="383"/>
                </a:cubicBezTo>
                <a:cubicBezTo>
                  <a:pt x="6" y="383"/>
                  <a:pt x="6" y="383"/>
                  <a:pt x="7" y="383"/>
                </a:cubicBezTo>
                <a:close/>
                <a:moveTo>
                  <a:pt x="3" y="384"/>
                </a:moveTo>
                <a:cubicBezTo>
                  <a:pt x="3" y="384"/>
                  <a:pt x="2" y="384"/>
                  <a:pt x="2" y="384"/>
                </a:cubicBezTo>
                <a:cubicBezTo>
                  <a:pt x="6" y="379"/>
                  <a:pt x="8" y="376"/>
                  <a:pt x="3" y="384"/>
                </a:cubicBezTo>
                <a:close/>
                <a:moveTo>
                  <a:pt x="2" y="386"/>
                </a:moveTo>
                <a:cubicBezTo>
                  <a:pt x="4" y="384"/>
                  <a:pt x="3" y="384"/>
                  <a:pt x="4" y="384"/>
                </a:cubicBezTo>
                <a:cubicBezTo>
                  <a:pt x="4" y="385"/>
                  <a:pt x="3" y="385"/>
                  <a:pt x="2" y="386"/>
                </a:cubicBezTo>
                <a:close/>
                <a:moveTo>
                  <a:pt x="3" y="389"/>
                </a:moveTo>
                <a:cubicBezTo>
                  <a:pt x="8" y="381"/>
                  <a:pt x="1" y="391"/>
                  <a:pt x="13" y="380"/>
                </a:cubicBezTo>
                <a:cubicBezTo>
                  <a:pt x="5" y="389"/>
                  <a:pt x="7" y="387"/>
                  <a:pt x="6" y="387"/>
                </a:cubicBezTo>
                <a:cubicBezTo>
                  <a:pt x="6" y="386"/>
                  <a:pt x="4" y="388"/>
                  <a:pt x="3" y="389"/>
                </a:cubicBezTo>
                <a:close/>
                <a:moveTo>
                  <a:pt x="5" y="392"/>
                </a:moveTo>
                <a:cubicBezTo>
                  <a:pt x="16" y="379"/>
                  <a:pt x="24" y="371"/>
                  <a:pt x="12" y="384"/>
                </a:cubicBezTo>
                <a:cubicBezTo>
                  <a:pt x="6" y="391"/>
                  <a:pt x="6" y="392"/>
                  <a:pt x="6" y="392"/>
                </a:cubicBezTo>
                <a:cubicBezTo>
                  <a:pt x="3" y="393"/>
                  <a:pt x="2" y="396"/>
                  <a:pt x="5" y="392"/>
                </a:cubicBezTo>
                <a:close/>
                <a:moveTo>
                  <a:pt x="5" y="396"/>
                </a:moveTo>
                <a:cubicBezTo>
                  <a:pt x="4" y="397"/>
                  <a:pt x="5" y="397"/>
                  <a:pt x="6" y="394"/>
                </a:cubicBezTo>
                <a:cubicBezTo>
                  <a:pt x="10" y="390"/>
                  <a:pt x="4" y="396"/>
                  <a:pt x="20" y="380"/>
                </a:cubicBezTo>
                <a:cubicBezTo>
                  <a:pt x="11" y="390"/>
                  <a:pt x="11" y="391"/>
                  <a:pt x="5" y="396"/>
                </a:cubicBezTo>
                <a:close/>
                <a:moveTo>
                  <a:pt x="8" y="400"/>
                </a:moveTo>
                <a:cubicBezTo>
                  <a:pt x="7" y="402"/>
                  <a:pt x="6" y="404"/>
                  <a:pt x="7" y="402"/>
                </a:cubicBezTo>
                <a:cubicBezTo>
                  <a:pt x="7" y="401"/>
                  <a:pt x="8" y="401"/>
                  <a:pt x="8" y="400"/>
                </a:cubicBezTo>
                <a:close/>
                <a:moveTo>
                  <a:pt x="6" y="406"/>
                </a:moveTo>
                <a:cubicBezTo>
                  <a:pt x="7" y="405"/>
                  <a:pt x="9" y="403"/>
                  <a:pt x="8" y="403"/>
                </a:cubicBezTo>
                <a:cubicBezTo>
                  <a:pt x="7" y="402"/>
                  <a:pt x="7" y="404"/>
                  <a:pt x="9" y="400"/>
                </a:cubicBezTo>
                <a:cubicBezTo>
                  <a:pt x="10" y="399"/>
                  <a:pt x="13" y="396"/>
                  <a:pt x="14" y="395"/>
                </a:cubicBezTo>
                <a:cubicBezTo>
                  <a:pt x="12" y="398"/>
                  <a:pt x="10" y="401"/>
                  <a:pt x="10" y="401"/>
                </a:cubicBezTo>
                <a:cubicBezTo>
                  <a:pt x="6" y="405"/>
                  <a:pt x="5" y="408"/>
                  <a:pt x="6" y="406"/>
                </a:cubicBezTo>
                <a:close/>
                <a:moveTo>
                  <a:pt x="11" y="406"/>
                </a:moveTo>
                <a:cubicBezTo>
                  <a:pt x="4" y="414"/>
                  <a:pt x="9" y="406"/>
                  <a:pt x="13" y="401"/>
                </a:cubicBezTo>
                <a:cubicBezTo>
                  <a:pt x="17" y="397"/>
                  <a:pt x="15" y="399"/>
                  <a:pt x="11" y="406"/>
                </a:cubicBezTo>
                <a:close/>
                <a:moveTo>
                  <a:pt x="19" y="395"/>
                </a:moveTo>
                <a:cubicBezTo>
                  <a:pt x="24" y="391"/>
                  <a:pt x="21" y="393"/>
                  <a:pt x="17" y="398"/>
                </a:cubicBezTo>
                <a:cubicBezTo>
                  <a:pt x="11" y="407"/>
                  <a:pt x="13" y="403"/>
                  <a:pt x="19" y="395"/>
                </a:cubicBezTo>
                <a:close/>
                <a:moveTo>
                  <a:pt x="14" y="408"/>
                </a:moveTo>
                <a:cubicBezTo>
                  <a:pt x="13" y="408"/>
                  <a:pt x="14" y="407"/>
                  <a:pt x="16" y="405"/>
                </a:cubicBezTo>
                <a:cubicBezTo>
                  <a:pt x="33" y="383"/>
                  <a:pt x="10" y="415"/>
                  <a:pt x="14" y="408"/>
                </a:cubicBezTo>
                <a:close/>
                <a:moveTo>
                  <a:pt x="15" y="413"/>
                </a:moveTo>
                <a:cubicBezTo>
                  <a:pt x="9" y="419"/>
                  <a:pt x="16" y="410"/>
                  <a:pt x="19" y="406"/>
                </a:cubicBezTo>
                <a:cubicBezTo>
                  <a:pt x="19" y="405"/>
                  <a:pt x="19" y="405"/>
                  <a:pt x="19" y="405"/>
                </a:cubicBezTo>
                <a:cubicBezTo>
                  <a:pt x="18" y="405"/>
                  <a:pt x="18" y="405"/>
                  <a:pt x="18" y="405"/>
                </a:cubicBezTo>
                <a:cubicBezTo>
                  <a:pt x="19" y="404"/>
                  <a:pt x="19" y="405"/>
                  <a:pt x="19" y="405"/>
                </a:cubicBezTo>
                <a:cubicBezTo>
                  <a:pt x="27" y="396"/>
                  <a:pt x="14" y="410"/>
                  <a:pt x="15" y="413"/>
                </a:cubicBezTo>
                <a:close/>
                <a:moveTo>
                  <a:pt x="18" y="416"/>
                </a:moveTo>
                <a:cubicBezTo>
                  <a:pt x="19" y="414"/>
                  <a:pt x="20" y="412"/>
                  <a:pt x="22" y="410"/>
                </a:cubicBezTo>
                <a:cubicBezTo>
                  <a:pt x="22" y="410"/>
                  <a:pt x="22" y="410"/>
                  <a:pt x="22" y="410"/>
                </a:cubicBezTo>
                <a:cubicBezTo>
                  <a:pt x="20" y="413"/>
                  <a:pt x="21" y="413"/>
                  <a:pt x="18" y="416"/>
                </a:cubicBezTo>
                <a:close/>
                <a:moveTo>
                  <a:pt x="19" y="419"/>
                </a:moveTo>
                <a:cubicBezTo>
                  <a:pt x="21" y="416"/>
                  <a:pt x="20" y="418"/>
                  <a:pt x="25" y="412"/>
                </a:cubicBezTo>
                <a:cubicBezTo>
                  <a:pt x="25" y="412"/>
                  <a:pt x="25" y="412"/>
                  <a:pt x="25" y="412"/>
                </a:cubicBezTo>
                <a:cubicBezTo>
                  <a:pt x="26" y="411"/>
                  <a:pt x="23" y="416"/>
                  <a:pt x="19" y="419"/>
                </a:cubicBezTo>
                <a:close/>
                <a:moveTo>
                  <a:pt x="23" y="418"/>
                </a:moveTo>
                <a:cubicBezTo>
                  <a:pt x="24" y="417"/>
                  <a:pt x="24" y="416"/>
                  <a:pt x="26" y="415"/>
                </a:cubicBezTo>
                <a:cubicBezTo>
                  <a:pt x="24" y="417"/>
                  <a:pt x="25" y="417"/>
                  <a:pt x="23" y="418"/>
                </a:cubicBezTo>
                <a:close/>
                <a:moveTo>
                  <a:pt x="24" y="420"/>
                </a:moveTo>
                <a:cubicBezTo>
                  <a:pt x="25" y="419"/>
                  <a:pt x="26" y="417"/>
                  <a:pt x="26" y="417"/>
                </a:cubicBezTo>
                <a:cubicBezTo>
                  <a:pt x="27" y="416"/>
                  <a:pt x="26" y="417"/>
                  <a:pt x="27" y="417"/>
                </a:cubicBezTo>
                <a:cubicBezTo>
                  <a:pt x="27" y="417"/>
                  <a:pt x="28" y="417"/>
                  <a:pt x="30" y="415"/>
                </a:cubicBezTo>
                <a:cubicBezTo>
                  <a:pt x="28" y="417"/>
                  <a:pt x="26" y="419"/>
                  <a:pt x="24" y="420"/>
                </a:cubicBezTo>
                <a:close/>
                <a:moveTo>
                  <a:pt x="41" y="420"/>
                </a:moveTo>
                <a:cubicBezTo>
                  <a:pt x="35" y="425"/>
                  <a:pt x="39" y="421"/>
                  <a:pt x="41" y="420"/>
                </a:cubicBezTo>
                <a:cubicBezTo>
                  <a:pt x="44" y="418"/>
                  <a:pt x="44" y="418"/>
                  <a:pt x="41" y="420"/>
                </a:cubicBezTo>
                <a:close/>
                <a:moveTo>
                  <a:pt x="42" y="408"/>
                </a:moveTo>
                <a:cubicBezTo>
                  <a:pt x="39" y="410"/>
                  <a:pt x="36" y="413"/>
                  <a:pt x="34" y="415"/>
                </a:cubicBezTo>
                <a:cubicBezTo>
                  <a:pt x="34" y="416"/>
                  <a:pt x="34" y="416"/>
                  <a:pt x="35" y="416"/>
                </a:cubicBezTo>
                <a:cubicBezTo>
                  <a:pt x="37" y="414"/>
                  <a:pt x="38" y="413"/>
                  <a:pt x="36" y="415"/>
                </a:cubicBezTo>
                <a:cubicBezTo>
                  <a:pt x="33" y="416"/>
                  <a:pt x="27" y="424"/>
                  <a:pt x="31" y="418"/>
                </a:cubicBezTo>
                <a:cubicBezTo>
                  <a:pt x="35" y="412"/>
                  <a:pt x="27" y="422"/>
                  <a:pt x="47" y="403"/>
                </a:cubicBezTo>
                <a:cubicBezTo>
                  <a:pt x="52" y="398"/>
                  <a:pt x="47" y="402"/>
                  <a:pt x="42" y="408"/>
                </a:cubicBezTo>
                <a:close/>
                <a:moveTo>
                  <a:pt x="43" y="422"/>
                </a:moveTo>
                <a:cubicBezTo>
                  <a:pt x="44" y="421"/>
                  <a:pt x="44" y="421"/>
                  <a:pt x="50" y="416"/>
                </a:cubicBezTo>
                <a:cubicBezTo>
                  <a:pt x="50" y="416"/>
                  <a:pt x="51" y="417"/>
                  <a:pt x="51" y="417"/>
                </a:cubicBezTo>
                <a:cubicBezTo>
                  <a:pt x="49" y="419"/>
                  <a:pt x="46" y="421"/>
                  <a:pt x="43" y="422"/>
                </a:cubicBezTo>
                <a:close/>
                <a:moveTo>
                  <a:pt x="51" y="415"/>
                </a:moveTo>
                <a:cubicBezTo>
                  <a:pt x="50" y="415"/>
                  <a:pt x="50" y="416"/>
                  <a:pt x="49" y="416"/>
                </a:cubicBezTo>
                <a:cubicBezTo>
                  <a:pt x="52" y="414"/>
                  <a:pt x="51" y="414"/>
                  <a:pt x="51" y="415"/>
                </a:cubicBezTo>
                <a:close/>
                <a:moveTo>
                  <a:pt x="54" y="408"/>
                </a:moveTo>
                <a:cubicBezTo>
                  <a:pt x="52" y="411"/>
                  <a:pt x="51" y="411"/>
                  <a:pt x="51" y="412"/>
                </a:cubicBezTo>
                <a:cubicBezTo>
                  <a:pt x="52" y="412"/>
                  <a:pt x="52" y="412"/>
                  <a:pt x="51" y="413"/>
                </a:cubicBezTo>
                <a:cubicBezTo>
                  <a:pt x="51" y="412"/>
                  <a:pt x="51" y="412"/>
                  <a:pt x="51" y="412"/>
                </a:cubicBezTo>
                <a:cubicBezTo>
                  <a:pt x="36" y="425"/>
                  <a:pt x="58" y="405"/>
                  <a:pt x="54" y="408"/>
                </a:cubicBezTo>
                <a:close/>
                <a:moveTo>
                  <a:pt x="64" y="405"/>
                </a:moveTo>
                <a:cubicBezTo>
                  <a:pt x="64" y="405"/>
                  <a:pt x="64" y="405"/>
                  <a:pt x="64" y="405"/>
                </a:cubicBezTo>
                <a:cubicBezTo>
                  <a:pt x="61" y="408"/>
                  <a:pt x="62" y="407"/>
                  <a:pt x="60" y="409"/>
                </a:cubicBezTo>
                <a:cubicBezTo>
                  <a:pt x="53" y="414"/>
                  <a:pt x="55" y="413"/>
                  <a:pt x="60" y="407"/>
                </a:cubicBezTo>
                <a:cubicBezTo>
                  <a:pt x="69" y="400"/>
                  <a:pt x="67" y="403"/>
                  <a:pt x="68" y="400"/>
                </a:cubicBezTo>
                <a:cubicBezTo>
                  <a:pt x="67" y="403"/>
                  <a:pt x="68" y="401"/>
                  <a:pt x="64" y="405"/>
                </a:cubicBezTo>
                <a:close/>
                <a:moveTo>
                  <a:pt x="68" y="393"/>
                </a:moveTo>
                <a:cubicBezTo>
                  <a:pt x="69" y="393"/>
                  <a:pt x="69" y="391"/>
                  <a:pt x="69" y="394"/>
                </a:cubicBezTo>
                <a:cubicBezTo>
                  <a:pt x="67" y="395"/>
                  <a:pt x="67" y="396"/>
                  <a:pt x="68" y="393"/>
                </a:cubicBezTo>
                <a:close/>
                <a:moveTo>
                  <a:pt x="69" y="400"/>
                </a:moveTo>
                <a:cubicBezTo>
                  <a:pt x="69" y="401"/>
                  <a:pt x="69" y="401"/>
                  <a:pt x="69" y="401"/>
                </a:cubicBezTo>
                <a:cubicBezTo>
                  <a:pt x="69" y="398"/>
                  <a:pt x="68" y="399"/>
                  <a:pt x="69" y="398"/>
                </a:cubicBezTo>
                <a:cubicBezTo>
                  <a:pt x="69" y="399"/>
                  <a:pt x="69" y="399"/>
                  <a:pt x="69" y="400"/>
                </a:cubicBezTo>
                <a:close/>
                <a:moveTo>
                  <a:pt x="70" y="400"/>
                </a:moveTo>
                <a:cubicBezTo>
                  <a:pt x="70" y="400"/>
                  <a:pt x="70" y="400"/>
                  <a:pt x="70" y="400"/>
                </a:cubicBezTo>
                <a:cubicBezTo>
                  <a:pt x="69" y="402"/>
                  <a:pt x="69" y="402"/>
                  <a:pt x="70" y="400"/>
                </a:cubicBezTo>
                <a:close/>
                <a:moveTo>
                  <a:pt x="70" y="391"/>
                </a:moveTo>
                <a:cubicBezTo>
                  <a:pt x="70" y="391"/>
                  <a:pt x="70" y="391"/>
                  <a:pt x="70" y="391"/>
                </a:cubicBezTo>
                <a:cubicBezTo>
                  <a:pt x="70" y="391"/>
                  <a:pt x="70" y="391"/>
                  <a:pt x="70" y="390"/>
                </a:cubicBezTo>
                <a:lnTo>
                  <a:pt x="70" y="391"/>
                </a:lnTo>
                <a:close/>
                <a:moveTo>
                  <a:pt x="71" y="384"/>
                </a:moveTo>
                <a:cubicBezTo>
                  <a:pt x="71" y="384"/>
                  <a:pt x="71" y="384"/>
                  <a:pt x="71" y="384"/>
                </a:cubicBezTo>
                <a:cubicBezTo>
                  <a:pt x="71" y="384"/>
                  <a:pt x="70" y="384"/>
                  <a:pt x="71" y="384"/>
                </a:cubicBezTo>
                <a:close/>
                <a:moveTo>
                  <a:pt x="71" y="398"/>
                </a:moveTo>
                <a:cubicBezTo>
                  <a:pt x="71" y="397"/>
                  <a:pt x="71" y="397"/>
                  <a:pt x="71" y="397"/>
                </a:cubicBezTo>
                <a:lnTo>
                  <a:pt x="71" y="398"/>
                </a:lnTo>
                <a:close/>
                <a:moveTo>
                  <a:pt x="72" y="396"/>
                </a:moveTo>
                <a:cubicBezTo>
                  <a:pt x="69" y="397"/>
                  <a:pt x="74" y="390"/>
                  <a:pt x="72" y="391"/>
                </a:cubicBezTo>
                <a:cubicBezTo>
                  <a:pt x="72" y="391"/>
                  <a:pt x="72" y="391"/>
                  <a:pt x="72" y="388"/>
                </a:cubicBezTo>
                <a:cubicBezTo>
                  <a:pt x="72" y="388"/>
                  <a:pt x="72" y="387"/>
                  <a:pt x="73" y="387"/>
                </a:cubicBezTo>
                <a:cubicBezTo>
                  <a:pt x="73" y="391"/>
                  <a:pt x="72" y="394"/>
                  <a:pt x="72" y="396"/>
                </a:cubicBezTo>
                <a:close/>
                <a:moveTo>
                  <a:pt x="839" y="19"/>
                </a:moveTo>
                <a:cubicBezTo>
                  <a:pt x="839" y="19"/>
                  <a:pt x="839" y="20"/>
                  <a:pt x="839" y="17"/>
                </a:cubicBezTo>
                <a:cubicBezTo>
                  <a:pt x="839" y="16"/>
                  <a:pt x="839" y="16"/>
                  <a:pt x="838" y="16"/>
                </a:cubicBezTo>
                <a:cubicBezTo>
                  <a:pt x="838" y="16"/>
                  <a:pt x="838" y="16"/>
                  <a:pt x="838" y="15"/>
                </a:cubicBezTo>
                <a:cubicBezTo>
                  <a:pt x="838" y="14"/>
                  <a:pt x="838" y="15"/>
                  <a:pt x="838" y="13"/>
                </a:cubicBezTo>
                <a:cubicBezTo>
                  <a:pt x="839" y="13"/>
                  <a:pt x="838" y="13"/>
                  <a:pt x="837" y="13"/>
                </a:cubicBezTo>
                <a:cubicBezTo>
                  <a:pt x="837" y="12"/>
                  <a:pt x="836" y="10"/>
                  <a:pt x="835" y="10"/>
                </a:cubicBezTo>
                <a:cubicBezTo>
                  <a:pt x="834" y="10"/>
                  <a:pt x="834" y="10"/>
                  <a:pt x="834" y="10"/>
                </a:cubicBezTo>
                <a:cubicBezTo>
                  <a:pt x="835" y="10"/>
                  <a:pt x="835" y="11"/>
                  <a:pt x="835" y="11"/>
                </a:cubicBezTo>
                <a:cubicBezTo>
                  <a:pt x="834" y="11"/>
                  <a:pt x="835" y="11"/>
                  <a:pt x="835" y="11"/>
                </a:cubicBezTo>
                <a:cubicBezTo>
                  <a:pt x="835" y="11"/>
                  <a:pt x="834" y="10"/>
                  <a:pt x="834" y="11"/>
                </a:cubicBezTo>
                <a:cubicBezTo>
                  <a:pt x="834" y="11"/>
                  <a:pt x="834" y="11"/>
                  <a:pt x="834" y="10"/>
                </a:cubicBezTo>
                <a:cubicBezTo>
                  <a:pt x="834" y="10"/>
                  <a:pt x="834" y="10"/>
                  <a:pt x="834" y="10"/>
                </a:cubicBezTo>
                <a:cubicBezTo>
                  <a:pt x="834" y="10"/>
                  <a:pt x="834" y="10"/>
                  <a:pt x="833" y="9"/>
                </a:cubicBezTo>
                <a:cubicBezTo>
                  <a:pt x="834" y="9"/>
                  <a:pt x="834" y="9"/>
                  <a:pt x="834" y="9"/>
                </a:cubicBezTo>
                <a:cubicBezTo>
                  <a:pt x="834" y="9"/>
                  <a:pt x="833" y="8"/>
                  <a:pt x="833" y="8"/>
                </a:cubicBezTo>
                <a:cubicBezTo>
                  <a:pt x="833" y="9"/>
                  <a:pt x="833" y="9"/>
                  <a:pt x="833" y="9"/>
                </a:cubicBezTo>
                <a:cubicBezTo>
                  <a:pt x="833" y="9"/>
                  <a:pt x="833" y="8"/>
                  <a:pt x="833" y="8"/>
                </a:cubicBezTo>
                <a:cubicBezTo>
                  <a:pt x="832" y="8"/>
                  <a:pt x="832" y="8"/>
                  <a:pt x="832" y="8"/>
                </a:cubicBezTo>
                <a:cubicBezTo>
                  <a:pt x="832" y="8"/>
                  <a:pt x="832" y="8"/>
                  <a:pt x="832" y="8"/>
                </a:cubicBezTo>
                <a:cubicBezTo>
                  <a:pt x="832" y="8"/>
                  <a:pt x="832" y="7"/>
                  <a:pt x="832" y="7"/>
                </a:cubicBezTo>
                <a:cubicBezTo>
                  <a:pt x="830" y="8"/>
                  <a:pt x="832" y="7"/>
                  <a:pt x="831" y="7"/>
                </a:cubicBezTo>
                <a:cubicBezTo>
                  <a:pt x="831" y="7"/>
                  <a:pt x="831" y="7"/>
                  <a:pt x="831" y="7"/>
                </a:cubicBezTo>
                <a:cubicBezTo>
                  <a:pt x="830" y="7"/>
                  <a:pt x="830" y="7"/>
                  <a:pt x="830" y="7"/>
                </a:cubicBezTo>
                <a:cubicBezTo>
                  <a:pt x="831" y="6"/>
                  <a:pt x="830" y="5"/>
                  <a:pt x="829" y="6"/>
                </a:cubicBezTo>
                <a:cubicBezTo>
                  <a:pt x="828" y="5"/>
                  <a:pt x="827" y="4"/>
                  <a:pt x="827" y="4"/>
                </a:cubicBezTo>
                <a:cubicBezTo>
                  <a:pt x="827" y="3"/>
                  <a:pt x="827" y="3"/>
                  <a:pt x="826" y="3"/>
                </a:cubicBezTo>
                <a:cubicBezTo>
                  <a:pt x="825" y="3"/>
                  <a:pt x="821" y="1"/>
                  <a:pt x="820" y="2"/>
                </a:cubicBezTo>
                <a:cubicBezTo>
                  <a:pt x="819" y="1"/>
                  <a:pt x="819" y="1"/>
                  <a:pt x="819" y="1"/>
                </a:cubicBezTo>
                <a:cubicBezTo>
                  <a:pt x="819" y="2"/>
                  <a:pt x="820" y="1"/>
                  <a:pt x="816" y="2"/>
                </a:cubicBezTo>
                <a:cubicBezTo>
                  <a:pt x="815" y="1"/>
                  <a:pt x="815" y="2"/>
                  <a:pt x="814" y="2"/>
                </a:cubicBezTo>
                <a:cubicBezTo>
                  <a:pt x="814" y="1"/>
                  <a:pt x="814" y="1"/>
                  <a:pt x="815" y="1"/>
                </a:cubicBezTo>
                <a:cubicBezTo>
                  <a:pt x="815" y="0"/>
                  <a:pt x="814" y="0"/>
                  <a:pt x="814" y="0"/>
                </a:cubicBezTo>
                <a:cubicBezTo>
                  <a:pt x="811" y="2"/>
                  <a:pt x="813" y="1"/>
                  <a:pt x="810" y="2"/>
                </a:cubicBezTo>
                <a:cubicBezTo>
                  <a:pt x="810" y="2"/>
                  <a:pt x="810" y="2"/>
                  <a:pt x="810" y="2"/>
                </a:cubicBezTo>
                <a:cubicBezTo>
                  <a:pt x="809" y="2"/>
                  <a:pt x="809" y="2"/>
                  <a:pt x="809" y="2"/>
                </a:cubicBezTo>
                <a:cubicBezTo>
                  <a:pt x="809" y="2"/>
                  <a:pt x="809" y="2"/>
                  <a:pt x="809" y="2"/>
                </a:cubicBezTo>
                <a:cubicBezTo>
                  <a:pt x="808" y="2"/>
                  <a:pt x="807" y="3"/>
                  <a:pt x="808" y="3"/>
                </a:cubicBezTo>
                <a:cubicBezTo>
                  <a:pt x="808" y="2"/>
                  <a:pt x="808" y="2"/>
                  <a:pt x="807" y="2"/>
                </a:cubicBezTo>
                <a:cubicBezTo>
                  <a:pt x="806" y="3"/>
                  <a:pt x="805" y="3"/>
                  <a:pt x="805" y="3"/>
                </a:cubicBezTo>
                <a:cubicBezTo>
                  <a:pt x="806" y="2"/>
                  <a:pt x="804" y="4"/>
                  <a:pt x="803" y="4"/>
                </a:cubicBezTo>
                <a:cubicBezTo>
                  <a:pt x="802" y="3"/>
                  <a:pt x="802" y="4"/>
                  <a:pt x="793" y="13"/>
                </a:cubicBezTo>
                <a:cubicBezTo>
                  <a:pt x="793" y="14"/>
                  <a:pt x="793" y="13"/>
                  <a:pt x="796" y="11"/>
                </a:cubicBezTo>
                <a:cubicBezTo>
                  <a:pt x="796" y="11"/>
                  <a:pt x="796" y="11"/>
                  <a:pt x="796" y="11"/>
                </a:cubicBezTo>
                <a:cubicBezTo>
                  <a:pt x="796" y="12"/>
                  <a:pt x="796" y="12"/>
                  <a:pt x="796" y="12"/>
                </a:cubicBezTo>
                <a:cubicBezTo>
                  <a:pt x="796" y="12"/>
                  <a:pt x="796" y="12"/>
                  <a:pt x="797" y="10"/>
                </a:cubicBezTo>
                <a:cubicBezTo>
                  <a:pt x="796" y="12"/>
                  <a:pt x="794" y="13"/>
                  <a:pt x="792" y="16"/>
                </a:cubicBezTo>
                <a:cubicBezTo>
                  <a:pt x="792" y="16"/>
                  <a:pt x="792" y="16"/>
                  <a:pt x="792" y="16"/>
                </a:cubicBezTo>
                <a:cubicBezTo>
                  <a:pt x="792" y="17"/>
                  <a:pt x="792" y="17"/>
                  <a:pt x="792" y="17"/>
                </a:cubicBezTo>
                <a:cubicBezTo>
                  <a:pt x="791" y="18"/>
                  <a:pt x="792" y="18"/>
                  <a:pt x="792" y="18"/>
                </a:cubicBezTo>
                <a:cubicBezTo>
                  <a:pt x="796" y="15"/>
                  <a:pt x="793" y="16"/>
                  <a:pt x="794" y="18"/>
                </a:cubicBezTo>
                <a:cubicBezTo>
                  <a:pt x="792" y="20"/>
                  <a:pt x="790" y="23"/>
                  <a:pt x="791" y="22"/>
                </a:cubicBezTo>
                <a:cubicBezTo>
                  <a:pt x="791" y="23"/>
                  <a:pt x="790" y="23"/>
                  <a:pt x="790" y="24"/>
                </a:cubicBezTo>
                <a:cubicBezTo>
                  <a:pt x="790" y="24"/>
                  <a:pt x="790" y="25"/>
                  <a:pt x="790" y="25"/>
                </a:cubicBezTo>
                <a:cubicBezTo>
                  <a:pt x="791" y="24"/>
                  <a:pt x="791" y="24"/>
                  <a:pt x="790" y="26"/>
                </a:cubicBezTo>
                <a:cubicBezTo>
                  <a:pt x="790" y="26"/>
                  <a:pt x="790" y="26"/>
                  <a:pt x="790" y="26"/>
                </a:cubicBezTo>
                <a:cubicBezTo>
                  <a:pt x="790" y="26"/>
                  <a:pt x="791" y="27"/>
                  <a:pt x="791" y="26"/>
                </a:cubicBezTo>
                <a:cubicBezTo>
                  <a:pt x="792" y="25"/>
                  <a:pt x="792" y="25"/>
                  <a:pt x="792" y="26"/>
                </a:cubicBezTo>
                <a:cubicBezTo>
                  <a:pt x="790" y="28"/>
                  <a:pt x="790" y="29"/>
                  <a:pt x="790" y="30"/>
                </a:cubicBezTo>
                <a:cubicBezTo>
                  <a:pt x="791" y="30"/>
                  <a:pt x="791" y="28"/>
                  <a:pt x="793" y="26"/>
                </a:cubicBezTo>
                <a:cubicBezTo>
                  <a:pt x="793" y="26"/>
                  <a:pt x="793" y="26"/>
                  <a:pt x="793" y="27"/>
                </a:cubicBezTo>
                <a:cubicBezTo>
                  <a:pt x="791" y="29"/>
                  <a:pt x="791" y="28"/>
                  <a:pt x="791" y="29"/>
                </a:cubicBezTo>
                <a:cubicBezTo>
                  <a:pt x="791" y="30"/>
                  <a:pt x="790" y="31"/>
                  <a:pt x="791" y="31"/>
                </a:cubicBezTo>
                <a:cubicBezTo>
                  <a:pt x="790" y="32"/>
                  <a:pt x="789" y="33"/>
                  <a:pt x="790" y="33"/>
                </a:cubicBezTo>
                <a:cubicBezTo>
                  <a:pt x="790" y="33"/>
                  <a:pt x="795" y="28"/>
                  <a:pt x="792" y="31"/>
                </a:cubicBezTo>
                <a:cubicBezTo>
                  <a:pt x="792" y="33"/>
                  <a:pt x="793" y="30"/>
                  <a:pt x="790" y="35"/>
                </a:cubicBezTo>
                <a:cubicBezTo>
                  <a:pt x="790" y="35"/>
                  <a:pt x="791" y="35"/>
                  <a:pt x="791" y="35"/>
                </a:cubicBezTo>
                <a:cubicBezTo>
                  <a:pt x="791" y="34"/>
                  <a:pt x="792" y="33"/>
                  <a:pt x="793" y="33"/>
                </a:cubicBezTo>
                <a:cubicBezTo>
                  <a:pt x="792" y="34"/>
                  <a:pt x="792" y="34"/>
                  <a:pt x="792" y="34"/>
                </a:cubicBezTo>
                <a:cubicBezTo>
                  <a:pt x="792" y="34"/>
                  <a:pt x="792" y="34"/>
                  <a:pt x="792" y="34"/>
                </a:cubicBezTo>
                <a:cubicBezTo>
                  <a:pt x="791" y="36"/>
                  <a:pt x="791" y="37"/>
                  <a:pt x="791" y="37"/>
                </a:cubicBezTo>
                <a:cubicBezTo>
                  <a:pt x="792" y="37"/>
                  <a:pt x="792" y="37"/>
                  <a:pt x="792" y="37"/>
                </a:cubicBezTo>
                <a:cubicBezTo>
                  <a:pt x="795" y="35"/>
                  <a:pt x="793" y="35"/>
                  <a:pt x="793" y="38"/>
                </a:cubicBezTo>
                <a:cubicBezTo>
                  <a:pt x="793" y="39"/>
                  <a:pt x="793" y="39"/>
                  <a:pt x="792" y="39"/>
                </a:cubicBezTo>
                <a:cubicBezTo>
                  <a:pt x="792" y="40"/>
                  <a:pt x="793" y="40"/>
                  <a:pt x="793" y="40"/>
                </a:cubicBezTo>
                <a:cubicBezTo>
                  <a:pt x="796" y="38"/>
                  <a:pt x="795" y="37"/>
                  <a:pt x="793" y="42"/>
                </a:cubicBezTo>
                <a:cubicBezTo>
                  <a:pt x="793" y="44"/>
                  <a:pt x="798" y="38"/>
                  <a:pt x="799" y="37"/>
                </a:cubicBezTo>
                <a:cubicBezTo>
                  <a:pt x="793" y="46"/>
                  <a:pt x="795" y="46"/>
                  <a:pt x="798" y="42"/>
                </a:cubicBezTo>
                <a:cubicBezTo>
                  <a:pt x="798" y="44"/>
                  <a:pt x="797" y="46"/>
                  <a:pt x="798" y="46"/>
                </a:cubicBezTo>
                <a:cubicBezTo>
                  <a:pt x="801" y="44"/>
                  <a:pt x="804" y="39"/>
                  <a:pt x="801" y="44"/>
                </a:cubicBezTo>
                <a:cubicBezTo>
                  <a:pt x="801" y="44"/>
                  <a:pt x="801" y="44"/>
                  <a:pt x="801" y="44"/>
                </a:cubicBezTo>
                <a:cubicBezTo>
                  <a:pt x="801" y="45"/>
                  <a:pt x="801" y="46"/>
                  <a:pt x="800" y="46"/>
                </a:cubicBezTo>
                <a:cubicBezTo>
                  <a:pt x="800" y="47"/>
                  <a:pt x="801" y="47"/>
                  <a:pt x="801" y="47"/>
                </a:cubicBezTo>
                <a:cubicBezTo>
                  <a:pt x="803" y="46"/>
                  <a:pt x="803" y="45"/>
                  <a:pt x="802" y="46"/>
                </a:cubicBezTo>
                <a:cubicBezTo>
                  <a:pt x="800" y="51"/>
                  <a:pt x="804" y="48"/>
                  <a:pt x="804" y="48"/>
                </a:cubicBezTo>
                <a:cubicBezTo>
                  <a:pt x="804" y="48"/>
                  <a:pt x="804" y="49"/>
                  <a:pt x="804" y="49"/>
                </a:cubicBezTo>
                <a:cubicBezTo>
                  <a:pt x="804" y="49"/>
                  <a:pt x="805" y="48"/>
                  <a:pt x="805" y="48"/>
                </a:cubicBezTo>
                <a:cubicBezTo>
                  <a:pt x="804" y="52"/>
                  <a:pt x="806" y="50"/>
                  <a:pt x="809" y="47"/>
                </a:cubicBezTo>
                <a:cubicBezTo>
                  <a:pt x="809" y="47"/>
                  <a:pt x="807" y="50"/>
                  <a:pt x="808" y="50"/>
                </a:cubicBezTo>
                <a:cubicBezTo>
                  <a:pt x="809" y="52"/>
                  <a:pt x="814" y="44"/>
                  <a:pt x="809" y="52"/>
                </a:cubicBezTo>
                <a:cubicBezTo>
                  <a:pt x="809" y="52"/>
                  <a:pt x="809" y="52"/>
                  <a:pt x="809" y="52"/>
                </a:cubicBezTo>
                <a:cubicBezTo>
                  <a:pt x="809" y="52"/>
                  <a:pt x="809" y="52"/>
                  <a:pt x="811" y="51"/>
                </a:cubicBezTo>
                <a:cubicBezTo>
                  <a:pt x="812" y="52"/>
                  <a:pt x="813" y="50"/>
                  <a:pt x="814" y="48"/>
                </a:cubicBezTo>
                <a:cubicBezTo>
                  <a:pt x="815" y="49"/>
                  <a:pt x="816" y="47"/>
                  <a:pt x="819" y="44"/>
                </a:cubicBezTo>
                <a:cubicBezTo>
                  <a:pt x="820" y="44"/>
                  <a:pt x="817" y="46"/>
                  <a:pt x="817" y="47"/>
                </a:cubicBezTo>
                <a:cubicBezTo>
                  <a:pt x="817" y="48"/>
                  <a:pt x="814" y="50"/>
                  <a:pt x="813" y="51"/>
                </a:cubicBezTo>
                <a:cubicBezTo>
                  <a:pt x="813" y="52"/>
                  <a:pt x="813" y="52"/>
                  <a:pt x="815" y="51"/>
                </a:cubicBezTo>
                <a:cubicBezTo>
                  <a:pt x="814" y="51"/>
                  <a:pt x="816" y="51"/>
                  <a:pt x="816" y="50"/>
                </a:cubicBezTo>
                <a:cubicBezTo>
                  <a:pt x="816" y="50"/>
                  <a:pt x="815" y="51"/>
                  <a:pt x="820" y="47"/>
                </a:cubicBezTo>
                <a:cubicBezTo>
                  <a:pt x="819" y="49"/>
                  <a:pt x="819" y="48"/>
                  <a:pt x="818" y="49"/>
                </a:cubicBezTo>
                <a:cubicBezTo>
                  <a:pt x="818" y="50"/>
                  <a:pt x="817" y="51"/>
                  <a:pt x="820" y="50"/>
                </a:cubicBezTo>
                <a:cubicBezTo>
                  <a:pt x="820" y="50"/>
                  <a:pt x="820" y="50"/>
                  <a:pt x="820" y="50"/>
                </a:cubicBezTo>
                <a:cubicBezTo>
                  <a:pt x="826" y="47"/>
                  <a:pt x="833" y="41"/>
                  <a:pt x="822" y="50"/>
                </a:cubicBezTo>
                <a:cubicBezTo>
                  <a:pt x="822" y="50"/>
                  <a:pt x="822" y="51"/>
                  <a:pt x="822" y="50"/>
                </a:cubicBezTo>
                <a:cubicBezTo>
                  <a:pt x="829" y="46"/>
                  <a:pt x="830" y="48"/>
                  <a:pt x="837" y="38"/>
                </a:cubicBezTo>
                <a:cubicBezTo>
                  <a:pt x="837" y="38"/>
                  <a:pt x="837" y="38"/>
                  <a:pt x="837" y="38"/>
                </a:cubicBezTo>
                <a:cubicBezTo>
                  <a:pt x="835" y="39"/>
                  <a:pt x="831" y="44"/>
                  <a:pt x="830" y="45"/>
                </a:cubicBezTo>
                <a:cubicBezTo>
                  <a:pt x="822" y="50"/>
                  <a:pt x="831" y="44"/>
                  <a:pt x="832" y="42"/>
                </a:cubicBezTo>
                <a:cubicBezTo>
                  <a:pt x="833" y="41"/>
                  <a:pt x="834" y="40"/>
                  <a:pt x="835" y="38"/>
                </a:cubicBezTo>
                <a:cubicBezTo>
                  <a:pt x="836" y="38"/>
                  <a:pt x="835" y="39"/>
                  <a:pt x="837" y="37"/>
                </a:cubicBezTo>
                <a:cubicBezTo>
                  <a:pt x="837" y="36"/>
                  <a:pt x="837" y="36"/>
                  <a:pt x="837" y="36"/>
                </a:cubicBezTo>
                <a:cubicBezTo>
                  <a:pt x="840" y="32"/>
                  <a:pt x="840" y="26"/>
                  <a:pt x="839" y="21"/>
                </a:cubicBezTo>
                <a:cubicBezTo>
                  <a:pt x="840" y="20"/>
                  <a:pt x="840" y="19"/>
                  <a:pt x="839" y="19"/>
                </a:cubicBezTo>
                <a:close/>
                <a:moveTo>
                  <a:pt x="798" y="41"/>
                </a:moveTo>
                <a:cubicBezTo>
                  <a:pt x="798" y="41"/>
                  <a:pt x="798" y="42"/>
                  <a:pt x="798" y="42"/>
                </a:cubicBezTo>
                <a:cubicBezTo>
                  <a:pt x="796" y="44"/>
                  <a:pt x="796" y="43"/>
                  <a:pt x="798" y="41"/>
                </a:cubicBezTo>
                <a:close/>
                <a:moveTo>
                  <a:pt x="832" y="43"/>
                </a:moveTo>
                <a:cubicBezTo>
                  <a:pt x="834" y="41"/>
                  <a:pt x="834" y="41"/>
                  <a:pt x="832" y="43"/>
                </a:cubicBezTo>
                <a:close/>
                <a:moveTo>
                  <a:pt x="839" y="20"/>
                </a:moveTo>
                <a:cubicBezTo>
                  <a:pt x="839" y="21"/>
                  <a:pt x="839" y="21"/>
                  <a:pt x="839" y="20"/>
                </a:cubicBezTo>
                <a:cubicBezTo>
                  <a:pt x="839" y="20"/>
                  <a:pt x="839" y="20"/>
                  <a:pt x="839" y="20"/>
                </a:cubicBezTo>
                <a:close/>
                <a:moveTo>
                  <a:pt x="839" y="19"/>
                </a:moveTo>
                <a:cubicBezTo>
                  <a:pt x="839" y="19"/>
                  <a:pt x="838" y="19"/>
                  <a:pt x="838" y="19"/>
                </a:cubicBezTo>
                <a:cubicBezTo>
                  <a:pt x="838" y="19"/>
                  <a:pt x="839" y="19"/>
                  <a:pt x="839" y="19"/>
                </a:cubicBezTo>
                <a:close/>
                <a:moveTo>
                  <a:pt x="839" y="24"/>
                </a:moveTo>
                <a:cubicBezTo>
                  <a:pt x="839" y="24"/>
                  <a:pt x="839" y="24"/>
                  <a:pt x="839" y="24"/>
                </a:cubicBezTo>
                <a:cubicBezTo>
                  <a:pt x="839" y="24"/>
                  <a:pt x="839" y="24"/>
                  <a:pt x="839" y="24"/>
                </a:cubicBezTo>
                <a:cubicBezTo>
                  <a:pt x="839" y="21"/>
                  <a:pt x="839" y="22"/>
                  <a:pt x="839" y="21"/>
                </a:cubicBezTo>
                <a:cubicBezTo>
                  <a:pt x="839" y="22"/>
                  <a:pt x="839" y="23"/>
                  <a:pt x="839" y="24"/>
                </a:cubicBezTo>
                <a:cubicBezTo>
                  <a:pt x="839" y="24"/>
                  <a:pt x="839" y="24"/>
                  <a:pt x="838" y="24"/>
                </a:cubicBezTo>
                <a:cubicBezTo>
                  <a:pt x="838" y="21"/>
                  <a:pt x="838" y="23"/>
                  <a:pt x="839" y="24"/>
                </a:cubicBezTo>
                <a:close/>
                <a:moveTo>
                  <a:pt x="838" y="21"/>
                </a:moveTo>
                <a:cubicBezTo>
                  <a:pt x="838" y="22"/>
                  <a:pt x="838" y="22"/>
                  <a:pt x="838" y="21"/>
                </a:cubicBezTo>
                <a:close/>
                <a:moveTo>
                  <a:pt x="838" y="19"/>
                </a:moveTo>
                <a:cubicBezTo>
                  <a:pt x="838" y="19"/>
                  <a:pt x="838" y="19"/>
                  <a:pt x="838" y="19"/>
                </a:cubicBezTo>
                <a:lnTo>
                  <a:pt x="838" y="19"/>
                </a:lnTo>
                <a:close/>
                <a:moveTo>
                  <a:pt x="837" y="22"/>
                </a:moveTo>
                <a:cubicBezTo>
                  <a:pt x="838" y="21"/>
                  <a:pt x="838" y="21"/>
                  <a:pt x="838" y="22"/>
                </a:cubicBezTo>
                <a:cubicBezTo>
                  <a:pt x="837" y="23"/>
                  <a:pt x="838" y="23"/>
                  <a:pt x="837" y="22"/>
                </a:cubicBezTo>
                <a:close/>
                <a:moveTo>
                  <a:pt x="837" y="25"/>
                </a:moveTo>
                <a:cubicBezTo>
                  <a:pt x="837" y="25"/>
                  <a:pt x="837" y="25"/>
                  <a:pt x="837" y="25"/>
                </a:cubicBezTo>
                <a:cubicBezTo>
                  <a:pt x="837" y="25"/>
                  <a:pt x="837" y="25"/>
                  <a:pt x="837" y="25"/>
                </a:cubicBezTo>
                <a:cubicBezTo>
                  <a:pt x="837" y="25"/>
                  <a:pt x="837" y="25"/>
                  <a:pt x="837" y="25"/>
                </a:cubicBezTo>
                <a:close/>
                <a:moveTo>
                  <a:pt x="838" y="16"/>
                </a:moveTo>
                <a:cubicBezTo>
                  <a:pt x="838" y="17"/>
                  <a:pt x="838" y="17"/>
                  <a:pt x="838" y="17"/>
                </a:cubicBezTo>
                <a:cubicBezTo>
                  <a:pt x="838" y="16"/>
                  <a:pt x="838" y="16"/>
                  <a:pt x="838" y="16"/>
                </a:cubicBezTo>
                <a:close/>
                <a:moveTo>
                  <a:pt x="837" y="15"/>
                </a:moveTo>
                <a:cubicBezTo>
                  <a:pt x="838" y="15"/>
                  <a:pt x="838" y="15"/>
                  <a:pt x="838" y="15"/>
                </a:cubicBezTo>
                <a:cubicBezTo>
                  <a:pt x="838" y="16"/>
                  <a:pt x="838" y="16"/>
                  <a:pt x="838" y="16"/>
                </a:cubicBezTo>
                <a:cubicBezTo>
                  <a:pt x="837" y="16"/>
                  <a:pt x="837" y="16"/>
                  <a:pt x="837" y="15"/>
                </a:cubicBezTo>
                <a:lnTo>
                  <a:pt x="837" y="15"/>
                </a:lnTo>
                <a:close/>
                <a:moveTo>
                  <a:pt x="837" y="29"/>
                </a:moveTo>
                <a:cubicBezTo>
                  <a:pt x="838" y="29"/>
                  <a:pt x="838" y="29"/>
                  <a:pt x="838" y="29"/>
                </a:cubicBezTo>
                <a:cubicBezTo>
                  <a:pt x="838" y="30"/>
                  <a:pt x="837" y="30"/>
                  <a:pt x="837" y="30"/>
                </a:cubicBezTo>
                <a:cubicBezTo>
                  <a:pt x="837" y="30"/>
                  <a:pt x="837" y="30"/>
                  <a:pt x="837" y="29"/>
                </a:cubicBezTo>
                <a:close/>
                <a:moveTo>
                  <a:pt x="836" y="19"/>
                </a:moveTo>
                <a:cubicBezTo>
                  <a:pt x="836" y="19"/>
                  <a:pt x="836" y="19"/>
                  <a:pt x="836" y="19"/>
                </a:cubicBezTo>
                <a:cubicBezTo>
                  <a:pt x="837" y="18"/>
                  <a:pt x="837" y="18"/>
                  <a:pt x="837" y="18"/>
                </a:cubicBezTo>
                <a:cubicBezTo>
                  <a:pt x="836" y="20"/>
                  <a:pt x="836" y="20"/>
                  <a:pt x="836" y="19"/>
                </a:cubicBezTo>
                <a:close/>
                <a:moveTo>
                  <a:pt x="836" y="26"/>
                </a:moveTo>
                <a:cubicBezTo>
                  <a:pt x="836" y="26"/>
                  <a:pt x="836" y="26"/>
                  <a:pt x="836" y="26"/>
                </a:cubicBezTo>
                <a:cubicBezTo>
                  <a:pt x="836" y="26"/>
                  <a:pt x="837" y="26"/>
                  <a:pt x="836" y="26"/>
                </a:cubicBezTo>
                <a:close/>
                <a:moveTo>
                  <a:pt x="835" y="18"/>
                </a:moveTo>
                <a:cubicBezTo>
                  <a:pt x="835" y="18"/>
                  <a:pt x="835" y="18"/>
                  <a:pt x="835" y="18"/>
                </a:cubicBezTo>
                <a:cubicBezTo>
                  <a:pt x="835" y="19"/>
                  <a:pt x="835" y="19"/>
                  <a:pt x="835" y="19"/>
                </a:cubicBezTo>
                <a:cubicBezTo>
                  <a:pt x="835" y="18"/>
                  <a:pt x="835" y="18"/>
                  <a:pt x="835" y="18"/>
                </a:cubicBezTo>
                <a:close/>
                <a:moveTo>
                  <a:pt x="835" y="16"/>
                </a:moveTo>
                <a:cubicBezTo>
                  <a:pt x="835" y="16"/>
                  <a:pt x="835" y="16"/>
                  <a:pt x="835" y="16"/>
                </a:cubicBezTo>
                <a:cubicBezTo>
                  <a:pt x="836" y="15"/>
                  <a:pt x="836" y="15"/>
                  <a:pt x="836" y="15"/>
                </a:cubicBezTo>
                <a:cubicBezTo>
                  <a:pt x="836" y="16"/>
                  <a:pt x="836" y="15"/>
                  <a:pt x="836" y="16"/>
                </a:cubicBezTo>
                <a:lnTo>
                  <a:pt x="835" y="16"/>
                </a:lnTo>
                <a:close/>
                <a:moveTo>
                  <a:pt x="835" y="20"/>
                </a:moveTo>
                <a:cubicBezTo>
                  <a:pt x="835" y="20"/>
                  <a:pt x="836" y="20"/>
                  <a:pt x="836" y="20"/>
                </a:cubicBezTo>
                <a:cubicBezTo>
                  <a:pt x="835" y="21"/>
                  <a:pt x="835" y="22"/>
                  <a:pt x="835" y="20"/>
                </a:cubicBezTo>
                <a:close/>
                <a:moveTo>
                  <a:pt x="836" y="33"/>
                </a:moveTo>
                <a:cubicBezTo>
                  <a:pt x="836" y="34"/>
                  <a:pt x="835" y="34"/>
                  <a:pt x="835" y="34"/>
                </a:cubicBezTo>
                <a:cubicBezTo>
                  <a:pt x="835" y="34"/>
                  <a:pt x="835" y="34"/>
                  <a:pt x="835" y="34"/>
                </a:cubicBezTo>
                <a:cubicBezTo>
                  <a:pt x="835" y="33"/>
                  <a:pt x="835" y="34"/>
                  <a:pt x="836" y="33"/>
                </a:cubicBezTo>
                <a:close/>
                <a:moveTo>
                  <a:pt x="835" y="25"/>
                </a:moveTo>
                <a:cubicBezTo>
                  <a:pt x="835" y="25"/>
                  <a:pt x="835" y="25"/>
                  <a:pt x="835" y="26"/>
                </a:cubicBezTo>
                <a:cubicBezTo>
                  <a:pt x="835" y="25"/>
                  <a:pt x="835" y="25"/>
                  <a:pt x="835" y="25"/>
                </a:cubicBezTo>
                <a:close/>
                <a:moveTo>
                  <a:pt x="836" y="23"/>
                </a:moveTo>
                <a:cubicBezTo>
                  <a:pt x="836" y="23"/>
                  <a:pt x="835" y="23"/>
                  <a:pt x="836" y="22"/>
                </a:cubicBezTo>
                <a:cubicBezTo>
                  <a:pt x="836" y="22"/>
                  <a:pt x="836" y="22"/>
                  <a:pt x="836" y="22"/>
                </a:cubicBezTo>
                <a:cubicBezTo>
                  <a:pt x="836" y="23"/>
                  <a:pt x="836" y="23"/>
                  <a:pt x="836" y="23"/>
                </a:cubicBezTo>
                <a:cubicBezTo>
                  <a:pt x="835" y="24"/>
                  <a:pt x="835" y="23"/>
                  <a:pt x="836" y="23"/>
                </a:cubicBezTo>
                <a:close/>
                <a:moveTo>
                  <a:pt x="836" y="17"/>
                </a:moveTo>
                <a:cubicBezTo>
                  <a:pt x="837" y="16"/>
                  <a:pt x="837" y="17"/>
                  <a:pt x="837" y="18"/>
                </a:cubicBezTo>
                <a:cubicBezTo>
                  <a:pt x="836" y="18"/>
                  <a:pt x="836" y="18"/>
                  <a:pt x="836" y="17"/>
                </a:cubicBezTo>
                <a:close/>
                <a:moveTo>
                  <a:pt x="837" y="31"/>
                </a:moveTo>
                <a:cubicBezTo>
                  <a:pt x="837" y="31"/>
                  <a:pt x="837" y="31"/>
                  <a:pt x="837" y="32"/>
                </a:cubicBezTo>
                <a:cubicBezTo>
                  <a:pt x="837" y="32"/>
                  <a:pt x="837" y="32"/>
                  <a:pt x="837" y="32"/>
                </a:cubicBezTo>
                <a:cubicBezTo>
                  <a:pt x="837" y="32"/>
                  <a:pt x="837" y="32"/>
                  <a:pt x="837" y="31"/>
                </a:cubicBezTo>
                <a:close/>
                <a:moveTo>
                  <a:pt x="837" y="14"/>
                </a:moveTo>
                <a:cubicBezTo>
                  <a:pt x="837" y="14"/>
                  <a:pt x="837" y="14"/>
                  <a:pt x="837" y="14"/>
                </a:cubicBezTo>
                <a:cubicBezTo>
                  <a:pt x="837" y="15"/>
                  <a:pt x="837" y="15"/>
                  <a:pt x="837" y="15"/>
                </a:cubicBezTo>
                <a:cubicBezTo>
                  <a:pt x="837" y="14"/>
                  <a:pt x="836" y="14"/>
                  <a:pt x="836" y="14"/>
                </a:cubicBezTo>
                <a:lnTo>
                  <a:pt x="837" y="14"/>
                </a:lnTo>
                <a:close/>
                <a:moveTo>
                  <a:pt x="836" y="12"/>
                </a:moveTo>
                <a:cubicBezTo>
                  <a:pt x="836" y="12"/>
                  <a:pt x="836" y="12"/>
                  <a:pt x="836" y="12"/>
                </a:cubicBezTo>
                <a:cubicBezTo>
                  <a:pt x="836" y="13"/>
                  <a:pt x="836" y="13"/>
                  <a:pt x="836" y="13"/>
                </a:cubicBezTo>
                <a:cubicBezTo>
                  <a:pt x="835" y="12"/>
                  <a:pt x="835" y="13"/>
                  <a:pt x="836" y="12"/>
                </a:cubicBezTo>
                <a:close/>
                <a:moveTo>
                  <a:pt x="835" y="12"/>
                </a:moveTo>
                <a:cubicBezTo>
                  <a:pt x="835" y="12"/>
                  <a:pt x="835" y="12"/>
                  <a:pt x="835" y="12"/>
                </a:cubicBezTo>
                <a:cubicBezTo>
                  <a:pt x="835" y="12"/>
                  <a:pt x="835" y="11"/>
                  <a:pt x="835" y="12"/>
                </a:cubicBezTo>
                <a:close/>
                <a:moveTo>
                  <a:pt x="836" y="15"/>
                </a:moveTo>
                <a:cubicBezTo>
                  <a:pt x="835" y="14"/>
                  <a:pt x="835" y="14"/>
                  <a:pt x="835" y="15"/>
                </a:cubicBezTo>
                <a:cubicBezTo>
                  <a:pt x="835" y="14"/>
                  <a:pt x="835" y="14"/>
                  <a:pt x="835" y="14"/>
                </a:cubicBezTo>
                <a:cubicBezTo>
                  <a:pt x="836" y="14"/>
                  <a:pt x="836" y="14"/>
                  <a:pt x="836" y="15"/>
                </a:cubicBezTo>
                <a:close/>
                <a:moveTo>
                  <a:pt x="835" y="35"/>
                </a:moveTo>
                <a:cubicBezTo>
                  <a:pt x="835" y="36"/>
                  <a:pt x="835" y="35"/>
                  <a:pt x="833" y="36"/>
                </a:cubicBezTo>
                <a:cubicBezTo>
                  <a:pt x="834" y="36"/>
                  <a:pt x="834" y="36"/>
                  <a:pt x="835" y="35"/>
                </a:cubicBezTo>
                <a:close/>
                <a:moveTo>
                  <a:pt x="835" y="34"/>
                </a:moveTo>
                <a:cubicBezTo>
                  <a:pt x="835" y="35"/>
                  <a:pt x="835" y="35"/>
                  <a:pt x="835" y="35"/>
                </a:cubicBezTo>
                <a:cubicBezTo>
                  <a:pt x="834" y="35"/>
                  <a:pt x="833" y="36"/>
                  <a:pt x="835" y="34"/>
                </a:cubicBezTo>
                <a:close/>
                <a:moveTo>
                  <a:pt x="834" y="32"/>
                </a:moveTo>
                <a:cubicBezTo>
                  <a:pt x="835" y="31"/>
                  <a:pt x="835" y="31"/>
                  <a:pt x="835" y="31"/>
                </a:cubicBezTo>
                <a:cubicBezTo>
                  <a:pt x="835" y="31"/>
                  <a:pt x="835" y="31"/>
                  <a:pt x="834" y="32"/>
                </a:cubicBezTo>
                <a:close/>
                <a:moveTo>
                  <a:pt x="833" y="28"/>
                </a:moveTo>
                <a:cubicBezTo>
                  <a:pt x="835" y="25"/>
                  <a:pt x="835" y="25"/>
                  <a:pt x="835" y="26"/>
                </a:cubicBezTo>
                <a:cubicBezTo>
                  <a:pt x="834" y="27"/>
                  <a:pt x="833" y="28"/>
                  <a:pt x="833" y="28"/>
                </a:cubicBezTo>
                <a:close/>
                <a:moveTo>
                  <a:pt x="833" y="33"/>
                </a:moveTo>
                <a:cubicBezTo>
                  <a:pt x="833" y="32"/>
                  <a:pt x="833" y="32"/>
                  <a:pt x="833" y="32"/>
                </a:cubicBezTo>
                <a:cubicBezTo>
                  <a:pt x="833" y="32"/>
                  <a:pt x="833" y="32"/>
                  <a:pt x="833" y="33"/>
                </a:cubicBezTo>
                <a:close/>
                <a:moveTo>
                  <a:pt x="833" y="34"/>
                </a:moveTo>
                <a:cubicBezTo>
                  <a:pt x="833" y="35"/>
                  <a:pt x="833" y="35"/>
                  <a:pt x="833" y="34"/>
                </a:cubicBezTo>
                <a:lnTo>
                  <a:pt x="833" y="34"/>
                </a:lnTo>
                <a:close/>
                <a:moveTo>
                  <a:pt x="809" y="45"/>
                </a:moveTo>
                <a:cubicBezTo>
                  <a:pt x="815" y="40"/>
                  <a:pt x="814" y="39"/>
                  <a:pt x="813" y="41"/>
                </a:cubicBezTo>
                <a:cubicBezTo>
                  <a:pt x="812" y="42"/>
                  <a:pt x="811" y="43"/>
                  <a:pt x="809" y="45"/>
                </a:cubicBezTo>
                <a:close/>
                <a:moveTo>
                  <a:pt x="812" y="44"/>
                </a:moveTo>
                <a:cubicBezTo>
                  <a:pt x="811" y="44"/>
                  <a:pt x="811" y="44"/>
                  <a:pt x="811" y="44"/>
                </a:cubicBezTo>
                <a:cubicBezTo>
                  <a:pt x="813" y="43"/>
                  <a:pt x="813" y="42"/>
                  <a:pt x="812" y="44"/>
                </a:cubicBezTo>
                <a:close/>
                <a:moveTo>
                  <a:pt x="798" y="29"/>
                </a:moveTo>
                <a:cubicBezTo>
                  <a:pt x="805" y="21"/>
                  <a:pt x="798" y="29"/>
                  <a:pt x="798" y="31"/>
                </a:cubicBezTo>
                <a:cubicBezTo>
                  <a:pt x="797" y="32"/>
                  <a:pt x="797" y="32"/>
                  <a:pt x="797" y="32"/>
                </a:cubicBezTo>
                <a:cubicBezTo>
                  <a:pt x="797" y="31"/>
                  <a:pt x="798" y="30"/>
                  <a:pt x="798" y="29"/>
                </a:cubicBezTo>
                <a:close/>
                <a:moveTo>
                  <a:pt x="796" y="29"/>
                </a:moveTo>
                <a:cubicBezTo>
                  <a:pt x="798" y="28"/>
                  <a:pt x="799" y="26"/>
                  <a:pt x="800" y="25"/>
                </a:cubicBezTo>
                <a:cubicBezTo>
                  <a:pt x="797" y="29"/>
                  <a:pt x="798" y="27"/>
                  <a:pt x="796" y="29"/>
                </a:cubicBezTo>
                <a:close/>
                <a:moveTo>
                  <a:pt x="805" y="22"/>
                </a:moveTo>
                <a:cubicBezTo>
                  <a:pt x="811" y="16"/>
                  <a:pt x="806" y="21"/>
                  <a:pt x="801" y="27"/>
                </a:cubicBezTo>
                <a:cubicBezTo>
                  <a:pt x="802" y="26"/>
                  <a:pt x="802" y="25"/>
                  <a:pt x="805" y="22"/>
                </a:cubicBezTo>
                <a:close/>
                <a:moveTo>
                  <a:pt x="798" y="20"/>
                </a:moveTo>
                <a:cubicBezTo>
                  <a:pt x="798" y="20"/>
                  <a:pt x="800" y="18"/>
                  <a:pt x="800" y="18"/>
                </a:cubicBezTo>
                <a:cubicBezTo>
                  <a:pt x="795" y="23"/>
                  <a:pt x="792" y="26"/>
                  <a:pt x="798" y="20"/>
                </a:cubicBezTo>
                <a:close/>
                <a:moveTo>
                  <a:pt x="799" y="17"/>
                </a:moveTo>
                <a:cubicBezTo>
                  <a:pt x="799" y="17"/>
                  <a:pt x="799" y="17"/>
                  <a:pt x="799" y="18"/>
                </a:cubicBezTo>
                <a:cubicBezTo>
                  <a:pt x="797" y="19"/>
                  <a:pt x="797" y="19"/>
                  <a:pt x="799" y="17"/>
                </a:cubicBezTo>
                <a:close/>
                <a:moveTo>
                  <a:pt x="796" y="19"/>
                </a:moveTo>
                <a:cubicBezTo>
                  <a:pt x="799" y="15"/>
                  <a:pt x="802" y="12"/>
                  <a:pt x="805" y="10"/>
                </a:cubicBezTo>
                <a:cubicBezTo>
                  <a:pt x="805" y="10"/>
                  <a:pt x="805" y="10"/>
                  <a:pt x="803" y="13"/>
                </a:cubicBezTo>
                <a:cubicBezTo>
                  <a:pt x="800" y="15"/>
                  <a:pt x="798" y="17"/>
                  <a:pt x="796" y="19"/>
                </a:cubicBezTo>
                <a:close/>
                <a:moveTo>
                  <a:pt x="802" y="11"/>
                </a:moveTo>
                <a:cubicBezTo>
                  <a:pt x="801" y="12"/>
                  <a:pt x="800" y="13"/>
                  <a:pt x="800" y="13"/>
                </a:cubicBezTo>
                <a:cubicBezTo>
                  <a:pt x="795" y="17"/>
                  <a:pt x="800" y="13"/>
                  <a:pt x="802" y="11"/>
                </a:cubicBezTo>
                <a:close/>
                <a:moveTo>
                  <a:pt x="799" y="11"/>
                </a:moveTo>
                <a:cubicBezTo>
                  <a:pt x="799" y="11"/>
                  <a:pt x="798" y="12"/>
                  <a:pt x="798" y="12"/>
                </a:cubicBezTo>
                <a:cubicBezTo>
                  <a:pt x="796" y="14"/>
                  <a:pt x="797" y="13"/>
                  <a:pt x="799" y="11"/>
                </a:cubicBezTo>
                <a:close/>
                <a:moveTo>
                  <a:pt x="807" y="7"/>
                </a:moveTo>
                <a:cubicBezTo>
                  <a:pt x="806" y="8"/>
                  <a:pt x="806" y="8"/>
                  <a:pt x="806" y="8"/>
                </a:cubicBezTo>
                <a:cubicBezTo>
                  <a:pt x="805" y="9"/>
                  <a:pt x="805" y="9"/>
                  <a:pt x="807" y="7"/>
                </a:cubicBezTo>
                <a:close/>
                <a:moveTo>
                  <a:pt x="808" y="11"/>
                </a:moveTo>
                <a:cubicBezTo>
                  <a:pt x="803" y="15"/>
                  <a:pt x="803" y="15"/>
                  <a:pt x="800" y="17"/>
                </a:cubicBezTo>
                <a:cubicBezTo>
                  <a:pt x="801" y="16"/>
                  <a:pt x="808" y="11"/>
                  <a:pt x="808" y="11"/>
                </a:cubicBezTo>
                <a:close/>
                <a:moveTo>
                  <a:pt x="808" y="9"/>
                </a:moveTo>
                <a:cubicBezTo>
                  <a:pt x="808" y="10"/>
                  <a:pt x="808" y="10"/>
                  <a:pt x="807" y="10"/>
                </a:cubicBezTo>
                <a:cubicBezTo>
                  <a:pt x="809" y="8"/>
                  <a:pt x="809" y="9"/>
                  <a:pt x="808" y="9"/>
                </a:cubicBezTo>
                <a:close/>
                <a:moveTo>
                  <a:pt x="808" y="8"/>
                </a:moveTo>
                <a:cubicBezTo>
                  <a:pt x="808" y="8"/>
                  <a:pt x="807" y="8"/>
                  <a:pt x="808" y="8"/>
                </a:cubicBezTo>
                <a:cubicBezTo>
                  <a:pt x="807" y="8"/>
                  <a:pt x="808" y="8"/>
                  <a:pt x="808" y="8"/>
                </a:cubicBezTo>
                <a:close/>
                <a:moveTo>
                  <a:pt x="803" y="17"/>
                </a:moveTo>
                <a:cubicBezTo>
                  <a:pt x="807" y="12"/>
                  <a:pt x="811" y="9"/>
                  <a:pt x="814" y="7"/>
                </a:cubicBezTo>
                <a:cubicBezTo>
                  <a:pt x="811" y="11"/>
                  <a:pt x="808" y="13"/>
                  <a:pt x="805" y="16"/>
                </a:cubicBezTo>
                <a:cubicBezTo>
                  <a:pt x="803" y="18"/>
                  <a:pt x="803" y="18"/>
                  <a:pt x="803" y="17"/>
                </a:cubicBezTo>
                <a:close/>
                <a:moveTo>
                  <a:pt x="810" y="8"/>
                </a:moveTo>
                <a:cubicBezTo>
                  <a:pt x="814" y="5"/>
                  <a:pt x="815" y="4"/>
                  <a:pt x="810" y="8"/>
                </a:cubicBezTo>
                <a:cubicBezTo>
                  <a:pt x="810" y="8"/>
                  <a:pt x="810" y="8"/>
                  <a:pt x="810" y="8"/>
                </a:cubicBezTo>
                <a:close/>
                <a:moveTo>
                  <a:pt x="818" y="15"/>
                </a:moveTo>
                <a:cubicBezTo>
                  <a:pt x="818" y="15"/>
                  <a:pt x="818" y="15"/>
                  <a:pt x="817" y="15"/>
                </a:cubicBezTo>
                <a:cubicBezTo>
                  <a:pt x="815" y="17"/>
                  <a:pt x="839" y="-5"/>
                  <a:pt x="818" y="15"/>
                </a:cubicBezTo>
                <a:close/>
                <a:moveTo>
                  <a:pt x="819" y="13"/>
                </a:moveTo>
                <a:cubicBezTo>
                  <a:pt x="819" y="12"/>
                  <a:pt x="819" y="12"/>
                  <a:pt x="821" y="11"/>
                </a:cubicBezTo>
                <a:cubicBezTo>
                  <a:pt x="820" y="12"/>
                  <a:pt x="819" y="12"/>
                  <a:pt x="819" y="13"/>
                </a:cubicBezTo>
                <a:close/>
                <a:moveTo>
                  <a:pt x="828" y="17"/>
                </a:moveTo>
                <a:cubicBezTo>
                  <a:pt x="829" y="17"/>
                  <a:pt x="829" y="17"/>
                  <a:pt x="829" y="17"/>
                </a:cubicBezTo>
                <a:cubicBezTo>
                  <a:pt x="826" y="21"/>
                  <a:pt x="825" y="20"/>
                  <a:pt x="828" y="17"/>
                </a:cubicBezTo>
                <a:close/>
                <a:moveTo>
                  <a:pt x="828" y="19"/>
                </a:moveTo>
                <a:cubicBezTo>
                  <a:pt x="827" y="21"/>
                  <a:pt x="828" y="20"/>
                  <a:pt x="827" y="21"/>
                </a:cubicBezTo>
                <a:cubicBezTo>
                  <a:pt x="828" y="20"/>
                  <a:pt x="828" y="20"/>
                  <a:pt x="828" y="19"/>
                </a:cubicBezTo>
                <a:close/>
                <a:moveTo>
                  <a:pt x="827" y="17"/>
                </a:moveTo>
                <a:cubicBezTo>
                  <a:pt x="826" y="17"/>
                  <a:pt x="827" y="17"/>
                  <a:pt x="826" y="18"/>
                </a:cubicBezTo>
                <a:cubicBezTo>
                  <a:pt x="827" y="17"/>
                  <a:pt x="828" y="15"/>
                  <a:pt x="827" y="17"/>
                </a:cubicBezTo>
                <a:close/>
                <a:moveTo>
                  <a:pt x="828" y="23"/>
                </a:moveTo>
                <a:cubicBezTo>
                  <a:pt x="827" y="23"/>
                  <a:pt x="818" y="32"/>
                  <a:pt x="824" y="26"/>
                </a:cubicBezTo>
                <a:cubicBezTo>
                  <a:pt x="828" y="22"/>
                  <a:pt x="832" y="18"/>
                  <a:pt x="828" y="23"/>
                </a:cubicBezTo>
                <a:close/>
                <a:moveTo>
                  <a:pt x="826" y="25"/>
                </a:moveTo>
                <a:cubicBezTo>
                  <a:pt x="825" y="26"/>
                  <a:pt x="823" y="28"/>
                  <a:pt x="821" y="30"/>
                </a:cubicBezTo>
                <a:cubicBezTo>
                  <a:pt x="821" y="29"/>
                  <a:pt x="824" y="26"/>
                  <a:pt x="826" y="25"/>
                </a:cubicBezTo>
                <a:close/>
                <a:moveTo>
                  <a:pt x="821" y="25"/>
                </a:moveTo>
                <a:cubicBezTo>
                  <a:pt x="821" y="25"/>
                  <a:pt x="821" y="25"/>
                  <a:pt x="822" y="24"/>
                </a:cubicBezTo>
                <a:lnTo>
                  <a:pt x="821" y="25"/>
                </a:lnTo>
                <a:close/>
                <a:moveTo>
                  <a:pt x="819" y="25"/>
                </a:moveTo>
                <a:cubicBezTo>
                  <a:pt x="820" y="24"/>
                  <a:pt x="821" y="23"/>
                  <a:pt x="822" y="22"/>
                </a:cubicBezTo>
                <a:cubicBezTo>
                  <a:pt x="826" y="18"/>
                  <a:pt x="823" y="20"/>
                  <a:pt x="819" y="25"/>
                </a:cubicBezTo>
                <a:close/>
                <a:moveTo>
                  <a:pt x="819" y="30"/>
                </a:moveTo>
                <a:cubicBezTo>
                  <a:pt x="818" y="32"/>
                  <a:pt x="817" y="33"/>
                  <a:pt x="818" y="31"/>
                </a:cubicBezTo>
                <a:cubicBezTo>
                  <a:pt x="819" y="30"/>
                  <a:pt x="819" y="30"/>
                  <a:pt x="819" y="30"/>
                </a:cubicBezTo>
                <a:close/>
                <a:moveTo>
                  <a:pt x="813" y="30"/>
                </a:moveTo>
                <a:cubicBezTo>
                  <a:pt x="815" y="27"/>
                  <a:pt x="817" y="25"/>
                  <a:pt x="821" y="21"/>
                </a:cubicBezTo>
                <a:cubicBezTo>
                  <a:pt x="819" y="24"/>
                  <a:pt x="819" y="23"/>
                  <a:pt x="813" y="30"/>
                </a:cubicBezTo>
                <a:close/>
                <a:moveTo>
                  <a:pt x="815" y="26"/>
                </a:moveTo>
                <a:cubicBezTo>
                  <a:pt x="810" y="31"/>
                  <a:pt x="808" y="33"/>
                  <a:pt x="810" y="31"/>
                </a:cubicBezTo>
                <a:cubicBezTo>
                  <a:pt x="815" y="26"/>
                  <a:pt x="818" y="23"/>
                  <a:pt x="815" y="26"/>
                </a:cubicBezTo>
                <a:close/>
                <a:moveTo>
                  <a:pt x="813" y="24"/>
                </a:moveTo>
                <a:cubicBezTo>
                  <a:pt x="816" y="22"/>
                  <a:pt x="815" y="23"/>
                  <a:pt x="813" y="25"/>
                </a:cubicBezTo>
                <a:cubicBezTo>
                  <a:pt x="812" y="26"/>
                  <a:pt x="813" y="25"/>
                  <a:pt x="813" y="24"/>
                </a:cubicBezTo>
                <a:close/>
                <a:moveTo>
                  <a:pt x="815" y="24"/>
                </a:moveTo>
                <a:cubicBezTo>
                  <a:pt x="818" y="21"/>
                  <a:pt x="819" y="21"/>
                  <a:pt x="822" y="17"/>
                </a:cubicBezTo>
                <a:cubicBezTo>
                  <a:pt x="817" y="23"/>
                  <a:pt x="822" y="18"/>
                  <a:pt x="815" y="24"/>
                </a:cubicBezTo>
                <a:close/>
                <a:moveTo>
                  <a:pt x="816" y="21"/>
                </a:moveTo>
                <a:cubicBezTo>
                  <a:pt x="816" y="21"/>
                  <a:pt x="816" y="21"/>
                  <a:pt x="816" y="20"/>
                </a:cubicBezTo>
                <a:cubicBezTo>
                  <a:pt x="820" y="18"/>
                  <a:pt x="819" y="19"/>
                  <a:pt x="816" y="21"/>
                </a:cubicBezTo>
                <a:close/>
                <a:moveTo>
                  <a:pt x="819" y="18"/>
                </a:moveTo>
                <a:cubicBezTo>
                  <a:pt x="821" y="16"/>
                  <a:pt x="823" y="15"/>
                  <a:pt x="825" y="13"/>
                </a:cubicBezTo>
                <a:cubicBezTo>
                  <a:pt x="821" y="17"/>
                  <a:pt x="824" y="14"/>
                  <a:pt x="819" y="18"/>
                </a:cubicBezTo>
                <a:close/>
                <a:moveTo>
                  <a:pt x="825" y="12"/>
                </a:moveTo>
                <a:cubicBezTo>
                  <a:pt x="819" y="16"/>
                  <a:pt x="818" y="18"/>
                  <a:pt x="813" y="22"/>
                </a:cubicBezTo>
                <a:cubicBezTo>
                  <a:pt x="820" y="15"/>
                  <a:pt x="833" y="3"/>
                  <a:pt x="825" y="12"/>
                </a:cubicBezTo>
                <a:close/>
                <a:moveTo>
                  <a:pt x="822" y="12"/>
                </a:moveTo>
                <a:cubicBezTo>
                  <a:pt x="822" y="12"/>
                  <a:pt x="822" y="12"/>
                  <a:pt x="823" y="12"/>
                </a:cubicBezTo>
                <a:cubicBezTo>
                  <a:pt x="822" y="12"/>
                  <a:pt x="822" y="12"/>
                  <a:pt x="822" y="12"/>
                </a:cubicBezTo>
                <a:close/>
                <a:moveTo>
                  <a:pt x="810" y="21"/>
                </a:moveTo>
                <a:cubicBezTo>
                  <a:pt x="808" y="23"/>
                  <a:pt x="814" y="16"/>
                  <a:pt x="818" y="14"/>
                </a:cubicBezTo>
                <a:cubicBezTo>
                  <a:pt x="816" y="16"/>
                  <a:pt x="812" y="19"/>
                  <a:pt x="810" y="21"/>
                </a:cubicBezTo>
                <a:close/>
                <a:moveTo>
                  <a:pt x="810" y="20"/>
                </a:moveTo>
                <a:cubicBezTo>
                  <a:pt x="811" y="18"/>
                  <a:pt x="812" y="18"/>
                  <a:pt x="813" y="16"/>
                </a:cubicBezTo>
                <a:cubicBezTo>
                  <a:pt x="820" y="10"/>
                  <a:pt x="815" y="14"/>
                  <a:pt x="810" y="20"/>
                </a:cubicBezTo>
                <a:close/>
                <a:moveTo>
                  <a:pt x="809" y="19"/>
                </a:moveTo>
                <a:cubicBezTo>
                  <a:pt x="810" y="18"/>
                  <a:pt x="811" y="16"/>
                  <a:pt x="816" y="12"/>
                </a:cubicBezTo>
                <a:cubicBezTo>
                  <a:pt x="813" y="15"/>
                  <a:pt x="811" y="17"/>
                  <a:pt x="809" y="19"/>
                </a:cubicBezTo>
                <a:close/>
                <a:moveTo>
                  <a:pt x="812" y="13"/>
                </a:moveTo>
                <a:cubicBezTo>
                  <a:pt x="815" y="11"/>
                  <a:pt x="813" y="12"/>
                  <a:pt x="810" y="16"/>
                </a:cubicBezTo>
                <a:cubicBezTo>
                  <a:pt x="803" y="22"/>
                  <a:pt x="807" y="18"/>
                  <a:pt x="812" y="13"/>
                </a:cubicBezTo>
                <a:close/>
                <a:moveTo>
                  <a:pt x="808" y="16"/>
                </a:moveTo>
                <a:cubicBezTo>
                  <a:pt x="804" y="19"/>
                  <a:pt x="801" y="22"/>
                  <a:pt x="798" y="25"/>
                </a:cubicBezTo>
                <a:cubicBezTo>
                  <a:pt x="811" y="10"/>
                  <a:pt x="822" y="4"/>
                  <a:pt x="808" y="16"/>
                </a:cubicBezTo>
                <a:close/>
                <a:moveTo>
                  <a:pt x="809" y="20"/>
                </a:moveTo>
                <a:cubicBezTo>
                  <a:pt x="808" y="22"/>
                  <a:pt x="800" y="31"/>
                  <a:pt x="798" y="33"/>
                </a:cubicBezTo>
                <a:cubicBezTo>
                  <a:pt x="801" y="28"/>
                  <a:pt x="805" y="24"/>
                  <a:pt x="809" y="20"/>
                </a:cubicBezTo>
                <a:close/>
                <a:moveTo>
                  <a:pt x="805" y="26"/>
                </a:moveTo>
                <a:cubicBezTo>
                  <a:pt x="809" y="22"/>
                  <a:pt x="805" y="26"/>
                  <a:pt x="802" y="31"/>
                </a:cubicBezTo>
                <a:cubicBezTo>
                  <a:pt x="798" y="35"/>
                  <a:pt x="801" y="32"/>
                  <a:pt x="805" y="26"/>
                </a:cubicBezTo>
                <a:close/>
                <a:moveTo>
                  <a:pt x="808" y="24"/>
                </a:moveTo>
                <a:cubicBezTo>
                  <a:pt x="808" y="24"/>
                  <a:pt x="812" y="20"/>
                  <a:pt x="816" y="17"/>
                </a:cubicBezTo>
                <a:cubicBezTo>
                  <a:pt x="809" y="24"/>
                  <a:pt x="803" y="30"/>
                  <a:pt x="808" y="24"/>
                </a:cubicBezTo>
                <a:close/>
                <a:moveTo>
                  <a:pt x="816" y="19"/>
                </a:moveTo>
                <a:cubicBezTo>
                  <a:pt x="803" y="32"/>
                  <a:pt x="805" y="31"/>
                  <a:pt x="803" y="33"/>
                </a:cubicBezTo>
                <a:cubicBezTo>
                  <a:pt x="809" y="25"/>
                  <a:pt x="811" y="23"/>
                  <a:pt x="816" y="19"/>
                </a:cubicBezTo>
                <a:close/>
                <a:moveTo>
                  <a:pt x="811" y="27"/>
                </a:moveTo>
                <a:cubicBezTo>
                  <a:pt x="803" y="37"/>
                  <a:pt x="803" y="35"/>
                  <a:pt x="808" y="29"/>
                </a:cubicBezTo>
                <a:cubicBezTo>
                  <a:pt x="809" y="28"/>
                  <a:pt x="810" y="28"/>
                  <a:pt x="811" y="27"/>
                </a:cubicBezTo>
                <a:close/>
                <a:moveTo>
                  <a:pt x="808" y="31"/>
                </a:moveTo>
                <a:cubicBezTo>
                  <a:pt x="808" y="31"/>
                  <a:pt x="808" y="31"/>
                  <a:pt x="808" y="31"/>
                </a:cubicBezTo>
                <a:cubicBezTo>
                  <a:pt x="808" y="31"/>
                  <a:pt x="808" y="31"/>
                  <a:pt x="808" y="31"/>
                </a:cubicBezTo>
                <a:close/>
                <a:moveTo>
                  <a:pt x="811" y="29"/>
                </a:moveTo>
                <a:cubicBezTo>
                  <a:pt x="813" y="27"/>
                  <a:pt x="807" y="33"/>
                  <a:pt x="805" y="36"/>
                </a:cubicBezTo>
                <a:cubicBezTo>
                  <a:pt x="808" y="32"/>
                  <a:pt x="811" y="28"/>
                  <a:pt x="811" y="29"/>
                </a:cubicBezTo>
                <a:close/>
                <a:moveTo>
                  <a:pt x="805" y="38"/>
                </a:moveTo>
                <a:cubicBezTo>
                  <a:pt x="803" y="40"/>
                  <a:pt x="804" y="40"/>
                  <a:pt x="804" y="39"/>
                </a:cubicBezTo>
                <a:cubicBezTo>
                  <a:pt x="810" y="32"/>
                  <a:pt x="809" y="33"/>
                  <a:pt x="805" y="38"/>
                </a:cubicBezTo>
                <a:close/>
                <a:moveTo>
                  <a:pt x="816" y="28"/>
                </a:moveTo>
                <a:cubicBezTo>
                  <a:pt x="811" y="33"/>
                  <a:pt x="813" y="31"/>
                  <a:pt x="807" y="38"/>
                </a:cubicBezTo>
                <a:cubicBezTo>
                  <a:pt x="808" y="36"/>
                  <a:pt x="808" y="37"/>
                  <a:pt x="816" y="28"/>
                </a:cubicBezTo>
                <a:close/>
                <a:moveTo>
                  <a:pt x="810" y="37"/>
                </a:moveTo>
                <a:cubicBezTo>
                  <a:pt x="809" y="38"/>
                  <a:pt x="809" y="38"/>
                  <a:pt x="807" y="40"/>
                </a:cubicBezTo>
                <a:cubicBezTo>
                  <a:pt x="809" y="37"/>
                  <a:pt x="808" y="38"/>
                  <a:pt x="810" y="37"/>
                </a:cubicBezTo>
                <a:close/>
                <a:moveTo>
                  <a:pt x="811" y="35"/>
                </a:moveTo>
                <a:cubicBezTo>
                  <a:pt x="815" y="32"/>
                  <a:pt x="813" y="33"/>
                  <a:pt x="811" y="36"/>
                </a:cubicBezTo>
                <a:cubicBezTo>
                  <a:pt x="811" y="36"/>
                  <a:pt x="811" y="36"/>
                  <a:pt x="811" y="35"/>
                </a:cubicBezTo>
                <a:close/>
                <a:moveTo>
                  <a:pt x="813" y="38"/>
                </a:moveTo>
                <a:cubicBezTo>
                  <a:pt x="814" y="37"/>
                  <a:pt x="813" y="37"/>
                  <a:pt x="815" y="36"/>
                </a:cubicBezTo>
                <a:cubicBezTo>
                  <a:pt x="815" y="36"/>
                  <a:pt x="815" y="36"/>
                  <a:pt x="813" y="38"/>
                </a:cubicBezTo>
                <a:close/>
                <a:moveTo>
                  <a:pt x="815" y="38"/>
                </a:moveTo>
                <a:cubicBezTo>
                  <a:pt x="815" y="38"/>
                  <a:pt x="815" y="38"/>
                  <a:pt x="815" y="38"/>
                </a:cubicBezTo>
                <a:cubicBezTo>
                  <a:pt x="815" y="37"/>
                  <a:pt x="815" y="37"/>
                  <a:pt x="815" y="38"/>
                </a:cubicBezTo>
                <a:close/>
                <a:moveTo>
                  <a:pt x="815" y="39"/>
                </a:moveTo>
                <a:cubicBezTo>
                  <a:pt x="815" y="39"/>
                  <a:pt x="815" y="39"/>
                  <a:pt x="816" y="39"/>
                </a:cubicBezTo>
                <a:cubicBezTo>
                  <a:pt x="815" y="40"/>
                  <a:pt x="815" y="39"/>
                  <a:pt x="815" y="39"/>
                </a:cubicBezTo>
                <a:close/>
                <a:moveTo>
                  <a:pt x="811" y="35"/>
                </a:moveTo>
                <a:cubicBezTo>
                  <a:pt x="813" y="32"/>
                  <a:pt x="819" y="26"/>
                  <a:pt x="818" y="27"/>
                </a:cubicBezTo>
                <a:cubicBezTo>
                  <a:pt x="813" y="32"/>
                  <a:pt x="812" y="34"/>
                  <a:pt x="811" y="35"/>
                </a:cubicBezTo>
                <a:close/>
                <a:moveTo>
                  <a:pt x="817" y="32"/>
                </a:moveTo>
                <a:cubicBezTo>
                  <a:pt x="817" y="33"/>
                  <a:pt x="817" y="33"/>
                  <a:pt x="817" y="33"/>
                </a:cubicBezTo>
                <a:cubicBezTo>
                  <a:pt x="817" y="33"/>
                  <a:pt x="817" y="33"/>
                  <a:pt x="817" y="32"/>
                </a:cubicBezTo>
                <a:close/>
                <a:moveTo>
                  <a:pt x="816" y="34"/>
                </a:moveTo>
                <a:cubicBezTo>
                  <a:pt x="817" y="33"/>
                  <a:pt x="817" y="34"/>
                  <a:pt x="816" y="34"/>
                </a:cubicBezTo>
                <a:close/>
                <a:moveTo>
                  <a:pt x="824" y="29"/>
                </a:moveTo>
                <a:cubicBezTo>
                  <a:pt x="816" y="38"/>
                  <a:pt x="818" y="37"/>
                  <a:pt x="816" y="38"/>
                </a:cubicBezTo>
                <a:cubicBezTo>
                  <a:pt x="822" y="32"/>
                  <a:pt x="829" y="23"/>
                  <a:pt x="824" y="29"/>
                </a:cubicBezTo>
                <a:close/>
                <a:moveTo>
                  <a:pt x="830" y="24"/>
                </a:moveTo>
                <a:cubicBezTo>
                  <a:pt x="830" y="25"/>
                  <a:pt x="831" y="24"/>
                  <a:pt x="829" y="26"/>
                </a:cubicBezTo>
                <a:cubicBezTo>
                  <a:pt x="827" y="27"/>
                  <a:pt x="823" y="32"/>
                  <a:pt x="823" y="32"/>
                </a:cubicBezTo>
                <a:cubicBezTo>
                  <a:pt x="819" y="37"/>
                  <a:pt x="825" y="29"/>
                  <a:pt x="830" y="24"/>
                </a:cubicBezTo>
                <a:close/>
                <a:moveTo>
                  <a:pt x="832" y="21"/>
                </a:moveTo>
                <a:cubicBezTo>
                  <a:pt x="832" y="20"/>
                  <a:pt x="835" y="17"/>
                  <a:pt x="835" y="17"/>
                </a:cubicBezTo>
                <a:cubicBezTo>
                  <a:pt x="834" y="18"/>
                  <a:pt x="835" y="18"/>
                  <a:pt x="832" y="21"/>
                </a:cubicBezTo>
                <a:close/>
                <a:moveTo>
                  <a:pt x="835" y="21"/>
                </a:moveTo>
                <a:cubicBezTo>
                  <a:pt x="833" y="22"/>
                  <a:pt x="833" y="23"/>
                  <a:pt x="834" y="21"/>
                </a:cubicBezTo>
                <a:cubicBezTo>
                  <a:pt x="835" y="20"/>
                  <a:pt x="835" y="20"/>
                  <a:pt x="835" y="21"/>
                </a:cubicBezTo>
                <a:close/>
                <a:moveTo>
                  <a:pt x="832" y="18"/>
                </a:moveTo>
                <a:cubicBezTo>
                  <a:pt x="832" y="18"/>
                  <a:pt x="831" y="19"/>
                  <a:pt x="831" y="19"/>
                </a:cubicBezTo>
                <a:cubicBezTo>
                  <a:pt x="835" y="15"/>
                  <a:pt x="834" y="16"/>
                  <a:pt x="832" y="18"/>
                </a:cubicBezTo>
                <a:close/>
                <a:moveTo>
                  <a:pt x="832" y="19"/>
                </a:moveTo>
                <a:cubicBezTo>
                  <a:pt x="829" y="22"/>
                  <a:pt x="830" y="21"/>
                  <a:pt x="830" y="20"/>
                </a:cubicBezTo>
                <a:cubicBezTo>
                  <a:pt x="831" y="20"/>
                  <a:pt x="831" y="19"/>
                  <a:pt x="832" y="19"/>
                </a:cubicBezTo>
                <a:close/>
                <a:moveTo>
                  <a:pt x="831" y="30"/>
                </a:moveTo>
                <a:cubicBezTo>
                  <a:pt x="831" y="30"/>
                  <a:pt x="831" y="30"/>
                  <a:pt x="826" y="34"/>
                </a:cubicBezTo>
                <a:cubicBezTo>
                  <a:pt x="832" y="28"/>
                  <a:pt x="831" y="29"/>
                  <a:pt x="831" y="30"/>
                </a:cubicBezTo>
                <a:close/>
                <a:moveTo>
                  <a:pt x="829" y="30"/>
                </a:moveTo>
                <a:cubicBezTo>
                  <a:pt x="829" y="30"/>
                  <a:pt x="828" y="31"/>
                  <a:pt x="828" y="31"/>
                </a:cubicBezTo>
                <a:cubicBezTo>
                  <a:pt x="830" y="28"/>
                  <a:pt x="831" y="28"/>
                  <a:pt x="829" y="30"/>
                </a:cubicBezTo>
                <a:close/>
                <a:moveTo>
                  <a:pt x="827" y="36"/>
                </a:moveTo>
                <a:cubicBezTo>
                  <a:pt x="819" y="43"/>
                  <a:pt x="820" y="42"/>
                  <a:pt x="821" y="41"/>
                </a:cubicBezTo>
                <a:cubicBezTo>
                  <a:pt x="828" y="34"/>
                  <a:pt x="835" y="28"/>
                  <a:pt x="827" y="36"/>
                </a:cubicBezTo>
                <a:close/>
                <a:moveTo>
                  <a:pt x="831" y="36"/>
                </a:moveTo>
                <a:cubicBezTo>
                  <a:pt x="832" y="35"/>
                  <a:pt x="831" y="36"/>
                  <a:pt x="831" y="36"/>
                </a:cubicBezTo>
                <a:cubicBezTo>
                  <a:pt x="831" y="36"/>
                  <a:pt x="832" y="36"/>
                  <a:pt x="831" y="36"/>
                </a:cubicBezTo>
                <a:cubicBezTo>
                  <a:pt x="830" y="37"/>
                  <a:pt x="829" y="38"/>
                  <a:pt x="831" y="36"/>
                </a:cubicBezTo>
                <a:close/>
                <a:moveTo>
                  <a:pt x="832" y="25"/>
                </a:moveTo>
                <a:cubicBezTo>
                  <a:pt x="832" y="26"/>
                  <a:pt x="832" y="26"/>
                  <a:pt x="832" y="26"/>
                </a:cubicBezTo>
                <a:cubicBezTo>
                  <a:pt x="831" y="26"/>
                  <a:pt x="831" y="26"/>
                  <a:pt x="832" y="25"/>
                </a:cubicBezTo>
                <a:close/>
                <a:moveTo>
                  <a:pt x="831" y="24"/>
                </a:moveTo>
                <a:cubicBezTo>
                  <a:pt x="832" y="23"/>
                  <a:pt x="833" y="23"/>
                  <a:pt x="834" y="23"/>
                </a:cubicBezTo>
                <a:cubicBezTo>
                  <a:pt x="834" y="23"/>
                  <a:pt x="833" y="23"/>
                  <a:pt x="833" y="24"/>
                </a:cubicBezTo>
                <a:cubicBezTo>
                  <a:pt x="830" y="26"/>
                  <a:pt x="829" y="27"/>
                  <a:pt x="831" y="24"/>
                </a:cubicBezTo>
                <a:close/>
                <a:moveTo>
                  <a:pt x="835" y="19"/>
                </a:moveTo>
                <a:cubicBezTo>
                  <a:pt x="835" y="19"/>
                  <a:pt x="835" y="19"/>
                  <a:pt x="835" y="19"/>
                </a:cubicBezTo>
                <a:lnTo>
                  <a:pt x="835" y="19"/>
                </a:lnTo>
                <a:close/>
                <a:moveTo>
                  <a:pt x="834" y="17"/>
                </a:moveTo>
                <a:cubicBezTo>
                  <a:pt x="834" y="17"/>
                  <a:pt x="835" y="16"/>
                  <a:pt x="835" y="16"/>
                </a:cubicBezTo>
                <a:cubicBezTo>
                  <a:pt x="835" y="17"/>
                  <a:pt x="835" y="16"/>
                  <a:pt x="834" y="17"/>
                </a:cubicBezTo>
                <a:close/>
                <a:moveTo>
                  <a:pt x="834" y="12"/>
                </a:moveTo>
                <a:cubicBezTo>
                  <a:pt x="835" y="13"/>
                  <a:pt x="835" y="12"/>
                  <a:pt x="834" y="13"/>
                </a:cubicBezTo>
                <a:cubicBezTo>
                  <a:pt x="834" y="13"/>
                  <a:pt x="834" y="13"/>
                  <a:pt x="834" y="12"/>
                </a:cubicBezTo>
                <a:cubicBezTo>
                  <a:pt x="834" y="12"/>
                  <a:pt x="834" y="12"/>
                  <a:pt x="834" y="12"/>
                </a:cubicBezTo>
                <a:close/>
                <a:moveTo>
                  <a:pt x="833" y="13"/>
                </a:moveTo>
                <a:cubicBezTo>
                  <a:pt x="834" y="13"/>
                  <a:pt x="834" y="14"/>
                  <a:pt x="834" y="14"/>
                </a:cubicBezTo>
                <a:cubicBezTo>
                  <a:pt x="832" y="15"/>
                  <a:pt x="833" y="14"/>
                  <a:pt x="833" y="14"/>
                </a:cubicBezTo>
                <a:cubicBezTo>
                  <a:pt x="833" y="14"/>
                  <a:pt x="833" y="14"/>
                  <a:pt x="833" y="13"/>
                </a:cubicBezTo>
                <a:close/>
                <a:moveTo>
                  <a:pt x="830" y="16"/>
                </a:moveTo>
                <a:cubicBezTo>
                  <a:pt x="831" y="16"/>
                  <a:pt x="831" y="16"/>
                  <a:pt x="830" y="17"/>
                </a:cubicBezTo>
                <a:cubicBezTo>
                  <a:pt x="829" y="17"/>
                  <a:pt x="830" y="17"/>
                  <a:pt x="828" y="18"/>
                </a:cubicBezTo>
                <a:cubicBezTo>
                  <a:pt x="829" y="17"/>
                  <a:pt x="830" y="16"/>
                  <a:pt x="830" y="15"/>
                </a:cubicBezTo>
                <a:cubicBezTo>
                  <a:pt x="837" y="8"/>
                  <a:pt x="830" y="15"/>
                  <a:pt x="830" y="16"/>
                </a:cubicBezTo>
                <a:close/>
                <a:moveTo>
                  <a:pt x="832" y="9"/>
                </a:moveTo>
                <a:cubicBezTo>
                  <a:pt x="833" y="10"/>
                  <a:pt x="833" y="10"/>
                  <a:pt x="832" y="10"/>
                </a:cubicBezTo>
                <a:lnTo>
                  <a:pt x="832" y="9"/>
                </a:lnTo>
                <a:close/>
                <a:moveTo>
                  <a:pt x="832" y="10"/>
                </a:moveTo>
                <a:cubicBezTo>
                  <a:pt x="832" y="11"/>
                  <a:pt x="832" y="11"/>
                  <a:pt x="832" y="11"/>
                </a:cubicBezTo>
                <a:cubicBezTo>
                  <a:pt x="831" y="11"/>
                  <a:pt x="831" y="11"/>
                  <a:pt x="832" y="10"/>
                </a:cubicBezTo>
                <a:close/>
                <a:moveTo>
                  <a:pt x="831" y="8"/>
                </a:moveTo>
                <a:cubicBezTo>
                  <a:pt x="831" y="9"/>
                  <a:pt x="831" y="9"/>
                  <a:pt x="831" y="9"/>
                </a:cubicBezTo>
                <a:lnTo>
                  <a:pt x="831" y="8"/>
                </a:lnTo>
                <a:close/>
                <a:moveTo>
                  <a:pt x="830" y="9"/>
                </a:moveTo>
                <a:cubicBezTo>
                  <a:pt x="830" y="9"/>
                  <a:pt x="831" y="9"/>
                  <a:pt x="830" y="9"/>
                </a:cubicBezTo>
                <a:cubicBezTo>
                  <a:pt x="830" y="9"/>
                  <a:pt x="830" y="9"/>
                  <a:pt x="830" y="9"/>
                </a:cubicBezTo>
                <a:close/>
                <a:moveTo>
                  <a:pt x="830" y="8"/>
                </a:moveTo>
                <a:cubicBezTo>
                  <a:pt x="830" y="8"/>
                  <a:pt x="830" y="8"/>
                  <a:pt x="829" y="9"/>
                </a:cubicBezTo>
                <a:cubicBezTo>
                  <a:pt x="829" y="8"/>
                  <a:pt x="829" y="9"/>
                  <a:pt x="830" y="8"/>
                </a:cubicBezTo>
                <a:close/>
                <a:moveTo>
                  <a:pt x="829" y="6"/>
                </a:moveTo>
                <a:cubicBezTo>
                  <a:pt x="828" y="7"/>
                  <a:pt x="829" y="7"/>
                  <a:pt x="828" y="6"/>
                </a:cubicBezTo>
                <a:cubicBezTo>
                  <a:pt x="829" y="6"/>
                  <a:pt x="828" y="6"/>
                  <a:pt x="829" y="6"/>
                </a:cubicBezTo>
                <a:close/>
                <a:moveTo>
                  <a:pt x="829" y="7"/>
                </a:moveTo>
                <a:cubicBezTo>
                  <a:pt x="828" y="8"/>
                  <a:pt x="828" y="8"/>
                  <a:pt x="828" y="8"/>
                </a:cubicBezTo>
                <a:cubicBezTo>
                  <a:pt x="828" y="8"/>
                  <a:pt x="828" y="8"/>
                  <a:pt x="829" y="7"/>
                </a:cubicBezTo>
                <a:close/>
                <a:moveTo>
                  <a:pt x="827" y="15"/>
                </a:moveTo>
                <a:cubicBezTo>
                  <a:pt x="823" y="18"/>
                  <a:pt x="827" y="14"/>
                  <a:pt x="819" y="23"/>
                </a:cubicBezTo>
                <a:cubicBezTo>
                  <a:pt x="820" y="21"/>
                  <a:pt x="823" y="18"/>
                  <a:pt x="828" y="13"/>
                </a:cubicBezTo>
                <a:cubicBezTo>
                  <a:pt x="830" y="12"/>
                  <a:pt x="835" y="5"/>
                  <a:pt x="827" y="15"/>
                </a:cubicBezTo>
                <a:close/>
                <a:moveTo>
                  <a:pt x="826" y="4"/>
                </a:moveTo>
                <a:cubicBezTo>
                  <a:pt x="827" y="5"/>
                  <a:pt x="827" y="5"/>
                  <a:pt x="828" y="5"/>
                </a:cubicBezTo>
                <a:cubicBezTo>
                  <a:pt x="827" y="6"/>
                  <a:pt x="827" y="6"/>
                  <a:pt x="826" y="5"/>
                </a:cubicBezTo>
                <a:cubicBezTo>
                  <a:pt x="826" y="5"/>
                  <a:pt x="826" y="4"/>
                  <a:pt x="826" y="5"/>
                </a:cubicBezTo>
                <a:lnTo>
                  <a:pt x="826" y="4"/>
                </a:lnTo>
                <a:close/>
                <a:moveTo>
                  <a:pt x="826" y="6"/>
                </a:moveTo>
                <a:cubicBezTo>
                  <a:pt x="825" y="7"/>
                  <a:pt x="823" y="8"/>
                  <a:pt x="821" y="10"/>
                </a:cubicBezTo>
                <a:cubicBezTo>
                  <a:pt x="825" y="6"/>
                  <a:pt x="824" y="7"/>
                  <a:pt x="826" y="6"/>
                </a:cubicBezTo>
                <a:cubicBezTo>
                  <a:pt x="826" y="6"/>
                  <a:pt x="826" y="6"/>
                  <a:pt x="826" y="6"/>
                </a:cubicBezTo>
                <a:cubicBezTo>
                  <a:pt x="825" y="6"/>
                  <a:pt x="825" y="6"/>
                  <a:pt x="825" y="6"/>
                </a:cubicBezTo>
                <a:cubicBezTo>
                  <a:pt x="826" y="5"/>
                  <a:pt x="825" y="5"/>
                  <a:pt x="826" y="6"/>
                </a:cubicBezTo>
                <a:close/>
                <a:moveTo>
                  <a:pt x="822" y="7"/>
                </a:moveTo>
                <a:cubicBezTo>
                  <a:pt x="821" y="7"/>
                  <a:pt x="820" y="8"/>
                  <a:pt x="823" y="6"/>
                </a:cubicBezTo>
                <a:cubicBezTo>
                  <a:pt x="825" y="4"/>
                  <a:pt x="824" y="5"/>
                  <a:pt x="822" y="7"/>
                </a:cubicBezTo>
                <a:close/>
                <a:moveTo>
                  <a:pt x="823" y="4"/>
                </a:moveTo>
                <a:cubicBezTo>
                  <a:pt x="823" y="4"/>
                  <a:pt x="823" y="4"/>
                  <a:pt x="823" y="4"/>
                </a:cubicBezTo>
                <a:cubicBezTo>
                  <a:pt x="823" y="5"/>
                  <a:pt x="823" y="5"/>
                  <a:pt x="823" y="4"/>
                </a:cubicBezTo>
                <a:close/>
                <a:moveTo>
                  <a:pt x="822" y="3"/>
                </a:moveTo>
                <a:cubicBezTo>
                  <a:pt x="824" y="3"/>
                  <a:pt x="824" y="3"/>
                  <a:pt x="825" y="4"/>
                </a:cubicBezTo>
                <a:cubicBezTo>
                  <a:pt x="824" y="4"/>
                  <a:pt x="824" y="4"/>
                  <a:pt x="824" y="4"/>
                </a:cubicBezTo>
                <a:cubicBezTo>
                  <a:pt x="822" y="3"/>
                  <a:pt x="822" y="3"/>
                  <a:pt x="822" y="3"/>
                </a:cubicBezTo>
                <a:close/>
                <a:moveTo>
                  <a:pt x="822" y="4"/>
                </a:moveTo>
                <a:cubicBezTo>
                  <a:pt x="822" y="4"/>
                  <a:pt x="822" y="4"/>
                  <a:pt x="822" y="4"/>
                </a:cubicBezTo>
                <a:cubicBezTo>
                  <a:pt x="822" y="4"/>
                  <a:pt x="822" y="4"/>
                  <a:pt x="822" y="4"/>
                </a:cubicBezTo>
                <a:close/>
                <a:moveTo>
                  <a:pt x="822" y="5"/>
                </a:moveTo>
                <a:cubicBezTo>
                  <a:pt x="822" y="5"/>
                  <a:pt x="822" y="5"/>
                  <a:pt x="821" y="6"/>
                </a:cubicBezTo>
                <a:cubicBezTo>
                  <a:pt x="821" y="6"/>
                  <a:pt x="821" y="6"/>
                  <a:pt x="821" y="6"/>
                </a:cubicBezTo>
                <a:cubicBezTo>
                  <a:pt x="821" y="5"/>
                  <a:pt x="821" y="5"/>
                  <a:pt x="822" y="5"/>
                </a:cubicBezTo>
                <a:close/>
                <a:moveTo>
                  <a:pt x="821" y="5"/>
                </a:moveTo>
                <a:cubicBezTo>
                  <a:pt x="820" y="5"/>
                  <a:pt x="821" y="5"/>
                  <a:pt x="821" y="4"/>
                </a:cubicBezTo>
                <a:cubicBezTo>
                  <a:pt x="821" y="4"/>
                  <a:pt x="821" y="4"/>
                  <a:pt x="821" y="5"/>
                </a:cubicBezTo>
                <a:close/>
                <a:moveTo>
                  <a:pt x="821" y="2"/>
                </a:moveTo>
                <a:cubicBezTo>
                  <a:pt x="821" y="3"/>
                  <a:pt x="821" y="3"/>
                  <a:pt x="820" y="2"/>
                </a:cubicBezTo>
                <a:cubicBezTo>
                  <a:pt x="821" y="2"/>
                  <a:pt x="820" y="2"/>
                  <a:pt x="821" y="2"/>
                </a:cubicBezTo>
                <a:close/>
                <a:moveTo>
                  <a:pt x="820" y="3"/>
                </a:moveTo>
                <a:cubicBezTo>
                  <a:pt x="819" y="3"/>
                  <a:pt x="820" y="3"/>
                  <a:pt x="819" y="3"/>
                </a:cubicBezTo>
                <a:cubicBezTo>
                  <a:pt x="820" y="3"/>
                  <a:pt x="819" y="3"/>
                  <a:pt x="820" y="3"/>
                </a:cubicBezTo>
                <a:close/>
                <a:moveTo>
                  <a:pt x="819" y="10"/>
                </a:moveTo>
                <a:cubicBezTo>
                  <a:pt x="826" y="4"/>
                  <a:pt x="818" y="11"/>
                  <a:pt x="816" y="12"/>
                </a:cubicBezTo>
                <a:cubicBezTo>
                  <a:pt x="817" y="12"/>
                  <a:pt x="817" y="12"/>
                  <a:pt x="817" y="12"/>
                </a:cubicBezTo>
                <a:cubicBezTo>
                  <a:pt x="817" y="11"/>
                  <a:pt x="818" y="10"/>
                  <a:pt x="819" y="10"/>
                </a:cubicBezTo>
                <a:lnTo>
                  <a:pt x="819" y="10"/>
                </a:lnTo>
                <a:close/>
                <a:moveTo>
                  <a:pt x="819" y="7"/>
                </a:moveTo>
                <a:cubicBezTo>
                  <a:pt x="817" y="8"/>
                  <a:pt x="816" y="10"/>
                  <a:pt x="815" y="11"/>
                </a:cubicBezTo>
                <a:cubicBezTo>
                  <a:pt x="816" y="9"/>
                  <a:pt x="820" y="6"/>
                  <a:pt x="819" y="7"/>
                </a:cubicBezTo>
                <a:close/>
                <a:moveTo>
                  <a:pt x="816" y="8"/>
                </a:moveTo>
                <a:cubicBezTo>
                  <a:pt x="816" y="7"/>
                  <a:pt x="817" y="7"/>
                  <a:pt x="817" y="7"/>
                </a:cubicBezTo>
                <a:cubicBezTo>
                  <a:pt x="817" y="7"/>
                  <a:pt x="817" y="7"/>
                  <a:pt x="816" y="8"/>
                </a:cubicBezTo>
                <a:close/>
                <a:moveTo>
                  <a:pt x="817" y="3"/>
                </a:moveTo>
                <a:cubicBezTo>
                  <a:pt x="816" y="3"/>
                  <a:pt x="816" y="3"/>
                  <a:pt x="815" y="3"/>
                </a:cubicBezTo>
                <a:cubicBezTo>
                  <a:pt x="816" y="3"/>
                  <a:pt x="816" y="3"/>
                  <a:pt x="817" y="3"/>
                </a:cubicBezTo>
                <a:close/>
                <a:moveTo>
                  <a:pt x="817" y="5"/>
                </a:moveTo>
                <a:cubicBezTo>
                  <a:pt x="816" y="6"/>
                  <a:pt x="817" y="6"/>
                  <a:pt x="815" y="8"/>
                </a:cubicBezTo>
                <a:cubicBezTo>
                  <a:pt x="815" y="7"/>
                  <a:pt x="815" y="7"/>
                  <a:pt x="815" y="6"/>
                </a:cubicBezTo>
                <a:cubicBezTo>
                  <a:pt x="815" y="6"/>
                  <a:pt x="815" y="6"/>
                  <a:pt x="815" y="6"/>
                </a:cubicBezTo>
                <a:cubicBezTo>
                  <a:pt x="814" y="7"/>
                  <a:pt x="814" y="7"/>
                  <a:pt x="814" y="7"/>
                </a:cubicBezTo>
                <a:cubicBezTo>
                  <a:pt x="815" y="6"/>
                  <a:pt x="816" y="5"/>
                  <a:pt x="817" y="5"/>
                </a:cubicBezTo>
                <a:close/>
                <a:moveTo>
                  <a:pt x="815" y="4"/>
                </a:moveTo>
                <a:cubicBezTo>
                  <a:pt x="815" y="4"/>
                  <a:pt x="815" y="4"/>
                  <a:pt x="815" y="4"/>
                </a:cubicBezTo>
                <a:cubicBezTo>
                  <a:pt x="814" y="4"/>
                  <a:pt x="814" y="4"/>
                  <a:pt x="815" y="4"/>
                </a:cubicBezTo>
                <a:close/>
                <a:moveTo>
                  <a:pt x="814" y="2"/>
                </a:moveTo>
                <a:cubicBezTo>
                  <a:pt x="813" y="3"/>
                  <a:pt x="813" y="3"/>
                  <a:pt x="813" y="3"/>
                </a:cubicBezTo>
                <a:cubicBezTo>
                  <a:pt x="813" y="3"/>
                  <a:pt x="814" y="2"/>
                  <a:pt x="814" y="2"/>
                </a:cubicBezTo>
                <a:close/>
                <a:moveTo>
                  <a:pt x="810" y="7"/>
                </a:moveTo>
                <a:cubicBezTo>
                  <a:pt x="809" y="6"/>
                  <a:pt x="809" y="7"/>
                  <a:pt x="810" y="6"/>
                </a:cubicBezTo>
                <a:cubicBezTo>
                  <a:pt x="817" y="0"/>
                  <a:pt x="810" y="7"/>
                  <a:pt x="810" y="7"/>
                </a:cubicBezTo>
                <a:close/>
                <a:moveTo>
                  <a:pt x="809" y="3"/>
                </a:moveTo>
                <a:cubicBezTo>
                  <a:pt x="808" y="4"/>
                  <a:pt x="808" y="4"/>
                  <a:pt x="807" y="5"/>
                </a:cubicBezTo>
                <a:cubicBezTo>
                  <a:pt x="808" y="3"/>
                  <a:pt x="808" y="3"/>
                  <a:pt x="809" y="3"/>
                </a:cubicBezTo>
                <a:close/>
                <a:moveTo>
                  <a:pt x="808" y="5"/>
                </a:moveTo>
                <a:cubicBezTo>
                  <a:pt x="809" y="4"/>
                  <a:pt x="809" y="4"/>
                  <a:pt x="811" y="3"/>
                </a:cubicBezTo>
                <a:cubicBezTo>
                  <a:pt x="803" y="9"/>
                  <a:pt x="805" y="8"/>
                  <a:pt x="802" y="10"/>
                </a:cubicBezTo>
                <a:cubicBezTo>
                  <a:pt x="808" y="5"/>
                  <a:pt x="809" y="5"/>
                  <a:pt x="808" y="5"/>
                </a:cubicBezTo>
                <a:close/>
                <a:moveTo>
                  <a:pt x="804" y="7"/>
                </a:moveTo>
                <a:cubicBezTo>
                  <a:pt x="805" y="6"/>
                  <a:pt x="806" y="5"/>
                  <a:pt x="804" y="7"/>
                </a:cubicBezTo>
                <a:close/>
                <a:moveTo>
                  <a:pt x="802" y="5"/>
                </a:moveTo>
                <a:cubicBezTo>
                  <a:pt x="804" y="4"/>
                  <a:pt x="804" y="4"/>
                  <a:pt x="802" y="5"/>
                </a:cubicBezTo>
                <a:cubicBezTo>
                  <a:pt x="802" y="6"/>
                  <a:pt x="801" y="6"/>
                  <a:pt x="802" y="5"/>
                </a:cubicBezTo>
                <a:close/>
                <a:moveTo>
                  <a:pt x="802" y="6"/>
                </a:moveTo>
                <a:cubicBezTo>
                  <a:pt x="801" y="7"/>
                  <a:pt x="801" y="8"/>
                  <a:pt x="801" y="7"/>
                </a:cubicBezTo>
                <a:cubicBezTo>
                  <a:pt x="801" y="7"/>
                  <a:pt x="801" y="7"/>
                  <a:pt x="802" y="6"/>
                </a:cubicBezTo>
                <a:close/>
                <a:moveTo>
                  <a:pt x="802" y="7"/>
                </a:moveTo>
                <a:cubicBezTo>
                  <a:pt x="802" y="7"/>
                  <a:pt x="802" y="7"/>
                  <a:pt x="800" y="9"/>
                </a:cubicBezTo>
                <a:cubicBezTo>
                  <a:pt x="801" y="8"/>
                  <a:pt x="801" y="8"/>
                  <a:pt x="802" y="7"/>
                </a:cubicBezTo>
                <a:close/>
                <a:moveTo>
                  <a:pt x="799" y="8"/>
                </a:moveTo>
                <a:cubicBezTo>
                  <a:pt x="799" y="8"/>
                  <a:pt x="799" y="8"/>
                  <a:pt x="799" y="8"/>
                </a:cubicBezTo>
                <a:cubicBezTo>
                  <a:pt x="800" y="7"/>
                  <a:pt x="800" y="7"/>
                  <a:pt x="799" y="8"/>
                </a:cubicBezTo>
                <a:close/>
                <a:moveTo>
                  <a:pt x="798" y="10"/>
                </a:moveTo>
                <a:cubicBezTo>
                  <a:pt x="799" y="10"/>
                  <a:pt x="799" y="10"/>
                  <a:pt x="796" y="12"/>
                </a:cubicBezTo>
                <a:cubicBezTo>
                  <a:pt x="798" y="10"/>
                  <a:pt x="797" y="12"/>
                  <a:pt x="798" y="10"/>
                </a:cubicBezTo>
                <a:close/>
                <a:moveTo>
                  <a:pt x="797" y="15"/>
                </a:moveTo>
                <a:cubicBezTo>
                  <a:pt x="796" y="15"/>
                  <a:pt x="796" y="15"/>
                  <a:pt x="796" y="15"/>
                </a:cubicBezTo>
                <a:cubicBezTo>
                  <a:pt x="796" y="15"/>
                  <a:pt x="796" y="15"/>
                  <a:pt x="797" y="15"/>
                </a:cubicBezTo>
                <a:close/>
                <a:moveTo>
                  <a:pt x="795" y="19"/>
                </a:moveTo>
                <a:cubicBezTo>
                  <a:pt x="796" y="18"/>
                  <a:pt x="795" y="19"/>
                  <a:pt x="799" y="15"/>
                </a:cubicBezTo>
                <a:cubicBezTo>
                  <a:pt x="795" y="19"/>
                  <a:pt x="790" y="26"/>
                  <a:pt x="795" y="19"/>
                </a:cubicBezTo>
                <a:close/>
                <a:moveTo>
                  <a:pt x="794" y="22"/>
                </a:moveTo>
                <a:cubicBezTo>
                  <a:pt x="793" y="24"/>
                  <a:pt x="793" y="24"/>
                  <a:pt x="794" y="23"/>
                </a:cubicBezTo>
                <a:cubicBezTo>
                  <a:pt x="794" y="23"/>
                  <a:pt x="794" y="23"/>
                  <a:pt x="794" y="22"/>
                </a:cubicBezTo>
                <a:close/>
                <a:moveTo>
                  <a:pt x="792" y="23"/>
                </a:moveTo>
                <a:cubicBezTo>
                  <a:pt x="791" y="23"/>
                  <a:pt x="791" y="23"/>
                  <a:pt x="791" y="23"/>
                </a:cubicBezTo>
                <a:cubicBezTo>
                  <a:pt x="794" y="20"/>
                  <a:pt x="795" y="18"/>
                  <a:pt x="792" y="23"/>
                </a:cubicBezTo>
                <a:close/>
                <a:moveTo>
                  <a:pt x="791" y="25"/>
                </a:moveTo>
                <a:cubicBezTo>
                  <a:pt x="792" y="23"/>
                  <a:pt x="792" y="24"/>
                  <a:pt x="793" y="23"/>
                </a:cubicBezTo>
                <a:cubicBezTo>
                  <a:pt x="792" y="24"/>
                  <a:pt x="792" y="24"/>
                  <a:pt x="791" y="25"/>
                </a:cubicBezTo>
                <a:close/>
                <a:moveTo>
                  <a:pt x="792" y="27"/>
                </a:moveTo>
                <a:cubicBezTo>
                  <a:pt x="795" y="21"/>
                  <a:pt x="790" y="28"/>
                  <a:pt x="798" y="21"/>
                </a:cubicBezTo>
                <a:cubicBezTo>
                  <a:pt x="793" y="26"/>
                  <a:pt x="794" y="26"/>
                  <a:pt x="794" y="25"/>
                </a:cubicBezTo>
                <a:cubicBezTo>
                  <a:pt x="794" y="25"/>
                  <a:pt x="792" y="26"/>
                  <a:pt x="792" y="27"/>
                </a:cubicBezTo>
                <a:close/>
                <a:moveTo>
                  <a:pt x="793" y="29"/>
                </a:moveTo>
                <a:cubicBezTo>
                  <a:pt x="801" y="20"/>
                  <a:pt x="806" y="14"/>
                  <a:pt x="798" y="23"/>
                </a:cubicBezTo>
                <a:cubicBezTo>
                  <a:pt x="794" y="28"/>
                  <a:pt x="794" y="29"/>
                  <a:pt x="794" y="29"/>
                </a:cubicBezTo>
                <a:cubicBezTo>
                  <a:pt x="792" y="30"/>
                  <a:pt x="791" y="32"/>
                  <a:pt x="793" y="29"/>
                </a:cubicBezTo>
                <a:close/>
                <a:moveTo>
                  <a:pt x="793" y="31"/>
                </a:moveTo>
                <a:cubicBezTo>
                  <a:pt x="793" y="32"/>
                  <a:pt x="793" y="32"/>
                  <a:pt x="794" y="30"/>
                </a:cubicBezTo>
                <a:cubicBezTo>
                  <a:pt x="796" y="27"/>
                  <a:pt x="793" y="31"/>
                  <a:pt x="804" y="20"/>
                </a:cubicBezTo>
                <a:cubicBezTo>
                  <a:pt x="797" y="28"/>
                  <a:pt x="797" y="28"/>
                  <a:pt x="793" y="31"/>
                </a:cubicBezTo>
                <a:close/>
                <a:moveTo>
                  <a:pt x="795" y="34"/>
                </a:moveTo>
                <a:cubicBezTo>
                  <a:pt x="794" y="36"/>
                  <a:pt x="794" y="37"/>
                  <a:pt x="795" y="35"/>
                </a:cubicBezTo>
                <a:cubicBezTo>
                  <a:pt x="795" y="35"/>
                  <a:pt x="795" y="35"/>
                  <a:pt x="795" y="34"/>
                </a:cubicBezTo>
                <a:close/>
                <a:moveTo>
                  <a:pt x="794" y="38"/>
                </a:moveTo>
                <a:cubicBezTo>
                  <a:pt x="794" y="38"/>
                  <a:pt x="796" y="37"/>
                  <a:pt x="795" y="36"/>
                </a:cubicBezTo>
                <a:cubicBezTo>
                  <a:pt x="795" y="36"/>
                  <a:pt x="795" y="37"/>
                  <a:pt x="796" y="34"/>
                </a:cubicBezTo>
                <a:cubicBezTo>
                  <a:pt x="796" y="34"/>
                  <a:pt x="799" y="31"/>
                  <a:pt x="799" y="31"/>
                </a:cubicBezTo>
                <a:cubicBezTo>
                  <a:pt x="798" y="33"/>
                  <a:pt x="797" y="35"/>
                  <a:pt x="797" y="35"/>
                </a:cubicBezTo>
                <a:cubicBezTo>
                  <a:pt x="794" y="38"/>
                  <a:pt x="793" y="40"/>
                  <a:pt x="794" y="38"/>
                </a:cubicBezTo>
                <a:close/>
                <a:moveTo>
                  <a:pt x="797" y="38"/>
                </a:moveTo>
                <a:cubicBezTo>
                  <a:pt x="792" y="44"/>
                  <a:pt x="796" y="39"/>
                  <a:pt x="799" y="35"/>
                </a:cubicBezTo>
                <a:cubicBezTo>
                  <a:pt x="801" y="33"/>
                  <a:pt x="800" y="33"/>
                  <a:pt x="797" y="38"/>
                </a:cubicBezTo>
                <a:close/>
                <a:moveTo>
                  <a:pt x="802" y="31"/>
                </a:moveTo>
                <a:cubicBezTo>
                  <a:pt x="806" y="28"/>
                  <a:pt x="804" y="29"/>
                  <a:pt x="801" y="33"/>
                </a:cubicBezTo>
                <a:cubicBezTo>
                  <a:pt x="797" y="39"/>
                  <a:pt x="799" y="36"/>
                  <a:pt x="802" y="31"/>
                </a:cubicBezTo>
                <a:close/>
                <a:moveTo>
                  <a:pt x="799" y="40"/>
                </a:moveTo>
                <a:cubicBezTo>
                  <a:pt x="799" y="40"/>
                  <a:pt x="799" y="39"/>
                  <a:pt x="800" y="38"/>
                </a:cubicBezTo>
                <a:cubicBezTo>
                  <a:pt x="812" y="23"/>
                  <a:pt x="797" y="44"/>
                  <a:pt x="799" y="40"/>
                </a:cubicBezTo>
                <a:close/>
                <a:moveTo>
                  <a:pt x="800" y="43"/>
                </a:moveTo>
                <a:cubicBezTo>
                  <a:pt x="796" y="47"/>
                  <a:pt x="800" y="41"/>
                  <a:pt x="803" y="38"/>
                </a:cubicBezTo>
                <a:cubicBezTo>
                  <a:pt x="803" y="38"/>
                  <a:pt x="803" y="38"/>
                  <a:pt x="803" y="38"/>
                </a:cubicBezTo>
                <a:cubicBezTo>
                  <a:pt x="802" y="38"/>
                  <a:pt x="802" y="38"/>
                  <a:pt x="802" y="38"/>
                </a:cubicBezTo>
                <a:cubicBezTo>
                  <a:pt x="802" y="37"/>
                  <a:pt x="802" y="38"/>
                  <a:pt x="803" y="38"/>
                </a:cubicBezTo>
                <a:cubicBezTo>
                  <a:pt x="808" y="32"/>
                  <a:pt x="799" y="41"/>
                  <a:pt x="800" y="43"/>
                </a:cubicBezTo>
                <a:close/>
                <a:moveTo>
                  <a:pt x="802" y="45"/>
                </a:moveTo>
                <a:cubicBezTo>
                  <a:pt x="803" y="44"/>
                  <a:pt x="804" y="43"/>
                  <a:pt x="805" y="41"/>
                </a:cubicBezTo>
                <a:cubicBezTo>
                  <a:pt x="805" y="41"/>
                  <a:pt x="805" y="41"/>
                  <a:pt x="805" y="41"/>
                </a:cubicBezTo>
                <a:cubicBezTo>
                  <a:pt x="803" y="43"/>
                  <a:pt x="804" y="43"/>
                  <a:pt x="802" y="45"/>
                </a:cubicBezTo>
                <a:close/>
                <a:moveTo>
                  <a:pt x="803" y="47"/>
                </a:moveTo>
                <a:cubicBezTo>
                  <a:pt x="804" y="45"/>
                  <a:pt x="803" y="47"/>
                  <a:pt x="806" y="42"/>
                </a:cubicBezTo>
                <a:cubicBezTo>
                  <a:pt x="807" y="43"/>
                  <a:pt x="807" y="43"/>
                  <a:pt x="807" y="42"/>
                </a:cubicBezTo>
                <a:cubicBezTo>
                  <a:pt x="808" y="42"/>
                  <a:pt x="806" y="45"/>
                  <a:pt x="803" y="47"/>
                </a:cubicBezTo>
                <a:close/>
                <a:moveTo>
                  <a:pt x="805" y="47"/>
                </a:moveTo>
                <a:cubicBezTo>
                  <a:pt x="806" y="46"/>
                  <a:pt x="806" y="45"/>
                  <a:pt x="807" y="44"/>
                </a:cubicBezTo>
                <a:cubicBezTo>
                  <a:pt x="806" y="46"/>
                  <a:pt x="806" y="46"/>
                  <a:pt x="805" y="47"/>
                </a:cubicBezTo>
                <a:close/>
                <a:moveTo>
                  <a:pt x="806" y="48"/>
                </a:moveTo>
                <a:cubicBezTo>
                  <a:pt x="807" y="47"/>
                  <a:pt x="807" y="46"/>
                  <a:pt x="808" y="46"/>
                </a:cubicBezTo>
                <a:cubicBezTo>
                  <a:pt x="808" y="45"/>
                  <a:pt x="808" y="46"/>
                  <a:pt x="808" y="46"/>
                </a:cubicBezTo>
                <a:cubicBezTo>
                  <a:pt x="808" y="46"/>
                  <a:pt x="808" y="46"/>
                  <a:pt x="810" y="45"/>
                </a:cubicBezTo>
                <a:cubicBezTo>
                  <a:pt x="808" y="46"/>
                  <a:pt x="808" y="47"/>
                  <a:pt x="806" y="48"/>
                </a:cubicBezTo>
                <a:close/>
                <a:moveTo>
                  <a:pt x="817" y="48"/>
                </a:moveTo>
                <a:cubicBezTo>
                  <a:pt x="813" y="51"/>
                  <a:pt x="817" y="49"/>
                  <a:pt x="817" y="48"/>
                </a:cubicBezTo>
                <a:cubicBezTo>
                  <a:pt x="819" y="46"/>
                  <a:pt x="820" y="46"/>
                  <a:pt x="817" y="48"/>
                </a:cubicBezTo>
                <a:close/>
                <a:moveTo>
                  <a:pt x="818" y="40"/>
                </a:moveTo>
                <a:cubicBezTo>
                  <a:pt x="816" y="41"/>
                  <a:pt x="815" y="43"/>
                  <a:pt x="813" y="45"/>
                </a:cubicBezTo>
                <a:cubicBezTo>
                  <a:pt x="813" y="45"/>
                  <a:pt x="813" y="45"/>
                  <a:pt x="813" y="45"/>
                </a:cubicBezTo>
                <a:cubicBezTo>
                  <a:pt x="815" y="44"/>
                  <a:pt x="816" y="43"/>
                  <a:pt x="815" y="44"/>
                </a:cubicBezTo>
                <a:cubicBezTo>
                  <a:pt x="812" y="46"/>
                  <a:pt x="808" y="51"/>
                  <a:pt x="811" y="47"/>
                </a:cubicBezTo>
                <a:cubicBezTo>
                  <a:pt x="814" y="43"/>
                  <a:pt x="808" y="49"/>
                  <a:pt x="821" y="36"/>
                </a:cubicBezTo>
                <a:cubicBezTo>
                  <a:pt x="825" y="33"/>
                  <a:pt x="822" y="36"/>
                  <a:pt x="818" y="40"/>
                </a:cubicBezTo>
                <a:close/>
                <a:moveTo>
                  <a:pt x="819" y="50"/>
                </a:moveTo>
                <a:cubicBezTo>
                  <a:pt x="819" y="48"/>
                  <a:pt x="820" y="49"/>
                  <a:pt x="824" y="46"/>
                </a:cubicBezTo>
                <a:cubicBezTo>
                  <a:pt x="824" y="46"/>
                  <a:pt x="824" y="46"/>
                  <a:pt x="824" y="46"/>
                </a:cubicBezTo>
                <a:cubicBezTo>
                  <a:pt x="823" y="47"/>
                  <a:pt x="821" y="49"/>
                  <a:pt x="819" y="50"/>
                </a:cubicBezTo>
                <a:close/>
                <a:moveTo>
                  <a:pt x="824" y="45"/>
                </a:moveTo>
                <a:cubicBezTo>
                  <a:pt x="824" y="45"/>
                  <a:pt x="823" y="45"/>
                  <a:pt x="823" y="45"/>
                </a:cubicBezTo>
                <a:cubicBezTo>
                  <a:pt x="825" y="44"/>
                  <a:pt x="825" y="44"/>
                  <a:pt x="824" y="45"/>
                </a:cubicBezTo>
                <a:close/>
                <a:moveTo>
                  <a:pt x="827" y="40"/>
                </a:moveTo>
                <a:cubicBezTo>
                  <a:pt x="825" y="42"/>
                  <a:pt x="824" y="42"/>
                  <a:pt x="825" y="42"/>
                </a:cubicBezTo>
                <a:cubicBezTo>
                  <a:pt x="825" y="43"/>
                  <a:pt x="825" y="42"/>
                  <a:pt x="825" y="43"/>
                </a:cubicBezTo>
                <a:cubicBezTo>
                  <a:pt x="825" y="42"/>
                  <a:pt x="824" y="42"/>
                  <a:pt x="824" y="43"/>
                </a:cubicBezTo>
                <a:cubicBezTo>
                  <a:pt x="815" y="51"/>
                  <a:pt x="829" y="38"/>
                  <a:pt x="827" y="40"/>
                </a:cubicBezTo>
                <a:close/>
                <a:moveTo>
                  <a:pt x="833" y="38"/>
                </a:moveTo>
                <a:cubicBezTo>
                  <a:pt x="833" y="38"/>
                  <a:pt x="833" y="38"/>
                  <a:pt x="833" y="38"/>
                </a:cubicBezTo>
                <a:cubicBezTo>
                  <a:pt x="831" y="39"/>
                  <a:pt x="832" y="39"/>
                  <a:pt x="830" y="40"/>
                </a:cubicBezTo>
                <a:cubicBezTo>
                  <a:pt x="826" y="44"/>
                  <a:pt x="827" y="43"/>
                  <a:pt x="830" y="39"/>
                </a:cubicBezTo>
                <a:cubicBezTo>
                  <a:pt x="837" y="34"/>
                  <a:pt x="835" y="36"/>
                  <a:pt x="836" y="34"/>
                </a:cubicBezTo>
                <a:cubicBezTo>
                  <a:pt x="835" y="36"/>
                  <a:pt x="836" y="35"/>
                  <a:pt x="833" y="38"/>
                </a:cubicBezTo>
                <a:close/>
                <a:moveTo>
                  <a:pt x="836" y="29"/>
                </a:moveTo>
                <a:cubicBezTo>
                  <a:pt x="836" y="29"/>
                  <a:pt x="837" y="28"/>
                  <a:pt x="836" y="30"/>
                </a:cubicBezTo>
                <a:cubicBezTo>
                  <a:pt x="835" y="31"/>
                  <a:pt x="835" y="31"/>
                  <a:pt x="836" y="29"/>
                </a:cubicBezTo>
                <a:close/>
                <a:moveTo>
                  <a:pt x="836" y="34"/>
                </a:moveTo>
                <a:cubicBezTo>
                  <a:pt x="836" y="35"/>
                  <a:pt x="836" y="35"/>
                  <a:pt x="836" y="35"/>
                </a:cubicBezTo>
                <a:cubicBezTo>
                  <a:pt x="837" y="33"/>
                  <a:pt x="836" y="34"/>
                  <a:pt x="837" y="33"/>
                </a:cubicBezTo>
                <a:cubicBezTo>
                  <a:pt x="837" y="33"/>
                  <a:pt x="837" y="34"/>
                  <a:pt x="836" y="34"/>
                </a:cubicBezTo>
                <a:close/>
                <a:moveTo>
                  <a:pt x="837" y="34"/>
                </a:moveTo>
                <a:cubicBezTo>
                  <a:pt x="838" y="34"/>
                  <a:pt x="838" y="34"/>
                  <a:pt x="838" y="34"/>
                </a:cubicBezTo>
                <a:cubicBezTo>
                  <a:pt x="837" y="36"/>
                  <a:pt x="837" y="36"/>
                  <a:pt x="837" y="34"/>
                </a:cubicBezTo>
                <a:close/>
                <a:moveTo>
                  <a:pt x="838" y="28"/>
                </a:moveTo>
                <a:cubicBezTo>
                  <a:pt x="837" y="28"/>
                  <a:pt x="837" y="28"/>
                  <a:pt x="837" y="28"/>
                </a:cubicBezTo>
                <a:cubicBezTo>
                  <a:pt x="837" y="28"/>
                  <a:pt x="837" y="28"/>
                  <a:pt x="838" y="28"/>
                </a:cubicBezTo>
                <a:lnTo>
                  <a:pt x="838" y="28"/>
                </a:lnTo>
                <a:close/>
                <a:moveTo>
                  <a:pt x="838" y="23"/>
                </a:moveTo>
                <a:cubicBezTo>
                  <a:pt x="838" y="24"/>
                  <a:pt x="838" y="24"/>
                  <a:pt x="838" y="24"/>
                </a:cubicBezTo>
                <a:cubicBezTo>
                  <a:pt x="838" y="23"/>
                  <a:pt x="838" y="23"/>
                  <a:pt x="838" y="23"/>
                </a:cubicBezTo>
                <a:close/>
                <a:moveTo>
                  <a:pt x="838" y="33"/>
                </a:moveTo>
                <a:cubicBezTo>
                  <a:pt x="838" y="32"/>
                  <a:pt x="838" y="32"/>
                  <a:pt x="838" y="32"/>
                </a:cubicBezTo>
                <a:lnTo>
                  <a:pt x="838" y="33"/>
                </a:lnTo>
                <a:close/>
                <a:moveTo>
                  <a:pt x="838" y="32"/>
                </a:moveTo>
                <a:cubicBezTo>
                  <a:pt x="837" y="32"/>
                  <a:pt x="840" y="28"/>
                  <a:pt x="839" y="28"/>
                </a:cubicBezTo>
                <a:cubicBezTo>
                  <a:pt x="839" y="28"/>
                  <a:pt x="838" y="28"/>
                  <a:pt x="838" y="26"/>
                </a:cubicBezTo>
                <a:cubicBezTo>
                  <a:pt x="839" y="26"/>
                  <a:pt x="839" y="26"/>
                  <a:pt x="839" y="25"/>
                </a:cubicBezTo>
                <a:cubicBezTo>
                  <a:pt x="839" y="28"/>
                  <a:pt x="839" y="30"/>
                  <a:pt x="838" y="32"/>
                </a:cubicBezTo>
                <a:close/>
              </a:path>
            </a:pathLst>
          </a:custGeom>
          <a:solidFill>
            <a:schemeClr val="accent3">
              <a:lumMod val="40000"/>
              <a:lumOff val="6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6" name="Freeform 1013"/>
          <p:cNvSpPr>
            <a:spLocks noEditPoints="1"/>
          </p:cNvSpPr>
          <p:nvPr>
            <p:custDataLst>
              <p:tags r:id="rId37"/>
            </p:custDataLst>
          </p:nvPr>
        </p:nvSpPr>
        <p:spPr bwMode="auto">
          <a:xfrm>
            <a:off x="1213803" y="3290570"/>
            <a:ext cx="549910" cy="28956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5" h="456">
                <a:moveTo>
                  <a:pt x="764" y="10"/>
                </a:moveTo>
                <a:cubicBezTo>
                  <a:pt x="764" y="10"/>
                  <a:pt x="764" y="10"/>
                  <a:pt x="764" y="9"/>
                </a:cubicBezTo>
                <a:cubicBezTo>
                  <a:pt x="764" y="8"/>
                  <a:pt x="764" y="8"/>
                  <a:pt x="763" y="8"/>
                </a:cubicBezTo>
                <a:cubicBezTo>
                  <a:pt x="763" y="8"/>
                  <a:pt x="763" y="8"/>
                  <a:pt x="763" y="8"/>
                </a:cubicBezTo>
                <a:cubicBezTo>
                  <a:pt x="763" y="7"/>
                  <a:pt x="763" y="7"/>
                  <a:pt x="763" y="7"/>
                </a:cubicBezTo>
                <a:cubicBezTo>
                  <a:pt x="764" y="7"/>
                  <a:pt x="763" y="7"/>
                  <a:pt x="763" y="7"/>
                </a:cubicBezTo>
                <a:cubicBezTo>
                  <a:pt x="763" y="6"/>
                  <a:pt x="762" y="5"/>
                  <a:pt x="762" y="5"/>
                </a:cubicBezTo>
                <a:cubicBezTo>
                  <a:pt x="761" y="5"/>
                  <a:pt x="761" y="5"/>
                  <a:pt x="761" y="5"/>
                </a:cubicBezTo>
                <a:cubicBezTo>
                  <a:pt x="762" y="5"/>
                  <a:pt x="762" y="5"/>
                  <a:pt x="762" y="6"/>
                </a:cubicBezTo>
                <a:cubicBezTo>
                  <a:pt x="761" y="6"/>
                  <a:pt x="762" y="6"/>
                  <a:pt x="762" y="6"/>
                </a:cubicBezTo>
                <a:cubicBezTo>
                  <a:pt x="762" y="5"/>
                  <a:pt x="761" y="5"/>
                  <a:pt x="761" y="5"/>
                </a:cubicBezTo>
                <a:cubicBezTo>
                  <a:pt x="761" y="5"/>
                  <a:pt x="761" y="5"/>
                  <a:pt x="761" y="5"/>
                </a:cubicBezTo>
                <a:cubicBezTo>
                  <a:pt x="761" y="5"/>
                  <a:pt x="761" y="5"/>
                  <a:pt x="761" y="5"/>
                </a:cubicBezTo>
                <a:cubicBezTo>
                  <a:pt x="761" y="5"/>
                  <a:pt x="761" y="5"/>
                  <a:pt x="761" y="5"/>
                </a:cubicBezTo>
                <a:cubicBezTo>
                  <a:pt x="761" y="5"/>
                  <a:pt x="761" y="5"/>
                  <a:pt x="761" y="5"/>
                </a:cubicBezTo>
                <a:cubicBezTo>
                  <a:pt x="761" y="4"/>
                  <a:pt x="761" y="4"/>
                  <a:pt x="761" y="4"/>
                </a:cubicBezTo>
                <a:cubicBezTo>
                  <a:pt x="761" y="4"/>
                  <a:pt x="761" y="4"/>
                  <a:pt x="761" y="4"/>
                </a:cubicBezTo>
                <a:cubicBezTo>
                  <a:pt x="761" y="4"/>
                  <a:pt x="761" y="4"/>
                  <a:pt x="761" y="4"/>
                </a:cubicBezTo>
                <a:cubicBezTo>
                  <a:pt x="760" y="4"/>
                  <a:pt x="760" y="4"/>
                  <a:pt x="760" y="4"/>
                </a:cubicBezTo>
                <a:cubicBezTo>
                  <a:pt x="760" y="4"/>
                  <a:pt x="760" y="4"/>
                  <a:pt x="760" y="4"/>
                </a:cubicBezTo>
                <a:cubicBezTo>
                  <a:pt x="760" y="4"/>
                  <a:pt x="760" y="4"/>
                  <a:pt x="760" y="4"/>
                </a:cubicBezTo>
                <a:cubicBezTo>
                  <a:pt x="759" y="4"/>
                  <a:pt x="760" y="4"/>
                  <a:pt x="760" y="3"/>
                </a:cubicBezTo>
                <a:cubicBezTo>
                  <a:pt x="760" y="3"/>
                  <a:pt x="760" y="3"/>
                  <a:pt x="760" y="3"/>
                </a:cubicBezTo>
                <a:cubicBezTo>
                  <a:pt x="759" y="3"/>
                  <a:pt x="759" y="3"/>
                  <a:pt x="759" y="3"/>
                </a:cubicBezTo>
                <a:cubicBezTo>
                  <a:pt x="760" y="3"/>
                  <a:pt x="759" y="3"/>
                  <a:pt x="759" y="3"/>
                </a:cubicBezTo>
                <a:cubicBezTo>
                  <a:pt x="758" y="2"/>
                  <a:pt x="758" y="2"/>
                  <a:pt x="757" y="2"/>
                </a:cubicBezTo>
                <a:cubicBezTo>
                  <a:pt x="758" y="2"/>
                  <a:pt x="758" y="1"/>
                  <a:pt x="757" y="2"/>
                </a:cubicBezTo>
                <a:cubicBezTo>
                  <a:pt x="757" y="1"/>
                  <a:pt x="754" y="1"/>
                  <a:pt x="754" y="1"/>
                </a:cubicBezTo>
                <a:cubicBezTo>
                  <a:pt x="754" y="1"/>
                  <a:pt x="754" y="1"/>
                  <a:pt x="754" y="1"/>
                </a:cubicBezTo>
                <a:cubicBezTo>
                  <a:pt x="753" y="1"/>
                  <a:pt x="754" y="1"/>
                  <a:pt x="752" y="1"/>
                </a:cubicBezTo>
                <a:cubicBezTo>
                  <a:pt x="752" y="1"/>
                  <a:pt x="752" y="1"/>
                  <a:pt x="751" y="1"/>
                </a:cubicBezTo>
                <a:cubicBezTo>
                  <a:pt x="751" y="1"/>
                  <a:pt x="751" y="0"/>
                  <a:pt x="751" y="0"/>
                </a:cubicBezTo>
                <a:cubicBezTo>
                  <a:pt x="751" y="0"/>
                  <a:pt x="751" y="0"/>
                  <a:pt x="751" y="0"/>
                </a:cubicBezTo>
                <a:cubicBezTo>
                  <a:pt x="750" y="1"/>
                  <a:pt x="751" y="1"/>
                  <a:pt x="749" y="1"/>
                </a:cubicBezTo>
                <a:cubicBezTo>
                  <a:pt x="749" y="1"/>
                  <a:pt x="749" y="1"/>
                  <a:pt x="749" y="1"/>
                </a:cubicBezTo>
                <a:cubicBezTo>
                  <a:pt x="749" y="1"/>
                  <a:pt x="749" y="1"/>
                  <a:pt x="749" y="1"/>
                </a:cubicBezTo>
                <a:cubicBezTo>
                  <a:pt x="748" y="1"/>
                  <a:pt x="748" y="1"/>
                  <a:pt x="748" y="1"/>
                </a:cubicBezTo>
                <a:cubicBezTo>
                  <a:pt x="748" y="1"/>
                  <a:pt x="748" y="2"/>
                  <a:pt x="748" y="1"/>
                </a:cubicBezTo>
                <a:cubicBezTo>
                  <a:pt x="748" y="1"/>
                  <a:pt x="748" y="1"/>
                  <a:pt x="748" y="1"/>
                </a:cubicBezTo>
                <a:cubicBezTo>
                  <a:pt x="747" y="1"/>
                  <a:pt x="747" y="2"/>
                  <a:pt x="747" y="2"/>
                </a:cubicBezTo>
                <a:cubicBezTo>
                  <a:pt x="747" y="1"/>
                  <a:pt x="746" y="2"/>
                  <a:pt x="745" y="2"/>
                </a:cubicBezTo>
                <a:cubicBezTo>
                  <a:pt x="745" y="2"/>
                  <a:pt x="745" y="2"/>
                  <a:pt x="740" y="7"/>
                </a:cubicBezTo>
                <a:cubicBezTo>
                  <a:pt x="740" y="7"/>
                  <a:pt x="740" y="7"/>
                  <a:pt x="742" y="5"/>
                </a:cubicBezTo>
                <a:cubicBezTo>
                  <a:pt x="742" y="6"/>
                  <a:pt x="742" y="6"/>
                  <a:pt x="742" y="6"/>
                </a:cubicBezTo>
                <a:cubicBezTo>
                  <a:pt x="742" y="6"/>
                  <a:pt x="742" y="6"/>
                  <a:pt x="742" y="6"/>
                </a:cubicBezTo>
                <a:cubicBezTo>
                  <a:pt x="742" y="6"/>
                  <a:pt x="742" y="6"/>
                  <a:pt x="743" y="5"/>
                </a:cubicBezTo>
                <a:cubicBezTo>
                  <a:pt x="742" y="6"/>
                  <a:pt x="741" y="7"/>
                  <a:pt x="740" y="8"/>
                </a:cubicBezTo>
                <a:cubicBezTo>
                  <a:pt x="740" y="8"/>
                  <a:pt x="740" y="8"/>
                  <a:pt x="740" y="8"/>
                </a:cubicBezTo>
                <a:cubicBezTo>
                  <a:pt x="740" y="8"/>
                  <a:pt x="740" y="9"/>
                  <a:pt x="740" y="9"/>
                </a:cubicBezTo>
                <a:cubicBezTo>
                  <a:pt x="740" y="9"/>
                  <a:pt x="740" y="9"/>
                  <a:pt x="740" y="9"/>
                </a:cubicBezTo>
                <a:cubicBezTo>
                  <a:pt x="742" y="8"/>
                  <a:pt x="740" y="8"/>
                  <a:pt x="741" y="9"/>
                </a:cubicBezTo>
                <a:cubicBezTo>
                  <a:pt x="740" y="10"/>
                  <a:pt x="739" y="12"/>
                  <a:pt x="739" y="11"/>
                </a:cubicBezTo>
                <a:cubicBezTo>
                  <a:pt x="739" y="12"/>
                  <a:pt x="739" y="12"/>
                  <a:pt x="739" y="12"/>
                </a:cubicBezTo>
                <a:cubicBezTo>
                  <a:pt x="739" y="12"/>
                  <a:pt x="739" y="13"/>
                  <a:pt x="739" y="12"/>
                </a:cubicBezTo>
                <a:cubicBezTo>
                  <a:pt x="740" y="12"/>
                  <a:pt x="740" y="12"/>
                  <a:pt x="739" y="13"/>
                </a:cubicBezTo>
                <a:cubicBezTo>
                  <a:pt x="739" y="13"/>
                  <a:pt x="739" y="13"/>
                  <a:pt x="739" y="13"/>
                </a:cubicBezTo>
                <a:cubicBezTo>
                  <a:pt x="739" y="13"/>
                  <a:pt x="739" y="14"/>
                  <a:pt x="739" y="13"/>
                </a:cubicBezTo>
                <a:cubicBezTo>
                  <a:pt x="740" y="13"/>
                  <a:pt x="740" y="13"/>
                  <a:pt x="740" y="13"/>
                </a:cubicBezTo>
                <a:cubicBezTo>
                  <a:pt x="739" y="14"/>
                  <a:pt x="739" y="15"/>
                  <a:pt x="739" y="15"/>
                </a:cubicBezTo>
                <a:cubicBezTo>
                  <a:pt x="739" y="15"/>
                  <a:pt x="740" y="14"/>
                  <a:pt x="741" y="13"/>
                </a:cubicBezTo>
                <a:cubicBezTo>
                  <a:pt x="741" y="13"/>
                  <a:pt x="741" y="13"/>
                  <a:pt x="741" y="14"/>
                </a:cubicBezTo>
                <a:cubicBezTo>
                  <a:pt x="739" y="15"/>
                  <a:pt x="740" y="14"/>
                  <a:pt x="740" y="15"/>
                </a:cubicBezTo>
                <a:cubicBezTo>
                  <a:pt x="739" y="15"/>
                  <a:pt x="739" y="16"/>
                  <a:pt x="739" y="16"/>
                </a:cubicBezTo>
                <a:cubicBezTo>
                  <a:pt x="739" y="16"/>
                  <a:pt x="738" y="17"/>
                  <a:pt x="739" y="17"/>
                </a:cubicBezTo>
                <a:cubicBezTo>
                  <a:pt x="739" y="17"/>
                  <a:pt x="741" y="14"/>
                  <a:pt x="740" y="16"/>
                </a:cubicBezTo>
                <a:cubicBezTo>
                  <a:pt x="740" y="17"/>
                  <a:pt x="740" y="15"/>
                  <a:pt x="739" y="18"/>
                </a:cubicBezTo>
                <a:cubicBezTo>
                  <a:pt x="739" y="18"/>
                  <a:pt x="739" y="18"/>
                  <a:pt x="739" y="18"/>
                </a:cubicBezTo>
                <a:cubicBezTo>
                  <a:pt x="740" y="18"/>
                  <a:pt x="740" y="17"/>
                  <a:pt x="740" y="17"/>
                </a:cubicBezTo>
                <a:cubicBezTo>
                  <a:pt x="740" y="17"/>
                  <a:pt x="740" y="17"/>
                  <a:pt x="740" y="17"/>
                </a:cubicBezTo>
                <a:cubicBezTo>
                  <a:pt x="740" y="17"/>
                  <a:pt x="740" y="18"/>
                  <a:pt x="740" y="17"/>
                </a:cubicBezTo>
                <a:cubicBezTo>
                  <a:pt x="740" y="19"/>
                  <a:pt x="739" y="19"/>
                  <a:pt x="740" y="19"/>
                </a:cubicBezTo>
                <a:cubicBezTo>
                  <a:pt x="740" y="19"/>
                  <a:pt x="740" y="19"/>
                  <a:pt x="740" y="19"/>
                </a:cubicBezTo>
                <a:cubicBezTo>
                  <a:pt x="742" y="18"/>
                  <a:pt x="741" y="18"/>
                  <a:pt x="740" y="19"/>
                </a:cubicBezTo>
                <a:cubicBezTo>
                  <a:pt x="740" y="20"/>
                  <a:pt x="740" y="20"/>
                  <a:pt x="740" y="20"/>
                </a:cubicBezTo>
                <a:cubicBezTo>
                  <a:pt x="740" y="20"/>
                  <a:pt x="740" y="20"/>
                  <a:pt x="740" y="20"/>
                </a:cubicBezTo>
                <a:cubicBezTo>
                  <a:pt x="742" y="19"/>
                  <a:pt x="741" y="19"/>
                  <a:pt x="741" y="21"/>
                </a:cubicBezTo>
                <a:cubicBezTo>
                  <a:pt x="740" y="23"/>
                  <a:pt x="743" y="19"/>
                  <a:pt x="744" y="19"/>
                </a:cubicBezTo>
                <a:cubicBezTo>
                  <a:pt x="741" y="24"/>
                  <a:pt x="741" y="24"/>
                  <a:pt x="743" y="22"/>
                </a:cubicBezTo>
                <a:cubicBezTo>
                  <a:pt x="743" y="22"/>
                  <a:pt x="742" y="24"/>
                  <a:pt x="743" y="23"/>
                </a:cubicBezTo>
                <a:cubicBezTo>
                  <a:pt x="745" y="22"/>
                  <a:pt x="746" y="20"/>
                  <a:pt x="745" y="22"/>
                </a:cubicBezTo>
                <a:cubicBezTo>
                  <a:pt x="745" y="23"/>
                  <a:pt x="745" y="23"/>
                  <a:pt x="745" y="23"/>
                </a:cubicBezTo>
                <a:cubicBezTo>
                  <a:pt x="744" y="23"/>
                  <a:pt x="744" y="23"/>
                  <a:pt x="744" y="24"/>
                </a:cubicBezTo>
                <a:cubicBezTo>
                  <a:pt x="744" y="24"/>
                  <a:pt x="744" y="24"/>
                  <a:pt x="744" y="24"/>
                </a:cubicBezTo>
                <a:cubicBezTo>
                  <a:pt x="745" y="23"/>
                  <a:pt x="746" y="23"/>
                  <a:pt x="745" y="23"/>
                </a:cubicBezTo>
                <a:cubicBezTo>
                  <a:pt x="744" y="26"/>
                  <a:pt x="746" y="24"/>
                  <a:pt x="746" y="24"/>
                </a:cubicBezTo>
                <a:cubicBezTo>
                  <a:pt x="746" y="25"/>
                  <a:pt x="746" y="25"/>
                  <a:pt x="746" y="25"/>
                </a:cubicBezTo>
                <a:cubicBezTo>
                  <a:pt x="746" y="25"/>
                  <a:pt x="746" y="25"/>
                  <a:pt x="747" y="24"/>
                </a:cubicBezTo>
                <a:cubicBezTo>
                  <a:pt x="746" y="26"/>
                  <a:pt x="747" y="25"/>
                  <a:pt x="749" y="24"/>
                </a:cubicBezTo>
                <a:cubicBezTo>
                  <a:pt x="748" y="24"/>
                  <a:pt x="748" y="25"/>
                  <a:pt x="748" y="26"/>
                </a:cubicBezTo>
                <a:cubicBezTo>
                  <a:pt x="749" y="26"/>
                  <a:pt x="751" y="23"/>
                  <a:pt x="748" y="26"/>
                </a:cubicBezTo>
                <a:cubicBezTo>
                  <a:pt x="748" y="26"/>
                  <a:pt x="748" y="27"/>
                  <a:pt x="749" y="27"/>
                </a:cubicBezTo>
                <a:cubicBezTo>
                  <a:pt x="749" y="27"/>
                  <a:pt x="749" y="27"/>
                  <a:pt x="750" y="26"/>
                </a:cubicBezTo>
                <a:cubicBezTo>
                  <a:pt x="750" y="26"/>
                  <a:pt x="750" y="25"/>
                  <a:pt x="751" y="24"/>
                </a:cubicBezTo>
                <a:cubicBezTo>
                  <a:pt x="751" y="25"/>
                  <a:pt x="752" y="24"/>
                  <a:pt x="754" y="23"/>
                </a:cubicBezTo>
                <a:cubicBezTo>
                  <a:pt x="754" y="22"/>
                  <a:pt x="753" y="24"/>
                  <a:pt x="753" y="24"/>
                </a:cubicBezTo>
                <a:cubicBezTo>
                  <a:pt x="752" y="24"/>
                  <a:pt x="751" y="25"/>
                  <a:pt x="750" y="26"/>
                </a:cubicBezTo>
                <a:cubicBezTo>
                  <a:pt x="750" y="26"/>
                  <a:pt x="751" y="26"/>
                  <a:pt x="751" y="26"/>
                </a:cubicBezTo>
                <a:cubicBezTo>
                  <a:pt x="751" y="26"/>
                  <a:pt x="752" y="26"/>
                  <a:pt x="752" y="26"/>
                </a:cubicBezTo>
                <a:cubicBezTo>
                  <a:pt x="752" y="25"/>
                  <a:pt x="752" y="26"/>
                  <a:pt x="754" y="24"/>
                </a:cubicBezTo>
                <a:cubicBezTo>
                  <a:pt x="753" y="25"/>
                  <a:pt x="754" y="24"/>
                  <a:pt x="753" y="25"/>
                </a:cubicBezTo>
                <a:cubicBezTo>
                  <a:pt x="753" y="26"/>
                  <a:pt x="753" y="26"/>
                  <a:pt x="754" y="25"/>
                </a:cubicBezTo>
                <a:cubicBezTo>
                  <a:pt x="754" y="26"/>
                  <a:pt x="754" y="26"/>
                  <a:pt x="754" y="26"/>
                </a:cubicBezTo>
                <a:cubicBezTo>
                  <a:pt x="757" y="24"/>
                  <a:pt x="761" y="21"/>
                  <a:pt x="755" y="25"/>
                </a:cubicBezTo>
                <a:cubicBezTo>
                  <a:pt x="755" y="25"/>
                  <a:pt x="755" y="26"/>
                  <a:pt x="755" y="26"/>
                </a:cubicBezTo>
                <a:cubicBezTo>
                  <a:pt x="759" y="23"/>
                  <a:pt x="759" y="24"/>
                  <a:pt x="763" y="19"/>
                </a:cubicBezTo>
                <a:cubicBezTo>
                  <a:pt x="763" y="19"/>
                  <a:pt x="763" y="19"/>
                  <a:pt x="763" y="19"/>
                </a:cubicBezTo>
                <a:cubicBezTo>
                  <a:pt x="762" y="20"/>
                  <a:pt x="760" y="22"/>
                  <a:pt x="759" y="23"/>
                </a:cubicBezTo>
                <a:cubicBezTo>
                  <a:pt x="755" y="26"/>
                  <a:pt x="760" y="22"/>
                  <a:pt x="760" y="22"/>
                </a:cubicBezTo>
                <a:cubicBezTo>
                  <a:pt x="761" y="21"/>
                  <a:pt x="761" y="20"/>
                  <a:pt x="762" y="20"/>
                </a:cubicBezTo>
                <a:cubicBezTo>
                  <a:pt x="762" y="19"/>
                  <a:pt x="762" y="20"/>
                  <a:pt x="763" y="19"/>
                </a:cubicBezTo>
                <a:cubicBezTo>
                  <a:pt x="763" y="19"/>
                  <a:pt x="763" y="18"/>
                  <a:pt x="763" y="18"/>
                </a:cubicBezTo>
                <a:cubicBezTo>
                  <a:pt x="764" y="16"/>
                  <a:pt x="764" y="13"/>
                  <a:pt x="764" y="10"/>
                </a:cubicBezTo>
                <a:cubicBezTo>
                  <a:pt x="764" y="10"/>
                  <a:pt x="764" y="10"/>
                  <a:pt x="764" y="10"/>
                </a:cubicBezTo>
                <a:close/>
                <a:moveTo>
                  <a:pt x="743" y="21"/>
                </a:moveTo>
                <a:cubicBezTo>
                  <a:pt x="743" y="21"/>
                  <a:pt x="743" y="21"/>
                  <a:pt x="743" y="21"/>
                </a:cubicBezTo>
                <a:cubicBezTo>
                  <a:pt x="742" y="23"/>
                  <a:pt x="742" y="22"/>
                  <a:pt x="743" y="21"/>
                </a:cubicBezTo>
                <a:close/>
                <a:moveTo>
                  <a:pt x="760" y="22"/>
                </a:moveTo>
                <a:cubicBezTo>
                  <a:pt x="761" y="21"/>
                  <a:pt x="761" y="21"/>
                  <a:pt x="760" y="22"/>
                </a:cubicBezTo>
                <a:close/>
                <a:moveTo>
                  <a:pt x="764" y="10"/>
                </a:moveTo>
                <a:cubicBezTo>
                  <a:pt x="764" y="11"/>
                  <a:pt x="764" y="11"/>
                  <a:pt x="764" y="10"/>
                </a:cubicBezTo>
                <a:cubicBezTo>
                  <a:pt x="764" y="10"/>
                  <a:pt x="764" y="10"/>
                  <a:pt x="764" y="10"/>
                </a:cubicBezTo>
                <a:close/>
                <a:moveTo>
                  <a:pt x="764" y="10"/>
                </a:moveTo>
                <a:cubicBezTo>
                  <a:pt x="764" y="10"/>
                  <a:pt x="764" y="10"/>
                  <a:pt x="764" y="10"/>
                </a:cubicBezTo>
                <a:cubicBezTo>
                  <a:pt x="764" y="10"/>
                  <a:pt x="764" y="10"/>
                  <a:pt x="764" y="10"/>
                </a:cubicBezTo>
                <a:close/>
                <a:moveTo>
                  <a:pt x="764" y="12"/>
                </a:moveTo>
                <a:cubicBezTo>
                  <a:pt x="764" y="12"/>
                  <a:pt x="764" y="12"/>
                  <a:pt x="764" y="12"/>
                </a:cubicBezTo>
                <a:cubicBezTo>
                  <a:pt x="764" y="12"/>
                  <a:pt x="764" y="12"/>
                  <a:pt x="764" y="12"/>
                </a:cubicBezTo>
                <a:cubicBezTo>
                  <a:pt x="764" y="11"/>
                  <a:pt x="764" y="11"/>
                  <a:pt x="764" y="11"/>
                </a:cubicBezTo>
                <a:cubicBezTo>
                  <a:pt x="764" y="11"/>
                  <a:pt x="764" y="12"/>
                  <a:pt x="764" y="12"/>
                </a:cubicBezTo>
                <a:cubicBezTo>
                  <a:pt x="764" y="12"/>
                  <a:pt x="764" y="12"/>
                  <a:pt x="764" y="12"/>
                </a:cubicBezTo>
                <a:cubicBezTo>
                  <a:pt x="764" y="11"/>
                  <a:pt x="764" y="11"/>
                  <a:pt x="764" y="12"/>
                </a:cubicBezTo>
                <a:close/>
                <a:moveTo>
                  <a:pt x="763" y="10"/>
                </a:moveTo>
                <a:cubicBezTo>
                  <a:pt x="764" y="11"/>
                  <a:pt x="764" y="11"/>
                  <a:pt x="763" y="10"/>
                </a:cubicBezTo>
                <a:close/>
                <a:moveTo>
                  <a:pt x="763" y="10"/>
                </a:moveTo>
                <a:cubicBezTo>
                  <a:pt x="763" y="10"/>
                  <a:pt x="763" y="10"/>
                  <a:pt x="763" y="10"/>
                </a:cubicBezTo>
                <a:lnTo>
                  <a:pt x="763" y="10"/>
                </a:lnTo>
                <a:close/>
                <a:moveTo>
                  <a:pt x="763" y="11"/>
                </a:moveTo>
                <a:cubicBezTo>
                  <a:pt x="763" y="11"/>
                  <a:pt x="763" y="11"/>
                  <a:pt x="763" y="11"/>
                </a:cubicBezTo>
                <a:cubicBezTo>
                  <a:pt x="763" y="12"/>
                  <a:pt x="763" y="12"/>
                  <a:pt x="763" y="11"/>
                </a:cubicBezTo>
                <a:close/>
                <a:moveTo>
                  <a:pt x="763" y="13"/>
                </a:moveTo>
                <a:cubicBezTo>
                  <a:pt x="763" y="13"/>
                  <a:pt x="763" y="13"/>
                  <a:pt x="763" y="13"/>
                </a:cubicBezTo>
                <a:cubicBezTo>
                  <a:pt x="763" y="13"/>
                  <a:pt x="763" y="13"/>
                  <a:pt x="763" y="13"/>
                </a:cubicBezTo>
                <a:cubicBezTo>
                  <a:pt x="763" y="13"/>
                  <a:pt x="763" y="13"/>
                  <a:pt x="763" y="13"/>
                </a:cubicBezTo>
                <a:close/>
                <a:moveTo>
                  <a:pt x="763" y="8"/>
                </a:moveTo>
                <a:cubicBezTo>
                  <a:pt x="763" y="9"/>
                  <a:pt x="763" y="9"/>
                  <a:pt x="763" y="9"/>
                </a:cubicBezTo>
                <a:cubicBezTo>
                  <a:pt x="763" y="8"/>
                  <a:pt x="763" y="8"/>
                  <a:pt x="763" y="8"/>
                </a:cubicBezTo>
                <a:close/>
                <a:moveTo>
                  <a:pt x="763" y="8"/>
                </a:moveTo>
                <a:cubicBezTo>
                  <a:pt x="763" y="8"/>
                  <a:pt x="763" y="8"/>
                  <a:pt x="763" y="8"/>
                </a:cubicBezTo>
                <a:cubicBezTo>
                  <a:pt x="763" y="8"/>
                  <a:pt x="763" y="8"/>
                  <a:pt x="763" y="8"/>
                </a:cubicBezTo>
                <a:cubicBezTo>
                  <a:pt x="763" y="8"/>
                  <a:pt x="763" y="8"/>
                  <a:pt x="763" y="8"/>
                </a:cubicBezTo>
                <a:lnTo>
                  <a:pt x="763" y="8"/>
                </a:lnTo>
                <a:close/>
                <a:moveTo>
                  <a:pt x="763" y="15"/>
                </a:moveTo>
                <a:cubicBezTo>
                  <a:pt x="763" y="15"/>
                  <a:pt x="763" y="15"/>
                  <a:pt x="763" y="15"/>
                </a:cubicBezTo>
                <a:cubicBezTo>
                  <a:pt x="763" y="15"/>
                  <a:pt x="763" y="15"/>
                  <a:pt x="763" y="15"/>
                </a:cubicBezTo>
                <a:cubicBezTo>
                  <a:pt x="763" y="15"/>
                  <a:pt x="763" y="15"/>
                  <a:pt x="763" y="15"/>
                </a:cubicBezTo>
                <a:close/>
                <a:moveTo>
                  <a:pt x="762" y="10"/>
                </a:moveTo>
                <a:cubicBezTo>
                  <a:pt x="762" y="10"/>
                  <a:pt x="762" y="10"/>
                  <a:pt x="762" y="10"/>
                </a:cubicBezTo>
                <a:cubicBezTo>
                  <a:pt x="763" y="9"/>
                  <a:pt x="763" y="9"/>
                  <a:pt x="763" y="9"/>
                </a:cubicBezTo>
                <a:cubicBezTo>
                  <a:pt x="762" y="10"/>
                  <a:pt x="762" y="10"/>
                  <a:pt x="762" y="10"/>
                </a:cubicBezTo>
                <a:close/>
                <a:moveTo>
                  <a:pt x="762" y="13"/>
                </a:moveTo>
                <a:cubicBezTo>
                  <a:pt x="763" y="13"/>
                  <a:pt x="762" y="13"/>
                  <a:pt x="763" y="13"/>
                </a:cubicBezTo>
                <a:cubicBezTo>
                  <a:pt x="763" y="13"/>
                  <a:pt x="763" y="13"/>
                  <a:pt x="762" y="13"/>
                </a:cubicBezTo>
                <a:close/>
                <a:moveTo>
                  <a:pt x="762" y="9"/>
                </a:moveTo>
                <a:cubicBezTo>
                  <a:pt x="762" y="9"/>
                  <a:pt x="762" y="9"/>
                  <a:pt x="762" y="9"/>
                </a:cubicBezTo>
                <a:cubicBezTo>
                  <a:pt x="762" y="9"/>
                  <a:pt x="762" y="9"/>
                  <a:pt x="762" y="9"/>
                </a:cubicBezTo>
                <a:cubicBezTo>
                  <a:pt x="762" y="9"/>
                  <a:pt x="762" y="9"/>
                  <a:pt x="762" y="9"/>
                </a:cubicBezTo>
                <a:close/>
                <a:moveTo>
                  <a:pt x="762" y="8"/>
                </a:moveTo>
                <a:cubicBezTo>
                  <a:pt x="762" y="8"/>
                  <a:pt x="762" y="8"/>
                  <a:pt x="762" y="8"/>
                </a:cubicBezTo>
                <a:cubicBezTo>
                  <a:pt x="762" y="8"/>
                  <a:pt x="762" y="8"/>
                  <a:pt x="762" y="8"/>
                </a:cubicBezTo>
                <a:cubicBezTo>
                  <a:pt x="762" y="8"/>
                  <a:pt x="762" y="8"/>
                  <a:pt x="762" y="8"/>
                </a:cubicBezTo>
                <a:lnTo>
                  <a:pt x="762" y="8"/>
                </a:lnTo>
                <a:close/>
                <a:moveTo>
                  <a:pt x="762" y="10"/>
                </a:moveTo>
                <a:cubicBezTo>
                  <a:pt x="762" y="10"/>
                  <a:pt x="762" y="10"/>
                  <a:pt x="762" y="10"/>
                </a:cubicBezTo>
                <a:cubicBezTo>
                  <a:pt x="762" y="11"/>
                  <a:pt x="762" y="11"/>
                  <a:pt x="762" y="10"/>
                </a:cubicBezTo>
                <a:close/>
                <a:moveTo>
                  <a:pt x="762" y="17"/>
                </a:moveTo>
                <a:cubicBezTo>
                  <a:pt x="762" y="17"/>
                  <a:pt x="762" y="17"/>
                  <a:pt x="762" y="17"/>
                </a:cubicBezTo>
                <a:cubicBezTo>
                  <a:pt x="762" y="17"/>
                  <a:pt x="762" y="17"/>
                  <a:pt x="762" y="17"/>
                </a:cubicBezTo>
                <a:cubicBezTo>
                  <a:pt x="762" y="17"/>
                  <a:pt x="762" y="17"/>
                  <a:pt x="762" y="17"/>
                </a:cubicBezTo>
                <a:close/>
                <a:moveTo>
                  <a:pt x="762" y="13"/>
                </a:moveTo>
                <a:cubicBezTo>
                  <a:pt x="762" y="13"/>
                  <a:pt x="762" y="13"/>
                  <a:pt x="762" y="13"/>
                </a:cubicBezTo>
                <a:cubicBezTo>
                  <a:pt x="762" y="13"/>
                  <a:pt x="762" y="13"/>
                  <a:pt x="762" y="13"/>
                </a:cubicBezTo>
                <a:close/>
                <a:moveTo>
                  <a:pt x="762" y="12"/>
                </a:moveTo>
                <a:cubicBezTo>
                  <a:pt x="762" y="12"/>
                  <a:pt x="762" y="12"/>
                  <a:pt x="762" y="11"/>
                </a:cubicBezTo>
                <a:cubicBezTo>
                  <a:pt x="762" y="11"/>
                  <a:pt x="762" y="11"/>
                  <a:pt x="762" y="11"/>
                </a:cubicBezTo>
                <a:cubicBezTo>
                  <a:pt x="762" y="12"/>
                  <a:pt x="762" y="12"/>
                  <a:pt x="762" y="12"/>
                </a:cubicBezTo>
                <a:cubicBezTo>
                  <a:pt x="762" y="12"/>
                  <a:pt x="762" y="12"/>
                  <a:pt x="762" y="12"/>
                </a:cubicBezTo>
                <a:close/>
                <a:moveTo>
                  <a:pt x="762" y="9"/>
                </a:moveTo>
                <a:cubicBezTo>
                  <a:pt x="763" y="8"/>
                  <a:pt x="763" y="8"/>
                  <a:pt x="763" y="9"/>
                </a:cubicBezTo>
                <a:cubicBezTo>
                  <a:pt x="762" y="9"/>
                  <a:pt x="762" y="9"/>
                  <a:pt x="762" y="9"/>
                </a:cubicBezTo>
                <a:close/>
                <a:moveTo>
                  <a:pt x="763" y="16"/>
                </a:moveTo>
                <a:cubicBezTo>
                  <a:pt x="763" y="16"/>
                  <a:pt x="763" y="16"/>
                  <a:pt x="763" y="16"/>
                </a:cubicBezTo>
                <a:cubicBezTo>
                  <a:pt x="763" y="16"/>
                  <a:pt x="763" y="16"/>
                  <a:pt x="763" y="16"/>
                </a:cubicBezTo>
                <a:cubicBezTo>
                  <a:pt x="763" y="16"/>
                  <a:pt x="763" y="16"/>
                  <a:pt x="763" y="16"/>
                </a:cubicBezTo>
                <a:close/>
                <a:moveTo>
                  <a:pt x="763" y="7"/>
                </a:moveTo>
                <a:cubicBezTo>
                  <a:pt x="763" y="7"/>
                  <a:pt x="763" y="7"/>
                  <a:pt x="763" y="7"/>
                </a:cubicBezTo>
                <a:cubicBezTo>
                  <a:pt x="763" y="7"/>
                  <a:pt x="763" y="7"/>
                  <a:pt x="763" y="7"/>
                </a:cubicBezTo>
                <a:cubicBezTo>
                  <a:pt x="763" y="7"/>
                  <a:pt x="763" y="7"/>
                  <a:pt x="762" y="7"/>
                </a:cubicBezTo>
                <a:lnTo>
                  <a:pt x="763" y="7"/>
                </a:lnTo>
                <a:close/>
                <a:moveTo>
                  <a:pt x="762" y="6"/>
                </a:moveTo>
                <a:cubicBezTo>
                  <a:pt x="762" y="6"/>
                  <a:pt x="762" y="6"/>
                  <a:pt x="762" y="6"/>
                </a:cubicBezTo>
                <a:cubicBezTo>
                  <a:pt x="763" y="7"/>
                  <a:pt x="763" y="7"/>
                  <a:pt x="762" y="7"/>
                </a:cubicBezTo>
                <a:cubicBezTo>
                  <a:pt x="762" y="6"/>
                  <a:pt x="762" y="6"/>
                  <a:pt x="762" y="6"/>
                </a:cubicBezTo>
                <a:close/>
                <a:moveTo>
                  <a:pt x="762" y="6"/>
                </a:moveTo>
                <a:cubicBezTo>
                  <a:pt x="762" y="6"/>
                  <a:pt x="762" y="6"/>
                  <a:pt x="762" y="6"/>
                </a:cubicBezTo>
                <a:cubicBezTo>
                  <a:pt x="762" y="6"/>
                  <a:pt x="762" y="6"/>
                  <a:pt x="762" y="6"/>
                </a:cubicBezTo>
                <a:close/>
                <a:moveTo>
                  <a:pt x="762" y="7"/>
                </a:moveTo>
                <a:cubicBezTo>
                  <a:pt x="762" y="7"/>
                  <a:pt x="762" y="7"/>
                  <a:pt x="762" y="8"/>
                </a:cubicBezTo>
                <a:cubicBezTo>
                  <a:pt x="762" y="7"/>
                  <a:pt x="762" y="7"/>
                  <a:pt x="762" y="7"/>
                </a:cubicBezTo>
                <a:cubicBezTo>
                  <a:pt x="762" y="7"/>
                  <a:pt x="762" y="7"/>
                  <a:pt x="762" y="7"/>
                </a:cubicBezTo>
                <a:close/>
                <a:moveTo>
                  <a:pt x="762" y="18"/>
                </a:moveTo>
                <a:cubicBezTo>
                  <a:pt x="762" y="18"/>
                  <a:pt x="762" y="18"/>
                  <a:pt x="761" y="18"/>
                </a:cubicBezTo>
                <a:cubicBezTo>
                  <a:pt x="761" y="18"/>
                  <a:pt x="761" y="18"/>
                  <a:pt x="762" y="18"/>
                </a:cubicBezTo>
                <a:close/>
                <a:moveTo>
                  <a:pt x="762" y="17"/>
                </a:moveTo>
                <a:cubicBezTo>
                  <a:pt x="762" y="18"/>
                  <a:pt x="762" y="18"/>
                  <a:pt x="762" y="18"/>
                </a:cubicBezTo>
                <a:cubicBezTo>
                  <a:pt x="761" y="18"/>
                  <a:pt x="761" y="18"/>
                  <a:pt x="762" y="17"/>
                </a:cubicBezTo>
                <a:close/>
                <a:moveTo>
                  <a:pt x="761" y="16"/>
                </a:moveTo>
                <a:cubicBezTo>
                  <a:pt x="762" y="16"/>
                  <a:pt x="762" y="16"/>
                  <a:pt x="762" y="16"/>
                </a:cubicBezTo>
                <a:cubicBezTo>
                  <a:pt x="762" y="16"/>
                  <a:pt x="762" y="16"/>
                  <a:pt x="761" y="16"/>
                </a:cubicBezTo>
                <a:close/>
                <a:moveTo>
                  <a:pt x="761" y="14"/>
                </a:moveTo>
                <a:cubicBezTo>
                  <a:pt x="762" y="13"/>
                  <a:pt x="762" y="13"/>
                  <a:pt x="762" y="13"/>
                </a:cubicBezTo>
                <a:cubicBezTo>
                  <a:pt x="761" y="14"/>
                  <a:pt x="761" y="14"/>
                  <a:pt x="761" y="14"/>
                </a:cubicBezTo>
                <a:close/>
                <a:moveTo>
                  <a:pt x="761" y="17"/>
                </a:moveTo>
                <a:cubicBezTo>
                  <a:pt x="761" y="16"/>
                  <a:pt x="761" y="16"/>
                  <a:pt x="761" y="16"/>
                </a:cubicBezTo>
                <a:cubicBezTo>
                  <a:pt x="761" y="16"/>
                  <a:pt x="761" y="16"/>
                  <a:pt x="761" y="17"/>
                </a:cubicBezTo>
                <a:close/>
                <a:moveTo>
                  <a:pt x="761" y="17"/>
                </a:moveTo>
                <a:cubicBezTo>
                  <a:pt x="761" y="18"/>
                  <a:pt x="761" y="18"/>
                  <a:pt x="761" y="17"/>
                </a:cubicBezTo>
                <a:lnTo>
                  <a:pt x="761" y="17"/>
                </a:lnTo>
                <a:close/>
                <a:moveTo>
                  <a:pt x="749" y="23"/>
                </a:moveTo>
                <a:cubicBezTo>
                  <a:pt x="751" y="20"/>
                  <a:pt x="751" y="20"/>
                  <a:pt x="751" y="21"/>
                </a:cubicBezTo>
                <a:cubicBezTo>
                  <a:pt x="750" y="21"/>
                  <a:pt x="749" y="22"/>
                  <a:pt x="749" y="23"/>
                </a:cubicBezTo>
                <a:close/>
                <a:moveTo>
                  <a:pt x="750" y="22"/>
                </a:moveTo>
                <a:cubicBezTo>
                  <a:pt x="750" y="22"/>
                  <a:pt x="749" y="23"/>
                  <a:pt x="750" y="22"/>
                </a:cubicBezTo>
                <a:cubicBezTo>
                  <a:pt x="750" y="22"/>
                  <a:pt x="750" y="22"/>
                  <a:pt x="750" y="22"/>
                </a:cubicBezTo>
                <a:close/>
                <a:moveTo>
                  <a:pt x="743" y="15"/>
                </a:moveTo>
                <a:cubicBezTo>
                  <a:pt x="746" y="11"/>
                  <a:pt x="743" y="15"/>
                  <a:pt x="743" y="16"/>
                </a:cubicBezTo>
                <a:cubicBezTo>
                  <a:pt x="742" y="16"/>
                  <a:pt x="742" y="16"/>
                  <a:pt x="742" y="16"/>
                </a:cubicBezTo>
                <a:cubicBezTo>
                  <a:pt x="743" y="16"/>
                  <a:pt x="743" y="15"/>
                  <a:pt x="743" y="15"/>
                </a:cubicBezTo>
                <a:close/>
                <a:moveTo>
                  <a:pt x="742" y="15"/>
                </a:moveTo>
                <a:cubicBezTo>
                  <a:pt x="743" y="14"/>
                  <a:pt x="743" y="13"/>
                  <a:pt x="744" y="13"/>
                </a:cubicBezTo>
                <a:cubicBezTo>
                  <a:pt x="743" y="15"/>
                  <a:pt x="743" y="14"/>
                  <a:pt x="742" y="15"/>
                </a:cubicBezTo>
                <a:close/>
                <a:moveTo>
                  <a:pt x="747" y="11"/>
                </a:moveTo>
                <a:cubicBezTo>
                  <a:pt x="749" y="8"/>
                  <a:pt x="747" y="10"/>
                  <a:pt x="744" y="14"/>
                </a:cubicBezTo>
                <a:cubicBezTo>
                  <a:pt x="745" y="13"/>
                  <a:pt x="745" y="13"/>
                  <a:pt x="747" y="11"/>
                </a:cubicBezTo>
                <a:close/>
                <a:moveTo>
                  <a:pt x="743" y="10"/>
                </a:moveTo>
                <a:cubicBezTo>
                  <a:pt x="743" y="10"/>
                  <a:pt x="744" y="9"/>
                  <a:pt x="744" y="9"/>
                </a:cubicBezTo>
                <a:cubicBezTo>
                  <a:pt x="742" y="12"/>
                  <a:pt x="740" y="13"/>
                  <a:pt x="743" y="10"/>
                </a:cubicBezTo>
                <a:close/>
                <a:moveTo>
                  <a:pt x="744" y="9"/>
                </a:moveTo>
                <a:cubicBezTo>
                  <a:pt x="744" y="9"/>
                  <a:pt x="743" y="9"/>
                  <a:pt x="743" y="9"/>
                </a:cubicBezTo>
                <a:cubicBezTo>
                  <a:pt x="743" y="10"/>
                  <a:pt x="742" y="10"/>
                  <a:pt x="744" y="9"/>
                </a:cubicBezTo>
                <a:close/>
                <a:moveTo>
                  <a:pt x="742" y="10"/>
                </a:moveTo>
                <a:cubicBezTo>
                  <a:pt x="743" y="8"/>
                  <a:pt x="745" y="6"/>
                  <a:pt x="747" y="5"/>
                </a:cubicBezTo>
                <a:cubicBezTo>
                  <a:pt x="747" y="5"/>
                  <a:pt x="747" y="5"/>
                  <a:pt x="745" y="7"/>
                </a:cubicBezTo>
                <a:cubicBezTo>
                  <a:pt x="744" y="8"/>
                  <a:pt x="743" y="9"/>
                  <a:pt x="742" y="10"/>
                </a:cubicBezTo>
                <a:close/>
                <a:moveTo>
                  <a:pt x="745" y="6"/>
                </a:moveTo>
                <a:cubicBezTo>
                  <a:pt x="744" y="6"/>
                  <a:pt x="744" y="6"/>
                  <a:pt x="744" y="7"/>
                </a:cubicBezTo>
                <a:cubicBezTo>
                  <a:pt x="741" y="9"/>
                  <a:pt x="744" y="6"/>
                  <a:pt x="745" y="6"/>
                </a:cubicBezTo>
                <a:close/>
                <a:moveTo>
                  <a:pt x="744" y="5"/>
                </a:moveTo>
                <a:cubicBezTo>
                  <a:pt x="743" y="6"/>
                  <a:pt x="743" y="6"/>
                  <a:pt x="743" y="6"/>
                </a:cubicBezTo>
                <a:cubicBezTo>
                  <a:pt x="742" y="7"/>
                  <a:pt x="742" y="6"/>
                  <a:pt x="744" y="5"/>
                </a:cubicBezTo>
                <a:close/>
                <a:moveTo>
                  <a:pt x="747" y="4"/>
                </a:moveTo>
                <a:cubicBezTo>
                  <a:pt x="747" y="4"/>
                  <a:pt x="747" y="4"/>
                  <a:pt x="747" y="4"/>
                </a:cubicBezTo>
                <a:cubicBezTo>
                  <a:pt x="746" y="5"/>
                  <a:pt x="746" y="5"/>
                  <a:pt x="747" y="4"/>
                </a:cubicBezTo>
                <a:close/>
                <a:moveTo>
                  <a:pt x="748" y="5"/>
                </a:moveTo>
                <a:cubicBezTo>
                  <a:pt x="746" y="8"/>
                  <a:pt x="745" y="8"/>
                  <a:pt x="744" y="9"/>
                </a:cubicBezTo>
                <a:cubicBezTo>
                  <a:pt x="744" y="8"/>
                  <a:pt x="748" y="5"/>
                  <a:pt x="748" y="5"/>
                </a:cubicBezTo>
                <a:close/>
                <a:moveTo>
                  <a:pt x="748" y="5"/>
                </a:moveTo>
                <a:cubicBezTo>
                  <a:pt x="748" y="5"/>
                  <a:pt x="748" y="5"/>
                  <a:pt x="748" y="5"/>
                </a:cubicBezTo>
                <a:cubicBezTo>
                  <a:pt x="749" y="4"/>
                  <a:pt x="748" y="5"/>
                  <a:pt x="748" y="5"/>
                </a:cubicBezTo>
                <a:close/>
                <a:moveTo>
                  <a:pt x="748" y="4"/>
                </a:moveTo>
                <a:cubicBezTo>
                  <a:pt x="748" y="4"/>
                  <a:pt x="748" y="4"/>
                  <a:pt x="748" y="4"/>
                </a:cubicBezTo>
                <a:cubicBezTo>
                  <a:pt x="748" y="4"/>
                  <a:pt x="748" y="4"/>
                  <a:pt x="748" y="4"/>
                </a:cubicBezTo>
                <a:close/>
                <a:moveTo>
                  <a:pt x="746" y="9"/>
                </a:moveTo>
                <a:cubicBezTo>
                  <a:pt x="748" y="6"/>
                  <a:pt x="750" y="4"/>
                  <a:pt x="751" y="4"/>
                </a:cubicBezTo>
                <a:cubicBezTo>
                  <a:pt x="750" y="5"/>
                  <a:pt x="748" y="7"/>
                  <a:pt x="746" y="8"/>
                </a:cubicBezTo>
                <a:cubicBezTo>
                  <a:pt x="745" y="9"/>
                  <a:pt x="745" y="9"/>
                  <a:pt x="746" y="9"/>
                </a:cubicBezTo>
                <a:close/>
                <a:moveTo>
                  <a:pt x="749" y="4"/>
                </a:moveTo>
                <a:cubicBezTo>
                  <a:pt x="751" y="2"/>
                  <a:pt x="752" y="2"/>
                  <a:pt x="749" y="4"/>
                </a:cubicBezTo>
                <a:cubicBezTo>
                  <a:pt x="749" y="4"/>
                  <a:pt x="749" y="4"/>
                  <a:pt x="749" y="4"/>
                </a:cubicBezTo>
                <a:close/>
                <a:moveTo>
                  <a:pt x="753" y="7"/>
                </a:moveTo>
                <a:cubicBezTo>
                  <a:pt x="753" y="8"/>
                  <a:pt x="753" y="8"/>
                  <a:pt x="753" y="8"/>
                </a:cubicBezTo>
                <a:cubicBezTo>
                  <a:pt x="752" y="9"/>
                  <a:pt x="764" y="-2"/>
                  <a:pt x="753" y="7"/>
                </a:cubicBezTo>
                <a:close/>
                <a:moveTo>
                  <a:pt x="753" y="7"/>
                </a:moveTo>
                <a:cubicBezTo>
                  <a:pt x="754" y="6"/>
                  <a:pt x="754" y="6"/>
                  <a:pt x="754" y="6"/>
                </a:cubicBezTo>
                <a:cubicBezTo>
                  <a:pt x="754" y="6"/>
                  <a:pt x="754" y="6"/>
                  <a:pt x="753" y="7"/>
                </a:cubicBezTo>
                <a:close/>
                <a:moveTo>
                  <a:pt x="758" y="9"/>
                </a:moveTo>
                <a:cubicBezTo>
                  <a:pt x="759" y="8"/>
                  <a:pt x="759" y="8"/>
                  <a:pt x="759" y="8"/>
                </a:cubicBezTo>
                <a:cubicBezTo>
                  <a:pt x="757" y="10"/>
                  <a:pt x="757" y="10"/>
                  <a:pt x="758" y="9"/>
                </a:cubicBezTo>
                <a:close/>
                <a:moveTo>
                  <a:pt x="758" y="10"/>
                </a:moveTo>
                <a:cubicBezTo>
                  <a:pt x="758" y="11"/>
                  <a:pt x="758" y="10"/>
                  <a:pt x="758" y="11"/>
                </a:cubicBezTo>
                <a:cubicBezTo>
                  <a:pt x="758" y="10"/>
                  <a:pt x="758" y="10"/>
                  <a:pt x="758" y="10"/>
                </a:cubicBezTo>
                <a:close/>
                <a:moveTo>
                  <a:pt x="758" y="9"/>
                </a:moveTo>
                <a:cubicBezTo>
                  <a:pt x="757" y="9"/>
                  <a:pt x="758" y="9"/>
                  <a:pt x="757" y="9"/>
                </a:cubicBezTo>
                <a:cubicBezTo>
                  <a:pt x="758" y="8"/>
                  <a:pt x="758" y="8"/>
                  <a:pt x="758" y="9"/>
                </a:cubicBezTo>
                <a:close/>
                <a:moveTo>
                  <a:pt x="758" y="12"/>
                </a:moveTo>
                <a:cubicBezTo>
                  <a:pt x="758" y="11"/>
                  <a:pt x="753" y="16"/>
                  <a:pt x="756" y="13"/>
                </a:cubicBezTo>
                <a:cubicBezTo>
                  <a:pt x="758" y="11"/>
                  <a:pt x="760" y="9"/>
                  <a:pt x="758" y="12"/>
                </a:cubicBezTo>
                <a:close/>
                <a:moveTo>
                  <a:pt x="757" y="12"/>
                </a:moveTo>
                <a:cubicBezTo>
                  <a:pt x="756" y="13"/>
                  <a:pt x="756" y="14"/>
                  <a:pt x="754" y="15"/>
                </a:cubicBezTo>
                <a:cubicBezTo>
                  <a:pt x="755" y="15"/>
                  <a:pt x="756" y="13"/>
                  <a:pt x="757" y="12"/>
                </a:cubicBezTo>
                <a:close/>
                <a:moveTo>
                  <a:pt x="754" y="13"/>
                </a:moveTo>
                <a:cubicBezTo>
                  <a:pt x="755" y="13"/>
                  <a:pt x="755" y="13"/>
                  <a:pt x="755" y="12"/>
                </a:cubicBezTo>
                <a:lnTo>
                  <a:pt x="754" y="13"/>
                </a:lnTo>
                <a:close/>
                <a:moveTo>
                  <a:pt x="753" y="13"/>
                </a:moveTo>
                <a:cubicBezTo>
                  <a:pt x="754" y="12"/>
                  <a:pt x="754" y="12"/>
                  <a:pt x="755" y="11"/>
                </a:cubicBezTo>
                <a:cubicBezTo>
                  <a:pt x="757" y="9"/>
                  <a:pt x="756" y="10"/>
                  <a:pt x="753" y="13"/>
                </a:cubicBezTo>
                <a:close/>
                <a:moveTo>
                  <a:pt x="754" y="15"/>
                </a:moveTo>
                <a:cubicBezTo>
                  <a:pt x="753" y="16"/>
                  <a:pt x="753" y="17"/>
                  <a:pt x="753" y="16"/>
                </a:cubicBezTo>
                <a:cubicBezTo>
                  <a:pt x="753" y="15"/>
                  <a:pt x="754" y="15"/>
                  <a:pt x="754" y="15"/>
                </a:cubicBezTo>
                <a:close/>
                <a:moveTo>
                  <a:pt x="750" y="15"/>
                </a:moveTo>
                <a:cubicBezTo>
                  <a:pt x="752" y="14"/>
                  <a:pt x="753" y="13"/>
                  <a:pt x="755" y="11"/>
                </a:cubicBezTo>
                <a:cubicBezTo>
                  <a:pt x="753" y="12"/>
                  <a:pt x="754" y="12"/>
                  <a:pt x="750" y="15"/>
                </a:cubicBezTo>
                <a:close/>
                <a:moveTo>
                  <a:pt x="752" y="13"/>
                </a:moveTo>
                <a:cubicBezTo>
                  <a:pt x="749" y="16"/>
                  <a:pt x="748" y="17"/>
                  <a:pt x="749" y="16"/>
                </a:cubicBezTo>
                <a:cubicBezTo>
                  <a:pt x="751" y="13"/>
                  <a:pt x="753" y="12"/>
                  <a:pt x="752" y="13"/>
                </a:cubicBezTo>
                <a:close/>
                <a:moveTo>
                  <a:pt x="751" y="12"/>
                </a:moveTo>
                <a:cubicBezTo>
                  <a:pt x="752" y="11"/>
                  <a:pt x="751" y="12"/>
                  <a:pt x="750" y="13"/>
                </a:cubicBezTo>
                <a:cubicBezTo>
                  <a:pt x="750" y="13"/>
                  <a:pt x="750" y="13"/>
                  <a:pt x="751" y="12"/>
                </a:cubicBezTo>
                <a:close/>
                <a:moveTo>
                  <a:pt x="752" y="12"/>
                </a:moveTo>
                <a:cubicBezTo>
                  <a:pt x="753" y="11"/>
                  <a:pt x="753" y="11"/>
                  <a:pt x="755" y="9"/>
                </a:cubicBezTo>
                <a:cubicBezTo>
                  <a:pt x="753" y="12"/>
                  <a:pt x="755" y="9"/>
                  <a:pt x="752" y="12"/>
                </a:cubicBezTo>
                <a:close/>
                <a:moveTo>
                  <a:pt x="752" y="11"/>
                </a:moveTo>
                <a:cubicBezTo>
                  <a:pt x="752" y="11"/>
                  <a:pt x="752" y="11"/>
                  <a:pt x="752" y="10"/>
                </a:cubicBezTo>
                <a:cubicBezTo>
                  <a:pt x="754" y="9"/>
                  <a:pt x="754" y="9"/>
                  <a:pt x="752" y="11"/>
                </a:cubicBezTo>
                <a:close/>
                <a:moveTo>
                  <a:pt x="754" y="9"/>
                </a:moveTo>
                <a:cubicBezTo>
                  <a:pt x="755" y="8"/>
                  <a:pt x="755" y="7"/>
                  <a:pt x="757" y="7"/>
                </a:cubicBezTo>
                <a:cubicBezTo>
                  <a:pt x="755" y="8"/>
                  <a:pt x="756" y="7"/>
                  <a:pt x="754" y="9"/>
                </a:cubicBezTo>
                <a:close/>
                <a:moveTo>
                  <a:pt x="756" y="6"/>
                </a:moveTo>
                <a:cubicBezTo>
                  <a:pt x="753" y="8"/>
                  <a:pt x="753" y="9"/>
                  <a:pt x="751" y="11"/>
                </a:cubicBezTo>
                <a:cubicBezTo>
                  <a:pt x="754" y="7"/>
                  <a:pt x="761" y="2"/>
                  <a:pt x="756" y="6"/>
                </a:cubicBezTo>
                <a:close/>
                <a:moveTo>
                  <a:pt x="755" y="6"/>
                </a:moveTo>
                <a:cubicBezTo>
                  <a:pt x="755" y="6"/>
                  <a:pt x="755" y="6"/>
                  <a:pt x="755" y="6"/>
                </a:cubicBezTo>
                <a:cubicBezTo>
                  <a:pt x="755" y="6"/>
                  <a:pt x="755" y="6"/>
                  <a:pt x="755" y="6"/>
                </a:cubicBezTo>
                <a:close/>
                <a:moveTo>
                  <a:pt x="749" y="11"/>
                </a:moveTo>
                <a:cubicBezTo>
                  <a:pt x="748" y="11"/>
                  <a:pt x="751" y="8"/>
                  <a:pt x="753" y="7"/>
                </a:cubicBezTo>
                <a:cubicBezTo>
                  <a:pt x="752" y="8"/>
                  <a:pt x="750" y="10"/>
                  <a:pt x="749" y="11"/>
                </a:cubicBezTo>
                <a:close/>
                <a:moveTo>
                  <a:pt x="749" y="10"/>
                </a:moveTo>
                <a:cubicBezTo>
                  <a:pt x="750" y="9"/>
                  <a:pt x="750" y="9"/>
                  <a:pt x="751" y="8"/>
                </a:cubicBezTo>
                <a:cubicBezTo>
                  <a:pt x="754" y="5"/>
                  <a:pt x="752" y="7"/>
                  <a:pt x="749" y="10"/>
                </a:cubicBezTo>
                <a:close/>
                <a:moveTo>
                  <a:pt x="748" y="10"/>
                </a:moveTo>
                <a:cubicBezTo>
                  <a:pt x="749" y="9"/>
                  <a:pt x="750" y="8"/>
                  <a:pt x="752" y="6"/>
                </a:cubicBezTo>
                <a:cubicBezTo>
                  <a:pt x="751" y="8"/>
                  <a:pt x="750" y="9"/>
                  <a:pt x="748" y="10"/>
                </a:cubicBezTo>
                <a:close/>
                <a:moveTo>
                  <a:pt x="750" y="7"/>
                </a:moveTo>
                <a:cubicBezTo>
                  <a:pt x="751" y="6"/>
                  <a:pt x="751" y="6"/>
                  <a:pt x="749" y="8"/>
                </a:cubicBezTo>
                <a:cubicBezTo>
                  <a:pt x="746" y="11"/>
                  <a:pt x="748" y="9"/>
                  <a:pt x="750" y="7"/>
                </a:cubicBezTo>
                <a:close/>
                <a:moveTo>
                  <a:pt x="748" y="8"/>
                </a:moveTo>
                <a:cubicBezTo>
                  <a:pt x="746" y="9"/>
                  <a:pt x="744" y="11"/>
                  <a:pt x="743" y="13"/>
                </a:cubicBezTo>
                <a:cubicBezTo>
                  <a:pt x="749" y="5"/>
                  <a:pt x="755" y="2"/>
                  <a:pt x="748" y="8"/>
                </a:cubicBezTo>
                <a:close/>
                <a:moveTo>
                  <a:pt x="749" y="10"/>
                </a:moveTo>
                <a:cubicBezTo>
                  <a:pt x="748" y="11"/>
                  <a:pt x="744" y="16"/>
                  <a:pt x="743" y="17"/>
                </a:cubicBezTo>
                <a:cubicBezTo>
                  <a:pt x="745" y="14"/>
                  <a:pt x="746" y="12"/>
                  <a:pt x="749" y="10"/>
                </a:cubicBezTo>
                <a:close/>
                <a:moveTo>
                  <a:pt x="747" y="13"/>
                </a:moveTo>
                <a:cubicBezTo>
                  <a:pt x="749" y="11"/>
                  <a:pt x="747" y="13"/>
                  <a:pt x="745" y="16"/>
                </a:cubicBezTo>
                <a:cubicBezTo>
                  <a:pt x="743" y="18"/>
                  <a:pt x="744" y="16"/>
                  <a:pt x="747" y="13"/>
                </a:cubicBezTo>
                <a:close/>
                <a:moveTo>
                  <a:pt x="748" y="12"/>
                </a:moveTo>
                <a:cubicBezTo>
                  <a:pt x="748" y="12"/>
                  <a:pt x="750" y="10"/>
                  <a:pt x="752" y="9"/>
                </a:cubicBezTo>
                <a:cubicBezTo>
                  <a:pt x="748" y="12"/>
                  <a:pt x="745" y="15"/>
                  <a:pt x="748" y="12"/>
                </a:cubicBezTo>
                <a:close/>
                <a:moveTo>
                  <a:pt x="752" y="10"/>
                </a:moveTo>
                <a:cubicBezTo>
                  <a:pt x="746" y="16"/>
                  <a:pt x="747" y="16"/>
                  <a:pt x="746" y="17"/>
                </a:cubicBezTo>
                <a:cubicBezTo>
                  <a:pt x="749" y="13"/>
                  <a:pt x="750" y="12"/>
                  <a:pt x="752" y="10"/>
                </a:cubicBezTo>
                <a:close/>
                <a:moveTo>
                  <a:pt x="749" y="14"/>
                </a:moveTo>
                <a:cubicBezTo>
                  <a:pt x="745" y="19"/>
                  <a:pt x="745" y="18"/>
                  <a:pt x="748" y="15"/>
                </a:cubicBezTo>
                <a:cubicBezTo>
                  <a:pt x="748" y="14"/>
                  <a:pt x="749" y="14"/>
                  <a:pt x="749" y="14"/>
                </a:cubicBezTo>
                <a:close/>
                <a:moveTo>
                  <a:pt x="748" y="16"/>
                </a:moveTo>
                <a:cubicBezTo>
                  <a:pt x="748" y="16"/>
                  <a:pt x="748" y="16"/>
                  <a:pt x="748" y="16"/>
                </a:cubicBezTo>
                <a:cubicBezTo>
                  <a:pt x="748" y="16"/>
                  <a:pt x="748" y="16"/>
                  <a:pt x="748" y="16"/>
                </a:cubicBezTo>
                <a:close/>
                <a:moveTo>
                  <a:pt x="750" y="15"/>
                </a:moveTo>
                <a:cubicBezTo>
                  <a:pt x="750" y="14"/>
                  <a:pt x="748" y="17"/>
                  <a:pt x="746" y="18"/>
                </a:cubicBezTo>
                <a:cubicBezTo>
                  <a:pt x="748" y="16"/>
                  <a:pt x="750" y="14"/>
                  <a:pt x="750" y="15"/>
                </a:cubicBezTo>
                <a:close/>
                <a:moveTo>
                  <a:pt x="747" y="19"/>
                </a:moveTo>
                <a:cubicBezTo>
                  <a:pt x="746" y="20"/>
                  <a:pt x="746" y="20"/>
                  <a:pt x="746" y="20"/>
                </a:cubicBezTo>
                <a:cubicBezTo>
                  <a:pt x="749" y="16"/>
                  <a:pt x="749" y="17"/>
                  <a:pt x="747" y="19"/>
                </a:cubicBezTo>
                <a:close/>
                <a:moveTo>
                  <a:pt x="752" y="14"/>
                </a:moveTo>
                <a:cubicBezTo>
                  <a:pt x="750" y="17"/>
                  <a:pt x="750" y="16"/>
                  <a:pt x="747" y="19"/>
                </a:cubicBezTo>
                <a:cubicBezTo>
                  <a:pt x="748" y="18"/>
                  <a:pt x="748" y="19"/>
                  <a:pt x="752" y="14"/>
                </a:cubicBezTo>
                <a:close/>
                <a:moveTo>
                  <a:pt x="749" y="19"/>
                </a:moveTo>
                <a:cubicBezTo>
                  <a:pt x="749" y="19"/>
                  <a:pt x="749" y="19"/>
                  <a:pt x="748" y="20"/>
                </a:cubicBezTo>
                <a:cubicBezTo>
                  <a:pt x="749" y="19"/>
                  <a:pt x="748" y="19"/>
                  <a:pt x="749" y="19"/>
                </a:cubicBezTo>
                <a:close/>
                <a:moveTo>
                  <a:pt x="750" y="18"/>
                </a:moveTo>
                <a:cubicBezTo>
                  <a:pt x="751" y="16"/>
                  <a:pt x="751" y="17"/>
                  <a:pt x="750" y="18"/>
                </a:cubicBezTo>
                <a:cubicBezTo>
                  <a:pt x="749" y="18"/>
                  <a:pt x="749" y="19"/>
                  <a:pt x="750" y="18"/>
                </a:cubicBezTo>
                <a:close/>
                <a:moveTo>
                  <a:pt x="751" y="19"/>
                </a:moveTo>
                <a:cubicBezTo>
                  <a:pt x="751" y="19"/>
                  <a:pt x="751" y="19"/>
                  <a:pt x="752" y="18"/>
                </a:cubicBezTo>
                <a:cubicBezTo>
                  <a:pt x="751" y="18"/>
                  <a:pt x="752" y="18"/>
                  <a:pt x="751" y="19"/>
                </a:cubicBezTo>
                <a:close/>
                <a:moveTo>
                  <a:pt x="752" y="19"/>
                </a:moveTo>
                <a:cubicBezTo>
                  <a:pt x="751" y="19"/>
                  <a:pt x="751" y="19"/>
                  <a:pt x="751" y="19"/>
                </a:cubicBezTo>
                <a:cubicBezTo>
                  <a:pt x="752" y="19"/>
                  <a:pt x="752" y="19"/>
                  <a:pt x="752" y="19"/>
                </a:cubicBezTo>
                <a:close/>
                <a:moveTo>
                  <a:pt x="752" y="20"/>
                </a:moveTo>
                <a:cubicBezTo>
                  <a:pt x="752" y="20"/>
                  <a:pt x="752" y="20"/>
                  <a:pt x="752" y="20"/>
                </a:cubicBezTo>
                <a:cubicBezTo>
                  <a:pt x="751" y="20"/>
                  <a:pt x="752" y="20"/>
                  <a:pt x="752" y="20"/>
                </a:cubicBezTo>
                <a:close/>
                <a:moveTo>
                  <a:pt x="750" y="18"/>
                </a:moveTo>
                <a:cubicBezTo>
                  <a:pt x="751" y="16"/>
                  <a:pt x="754" y="13"/>
                  <a:pt x="753" y="14"/>
                </a:cubicBezTo>
                <a:cubicBezTo>
                  <a:pt x="750" y="16"/>
                  <a:pt x="750" y="17"/>
                  <a:pt x="750" y="18"/>
                </a:cubicBezTo>
                <a:close/>
                <a:moveTo>
                  <a:pt x="753" y="16"/>
                </a:moveTo>
                <a:cubicBezTo>
                  <a:pt x="753" y="17"/>
                  <a:pt x="753" y="17"/>
                  <a:pt x="753" y="17"/>
                </a:cubicBezTo>
                <a:cubicBezTo>
                  <a:pt x="753" y="17"/>
                  <a:pt x="753" y="17"/>
                  <a:pt x="753" y="16"/>
                </a:cubicBezTo>
                <a:close/>
                <a:moveTo>
                  <a:pt x="752" y="17"/>
                </a:moveTo>
                <a:cubicBezTo>
                  <a:pt x="753" y="17"/>
                  <a:pt x="753" y="17"/>
                  <a:pt x="752" y="17"/>
                </a:cubicBezTo>
                <a:close/>
                <a:moveTo>
                  <a:pt x="756" y="15"/>
                </a:moveTo>
                <a:cubicBezTo>
                  <a:pt x="752" y="19"/>
                  <a:pt x="753" y="19"/>
                  <a:pt x="752" y="19"/>
                </a:cubicBezTo>
                <a:cubicBezTo>
                  <a:pt x="755" y="16"/>
                  <a:pt x="759" y="12"/>
                  <a:pt x="756" y="15"/>
                </a:cubicBezTo>
                <a:close/>
                <a:moveTo>
                  <a:pt x="759" y="12"/>
                </a:moveTo>
                <a:cubicBezTo>
                  <a:pt x="759" y="12"/>
                  <a:pt x="760" y="12"/>
                  <a:pt x="759" y="13"/>
                </a:cubicBezTo>
                <a:cubicBezTo>
                  <a:pt x="758" y="14"/>
                  <a:pt x="756" y="16"/>
                  <a:pt x="756" y="16"/>
                </a:cubicBezTo>
                <a:cubicBezTo>
                  <a:pt x="753" y="19"/>
                  <a:pt x="757" y="15"/>
                  <a:pt x="759" y="12"/>
                </a:cubicBezTo>
                <a:close/>
                <a:moveTo>
                  <a:pt x="760" y="10"/>
                </a:moveTo>
                <a:cubicBezTo>
                  <a:pt x="760" y="10"/>
                  <a:pt x="762" y="9"/>
                  <a:pt x="762" y="9"/>
                </a:cubicBezTo>
                <a:cubicBezTo>
                  <a:pt x="761" y="9"/>
                  <a:pt x="762" y="9"/>
                  <a:pt x="760" y="10"/>
                </a:cubicBezTo>
                <a:close/>
                <a:moveTo>
                  <a:pt x="762" y="11"/>
                </a:moveTo>
                <a:cubicBezTo>
                  <a:pt x="761" y="11"/>
                  <a:pt x="761" y="11"/>
                  <a:pt x="761" y="11"/>
                </a:cubicBezTo>
                <a:cubicBezTo>
                  <a:pt x="762" y="10"/>
                  <a:pt x="762" y="10"/>
                  <a:pt x="762" y="11"/>
                </a:cubicBezTo>
                <a:close/>
                <a:moveTo>
                  <a:pt x="760" y="9"/>
                </a:moveTo>
                <a:cubicBezTo>
                  <a:pt x="760" y="9"/>
                  <a:pt x="760" y="9"/>
                  <a:pt x="760" y="9"/>
                </a:cubicBezTo>
                <a:cubicBezTo>
                  <a:pt x="762" y="8"/>
                  <a:pt x="761" y="8"/>
                  <a:pt x="760" y="9"/>
                </a:cubicBezTo>
                <a:close/>
                <a:moveTo>
                  <a:pt x="760" y="10"/>
                </a:moveTo>
                <a:cubicBezTo>
                  <a:pt x="759" y="11"/>
                  <a:pt x="759" y="11"/>
                  <a:pt x="759" y="10"/>
                </a:cubicBezTo>
                <a:cubicBezTo>
                  <a:pt x="760" y="10"/>
                  <a:pt x="760" y="10"/>
                  <a:pt x="760" y="10"/>
                </a:cubicBezTo>
                <a:close/>
                <a:moveTo>
                  <a:pt x="760" y="15"/>
                </a:moveTo>
                <a:cubicBezTo>
                  <a:pt x="760" y="15"/>
                  <a:pt x="760" y="15"/>
                  <a:pt x="757" y="17"/>
                </a:cubicBezTo>
                <a:cubicBezTo>
                  <a:pt x="760" y="14"/>
                  <a:pt x="760" y="15"/>
                  <a:pt x="760" y="15"/>
                </a:cubicBezTo>
                <a:close/>
                <a:moveTo>
                  <a:pt x="759" y="15"/>
                </a:moveTo>
                <a:cubicBezTo>
                  <a:pt x="758" y="15"/>
                  <a:pt x="758" y="16"/>
                  <a:pt x="758" y="16"/>
                </a:cubicBezTo>
                <a:cubicBezTo>
                  <a:pt x="759" y="14"/>
                  <a:pt x="760" y="14"/>
                  <a:pt x="759" y="15"/>
                </a:cubicBezTo>
                <a:close/>
                <a:moveTo>
                  <a:pt x="758" y="18"/>
                </a:moveTo>
                <a:cubicBezTo>
                  <a:pt x="754" y="22"/>
                  <a:pt x="754" y="21"/>
                  <a:pt x="755" y="21"/>
                </a:cubicBezTo>
                <a:cubicBezTo>
                  <a:pt x="758" y="17"/>
                  <a:pt x="762" y="14"/>
                  <a:pt x="758" y="18"/>
                </a:cubicBezTo>
                <a:close/>
                <a:moveTo>
                  <a:pt x="760" y="18"/>
                </a:moveTo>
                <a:cubicBezTo>
                  <a:pt x="760" y="18"/>
                  <a:pt x="760" y="18"/>
                  <a:pt x="760" y="18"/>
                </a:cubicBezTo>
                <a:cubicBezTo>
                  <a:pt x="760" y="18"/>
                  <a:pt x="760" y="18"/>
                  <a:pt x="760" y="18"/>
                </a:cubicBezTo>
                <a:cubicBezTo>
                  <a:pt x="759" y="19"/>
                  <a:pt x="759" y="19"/>
                  <a:pt x="760" y="18"/>
                </a:cubicBezTo>
                <a:close/>
                <a:moveTo>
                  <a:pt x="760" y="13"/>
                </a:moveTo>
                <a:cubicBezTo>
                  <a:pt x="760" y="13"/>
                  <a:pt x="760" y="13"/>
                  <a:pt x="760" y="13"/>
                </a:cubicBezTo>
                <a:cubicBezTo>
                  <a:pt x="760" y="13"/>
                  <a:pt x="760" y="13"/>
                  <a:pt x="760" y="13"/>
                </a:cubicBezTo>
                <a:close/>
                <a:moveTo>
                  <a:pt x="760" y="12"/>
                </a:moveTo>
                <a:cubicBezTo>
                  <a:pt x="760" y="12"/>
                  <a:pt x="761" y="12"/>
                  <a:pt x="761" y="11"/>
                </a:cubicBezTo>
                <a:cubicBezTo>
                  <a:pt x="761" y="12"/>
                  <a:pt x="761" y="12"/>
                  <a:pt x="761" y="12"/>
                </a:cubicBezTo>
                <a:cubicBezTo>
                  <a:pt x="759" y="13"/>
                  <a:pt x="759" y="14"/>
                  <a:pt x="760" y="12"/>
                </a:cubicBezTo>
                <a:close/>
                <a:moveTo>
                  <a:pt x="762" y="10"/>
                </a:moveTo>
                <a:cubicBezTo>
                  <a:pt x="762" y="10"/>
                  <a:pt x="762" y="10"/>
                  <a:pt x="762" y="10"/>
                </a:cubicBezTo>
                <a:lnTo>
                  <a:pt x="762" y="10"/>
                </a:lnTo>
                <a:close/>
                <a:moveTo>
                  <a:pt x="761" y="9"/>
                </a:moveTo>
                <a:cubicBezTo>
                  <a:pt x="761" y="9"/>
                  <a:pt x="762" y="8"/>
                  <a:pt x="762" y="8"/>
                </a:cubicBezTo>
                <a:cubicBezTo>
                  <a:pt x="762" y="8"/>
                  <a:pt x="762" y="8"/>
                  <a:pt x="761" y="9"/>
                </a:cubicBezTo>
                <a:close/>
                <a:moveTo>
                  <a:pt x="761" y="6"/>
                </a:moveTo>
                <a:cubicBezTo>
                  <a:pt x="762" y="6"/>
                  <a:pt x="762" y="6"/>
                  <a:pt x="761" y="7"/>
                </a:cubicBezTo>
                <a:cubicBezTo>
                  <a:pt x="761" y="7"/>
                  <a:pt x="761" y="7"/>
                  <a:pt x="761" y="6"/>
                </a:cubicBezTo>
                <a:cubicBezTo>
                  <a:pt x="761" y="6"/>
                  <a:pt x="761" y="6"/>
                  <a:pt x="761" y="6"/>
                </a:cubicBezTo>
                <a:close/>
                <a:moveTo>
                  <a:pt x="761" y="7"/>
                </a:moveTo>
                <a:cubicBezTo>
                  <a:pt x="761" y="7"/>
                  <a:pt x="761" y="7"/>
                  <a:pt x="761" y="7"/>
                </a:cubicBezTo>
                <a:cubicBezTo>
                  <a:pt x="760" y="8"/>
                  <a:pt x="761" y="7"/>
                  <a:pt x="761" y="7"/>
                </a:cubicBezTo>
                <a:cubicBezTo>
                  <a:pt x="761" y="7"/>
                  <a:pt x="761" y="7"/>
                  <a:pt x="761" y="7"/>
                </a:cubicBezTo>
                <a:close/>
                <a:moveTo>
                  <a:pt x="759" y="8"/>
                </a:moveTo>
                <a:cubicBezTo>
                  <a:pt x="760" y="8"/>
                  <a:pt x="760" y="8"/>
                  <a:pt x="759" y="9"/>
                </a:cubicBezTo>
                <a:cubicBezTo>
                  <a:pt x="759" y="9"/>
                  <a:pt x="759" y="9"/>
                  <a:pt x="758" y="9"/>
                </a:cubicBezTo>
                <a:cubicBezTo>
                  <a:pt x="759" y="9"/>
                  <a:pt x="759" y="8"/>
                  <a:pt x="759" y="8"/>
                </a:cubicBezTo>
                <a:cubicBezTo>
                  <a:pt x="763" y="4"/>
                  <a:pt x="759" y="8"/>
                  <a:pt x="759" y="8"/>
                </a:cubicBezTo>
                <a:close/>
                <a:moveTo>
                  <a:pt x="760" y="5"/>
                </a:moveTo>
                <a:cubicBezTo>
                  <a:pt x="761" y="5"/>
                  <a:pt x="761" y="5"/>
                  <a:pt x="760" y="5"/>
                </a:cubicBezTo>
                <a:lnTo>
                  <a:pt x="760" y="5"/>
                </a:lnTo>
                <a:close/>
                <a:moveTo>
                  <a:pt x="760" y="5"/>
                </a:moveTo>
                <a:cubicBezTo>
                  <a:pt x="760" y="5"/>
                  <a:pt x="760" y="5"/>
                  <a:pt x="760" y="5"/>
                </a:cubicBezTo>
                <a:cubicBezTo>
                  <a:pt x="760" y="6"/>
                  <a:pt x="760" y="6"/>
                  <a:pt x="760" y="5"/>
                </a:cubicBezTo>
                <a:close/>
                <a:moveTo>
                  <a:pt x="760" y="4"/>
                </a:moveTo>
                <a:cubicBezTo>
                  <a:pt x="760" y="4"/>
                  <a:pt x="760" y="4"/>
                  <a:pt x="760" y="4"/>
                </a:cubicBezTo>
                <a:lnTo>
                  <a:pt x="760" y="4"/>
                </a:lnTo>
                <a:close/>
                <a:moveTo>
                  <a:pt x="759" y="5"/>
                </a:moveTo>
                <a:cubicBezTo>
                  <a:pt x="759" y="5"/>
                  <a:pt x="760" y="5"/>
                  <a:pt x="759" y="5"/>
                </a:cubicBezTo>
                <a:cubicBezTo>
                  <a:pt x="759" y="5"/>
                  <a:pt x="759" y="5"/>
                  <a:pt x="759" y="5"/>
                </a:cubicBezTo>
                <a:close/>
                <a:moveTo>
                  <a:pt x="759" y="4"/>
                </a:moveTo>
                <a:cubicBezTo>
                  <a:pt x="759" y="4"/>
                  <a:pt x="759" y="4"/>
                  <a:pt x="759" y="4"/>
                </a:cubicBezTo>
                <a:cubicBezTo>
                  <a:pt x="759" y="4"/>
                  <a:pt x="759" y="4"/>
                  <a:pt x="759" y="4"/>
                </a:cubicBezTo>
                <a:close/>
                <a:moveTo>
                  <a:pt x="759" y="3"/>
                </a:moveTo>
                <a:cubicBezTo>
                  <a:pt x="758" y="3"/>
                  <a:pt x="759" y="3"/>
                  <a:pt x="758" y="3"/>
                </a:cubicBezTo>
                <a:cubicBezTo>
                  <a:pt x="758" y="3"/>
                  <a:pt x="758" y="3"/>
                  <a:pt x="759" y="3"/>
                </a:cubicBezTo>
                <a:close/>
                <a:moveTo>
                  <a:pt x="758" y="4"/>
                </a:moveTo>
                <a:cubicBezTo>
                  <a:pt x="758" y="4"/>
                  <a:pt x="758" y="4"/>
                  <a:pt x="758" y="4"/>
                </a:cubicBezTo>
                <a:cubicBezTo>
                  <a:pt x="758" y="4"/>
                  <a:pt x="758" y="4"/>
                  <a:pt x="758" y="4"/>
                </a:cubicBezTo>
                <a:close/>
                <a:moveTo>
                  <a:pt x="758" y="7"/>
                </a:moveTo>
                <a:cubicBezTo>
                  <a:pt x="756" y="9"/>
                  <a:pt x="758" y="7"/>
                  <a:pt x="753" y="11"/>
                </a:cubicBezTo>
                <a:cubicBezTo>
                  <a:pt x="754" y="11"/>
                  <a:pt x="756" y="9"/>
                  <a:pt x="758" y="7"/>
                </a:cubicBezTo>
                <a:cubicBezTo>
                  <a:pt x="759" y="6"/>
                  <a:pt x="762" y="3"/>
                  <a:pt x="758" y="7"/>
                </a:cubicBezTo>
                <a:close/>
                <a:moveTo>
                  <a:pt x="757" y="2"/>
                </a:moveTo>
                <a:cubicBezTo>
                  <a:pt x="758" y="2"/>
                  <a:pt x="758" y="3"/>
                  <a:pt x="758" y="3"/>
                </a:cubicBezTo>
                <a:cubicBezTo>
                  <a:pt x="758" y="3"/>
                  <a:pt x="758" y="3"/>
                  <a:pt x="757" y="3"/>
                </a:cubicBezTo>
                <a:cubicBezTo>
                  <a:pt x="757" y="2"/>
                  <a:pt x="757" y="2"/>
                  <a:pt x="757" y="2"/>
                </a:cubicBezTo>
                <a:lnTo>
                  <a:pt x="757" y="2"/>
                </a:lnTo>
                <a:close/>
                <a:moveTo>
                  <a:pt x="757" y="3"/>
                </a:moveTo>
                <a:cubicBezTo>
                  <a:pt x="756" y="4"/>
                  <a:pt x="756" y="4"/>
                  <a:pt x="755" y="5"/>
                </a:cubicBezTo>
                <a:cubicBezTo>
                  <a:pt x="756" y="3"/>
                  <a:pt x="756" y="3"/>
                  <a:pt x="757" y="3"/>
                </a:cubicBezTo>
                <a:cubicBezTo>
                  <a:pt x="757" y="3"/>
                  <a:pt x="757" y="3"/>
                  <a:pt x="757" y="3"/>
                </a:cubicBezTo>
                <a:cubicBezTo>
                  <a:pt x="757" y="3"/>
                  <a:pt x="757" y="3"/>
                  <a:pt x="757" y="3"/>
                </a:cubicBezTo>
                <a:cubicBezTo>
                  <a:pt x="757" y="3"/>
                  <a:pt x="757" y="3"/>
                  <a:pt x="757" y="3"/>
                </a:cubicBezTo>
                <a:close/>
                <a:moveTo>
                  <a:pt x="755" y="3"/>
                </a:moveTo>
                <a:cubicBezTo>
                  <a:pt x="755" y="4"/>
                  <a:pt x="754" y="4"/>
                  <a:pt x="755" y="3"/>
                </a:cubicBezTo>
                <a:cubicBezTo>
                  <a:pt x="757" y="2"/>
                  <a:pt x="756" y="3"/>
                  <a:pt x="755" y="3"/>
                </a:cubicBezTo>
                <a:close/>
                <a:moveTo>
                  <a:pt x="756" y="2"/>
                </a:moveTo>
                <a:cubicBezTo>
                  <a:pt x="756" y="2"/>
                  <a:pt x="756" y="2"/>
                  <a:pt x="756" y="2"/>
                </a:cubicBezTo>
                <a:cubicBezTo>
                  <a:pt x="756" y="2"/>
                  <a:pt x="756" y="3"/>
                  <a:pt x="756" y="2"/>
                </a:cubicBezTo>
                <a:close/>
                <a:moveTo>
                  <a:pt x="755" y="1"/>
                </a:moveTo>
                <a:cubicBezTo>
                  <a:pt x="756" y="2"/>
                  <a:pt x="756" y="2"/>
                  <a:pt x="757" y="2"/>
                </a:cubicBezTo>
                <a:cubicBezTo>
                  <a:pt x="756" y="2"/>
                  <a:pt x="756" y="2"/>
                  <a:pt x="756" y="2"/>
                </a:cubicBezTo>
                <a:cubicBezTo>
                  <a:pt x="755" y="1"/>
                  <a:pt x="755" y="2"/>
                  <a:pt x="755" y="1"/>
                </a:cubicBezTo>
                <a:close/>
                <a:moveTo>
                  <a:pt x="755" y="2"/>
                </a:moveTo>
                <a:cubicBezTo>
                  <a:pt x="755" y="2"/>
                  <a:pt x="755" y="2"/>
                  <a:pt x="755" y="2"/>
                </a:cubicBezTo>
                <a:cubicBezTo>
                  <a:pt x="755" y="2"/>
                  <a:pt x="755" y="2"/>
                  <a:pt x="755" y="2"/>
                </a:cubicBezTo>
                <a:close/>
                <a:moveTo>
                  <a:pt x="755" y="2"/>
                </a:moveTo>
                <a:cubicBezTo>
                  <a:pt x="755" y="3"/>
                  <a:pt x="755" y="3"/>
                  <a:pt x="755" y="3"/>
                </a:cubicBezTo>
                <a:cubicBezTo>
                  <a:pt x="754" y="3"/>
                  <a:pt x="754" y="3"/>
                  <a:pt x="755" y="3"/>
                </a:cubicBezTo>
                <a:cubicBezTo>
                  <a:pt x="755" y="3"/>
                  <a:pt x="755" y="3"/>
                  <a:pt x="755" y="2"/>
                </a:cubicBezTo>
                <a:close/>
                <a:moveTo>
                  <a:pt x="755" y="2"/>
                </a:moveTo>
                <a:cubicBezTo>
                  <a:pt x="754" y="3"/>
                  <a:pt x="754" y="3"/>
                  <a:pt x="755" y="2"/>
                </a:cubicBezTo>
                <a:cubicBezTo>
                  <a:pt x="755" y="2"/>
                  <a:pt x="755" y="2"/>
                  <a:pt x="755" y="2"/>
                </a:cubicBezTo>
                <a:close/>
                <a:moveTo>
                  <a:pt x="755" y="1"/>
                </a:moveTo>
                <a:cubicBezTo>
                  <a:pt x="754" y="1"/>
                  <a:pt x="755" y="1"/>
                  <a:pt x="754" y="1"/>
                </a:cubicBezTo>
                <a:cubicBezTo>
                  <a:pt x="755" y="1"/>
                  <a:pt x="754" y="1"/>
                  <a:pt x="755" y="1"/>
                </a:cubicBezTo>
                <a:close/>
                <a:moveTo>
                  <a:pt x="754" y="1"/>
                </a:moveTo>
                <a:cubicBezTo>
                  <a:pt x="754" y="2"/>
                  <a:pt x="754" y="2"/>
                  <a:pt x="754" y="2"/>
                </a:cubicBezTo>
                <a:cubicBezTo>
                  <a:pt x="754" y="1"/>
                  <a:pt x="754" y="1"/>
                  <a:pt x="754" y="1"/>
                </a:cubicBezTo>
                <a:close/>
                <a:moveTo>
                  <a:pt x="754" y="5"/>
                </a:moveTo>
                <a:cubicBezTo>
                  <a:pt x="757" y="2"/>
                  <a:pt x="753" y="6"/>
                  <a:pt x="752" y="6"/>
                </a:cubicBezTo>
                <a:cubicBezTo>
                  <a:pt x="752" y="6"/>
                  <a:pt x="753" y="6"/>
                  <a:pt x="752" y="6"/>
                </a:cubicBezTo>
                <a:cubicBezTo>
                  <a:pt x="753" y="5"/>
                  <a:pt x="753" y="5"/>
                  <a:pt x="754" y="5"/>
                </a:cubicBezTo>
                <a:lnTo>
                  <a:pt x="754" y="5"/>
                </a:lnTo>
                <a:close/>
                <a:moveTo>
                  <a:pt x="754" y="4"/>
                </a:moveTo>
                <a:cubicBezTo>
                  <a:pt x="753" y="4"/>
                  <a:pt x="752" y="5"/>
                  <a:pt x="751" y="5"/>
                </a:cubicBezTo>
                <a:cubicBezTo>
                  <a:pt x="752" y="5"/>
                  <a:pt x="754" y="3"/>
                  <a:pt x="754" y="4"/>
                </a:cubicBezTo>
                <a:close/>
                <a:moveTo>
                  <a:pt x="752" y="4"/>
                </a:moveTo>
                <a:cubicBezTo>
                  <a:pt x="752" y="4"/>
                  <a:pt x="753" y="3"/>
                  <a:pt x="753" y="3"/>
                </a:cubicBezTo>
                <a:cubicBezTo>
                  <a:pt x="752" y="4"/>
                  <a:pt x="753" y="4"/>
                  <a:pt x="752" y="4"/>
                </a:cubicBezTo>
                <a:close/>
                <a:moveTo>
                  <a:pt x="752" y="1"/>
                </a:moveTo>
                <a:cubicBezTo>
                  <a:pt x="752" y="2"/>
                  <a:pt x="752" y="2"/>
                  <a:pt x="752" y="2"/>
                </a:cubicBezTo>
                <a:cubicBezTo>
                  <a:pt x="752" y="1"/>
                  <a:pt x="752" y="1"/>
                  <a:pt x="752" y="1"/>
                </a:cubicBezTo>
                <a:close/>
                <a:moveTo>
                  <a:pt x="753" y="2"/>
                </a:moveTo>
                <a:cubicBezTo>
                  <a:pt x="752" y="3"/>
                  <a:pt x="752" y="3"/>
                  <a:pt x="751" y="4"/>
                </a:cubicBezTo>
                <a:cubicBezTo>
                  <a:pt x="752" y="3"/>
                  <a:pt x="752" y="3"/>
                  <a:pt x="752" y="3"/>
                </a:cubicBezTo>
                <a:cubicBezTo>
                  <a:pt x="752" y="3"/>
                  <a:pt x="752" y="3"/>
                  <a:pt x="752" y="3"/>
                </a:cubicBezTo>
                <a:cubicBezTo>
                  <a:pt x="751" y="3"/>
                  <a:pt x="751" y="3"/>
                  <a:pt x="751" y="3"/>
                </a:cubicBezTo>
                <a:cubicBezTo>
                  <a:pt x="751" y="3"/>
                  <a:pt x="752" y="3"/>
                  <a:pt x="753" y="2"/>
                </a:cubicBezTo>
                <a:close/>
                <a:moveTo>
                  <a:pt x="751" y="2"/>
                </a:moveTo>
                <a:cubicBezTo>
                  <a:pt x="752" y="2"/>
                  <a:pt x="752" y="2"/>
                  <a:pt x="752" y="2"/>
                </a:cubicBezTo>
                <a:cubicBezTo>
                  <a:pt x="751" y="2"/>
                  <a:pt x="751" y="2"/>
                  <a:pt x="751" y="2"/>
                </a:cubicBezTo>
                <a:close/>
                <a:moveTo>
                  <a:pt x="751" y="1"/>
                </a:moveTo>
                <a:cubicBezTo>
                  <a:pt x="751" y="1"/>
                  <a:pt x="751" y="1"/>
                  <a:pt x="751" y="1"/>
                </a:cubicBezTo>
                <a:cubicBezTo>
                  <a:pt x="751" y="1"/>
                  <a:pt x="751" y="1"/>
                  <a:pt x="751" y="1"/>
                </a:cubicBezTo>
                <a:close/>
                <a:moveTo>
                  <a:pt x="749" y="3"/>
                </a:moveTo>
                <a:cubicBezTo>
                  <a:pt x="749" y="3"/>
                  <a:pt x="748" y="4"/>
                  <a:pt x="749" y="3"/>
                </a:cubicBezTo>
                <a:cubicBezTo>
                  <a:pt x="752" y="0"/>
                  <a:pt x="749" y="3"/>
                  <a:pt x="749" y="3"/>
                </a:cubicBezTo>
                <a:close/>
                <a:moveTo>
                  <a:pt x="748" y="2"/>
                </a:moveTo>
                <a:cubicBezTo>
                  <a:pt x="748" y="2"/>
                  <a:pt x="748" y="2"/>
                  <a:pt x="748" y="2"/>
                </a:cubicBezTo>
                <a:cubicBezTo>
                  <a:pt x="748" y="2"/>
                  <a:pt x="748" y="2"/>
                  <a:pt x="748" y="2"/>
                </a:cubicBezTo>
                <a:close/>
                <a:moveTo>
                  <a:pt x="748" y="2"/>
                </a:moveTo>
                <a:cubicBezTo>
                  <a:pt x="748" y="2"/>
                  <a:pt x="749" y="2"/>
                  <a:pt x="749" y="1"/>
                </a:cubicBezTo>
                <a:cubicBezTo>
                  <a:pt x="746" y="5"/>
                  <a:pt x="747" y="4"/>
                  <a:pt x="745" y="5"/>
                </a:cubicBezTo>
                <a:cubicBezTo>
                  <a:pt x="748" y="3"/>
                  <a:pt x="748" y="3"/>
                  <a:pt x="748" y="2"/>
                </a:cubicBezTo>
                <a:close/>
                <a:moveTo>
                  <a:pt x="746" y="4"/>
                </a:moveTo>
                <a:cubicBezTo>
                  <a:pt x="747" y="3"/>
                  <a:pt x="747" y="3"/>
                  <a:pt x="746" y="4"/>
                </a:cubicBezTo>
                <a:close/>
                <a:moveTo>
                  <a:pt x="745" y="3"/>
                </a:moveTo>
                <a:cubicBezTo>
                  <a:pt x="746" y="2"/>
                  <a:pt x="746" y="2"/>
                  <a:pt x="745" y="3"/>
                </a:cubicBezTo>
                <a:cubicBezTo>
                  <a:pt x="745" y="3"/>
                  <a:pt x="745" y="3"/>
                  <a:pt x="745" y="3"/>
                </a:cubicBezTo>
                <a:close/>
                <a:moveTo>
                  <a:pt x="745" y="3"/>
                </a:moveTo>
                <a:cubicBezTo>
                  <a:pt x="744" y="4"/>
                  <a:pt x="744" y="4"/>
                  <a:pt x="744" y="4"/>
                </a:cubicBezTo>
                <a:cubicBezTo>
                  <a:pt x="744" y="4"/>
                  <a:pt x="744" y="4"/>
                  <a:pt x="745" y="3"/>
                </a:cubicBezTo>
                <a:close/>
                <a:moveTo>
                  <a:pt x="745" y="4"/>
                </a:moveTo>
                <a:cubicBezTo>
                  <a:pt x="745" y="4"/>
                  <a:pt x="745" y="3"/>
                  <a:pt x="744" y="5"/>
                </a:cubicBezTo>
                <a:cubicBezTo>
                  <a:pt x="744" y="4"/>
                  <a:pt x="744" y="4"/>
                  <a:pt x="745" y="4"/>
                </a:cubicBezTo>
                <a:close/>
                <a:moveTo>
                  <a:pt x="744" y="4"/>
                </a:moveTo>
                <a:cubicBezTo>
                  <a:pt x="744" y="4"/>
                  <a:pt x="744" y="4"/>
                  <a:pt x="744" y="4"/>
                </a:cubicBezTo>
                <a:cubicBezTo>
                  <a:pt x="744" y="3"/>
                  <a:pt x="744" y="3"/>
                  <a:pt x="744" y="4"/>
                </a:cubicBezTo>
                <a:close/>
                <a:moveTo>
                  <a:pt x="743" y="5"/>
                </a:moveTo>
                <a:cubicBezTo>
                  <a:pt x="743" y="5"/>
                  <a:pt x="743" y="5"/>
                  <a:pt x="742" y="6"/>
                </a:cubicBezTo>
                <a:cubicBezTo>
                  <a:pt x="743" y="5"/>
                  <a:pt x="743" y="6"/>
                  <a:pt x="743" y="5"/>
                </a:cubicBezTo>
                <a:close/>
                <a:moveTo>
                  <a:pt x="742" y="8"/>
                </a:moveTo>
                <a:cubicBezTo>
                  <a:pt x="742" y="8"/>
                  <a:pt x="742" y="8"/>
                  <a:pt x="742" y="8"/>
                </a:cubicBezTo>
                <a:cubicBezTo>
                  <a:pt x="742" y="8"/>
                  <a:pt x="742" y="8"/>
                  <a:pt x="742" y="8"/>
                </a:cubicBezTo>
                <a:close/>
                <a:moveTo>
                  <a:pt x="741" y="10"/>
                </a:moveTo>
                <a:cubicBezTo>
                  <a:pt x="742" y="9"/>
                  <a:pt x="741" y="10"/>
                  <a:pt x="743" y="8"/>
                </a:cubicBezTo>
                <a:cubicBezTo>
                  <a:pt x="741" y="10"/>
                  <a:pt x="739" y="13"/>
                  <a:pt x="741" y="10"/>
                </a:cubicBezTo>
                <a:close/>
                <a:moveTo>
                  <a:pt x="741" y="11"/>
                </a:moveTo>
                <a:cubicBezTo>
                  <a:pt x="740" y="12"/>
                  <a:pt x="740" y="12"/>
                  <a:pt x="741" y="12"/>
                </a:cubicBezTo>
                <a:cubicBezTo>
                  <a:pt x="741" y="12"/>
                  <a:pt x="741" y="12"/>
                  <a:pt x="741" y="11"/>
                </a:cubicBezTo>
                <a:close/>
                <a:moveTo>
                  <a:pt x="740" y="12"/>
                </a:moveTo>
                <a:cubicBezTo>
                  <a:pt x="740" y="12"/>
                  <a:pt x="740" y="12"/>
                  <a:pt x="739" y="12"/>
                </a:cubicBezTo>
                <a:cubicBezTo>
                  <a:pt x="741" y="10"/>
                  <a:pt x="741" y="9"/>
                  <a:pt x="740" y="12"/>
                </a:cubicBezTo>
                <a:close/>
                <a:moveTo>
                  <a:pt x="740" y="13"/>
                </a:moveTo>
                <a:cubicBezTo>
                  <a:pt x="740" y="12"/>
                  <a:pt x="740" y="12"/>
                  <a:pt x="740" y="12"/>
                </a:cubicBezTo>
                <a:cubicBezTo>
                  <a:pt x="740" y="12"/>
                  <a:pt x="740" y="12"/>
                  <a:pt x="740" y="13"/>
                </a:cubicBezTo>
                <a:close/>
                <a:moveTo>
                  <a:pt x="740" y="14"/>
                </a:moveTo>
                <a:cubicBezTo>
                  <a:pt x="742" y="11"/>
                  <a:pt x="739" y="14"/>
                  <a:pt x="743" y="10"/>
                </a:cubicBezTo>
                <a:cubicBezTo>
                  <a:pt x="740" y="13"/>
                  <a:pt x="741" y="13"/>
                  <a:pt x="741" y="13"/>
                </a:cubicBezTo>
                <a:cubicBezTo>
                  <a:pt x="741" y="13"/>
                  <a:pt x="740" y="13"/>
                  <a:pt x="740" y="14"/>
                </a:cubicBezTo>
                <a:close/>
                <a:moveTo>
                  <a:pt x="740" y="15"/>
                </a:moveTo>
                <a:cubicBezTo>
                  <a:pt x="744" y="10"/>
                  <a:pt x="747" y="7"/>
                  <a:pt x="743" y="12"/>
                </a:cubicBezTo>
                <a:cubicBezTo>
                  <a:pt x="741" y="14"/>
                  <a:pt x="741" y="15"/>
                  <a:pt x="741" y="15"/>
                </a:cubicBezTo>
                <a:cubicBezTo>
                  <a:pt x="740" y="15"/>
                  <a:pt x="739" y="16"/>
                  <a:pt x="740" y="15"/>
                </a:cubicBezTo>
                <a:close/>
                <a:moveTo>
                  <a:pt x="741" y="16"/>
                </a:moveTo>
                <a:cubicBezTo>
                  <a:pt x="740" y="16"/>
                  <a:pt x="740" y="16"/>
                  <a:pt x="741" y="15"/>
                </a:cubicBezTo>
                <a:cubicBezTo>
                  <a:pt x="742" y="14"/>
                  <a:pt x="740" y="16"/>
                  <a:pt x="746" y="10"/>
                </a:cubicBezTo>
                <a:cubicBezTo>
                  <a:pt x="742" y="14"/>
                  <a:pt x="742" y="14"/>
                  <a:pt x="741" y="16"/>
                </a:cubicBezTo>
                <a:close/>
                <a:moveTo>
                  <a:pt x="742" y="17"/>
                </a:moveTo>
                <a:cubicBezTo>
                  <a:pt x="741" y="18"/>
                  <a:pt x="741" y="19"/>
                  <a:pt x="741" y="18"/>
                </a:cubicBezTo>
                <a:cubicBezTo>
                  <a:pt x="741" y="18"/>
                  <a:pt x="741" y="18"/>
                  <a:pt x="742" y="17"/>
                </a:cubicBezTo>
                <a:close/>
                <a:moveTo>
                  <a:pt x="741" y="19"/>
                </a:moveTo>
                <a:cubicBezTo>
                  <a:pt x="741" y="19"/>
                  <a:pt x="742" y="19"/>
                  <a:pt x="741" y="18"/>
                </a:cubicBezTo>
                <a:cubicBezTo>
                  <a:pt x="741" y="18"/>
                  <a:pt x="741" y="19"/>
                  <a:pt x="742" y="17"/>
                </a:cubicBezTo>
                <a:cubicBezTo>
                  <a:pt x="742" y="17"/>
                  <a:pt x="743" y="16"/>
                  <a:pt x="743" y="16"/>
                </a:cubicBezTo>
                <a:cubicBezTo>
                  <a:pt x="743" y="17"/>
                  <a:pt x="742" y="18"/>
                  <a:pt x="742" y="18"/>
                </a:cubicBezTo>
                <a:cubicBezTo>
                  <a:pt x="741" y="19"/>
                  <a:pt x="740" y="20"/>
                  <a:pt x="741" y="19"/>
                </a:cubicBezTo>
                <a:close/>
                <a:moveTo>
                  <a:pt x="743" y="19"/>
                </a:moveTo>
                <a:cubicBezTo>
                  <a:pt x="740" y="22"/>
                  <a:pt x="742" y="20"/>
                  <a:pt x="743" y="18"/>
                </a:cubicBezTo>
                <a:cubicBezTo>
                  <a:pt x="745" y="17"/>
                  <a:pt x="744" y="17"/>
                  <a:pt x="743" y="19"/>
                </a:cubicBezTo>
                <a:close/>
                <a:moveTo>
                  <a:pt x="745" y="16"/>
                </a:moveTo>
                <a:cubicBezTo>
                  <a:pt x="747" y="14"/>
                  <a:pt x="746" y="15"/>
                  <a:pt x="745" y="17"/>
                </a:cubicBezTo>
                <a:cubicBezTo>
                  <a:pt x="743" y="20"/>
                  <a:pt x="743" y="18"/>
                  <a:pt x="745" y="16"/>
                </a:cubicBezTo>
                <a:close/>
                <a:moveTo>
                  <a:pt x="743" y="20"/>
                </a:moveTo>
                <a:cubicBezTo>
                  <a:pt x="743" y="20"/>
                  <a:pt x="744" y="20"/>
                  <a:pt x="744" y="19"/>
                </a:cubicBezTo>
                <a:cubicBezTo>
                  <a:pt x="750" y="12"/>
                  <a:pt x="742" y="23"/>
                  <a:pt x="743" y="20"/>
                </a:cubicBezTo>
                <a:close/>
                <a:moveTo>
                  <a:pt x="744" y="22"/>
                </a:moveTo>
                <a:cubicBezTo>
                  <a:pt x="742" y="24"/>
                  <a:pt x="744" y="21"/>
                  <a:pt x="745" y="19"/>
                </a:cubicBezTo>
                <a:cubicBezTo>
                  <a:pt x="745" y="19"/>
                  <a:pt x="745" y="19"/>
                  <a:pt x="745" y="19"/>
                </a:cubicBezTo>
                <a:cubicBezTo>
                  <a:pt x="745" y="19"/>
                  <a:pt x="745" y="19"/>
                  <a:pt x="745" y="19"/>
                </a:cubicBezTo>
                <a:cubicBezTo>
                  <a:pt x="745" y="19"/>
                  <a:pt x="745" y="19"/>
                  <a:pt x="745" y="19"/>
                </a:cubicBezTo>
                <a:cubicBezTo>
                  <a:pt x="748" y="16"/>
                  <a:pt x="744" y="21"/>
                  <a:pt x="744" y="22"/>
                </a:cubicBezTo>
                <a:close/>
                <a:moveTo>
                  <a:pt x="745" y="23"/>
                </a:moveTo>
                <a:cubicBezTo>
                  <a:pt x="745" y="22"/>
                  <a:pt x="746" y="22"/>
                  <a:pt x="746" y="21"/>
                </a:cubicBezTo>
                <a:cubicBezTo>
                  <a:pt x="746" y="21"/>
                  <a:pt x="746" y="21"/>
                  <a:pt x="746" y="21"/>
                </a:cubicBezTo>
                <a:cubicBezTo>
                  <a:pt x="746" y="22"/>
                  <a:pt x="746" y="22"/>
                  <a:pt x="745" y="23"/>
                </a:cubicBezTo>
                <a:close/>
                <a:moveTo>
                  <a:pt x="745" y="24"/>
                </a:moveTo>
                <a:cubicBezTo>
                  <a:pt x="746" y="23"/>
                  <a:pt x="746" y="24"/>
                  <a:pt x="747" y="22"/>
                </a:cubicBezTo>
                <a:cubicBezTo>
                  <a:pt x="747" y="22"/>
                  <a:pt x="747" y="22"/>
                  <a:pt x="747" y="22"/>
                </a:cubicBezTo>
                <a:cubicBezTo>
                  <a:pt x="748" y="21"/>
                  <a:pt x="747" y="23"/>
                  <a:pt x="745" y="24"/>
                </a:cubicBezTo>
                <a:close/>
                <a:moveTo>
                  <a:pt x="747" y="24"/>
                </a:moveTo>
                <a:cubicBezTo>
                  <a:pt x="747" y="23"/>
                  <a:pt x="747" y="23"/>
                  <a:pt x="748" y="23"/>
                </a:cubicBezTo>
                <a:cubicBezTo>
                  <a:pt x="747" y="23"/>
                  <a:pt x="747" y="23"/>
                  <a:pt x="747" y="24"/>
                </a:cubicBezTo>
                <a:close/>
                <a:moveTo>
                  <a:pt x="747" y="25"/>
                </a:moveTo>
                <a:cubicBezTo>
                  <a:pt x="747" y="24"/>
                  <a:pt x="748" y="23"/>
                  <a:pt x="748" y="23"/>
                </a:cubicBezTo>
                <a:cubicBezTo>
                  <a:pt x="748" y="23"/>
                  <a:pt x="748" y="23"/>
                  <a:pt x="748" y="23"/>
                </a:cubicBezTo>
                <a:cubicBezTo>
                  <a:pt x="748" y="23"/>
                  <a:pt x="748" y="23"/>
                  <a:pt x="749" y="23"/>
                </a:cubicBezTo>
                <a:cubicBezTo>
                  <a:pt x="748" y="23"/>
                  <a:pt x="748" y="24"/>
                  <a:pt x="747" y="25"/>
                </a:cubicBezTo>
                <a:close/>
                <a:moveTo>
                  <a:pt x="753" y="25"/>
                </a:moveTo>
                <a:cubicBezTo>
                  <a:pt x="751" y="26"/>
                  <a:pt x="752" y="25"/>
                  <a:pt x="753" y="25"/>
                </a:cubicBezTo>
                <a:cubicBezTo>
                  <a:pt x="754" y="24"/>
                  <a:pt x="754" y="24"/>
                  <a:pt x="753" y="25"/>
                </a:cubicBezTo>
                <a:close/>
                <a:moveTo>
                  <a:pt x="753" y="20"/>
                </a:moveTo>
                <a:cubicBezTo>
                  <a:pt x="752" y="21"/>
                  <a:pt x="751" y="22"/>
                  <a:pt x="751" y="23"/>
                </a:cubicBezTo>
                <a:cubicBezTo>
                  <a:pt x="750" y="23"/>
                  <a:pt x="751" y="23"/>
                  <a:pt x="751" y="23"/>
                </a:cubicBezTo>
                <a:cubicBezTo>
                  <a:pt x="752" y="22"/>
                  <a:pt x="752" y="22"/>
                  <a:pt x="751" y="23"/>
                </a:cubicBezTo>
                <a:cubicBezTo>
                  <a:pt x="750" y="23"/>
                  <a:pt x="748" y="26"/>
                  <a:pt x="750" y="24"/>
                </a:cubicBezTo>
                <a:cubicBezTo>
                  <a:pt x="751" y="22"/>
                  <a:pt x="748" y="25"/>
                  <a:pt x="755" y="18"/>
                </a:cubicBezTo>
                <a:cubicBezTo>
                  <a:pt x="757" y="17"/>
                  <a:pt x="755" y="18"/>
                  <a:pt x="753" y="20"/>
                </a:cubicBezTo>
                <a:close/>
                <a:moveTo>
                  <a:pt x="754" y="25"/>
                </a:moveTo>
                <a:cubicBezTo>
                  <a:pt x="754" y="25"/>
                  <a:pt x="754" y="25"/>
                  <a:pt x="756" y="23"/>
                </a:cubicBezTo>
                <a:cubicBezTo>
                  <a:pt x="756" y="23"/>
                  <a:pt x="756" y="23"/>
                  <a:pt x="756" y="23"/>
                </a:cubicBezTo>
                <a:cubicBezTo>
                  <a:pt x="756" y="24"/>
                  <a:pt x="755" y="25"/>
                  <a:pt x="754" y="25"/>
                </a:cubicBezTo>
                <a:close/>
                <a:moveTo>
                  <a:pt x="756" y="23"/>
                </a:moveTo>
                <a:cubicBezTo>
                  <a:pt x="756" y="23"/>
                  <a:pt x="756" y="23"/>
                  <a:pt x="756" y="23"/>
                </a:cubicBezTo>
                <a:cubicBezTo>
                  <a:pt x="757" y="22"/>
                  <a:pt x="757" y="22"/>
                  <a:pt x="756" y="23"/>
                </a:cubicBezTo>
                <a:close/>
                <a:moveTo>
                  <a:pt x="758" y="20"/>
                </a:moveTo>
                <a:cubicBezTo>
                  <a:pt x="757" y="21"/>
                  <a:pt x="756" y="21"/>
                  <a:pt x="757" y="22"/>
                </a:cubicBezTo>
                <a:cubicBezTo>
                  <a:pt x="757" y="22"/>
                  <a:pt x="757" y="22"/>
                  <a:pt x="756" y="22"/>
                </a:cubicBezTo>
                <a:cubicBezTo>
                  <a:pt x="756" y="22"/>
                  <a:pt x="756" y="22"/>
                  <a:pt x="756" y="22"/>
                </a:cubicBezTo>
                <a:cubicBezTo>
                  <a:pt x="751" y="26"/>
                  <a:pt x="759" y="19"/>
                  <a:pt x="758" y="20"/>
                </a:cubicBezTo>
                <a:close/>
                <a:moveTo>
                  <a:pt x="761" y="19"/>
                </a:moveTo>
                <a:cubicBezTo>
                  <a:pt x="761" y="19"/>
                  <a:pt x="761" y="19"/>
                  <a:pt x="761" y="19"/>
                </a:cubicBezTo>
                <a:cubicBezTo>
                  <a:pt x="760" y="20"/>
                  <a:pt x="760" y="20"/>
                  <a:pt x="759" y="21"/>
                </a:cubicBezTo>
                <a:cubicBezTo>
                  <a:pt x="757" y="22"/>
                  <a:pt x="758" y="22"/>
                  <a:pt x="759" y="20"/>
                </a:cubicBezTo>
                <a:cubicBezTo>
                  <a:pt x="763" y="17"/>
                  <a:pt x="762" y="18"/>
                  <a:pt x="762" y="17"/>
                </a:cubicBezTo>
                <a:cubicBezTo>
                  <a:pt x="762" y="19"/>
                  <a:pt x="762" y="18"/>
                  <a:pt x="761" y="19"/>
                </a:cubicBezTo>
                <a:close/>
                <a:moveTo>
                  <a:pt x="762" y="15"/>
                </a:moveTo>
                <a:cubicBezTo>
                  <a:pt x="763" y="15"/>
                  <a:pt x="763" y="14"/>
                  <a:pt x="763" y="15"/>
                </a:cubicBezTo>
                <a:cubicBezTo>
                  <a:pt x="762" y="16"/>
                  <a:pt x="762" y="16"/>
                  <a:pt x="762" y="15"/>
                </a:cubicBezTo>
                <a:close/>
                <a:moveTo>
                  <a:pt x="763" y="17"/>
                </a:moveTo>
                <a:cubicBezTo>
                  <a:pt x="763" y="18"/>
                  <a:pt x="763" y="18"/>
                  <a:pt x="763" y="18"/>
                </a:cubicBezTo>
                <a:cubicBezTo>
                  <a:pt x="763" y="17"/>
                  <a:pt x="762" y="17"/>
                  <a:pt x="763" y="17"/>
                </a:cubicBezTo>
                <a:cubicBezTo>
                  <a:pt x="763" y="17"/>
                  <a:pt x="763" y="17"/>
                  <a:pt x="763" y="17"/>
                </a:cubicBezTo>
                <a:close/>
                <a:moveTo>
                  <a:pt x="763" y="18"/>
                </a:moveTo>
                <a:cubicBezTo>
                  <a:pt x="763" y="17"/>
                  <a:pt x="763" y="17"/>
                  <a:pt x="763" y="17"/>
                </a:cubicBezTo>
                <a:cubicBezTo>
                  <a:pt x="763" y="18"/>
                  <a:pt x="763" y="18"/>
                  <a:pt x="763" y="18"/>
                </a:cubicBezTo>
                <a:close/>
                <a:moveTo>
                  <a:pt x="763" y="14"/>
                </a:moveTo>
                <a:cubicBezTo>
                  <a:pt x="763" y="14"/>
                  <a:pt x="763" y="14"/>
                  <a:pt x="763" y="14"/>
                </a:cubicBezTo>
                <a:cubicBezTo>
                  <a:pt x="763" y="14"/>
                  <a:pt x="763" y="14"/>
                  <a:pt x="763" y="14"/>
                </a:cubicBezTo>
                <a:lnTo>
                  <a:pt x="763" y="14"/>
                </a:lnTo>
                <a:close/>
                <a:moveTo>
                  <a:pt x="763" y="12"/>
                </a:moveTo>
                <a:cubicBezTo>
                  <a:pt x="763" y="12"/>
                  <a:pt x="763" y="12"/>
                  <a:pt x="763" y="12"/>
                </a:cubicBezTo>
                <a:cubicBezTo>
                  <a:pt x="763" y="12"/>
                  <a:pt x="763" y="12"/>
                  <a:pt x="763" y="12"/>
                </a:cubicBezTo>
                <a:close/>
                <a:moveTo>
                  <a:pt x="763" y="17"/>
                </a:moveTo>
                <a:cubicBezTo>
                  <a:pt x="763" y="16"/>
                  <a:pt x="763" y="16"/>
                  <a:pt x="763" y="16"/>
                </a:cubicBezTo>
                <a:lnTo>
                  <a:pt x="763" y="17"/>
                </a:lnTo>
                <a:close/>
                <a:moveTo>
                  <a:pt x="764" y="16"/>
                </a:moveTo>
                <a:cubicBezTo>
                  <a:pt x="763" y="16"/>
                  <a:pt x="764" y="14"/>
                  <a:pt x="764" y="14"/>
                </a:cubicBezTo>
                <a:cubicBezTo>
                  <a:pt x="764" y="14"/>
                  <a:pt x="764" y="14"/>
                  <a:pt x="764" y="13"/>
                </a:cubicBezTo>
                <a:cubicBezTo>
                  <a:pt x="764" y="13"/>
                  <a:pt x="764" y="13"/>
                  <a:pt x="764" y="13"/>
                </a:cubicBezTo>
                <a:cubicBezTo>
                  <a:pt x="764" y="14"/>
                  <a:pt x="764" y="15"/>
                  <a:pt x="764" y="16"/>
                </a:cubicBezTo>
                <a:close/>
                <a:moveTo>
                  <a:pt x="865" y="302"/>
                </a:moveTo>
                <a:cubicBezTo>
                  <a:pt x="865" y="302"/>
                  <a:pt x="865" y="303"/>
                  <a:pt x="864" y="299"/>
                </a:cubicBezTo>
                <a:cubicBezTo>
                  <a:pt x="864" y="297"/>
                  <a:pt x="865" y="297"/>
                  <a:pt x="863" y="297"/>
                </a:cubicBezTo>
                <a:cubicBezTo>
                  <a:pt x="863" y="297"/>
                  <a:pt x="863" y="297"/>
                  <a:pt x="863" y="296"/>
                </a:cubicBezTo>
                <a:cubicBezTo>
                  <a:pt x="862" y="293"/>
                  <a:pt x="862" y="295"/>
                  <a:pt x="863" y="293"/>
                </a:cubicBezTo>
                <a:cubicBezTo>
                  <a:pt x="864" y="292"/>
                  <a:pt x="863" y="292"/>
                  <a:pt x="862" y="292"/>
                </a:cubicBezTo>
                <a:cubicBezTo>
                  <a:pt x="861" y="290"/>
                  <a:pt x="859" y="288"/>
                  <a:pt x="857" y="287"/>
                </a:cubicBezTo>
                <a:cubicBezTo>
                  <a:pt x="857" y="287"/>
                  <a:pt x="856" y="287"/>
                  <a:pt x="857" y="287"/>
                </a:cubicBezTo>
                <a:cubicBezTo>
                  <a:pt x="857" y="288"/>
                  <a:pt x="857" y="288"/>
                  <a:pt x="858" y="289"/>
                </a:cubicBezTo>
                <a:cubicBezTo>
                  <a:pt x="857" y="289"/>
                  <a:pt x="857" y="289"/>
                  <a:pt x="857" y="289"/>
                </a:cubicBezTo>
                <a:cubicBezTo>
                  <a:pt x="857" y="288"/>
                  <a:pt x="857" y="288"/>
                  <a:pt x="856" y="288"/>
                </a:cubicBezTo>
                <a:cubicBezTo>
                  <a:pt x="856" y="288"/>
                  <a:pt x="856" y="288"/>
                  <a:pt x="856" y="287"/>
                </a:cubicBezTo>
                <a:cubicBezTo>
                  <a:pt x="855" y="287"/>
                  <a:pt x="855" y="287"/>
                  <a:pt x="855" y="287"/>
                </a:cubicBezTo>
                <a:cubicBezTo>
                  <a:pt x="856" y="287"/>
                  <a:pt x="856" y="286"/>
                  <a:pt x="855" y="286"/>
                </a:cubicBezTo>
                <a:cubicBezTo>
                  <a:pt x="855" y="285"/>
                  <a:pt x="855" y="285"/>
                  <a:pt x="855" y="285"/>
                </a:cubicBezTo>
                <a:cubicBezTo>
                  <a:pt x="855" y="285"/>
                  <a:pt x="855" y="285"/>
                  <a:pt x="855" y="285"/>
                </a:cubicBezTo>
                <a:cubicBezTo>
                  <a:pt x="854" y="285"/>
                  <a:pt x="854" y="285"/>
                  <a:pt x="854" y="285"/>
                </a:cubicBezTo>
                <a:cubicBezTo>
                  <a:pt x="854" y="285"/>
                  <a:pt x="854" y="284"/>
                  <a:pt x="854" y="284"/>
                </a:cubicBezTo>
                <a:cubicBezTo>
                  <a:pt x="853" y="283"/>
                  <a:pt x="853" y="284"/>
                  <a:pt x="852" y="284"/>
                </a:cubicBezTo>
                <a:cubicBezTo>
                  <a:pt x="853" y="283"/>
                  <a:pt x="853" y="283"/>
                  <a:pt x="853" y="283"/>
                </a:cubicBezTo>
                <a:cubicBezTo>
                  <a:pt x="853" y="283"/>
                  <a:pt x="853" y="282"/>
                  <a:pt x="852" y="282"/>
                </a:cubicBezTo>
                <a:cubicBezTo>
                  <a:pt x="850" y="283"/>
                  <a:pt x="852" y="282"/>
                  <a:pt x="852" y="281"/>
                </a:cubicBezTo>
                <a:cubicBezTo>
                  <a:pt x="852" y="281"/>
                  <a:pt x="851" y="281"/>
                  <a:pt x="851" y="281"/>
                </a:cubicBezTo>
                <a:cubicBezTo>
                  <a:pt x="850" y="282"/>
                  <a:pt x="850" y="282"/>
                  <a:pt x="850" y="281"/>
                </a:cubicBezTo>
                <a:cubicBezTo>
                  <a:pt x="850" y="280"/>
                  <a:pt x="850" y="279"/>
                  <a:pt x="849" y="280"/>
                </a:cubicBezTo>
                <a:cubicBezTo>
                  <a:pt x="846" y="278"/>
                  <a:pt x="845" y="277"/>
                  <a:pt x="844" y="277"/>
                </a:cubicBezTo>
                <a:cubicBezTo>
                  <a:pt x="844" y="276"/>
                  <a:pt x="844" y="275"/>
                  <a:pt x="843" y="276"/>
                </a:cubicBezTo>
                <a:cubicBezTo>
                  <a:pt x="841" y="275"/>
                  <a:pt x="834" y="272"/>
                  <a:pt x="832" y="273"/>
                </a:cubicBezTo>
                <a:cubicBezTo>
                  <a:pt x="832" y="273"/>
                  <a:pt x="832" y="273"/>
                  <a:pt x="832" y="273"/>
                </a:cubicBezTo>
                <a:cubicBezTo>
                  <a:pt x="831" y="273"/>
                  <a:pt x="832" y="273"/>
                  <a:pt x="826" y="273"/>
                </a:cubicBezTo>
                <a:cubicBezTo>
                  <a:pt x="825" y="272"/>
                  <a:pt x="824" y="273"/>
                  <a:pt x="822" y="273"/>
                </a:cubicBezTo>
                <a:cubicBezTo>
                  <a:pt x="823" y="273"/>
                  <a:pt x="823" y="272"/>
                  <a:pt x="824" y="271"/>
                </a:cubicBezTo>
                <a:cubicBezTo>
                  <a:pt x="824" y="271"/>
                  <a:pt x="823" y="270"/>
                  <a:pt x="823" y="271"/>
                </a:cubicBezTo>
                <a:cubicBezTo>
                  <a:pt x="818" y="274"/>
                  <a:pt x="821" y="273"/>
                  <a:pt x="817" y="274"/>
                </a:cubicBezTo>
                <a:cubicBezTo>
                  <a:pt x="816" y="273"/>
                  <a:pt x="816" y="273"/>
                  <a:pt x="816" y="273"/>
                </a:cubicBezTo>
                <a:cubicBezTo>
                  <a:pt x="815" y="274"/>
                  <a:pt x="815" y="274"/>
                  <a:pt x="815" y="274"/>
                </a:cubicBezTo>
                <a:cubicBezTo>
                  <a:pt x="814" y="273"/>
                  <a:pt x="814" y="273"/>
                  <a:pt x="814" y="273"/>
                </a:cubicBezTo>
                <a:cubicBezTo>
                  <a:pt x="814" y="274"/>
                  <a:pt x="812" y="275"/>
                  <a:pt x="812" y="275"/>
                </a:cubicBezTo>
                <a:cubicBezTo>
                  <a:pt x="813" y="274"/>
                  <a:pt x="812" y="274"/>
                  <a:pt x="812" y="274"/>
                </a:cubicBezTo>
                <a:cubicBezTo>
                  <a:pt x="810" y="275"/>
                  <a:pt x="808" y="276"/>
                  <a:pt x="808" y="276"/>
                </a:cubicBezTo>
                <a:cubicBezTo>
                  <a:pt x="809" y="274"/>
                  <a:pt x="805" y="277"/>
                  <a:pt x="804" y="277"/>
                </a:cubicBezTo>
                <a:cubicBezTo>
                  <a:pt x="804" y="276"/>
                  <a:pt x="803" y="277"/>
                  <a:pt x="787" y="292"/>
                </a:cubicBezTo>
                <a:cubicBezTo>
                  <a:pt x="787" y="293"/>
                  <a:pt x="787" y="293"/>
                  <a:pt x="793" y="288"/>
                </a:cubicBezTo>
                <a:cubicBezTo>
                  <a:pt x="792" y="289"/>
                  <a:pt x="792" y="289"/>
                  <a:pt x="792" y="289"/>
                </a:cubicBezTo>
                <a:cubicBezTo>
                  <a:pt x="792" y="290"/>
                  <a:pt x="792" y="290"/>
                  <a:pt x="792" y="290"/>
                </a:cubicBezTo>
                <a:cubicBezTo>
                  <a:pt x="792" y="290"/>
                  <a:pt x="793" y="290"/>
                  <a:pt x="795" y="288"/>
                </a:cubicBezTo>
                <a:cubicBezTo>
                  <a:pt x="792" y="291"/>
                  <a:pt x="789" y="292"/>
                  <a:pt x="786" y="297"/>
                </a:cubicBezTo>
                <a:cubicBezTo>
                  <a:pt x="787" y="298"/>
                  <a:pt x="787" y="298"/>
                  <a:pt x="787" y="298"/>
                </a:cubicBezTo>
                <a:cubicBezTo>
                  <a:pt x="786" y="298"/>
                  <a:pt x="786" y="299"/>
                  <a:pt x="785" y="299"/>
                </a:cubicBezTo>
                <a:cubicBezTo>
                  <a:pt x="785" y="300"/>
                  <a:pt x="785" y="300"/>
                  <a:pt x="786" y="300"/>
                </a:cubicBezTo>
                <a:cubicBezTo>
                  <a:pt x="794" y="296"/>
                  <a:pt x="787" y="298"/>
                  <a:pt x="789" y="300"/>
                </a:cubicBezTo>
                <a:cubicBezTo>
                  <a:pt x="786" y="304"/>
                  <a:pt x="782" y="308"/>
                  <a:pt x="785" y="308"/>
                </a:cubicBezTo>
                <a:cubicBezTo>
                  <a:pt x="784" y="308"/>
                  <a:pt x="783" y="309"/>
                  <a:pt x="783" y="310"/>
                </a:cubicBezTo>
                <a:cubicBezTo>
                  <a:pt x="782" y="311"/>
                  <a:pt x="783" y="311"/>
                  <a:pt x="783" y="311"/>
                </a:cubicBezTo>
                <a:cubicBezTo>
                  <a:pt x="785" y="310"/>
                  <a:pt x="785" y="310"/>
                  <a:pt x="783" y="313"/>
                </a:cubicBezTo>
                <a:cubicBezTo>
                  <a:pt x="783" y="313"/>
                  <a:pt x="783" y="314"/>
                  <a:pt x="784" y="314"/>
                </a:cubicBezTo>
                <a:cubicBezTo>
                  <a:pt x="783" y="314"/>
                  <a:pt x="784" y="315"/>
                  <a:pt x="784" y="314"/>
                </a:cubicBezTo>
                <a:cubicBezTo>
                  <a:pt x="786" y="313"/>
                  <a:pt x="786" y="313"/>
                  <a:pt x="786" y="313"/>
                </a:cubicBezTo>
                <a:cubicBezTo>
                  <a:pt x="783" y="318"/>
                  <a:pt x="782" y="319"/>
                  <a:pt x="783" y="320"/>
                </a:cubicBezTo>
                <a:cubicBezTo>
                  <a:pt x="784" y="320"/>
                  <a:pt x="785" y="317"/>
                  <a:pt x="788" y="314"/>
                </a:cubicBezTo>
                <a:cubicBezTo>
                  <a:pt x="788" y="314"/>
                  <a:pt x="788" y="314"/>
                  <a:pt x="788" y="315"/>
                </a:cubicBezTo>
                <a:cubicBezTo>
                  <a:pt x="785" y="319"/>
                  <a:pt x="785" y="318"/>
                  <a:pt x="785" y="319"/>
                </a:cubicBezTo>
                <a:cubicBezTo>
                  <a:pt x="784" y="321"/>
                  <a:pt x="783" y="321"/>
                  <a:pt x="784" y="322"/>
                </a:cubicBezTo>
                <a:cubicBezTo>
                  <a:pt x="783" y="323"/>
                  <a:pt x="781" y="326"/>
                  <a:pt x="783" y="326"/>
                </a:cubicBezTo>
                <a:cubicBezTo>
                  <a:pt x="784" y="326"/>
                  <a:pt x="791" y="317"/>
                  <a:pt x="786" y="323"/>
                </a:cubicBezTo>
                <a:cubicBezTo>
                  <a:pt x="786" y="325"/>
                  <a:pt x="788" y="321"/>
                  <a:pt x="784" y="328"/>
                </a:cubicBezTo>
                <a:cubicBezTo>
                  <a:pt x="783" y="329"/>
                  <a:pt x="784" y="329"/>
                  <a:pt x="785" y="329"/>
                </a:cubicBezTo>
                <a:cubicBezTo>
                  <a:pt x="785" y="328"/>
                  <a:pt x="787" y="326"/>
                  <a:pt x="788" y="325"/>
                </a:cubicBezTo>
                <a:cubicBezTo>
                  <a:pt x="786" y="327"/>
                  <a:pt x="786" y="327"/>
                  <a:pt x="786" y="327"/>
                </a:cubicBezTo>
                <a:cubicBezTo>
                  <a:pt x="786" y="327"/>
                  <a:pt x="786" y="328"/>
                  <a:pt x="787" y="328"/>
                </a:cubicBezTo>
                <a:cubicBezTo>
                  <a:pt x="785" y="331"/>
                  <a:pt x="785" y="332"/>
                  <a:pt x="785" y="332"/>
                </a:cubicBezTo>
                <a:cubicBezTo>
                  <a:pt x="786" y="332"/>
                  <a:pt x="786" y="332"/>
                  <a:pt x="786" y="332"/>
                </a:cubicBezTo>
                <a:cubicBezTo>
                  <a:pt x="791" y="328"/>
                  <a:pt x="788" y="328"/>
                  <a:pt x="788" y="334"/>
                </a:cubicBezTo>
                <a:cubicBezTo>
                  <a:pt x="787" y="335"/>
                  <a:pt x="787" y="335"/>
                  <a:pt x="787" y="336"/>
                </a:cubicBezTo>
                <a:cubicBezTo>
                  <a:pt x="787" y="337"/>
                  <a:pt x="787" y="337"/>
                  <a:pt x="788" y="337"/>
                </a:cubicBezTo>
                <a:cubicBezTo>
                  <a:pt x="794" y="334"/>
                  <a:pt x="791" y="332"/>
                  <a:pt x="789" y="340"/>
                </a:cubicBezTo>
                <a:cubicBezTo>
                  <a:pt x="787" y="344"/>
                  <a:pt x="797" y="333"/>
                  <a:pt x="798" y="332"/>
                </a:cubicBezTo>
                <a:cubicBezTo>
                  <a:pt x="788" y="347"/>
                  <a:pt x="791" y="347"/>
                  <a:pt x="797" y="341"/>
                </a:cubicBezTo>
                <a:cubicBezTo>
                  <a:pt x="796" y="343"/>
                  <a:pt x="794" y="348"/>
                  <a:pt x="796" y="347"/>
                </a:cubicBezTo>
                <a:cubicBezTo>
                  <a:pt x="801" y="344"/>
                  <a:pt x="807" y="336"/>
                  <a:pt x="801" y="343"/>
                </a:cubicBezTo>
                <a:cubicBezTo>
                  <a:pt x="801" y="344"/>
                  <a:pt x="801" y="344"/>
                  <a:pt x="801" y="344"/>
                </a:cubicBezTo>
                <a:cubicBezTo>
                  <a:pt x="801" y="345"/>
                  <a:pt x="801" y="346"/>
                  <a:pt x="800" y="347"/>
                </a:cubicBezTo>
                <a:cubicBezTo>
                  <a:pt x="800" y="348"/>
                  <a:pt x="800" y="349"/>
                  <a:pt x="801" y="348"/>
                </a:cubicBezTo>
                <a:cubicBezTo>
                  <a:pt x="804" y="346"/>
                  <a:pt x="805" y="345"/>
                  <a:pt x="804" y="347"/>
                </a:cubicBezTo>
                <a:cubicBezTo>
                  <a:pt x="799" y="356"/>
                  <a:pt x="806" y="350"/>
                  <a:pt x="806" y="350"/>
                </a:cubicBezTo>
                <a:cubicBezTo>
                  <a:pt x="806" y="351"/>
                  <a:pt x="806" y="351"/>
                  <a:pt x="807" y="351"/>
                </a:cubicBezTo>
                <a:cubicBezTo>
                  <a:pt x="807" y="351"/>
                  <a:pt x="807" y="351"/>
                  <a:pt x="808" y="350"/>
                </a:cubicBezTo>
                <a:cubicBezTo>
                  <a:pt x="805" y="356"/>
                  <a:pt x="810" y="354"/>
                  <a:pt x="815" y="349"/>
                </a:cubicBezTo>
                <a:cubicBezTo>
                  <a:pt x="814" y="350"/>
                  <a:pt x="812" y="353"/>
                  <a:pt x="813" y="354"/>
                </a:cubicBezTo>
                <a:cubicBezTo>
                  <a:pt x="815" y="356"/>
                  <a:pt x="823" y="344"/>
                  <a:pt x="814" y="356"/>
                </a:cubicBezTo>
                <a:cubicBezTo>
                  <a:pt x="814" y="357"/>
                  <a:pt x="814" y="357"/>
                  <a:pt x="815" y="358"/>
                </a:cubicBezTo>
                <a:cubicBezTo>
                  <a:pt x="815" y="358"/>
                  <a:pt x="815" y="358"/>
                  <a:pt x="818" y="355"/>
                </a:cubicBezTo>
                <a:cubicBezTo>
                  <a:pt x="819" y="356"/>
                  <a:pt x="821" y="353"/>
                  <a:pt x="823" y="350"/>
                </a:cubicBezTo>
                <a:cubicBezTo>
                  <a:pt x="824" y="353"/>
                  <a:pt x="827" y="348"/>
                  <a:pt x="831" y="344"/>
                </a:cubicBezTo>
                <a:cubicBezTo>
                  <a:pt x="832" y="343"/>
                  <a:pt x="828" y="347"/>
                  <a:pt x="828" y="349"/>
                </a:cubicBezTo>
                <a:cubicBezTo>
                  <a:pt x="827" y="350"/>
                  <a:pt x="822" y="354"/>
                  <a:pt x="820" y="356"/>
                </a:cubicBezTo>
                <a:cubicBezTo>
                  <a:pt x="820" y="357"/>
                  <a:pt x="821" y="357"/>
                  <a:pt x="824" y="355"/>
                </a:cubicBezTo>
                <a:cubicBezTo>
                  <a:pt x="823" y="356"/>
                  <a:pt x="827" y="355"/>
                  <a:pt x="827" y="354"/>
                </a:cubicBezTo>
                <a:cubicBezTo>
                  <a:pt x="826" y="353"/>
                  <a:pt x="824" y="356"/>
                  <a:pt x="833" y="349"/>
                </a:cubicBezTo>
                <a:cubicBezTo>
                  <a:pt x="830" y="351"/>
                  <a:pt x="832" y="350"/>
                  <a:pt x="829" y="353"/>
                </a:cubicBezTo>
                <a:cubicBezTo>
                  <a:pt x="830" y="354"/>
                  <a:pt x="828" y="356"/>
                  <a:pt x="832" y="354"/>
                </a:cubicBezTo>
                <a:cubicBezTo>
                  <a:pt x="833" y="354"/>
                  <a:pt x="833" y="354"/>
                  <a:pt x="833" y="354"/>
                </a:cubicBezTo>
                <a:cubicBezTo>
                  <a:pt x="844" y="349"/>
                  <a:pt x="855" y="339"/>
                  <a:pt x="836" y="353"/>
                </a:cubicBezTo>
                <a:cubicBezTo>
                  <a:pt x="836" y="354"/>
                  <a:pt x="836" y="355"/>
                  <a:pt x="837" y="354"/>
                </a:cubicBezTo>
                <a:cubicBezTo>
                  <a:pt x="848" y="346"/>
                  <a:pt x="849" y="350"/>
                  <a:pt x="861" y="334"/>
                </a:cubicBezTo>
                <a:cubicBezTo>
                  <a:pt x="861" y="333"/>
                  <a:pt x="861" y="333"/>
                  <a:pt x="861" y="333"/>
                </a:cubicBezTo>
                <a:cubicBezTo>
                  <a:pt x="858" y="335"/>
                  <a:pt x="851" y="343"/>
                  <a:pt x="850" y="345"/>
                </a:cubicBezTo>
                <a:cubicBezTo>
                  <a:pt x="837" y="354"/>
                  <a:pt x="851" y="344"/>
                  <a:pt x="853" y="341"/>
                </a:cubicBezTo>
                <a:cubicBezTo>
                  <a:pt x="855" y="339"/>
                  <a:pt x="856" y="337"/>
                  <a:pt x="858" y="334"/>
                </a:cubicBezTo>
                <a:cubicBezTo>
                  <a:pt x="859" y="334"/>
                  <a:pt x="858" y="335"/>
                  <a:pt x="861" y="332"/>
                </a:cubicBezTo>
                <a:cubicBezTo>
                  <a:pt x="861" y="331"/>
                  <a:pt x="862" y="331"/>
                  <a:pt x="861" y="330"/>
                </a:cubicBezTo>
                <a:cubicBezTo>
                  <a:pt x="866" y="323"/>
                  <a:pt x="866" y="313"/>
                  <a:pt x="865" y="305"/>
                </a:cubicBezTo>
                <a:cubicBezTo>
                  <a:pt x="865" y="304"/>
                  <a:pt x="866" y="302"/>
                  <a:pt x="865" y="302"/>
                </a:cubicBezTo>
                <a:close/>
                <a:moveTo>
                  <a:pt x="796" y="338"/>
                </a:moveTo>
                <a:cubicBezTo>
                  <a:pt x="796" y="339"/>
                  <a:pt x="796" y="340"/>
                  <a:pt x="796" y="340"/>
                </a:cubicBezTo>
                <a:cubicBezTo>
                  <a:pt x="793" y="344"/>
                  <a:pt x="793" y="343"/>
                  <a:pt x="796" y="338"/>
                </a:cubicBezTo>
                <a:close/>
                <a:moveTo>
                  <a:pt x="853" y="342"/>
                </a:moveTo>
                <a:cubicBezTo>
                  <a:pt x="855" y="339"/>
                  <a:pt x="856" y="339"/>
                  <a:pt x="853" y="342"/>
                </a:cubicBezTo>
                <a:close/>
                <a:moveTo>
                  <a:pt x="864" y="304"/>
                </a:moveTo>
                <a:cubicBezTo>
                  <a:pt x="864" y="305"/>
                  <a:pt x="864" y="305"/>
                  <a:pt x="864" y="304"/>
                </a:cubicBezTo>
                <a:cubicBezTo>
                  <a:pt x="864" y="304"/>
                  <a:pt x="864" y="303"/>
                  <a:pt x="864" y="304"/>
                </a:cubicBezTo>
                <a:close/>
                <a:moveTo>
                  <a:pt x="864" y="302"/>
                </a:moveTo>
                <a:cubicBezTo>
                  <a:pt x="864" y="302"/>
                  <a:pt x="864" y="302"/>
                  <a:pt x="864" y="302"/>
                </a:cubicBezTo>
                <a:cubicBezTo>
                  <a:pt x="864" y="302"/>
                  <a:pt x="864" y="302"/>
                  <a:pt x="864" y="302"/>
                </a:cubicBezTo>
                <a:close/>
                <a:moveTo>
                  <a:pt x="864" y="311"/>
                </a:moveTo>
                <a:cubicBezTo>
                  <a:pt x="864" y="311"/>
                  <a:pt x="864" y="311"/>
                  <a:pt x="864" y="311"/>
                </a:cubicBezTo>
                <a:cubicBezTo>
                  <a:pt x="865" y="310"/>
                  <a:pt x="865" y="310"/>
                  <a:pt x="865" y="310"/>
                </a:cubicBezTo>
                <a:cubicBezTo>
                  <a:pt x="865" y="305"/>
                  <a:pt x="864" y="307"/>
                  <a:pt x="865" y="306"/>
                </a:cubicBezTo>
                <a:cubicBezTo>
                  <a:pt x="865" y="308"/>
                  <a:pt x="865" y="309"/>
                  <a:pt x="865" y="311"/>
                </a:cubicBezTo>
                <a:cubicBezTo>
                  <a:pt x="864" y="311"/>
                  <a:pt x="864" y="311"/>
                  <a:pt x="864" y="311"/>
                </a:cubicBezTo>
                <a:cubicBezTo>
                  <a:pt x="863" y="306"/>
                  <a:pt x="863" y="308"/>
                  <a:pt x="864" y="311"/>
                </a:cubicBezTo>
                <a:close/>
                <a:moveTo>
                  <a:pt x="863" y="305"/>
                </a:moveTo>
                <a:cubicBezTo>
                  <a:pt x="863" y="307"/>
                  <a:pt x="863" y="307"/>
                  <a:pt x="863" y="305"/>
                </a:cubicBezTo>
                <a:close/>
                <a:moveTo>
                  <a:pt x="863" y="303"/>
                </a:moveTo>
                <a:cubicBezTo>
                  <a:pt x="862" y="302"/>
                  <a:pt x="862" y="302"/>
                  <a:pt x="862" y="302"/>
                </a:cubicBezTo>
                <a:lnTo>
                  <a:pt x="863" y="303"/>
                </a:lnTo>
                <a:close/>
                <a:moveTo>
                  <a:pt x="862" y="306"/>
                </a:moveTo>
                <a:cubicBezTo>
                  <a:pt x="862" y="306"/>
                  <a:pt x="862" y="305"/>
                  <a:pt x="862" y="308"/>
                </a:cubicBezTo>
                <a:cubicBezTo>
                  <a:pt x="862" y="308"/>
                  <a:pt x="862" y="308"/>
                  <a:pt x="862" y="306"/>
                </a:cubicBezTo>
                <a:close/>
                <a:moveTo>
                  <a:pt x="862" y="312"/>
                </a:moveTo>
                <a:cubicBezTo>
                  <a:pt x="861" y="313"/>
                  <a:pt x="861" y="313"/>
                  <a:pt x="861" y="313"/>
                </a:cubicBezTo>
                <a:cubicBezTo>
                  <a:pt x="861" y="312"/>
                  <a:pt x="861" y="312"/>
                  <a:pt x="861" y="312"/>
                </a:cubicBezTo>
                <a:cubicBezTo>
                  <a:pt x="862" y="312"/>
                  <a:pt x="862" y="312"/>
                  <a:pt x="862" y="312"/>
                </a:cubicBezTo>
                <a:close/>
                <a:moveTo>
                  <a:pt x="862" y="298"/>
                </a:moveTo>
                <a:cubicBezTo>
                  <a:pt x="862" y="299"/>
                  <a:pt x="863" y="299"/>
                  <a:pt x="862" y="298"/>
                </a:cubicBezTo>
                <a:cubicBezTo>
                  <a:pt x="862" y="297"/>
                  <a:pt x="862" y="298"/>
                  <a:pt x="862" y="298"/>
                </a:cubicBezTo>
                <a:close/>
                <a:moveTo>
                  <a:pt x="862" y="295"/>
                </a:moveTo>
                <a:cubicBezTo>
                  <a:pt x="862" y="296"/>
                  <a:pt x="862" y="296"/>
                  <a:pt x="862" y="296"/>
                </a:cubicBezTo>
                <a:cubicBezTo>
                  <a:pt x="862" y="297"/>
                  <a:pt x="862" y="297"/>
                  <a:pt x="862" y="297"/>
                </a:cubicBezTo>
                <a:cubicBezTo>
                  <a:pt x="861" y="297"/>
                  <a:pt x="862" y="297"/>
                  <a:pt x="861" y="296"/>
                </a:cubicBezTo>
                <a:lnTo>
                  <a:pt x="862" y="295"/>
                </a:lnTo>
                <a:close/>
                <a:moveTo>
                  <a:pt x="861" y="318"/>
                </a:moveTo>
                <a:cubicBezTo>
                  <a:pt x="862" y="318"/>
                  <a:pt x="862" y="318"/>
                  <a:pt x="862" y="318"/>
                </a:cubicBezTo>
                <a:cubicBezTo>
                  <a:pt x="862" y="320"/>
                  <a:pt x="862" y="320"/>
                  <a:pt x="862" y="320"/>
                </a:cubicBezTo>
                <a:cubicBezTo>
                  <a:pt x="861" y="320"/>
                  <a:pt x="861" y="321"/>
                  <a:pt x="861" y="318"/>
                </a:cubicBezTo>
                <a:close/>
                <a:moveTo>
                  <a:pt x="860" y="302"/>
                </a:moveTo>
                <a:cubicBezTo>
                  <a:pt x="860" y="302"/>
                  <a:pt x="860" y="302"/>
                  <a:pt x="860" y="302"/>
                </a:cubicBezTo>
                <a:cubicBezTo>
                  <a:pt x="861" y="301"/>
                  <a:pt x="861" y="301"/>
                  <a:pt x="861" y="301"/>
                </a:cubicBezTo>
                <a:cubicBezTo>
                  <a:pt x="860" y="303"/>
                  <a:pt x="860" y="303"/>
                  <a:pt x="860" y="302"/>
                </a:cubicBezTo>
                <a:close/>
                <a:moveTo>
                  <a:pt x="860" y="314"/>
                </a:moveTo>
                <a:cubicBezTo>
                  <a:pt x="860" y="313"/>
                  <a:pt x="860" y="313"/>
                  <a:pt x="860" y="313"/>
                </a:cubicBezTo>
                <a:cubicBezTo>
                  <a:pt x="860" y="314"/>
                  <a:pt x="860" y="314"/>
                  <a:pt x="860" y="314"/>
                </a:cubicBezTo>
                <a:close/>
                <a:moveTo>
                  <a:pt x="858" y="300"/>
                </a:moveTo>
                <a:cubicBezTo>
                  <a:pt x="858" y="300"/>
                  <a:pt x="858" y="301"/>
                  <a:pt x="859" y="301"/>
                </a:cubicBezTo>
                <a:cubicBezTo>
                  <a:pt x="858" y="301"/>
                  <a:pt x="858" y="301"/>
                  <a:pt x="858" y="301"/>
                </a:cubicBezTo>
                <a:cubicBezTo>
                  <a:pt x="858" y="300"/>
                  <a:pt x="858" y="300"/>
                  <a:pt x="858" y="300"/>
                </a:cubicBezTo>
                <a:close/>
                <a:moveTo>
                  <a:pt x="859" y="297"/>
                </a:moveTo>
                <a:cubicBezTo>
                  <a:pt x="858" y="297"/>
                  <a:pt x="858" y="297"/>
                  <a:pt x="858" y="297"/>
                </a:cubicBezTo>
                <a:cubicBezTo>
                  <a:pt x="859" y="295"/>
                  <a:pt x="859" y="295"/>
                  <a:pt x="859" y="295"/>
                </a:cubicBezTo>
                <a:cubicBezTo>
                  <a:pt x="860" y="296"/>
                  <a:pt x="860" y="296"/>
                  <a:pt x="859" y="297"/>
                </a:cubicBezTo>
                <a:lnTo>
                  <a:pt x="859" y="297"/>
                </a:lnTo>
                <a:close/>
                <a:moveTo>
                  <a:pt x="858" y="304"/>
                </a:moveTo>
                <a:cubicBezTo>
                  <a:pt x="858" y="304"/>
                  <a:pt x="859" y="304"/>
                  <a:pt x="859" y="304"/>
                </a:cubicBezTo>
                <a:cubicBezTo>
                  <a:pt x="858" y="306"/>
                  <a:pt x="858" y="307"/>
                  <a:pt x="858" y="304"/>
                </a:cubicBezTo>
                <a:close/>
                <a:moveTo>
                  <a:pt x="859" y="326"/>
                </a:moveTo>
                <a:cubicBezTo>
                  <a:pt x="859" y="327"/>
                  <a:pt x="859" y="326"/>
                  <a:pt x="858" y="327"/>
                </a:cubicBezTo>
                <a:cubicBezTo>
                  <a:pt x="858" y="327"/>
                  <a:pt x="858" y="327"/>
                  <a:pt x="858" y="327"/>
                </a:cubicBezTo>
                <a:cubicBezTo>
                  <a:pt x="858" y="326"/>
                  <a:pt x="858" y="326"/>
                  <a:pt x="859" y="326"/>
                </a:cubicBezTo>
                <a:close/>
                <a:moveTo>
                  <a:pt x="859" y="312"/>
                </a:moveTo>
                <a:cubicBezTo>
                  <a:pt x="858" y="313"/>
                  <a:pt x="858" y="312"/>
                  <a:pt x="858" y="313"/>
                </a:cubicBezTo>
                <a:cubicBezTo>
                  <a:pt x="858" y="312"/>
                  <a:pt x="858" y="312"/>
                  <a:pt x="859" y="312"/>
                </a:cubicBezTo>
                <a:close/>
                <a:moveTo>
                  <a:pt x="859" y="309"/>
                </a:moveTo>
                <a:cubicBezTo>
                  <a:pt x="859" y="308"/>
                  <a:pt x="859" y="308"/>
                  <a:pt x="859" y="307"/>
                </a:cubicBezTo>
                <a:cubicBezTo>
                  <a:pt x="859" y="308"/>
                  <a:pt x="859" y="308"/>
                  <a:pt x="859" y="308"/>
                </a:cubicBezTo>
                <a:cubicBezTo>
                  <a:pt x="859" y="308"/>
                  <a:pt x="859" y="308"/>
                  <a:pt x="859" y="309"/>
                </a:cubicBezTo>
                <a:cubicBezTo>
                  <a:pt x="858" y="310"/>
                  <a:pt x="858" y="309"/>
                  <a:pt x="859" y="309"/>
                </a:cubicBezTo>
                <a:close/>
                <a:moveTo>
                  <a:pt x="859" y="299"/>
                </a:moveTo>
                <a:cubicBezTo>
                  <a:pt x="861" y="298"/>
                  <a:pt x="860" y="298"/>
                  <a:pt x="861" y="300"/>
                </a:cubicBezTo>
                <a:cubicBezTo>
                  <a:pt x="859" y="301"/>
                  <a:pt x="859" y="301"/>
                  <a:pt x="859" y="299"/>
                </a:cubicBezTo>
                <a:close/>
                <a:moveTo>
                  <a:pt x="861" y="323"/>
                </a:moveTo>
                <a:cubicBezTo>
                  <a:pt x="862" y="322"/>
                  <a:pt x="862" y="321"/>
                  <a:pt x="861" y="324"/>
                </a:cubicBezTo>
                <a:cubicBezTo>
                  <a:pt x="861" y="324"/>
                  <a:pt x="861" y="324"/>
                  <a:pt x="861" y="324"/>
                </a:cubicBezTo>
                <a:cubicBezTo>
                  <a:pt x="861" y="323"/>
                  <a:pt x="861" y="323"/>
                  <a:pt x="861" y="323"/>
                </a:cubicBezTo>
                <a:close/>
                <a:moveTo>
                  <a:pt x="861" y="293"/>
                </a:moveTo>
                <a:cubicBezTo>
                  <a:pt x="861" y="293"/>
                  <a:pt x="861" y="294"/>
                  <a:pt x="861" y="294"/>
                </a:cubicBezTo>
                <a:cubicBezTo>
                  <a:pt x="861" y="295"/>
                  <a:pt x="861" y="295"/>
                  <a:pt x="861" y="295"/>
                </a:cubicBezTo>
                <a:cubicBezTo>
                  <a:pt x="860" y="294"/>
                  <a:pt x="860" y="294"/>
                  <a:pt x="860" y="293"/>
                </a:cubicBezTo>
                <a:lnTo>
                  <a:pt x="861" y="293"/>
                </a:lnTo>
                <a:close/>
                <a:moveTo>
                  <a:pt x="859" y="291"/>
                </a:moveTo>
                <a:cubicBezTo>
                  <a:pt x="860" y="291"/>
                  <a:pt x="860" y="291"/>
                  <a:pt x="860" y="291"/>
                </a:cubicBezTo>
                <a:cubicBezTo>
                  <a:pt x="860" y="292"/>
                  <a:pt x="860" y="292"/>
                  <a:pt x="860" y="292"/>
                </a:cubicBezTo>
                <a:cubicBezTo>
                  <a:pt x="859" y="291"/>
                  <a:pt x="859" y="291"/>
                  <a:pt x="859" y="291"/>
                </a:cubicBezTo>
                <a:close/>
                <a:moveTo>
                  <a:pt x="858" y="290"/>
                </a:moveTo>
                <a:cubicBezTo>
                  <a:pt x="858" y="290"/>
                  <a:pt x="858" y="290"/>
                  <a:pt x="858" y="290"/>
                </a:cubicBezTo>
                <a:cubicBezTo>
                  <a:pt x="858" y="290"/>
                  <a:pt x="858" y="289"/>
                  <a:pt x="858" y="290"/>
                </a:cubicBezTo>
                <a:close/>
                <a:moveTo>
                  <a:pt x="859" y="295"/>
                </a:moveTo>
                <a:cubicBezTo>
                  <a:pt x="859" y="294"/>
                  <a:pt x="859" y="294"/>
                  <a:pt x="858" y="295"/>
                </a:cubicBezTo>
                <a:cubicBezTo>
                  <a:pt x="857" y="294"/>
                  <a:pt x="857" y="294"/>
                  <a:pt x="857" y="294"/>
                </a:cubicBezTo>
                <a:cubicBezTo>
                  <a:pt x="859" y="294"/>
                  <a:pt x="859" y="294"/>
                  <a:pt x="859" y="295"/>
                </a:cubicBezTo>
                <a:close/>
                <a:moveTo>
                  <a:pt x="857" y="329"/>
                </a:moveTo>
                <a:cubicBezTo>
                  <a:pt x="857" y="330"/>
                  <a:pt x="857" y="329"/>
                  <a:pt x="855" y="331"/>
                </a:cubicBezTo>
                <a:cubicBezTo>
                  <a:pt x="856" y="330"/>
                  <a:pt x="856" y="330"/>
                  <a:pt x="857" y="329"/>
                </a:cubicBezTo>
                <a:close/>
                <a:moveTo>
                  <a:pt x="857" y="328"/>
                </a:moveTo>
                <a:cubicBezTo>
                  <a:pt x="857" y="328"/>
                  <a:pt x="857" y="328"/>
                  <a:pt x="857" y="328"/>
                </a:cubicBezTo>
                <a:cubicBezTo>
                  <a:pt x="855" y="329"/>
                  <a:pt x="855" y="330"/>
                  <a:pt x="857" y="328"/>
                </a:cubicBezTo>
                <a:close/>
                <a:moveTo>
                  <a:pt x="857" y="323"/>
                </a:moveTo>
                <a:cubicBezTo>
                  <a:pt x="857" y="322"/>
                  <a:pt x="857" y="322"/>
                  <a:pt x="857" y="321"/>
                </a:cubicBezTo>
                <a:cubicBezTo>
                  <a:pt x="857" y="323"/>
                  <a:pt x="857" y="322"/>
                  <a:pt x="857" y="323"/>
                </a:cubicBezTo>
                <a:close/>
                <a:moveTo>
                  <a:pt x="854" y="318"/>
                </a:moveTo>
                <a:cubicBezTo>
                  <a:pt x="858" y="312"/>
                  <a:pt x="857" y="313"/>
                  <a:pt x="857" y="314"/>
                </a:cubicBezTo>
                <a:cubicBezTo>
                  <a:pt x="856" y="315"/>
                  <a:pt x="855" y="317"/>
                  <a:pt x="854" y="318"/>
                </a:cubicBezTo>
                <a:close/>
                <a:moveTo>
                  <a:pt x="854" y="325"/>
                </a:moveTo>
                <a:cubicBezTo>
                  <a:pt x="855" y="324"/>
                  <a:pt x="855" y="324"/>
                  <a:pt x="855" y="324"/>
                </a:cubicBezTo>
                <a:cubicBezTo>
                  <a:pt x="855" y="324"/>
                  <a:pt x="855" y="324"/>
                  <a:pt x="854" y="325"/>
                </a:cubicBezTo>
                <a:close/>
                <a:moveTo>
                  <a:pt x="855" y="327"/>
                </a:moveTo>
                <a:cubicBezTo>
                  <a:pt x="854" y="328"/>
                  <a:pt x="854" y="328"/>
                  <a:pt x="854" y="327"/>
                </a:cubicBezTo>
                <a:lnTo>
                  <a:pt x="855" y="327"/>
                </a:lnTo>
                <a:close/>
                <a:moveTo>
                  <a:pt x="815" y="345"/>
                </a:moveTo>
                <a:cubicBezTo>
                  <a:pt x="824" y="336"/>
                  <a:pt x="823" y="336"/>
                  <a:pt x="822" y="338"/>
                </a:cubicBezTo>
                <a:cubicBezTo>
                  <a:pt x="819" y="341"/>
                  <a:pt x="817" y="343"/>
                  <a:pt x="815" y="345"/>
                </a:cubicBezTo>
                <a:close/>
                <a:moveTo>
                  <a:pt x="819" y="343"/>
                </a:moveTo>
                <a:cubicBezTo>
                  <a:pt x="818" y="343"/>
                  <a:pt x="817" y="344"/>
                  <a:pt x="818" y="343"/>
                </a:cubicBezTo>
                <a:cubicBezTo>
                  <a:pt x="820" y="342"/>
                  <a:pt x="821" y="341"/>
                  <a:pt x="819" y="343"/>
                </a:cubicBezTo>
                <a:close/>
                <a:moveTo>
                  <a:pt x="796" y="320"/>
                </a:moveTo>
                <a:cubicBezTo>
                  <a:pt x="807" y="306"/>
                  <a:pt x="796" y="319"/>
                  <a:pt x="796" y="322"/>
                </a:cubicBezTo>
                <a:cubicBezTo>
                  <a:pt x="794" y="324"/>
                  <a:pt x="795" y="323"/>
                  <a:pt x="794" y="323"/>
                </a:cubicBezTo>
                <a:cubicBezTo>
                  <a:pt x="795" y="322"/>
                  <a:pt x="797" y="320"/>
                  <a:pt x="796" y="320"/>
                </a:cubicBezTo>
                <a:close/>
                <a:moveTo>
                  <a:pt x="794" y="320"/>
                </a:moveTo>
                <a:cubicBezTo>
                  <a:pt x="796" y="317"/>
                  <a:pt x="798" y="314"/>
                  <a:pt x="800" y="312"/>
                </a:cubicBezTo>
                <a:cubicBezTo>
                  <a:pt x="795" y="318"/>
                  <a:pt x="797" y="316"/>
                  <a:pt x="794" y="320"/>
                </a:cubicBezTo>
                <a:close/>
                <a:moveTo>
                  <a:pt x="808" y="307"/>
                </a:moveTo>
                <a:cubicBezTo>
                  <a:pt x="817" y="297"/>
                  <a:pt x="810" y="305"/>
                  <a:pt x="801" y="316"/>
                </a:cubicBezTo>
                <a:cubicBezTo>
                  <a:pt x="802" y="313"/>
                  <a:pt x="803" y="312"/>
                  <a:pt x="808" y="307"/>
                </a:cubicBezTo>
                <a:close/>
                <a:moveTo>
                  <a:pt x="796" y="303"/>
                </a:moveTo>
                <a:cubicBezTo>
                  <a:pt x="796" y="303"/>
                  <a:pt x="799" y="301"/>
                  <a:pt x="800" y="301"/>
                </a:cubicBezTo>
                <a:cubicBezTo>
                  <a:pt x="792" y="308"/>
                  <a:pt x="786" y="314"/>
                  <a:pt x="796" y="303"/>
                </a:cubicBezTo>
                <a:close/>
                <a:moveTo>
                  <a:pt x="798" y="299"/>
                </a:moveTo>
                <a:cubicBezTo>
                  <a:pt x="798" y="299"/>
                  <a:pt x="798" y="299"/>
                  <a:pt x="798" y="300"/>
                </a:cubicBezTo>
                <a:cubicBezTo>
                  <a:pt x="795" y="302"/>
                  <a:pt x="795" y="302"/>
                  <a:pt x="798" y="299"/>
                </a:cubicBezTo>
                <a:close/>
                <a:moveTo>
                  <a:pt x="793" y="302"/>
                </a:moveTo>
                <a:cubicBezTo>
                  <a:pt x="798" y="296"/>
                  <a:pt x="802" y="291"/>
                  <a:pt x="808" y="287"/>
                </a:cubicBezTo>
                <a:cubicBezTo>
                  <a:pt x="808" y="287"/>
                  <a:pt x="809" y="286"/>
                  <a:pt x="804" y="292"/>
                </a:cubicBezTo>
                <a:cubicBezTo>
                  <a:pt x="800" y="296"/>
                  <a:pt x="797" y="298"/>
                  <a:pt x="793" y="302"/>
                </a:cubicBezTo>
                <a:close/>
                <a:moveTo>
                  <a:pt x="802" y="289"/>
                </a:moveTo>
                <a:cubicBezTo>
                  <a:pt x="801" y="290"/>
                  <a:pt x="800" y="291"/>
                  <a:pt x="799" y="293"/>
                </a:cubicBezTo>
                <a:cubicBezTo>
                  <a:pt x="791" y="299"/>
                  <a:pt x="799" y="291"/>
                  <a:pt x="802" y="289"/>
                </a:cubicBezTo>
                <a:close/>
                <a:moveTo>
                  <a:pt x="798" y="288"/>
                </a:moveTo>
                <a:cubicBezTo>
                  <a:pt x="797" y="289"/>
                  <a:pt x="796" y="290"/>
                  <a:pt x="796" y="290"/>
                </a:cubicBezTo>
                <a:cubicBezTo>
                  <a:pt x="792" y="294"/>
                  <a:pt x="795" y="291"/>
                  <a:pt x="798" y="288"/>
                </a:cubicBezTo>
                <a:close/>
                <a:moveTo>
                  <a:pt x="811" y="283"/>
                </a:moveTo>
                <a:cubicBezTo>
                  <a:pt x="809" y="284"/>
                  <a:pt x="809" y="285"/>
                  <a:pt x="809" y="285"/>
                </a:cubicBezTo>
                <a:cubicBezTo>
                  <a:pt x="808" y="285"/>
                  <a:pt x="807" y="286"/>
                  <a:pt x="811" y="283"/>
                </a:cubicBezTo>
                <a:close/>
                <a:moveTo>
                  <a:pt x="813" y="288"/>
                </a:moveTo>
                <a:cubicBezTo>
                  <a:pt x="805" y="295"/>
                  <a:pt x="804" y="296"/>
                  <a:pt x="800" y="299"/>
                </a:cubicBezTo>
                <a:cubicBezTo>
                  <a:pt x="801" y="298"/>
                  <a:pt x="812" y="288"/>
                  <a:pt x="813" y="288"/>
                </a:cubicBezTo>
                <a:close/>
                <a:moveTo>
                  <a:pt x="814" y="286"/>
                </a:moveTo>
                <a:cubicBezTo>
                  <a:pt x="813" y="286"/>
                  <a:pt x="812" y="287"/>
                  <a:pt x="812" y="288"/>
                </a:cubicBezTo>
                <a:cubicBezTo>
                  <a:pt x="815" y="285"/>
                  <a:pt x="814" y="285"/>
                  <a:pt x="814" y="286"/>
                </a:cubicBezTo>
                <a:close/>
                <a:moveTo>
                  <a:pt x="812" y="284"/>
                </a:moveTo>
                <a:cubicBezTo>
                  <a:pt x="812" y="284"/>
                  <a:pt x="812" y="285"/>
                  <a:pt x="812" y="284"/>
                </a:cubicBezTo>
                <a:cubicBezTo>
                  <a:pt x="812" y="285"/>
                  <a:pt x="812" y="284"/>
                  <a:pt x="812" y="284"/>
                </a:cubicBezTo>
                <a:close/>
                <a:moveTo>
                  <a:pt x="805" y="298"/>
                </a:moveTo>
                <a:cubicBezTo>
                  <a:pt x="812" y="291"/>
                  <a:pt x="818" y="285"/>
                  <a:pt x="823" y="282"/>
                </a:cubicBezTo>
                <a:cubicBezTo>
                  <a:pt x="818" y="288"/>
                  <a:pt x="812" y="292"/>
                  <a:pt x="808" y="296"/>
                </a:cubicBezTo>
                <a:cubicBezTo>
                  <a:pt x="804" y="300"/>
                  <a:pt x="804" y="300"/>
                  <a:pt x="805" y="298"/>
                </a:cubicBezTo>
                <a:close/>
                <a:moveTo>
                  <a:pt x="817" y="284"/>
                </a:moveTo>
                <a:cubicBezTo>
                  <a:pt x="822" y="278"/>
                  <a:pt x="825" y="278"/>
                  <a:pt x="817" y="284"/>
                </a:cubicBezTo>
                <a:cubicBezTo>
                  <a:pt x="817" y="284"/>
                  <a:pt x="817" y="284"/>
                  <a:pt x="817" y="284"/>
                </a:cubicBezTo>
                <a:close/>
                <a:moveTo>
                  <a:pt x="830" y="295"/>
                </a:moveTo>
                <a:cubicBezTo>
                  <a:pt x="829" y="295"/>
                  <a:pt x="829" y="296"/>
                  <a:pt x="828" y="296"/>
                </a:cubicBezTo>
                <a:cubicBezTo>
                  <a:pt x="825" y="298"/>
                  <a:pt x="864" y="263"/>
                  <a:pt x="830" y="295"/>
                </a:cubicBezTo>
                <a:close/>
                <a:moveTo>
                  <a:pt x="831" y="292"/>
                </a:moveTo>
                <a:cubicBezTo>
                  <a:pt x="831" y="291"/>
                  <a:pt x="831" y="291"/>
                  <a:pt x="834" y="289"/>
                </a:cubicBezTo>
                <a:cubicBezTo>
                  <a:pt x="833" y="290"/>
                  <a:pt x="832" y="291"/>
                  <a:pt x="831" y="292"/>
                </a:cubicBezTo>
                <a:close/>
                <a:moveTo>
                  <a:pt x="847" y="298"/>
                </a:moveTo>
                <a:cubicBezTo>
                  <a:pt x="847" y="298"/>
                  <a:pt x="847" y="298"/>
                  <a:pt x="847" y="298"/>
                </a:cubicBezTo>
                <a:cubicBezTo>
                  <a:pt x="842" y="305"/>
                  <a:pt x="841" y="304"/>
                  <a:pt x="847" y="298"/>
                </a:cubicBezTo>
                <a:close/>
                <a:moveTo>
                  <a:pt x="847" y="302"/>
                </a:moveTo>
                <a:cubicBezTo>
                  <a:pt x="845" y="305"/>
                  <a:pt x="845" y="304"/>
                  <a:pt x="844" y="305"/>
                </a:cubicBezTo>
                <a:cubicBezTo>
                  <a:pt x="846" y="303"/>
                  <a:pt x="846" y="303"/>
                  <a:pt x="847" y="302"/>
                </a:cubicBezTo>
                <a:close/>
                <a:moveTo>
                  <a:pt x="844" y="298"/>
                </a:moveTo>
                <a:cubicBezTo>
                  <a:pt x="843" y="299"/>
                  <a:pt x="844" y="298"/>
                  <a:pt x="842" y="300"/>
                </a:cubicBezTo>
                <a:cubicBezTo>
                  <a:pt x="844" y="298"/>
                  <a:pt x="846" y="296"/>
                  <a:pt x="844" y="298"/>
                </a:cubicBezTo>
                <a:close/>
                <a:moveTo>
                  <a:pt x="846" y="308"/>
                </a:moveTo>
                <a:cubicBezTo>
                  <a:pt x="845" y="308"/>
                  <a:pt x="829" y="323"/>
                  <a:pt x="839" y="314"/>
                </a:cubicBezTo>
                <a:cubicBezTo>
                  <a:pt x="846" y="307"/>
                  <a:pt x="853" y="300"/>
                  <a:pt x="846" y="308"/>
                </a:cubicBezTo>
                <a:close/>
                <a:moveTo>
                  <a:pt x="844" y="311"/>
                </a:moveTo>
                <a:cubicBezTo>
                  <a:pt x="840" y="314"/>
                  <a:pt x="837" y="317"/>
                  <a:pt x="834" y="320"/>
                </a:cubicBezTo>
                <a:cubicBezTo>
                  <a:pt x="835" y="319"/>
                  <a:pt x="840" y="314"/>
                  <a:pt x="844" y="311"/>
                </a:cubicBezTo>
                <a:close/>
                <a:moveTo>
                  <a:pt x="834" y="312"/>
                </a:moveTo>
                <a:cubicBezTo>
                  <a:pt x="834" y="312"/>
                  <a:pt x="834" y="312"/>
                  <a:pt x="836" y="310"/>
                </a:cubicBezTo>
                <a:lnTo>
                  <a:pt x="834" y="312"/>
                </a:lnTo>
                <a:close/>
                <a:moveTo>
                  <a:pt x="830" y="312"/>
                </a:moveTo>
                <a:cubicBezTo>
                  <a:pt x="832" y="310"/>
                  <a:pt x="834" y="308"/>
                  <a:pt x="835" y="307"/>
                </a:cubicBezTo>
                <a:cubicBezTo>
                  <a:pt x="843" y="300"/>
                  <a:pt x="838" y="304"/>
                  <a:pt x="830" y="312"/>
                </a:cubicBezTo>
                <a:close/>
                <a:moveTo>
                  <a:pt x="831" y="320"/>
                </a:moveTo>
                <a:cubicBezTo>
                  <a:pt x="829" y="323"/>
                  <a:pt x="828" y="325"/>
                  <a:pt x="829" y="323"/>
                </a:cubicBezTo>
                <a:cubicBezTo>
                  <a:pt x="831" y="321"/>
                  <a:pt x="831" y="321"/>
                  <a:pt x="831" y="320"/>
                </a:cubicBezTo>
                <a:close/>
                <a:moveTo>
                  <a:pt x="821" y="321"/>
                </a:moveTo>
                <a:cubicBezTo>
                  <a:pt x="825" y="315"/>
                  <a:pt x="828" y="311"/>
                  <a:pt x="835" y="305"/>
                </a:cubicBezTo>
                <a:cubicBezTo>
                  <a:pt x="831" y="310"/>
                  <a:pt x="832" y="308"/>
                  <a:pt x="821" y="321"/>
                </a:cubicBezTo>
                <a:close/>
                <a:moveTo>
                  <a:pt x="824" y="314"/>
                </a:moveTo>
                <a:cubicBezTo>
                  <a:pt x="816" y="322"/>
                  <a:pt x="814" y="326"/>
                  <a:pt x="817" y="321"/>
                </a:cubicBezTo>
                <a:cubicBezTo>
                  <a:pt x="824" y="314"/>
                  <a:pt x="829" y="309"/>
                  <a:pt x="824" y="314"/>
                </a:cubicBezTo>
                <a:close/>
                <a:moveTo>
                  <a:pt x="822" y="311"/>
                </a:moveTo>
                <a:cubicBezTo>
                  <a:pt x="826" y="307"/>
                  <a:pt x="824" y="309"/>
                  <a:pt x="820" y="313"/>
                </a:cubicBezTo>
                <a:cubicBezTo>
                  <a:pt x="819" y="314"/>
                  <a:pt x="820" y="313"/>
                  <a:pt x="822" y="311"/>
                </a:cubicBezTo>
                <a:close/>
                <a:moveTo>
                  <a:pt x="825" y="311"/>
                </a:moveTo>
                <a:cubicBezTo>
                  <a:pt x="830" y="305"/>
                  <a:pt x="831" y="305"/>
                  <a:pt x="837" y="299"/>
                </a:cubicBezTo>
                <a:cubicBezTo>
                  <a:pt x="828" y="309"/>
                  <a:pt x="835" y="301"/>
                  <a:pt x="825" y="311"/>
                </a:cubicBezTo>
                <a:close/>
                <a:moveTo>
                  <a:pt x="826" y="306"/>
                </a:moveTo>
                <a:cubicBezTo>
                  <a:pt x="826" y="305"/>
                  <a:pt x="827" y="305"/>
                  <a:pt x="827" y="304"/>
                </a:cubicBezTo>
                <a:cubicBezTo>
                  <a:pt x="833" y="300"/>
                  <a:pt x="831" y="301"/>
                  <a:pt x="826" y="306"/>
                </a:cubicBezTo>
                <a:close/>
                <a:moveTo>
                  <a:pt x="831" y="301"/>
                </a:moveTo>
                <a:cubicBezTo>
                  <a:pt x="834" y="298"/>
                  <a:pt x="837" y="295"/>
                  <a:pt x="841" y="292"/>
                </a:cubicBezTo>
                <a:cubicBezTo>
                  <a:pt x="834" y="298"/>
                  <a:pt x="840" y="294"/>
                  <a:pt x="831" y="301"/>
                </a:cubicBezTo>
                <a:close/>
                <a:moveTo>
                  <a:pt x="840" y="290"/>
                </a:moveTo>
                <a:cubicBezTo>
                  <a:pt x="830" y="298"/>
                  <a:pt x="830" y="301"/>
                  <a:pt x="822" y="308"/>
                </a:cubicBezTo>
                <a:cubicBezTo>
                  <a:pt x="833" y="295"/>
                  <a:pt x="854" y="276"/>
                  <a:pt x="840" y="290"/>
                </a:cubicBezTo>
                <a:close/>
                <a:moveTo>
                  <a:pt x="836" y="291"/>
                </a:moveTo>
                <a:cubicBezTo>
                  <a:pt x="837" y="290"/>
                  <a:pt x="837" y="290"/>
                  <a:pt x="837" y="290"/>
                </a:cubicBezTo>
                <a:cubicBezTo>
                  <a:pt x="837" y="290"/>
                  <a:pt x="837" y="290"/>
                  <a:pt x="836" y="291"/>
                </a:cubicBezTo>
                <a:close/>
                <a:moveTo>
                  <a:pt x="817" y="305"/>
                </a:moveTo>
                <a:cubicBezTo>
                  <a:pt x="814" y="308"/>
                  <a:pt x="823" y="298"/>
                  <a:pt x="829" y="293"/>
                </a:cubicBezTo>
                <a:cubicBezTo>
                  <a:pt x="826" y="297"/>
                  <a:pt x="820" y="302"/>
                  <a:pt x="817" y="305"/>
                </a:cubicBezTo>
                <a:close/>
                <a:moveTo>
                  <a:pt x="816" y="304"/>
                </a:moveTo>
                <a:cubicBezTo>
                  <a:pt x="818" y="301"/>
                  <a:pt x="819" y="300"/>
                  <a:pt x="822" y="297"/>
                </a:cubicBezTo>
                <a:cubicBezTo>
                  <a:pt x="832" y="288"/>
                  <a:pt x="825" y="294"/>
                  <a:pt x="816" y="304"/>
                </a:cubicBezTo>
                <a:close/>
                <a:moveTo>
                  <a:pt x="814" y="303"/>
                </a:moveTo>
                <a:cubicBezTo>
                  <a:pt x="817" y="300"/>
                  <a:pt x="818" y="297"/>
                  <a:pt x="826" y="291"/>
                </a:cubicBezTo>
                <a:cubicBezTo>
                  <a:pt x="822" y="295"/>
                  <a:pt x="818" y="299"/>
                  <a:pt x="814" y="303"/>
                </a:cubicBezTo>
                <a:close/>
                <a:moveTo>
                  <a:pt x="819" y="293"/>
                </a:moveTo>
                <a:cubicBezTo>
                  <a:pt x="824" y="289"/>
                  <a:pt x="822" y="291"/>
                  <a:pt x="816" y="296"/>
                </a:cubicBezTo>
                <a:cubicBezTo>
                  <a:pt x="805" y="307"/>
                  <a:pt x="812" y="300"/>
                  <a:pt x="819" y="293"/>
                </a:cubicBezTo>
                <a:close/>
                <a:moveTo>
                  <a:pt x="812" y="297"/>
                </a:moveTo>
                <a:cubicBezTo>
                  <a:pt x="807" y="301"/>
                  <a:pt x="801" y="308"/>
                  <a:pt x="796" y="313"/>
                </a:cubicBezTo>
                <a:cubicBezTo>
                  <a:pt x="817" y="287"/>
                  <a:pt x="835" y="278"/>
                  <a:pt x="812" y="297"/>
                </a:cubicBezTo>
                <a:close/>
                <a:moveTo>
                  <a:pt x="815" y="304"/>
                </a:moveTo>
                <a:cubicBezTo>
                  <a:pt x="812" y="308"/>
                  <a:pt x="799" y="323"/>
                  <a:pt x="797" y="326"/>
                </a:cubicBezTo>
                <a:cubicBezTo>
                  <a:pt x="802" y="316"/>
                  <a:pt x="808" y="311"/>
                  <a:pt x="815" y="304"/>
                </a:cubicBezTo>
                <a:close/>
                <a:moveTo>
                  <a:pt x="808" y="314"/>
                </a:moveTo>
                <a:cubicBezTo>
                  <a:pt x="815" y="308"/>
                  <a:pt x="809" y="314"/>
                  <a:pt x="803" y="321"/>
                </a:cubicBezTo>
                <a:cubicBezTo>
                  <a:pt x="796" y="328"/>
                  <a:pt x="800" y="323"/>
                  <a:pt x="808" y="314"/>
                </a:cubicBezTo>
                <a:close/>
                <a:moveTo>
                  <a:pt x="814" y="310"/>
                </a:moveTo>
                <a:cubicBezTo>
                  <a:pt x="813" y="311"/>
                  <a:pt x="819" y="304"/>
                  <a:pt x="825" y="299"/>
                </a:cubicBezTo>
                <a:cubicBezTo>
                  <a:pt x="814" y="310"/>
                  <a:pt x="804" y="321"/>
                  <a:pt x="814" y="310"/>
                </a:cubicBezTo>
                <a:close/>
                <a:moveTo>
                  <a:pt x="826" y="302"/>
                </a:moveTo>
                <a:cubicBezTo>
                  <a:pt x="805" y="324"/>
                  <a:pt x="808" y="321"/>
                  <a:pt x="805" y="325"/>
                </a:cubicBezTo>
                <a:cubicBezTo>
                  <a:pt x="815" y="312"/>
                  <a:pt x="818" y="309"/>
                  <a:pt x="826" y="302"/>
                </a:cubicBezTo>
                <a:close/>
                <a:moveTo>
                  <a:pt x="817" y="315"/>
                </a:moveTo>
                <a:cubicBezTo>
                  <a:pt x="804" y="332"/>
                  <a:pt x="804" y="329"/>
                  <a:pt x="813" y="319"/>
                </a:cubicBezTo>
                <a:cubicBezTo>
                  <a:pt x="814" y="318"/>
                  <a:pt x="816" y="316"/>
                  <a:pt x="817" y="315"/>
                </a:cubicBezTo>
                <a:close/>
                <a:moveTo>
                  <a:pt x="813" y="322"/>
                </a:moveTo>
                <a:cubicBezTo>
                  <a:pt x="813" y="322"/>
                  <a:pt x="813" y="322"/>
                  <a:pt x="813" y="322"/>
                </a:cubicBezTo>
                <a:cubicBezTo>
                  <a:pt x="813" y="322"/>
                  <a:pt x="813" y="322"/>
                  <a:pt x="813" y="322"/>
                </a:cubicBezTo>
                <a:close/>
                <a:moveTo>
                  <a:pt x="818" y="318"/>
                </a:moveTo>
                <a:cubicBezTo>
                  <a:pt x="821" y="315"/>
                  <a:pt x="811" y="326"/>
                  <a:pt x="807" y="331"/>
                </a:cubicBezTo>
                <a:cubicBezTo>
                  <a:pt x="812" y="324"/>
                  <a:pt x="818" y="318"/>
                  <a:pt x="818" y="318"/>
                </a:cubicBezTo>
                <a:close/>
                <a:moveTo>
                  <a:pt x="808" y="334"/>
                </a:moveTo>
                <a:cubicBezTo>
                  <a:pt x="805" y="337"/>
                  <a:pt x="806" y="337"/>
                  <a:pt x="806" y="336"/>
                </a:cubicBezTo>
                <a:cubicBezTo>
                  <a:pt x="817" y="323"/>
                  <a:pt x="814" y="326"/>
                  <a:pt x="808" y="334"/>
                </a:cubicBezTo>
                <a:close/>
                <a:moveTo>
                  <a:pt x="825" y="317"/>
                </a:moveTo>
                <a:cubicBezTo>
                  <a:pt x="818" y="326"/>
                  <a:pt x="820" y="322"/>
                  <a:pt x="811" y="334"/>
                </a:cubicBezTo>
                <a:cubicBezTo>
                  <a:pt x="813" y="331"/>
                  <a:pt x="812" y="331"/>
                  <a:pt x="825" y="317"/>
                </a:cubicBezTo>
                <a:close/>
                <a:moveTo>
                  <a:pt x="816" y="332"/>
                </a:moveTo>
                <a:cubicBezTo>
                  <a:pt x="815" y="333"/>
                  <a:pt x="815" y="333"/>
                  <a:pt x="812" y="337"/>
                </a:cubicBezTo>
                <a:cubicBezTo>
                  <a:pt x="815" y="332"/>
                  <a:pt x="814" y="334"/>
                  <a:pt x="816" y="332"/>
                </a:cubicBezTo>
                <a:close/>
                <a:moveTo>
                  <a:pt x="818" y="329"/>
                </a:moveTo>
                <a:cubicBezTo>
                  <a:pt x="824" y="324"/>
                  <a:pt x="822" y="326"/>
                  <a:pt x="818" y="330"/>
                </a:cubicBezTo>
                <a:cubicBezTo>
                  <a:pt x="817" y="331"/>
                  <a:pt x="817" y="331"/>
                  <a:pt x="818" y="329"/>
                </a:cubicBezTo>
                <a:close/>
                <a:moveTo>
                  <a:pt x="821" y="333"/>
                </a:moveTo>
                <a:cubicBezTo>
                  <a:pt x="822" y="331"/>
                  <a:pt x="822" y="332"/>
                  <a:pt x="824" y="330"/>
                </a:cubicBezTo>
                <a:cubicBezTo>
                  <a:pt x="824" y="330"/>
                  <a:pt x="824" y="330"/>
                  <a:pt x="821" y="333"/>
                </a:cubicBezTo>
                <a:close/>
                <a:moveTo>
                  <a:pt x="824" y="333"/>
                </a:moveTo>
                <a:cubicBezTo>
                  <a:pt x="824" y="334"/>
                  <a:pt x="824" y="334"/>
                  <a:pt x="824" y="334"/>
                </a:cubicBezTo>
                <a:cubicBezTo>
                  <a:pt x="825" y="332"/>
                  <a:pt x="825" y="333"/>
                  <a:pt x="824" y="333"/>
                </a:cubicBezTo>
                <a:close/>
                <a:moveTo>
                  <a:pt x="825" y="335"/>
                </a:moveTo>
                <a:cubicBezTo>
                  <a:pt x="825" y="335"/>
                  <a:pt x="825" y="335"/>
                  <a:pt x="826" y="335"/>
                </a:cubicBezTo>
                <a:cubicBezTo>
                  <a:pt x="824" y="336"/>
                  <a:pt x="824" y="336"/>
                  <a:pt x="825" y="335"/>
                </a:cubicBezTo>
                <a:close/>
                <a:moveTo>
                  <a:pt x="818" y="328"/>
                </a:moveTo>
                <a:cubicBezTo>
                  <a:pt x="821" y="324"/>
                  <a:pt x="831" y="313"/>
                  <a:pt x="829" y="316"/>
                </a:cubicBezTo>
                <a:cubicBezTo>
                  <a:pt x="820" y="324"/>
                  <a:pt x="820" y="326"/>
                  <a:pt x="818" y="328"/>
                </a:cubicBezTo>
                <a:close/>
                <a:moveTo>
                  <a:pt x="828" y="324"/>
                </a:moveTo>
                <a:cubicBezTo>
                  <a:pt x="828" y="325"/>
                  <a:pt x="828" y="325"/>
                  <a:pt x="828" y="325"/>
                </a:cubicBezTo>
                <a:cubicBezTo>
                  <a:pt x="828" y="325"/>
                  <a:pt x="828" y="325"/>
                  <a:pt x="828" y="324"/>
                </a:cubicBezTo>
                <a:close/>
                <a:moveTo>
                  <a:pt x="827" y="327"/>
                </a:moveTo>
                <a:cubicBezTo>
                  <a:pt x="828" y="326"/>
                  <a:pt x="828" y="326"/>
                  <a:pt x="827" y="327"/>
                </a:cubicBezTo>
                <a:close/>
                <a:moveTo>
                  <a:pt x="840" y="319"/>
                </a:moveTo>
                <a:cubicBezTo>
                  <a:pt x="827" y="333"/>
                  <a:pt x="829" y="331"/>
                  <a:pt x="827" y="333"/>
                </a:cubicBezTo>
                <a:cubicBezTo>
                  <a:pt x="836" y="323"/>
                  <a:pt x="848" y="309"/>
                  <a:pt x="840" y="319"/>
                </a:cubicBezTo>
                <a:close/>
                <a:moveTo>
                  <a:pt x="850" y="310"/>
                </a:moveTo>
                <a:cubicBezTo>
                  <a:pt x="850" y="311"/>
                  <a:pt x="851" y="310"/>
                  <a:pt x="848" y="313"/>
                </a:cubicBezTo>
                <a:cubicBezTo>
                  <a:pt x="845" y="315"/>
                  <a:pt x="838" y="323"/>
                  <a:pt x="838" y="324"/>
                </a:cubicBezTo>
                <a:cubicBezTo>
                  <a:pt x="831" y="332"/>
                  <a:pt x="842" y="319"/>
                  <a:pt x="850" y="310"/>
                </a:cubicBezTo>
                <a:close/>
                <a:moveTo>
                  <a:pt x="852" y="305"/>
                </a:moveTo>
                <a:cubicBezTo>
                  <a:pt x="852" y="304"/>
                  <a:pt x="857" y="299"/>
                  <a:pt x="857" y="299"/>
                </a:cubicBezTo>
                <a:cubicBezTo>
                  <a:pt x="856" y="301"/>
                  <a:pt x="857" y="300"/>
                  <a:pt x="852" y="305"/>
                </a:cubicBezTo>
                <a:close/>
                <a:moveTo>
                  <a:pt x="857" y="306"/>
                </a:moveTo>
                <a:cubicBezTo>
                  <a:pt x="854" y="308"/>
                  <a:pt x="854" y="308"/>
                  <a:pt x="857" y="305"/>
                </a:cubicBezTo>
                <a:cubicBezTo>
                  <a:pt x="857" y="304"/>
                  <a:pt x="857" y="304"/>
                  <a:pt x="857" y="306"/>
                </a:cubicBezTo>
                <a:close/>
                <a:moveTo>
                  <a:pt x="853" y="301"/>
                </a:moveTo>
                <a:cubicBezTo>
                  <a:pt x="852" y="301"/>
                  <a:pt x="852" y="301"/>
                  <a:pt x="852" y="301"/>
                </a:cubicBezTo>
                <a:cubicBezTo>
                  <a:pt x="858" y="295"/>
                  <a:pt x="857" y="297"/>
                  <a:pt x="853" y="301"/>
                </a:cubicBezTo>
                <a:close/>
                <a:moveTo>
                  <a:pt x="852" y="302"/>
                </a:moveTo>
                <a:cubicBezTo>
                  <a:pt x="848" y="307"/>
                  <a:pt x="849" y="306"/>
                  <a:pt x="850" y="303"/>
                </a:cubicBezTo>
                <a:cubicBezTo>
                  <a:pt x="851" y="303"/>
                  <a:pt x="851" y="303"/>
                  <a:pt x="852" y="302"/>
                </a:cubicBezTo>
                <a:close/>
                <a:moveTo>
                  <a:pt x="851" y="320"/>
                </a:moveTo>
                <a:cubicBezTo>
                  <a:pt x="852" y="320"/>
                  <a:pt x="852" y="320"/>
                  <a:pt x="843" y="327"/>
                </a:cubicBezTo>
                <a:cubicBezTo>
                  <a:pt x="853" y="317"/>
                  <a:pt x="851" y="319"/>
                  <a:pt x="851" y="320"/>
                </a:cubicBezTo>
                <a:close/>
                <a:moveTo>
                  <a:pt x="848" y="321"/>
                </a:moveTo>
                <a:cubicBezTo>
                  <a:pt x="847" y="321"/>
                  <a:pt x="847" y="321"/>
                  <a:pt x="846" y="322"/>
                </a:cubicBezTo>
                <a:cubicBezTo>
                  <a:pt x="850" y="318"/>
                  <a:pt x="851" y="317"/>
                  <a:pt x="848" y="321"/>
                </a:cubicBezTo>
                <a:close/>
                <a:moveTo>
                  <a:pt x="844" y="330"/>
                </a:moveTo>
                <a:cubicBezTo>
                  <a:pt x="832" y="342"/>
                  <a:pt x="833" y="340"/>
                  <a:pt x="834" y="339"/>
                </a:cubicBezTo>
                <a:cubicBezTo>
                  <a:pt x="847" y="327"/>
                  <a:pt x="857" y="317"/>
                  <a:pt x="844" y="330"/>
                </a:cubicBezTo>
                <a:close/>
                <a:moveTo>
                  <a:pt x="851" y="330"/>
                </a:moveTo>
                <a:cubicBezTo>
                  <a:pt x="852" y="329"/>
                  <a:pt x="852" y="330"/>
                  <a:pt x="852" y="330"/>
                </a:cubicBezTo>
                <a:cubicBezTo>
                  <a:pt x="852" y="331"/>
                  <a:pt x="852" y="330"/>
                  <a:pt x="852" y="331"/>
                </a:cubicBezTo>
                <a:cubicBezTo>
                  <a:pt x="849" y="333"/>
                  <a:pt x="848" y="334"/>
                  <a:pt x="851" y="330"/>
                </a:cubicBezTo>
                <a:close/>
                <a:moveTo>
                  <a:pt x="853" y="312"/>
                </a:moveTo>
                <a:cubicBezTo>
                  <a:pt x="853" y="313"/>
                  <a:pt x="853" y="313"/>
                  <a:pt x="853" y="313"/>
                </a:cubicBezTo>
                <a:cubicBezTo>
                  <a:pt x="851" y="314"/>
                  <a:pt x="851" y="314"/>
                  <a:pt x="853" y="312"/>
                </a:cubicBezTo>
                <a:close/>
                <a:moveTo>
                  <a:pt x="852" y="311"/>
                </a:moveTo>
                <a:cubicBezTo>
                  <a:pt x="854" y="309"/>
                  <a:pt x="855" y="309"/>
                  <a:pt x="856" y="308"/>
                </a:cubicBezTo>
                <a:cubicBezTo>
                  <a:pt x="856" y="308"/>
                  <a:pt x="855" y="309"/>
                  <a:pt x="855" y="310"/>
                </a:cubicBezTo>
                <a:cubicBezTo>
                  <a:pt x="849" y="313"/>
                  <a:pt x="848" y="315"/>
                  <a:pt x="852" y="311"/>
                </a:cubicBezTo>
                <a:close/>
                <a:moveTo>
                  <a:pt x="857" y="302"/>
                </a:moveTo>
                <a:cubicBezTo>
                  <a:pt x="857" y="302"/>
                  <a:pt x="857" y="302"/>
                  <a:pt x="857" y="302"/>
                </a:cubicBezTo>
                <a:lnTo>
                  <a:pt x="857" y="302"/>
                </a:lnTo>
                <a:close/>
                <a:moveTo>
                  <a:pt x="856" y="299"/>
                </a:moveTo>
                <a:cubicBezTo>
                  <a:pt x="857" y="298"/>
                  <a:pt x="857" y="298"/>
                  <a:pt x="857" y="297"/>
                </a:cubicBezTo>
                <a:cubicBezTo>
                  <a:pt x="858" y="298"/>
                  <a:pt x="858" y="298"/>
                  <a:pt x="856" y="299"/>
                </a:cubicBezTo>
                <a:close/>
                <a:moveTo>
                  <a:pt x="856" y="290"/>
                </a:moveTo>
                <a:cubicBezTo>
                  <a:pt x="858" y="291"/>
                  <a:pt x="858" y="291"/>
                  <a:pt x="856" y="293"/>
                </a:cubicBezTo>
                <a:cubicBezTo>
                  <a:pt x="856" y="292"/>
                  <a:pt x="856" y="292"/>
                  <a:pt x="856" y="291"/>
                </a:cubicBezTo>
                <a:cubicBezTo>
                  <a:pt x="856" y="290"/>
                  <a:pt x="856" y="290"/>
                  <a:pt x="856" y="290"/>
                </a:cubicBezTo>
                <a:close/>
                <a:moveTo>
                  <a:pt x="855" y="292"/>
                </a:moveTo>
                <a:cubicBezTo>
                  <a:pt x="855" y="293"/>
                  <a:pt x="856" y="293"/>
                  <a:pt x="856" y="293"/>
                </a:cubicBezTo>
                <a:cubicBezTo>
                  <a:pt x="853" y="295"/>
                  <a:pt x="855" y="294"/>
                  <a:pt x="854" y="294"/>
                </a:cubicBezTo>
                <a:cubicBezTo>
                  <a:pt x="854" y="294"/>
                  <a:pt x="854" y="294"/>
                  <a:pt x="855" y="292"/>
                </a:cubicBezTo>
                <a:close/>
                <a:moveTo>
                  <a:pt x="850" y="297"/>
                </a:moveTo>
                <a:cubicBezTo>
                  <a:pt x="850" y="297"/>
                  <a:pt x="851" y="296"/>
                  <a:pt x="849" y="298"/>
                </a:cubicBezTo>
                <a:cubicBezTo>
                  <a:pt x="848" y="299"/>
                  <a:pt x="849" y="299"/>
                  <a:pt x="847" y="300"/>
                </a:cubicBezTo>
                <a:cubicBezTo>
                  <a:pt x="848" y="299"/>
                  <a:pt x="849" y="297"/>
                  <a:pt x="850" y="295"/>
                </a:cubicBezTo>
                <a:cubicBezTo>
                  <a:pt x="860" y="285"/>
                  <a:pt x="850" y="296"/>
                  <a:pt x="850" y="297"/>
                </a:cubicBezTo>
                <a:close/>
                <a:moveTo>
                  <a:pt x="853" y="286"/>
                </a:moveTo>
                <a:cubicBezTo>
                  <a:pt x="854" y="287"/>
                  <a:pt x="854" y="287"/>
                  <a:pt x="853" y="287"/>
                </a:cubicBezTo>
                <a:lnTo>
                  <a:pt x="853" y="286"/>
                </a:lnTo>
                <a:close/>
                <a:moveTo>
                  <a:pt x="852" y="288"/>
                </a:moveTo>
                <a:cubicBezTo>
                  <a:pt x="853" y="288"/>
                  <a:pt x="853" y="288"/>
                  <a:pt x="853" y="288"/>
                </a:cubicBezTo>
                <a:cubicBezTo>
                  <a:pt x="851" y="289"/>
                  <a:pt x="851" y="289"/>
                  <a:pt x="852" y="288"/>
                </a:cubicBezTo>
                <a:close/>
                <a:moveTo>
                  <a:pt x="852" y="285"/>
                </a:moveTo>
                <a:cubicBezTo>
                  <a:pt x="851" y="285"/>
                  <a:pt x="851" y="285"/>
                  <a:pt x="851" y="285"/>
                </a:cubicBezTo>
                <a:lnTo>
                  <a:pt x="852" y="285"/>
                </a:lnTo>
                <a:close/>
                <a:moveTo>
                  <a:pt x="850" y="285"/>
                </a:moveTo>
                <a:cubicBezTo>
                  <a:pt x="850" y="285"/>
                  <a:pt x="850" y="285"/>
                  <a:pt x="849" y="286"/>
                </a:cubicBezTo>
                <a:cubicBezTo>
                  <a:pt x="850" y="286"/>
                  <a:pt x="850" y="286"/>
                  <a:pt x="850" y="285"/>
                </a:cubicBezTo>
                <a:close/>
                <a:moveTo>
                  <a:pt x="849" y="284"/>
                </a:moveTo>
                <a:cubicBezTo>
                  <a:pt x="849" y="284"/>
                  <a:pt x="849" y="284"/>
                  <a:pt x="847" y="285"/>
                </a:cubicBezTo>
                <a:cubicBezTo>
                  <a:pt x="848" y="285"/>
                  <a:pt x="848" y="285"/>
                  <a:pt x="849" y="284"/>
                </a:cubicBezTo>
                <a:close/>
                <a:moveTo>
                  <a:pt x="848" y="281"/>
                </a:moveTo>
                <a:cubicBezTo>
                  <a:pt x="847" y="281"/>
                  <a:pt x="847" y="281"/>
                  <a:pt x="846" y="281"/>
                </a:cubicBezTo>
                <a:cubicBezTo>
                  <a:pt x="847" y="280"/>
                  <a:pt x="847" y="280"/>
                  <a:pt x="848" y="281"/>
                </a:cubicBezTo>
                <a:close/>
                <a:moveTo>
                  <a:pt x="847" y="283"/>
                </a:moveTo>
                <a:cubicBezTo>
                  <a:pt x="847" y="283"/>
                  <a:pt x="846" y="283"/>
                  <a:pt x="846" y="284"/>
                </a:cubicBezTo>
                <a:cubicBezTo>
                  <a:pt x="846" y="283"/>
                  <a:pt x="846" y="283"/>
                  <a:pt x="847" y="283"/>
                </a:cubicBezTo>
                <a:close/>
                <a:moveTo>
                  <a:pt x="845" y="295"/>
                </a:moveTo>
                <a:cubicBezTo>
                  <a:pt x="838" y="301"/>
                  <a:pt x="845" y="294"/>
                  <a:pt x="830" y="308"/>
                </a:cubicBezTo>
                <a:cubicBezTo>
                  <a:pt x="833" y="305"/>
                  <a:pt x="838" y="300"/>
                  <a:pt x="846" y="292"/>
                </a:cubicBezTo>
                <a:cubicBezTo>
                  <a:pt x="849" y="290"/>
                  <a:pt x="857" y="279"/>
                  <a:pt x="845" y="295"/>
                </a:cubicBezTo>
                <a:close/>
                <a:moveTo>
                  <a:pt x="843" y="277"/>
                </a:moveTo>
                <a:cubicBezTo>
                  <a:pt x="844" y="278"/>
                  <a:pt x="845" y="279"/>
                  <a:pt x="846" y="279"/>
                </a:cubicBezTo>
                <a:cubicBezTo>
                  <a:pt x="845" y="280"/>
                  <a:pt x="845" y="280"/>
                  <a:pt x="843" y="279"/>
                </a:cubicBezTo>
                <a:cubicBezTo>
                  <a:pt x="843" y="278"/>
                  <a:pt x="843" y="278"/>
                  <a:pt x="842" y="278"/>
                </a:cubicBezTo>
                <a:lnTo>
                  <a:pt x="843" y="277"/>
                </a:lnTo>
                <a:close/>
                <a:moveTo>
                  <a:pt x="844" y="280"/>
                </a:moveTo>
                <a:cubicBezTo>
                  <a:pt x="840" y="282"/>
                  <a:pt x="838" y="284"/>
                  <a:pt x="835" y="287"/>
                </a:cubicBezTo>
                <a:cubicBezTo>
                  <a:pt x="840" y="281"/>
                  <a:pt x="839" y="282"/>
                  <a:pt x="843" y="281"/>
                </a:cubicBezTo>
                <a:cubicBezTo>
                  <a:pt x="843" y="280"/>
                  <a:pt x="843" y="280"/>
                  <a:pt x="842" y="280"/>
                </a:cubicBezTo>
                <a:cubicBezTo>
                  <a:pt x="842" y="280"/>
                  <a:pt x="842" y="280"/>
                  <a:pt x="842" y="280"/>
                </a:cubicBezTo>
                <a:cubicBezTo>
                  <a:pt x="842" y="279"/>
                  <a:pt x="842" y="279"/>
                  <a:pt x="844" y="280"/>
                </a:cubicBezTo>
                <a:close/>
                <a:moveTo>
                  <a:pt x="836" y="282"/>
                </a:moveTo>
                <a:cubicBezTo>
                  <a:pt x="834" y="283"/>
                  <a:pt x="833" y="284"/>
                  <a:pt x="837" y="280"/>
                </a:cubicBezTo>
                <a:cubicBezTo>
                  <a:pt x="841" y="278"/>
                  <a:pt x="839" y="279"/>
                  <a:pt x="836" y="282"/>
                </a:cubicBezTo>
                <a:close/>
                <a:moveTo>
                  <a:pt x="838" y="278"/>
                </a:moveTo>
                <a:cubicBezTo>
                  <a:pt x="838" y="278"/>
                  <a:pt x="838" y="278"/>
                  <a:pt x="838" y="278"/>
                </a:cubicBezTo>
                <a:cubicBezTo>
                  <a:pt x="837" y="279"/>
                  <a:pt x="838" y="279"/>
                  <a:pt x="838" y="278"/>
                </a:cubicBezTo>
                <a:close/>
                <a:moveTo>
                  <a:pt x="836" y="275"/>
                </a:moveTo>
                <a:cubicBezTo>
                  <a:pt x="839" y="275"/>
                  <a:pt x="840" y="276"/>
                  <a:pt x="841" y="276"/>
                </a:cubicBezTo>
                <a:cubicBezTo>
                  <a:pt x="839" y="277"/>
                  <a:pt x="840" y="277"/>
                  <a:pt x="839" y="277"/>
                </a:cubicBezTo>
                <a:cubicBezTo>
                  <a:pt x="835" y="275"/>
                  <a:pt x="836" y="276"/>
                  <a:pt x="836" y="275"/>
                </a:cubicBezTo>
                <a:close/>
                <a:moveTo>
                  <a:pt x="837" y="277"/>
                </a:moveTo>
                <a:cubicBezTo>
                  <a:pt x="837" y="277"/>
                  <a:pt x="837" y="277"/>
                  <a:pt x="837" y="277"/>
                </a:cubicBezTo>
                <a:cubicBezTo>
                  <a:pt x="837" y="277"/>
                  <a:pt x="837" y="277"/>
                  <a:pt x="837" y="277"/>
                </a:cubicBezTo>
                <a:close/>
                <a:moveTo>
                  <a:pt x="837" y="278"/>
                </a:moveTo>
                <a:cubicBezTo>
                  <a:pt x="836" y="279"/>
                  <a:pt x="836" y="279"/>
                  <a:pt x="835" y="280"/>
                </a:cubicBezTo>
                <a:cubicBezTo>
                  <a:pt x="834" y="281"/>
                  <a:pt x="834" y="281"/>
                  <a:pt x="835" y="280"/>
                </a:cubicBezTo>
                <a:cubicBezTo>
                  <a:pt x="835" y="279"/>
                  <a:pt x="835" y="279"/>
                  <a:pt x="837" y="278"/>
                </a:cubicBezTo>
                <a:close/>
                <a:moveTo>
                  <a:pt x="835" y="278"/>
                </a:moveTo>
                <a:cubicBezTo>
                  <a:pt x="833" y="279"/>
                  <a:pt x="834" y="279"/>
                  <a:pt x="835" y="277"/>
                </a:cubicBezTo>
                <a:cubicBezTo>
                  <a:pt x="835" y="278"/>
                  <a:pt x="835" y="278"/>
                  <a:pt x="835" y="278"/>
                </a:cubicBezTo>
                <a:close/>
                <a:moveTo>
                  <a:pt x="835" y="274"/>
                </a:moveTo>
                <a:cubicBezTo>
                  <a:pt x="834" y="275"/>
                  <a:pt x="835" y="275"/>
                  <a:pt x="833" y="274"/>
                </a:cubicBezTo>
                <a:cubicBezTo>
                  <a:pt x="834" y="274"/>
                  <a:pt x="833" y="274"/>
                  <a:pt x="835" y="274"/>
                </a:cubicBezTo>
                <a:close/>
                <a:moveTo>
                  <a:pt x="833" y="275"/>
                </a:moveTo>
                <a:cubicBezTo>
                  <a:pt x="832" y="276"/>
                  <a:pt x="832" y="276"/>
                  <a:pt x="832" y="276"/>
                </a:cubicBezTo>
                <a:cubicBezTo>
                  <a:pt x="832" y="275"/>
                  <a:pt x="832" y="275"/>
                  <a:pt x="833" y="275"/>
                </a:cubicBezTo>
                <a:close/>
                <a:moveTo>
                  <a:pt x="832" y="287"/>
                </a:moveTo>
                <a:cubicBezTo>
                  <a:pt x="843" y="277"/>
                  <a:pt x="829" y="289"/>
                  <a:pt x="827" y="291"/>
                </a:cubicBezTo>
                <a:cubicBezTo>
                  <a:pt x="827" y="291"/>
                  <a:pt x="828" y="290"/>
                  <a:pt x="827" y="290"/>
                </a:cubicBezTo>
                <a:cubicBezTo>
                  <a:pt x="828" y="288"/>
                  <a:pt x="830" y="288"/>
                  <a:pt x="831" y="287"/>
                </a:cubicBezTo>
                <a:lnTo>
                  <a:pt x="832" y="287"/>
                </a:lnTo>
                <a:close/>
                <a:moveTo>
                  <a:pt x="831" y="282"/>
                </a:moveTo>
                <a:cubicBezTo>
                  <a:pt x="828" y="284"/>
                  <a:pt x="827" y="286"/>
                  <a:pt x="824" y="288"/>
                </a:cubicBezTo>
                <a:cubicBezTo>
                  <a:pt x="827" y="286"/>
                  <a:pt x="833" y="281"/>
                  <a:pt x="831" y="282"/>
                </a:cubicBezTo>
                <a:close/>
                <a:moveTo>
                  <a:pt x="826" y="284"/>
                </a:moveTo>
                <a:cubicBezTo>
                  <a:pt x="826" y="283"/>
                  <a:pt x="828" y="281"/>
                  <a:pt x="828" y="281"/>
                </a:cubicBezTo>
                <a:cubicBezTo>
                  <a:pt x="827" y="282"/>
                  <a:pt x="828" y="282"/>
                  <a:pt x="826" y="284"/>
                </a:cubicBezTo>
                <a:close/>
                <a:moveTo>
                  <a:pt x="827" y="275"/>
                </a:moveTo>
                <a:cubicBezTo>
                  <a:pt x="826" y="276"/>
                  <a:pt x="826" y="276"/>
                  <a:pt x="825" y="276"/>
                </a:cubicBezTo>
                <a:cubicBezTo>
                  <a:pt x="826" y="275"/>
                  <a:pt x="827" y="275"/>
                  <a:pt x="827" y="275"/>
                </a:cubicBezTo>
                <a:close/>
                <a:moveTo>
                  <a:pt x="828" y="278"/>
                </a:moveTo>
                <a:cubicBezTo>
                  <a:pt x="826" y="281"/>
                  <a:pt x="827" y="280"/>
                  <a:pt x="824" y="283"/>
                </a:cubicBezTo>
                <a:cubicBezTo>
                  <a:pt x="825" y="281"/>
                  <a:pt x="825" y="281"/>
                  <a:pt x="825" y="281"/>
                </a:cubicBezTo>
                <a:cubicBezTo>
                  <a:pt x="825" y="281"/>
                  <a:pt x="825" y="281"/>
                  <a:pt x="825" y="281"/>
                </a:cubicBezTo>
                <a:cubicBezTo>
                  <a:pt x="822" y="282"/>
                  <a:pt x="822" y="282"/>
                  <a:pt x="822" y="282"/>
                </a:cubicBezTo>
                <a:cubicBezTo>
                  <a:pt x="824" y="281"/>
                  <a:pt x="827" y="279"/>
                  <a:pt x="828" y="278"/>
                </a:cubicBezTo>
                <a:close/>
                <a:moveTo>
                  <a:pt x="824" y="277"/>
                </a:moveTo>
                <a:cubicBezTo>
                  <a:pt x="824" y="277"/>
                  <a:pt x="824" y="277"/>
                  <a:pt x="824" y="277"/>
                </a:cubicBezTo>
                <a:cubicBezTo>
                  <a:pt x="823" y="277"/>
                  <a:pt x="823" y="278"/>
                  <a:pt x="824" y="277"/>
                </a:cubicBezTo>
                <a:close/>
                <a:moveTo>
                  <a:pt x="823" y="274"/>
                </a:moveTo>
                <a:cubicBezTo>
                  <a:pt x="822" y="275"/>
                  <a:pt x="822" y="275"/>
                  <a:pt x="821" y="275"/>
                </a:cubicBezTo>
                <a:cubicBezTo>
                  <a:pt x="821" y="275"/>
                  <a:pt x="823" y="274"/>
                  <a:pt x="823" y="274"/>
                </a:cubicBezTo>
                <a:close/>
                <a:moveTo>
                  <a:pt x="815" y="282"/>
                </a:moveTo>
                <a:cubicBezTo>
                  <a:pt x="815" y="281"/>
                  <a:pt x="814" y="282"/>
                  <a:pt x="816" y="280"/>
                </a:cubicBezTo>
                <a:cubicBezTo>
                  <a:pt x="827" y="271"/>
                  <a:pt x="815" y="282"/>
                  <a:pt x="815" y="282"/>
                </a:cubicBezTo>
                <a:close/>
                <a:moveTo>
                  <a:pt x="814" y="276"/>
                </a:moveTo>
                <a:cubicBezTo>
                  <a:pt x="813" y="276"/>
                  <a:pt x="812" y="278"/>
                  <a:pt x="811" y="278"/>
                </a:cubicBezTo>
                <a:cubicBezTo>
                  <a:pt x="813" y="276"/>
                  <a:pt x="813" y="276"/>
                  <a:pt x="814" y="276"/>
                </a:cubicBezTo>
                <a:close/>
                <a:moveTo>
                  <a:pt x="813" y="278"/>
                </a:moveTo>
                <a:cubicBezTo>
                  <a:pt x="814" y="277"/>
                  <a:pt x="815" y="277"/>
                  <a:pt x="817" y="275"/>
                </a:cubicBezTo>
                <a:cubicBezTo>
                  <a:pt x="805" y="286"/>
                  <a:pt x="808" y="284"/>
                  <a:pt x="803" y="287"/>
                </a:cubicBezTo>
                <a:cubicBezTo>
                  <a:pt x="812" y="279"/>
                  <a:pt x="814" y="279"/>
                  <a:pt x="813" y="278"/>
                </a:cubicBezTo>
                <a:close/>
                <a:moveTo>
                  <a:pt x="805" y="283"/>
                </a:moveTo>
                <a:cubicBezTo>
                  <a:pt x="808" y="280"/>
                  <a:pt x="809" y="279"/>
                  <a:pt x="805" y="283"/>
                </a:cubicBezTo>
                <a:close/>
                <a:moveTo>
                  <a:pt x="803" y="279"/>
                </a:moveTo>
                <a:cubicBezTo>
                  <a:pt x="806" y="277"/>
                  <a:pt x="805" y="278"/>
                  <a:pt x="803" y="279"/>
                </a:cubicBezTo>
                <a:cubicBezTo>
                  <a:pt x="802" y="280"/>
                  <a:pt x="802" y="280"/>
                  <a:pt x="803" y="279"/>
                </a:cubicBezTo>
                <a:close/>
                <a:moveTo>
                  <a:pt x="802" y="281"/>
                </a:moveTo>
                <a:cubicBezTo>
                  <a:pt x="801" y="283"/>
                  <a:pt x="801" y="283"/>
                  <a:pt x="801" y="283"/>
                </a:cubicBezTo>
                <a:cubicBezTo>
                  <a:pt x="801" y="282"/>
                  <a:pt x="801" y="283"/>
                  <a:pt x="802" y="281"/>
                </a:cubicBezTo>
                <a:close/>
                <a:moveTo>
                  <a:pt x="803" y="282"/>
                </a:moveTo>
                <a:cubicBezTo>
                  <a:pt x="803" y="283"/>
                  <a:pt x="804" y="282"/>
                  <a:pt x="800" y="285"/>
                </a:cubicBezTo>
                <a:cubicBezTo>
                  <a:pt x="801" y="284"/>
                  <a:pt x="801" y="284"/>
                  <a:pt x="803" y="282"/>
                </a:cubicBezTo>
                <a:close/>
                <a:moveTo>
                  <a:pt x="798" y="283"/>
                </a:moveTo>
                <a:cubicBezTo>
                  <a:pt x="798" y="283"/>
                  <a:pt x="798" y="283"/>
                  <a:pt x="798" y="283"/>
                </a:cubicBezTo>
                <a:cubicBezTo>
                  <a:pt x="800" y="281"/>
                  <a:pt x="800" y="281"/>
                  <a:pt x="798" y="283"/>
                </a:cubicBezTo>
                <a:close/>
                <a:moveTo>
                  <a:pt x="797" y="287"/>
                </a:moveTo>
                <a:cubicBezTo>
                  <a:pt x="797" y="288"/>
                  <a:pt x="798" y="287"/>
                  <a:pt x="794" y="291"/>
                </a:cubicBezTo>
                <a:cubicBezTo>
                  <a:pt x="796" y="288"/>
                  <a:pt x="795" y="290"/>
                  <a:pt x="797" y="287"/>
                </a:cubicBezTo>
                <a:close/>
                <a:moveTo>
                  <a:pt x="794" y="295"/>
                </a:moveTo>
                <a:cubicBezTo>
                  <a:pt x="794" y="295"/>
                  <a:pt x="794" y="295"/>
                  <a:pt x="794" y="295"/>
                </a:cubicBezTo>
                <a:cubicBezTo>
                  <a:pt x="793" y="296"/>
                  <a:pt x="793" y="296"/>
                  <a:pt x="794" y="295"/>
                </a:cubicBezTo>
                <a:close/>
                <a:moveTo>
                  <a:pt x="791" y="303"/>
                </a:moveTo>
                <a:cubicBezTo>
                  <a:pt x="792" y="300"/>
                  <a:pt x="791" y="302"/>
                  <a:pt x="797" y="295"/>
                </a:cubicBezTo>
                <a:cubicBezTo>
                  <a:pt x="791" y="302"/>
                  <a:pt x="784" y="314"/>
                  <a:pt x="791" y="303"/>
                </a:cubicBezTo>
                <a:close/>
                <a:moveTo>
                  <a:pt x="790" y="308"/>
                </a:moveTo>
                <a:cubicBezTo>
                  <a:pt x="788" y="310"/>
                  <a:pt x="788" y="310"/>
                  <a:pt x="789" y="308"/>
                </a:cubicBezTo>
                <a:cubicBezTo>
                  <a:pt x="789" y="308"/>
                  <a:pt x="789" y="308"/>
                  <a:pt x="790" y="308"/>
                </a:cubicBezTo>
                <a:close/>
                <a:moveTo>
                  <a:pt x="786" y="309"/>
                </a:moveTo>
                <a:cubicBezTo>
                  <a:pt x="785" y="309"/>
                  <a:pt x="785" y="309"/>
                  <a:pt x="785" y="309"/>
                </a:cubicBezTo>
                <a:cubicBezTo>
                  <a:pt x="789" y="303"/>
                  <a:pt x="791" y="300"/>
                  <a:pt x="786" y="309"/>
                </a:cubicBezTo>
                <a:close/>
                <a:moveTo>
                  <a:pt x="785" y="312"/>
                </a:moveTo>
                <a:cubicBezTo>
                  <a:pt x="787" y="309"/>
                  <a:pt x="786" y="310"/>
                  <a:pt x="787" y="309"/>
                </a:cubicBezTo>
                <a:cubicBezTo>
                  <a:pt x="786" y="310"/>
                  <a:pt x="786" y="311"/>
                  <a:pt x="785" y="312"/>
                </a:cubicBezTo>
                <a:close/>
                <a:moveTo>
                  <a:pt x="786" y="315"/>
                </a:moveTo>
                <a:cubicBezTo>
                  <a:pt x="791" y="305"/>
                  <a:pt x="783" y="317"/>
                  <a:pt x="797" y="305"/>
                </a:cubicBezTo>
                <a:cubicBezTo>
                  <a:pt x="788" y="314"/>
                  <a:pt x="790" y="313"/>
                  <a:pt x="789" y="313"/>
                </a:cubicBezTo>
                <a:cubicBezTo>
                  <a:pt x="789" y="312"/>
                  <a:pt x="787" y="314"/>
                  <a:pt x="786" y="315"/>
                </a:cubicBezTo>
                <a:close/>
                <a:moveTo>
                  <a:pt x="788" y="318"/>
                </a:moveTo>
                <a:cubicBezTo>
                  <a:pt x="801" y="303"/>
                  <a:pt x="810" y="294"/>
                  <a:pt x="796" y="309"/>
                </a:cubicBezTo>
                <a:cubicBezTo>
                  <a:pt x="789" y="317"/>
                  <a:pt x="790" y="318"/>
                  <a:pt x="789" y="319"/>
                </a:cubicBezTo>
                <a:cubicBezTo>
                  <a:pt x="786" y="320"/>
                  <a:pt x="784" y="323"/>
                  <a:pt x="788" y="318"/>
                </a:cubicBezTo>
                <a:close/>
                <a:moveTo>
                  <a:pt x="789" y="323"/>
                </a:moveTo>
                <a:cubicBezTo>
                  <a:pt x="787" y="324"/>
                  <a:pt x="788" y="324"/>
                  <a:pt x="790" y="320"/>
                </a:cubicBezTo>
                <a:cubicBezTo>
                  <a:pt x="794" y="316"/>
                  <a:pt x="787" y="322"/>
                  <a:pt x="806" y="304"/>
                </a:cubicBezTo>
                <a:cubicBezTo>
                  <a:pt x="794" y="316"/>
                  <a:pt x="794" y="318"/>
                  <a:pt x="789" y="323"/>
                </a:cubicBezTo>
                <a:close/>
                <a:moveTo>
                  <a:pt x="791" y="327"/>
                </a:moveTo>
                <a:cubicBezTo>
                  <a:pt x="790" y="330"/>
                  <a:pt x="789" y="332"/>
                  <a:pt x="790" y="329"/>
                </a:cubicBezTo>
                <a:cubicBezTo>
                  <a:pt x="791" y="328"/>
                  <a:pt x="791" y="328"/>
                  <a:pt x="791" y="327"/>
                </a:cubicBezTo>
                <a:close/>
                <a:moveTo>
                  <a:pt x="789" y="334"/>
                </a:moveTo>
                <a:cubicBezTo>
                  <a:pt x="790" y="333"/>
                  <a:pt x="792" y="331"/>
                  <a:pt x="791" y="331"/>
                </a:cubicBezTo>
                <a:cubicBezTo>
                  <a:pt x="791" y="330"/>
                  <a:pt x="791" y="332"/>
                  <a:pt x="793" y="327"/>
                </a:cubicBezTo>
                <a:cubicBezTo>
                  <a:pt x="793" y="327"/>
                  <a:pt x="797" y="323"/>
                  <a:pt x="798" y="322"/>
                </a:cubicBezTo>
                <a:cubicBezTo>
                  <a:pt x="796" y="325"/>
                  <a:pt x="794" y="328"/>
                  <a:pt x="794" y="329"/>
                </a:cubicBezTo>
                <a:cubicBezTo>
                  <a:pt x="790" y="334"/>
                  <a:pt x="788" y="336"/>
                  <a:pt x="789" y="334"/>
                </a:cubicBezTo>
                <a:close/>
                <a:moveTo>
                  <a:pt x="795" y="334"/>
                </a:moveTo>
                <a:cubicBezTo>
                  <a:pt x="786" y="343"/>
                  <a:pt x="792" y="335"/>
                  <a:pt x="797" y="328"/>
                </a:cubicBezTo>
                <a:cubicBezTo>
                  <a:pt x="801" y="325"/>
                  <a:pt x="799" y="326"/>
                  <a:pt x="795" y="334"/>
                </a:cubicBezTo>
                <a:close/>
                <a:moveTo>
                  <a:pt x="804" y="322"/>
                </a:moveTo>
                <a:cubicBezTo>
                  <a:pt x="809" y="317"/>
                  <a:pt x="807" y="319"/>
                  <a:pt x="802" y="325"/>
                </a:cubicBezTo>
                <a:cubicBezTo>
                  <a:pt x="795" y="335"/>
                  <a:pt x="797" y="330"/>
                  <a:pt x="804" y="322"/>
                </a:cubicBezTo>
                <a:close/>
                <a:moveTo>
                  <a:pt x="798" y="337"/>
                </a:moveTo>
                <a:cubicBezTo>
                  <a:pt x="797" y="337"/>
                  <a:pt x="798" y="335"/>
                  <a:pt x="800" y="333"/>
                </a:cubicBezTo>
                <a:cubicBezTo>
                  <a:pt x="819" y="308"/>
                  <a:pt x="794" y="344"/>
                  <a:pt x="798" y="337"/>
                </a:cubicBezTo>
                <a:close/>
                <a:moveTo>
                  <a:pt x="799" y="343"/>
                </a:moveTo>
                <a:cubicBezTo>
                  <a:pt x="793" y="349"/>
                  <a:pt x="800" y="339"/>
                  <a:pt x="804" y="334"/>
                </a:cubicBezTo>
                <a:cubicBezTo>
                  <a:pt x="804" y="333"/>
                  <a:pt x="804" y="333"/>
                  <a:pt x="804" y="333"/>
                </a:cubicBezTo>
                <a:cubicBezTo>
                  <a:pt x="803" y="333"/>
                  <a:pt x="803" y="333"/>
                  <a:pt x="803" y="333"/>
                </a:cubicBezTo>
                <a:cubicBezTo>
                  <a:pt x="804" y="332"/>
                  <a:pt x="804" y="333"/>
                  <a:pt x="804" y="333"/>
                </a:cubicBezTo>
                <a:cubicBezTo>
                  <a:pt x="813" y="323"/>
                  <a:pt x="798" y="339"/>
                  <a:pt x="799" y="343"/>
                </a:cubicBezTo>
                <a:close/>
                <a:moveTo>
                  <a:pt x="803" y="345"/>
                </a:moveTo>
                <a:cubicBezTo>
                  <a:pt x="804" y="343"/>
                  <a:pt x="805" y="342"/>
                  <a:pt x="807" y="339"/>
                </a:cubicBezTo>
                <a:cubicBezTo>
                  <a:pt x="808" y="339"/>
                  <a:pt x="808" y="339"/>
                  <a:pt x="808" y="339"/>
                </a:cubicBezTo>
                <a:cubicBezTo>
                  <a:pt x="805" y="343"/>
                  <a:pt x="806" y="342"/>
                  <a:pt x="803" y="345"/>
                </a:cubicBezTo>
                <a:close/>
                <a:moveTo>
                  <a:pt x="804" y="349"/>
                </a:moveTo>
                <a:cubicBezTo>
                  <a:pt x="806" y="346"/>
                  <a:pt x="805" y="348"/>
                  <a:pt x="810" y="341"/>
                </a:cubicBezTo>
                <a:cubicBezTo>
                  <a:pt x="810" y="341"/>
                  <a:pt x="811" y="342"/>
                  <a:pt x="811" y="341"/>
                </a:cubicBezTo>
                <a:cubicBezTo>
                  <a:pt x="812" y="340"/>
                  <a:pt x="809" y="345"/>
                  <a:pt x="804" y="349"/>
                </a:cubicBezTo>
                <a:close/>
                <a:moveTo>
                  <a:pt x="809" y="348"/>
                </a:moveTo>
                <a:cubicBezTo>
                  <a:pt x="810" y="346"/>
                  <a:pt x="810" y="346"/>
                  <a:pt x="812" y="344"/>
                </a:cubicBezTo>
                <a:cubicBezTo>
                  <a:pt x="810" y="347"/>
                  <a:pt x="810" y="347"/>
                  <a:pt x="809" y="348"/>
                </a:cubicBezTo>
                <a:close/>
                <a:moveTo>
                  <a:pt x="810" y="351"/>
                </a:moveTo>
                <a:cubicBezTo>
                  <a:pt x="811" y="350"/>
                  <a:pt x="812" y="347"/>
                  <a:pt x="812" y="347"/>
                </a:cubicBezTo>
                <a:cubicBezTo>
                  <a:pt x="813" y="346"/>
                  <a:pt x="812" y="347"/>
                  <a:pt x="813" y="347"/>
                </a:cubicBezTo>
                <a:cubicBezTo>
                  <a:pt x="813" y="347"/>
                  <a:pt x="814" y="347"/>
                  <a:pt x="816" y="345"/>
                </a:cubicBezTo>
                <a:cubicBezTo>
                  <a:pt x="814" y="347"/>
                  <a:pt x="812" y="349"/>
                  <a:pt x="810" y="351"/>
                </a:cubicBezTo>
                <a:close/>
                <a:moveTo>
                  <a:pt x="828" y="351"/>
                </a:moveTo>
                <a:cubicBezTo>
                  <a:pt x="822" y="356"/>
                  <a:pt x="827" y="351"/>
                  <a:pt x="828" y="351"/>
                </a:cubicBezTo>
                <a:cubicBezTo>
                  <a:pt x="832" y="348"/>
                  <a:pt x="832" y="348"/>
                  <a:pt x="828" y="351"/>
                </a:cubicBezTo>
                <a:close/>
                <a:moveTo>
                  <a:pt x="830" y="337"/>
                </a:moveTo>
                <a:cubicBezTo>
                  <a:pt x="827" y="339"/>
                  <a:pt x="824" y="342"/>
                  <a:pt x="821" y="345"/>
                </a:cubicBezTo>
                <a:cubicBezTo>
                  <a:pt x="821" y="345"/>
                  <a:pt x="821" y="346"/>
                  <a:pt x="822" y="345"/>
                </a:cubicBezTo>
                <a:cubicBezTo>
                  <a:pt x="825" y="343"/>
                  <a:pt x="825" y="342"/>
                  <a:pt x="824" y="344"/>
                </a:cubicBezTo>
                <a:cubicBezTo>
                  <a:pt x="819" y="346"/>
                  <a:pt x="813" y="355"/>
                  <a:pt x="818" y="348"/>
                </a:cubicBezTo>
                <a:cubicBezTo>
                  <a:pt x="823" y="342"/>
                  <a:pt x="812" y="352"/>
                  <a:pt x="835" y="331"/>
                </a:cubicBezTo>
                <a:cubicBezTo>
                  <a:pt x="841" y="325"/>
                  <a:pt x="836" y="330"/>
                  <a:pt x="830" y="337"/>
                </a:cubicBezTo>
                <a:close/>
                <a:moveTo>
                  <a:pt x="831" y="353"/>
                </a:moveTo>
                <a:cubicBezTo>
                  <a:pt x="832" y="351"/>
                  <a:pt x="833" y="352"/>
                  <a:pt x="839" y="346"/>
                </a:cubicBezTo>
                <a:cubicBezTo>
                  <a:pt x="839" y="346"/>
                  <a:pt x="840" y="346"/>
                  <a:pt x="840" y="347"/>
                </a:cubicBezTo>
                <a:cubicBezTo>
                  <a:pt x="838" y="349"/>
                  <a:pt x="834" y="352"/>
                  <a:pt x="831" y="353"/>
                </a:cubicBezTo>
                <a:close/>
                <a:moveTo>
                  <a:pt x="840" y="345"/>
                </a:moveTo>
                <a:cubicBezTo>
                  <a:pt x="839" y="345"/>
                  <a:pt x="838" y="345"/>
                  <a:pt x="838" y="346"/>
                </a:cubicBezTo>
                <a:cubicBezTo>
                  <a:pt x="841" y="343"/>
                  <a:pt x="841" y="344"/>
                  <a:pt x="840" y="345"/>
                </a:cubicBezTo>
                <a:close/>
                <a:moveTo>
                  <a:pt x="844" y="337"/>
                </a:moveTo>
                <a:cubicBezTo>
                  <a:pt x="841" y="340"/>
                  <a:pt x="840" y="340"/>
                  <a:pt x="841" y="341"/>
                </a:cubicBezTo>
                <a:cubicBezTo>
                  <a:pt x="841" y="341"/>
                  <a:pt x="841" y="341"/>
                  <a:pt x="840" y="342"/>
                </a:cubicBezTo>
                <a:cubicBezTo>
                  <a:pt x="840" y="341"/>
                  <a:pt x="840" y="341"/>
                  <a:pt x="840" y="341"/>
                </a:cubicBezTo>
                <a:cubicBezTo>
                  <a:pt x="824" y="356"/>
                  <a:pt x="848" y="333"/>
                  <a:pt x="844" y="337"/>
                </a:cubicBezTo>
                <a:close/>
                <a:moveTo>
                  <a:pt x="855" y="333"/>
                </a:moveTo>
                <a:cubicBezTo>
                  <a:pt x="855" y="333"/>
                  <a:pt x="855" y="333"/>
                  <a:pt x="855" y="333"/>
                </a:cubicBezTo>
                <a:cubicBezTo>
                  <a:pt x="851" y="336"/>
                  <a:pt x="853" y="335"/>
                  <a:pt x="850" y="338"/>
                </a:cubicBezTo>
                <a:cubicBezTo>
                  <a:pt x="842" y="343"/>
                  <a:pt x="844" y="342"/>
                  <a:pt x="850" y="336"/>
                </a:cubicBezTo>
                <a:cubicBezTo>
                  <a:pt x="861" y="328"/>
                  <a:pt x="858" y="331"/>
                  <a:pt x="859" y="327"/>
                </a:cubicBezTo>
                <a:cubicBezTo>
                  <a:pt x="859" y="331"/>
                  <a:pt x="859" y="328"/>
                  <a:pt x="855" y="333"/>
                </a:cubicBezTo>
                <a:close/>
                <a:moveTo>
                  <a:pt x="859" y="319"/>
                </a:moveTo>
                <a:cubicBezTo>
                  <a:pt x="860" y="320"/>
                  <a:pt x="860" y="317"/>
                  <a:pt x="860" y="320"/>
                </a:cubicBezTo>
                <a:cubicBezTo>
                  <a:pt x="858" y="322"/>
                  <a:pt x="858" y="323"/>
                  <a:pt x="859" y="319"/>
                </a:cubicBezTo>
                <a:close/>
                <a:moveTo>
                  <a:pt x="860" y="328"/>
                </a:moveTo>
                <a:cubicBezTo>
                  <a:pt x="860" y="328"/>
                  <a:pt x="860" y="328"/>
                  <a:pt x="860" y="328"/>
                </a:cubicBezTo>
                <a:cubicBezTo>
                  <a:pt x="860" y="326"/>
                  <a:pt x="860" y="326"/>
                  <a:pt x="861" y="325"/>
                </a:cubicBezTo>
                <a:cubicBezTo>
                  <a:pt x="861" y="326"/>
                  <a:pt x="861" y="327"/>
                  <a:pt x="860" y="328"/>
                </a:cubicBezTo>
                <a:close/>
                <a:moveTo>
                  <a:pt x="862" y="328"/>
                </a:moveTo>
                <a:cubicBezTo>
                  <a:pt x="862" y="327"/>
                  <a:pt x="862" y="327"/>
                  <a:pt x="862" y="327"/>
                </a:cubicBezTo>
                <a:cubicBezTo>
                  <a:pt x="861" y="330"/>
                  <a:pt x="861" y="330"/>
                  <a:pt x="862" y="328"/>
                </a:cubicBezTo>
                <a:close/>
                <a:moveTo>
                  <a:pt x="862" y="317"/>
                </a:moveTo>
                <a:cubicBezTo>
                  <a:pt x="861" y="317"/>
                  <a:pt x="861" y="317"/>
                  <a:pt x="861" y="317"/>
                </a:cubicBezTo>
                <a:cubicBezTo>
                  <a:pt x="861" y="317"/>
                  <a:pt x="861" y="317"/>
                  <a:pt x="862" y="316"/>
                </a:cubicBezTo>
                <a:lnTo>
                  <a:pt x="862" y="317"/>
                </a:lnTo>
                <a:close/>
                <a:moveTo>
                  <a:pt x="863" y="309"/>
                </a:moveTo>
                <a:cubicBezTo>
                  <a:pt x="863" y="310"/>
                  <a:pt x="863" y="310"/>
                  <a:pt x="863" y="310"/>
                </a:cubicBezTo>
                <a:cubicBezTo>
                  <a:pt x="863" y="309"/>
                  <a:pt x="862" y="309"/>
                  <a:pt x="863" y="309"/>
                </a:cubicBezTo>
                <a:close/>
                <a:moveTo>
                  <a:pt x="862" y="325"/>
                </a:moveTo>
                <a:cubicBezTo>
                  <a:pt x="863" y="324"/>
                  <a:pt x="863" y="324"/>
                  <a:pt x="863" y="324"/>
                </a:cubicBezTo>
                <a:lnTo>
                  <a:pt x="862" y="325"/>
                </a:lnTo>
                <a:close/>
                <a:moveTo>
                  <a:pt x="864" y="323"/>
                </a:moveTo>
                <a:cubicBezTo>
                  <a:pt x="860" y="324"/>
                  <a:pt x="866" y="316"/>
                  <a:pt x="864" y="317"/>
                </a:cubicBezTo>
                <a:cubicBezTo>
                  <a:pt x="864" y="317"/>
                  <a:pt x="864" y="317"/>
                  <a:pt x="864" y="314"/>
                </a:cubicBezTo>
                <a:cubicBezTo>
                  <a:pt x="864" y="314"/>
                  <a:pt x="865" y="313"/>
                  <a:pt x="865" y="312"/>
                </a:cubicBezTo>
                <a:cubicBezTo>
                  <a:pt x="865" y="317"/>
                  <a:pt x="864" y="320"/>
                  <a:pt x="864" y="323"/>
                </a:cubicBezTo>
                <a:close/>
                <a:moveTo>
                  <a:pt x="50" y="423"/>
                </a:moveTo>
                <a:cubicBezTo>
                  <a:pt x="49" y="423"/>
                  <a:pt x="50" y="423"/>
                  <a:pt x="49" y="420"/>
                </a:cubicBezTo>
                <a:cubicBezTo>
                  <a:pt x="49" y="420"/>
                  <a:pt x="49" y="419"/>
                  <a:pt x="48" y="419"/>
                </a:cubicBezTo>
                <a:cubicBezTo>
                  <a:pt x="48" y="419"/>
                  <a:pt x="48" y="419"/>
                  <a:pt x="48" y="418"/>
                </a:cubicBezTo>
                <a:cubicBezTo>
                  <a:pt x="48" y="417"/>
                  <a:pt x="48" y="418"/>
                  <a:pt x="48" y="417"/>
                </a:cubicBezTo>
                <a:cubicBezTo>
                  <a:pt x="49" y="416"/>
                  <a:pt x="48" y="416"/>
                  <a:pt x="48" y="416"/>
                </a:cubicBezTo>
                <a:cubicBezTo>
                  <a:pt x="47" y="415"/>
                  <a:pt x="46" y="414"/>
                  <a:pt x="45" y="413"/>
                </a:cubicBezTo>
                <a:cubicBezTo>
                  <a:pt x="45" y="413"/>
                  <a:pt x="44" y="413"/>
                  <a:pt x="45" y="414"/>
                </a:cubicBezTo>
                <a:cubicBezTo>
                  <a:pt x="45" y="414"/>
                  <a:pt x="45" y="414"/>
                  <a:pt x="45" y="414"/>
                </a:cubicBezTo>
                <a:cubicBezTo>
                  <a:pt x="45" y="414"/>
                  <a:pt x="45" y="414"/>
                  <a:pt x="45" y="414"/>
                </a:cubicBezTo>
                <a:cubicBezTo>
                  <a:pt x="45" y="414"/>
                  <a:pt x="45" y="414"/>
                  <a:pt x="44" y="414"/>
                </a:cubicBezTo>
                <a:cubicBezTo>
                  <a:pt x="44" y="414"/>
                  <a:pt x="44" y="414"/>
                  <a:pt x="44" y="414"/>
                </a:cubicBezTo>
                <a:cubicBezTo>
                  <a:pt x="44" y="413"/>
                  <a:pt x="44" y="413"/>
                  <a:pt x="44" y="413"/>
                </a:cubicBezTo>
                <a:cubicBezTo>
                  <a:pt x="44" y="413"/>
                  <a:pt x="44" y="413"/>
                  <a:pt x="44" y="413"/>
                </a:cubicBezTo>
                <a:cubicBezTo>
                  <a:pt x="44" y="412"/>
                  <a:pt x="44" y="412"/>
                  <a:pt x="44" y="412"/>
                </a:cubicBezTo>
                <a:cubicBezTo>
                  <a:pt x="44" y="412"/>
                  <a:pt x="44" y="412"/>
                  <a:pt x="44" y="412"/>
                </a:cubicBezTo>
                <a:cubicBezTo>
                  <a:pt x="43" y="412"/>
                  <a:pt x="43" y="412"/>
                  <a:pt x="43" y="412"/>
                </a:cubicBezTo>
                <a:cubicBezTo>
                  <a:pt x="43" y="412"/>
                  <a:pt x="43" y="412"/>
                  <a:pt x="43" y="411"/>
                </a:cubicBezTo>
                <a:cubicBezTo>
                  <a:pt x="42" y="411"/>
                  <a:pt x="42" y="412"/>
                  <a:pt x="42" y="411"/>
                </a:cubicBezTo>
                <a:cubicBezTo>
                  <a:pt x="42" y="411"/>
                  <a:pt x="42" y="411"/>
                  <a:pt x="42" y="411"/>
                </a:cubicBezTo>
                <a:cubicBezTo>
                  <a:pt x="43" y="411"/>
                  <a:pt x="42" y="410"/>
                  <a:pt x="42" y="410"/>
                </a:cubicBezTo>
                <a:cubicBezTo>
                  <a:pt x="41" y="411"/>
                  <a:pt x="42" y="410"/>
                  <a:pt x="42" y="410"/>
                </a:cubicBezTo>
                <a:cubicBezTo>
                  <a:pt x="42" y="410"/>
                  <a:pt x="41" y="410"/>
                  <a:pt x="41" y="410"/>
                </a:cubicBezTo>
                <a:cubicBezTo>
                  <a:pt x="41" y="410"/>
                  <a:pt x="41" y="410"/>
                  <a:pt x="40" y="410"/>
                </a:cubicBezTo>
                <a:cubicBezTo>
                  <a:pt x="41" y="409"/>
                  <a:pt x="41" y="409"/>
                  <a:pt x="40" y="409"/>
                </a:cubicBezTo>
                <a:cubicBezTo>
                  <a:pt x="38" y="408"/>
                  <a:pt x="37" y="407"/>
                  <a:pt x="37" y="407"/>
                </a:cubicBezTo>
                <a:cubicBezTo>
                  <a:pt x="37" y="407"/>
                  <a:pt x="37" y="406"/>
                  <a:pt x="36" y="407"/>
                </a:cubicBezTo>
                <a:cubicBezTo>
                  <a:pt x="35" y="406"/>
                  <a:pt x="31" y="404"/>
                  <a:pt x="30" y="405"/>
                </a:cubicBezTo>
                <a:cubicBezTo>
                  <a:pt x="30" y="405"/>
                  <a:pt x="30" y="405"/>
                  <a:pt x="30" y="405"/>
                </a:cubicBezTo>
                <a:cubicBezTo>
                  <a:pt x="29" y="405"/>
                  <a:pt x="30" y="405"/>
                  <a:pt x="26" y="405"/>
                </a:cubicBezTo>
                <a:cubicBezTo>
                  <a:pt x="26" y="404"/>
                  <a:pt x="25" y="405"/>
                  <a:pt x="24" y="405"/>
                </a:cubicBezTo>
                <a:cubicBezTo>
                  <a:pt x="24" y="405"/>
                  <a:pt x="24" y="404"/>
                  <a:pt x="25" y="404"/>
                </a:cubicBezTo>
                <a:cubicBezTo>
                  <a:pt x="25" y="404"/>
                  <a:pt x="25" y="403"/>
                  <a:pt x="24" y="403"/>
                </a:cubicBezTo>
                <a:cubicBezTo>
                  <a:pt x="22" y="405"/>
                  <a:pt x="23" y="405"/>
                  <a:pt x="21" y="405"/>
                </a:cubicBezTo>
                <a:cubicBezTo>
                  <a:pt x="20" y="405"/>
                  <a:pt x="20" y="405"/>
                  <a:pt x="20" y="405"/>
                </a:cubicBezTo>
                <a:cubicBezTo>
                  <a:pt x="19" y="405"/>
                  <a:pt x="20" y="405"/>
                  <a:pt x="20" y="405"/>
                </a:cubicBezTo>
                <a:cubicBezTo>
                  <a:pt x="19" y="405"/>
                  <a:pt x="19" y="405"/>
                  <a:pt x="19" y="405"/>
                </a:cubicBezTo>
                <a:cubicBezTo>
                  <a:pt x="19" y="405"/>
                  <a:pt x="18" y="406"/>
                  <a:pt x="18" y="406"/>
                </a:cubicBezTo>
                <a:cubicBezTo>
                  <a:pt x="18" y="406"/>
                  <a:pt x="18" y="405"/>
                  <a:pt x="18" y="405"/>
                </a:cubicBezTo>
                <a:cubicBezTo>
                  <a:pt x="17" y="406"/>
                  <a:pt x="16" y="407"/>
                  <a:pt x="16" y="407"/>
                </a:cubicBezTo>
                <a:cubicBezTo>
                  <a:pt x="16" y="406"/>
                  <a:pt x="14" y="407"/>
                  <a:pt x="13" y="407"/>
                </a:cubicBezTo>
                <a:cubicBezTo>
                  <a:pt x="13" y="407"/>
                  <a:pt x="12" y="407"/>
                  <a:pt x="3" y="416"/>
                </a:cubicBezTo>
                <a:cubicBezTo>
                  <a:pt x="3" y="417"/>
                  <a:pt x="3" y="417"/>
                  <a:pt x="6" y="414"/>
                </a:cubicBezTo>
                <a:cubicBezTo>
                  <a:pt x="6" y="414"/>
                  <a:pt x="6" y="414"/>
                  <a:pt x="6" y="414"/>
                </a:cubicBezTo>
                <a:cubicBezTo>
                  <a:pt x="6" y="415"/>
                  <a:pt x="6" y="415"/>
                  <a:pt x="6" y="415"/>
                </a:cubicBezTo>
                <a:cubicBezTo>
                  <a:pt x="6" y="415"/>
                  <a:pt x="6" y="415"/>
                  <a:pt x="7" y="414"/>
                </a:cubicBezTo>
                <a:cubicBezTo>
                  <a:pt x="6" y="416"/>
                  <a:pt x="4" y="417"/>
                  <a:pt x="2" y="419"/>
                </a:cubicBezTo>
                <a:cubicBezTo>
                  <a:pt x="3" y="420"/>
                  <a:pt x="3" y="420"/>
                  <a:pt x="3" y="420"/>
                </a:cubicBezTo>
                <a:cubicBezTo>
                  <a:pt x="2" y="420"/>
                  <a:pt x="2" y="420"/>
                  <a:pt x="2" y="421"/>
                </a:cubicBezTo>
                <a:cubicBezTo>
                  <a:pt x="2" y="421"/>
                  <a:pt x="2" y="421"/>
                  <a:pt x="2" y="421"/>
                </a:cubicBezTo>
                <a:cubicBezTo>
                  <a:pt x="7" y="418"/>
                  <a:pt x="3" y="420"/>
                  <a:pt x="4" y="421"/>
                </a:cubicBezTo>
                <a:cubicBezTo>
                  <a:pt x="2" y="423"/>
                  <a:pt x="0" y="426"/>
                  <a:pt x="1" y="426"/>
                </a:cubicBezTo>
                <a:cubicBezTo>
                  <a:pt x="1" y="426"/>
                  <a:pt x="0" y="427"/>
                  <a:pt x="0" y="427"/>
                </a:cubicBezTo>
                <a:cubicBezTo>
                  <a:pt x="0" y="428"/>
                  <a:pt x="0" y="428"/>
                  <a:pt x="1" y="428"/>
                </a:cubicBezTo>
                <a:cubicBezTo>
                  <a:pt x="2" y="427"/>
                  <a:pt x="2" y="427"/>
                  <a:pt x="0" y="429"/>
                </a:cubicBezTo>
                <a:cubicBezTo>
                  <a:pt x="0" y="429"/>
                  <a:pt x="0" y="429"/>
                  <a:pt x="1" y="429"/>
                </a:cubicBezTo>
                <a:cubicBezTo>
                  <a:pt x="1" y="430"/>
                  <a:pt x="1" y="430"/>
                  <a:pt x="1" y="430"/>
                </a:cubicBezTo>
                <a:cubicBezTo>
                  <a:pt x="2" y="429"/>
                  <a:pt x="2" y="429"/>
                  <a:pt x="2" y="429"/>
                </a:cubicBezTo>
                <a:cubicBezTo>
                  <a:pt x="1" y="432"/>
                  <a:pt x="0" y="433"/>
                  <a:pt x="0" y="433"/>
                </a:cubicBezTo>
                <a:cubicBezTo>
                  <a:pt x="1" y="433"/>
                  <a:pt x="2" y="431"/>
                  <a:pt x="3" y="430"/>
                </a:cubicBezTo>
                <a:cubicBezTo>
                  <a:pt x="3" y="430"/>
                  <a:pt x="4" y="430"/>
                  <a:pt x="3" y="430"/>
                </a:cubicBezTo>
                <a:cubicBezTo>
                  <a:pt x="1" y="432"/>
                  <a:pt x="2" y="432"/>
                  <a:pt x="2" y="432"/>
                </a:cubicBezTo>
                <a:cubicBezTo>
                  <a:pt x="1" y="433"/>
                  <a:pt x="0" y="434"/>
                  <a:pt x="1" y="434"/>
                </a:cubicBezTo>
                <a:cubicBezTo>
                  <a:pt x="0" y="435"/>
                  <a:pt x="-1" y="437"/>
                  <a:pt x="0" y="436"/>
                </a:cubicBezTo>
                <a:cubicBezTo>
                  <a:pt x="1" y="436"/>
                  <a:pt x="5" y="431"/>
                  <a:pt x="2" y="435"/>
                </a:cubicBezTo>
                <a:cubicBezTo>
                  <a:pt x="2" y="436"/>
                  <a:pt x="3" y="434"/>
                  <a:pt x="1" y="438"/>
                </a:cubicBezTo>
                <a:cubicBezTo>
                  <a:pt x="0" y="438"/>
                  <a:pt x="1" y="439"/>
                  <a:pt x="1" y="438"/>
                </a:cubicBezTo>
                <a:cubicBezTo>
                  <a:pt x="2" y="438"/>
                  <a:pt x="3" y="437"/>
                  <a:pt x="3" y="436"/>
                </a:cubicBezTo>
                <a:cubicBezTo>
                  <a:pt x="2" y="437"/>
                  <a:pt x="2" y="437"/>
                  <a:pt x="2" y="437"/>
                </a:cubicBezTo>
                <a:cubicBezTo>
                  <a:pt x="2" y="438"/>
                  <a:pt x="2" y="438"/>
                  <a:pt x="3" y="438"/>
                </a:cubicBezTo>
                <a:cubicBezTo>
                  <a:pt x="2" y="440"/>
                  <a:pt x="1" y="440"/>
                  <a:pt x="2" y="440"/>
                </a:cubicBezTo>
                <a:cubicBezTo>
                  <a:pt x="2" y="440"/>
                  <a:pt x="2" y="440"/>
                  <a:pt x="2" y="440"/>
                </a:cubicBezTo>
                <a:cubicBezTo>
                  <a:pt x="5" y="438"/>
                  <a:pt x="3" y="438"/>
                  <a:pt x="3" y="441"/>
                </a:cubicBezTo>
                <a:cubicBezTo>
                  <a:pt x="3" y="442"/>
                  <a:pt x="3" y="442"/>
                  <a:pt x="3" y="443"/>
                </a:cubicBezTo>
                <a:cubicBezTo>
                  <a:pt x="3" y="443"/>
                  <a:pt x="3" y="443"/>
                  <a:pt x="3" y="443"/>
                </a:cubicBezTo>
                <a:cubicBezTo>
                  <a:pt x="7" y="441"/>
                  <a:pt x="5" y="440"/>
                  <a:pt x="4" y="445"/>
                </a:cubicBezTo>
                <a:cubicBezTo>
                  <a:pt x="3" y="448"/>
                  <a:pt x="9" y="441"/>
                  <a:pt x="10" y="441"/>
                </a:cubicBezTo>
                <a:cubicBezTo>
                  <a:pt x="4" y="449"/>
                  <a:pt x="5" y="449"/>
                  <a:pt x="9" y="446"/>
                </a:cubicBezTo>
                <a:cubicBezTo>
                  <a:pt x="8" y="447"/>
                  <a:pt x="7" y="450"/>
                  <a:pt x="8" y="449"/>
                </a:cubicBezTo>
                <a:cubicBezTo>
                  <a:pt x="11" y="447"/>
                  <a:pt x="15" y="443"/>
                  <a:pt x="11" y="447"/>
                </a:cubicBezTo>
                <a:cubicBezTo>
                  <a:pt x="11" y="448"/>
                  <a:pt x="11" y="448"/>
                  <a:pt x="11" y="448"/>
                </a:cubicBezTo>
                <a:cubicBezTo>
                  <a:pt x="11" y="448"/>
                  <a:pt x="11" y="449"/>
                  <a:pt x="11" y="449"/>
                </a:cubicBezTo>
                <a:cubicBezTo>
                  <a:pt x="10" y="450"/>
                  <a:pt x="11" y="450"/>
                  <a:pt x="11" y="450"/>
                </a:cubicBezTo>
                <a:cubicBezTo>
                  <a:pt x="13" y="449"/>
                  <a:pt x="13" y="448"/>
                  <a:pt x="13" y="449"/>
                </a:cubicBezTo>
                <a:cubicBezTo>
                  <a:pt x="10" y="455"/>
                  <a:pt x="14" y="451"/>
                  <a:pt x="14" y="451"/>
                </a:cubicBezTo>
                <a:cubicBezTo>
                  <a:pt x="14" y="452"/>
                  <a:pt x="14" y="452"/>
                  <a:pt x="14" y="452"/>
                </a:cubicBezTo>
                <a:cubicBezTo>
                  <a:pt x="15" y="452"/>
                  <a:pt x="15" y="452"/>
                  <a:pt x="16" y="451"/>
                </a:cubicBezTo>
                <a:cubicBezTo>
                  <a:pt x="14" y="455"/>
                  <a:pt x="17" y="453"/>
                  <a:pt x="20" y="450"/>
                </a:cubicBezTo>
                <a:cubicBezTo>
                  <a:pt x="19" y="451"/>
                  <a:pt x="18" y="453"/>
                  <a:pt x="18" y="454"/>
                </a:cubicBezTo>
                <a:cubicBezTo>
                  <a:pt x="19" y="455"/>
                  <a:pt x="24" y="448"/>
                  <a:pt x="19" y="455"/>
                </a:cubicBezTo>
                <a:cubicBezTo>
                  <a:pt x="19" y="455"/>
                  <a:pt x="19" y="456"/>
                  <a:pt x="19" y="456"/>
                </a:cubicBezTo>
                <a:cubicBezTo>
                  <a:pt x="20" y="456"/>
                  <a:pt x="20" y="456"/>
                  <a:pt x="21" y="454"/>
                </a:cubicBezTo>
                <a:cubicBezTo>
                  <a:pt x="22" y="455"/>
                  <a:pt x="23" y="453"/>
                  <a:pt x="25" y="451"/>
                </a:cubicBezTo>
                <a:cubicBezTo>
                  <a:pt x="25" y="453"/>
                  <a:pt x="27" y="450"/>
                  <a:pt x="29" y="448"/>
                </a:cubicBezTo>
                <a:cubicBezTo>
                  <a:pt x="30" y="447"/>
                  <a:pt x="27" y="449"/>
                  <a:pt x="28" y="450"/>
                </a:cubicBezTo>
                <a:cubicBezTo>
                  <a:pt x="27" y="451"/>
                  <a:pt x="24" y="453"/>
                  <a:pt x="23" y="454"/>
                </a:cubicBezTo>
                <a:cubicBezTo>
                  <a:pt x="23" y="455"/>
                  <a:pt x="23" y="455"/>
                  <a:pt x="25" y="454"/>
                </a:cubicBezTo>
                <a:cubicBezTo>
                  <a:pt x="25" y="454"/>
                  <a:pt x="27" y="454"/>
                  <a:pt x="27" y="454"/>
                </a:cubicBezTo>
                <a:cubicBezTo>
                  <a:pt x="26" y="453"/>
                  <a:pt x="25" y="454"/>
                  <a:pt x="30" y="450"/>
                </a:cubicBezTo>
                <a:cubicBezTo>
                  <a:pt x="29" y="452"/>
                  <a:pt x="30" y="451"/>
                  <a:pt x="28" y="453"/>
                </a:cubicBezTo>
                <a:cubicBezTo>
                  <a:pt x="28" y="453"/>
                  <a:pt x="27" y="455"/>
                  <a:pt x="30" y="453"/>
                </a:cubicBezTo>
                <a:cubicBezTo>
                  <a:pt x="30" y="454"/>
                  <a:pt x="30" y="454"/>
                  <a:pt x="30" y="454"/>
                </a:cubicBezTo>
                <a:cubicBezTo>
                  <a:pt x="37" y="451"/>
                  <a:pt x="43" y="444"/>
                  <a:pt x="32" y="453"/>
                </a:cubicBezTo>
                <a:cubicBezTo>
                  <a:pt x="32" y="453"/>
                  <a:pt x="32" y="454"/>
                  <a:pt x="33" y="454"/>
                </a:cubicBezTo>
                <a:cubicBezTo>
                  <a:pt x="39" y="449"/>
                  <a:pt x="40" y="451"/>
                  <a:pt x="47" y="441"/>
                </a:cubicBezTo>
                <a:cubicBezTo>
                  <a:pt x="47" y="441"/>
                  <a:pt x="47" y="441"/>
                  <a:pt x="47" y="441"/>
                </a:cubicBezTo>
                <a:cubicBezTo>
                  <a:pt x="46" y="442"/>
                  <a:pt x="41" y="447"/>
                  <a:pt x="41" y="448"/>
                </a:cubicBezTo>
                <a:cubicBezTo>
                  <a:pt x="33" y="454"/>
                  <a:pt x="41" y="447"/>
                  <a:pt x="43" y="446"/>
                </a:cubicBezTo>
                <a:cubicBezTo>
                  <a:pt x="44" y="444"/>
                  <a:pt x="44" y="443"/>
                  <a:pt x="45" y="442"/>
                </a:cubicBezTo>
                <a:cubicBezTo>
                  <a:pt x="46" y="441"/>
                  <a:pt x="45" y="442"/>
                  <a:pt x="47" y="440"/>
                </a:cubicBezTo>
                <a:cubicBezTo>
                  <a:pt x="47" y="440"/>
                  <a:pt x="48" y="440"/>
                  <a:pt x="47" y="439"/>
                </a:cubicBezTo>
                <a:cubicBezTo>
                  <a:pt x="50" y="435"/>
                  <a:pt x="50" y="429"/>
                  <a:pt x="50" y="424"/>
                </a:cubicBezTo>
                <a:cubicBezTo>
                  <a:pt x="50" y="423"/>
                  <a:pt x="50" y="423"/>
                  <a:pt x="50" y="423"/>
                </a:cubicBezTo>
                <a:close/>
                <a:moveTo>
                  <a:pt x="8" y="444"/>
                </a:moveTo>
                <a:cubicBezTo>
                  <a:pt x="8" y="444"/>
                  <a:pt x="8" y="445"/>
                  <a:pt x="8" y="445"/>
                </a:cubicBezTo>
                <a:cubicBezTo>
                  <a:pt x="6" y="448"/>
                  <a:pt x="7" y="447"/>
                  <a:pt x="8" y="444"/>
                </a:cubicBezTo>
                <a:close/>
                <a:moveTo>
                  <a:pt x="43" y="446"/>
                </a:moveTo>
                <a:cubicBezTo>
                  <a:pt x="44" y="445"/>
                  <a:pt x="44" y="445"/>
                  <a:pt x="43" y="446"/>
                </a:cubicBezTo>
                <a:close/>
                <a:moveTo>
                  <a:pt x="49" y="424"/>
                </a:moveTo>
                <a:cubicBezTo>
                  <a:pt x="49" y="424"/>
                  <a:pt x="49" y="424"/>
                  <a:pt x="49" y="423"/>
                </a:cubicBezTo>
                <a:cubicBezTo>
                  <a:pt x="49" y="423"/>
                  <a:pt x="49" y="423"/>
                  <a:pt x="49" y="424"/>
                </a:cubicBezTo>
                <a:close/>
                <a:moveTo>
                  <a:pt x="49" y="422"/>
                </a:moveTo>
                <a:cubicBezTo>
                  <a:pt x="49" y="422"/>
                  <a:pt x="49" y="422"/>
                  <a:pt x="49" y="422"/>
                </a:cubicBezTo>
                <a:cubicBezTo>
                  <a:pt x="49" y="422"/>
                  <a:pt x="49" y="422"/>
                  <a:pt x="49" y="422"/>
                </a:cubicBezTo>
                <a:close/>
                <a:moveTo>
                  <a:pt x="49" y="427"/>
                </a:moveTo>
                <a:cubicBezTo>
                  <a:pt x="49" y="428"/>
                  <a:pt x="49" y="428"/>
                  <a:pt x="49" y="428"/>
                </a:cubicBezTo>
                <a:cubicBezTo>
                  <a:pt x="49" y="427"/>
                  <a:pt x="49" y="427"/>
                  <a:pt x="49" y="427"/>
                </a:cubicBezTo>
                <a:cubicBezTo>
                  <a:pt x="49" y="424"/>
                  <a:pt x="49" y="425"/>
                  <a:pt x="49" y="425"/>
                </a:cubicBezTo>
                <a:cubicBezTo>
                  <a:pt x="49" y="426"/>
                  <a:pt x="50" y="427"/>
                  <a:pt x="50" y="428"/>
                </a:cubicBezTo>
                <a:cubicBezTo>
                  <a:pt x="49" y="428"/>
                  <a:pt x="49" y="428"/>
                  <a:pt x="49" y="428"/>
                </a:cubicBezTo>
                <a:cubicBezTo>
                  <a:pt x="49" y="425"/>
                  <a:pt x="49" y="426"/>
                  <a:pt x="49" y="427"/>
                </a:cubicBezTo>
                <a:close/>
                <a:moveTo>
                  <a:pt x="48" y="424"/>
                </a:moveTo>
                <a:cubicBezTo>
                  <a:pt x="49" y="425"/>
                  <a:pt x="49" y="425"/>
                  <a:pt x="48" y="424"/>
                </a:cubicBezTo>
                <a:close/>
                <a:moveTo>
                  <a:pt x="48" y="423"/>
                </a:moveTo>
                <a:cubicBezTo>
                  <a:pt x="48" y="422"/>
                  <a:pt x="48" y="422"/>
                  <a:pt x="48" y="422"/>
                </a:cubicBezTo>
                <a:lnTo>
                  <a:pt x="48" y="423"/>
                </a:lnTo>
                <a:close/>
                <a:moveTo>
                  <a:pt x="48" y="425"/>
                </a:moveTo>
                <a:cubicBezTo>
                  <a:pt x="48" y="425"/>
                  <a:pt x="48" y="424"/>
                  <a:pt x="48" y="426"/>
                </a:cubicBezTo>
                <a:cubicBezTo>
                  <a:pt x="48" y="426"/>
                  <a:pt x="48" y="426"/>
                  <a:pt x="48" y="425"/>
                </a:cubicBezTo>
                <a:close/>
                <a:moveTo>
                  <a:pt x="48" y="428"/>
                </a:moveTo>
                <a:cubicBezTo>
                  <a:pt x="47" y="429"/>
                  <a:pt x="47" y="429"/>
                  <a:pt x="47" y="429"/>
                </a:cubicBezTo>
                <a:cubicBezTo>
                  <a:pt x="47" y="428"/>
                  <a:pt x="47" y="428"/>
                  <a:pt x="47" y="428"/>
                </a:cubicBezTo>
                <a:cubicBezTo>
                  <a:pt x="48" y="428"/>
                  <a:pt x="48" y="428"/>
                  <a:pt x="48" y="428"/>
                </a:cubicBezTo>
                <a:close/>
                <a:moveTo>
                  <a:pt x="48" y="420"/>
                </a:moveTo>
                <a:cubicBezTo>
                  <a:pt x="48" y="420"/>
                  <a:pt x="48" y="420"/>
                  <a:pt x="48" y="420"/>
                </a:cubicBezTo>
                <a:cubicBezTo>
                  <a:pt x="48" y="420"/>
                  <a:pt x="48" y="420"/>
                  <a:pt x="48" y="420"/>
                </a:cubicBezTo>
                <a:close/>
                <a:moveTo>
                  <a:pt x="48" y="418"/>
                </a:moveTo>
                <a:cubicBezTo>
                  <a:pt x="48" y="419"/>
                  <a:pt x="48" y="419"/>
                  <a:pt x="48" y="419"/>
                </a:cubicBezTo>
                <a:cubicBezTo>
                  <a:pt x="48" y="419"/>
                  <a:pt x="48" y="419"/>
                  <a:pt x="48" y="419"/>
                </a:cubicBezTo>
                <a:cubicBezTo>
                  <a:pt x="47" y="419"/>
                  <a:pt x="48" y="419"/>
                  <a:pt x="47" y="418"/>
                </a:cubicBezTo>
                <a:lnTo>
                  <a:pt x="48" y="418"/>
                </a:lnTo>
                <a:close/>
                <a:moveTo>
                  <a:pt x="47" y="432"/>
                </a:moveTo>
                <a:cubicBezTo>
                  <a:pt x="48" y="432"/>
                  <a:pt x="48" y="432"/>
                  <a:pt x="48" y="432"/>
                </a:cubicBezTo>
                <a:cubicBezTo>
                  <a:pt x="48" y="433"/>
                  <a:pt x="48" y="433"/>
                  <a:pt x="48" y="433"/>
                </a:cubicBezTo>
                <a:cubicBezTo>
                  <a:pt x="47" y="433"/>
                  <a:pt x="47" y="434"/>
                  <a:pt x="47" y="432"/>
                </a:cubicBezTo>
                <a:close/>
                <a:moveTo>
                  <a:pt x="46" y="422"/>
                </a:moveTo>
                <a:cubicBezTo>
                  <a:pt x="47" y="422"/>
                  <a:pt x="47" y="422"/>
                  <a:pt x="47" y="422"/>
                </a:cubicBezTo>
                <a:cubicBezTo>
                  <a:pt x="47" y="422"/>
                  <a:pt x="47" y="422"/>
                  <a:pt x="47" y="422"/>
                </a:cubicBezTo>
                <a:cubicBezTo>
                  <a:pt x="46" y="423"/>
                  <a:pt x="47" y="423"/>
                  <a:pt x="46" y="422"/>
                </a:cubicBezTo>
                <a:close/>
                <a:moveTo>
                  <a:pt x="47" y="429"/>
                </a:moveTo>
                <a:cubicBezTo>
                  <a:pt x="47" y="429"/>
                  <a:pt x="47" y="429"/>
                  <a:pt x="47" y="429"/>
                </a:cubicBezTo>
                <a:cubicBezTo>
                  <a:pt x="47" y="429"/>
                  <a:pt x="47" y="429"/>
                  <a:pt x="47" y="429"/>
                </a:cubicBezTo>
                <a:close/>
                <a:moveTo>
                  <a:pt x="46" y="421"/>
                </a:moveTo>
                <a:cubicBezTo>
                  <a:pt x="46" y="421"/>
                  <a:pt x="46" y="421"/>
                  <a:pt x="46" y="422"/>
                </a:cubicBezTo>
                <a:cubicBezTo>
                  <a:pt x="45" y="422"/>
                  <a:pt x="45" y="422"/>
                  <a:pt x="45" y="422"/>
                </a:cubicBezTo>
                <a:cubicBezTo>
                  <a:pt x="46" y="421"/>
                  <a:pt x="46" y="421"/>
                  <a:pt x="46" y="421"/>
                </a:cubicBezTo>
                <a:close/>
                <a:moveTo>
                  <a:pt x="46" y="419"/>
                </a:moveTo>
                <a:cubicBezTo>
                  <a:pt x="45" y="419"/>
                  <a:pt x="46" y="419"/>
                  <a:pt x="45" y="419"/>
                </a:cubicBezTo>
                <a:cubicBezTo>
                  <a:pt x="46" y="418"/>
                  <a:pt x="46" y="418"/>
                  <a:pt x="46" y="418"/>
                </a:cubicBezTo>
                <a:cubicBezTo>
                  <a:pt x="46" y="419"/>
                  <a:pt x="46" y="419"/>
                  <a:pt x="46" y="419"/>
                </a:cubicBezTo>
                <a:lnTo>
                  <a:pt x="46" y="419"/>
                </a:lnTo>
                <a:close/>
                <a:moveTo>
                  <a:pt x="45" y="423"/>
                </a:moveTo>
                <a:cubicBezTo>
                  <a:pt x="46" y="423"/>
                  <a:pt x="46" y="424"/>
                  <a:pt x="46" y="424"/>
                </a:cubicBezTo>
                <a:cubicBezTo>
                  <a:pt x="45" y="424"/>
                  <a:pt x="45" y="425"/>
                  <a:pt x="45" y="423"/>
                </a:cubicBezTo>
                <a:close/>
                <a:moveTo>
                  <a:pt x="46" y="436"/>
                </a:moveTo>
                <a:cubicBezTo>
                  <a:pt x="46" y="437"/>
                  <a:pt x="46" y="437"/>
                  <a:pt x="45" y="437"/>
                </a:cubicBezTo>
                <a:cubicBezTo>
                  <a:pt x="45" y="437"/>
                  <a:pt x="45" y="437"/>
                  <a:pt x="45" y="437"/>
                </a:cubicBezTo>
                <a:cubicBezTo>
                  <a:pt x="46" y="437"/>
                  <a:pt x="45" y="437"/>
                  <a:pt x="46" y="436"/>
                </a:cubicBezTo>
                <a:close/>
                <a:moveTo>
                  <a:pt x="46" y="428"/>
                </a:moveTo>
                <a:cubicBezTo>
                  <a:pt x="46" y="429"/>
                  <a:pt x="46" y="428"/>
                  <a:pt x="45" y="429"/>
                </a:cubicBezTo>
                <a:cubicBezTo>
                  <a:pt x="45" y="428"/>
                  <a:pt x="45" y="428"/>
                  <a:pt x="46" y="428"/>
                </a:cubicBezTo>
                <a:close/>
                <a:moveTo>
                  <a:pt x="46" y="426"/>
                </a:moveTo>
                <a:cubicBezTo>
                  <a:pt x="46" y="426"/>
                  <a:pt x="46" y="426"/>
                  <a:pt x="46" y="425"/>
                </a:cubicBezTo>
                <a:cubicBezTo>
                  <a:pt x="46" y="426"/>
                  <a:pt x="46" y="426"/>
                  <a:pt x="46" y="426"/>
                </a:cubicBezTo>
                <a:cubicBezTo>
                  <a:pt x="46" y="426"/>
                  <a:pt x="46" y="426"/>
                  <a:pt x="46" y="426"/>
                </a:cubicBezTo>
                <a:cubicBezTo>
                  <a:pt x="45" y="427"/>
                  <a:pt x="45" y="427"/>
                  <a:pt x="46" y="426"/>
                </a:cubicBezTo>
                <a:close/>
                <a:moveTo>
                  <a:pt x="46" y="421"/>
                </a:moveTo>
                <a:cubicBezTo>
                  <a:pt x="47" y="420"/>
                  <a:pt x="47" y="420"/>
                  <a:pt x="47" y="421"/>
                </a:cubicBezTo>
                <a:cubicBezTo>
                  <a:pt x="46" y="422"/>
                  <a:pt x="46" y="421"/>
                  <a:pt x="46" y="421"/>
                </a:cubicBezTo>
                <a:close/>
                <a:moveTo>
                  <a:pt x="47" y="435"/>
                </a:moveTo>
                <a:cubicBezTo>
                  <a:pt x="48" y="434"/>
                  <a:pt x="48" y="434"/>
                  <a:pt x="47" y="435"/>
                </a:cubicBezTo>
                <a:cubicBezTo>
                  <a:pt x="47" y="435"/>
                  <a:pt x="47" y="435"/>
                  <a:pt x="47" y="435"/>
                </a:cubicBezTo>
                <a:cubicBezTo>
                  <a:pt x="47" y="435"/>
                  <a:pt x="47" y="435"/>
                  <a:pt x="47" y="435"/>
                </a:cubicBezTo>
                <a:close/>
                <a:moveTo>
                  <a:pt x="47" y="417"/>
                </a:moveTo>
                <a:cubicBezTo>
                  <a:pt x="47" y="417"/>
                  <a:pt x="47" y="417"/>
                  <a:pt x="47" y="417"/>
                </a:cubicBezTo>
                <a:cubicBezTo>
                  <a:pt x="47" y="418"/>
                  <a:pt x="47" y="418"/>
                  <a:pt x="47" y="418"/>
                </a:cubicBezTo>
                <a:cubicBezTo>
                  <a:pt x="47" y="418"/>
                  <a:pt x="47" y="417"/>
                  <a:pt x="47" y="417"/>
                </a:cubicBezTo>
                <a:lnTo>
                  <a:pt x="47" y="417"/>
                </a:lnTo>
                <a:close/>
                <a:moveTo>
                  <a:pt x="46" y="415"/>
                </a:moveTo>
                <a:cubicBezTo>
                  <a:pt x="46" y="416"/>
                  <a:pt x="46" y="416"/>
                  <a:pt x="46" y="416"/>
                </a:cubicBezTo>
                <a:cubicBezTo>
                  <a:pt x="47" y="416"/>
                  <a:pt x="47" y="416"/>
                  <a:pt x="46" y="416"/>
                </a:cubicBezTo>
                <a:cubicBezTo>
                  <a:pt x="46" y="415"/>
                  <a:pt x="46" y="416"/>
                  <a:pt x="46" y="415"/>
                </a:cubicBezTo>
                <a:close/>
                <a:moveTo>
                  <a:pt x="45" y="415"/>
                </a:moveTo>
                <a:cubicBezTo>
                  <a:pt x="45" y="415"/>
                  <a:pt x="45" y="415"/>
                  <a:pt x="45" y="415"/>
                </a:cubicBezTo>
                <a:cubicBezTo>
                  <a:pt x="46" y="415"/>
                  <a:pt x="46" y="415"/>
                  <a:pt x="45" y="415"/>
                </a:cubicBezTo>
                <a:close/>
                <a:moveTo>
                  <a:pt x="46" y="418"/>
                </a:moveTo>
                <a:cubicBezTo>
                  <a:pt x="46" y="418"/>
                  <a:pt x="46" y="418"/>
                  <a:pt x="45" y="418"/>
                </a:cubicBezTo>
                <a:cubicBezTo>
                  <a:pt x="45" y="418"/>
                  <a:pt x="45" y="418"/>
                  <a:pt x="45" y="418"/>
                </a:cubicBezTo>
                <a:cubicBezTo>
                  <a:pt x="46" y="417"/>
                  <a:pt x="46" y="417"/>
                  <a:pt x="46" y="418"/>
                </a:cubicBezTo>
                <a:close/>
                <a:moveTo>
                  <a:pt x="45" y="439"/>
                </a:moveTo>
                <a:cubicBezTo>
                  <a:pt x="45" y="439"/>
                  <a:pt x="45" y="439"/>
                  <a:pt x="44" y="440"/>
                </a:cubicBezTo>
                <a:cubicBezTo>
                  <a:pt x="44" y="439"/>
                  <a:pt x="44" y="439"/>
                  <a:pt x="45" y="439"/>
                </a:cubicBezTo>
                <a:close/>
                <a:moveTo>
                  <a:pt x="45" y="438"/>
                </a:moveTo>
                <a:cubicBezTo>
                  <a:pt x="45" y="438"/>
                  <a:pt x="45" y="438"/>
                  <a:pt x="45" y="438"/>
                </a:cubicBezTo>
                <a:cubicBezTo>
                  <a:pt x="44" y="439"/>
                  <a:pt x="44" y="439"/>
                  <a:pt x="45" y="438"/>
                </a:cubicBezTo>
                <a:close/>
                <a:moveTo>
                  <a:pt x="45" y="435"/>
                </a:moveTo>
                <a:cubicBezTo>
                  <a:pt x="45" y="435"/>
                  <a:pt x="45" y="434"/>
                  <a:pt x="45" y="434"/>
                </a:cubicBezTo>
                <a:cubicBezTo>
                  <a:pt x="45" y="435"/>
                  <a:pt x="45" y="435"/>
                  <a:pt x="45" y="435"/>
                </a:cubicBezTo>
                <a:close/>
                <a:moveTo>
                  <a:pt x="43" y="432"/>
                </a:moveTo>
                <a:cubicBezTo>
                  <a:pt x="45" y="428"/>
                  <a:pt x="45" y="429"/>
                  <a:pt x="45" y="430"/>
                </a:cubicBezTo>
                <a:cubicBezTo>
                  <a:pt x="44" y="430"/>
                  <a:pt x="44" y="431"/>
                  <a:pt x="43" y="432"/>
                </a:cubicBezTo>
                <a:close/>
                <a:moveTo>
                  <a:pt x="43" y="436"/>
                </a:moveTo>
                <a:cubicBezTo>
                  <a:pt x="44" y="436"/>
                  <a:pt x="44" y="436"/>
                  <a:pt x="44" y="435"/>
                </a:cubicBezTo>
                <a:cubicBezTo>
                  <a:pt x="44" y="436"/>
                  <a:pt x="44" y="436"/>
                  <a:pt x="43" y="436"/>
                </a:cubicBezTo>
                <a:close/>
                <a:moveTo>
                  <a:pt x="44" y="437"/>
                </a:moveTo>
                <a:cubicBezTo>
                  <a:pt x="43" y="438"/>
                  <a:pt x="43" y="438"/>
                  <a:pt x="43" y="438"/>
                </a:cubicBezTo>
                <a:lnTo>
                  <a:pt x="44" y="437"/>
                </a:lnTo>
                <a:close/>
                <a:moveTo>
                  <a:pt x="19" y="448"/>
                </a:moveTo>
                <a:cubicBezTo>
                  <a:pt x="25" y="443"/>
                  <a:pt x="24" y="443"/>
                  <a:pt x="24" y="444"/>
                </a:cubicBezTo>
                <a:cubicBezTo>
                  <a:pt x="22" y="445"/>
                  <a:pt x="21" y="447"/>
                  <a:pt x="19" y="448"/>
                </a:cubicBezTo>
                <a:close/>
                <a:moveTo>
                  <a:pt x="22" y="447"/>
                </a:moveTo>
                <a:cubicBezTo>
                  <a:pt x="22" y="447"/>
                  <a:pt x="21" y="448"/>
                  <a:pt x="22" y="447"/>
                </a:cubicBezTo>
                <a:cubicBezTo>
                  <a:pt x="23" y="446"/>
                  <a:pt x="23" y="446"/>
                  <a:pt x="22" y="447"/>
                </a:cubicBezTo>
                <a:close/>
                <a:moveTo>
                  <a:pt x="8" y="433"/>
                </a:moveTo>
                <a:cubicBezTo>
                  <a:pt x="15" y="425"/>
                  <a:pt x="8" y="433"/>
                  <a:pt x="8" y="434"/>
                </a:cubicBezTo>
                <a:cubicBezTo>
                  <a:pt x="7" y="435"/>
                  <a:pt x="7" y="435"/>
                  <a:pt x="7" y="435"/>
                </a:cubicBezTo>
                <a:cubicBezTo>
                  <a:pt x="8" y="434"/>
                  <a:pt x="9" y="433"/>
                  <a:pt x="8" y="433"/>
                </a:cubicBezTo>
                <a:close/>
                <a:moveTo>
                  <a:pt x="7" y="433"/>
                </a:moveTo>
                <a:cubicBezTo>
                  <a:pt x="8" y="431"/>
                  <a:pt x="9" y="430"/>
                  <a:pt x="10" y="428"/>
                </a:cubicBezTo>
                <a:cubicBezTo>
                  <a:pt x="8" y="432"/>
                  <a:pt x="9" y="431"/>
                  <a:pt x="7" y="433"/>
                </a:cubicBezTo>
                <a:close/>
                <a:moveTo>
                  <a:pt x="15" y="425"/>
                </a:moveTo>
                <a:cubicBezTo>
                  <a:pt x="21" y="420"/>
                  <a:pt x="16" y="424"/>
                  <a:pt x="11" y="430"/>
                </a:cubicBezTo>
                <a:cubicBezTo>
                  <a:pt x="12" y="429"/>
                  <a:pt x="13" y="428"/>
                  <a:pt x="15" y="425"/>
                </a:cubicBezTo>
                <a:close/>
                <a:moveTo>
                  <a:pt x="8" y="423"/>
                </a:moveTo>
                <a:cubicBezTo>
                  <a:pt x="8" y="423"/>
                  <a:pt x="10" y="422"/>
                  <a:pt x="10" y="421"/>
                </a:cubicBezTo>
                <a:cubicBezTo>
                  <a:pt x="6" y="426"/>
                  <a:pt x="2" y="429"/>
                  <a:pt x="8" y="423"/>
                </a:cubicBezTo>
                <a:close/>
                <a:moveTo>
                  <a:pt x="10" y="420"/>
                </a:moveTo>
                <a:cubicBezTo>
                  <a:pt x="10" y="420"/>
                  <a:pt x="9" y="421"/>
                  <a:pt x="9" y="421"/>
                </a:cubicBezTo>
                <a:cubicBezTo>
                  <a:pt x="8" y="422"/>
                  <a:pt x="7" y="422"/>
                  <a:pt x="10" y="420"/>
                </a:cubicBezTo>
                <a:close/>
                <a:moveTo>
                  <a:pt x="7" y="422"/>
                </a:moveTo>
                <a:cubicBezTo>
                  <a:pt x="9" y="419"/>
                  <a:pt x="12" y="416"/>
                  <a:pt x="16" y="413"/>
                </a:cubicBezTo>
                <a:cubicBezTo>
                  <a:pt x="16" y="413"/>
                  <a:pt x="16" y="413"/>
                  <a:pt x="13" y="416"/>
                </a:cubicBezTo>
                <a:cubicBezTo>
                  <a:pt x="11" y="418"/>
                  <a:pt x="9" y="420"/>
                  <a:pt x="7" y="422"/>
                </a:cubicBezTo>
                <a:close/>
                <a:moveTo>
                  <a:pt x="12" y="415"/>
                </a:moveTo>
                <a:cubicBezTo>
                  <a:pt x="11" y="415"/>
                  <a:pt x="10" y="416"/>
                  <a:pt x="10" y="417"/>
                </a:cubicBezTo>
                <a:cubicBezTo>
                  <a:pt x="5" y="421"/>
                  <a:pt x="10" y="416"/>
                  <a:pt x="12" y="415"/>
                </a:cubicBezTo>
                <a:close/>
                <a:moveTo>
                  <a:pt x="9" y="414"/>
                </a:moveTo>
                <a:cubicBezTo>
                  <a:pt x="9" y="414"/>
                  <a:pt x="8" y="415"/>
                  <a:pt x="8" y="415"/>
                </a:cubicBezTo>
                <a:cubicBezTo>
                  <a:pt x="6" y="417"/>
                  <a:pt x="7" y="416"/>
                  <a:pt x="9" y="414"/>
                </a:cubicBezTo>
                <a:close/>
                <a:moveTo>
                  <a:pt x="17" y="411"/>
                </a:moveTo>
                <a:cubicBezTo>
                  <a:pt x="16" y="411"/>
                  <a:pt x="16" y="412"/>
                  <a:pt x="16" y="412"/>
                </a:cubicBezTo>
                <a:cubicBezTo>
                  <a:pt x="15" y="412"/>
                  <a:pt x="15" y="413"/>
                  <a:pt x="17" y="411"/>
                </a:cubicBezTo>
                <a:close/>
                <a:moveTo>
                  <a:pt x="18" y="414"/>
                </a:moveTo>
                <a:cubicBezTo>
                  <a:pt x="14" y="418"/>
                  <a:pt x="13" y="418"/>
                  <a:pt x="10" y="421"/>
                </a:cubicBezTo>
                <a:cubicBezTo>
                  <a:pt x="11" y="420"/>
                  <a:pt x="18" y="414"/>
                  <a:pt x="18" y="414"/>
                </a:cubicBezTo>
                <a:close/>
                <a:moveTo>
                  <a:pt x="19" y="413"/>
                </a:moveTo>
                <a:cubicBezTo>
                  <a:pt x="18" y="413"/>
                  <a:pt x="18" y="413"/>
                  <a:pt x="17" y="414"/>
                </a:cubicBezTo>
                <a:cubicBezTo>
                  <a:pt x="20" y="412"/>
                  <a:pt x="19" y="412"/>
                  <a:pt x="19" y="413"/>
                </a:cubicBezTo>
                <a:close/>
                <a:moveTo>
                  <a:pt x="18" y="412"/>
                </a:moveTo>
                <a:cubicBezTo>
                  <a:pt x="18" y="412"/>
                  <a:pt x="18" y="412"/>
                  <a:pt x="18" y="412"/>
                </a:cubicBezTo>
                <a:cubicBezTo>
                  <a:pt x="18" y="412"/>
                  <a:pt x="18" y="412"/>
                  <a:pt x="18" y="412"/>
                </a:cubicBezTo>
                <a:close/>
                <a:moveTo>
                  <a:pt x="14" y="420"/>
                </a:moveTo>
                <a:cubicBezTo>
                  <a:pt x="18" y="415"/>
                  <a:pt x="21" y="412"/>
                  <a:pt x="24" y="410"/>
                </a:cubicBezTo>
                <a:cubicBezTo>
                  <a:pt x="21" y="414"/>
                  <a:pt x="18" y="416"/>
                  <a:pt x="15" y="419"/>
                </a:cubicBezTo>
                <a:cubicBezTo>
                  <a:pt x="13" y="421"/>
                  <a:pt x="13" y="421"/>
                  <a:pt x="14" y="420"/>
                </a:cubicBezTo>
                <a:close/>
                <a:moveTo>
                  <a:pt x="20" y="411"/>
                </a:moveTo>
                <a:cubicBezTo>
                  <a:pt x="24" y="408"/>
                  <a:pt x="25" y="408"/>
                  <a:pt x="21" y="412"/>
                </a:cubicBezTo>
                <a:cubicBezTo>
                  <a:pt x="21" y="412"/>
                  <a:pt x="21" y="411"/>
                  <a:pt x="20" y="411"/>
                </a:cubicBezTo>
                <a:close/>
                <a:moveTo>
                  <a:pt x="29" y="418"/>
                </a:moveTo>
                <a:cubicBezTo>
                  <a:pt x="28" y="418"/>
                  <a:pt x="28" y="418"/>
                  <a:pt x="27" y="419"/>
                </a:cubicBezTo>
                <a:cubicBezTo>
                  <a:pt x="26" y="420"/>
                  <a:pt x="49" y="399"/>
                  <a:pt x="29" y="418"/>
                </a:cubicBezTo>
                <a:close/>
                <a:moveTo>
                  <a:pt x="29" y="416"/>
                </a:moveTo>
                <a:cubicBezTo>
                  <a:pt x="29" y="416"/>
                  <a:pt x="29" y="416"/>
                  <a:pt x="31" y="414"/>
                </a:cubicBezTo>
                <a:cubicBezTo>
                  <a:pt x="30" y="415"/>
                  <a:pt x="30" y="416"/>
                  <a:pt x="29" y="416"/>
                </a:cubicBezTo>
                <a:close/>
                <a:moveTo>
                  <a:pt x="39" y="420"/>
                </a:moveTo>
                <a:cubicBezTo>
                  <a:pt x="39" y="420"/>
                  <a:pt x="39" y="420"/>
                  <a:pt x="39" y="420"/>
                </a:cubicBezTo>
                <a:cubicBezTo>
                  <a:pt x="36" y="424"/>
                  <a:pt x="35" y="424"/>
                  <a:pt x="39" y="420"/>
                </a:cubicBezTo>
                <a:close/>
                <a:moveTo>
                  <a:pt x="39" y="423"/>
                </a:moveTo>
                <a:cubicBezTo>
                  <a:pt x="37" y="424"/>
                  <a:pt x="38" y="424"/>
                  <a:pt x="37" y="424"/>
                </a:cubicBezTo>
                <a:cubicBezTo>
                  <a:pt x="38" y="423"/>
                  <a:pt x="38" y="423"/>
                  <a:pt x="39" y="423"/>
                </a:cubicBezTo>
                <a:close/>
                <a:moveTo>
                  <a:pt x="37" y="420"/>
                </a:moveTo>
                <a:cubicBezTo>
                  <a:pt x="37" y="420"/>
                  <a:pt x="37" y="420"/>
                  <a:pt x="36" y="421"/>
                </a:cubicBezTo>
                <a:cubicBezTo>
                  <a:pt x="37" y="420"/>
                  <a:pt x="38" y="419"/>
                  <a:pt x="37" y="420"/>
                </a:cubicBezTo>
                <a:close/>
                <a:moveTo>
                  <a:pt x="38" y="426"/>
                </a:moveTo>
                <a:cubicBezTo>
                  <a:pt x="38" y="426"/>
                  <a:pt x="28" y="435"/>
                  <a:pt x="34" y="429"/>
                </a:cubicBezTo>
                <a:cubicBezTo>
                  <a:pt x="38" y="425"/>
                  <a:pt x="42" y="421"/>
                  <a:pt x="38" y="426"/>
                </a:cubicBezTo>
                <a:close/>
                <a:moveTo>
                  <a:pt x="37" y="428"/>
                </a:moveTo>
                <a:cubicBezTo>
                  <a:pt x="35" y="430"/>
                  <a:pt x="33" y="431"/>
                  <a:pt x="31" y="433"/>
                </a:cubicBezTo>
                <a:cubicBezTo>
                  <a:pt x="31" y="432"/>
                  <a:pt x="35" y="429"/>
                  <a:pt x="37" y="428"/>
                </a:cubicBezTo>
                <a:close/>
                <a:moveTo>
                  <a:pt x="31" y="428"/>
                </a:moveTo>
                <a:cubicBezTo>
                  <a:pt x="31" y="428"/>
                  <a:pt x="31" y="428"/>
                  <a:pt x="32" y="427"/>
                </a:cubicBezTo>
                <a:lnTo>
                  <a:pt x="31" y="428"/>
                </a:lnTo>
                <a:close/>
                <a:moveTo>
                  <a:pt x="29" y="428"/>
                </a:moveTo>
                <a:cubicBezTo>
                  <a:pt x="30" y="427"/>
                  <a:pt x="31" y="426"/>
                  <a:pt x="32" y="425"/>
                </a:cubicBezTo>
                <a:cubicBezTo>
                  <a:pt x="36" y="421"/>
                  <a:pt x="33" y="424"/>
                  <a:pt x="29" y="428"/>
                </a:cubicBezTo>
                <a:close/>
                <a:moveTo>
                  <a:pt x="29" y="433"/>
                </a:moveTo>
                <a:cubicBezTo>
                  <a:pt x="28" y="435"/>
                  <a:pt x="27" y="436"/>
                  <a:pt x="28" y="435"/>
                </a:cubicBezTo>
                <a:cubicBezTo>
                  <a:pt x="29" y="434"/>
                  <a:pt x="29" y="433"/>
                  <a:pt x="29" y="433"/>
                </a:cubicBezTo>
                <a:close/>
                <a:moveTo>
                  <a:pt x="23" y="433"/>
                </a:moveTo>
                <a:cubicBezTo>
                  <a:pt x="25" y="430"/>
                  <a:pt x="27" y="428"/>
                  <a:pt x="32" y="424"/>
                </a:cubicBezTo>
                <a:cubicBezTo>
                  <a:pt x="29" y="427"/>
                  <a:pt x="30" y="426"/>
                  <a:pt x="23" y="433"/>
                </a:cubicBezTo>
                <a:close/>
                <a:moveTo>
                  <a:pt x="25" y="429"/>
                </a:moveTo>
                <a:cubicBezTo>
                  <a:pt x="20" y="435"/>
                  <a:pt x="19" y="436"/>
                  <a:pt x="21" y="434"/>
                </a:cubicBezTo>
                <a:cubicBezTo>
                  <a:pt x="25" y="429"/>
                  <a:pt x="28" y="427"/>
                  <a:pt x="25" y="429"/>
                </a:cubicBezTo>
                <a:close/>
                <a:moveTo>
                  <a:pt x="24" y="428"/>
                </a:moveTo>
                <a:cubicBezTo>
                  <a:pt x="26" y="425"/>
                  <a:pt x="25" y="426"/>
                  <a:pt x="23" y="429"/>
                </a:cubicBezTo>
                <a:cubicBezTo>
                  <a:pt x="22" y="429"/>
                  <a:pt x="23" y="429"/>
                  <a:pt x="24" y="428"/>
                </a:cubicBezTo>
                <a:close/>
                <a:moveTo>
                  <a:pt x="26" y="428"/>
                </a:moveTo>
                <a:cubicBezTo>
                  <a:pt x="29" y="424"/>
                  <a:pt x="29" y="424"/>
                  <a:pt x="33" y="420"/>
                </a:cubicBezTo>
                <a:cubicBezTo>
                  <a:pt x="27" y="426"/>
                  <a:pt x="32" y="422"/>
                  <a:pt x="26" y="428"/>
                </a:cubicBezTo>
                <a:close/>
                <a:moveTo>
                  <a:pt x="26" y="425"/>
                </a:moveTo>
                <a:cubicBezTo>
                  <a:pt x="26" y="424"/>
                  <a:pt x="27" y="424"/>
                  <a:pt x="27" y="424"/>
                </a:cubicBezTo>
                <a:cubicBezTo>
                  <a:pt x="31" y="421"/>
                  <a:pt x="29" y="422"/>
                  <a:pt x="26" y="425"/>
                </a:cubicBezTo>
                <a:close/>
                <a:moveTo>
                  <a:pt x="29" y="422"/>
                </a:moveTo>
                <a:cubicBezTo>
                  <a:pt x="31" y="420"/>
                  <a:pt x="33" y="418"/>
                  <a:pt x="35" y="416"/>
                </a:cubicBezTo>
                <a:cubicBezTo>
                  <a:pt x="31" y="420"/>
                  <a:pt x="35" y="417"/>
                  <a:pt x="29" y="422"/>
                </a:cubicBezTo>
                <a:close/>
                <a:moveTo>
                  <a:pt x="35" y="415"/>
                </a:moveTo>
                <a:cubicBezTo>
                  <a:pt x="29" y="420"/>
                  <a:pt x="29" y="421"/>
                  <a:pt x="24" y="426"/>
                </a:cubicBezTo>
                <a:cubicBezTo>
                  <a:pt x="31" y="418"/>
                  <a:pt x="43" y="407"/>
                  <a:pt x="35" y="415"/>
                </a:cubicBezTo>
                <a:close/>
                <a:moveTo>
                  <a:pt x="32" y="415"/>
                </a:moveTo>
                <a:cubicBezTo>
                  <a:pt x="33" y="415"/>
                  <a:pt x="33" y="415"/>
                  <a:pt x="33" y="415"/>
                </a:cubicBezTo>
                <a:cubicBezTo>
                  <a:pt x="33" y="415"/>
                  <a:pt x="33" y="415"/>
                  <a:pt x="32" y="415"/>
                </a:cubicBezTo>
                <a:close/>
                <a:moveTo>
                  <a:pt x="20" y="424"/>
                </a:moveTo>
                <a:cubicBezTo>
                  <a:pt x="19" y="426"/>
                  <a:pt x="25" y="420"/>
                  <a:pt x="28" y="417"/>
                </a:cubicBezTo>
                <a:cubicBezTo>
                  <a:pt x="26" y="419"/>
                  <a:pt x="22" y="423"/>
                  <a:pt x="20" y="424"/>
                </a:cubicBezTo>
                <a:close/>
                <a:moveTo>
                  <a:pt x="20" y="423"/>
                </a:moveTo>
                <a:cubicBezTo>
                  <a:pt x="21" y="422"/>
                  <a:pt x="22" y="421"/>
                  <a:pt x="24" y="419"/>
                </a:cubicBezTo>
                <a:cubicBezTo>
                  <a:pt x="30" y="414"/>
                  <a:pt x="26" y="417"/>
                  <a:pt x="20" y="423"/>
                </a:cubicBezTo>
                <a:close/>
                <a:moveTo>
                  <a:pt x="19" y="423"/>
                </a:moveTo>
                <a:cubicBezTo>
                  <a:pt x="20" y="421"/>
                  <a:pt x="21" y="420"/>
                  <a:pt x="26" y="416"/>
                </a:cubicBezTo>
                <a:cubicBezTo>
                  <a:pt x="24" y="418"/>
                  <a:pt x="21" y="420"/>
                  <a:pt x="19" y="423"/>
                </a:cubicBezTo>
                <a:close/>
                <a:moveTo>
                  <a:pt x="22" y="417"/>
                </a:moveTo>
                <a:cubicBezTo>
                  <a:pt x="25" y="415"/>
                  <a:pt x="24" y="415"/>
                  <a:pt x="20" y="419"/>
                </a:cubicBezTo>
                <a:cubicBezTo>
                  <a:pt x="14" y="425"/>
                  <a:pt x="18" y="421"/>
                  <a:pt x="22" y="417"/>
                </a:cubicBezTo>
                <a:close/>
                <a:moveTo>
                  <a:pt x="18" y="419"/>
                </a:moveTo>
                <a:cubicBezTo>
                  <a:pt x="15" y="422"/>
                  <a:pt x="11" y="426"/>
                  <a:pt x="8" y="429"/>
                </a:cubicBezTo>
                <a:cubicBezTo>
                  <a:pt x="21" y="413"/>
                  <a:pt x="32" y="408"/>
                  <a:pt x="18" y="419"/>
                </a:cubicBezTo>
                <a:close/>
                <a:moveTo>
                  <a:pt x="19" y="423"/>
                </a:moveTo>
                <a:cubicBezTo>
                  <a:pt x="18" y="426"/>
                  <a:pt x="10" y="435"/>
                  <a:pt x="9" y="436"/>
                </a:cubicBezTo>
                <a:cubicBezTo>
                  <a:pt x="12" y="431"/>
                  <a:pt x="15" y="427"/>
                  <a:pt x="19" y="423"/>
                </a:cubicBezTo>
                <a:close/>
                <a:moveTo>
                  <a:pt x="16" y="430"/>
                </a:moveTo>
                <a:cubicBezTo>
                  <a:pt x="20" y="426"/>
                  <a:pt x="16" y="429"/>
                  <a:pt x="12" y="434"/>
                </a:cubicBezTo>
                <a:cubicBezTo>
                  <a:pt x="8" y="438"/>
                  <a:pt x="11" y="435"/>
                  <a:pt x="16" y="430"/>
                </a:cubicBezTo>
                <a:close/>
                <a:moveTo>
                  <a:pt x="19" y="427"/>
                </a:moveTo>
                <a:cubicBezTo>
                  <a:pt x="19" y="427"/>
                  <a:pt x="22" y="423"/>
                  <a:pt x="26" y="421"/>
                </a:cubicBezTo>
                <a:cubicBezTo>
                  <a:pt x="19" y="427"/>
                  <a:pt x="13" y="434"/>
                  <a:pt x="19" y="427"/>
                </a:cubicBezTo>
                <a:close/>
                <a:moveTo>
                  <a:pt x="26" y="422"/>
                </a:moveTo>
                <a:cubicBezTo>
                  <a:pt x="13" y="435"/>
                  <a:pt x="16" y="434"/>
                  <a:pt x="13" y="436"/>
                </a:cubicBezTo>
                <a:cubicBezTo>
                  <a:pt x="20" y="428"/>
                  <a:pt x="21" y="426"/>
                  <a:pt x="26" y="422"/>
                </a:cubicBezTo>
                <a:close/>
                <a:moveTo>
                  <a:pt x="21" y="430"/>
                </a:moveTo>
                <a:cubicBezTo>
                  <a:pt x="13" y="440"/>
                  <a:pt x="13" y="439"/>
                  <a:pt x="18" y="432"/>
                </a:cubicBezTo>
                <a:cubicBezTo>
                  <a:pt x="19" y="432"/>
                  <a:pt x="20" y="431"/>
                  <a:pt x="21" y="430"/>
                </a:cubicBezTo>
                <a:close/>
                <a:moveTo>
                  <a:pt x="19" y="434"/>
                </a:moveTo>
                <a:cubicBezTo>
                  <a:pt x="18" y="434"/>
                  <a:pt x="18" y="434"/>
                  <a:pt x="18" y="434"/>
                </a:cubicBezTo>
                <a:cubicBezTo>
                  <a:pt x="18" y="434"/>
                  <a:pt x="18" y="434"/>
                  <a:pt x="19" y="434"/>
                </a:cubicBezTo>
                <a:close/>
                <a:moveTo>
                  <a:pt x="21" y="432"/>
                </a:moveTo>
                <a:cubicBezTo>
                  <a:pt x="23" y="430"/>
                  <a:pt x="17" y="437"/>
                  <a:pt x="15" y="440"/>
                </a:cubicBezTo>
                <a:cubicBezTo>
                  <a:pt x="18" y="436"/>
                  <a:pt x="21" y="432"/>
                  <a:pt x="21" y="432"/>
                </a:cubicBezTo>
                <a:close/>
                <a:moveTo>
                  <a:pt x="16" y="441"/>
                </a:moveTo>
                <a:cubicBezTo>
                  <a:pt x="14" y="443"/>
                  <a:pt x="14" y="443"/>
                  <a:pt x="14" y="443"/>
                </a:cubicBezTo>
                <a:cubicBezTo>
                  <a:pt x="21" y="435"/>
                  <a:pt x="19" y="436"/>
                  <a:pt x="16" y="441"/>
                </a:cubicBezTo>
                <a:close/>
                <a:moveTo>
                  <a:pt x="26" y="431"/>
                </a:moveTo>
                <a:cubicBezTo>
                  <a:pt x="22" y="436"/>
                  <a:pt x="23" y="435"/>
                  <a:pt x="17" y="441"/>
                </a:cubicBezTo>
                <a:cubicBezTo>
                  <a:pt x="18" y="440"/>
                  <a:pt x="18" y="440"/>
                  <a:pt x="26" y="431"/>
                </a:cubicBezTo>
                <a:close/>
                <a:moveTo>
                  <a:pt x="20" y="440"/>
                </a:moveTo>
                <a:cubicBezTo>
                  <a:pt x="20" y="441"/>
                  <a:pt x="19" y="441"/>
                  <a:pt x="18" y="443"/>
                </a:cubicBezTo>
                <a:cubicBezTo>
                  <a:pt x="19" y="441"/>
                  <a:pt x="19" y="441"/>
                  <a:pt x="20" y="440"/>
                </a:cubicBezTo>
                <a:close/>
                <a:moveTo>
                  <a:pt x="22" y="439"/>
                </a:moveTo>
                <a:cubicBezTo>
                  <a:pt x="25" y="436"/>
                  <a:pt x="24" y="436"/>
                  <a:pt x="22" y="439"/>
                </a:cubicBezTo>
                <a:cubicBezTo>
                  <a:pt x="21" y="440"/>
                  <a:pt x="21" y="440"/>
                  <a:pt x="22" y="439"/>
                </a:cubicBezTo>
                <a:close/>
                <a:moveTo>
                  <a:pt x="23" y="441"/>
                </a:moveTo>
                <a:cubicBezTo>
                  <a:pt x="24" y="440"/>
                  <a:pt x="24" y="440"/>
                  <a:pt x="25" y="439"/>
                </a:cubicBezTo>
                <a:cubicBezTo>
                  <a:pt x="25" y="439"/>
                  <a:pt x="25" y="439"/>
                  <a:pt x="23" y="441"/>
                </a:cubicBezTo>
                <a:close/>
                <a:moveTo>
                  <a:pt x="25" y="441"/>
                </a:moveTo>
                <a:cubicBezTo>
                  <a:pt x="25" y="441"/>
                  <a:pt x="25" y="441"/>
                  <a:pt x="25" y="441"/>
                </a:cubicBezTo>
                <a:cubicBezTo>
                  <a:pt x="25" y="441"/>
                  <a:pt x="25" y="441"/>
                  <a:pt x="25" y="441"/>
                </a:cubicBezTo>
                <a:close/>
                <a:moveTo>
                  <a:pt x="25" y="442"/>
                </a:moveTo>
                <a:cubicBezTo>
                  <a:pt x="26" y="442"/>
                  <a:pt x="25" y="442"/>
                  <a:pt x="26" y="442"/>
                </a:cubicBezTo>
                <a:cubicBezTo>
                  <a:pt x="25" y="443"/>
                  <a:pt x="25" y="443"/>
                  <a:pt x="25" y="442"/>
                </a:cubicBezTo>
                <a:close/>
                <a:moveTo>
                  <a:pt x="21" y="438"/>
                </a:moveTo>
                <a:cubicBezTo>
                  <a:pt x="23" y="435"/>
                  <a:pt x="29" y="429"/>
                  <a:pt x="28" y="431"/>
                </a:cubicBezTo>
                <a:cubicBezTo>
                  <a:pt x="23" y="436"/>
                  <a:pt x="22" y="437"/>
                  <a:pt x="21" y="438"/>
                </a:cubicBezTo>
                <a:close/>
                <a:moveTo>
                  <a:pt x="28" y="436"/>
                </a:moveTo>
                <a:cubicBezTo>
                  <a:pt x="27" y="436"/>
                  <a:pt x="27" y="436"/>
                  <a:pt x="27" y="436"/>
                </a:cubicBezTo>
                <a:cubicBezTo>
                  <a:pt x="27" y="436"/>
                  <a:pt x="27" y="436"/>
                  <a:pt x="28" y="436"/>
                </a:cubicBezTo>
                <a:close/>
                <a:moveTo>
                  <a:pt x="27" y="437"/>
                </a:moveTo>
                <a:cubicBezTo>
                  <a:pt x="27" y="437"/>
                  <a:pt x="27" y="437"/>
                  <a:pt x="27" y="437"/>
                </a:cubicBezTo>
                <a:close/>
                <a:moveTo>
                  <a:pt x="34" y="432"/>
                </a:moveTo>
                <a:cubicBezTo>
                  <a:pt x="27" y="441"/>
                  <a:pt x="28" y="440"/>
                  <a:pt x="27" y="441"/>
                </a:cubicBezTo>
                <a:cubicBezTo>
                  <a:pt x="32" y="435"/>
                  <a:pt x="40" y="427"/>
                  <a:pt x="34" y="432"/>
                </a:cubicBezTo>
                <a:close/>
                <a:moveTo>
                  <a:pt x="40" y="427"/>
                </a:moveTo>
                <a:cubicBezTo>
                  <a:pt x="41" y="428"/>
                  <a:pt x="41" y="427"/>
                  <a:pt x="39" y="429"/>
                </a:cubicBezTo>
                <a:cubicBezTo>
                  <a:pt x="38" y="430"/>
                  <a:pt x="34" y="435"/>
                  <a:pt x="33" y="435"/>
                </a:cubicBezTo>
                <a:cubicBezTo>
                  <a:pt x="29" y="440"/>
                  <a:pt x="36" y="432"/>
                  <a:pt x="40" y="427"/>
                </a:cubicBezTo>
                <a:close/>
                <a:moveTo>
                  <a:pt x="42" y="424"/>
                </a:moveTo>
                <a:cubicBezTo>
                  <a:pt x="42" y="424"/>
                  <a:pt x="45" y="420"/>
                  <a:pt x="45" y="421"/>
                </a:cubicBezTo>
                <a:cubicBezTo>
                  <a:pt x="44" y="422"/>
                  <a:pt x="45" y="421"/>
                  <a:pt x="42" y="424"/>
                </a:cubicBezTo>
                <a:close/>
                <a:moveTo>
                  <a:pt x="45" y="425"/>
                </a:moveTo>
                <a:cubicBezTo>
                  <a:pt x="43" y="426"/>
                  <a:pt x="43" y="426"/>
                  <a:pt x="45" y="424"/>
                </a:cubicBezTo>
                <a:cubicBezTo>
                  <a:pt x="45" y="424"/>
                  <a:pt x="45" y="424"/>
                  <a:pt x="45" y="425"/>
                </a:cubicBezTo>
                <a:close/>
                <a:moveTo>
                  <a:pt x="43" y="422"/>
                </a:moveTo>
                <a:cubicBezTo>
                  <a:pt x="42" y="422"/>
                  <a:pt x="42" y="422"/>
                  <a:pt x="42" y="422"/>
                </a:cubicBezTo>
                <a:cubicBezTo>
                  <a:pt x="46" y="418"/>
                  <a:pt x="45" y="419"/>
                  <a:pt x="43" y="422"/>
                </a:cubicBezTo>
                <a:close/>
                <a:moveTo>
                  <a:pt x="42" y="422"/>
                </a:moveTo>
                <a:cubicBezTo>
                  <a:pt x="39" y="425"/>
                  <a:pt x="40" y="425"/>
                  <a:pt x="41" y="423"/>
                </a:cubicBezTo>
                <a:cubicBezTo>
                  <a:pt x="41" y="423"/>
                  <a:pt x="41" y="423"/>
                  <a:pt x="42" y="422"/>
                </a:cubicBezTo>
                <a:close/>
                <a:moveTo>
                  <a:pt x="41" y="433"/>
                </a:moveTo>
                <a:cubicBezTo>
                  <a:pt x="42" y="433"/>
                  <a:pt x="42" y="433"/>
                  <a:pt x="37" y="438"/>
                </a:cubicBezTo>
                <a:cubicBezTo>
                  <a:pt x="43" y="431"/>
                  <a:pt x="41" y="433"/>
                  <a:pt x="41" y="433"/>
                </a:cubicBezTo>
                <a:close/>
                <a:moveTo>
                  <a:pt x="39" y="433"/>
                </a:moveTo>
                <a:cubicBezTo>
                  <a:pt x="39" y="434"/>
                  <a:pt x="39" y="434"/>
                  <a:pt x="38" y="434"/>
                </a:cubicBezTo>
                <a:cubicBezTo>
                  <a:pt x="41" y="432"/>
                  <a:pt x="41" y="431"/>
                  <a:pt x="39" y="433"/>
                </a:cubicBezTo>
                <a:close/>
                <a:moveTo>
                  <a:pt x="37" y="439"/>
                </a:moveTo>
                <a:cubicBezTo>
                  <a:pt x="30" y="446"/>
                  <a:pt x="31" y="445"/>
                  <a:pt x="31" y="445"/>
                </a:cubicBezTo>
                <a:cubicBezTo>
                  <a:pt x="39" y="437"/>
                  <a:pt x="45" y="431"/>
                  <a:pt x="37" y="439"/>
                </a:cubicBezTo>
                <a:close/>
                <a:moveTo>
                  <a:pt x="41" y="439"/>
                </a:moveTo>
                <a:cubicBezTo>
                  <a:pt x="42" y="439"/>
                  <a:pt x="42" y="439"/>
                  <a:pt x="42" y="439"/>
                </a:cubicBezTo>
                <a:cubicBezTo>
                  <a:pt x="42" y="439"/>
                  <a:pt x="42" y="439"/>
                  <a:pt x="42" y="440"/>
                </a:cubicBezTo>
                <a:cubicBezTo>
                  <a:pt x="40" y="441"/>
                  <a:pt x="39" y="441"/>
                  <a:pt x="41" y="439"/>
                </a:cubicBezTo>
                <a:close/>
                <a:moveTo>
                  <a:pt x="42" y="428"/>
                </a:moveTo>
                <a:cubicBezTo>
                  <a:pt x="42" y="429"/>
                  <a:pt x="42" y="429"/>
                  <a:pt x="42" y="429"/>
                </a:cubicBezTo>
                <a:cubicBezTo>
                  <a:pt x="41" y="429"/>
                  <a:pt x="41" y="429"/>
                  <a:pt x="42" y="428"/>
                </a:cubicBezTo>
                <a:close/>
                <a:moveTo>
                  <a:pt x="42" y="428"/>
                </a:moveTo>
                <a:cubicBezTo>
                  <a:pt x="43" y="427"/>
                  <a:pt x="44" y="426"/>
                  <a:pt x="44" y="426"/>
                </a:cubicBezTo>
                <a:cubicBezTo>
                  <a:pt x="44" y="426"/>
                  <a:pt x="44" y="427"/>
                  <a:pt x="43" y="427"/>
                </a:cubicBezTo>
                <a:cubicBezTo>
                  <a:pt x="40" y="429"/>
                  <a:pt x="39" y="430"/>
                  <a:pt x="42" y="428"/>
                </a:cubicBezTo>
                <a:close/>
                <a:moveTo>
                  <a:pt x="45" y="422"/>
                </a:moveTo>
                <a:cubicBezTo>
                  <a:pt x="45" y="422"/>
                  <a:pt x="45" y="422"/>
                  <a:pt x="45" y="422"/>
                </a:cubicBezTo>
                <a:lnTo>
                  <a:pt x="45" y="422"/>
                </a:lnTo>
                <a:close/>
                <a:moveTo>
                  <a:pt x="44" y="420"/>
                </a:moveTo>
                <a:cubicBezTo>
                  <a:pt x="45" y="420"/>
                  <a:pt x="45" y="420"/>
                  <a:pt x="45" y="420"/>
                </a:cubicBezTo>
                <a:cubicBezTo>
                  <a:pt x="45" y="420"/>
                  <a:pt x="45" y="420"/>
                  <a:pt x="44" y="420"/>
                </a:cubicBezTo>
                <a:close/>
                <a:moveTo>
                  <a:pt x="44" y="415"/>
                </a:moveTo>
                <a:cubicBezTo>
                  <a:pt x="45" y="416"/>
                  <a:pt x="45" y="416"/>
                  <a:pt x="44" y="417"/>
                </a:cubicBezTo>
                <a:cubicBezTo>
                  <a:pt x="44" y="416"/>
                  <a:pt x="44" y="416"/>
                  <a:pt x="44" y="416"/>
                </a:cubicBezTo>
                <a:cubicBezTo>
                  <a:pt x="44" y="415"/>
                  <a:pt x="44" y="415"/>
                  <a:pt x="44" y="415"/>
                </a:cubicBezTo>
                <a:close/>
                <a:moveTo>
                  <a:pt x="44" y="416"/>
                </a:moveTo>
                <a:cubicBezTo>
                  <a:pt x="44" y="417"/>
                  <a:pt x="44" y="417"/>
                  <a:pt x="44" y="417"/>
                </a:cubicBezTo>
                <a:cubicBezTo>
                  <a:pt x="43" y="418"/>
                  <a:pt x="43" y="418"/>
                  <a:pt x="43" y="418"/>
                </a:cubicBezTo>
                <a:cubicBezTo>
                  <a:pt x="43" y="418"/>
                  <a:pt x="43" y="418"/>
                  <a:pt x="44" y="416"/>
                </a:cubicBezTo>
                <a:close/>
                <a:moveTo>
                  <a:pt x="41" y="419"/>
                </a:moveTo>
                <a:cubicBezTo>
                  <a:pt x="41" y="420"/>
                  <a:pt x="41" y="419"/>
                  <a:pt x="40" y="420"/>
                </a:cubicBezTo>
                <a:cubicBezTo>
                  <a:pt x="39" y="421"/>
                  <a:pt x="40" y="420"/>
                  <a:pt x="39" y="421"/>
                </a:cubicBezTo>
                <a:cubicBezTo>
                  <a:pt x="39" y="420"/>
                  <a:pt x="40" y="419"/>
                  <a:pt x="41" y="418"/>
                </a:cubicBezTo>
                <a:cubicBezTo>
                  <a:pt x="47" y="412"/>
                  <a:pt x="40" y="419"/>
                  <a:pt x="41" y="419"/>
                </a:cubicBezTo>
                <a:close/>
                <a:moveTo>
                  <a:pt x="42" y="413"/>
                </a:moveTo>
                <a:cubicBezTo>
                  <a:pt x="43" y="413"/>
                  <a:pt x="43" y="413"/>
                  <a:pt x="42" y="413"/>
                </a:cubicBezTo>
                <a:lnTo>
                  <a:pt x="42" y="413"/>
                </a:lnTo>
                <a:close/>
                <a:moveTo>
                  <a:pt x="42" y="414"/>
                </a:moveTo>
                <a:cubicBezTo>
                  <a:pt x="42" y="414"/>
                  <a:pt x="42" y="414"/>
                  <a:pt x="42" y="414"/>
                </a:cubicBezTo>
                <a:cubicBezTo>
                  <a:pt x="41" y="415"/>
                  <a:pt x="41" y="415"/>
                  <a:pt x="42" y="414"/>
                </a:cubicBezTo>
                <a:close/>
                <a:moveTo>
                  <a:pt x="42" y="412"/>
                </a:moveTo>
                <a:cubicBezTo>
                  <a:pt x="41" y="412"/>
                  <a:pt x="41" y="412"/>
                  <a:pt x="41" y="412"/>
                </a:cubicBezTo>
                <a:lnTo>
                  <a:pt x="42" y="412"/>
                </a:lnTo>
                <a:close/>
                <a:moveTo>
                  <a:pt x="41" y="412"/>
                </a:moveTo>
                <a:cubicBezTo>
                  <a:pt x="41" y="412"/>
                  <a:pt x="41" y="412"/>
                  <a:pt x="40" y="413"/>
                </a:cubicBezTo>
                <a:cubicBezTo>
                  <a:pt x="41" y="413"/>
                  <a:pt x="41" y="412"/>
                  <a:pt x="41" y="412"/>
                </a:cubicBezTo>
                <a:close/>
                <a:moveTo>
                  <a:pt x="40" y="412"/>
                </a:moveTo>
                <a:cubicBezTo>
                  <a:pt x="40" y="412"/>
                  <a:pt x="40" y="412"/>
                  <a:pt x="39" y="412"/>
                </a:cubicBezTo>
                <a:cubicBezTo>
                  <a:pt x="39" y="412"/>
                  <a:pt x="39" y="412"/>
                  <a:pt x="40" y="412"/>
                </a:cubicBezTo>
                <a:close/>
                <a:moveTo>
                  <a:pt x="39" y="409"/>
                </a:moveTo>
                <a:cubicBezTo>
                  <a:pt x="39" y="410"/>
                  <a:pt x="39" y="410"/>
                  <a:pt x="38" y="410"/>
                </a:cubicBezTo>
                <a:cubicBezTo>
                  <a:pt x="39" y="409"/>
                  <a:pt x="39" y="409"/>
                  <a:pt x="39" y="409"/>
                </a:cubicBezTo>
                <a:close/>
                <a:moveTo>
                  <a:pt x="39" y="411"/>
                </a:moveTo>
                <a:cubicBezTo>
                  <a:pt x="39" y="411"/>
                  <a:pt x="38" y="411"/>
                  <a:pt x="38" y="411"/>
                </a:cubicBezTo>
                <a:cubicBezTo>
                  <a:pt x="38" y="411"/>
                  <a:pt x="38" y="411"/>
                  <a:pt x="39" y="411"/>
                </a:cubicBezTo>
                <a:close/>
                <a:moveTo>
                  <a:pt x="37" y="418"/>
                </a:moveTo>
                <a:cubicBezTo>
                  <a:pt x="34" y="422"/>
                  <a:pt x="38" y="418"/>
                  <a:pt x="29" y="426"/>
                </a:cubicBezTo>
                <a:cubicBezTo>
                  <a:pt x="30" y="424"/>
                  <a:pt x="33" y="421"/>
                  <a:pt x="38" y="416"/>
                </a:cubicBezTo>
                <a:cubicBezTo>
                  <a:pt x="40" y="415"/>
                  <a:pt x="45" y="408"/>
                  <a:pt x="37" y="418"/>
                </a:cubicBezTo>
                <a:close/>
                <a:moveTo>
                  <a:pt x="36" y="407"/>
                </a:moveTo>
                <a:cubicBezTo>
                  <a:pt x="37" y="408"/>
                  <a:pt x="38" y="408"/>
                  <a:pt x="38" y="409"/>
                </a:cubicBezTo>
                <a:cubicBezTo>
                  <a:pt x="37" y="409"/>
                  <a:pt x="38" y="409"/>
                  <a:pt x="36" y="408"/>
                </a:cubicBezTo>
                <a:cubicBezTo>
                  <a:pt x="36" y="408"/>
                  <a:pt x="36" y="408"/>
                  <a:pt x="36" y="408"/>
                </a:cubicBezTo>
                <a:lnTo>
                  <a:pt x="36" y="407"/>
                </a:lnTo>
                <a:close/>
                <a:moveTo>
                  <a:pt x="37" y="409"/>
                </a:moveTo>
                <a:cubicBezTo>
                  <a:pt x="35" y="410"/>
                  <a:pt x="33" y="412"/>
                  <a:pt x="31" y="413"/>
                </a:cubicBezTo>
                <a:cubicBezTo>
                  <a:pt x="35" y="410"/>
                  <a:pt x="34" y="410"/>
                  <a:pt x="36" y="409"/>
                </a:cubicBezTo>
                <a:cubicBezTo>
                  <a:pt x="36" y="409"/>
                  <a:pt x="36" y="409"/>
                  <a:pt x="36" y="409"/>
                </a:cubicBezTo>
                <a:cubicBezTo>
                  <a:pt x="36" y="409"/>
                  <a:pt x="36" y="409"/>
                  <a:pt x="36" y="409"/>
                </a:cubicBezTo>
                <a:cubicBezTo>
                  <a:pt x="36" y="409"/>
                  <a:pt x="36" y="409"/>
                  <a:pt x="37" y="409"/>
                </a:cubicBezTo>
                <a:close/>
                <a:moveTo>
                  <a:pt x="32" y="410"/>
                </a:moveTo>
                <a:cubicBezTo>
                  <a:pt x="31" y="411"/>
                  <a:pt x="31" y="411"/>
                  <a:pt x="33" y="409"/>
                </a:cubicBezTo>
                <a:cubicBezTo>
                  <a:pt x="35" y="408"/>
                  <a:pt x="34" y="409"/>
                  <a:pt x="32" y="410"/>
                </a:cubicBezTo>
                <a:close/>
                <a:moveTo>
                  <a:pt x="33" y="408"/>
                </a:moveTo>
                <a:cubicBezTo>
                  <a:pt x="34" y="408"/>
                  <a:pt x="34" y="408"/>
                  <a:pt x="34" y="408"/>
                </a:cubicBezTo>
                <a:cubicBezTo>
                  <a:pt x="33" y="408"/>
                  <a:pt x="33" y="408"/>
                  <a:pt x="33" y="408"/>
                </a:cubicBezTo>
                <a:close/>
                <a:moveTo>
                  <a:pt x="32" y="406"/>
                </a:moveTo>
                <a:cubicBezTo>
                  <a:pt x="34" y="406"/>
                  <a:pt x="34" y="407"/>
                  <a:pt x="35" y="407"/>
                </a:cubicBezTo>
                <a:cubicBezTo>
                  <a:pt x="34" y="407"/>
                  <a:pt x="35" y="407"/>
                  <a:pt x="34" y="407"/>
                </a:cubicBezTo>
                <a:cubicBezTo>
                  <a:pt x="32" y="406"/>
                  <a:pt x="32" y="407"/>
                  <a:pt x="32" y="406"/>
                </a:cubicBezTo>
                <a:close/>
                <a:moveTo>
                  <a:pt x="33" y="407"/>
                </a:moveTo>
                <a:cubicBezTo>
                  <a:pt x="33" y="407"/>
                  <a:pt x="33" y="407"/>
                  <a:pt x="33" y="407"/>
                </a:cubicBezTo>
                <a:cubicBezTo>
                  <a:pt x="33" y="407"/>
                  <a:pt x="33" y="407"/>
                  <a:pt x="33" y="407"/>
                </a:cubicBezTo>
                <a:close/>
                <a:moveTo>
                  <a:pt x="33" y="408"/>
                </a:moveTo>
                <a:cubicBezTo>
                  <a:pt x="32" y="409"/>
                  <a:pt x="32" y="409"/>
                  <a:pt x="32" y="409"/>
                </a:cubicBezTo>
                <a:cubicBezTo>
                  <a:pt x="31" y="409"/>
                  <a:pt x="31" y="410"/>
                  <a:pt x="31" y="409"/>
                </a:cubicBezTo>
                <a:cubicBezTo>
                  <a:pt x="32" y="409"/>
                  <a:pt x="31" y="409"/>
                  <a:pt x="33" y="408"/>
                </a:cubicBezTo>
                <a:close/>
                <a:moveTo>
                  <a:pt x="31" y="408"/>
                </a:moveTo>
                <a:cubicBezTo>
                  <a:pt x="30" y="409"/>
                  <a:pt x="31" y="409"/>
                  <a:pt x="32" y="407"/>
                </a:cubicBezTo>
                <a:cubicBezTo>
                  <a:pt x="32" y="408"/>
                  <a:pt x="32" y="408"/>
                  <a:pt x="31" y="408"/>
                </a:cubicBezTo>
                <a:close/>
                <a:moveTo>
                  <a:pt x="31" y="406"/>
                </a:moveTo>
                <a:cubicBezTo>
                  <a:pt x="31" y="406"/>
                  <a:pt x="31" y="406"/>
                  <a:pt x="30" y="406"/>
                </a:cubicBezTo>
                <a:cubicBezTo>
                  <a:pt x="31" y="406"/>
                  <a:pt x="31" y="406"/>
                  <a:pt x="31" y="406"/>
                </a:cubicBezTo>
                <a:close/>
                <a:moveTo>
                  <a:pt x="30" y="406"/>
                </a:moveTo>
                <a:cubicBezTo>
                  <a:pt x="30" y="407"/>
                  <a:pt x="30" y="407"/>
                  <a:pt x="30" y="407"/>
                </a:cubicBezTo>
                <a:cubicBezTo>
                  <a:pt x="30" y="406"/>
                  <a:pt x="30" y="406"/>
                  <a:pt x="30" y="406"/>
                </a:cubicBezTo>
                <a:close/>
                <a:moveTo>
                  <a:pt x="30" y="413"/>
                </a:moveTo>
                <a:cubicBezTo>
                  <a:pt x="36" y="407"/>
                  <a:pt x="28" y="415"/>
                  <a:pt x="27" y="416"/>
                </a:cubicBezTo>
                <a:cubicBezTo>
                  <a:pt x="27" y="415"/>
                  <a:pt x="28" y="415"/>
                  <a:pt x="27" y="415"/>
                </a:cubicBezTo>
                <a:cubicBezTo>
                  <a:pt x="28" y="414"/>
                  <a:pt x="28" y="414"/>
                  <a:pt x="29" y="413"/>
                </a:cubicBezTo>
                <a:lnTo>
                  <a:pt x="30" y="413"/>
                </a:lnTo>
                <a:close/>
                <a:moveTo>
                  <a:pt x="29" y="410"/>
                </a:moveTo>
                <a:cubicBezTo>
                  <a:pt x="28" y="412"/>
                  <a:pt x="27" y="413"/>
                  <a:pt x="25" y="414"/>
                </a:cubicBezTo>
                <a:cubicBezTo>
                  <a:pt x="27" y="412"/>
                  <a:pt x="30" y="409"/>
                  <a:pt x="29" y="410"/>
                </a:cubicBezTo>
                <a:close/>
                <a:moveTo>
                  <a:pt x="26" y="411"/>
                </a:moveTo>
                <a:cubicBezTo>
                  <a:pt x="26" y="411"/>
                  <a:pt x="28" y="410"/>
                  <a:pt x="28" y="410"/>
                </a:cubicBezTo>
                <a:cubicBezTo>
                  <a:pt x="27" y="410"/>
                  <a:pt x="27" y="410"/>
                  <a:pt x="26" y="411"/>
                </a:cubicBezTo>
                <a:close/>
                <a:moveTo>
                  <a:pt x="27" y="406"/>
                </a:moveTo>
                <a:cubicBezTo>
                  <a:pt x="26" y="407"/>
                  <a:pt x="26" y="406"/>
                  <a:pt x="25" y="406"/>
                </a:cubicBezTo>
                <a:cubicBezTo>
                  <a:pt x="26" y="406"/>
                  <a:pt x="27" y="406"/>
                  <a:pt x="27" y="406"/>
                </a:cubicBezTo>
                <a:close/>
                <a:moveTo>
                  <a:pt x="27" y="408"/>
                </a:moveTo>
                <a:cubicBezTo>
                  <a:pt x="26" y="409"/>
                  <a:pt x="27" y="409"/>
                  <a:pt x="25" y="411"/>
                </a:cubicBezTo>
                <a:cubicBezTo>
                  <a:pt x="26" y="410"/>
                  <a:pt x="26" y="410"/>
                  <a:pt x="26" y="410"/>
                </a:cubicBezTo>
                <a:cubicBezTo>
                  <a:pt x="25" y="409"/>
                  <a:pt x="25" y="409"/>
                  <a:pt x="25" y="409"/>
                </a:cubicBezTo>
                <a:cubicBezTo>
                  <a:pt x="24" y="410"/>
                  <a:pt x="24" y="410"/>
                  <a:pt x="24" y="410"/>
                </a:cubicBezTo>
                <a:cubicBezTo>
                  <a:pt x="25" y="409"/>
                  <a:pt x="27" y="408"/>
                  <a:pt x="27" y="408"/>
                </a:cubicBezTo>
                <a:close/>
                <a:moveTo>
                  <a:pt x="25" y="407"/>
                </a:moveTo>
                <a:cubicBezTo>
                  <a:pt x="25" y="407"/>
                  <a:pt x="25" y="407"/>
                  <a:pt x="25" y="407"/>
                </a:cubicBezTo>
                <a:cubicBezTo>
                  <a:pt x="24" y="407"/>
                  <a:pt x="24" y="408"/>
                  <a:pt x="25" y="407"/>
                </a:cubicBezTo>
                <a:close/>
                <a:moveTo>
                  <a:pt x="24" y="406"/>
                </a:moveTo>
                <a:cubicBezTo>
                  <a:pt x="24" y="406"/>
                  <a:pt x="24" y="406"/>
                  <a:pt x="23" y="406"/>
                </a:cubicBezTo>
                <a:cubicBezTo>
                  <a:pt x="23" y="406"/>
                  <a:pt x="24" y="406"/>
                  <a:pt x="24" y="406"/>
                </a:cubicBezTo>
                <a:close/>
                <a:moveTo>
                  <a:pt x="20" y="410"/>
                </a:moveTo>
                <a:cubicBezTo>
                  <a:pt x="20" y="409"/>
                  <a:pt x="19" y="410"/>
                  <a:pt x="20" y="409"/>
                </a:cubicBezTo>
                <a:cubicBezTo>
                  <a:pt x="27" y="404"/>
                  <a:pt x="20" y="410"/>
                  <a:pt x="20" y="410"/>
                </a:cubicBezTo>
                <a:close/>
                <a:moveTo>
                  <a:pt x="19" y="406"/>
                </a:moveTo>
                <a:cubicBezTo>
                  <a:pt x="19" y="407"/>
                  <a:pt x="18" y="408"/>
                  <a:pt x="17" y="408"/>
                </a:cubicBezTo>
                <a:cubicBezTo>
                  <a:pt x="19" y="407"/>
                  <a:pt x="19" y="407"/>
                  <a:pt x="19" y="406"/>
                </a:cubicBezTo>
                <a:close/>
                <a:moveTo>
                  <a:pt x="18" y="408"/>
                </a:moveTo>
                <a:cubicBezTo>
                  <a:pt x="19" y="407"/>
                  <a:pt x="19" y="407"/>
                  <a:pt x="21" y="406"/>
                </a:cubicBezTo>
                <a:cubicBezTo>
                  <a:pt x="14" y="413"/>
                  <a:pt x="16" y="411"/>
                  <a:pt x="13" y="413"/>
                </a:cubicBezTo>
                <a:cubicBezTo>
                  <a:pt x="18" y="409"/>
                  <a:pt x="19" y="409"/>
                  <a:pt x="18" y="408"/>
                </a:cubicBezTo>
                <a:close/>
                <a:moveTo>
                  <a:pt x="14" y="411"/>
                </a:moveTo>
                <a:cubicBezTo>
                  <a:pt x="16" y="409"/>
                  <a:pt x="16" y="409"/>
                  <a:pt x="14" y="411"/>
                </a:cubicBezTo>
                <a:close/>
                <a:moveTo>
                  <a:pt x="13" y="408"/>
                </a:moveTo>
                <a:cubicBezTo>
                  <a:pt x="14" y="407"/>
                  <a:pt x="14" y="408"/>
                  <a:pt x="12" y="409"/>
                </a:cubicBezTo>
                <a:cubicBezTo>
                  <a:pt x="12" y="409"/>
                  <a:pt x="12" y="409"/>
                  <a:pt x="13" y="408"/>
                </a:cubicBezTo>
                <a:close/>
                <a:moveTo>
                  <a:pt x="12" y="410"/>
                </a:moveTo>
                <a:cubicBezTo>
                  <a:pt x="11" y="411"/>
                  <a:pt x="11" y="411"/>
                  <a:pt x="11" y="411"/>
                </a:cubicBezTo>
                <a:cubicBezTo>
                  <a:pt x="11" y="410"/>
                  <a:pt x="11" y="411"/>
                  <a:pt x="12" y="410"/>
                </a:cubicBezTo>
                <a:close/>
                <a:moveTo>
                  <a:pt x="12" y="410"/>
                </a:moveTo>
                <a:cubicBezTo>
                  <a:pt x="12" y="411"/>
                  <a:pt x="13" y="410"/>
                  <a:pt x="10" y="412"/>
                </a:cubicBezTo>
                <a:cubicBezTo>
                  <a:pt x="11" y="411"/>
                  <a:pt x="11" y="412"/>
                  <a:pt x="12" y="410"/>
                </a:cubicBezTo>
                <a:close/>
                <a:moveTo>
                  <a:pt x="10" y="411"/>
                </a:moveTo>
                <a:cubicBezTo>
                  <a:pt x="9" y="411"/>
                  <a:pt x="9" y="411"/>
                  <a:pt x="9" y="411"/>
                </a:cubicBezTo>
                <a:cubicBezTo>
                  <a:pt x="11" y="410"/>
                  <a:pt x="10" y="410"/>
                  <a:pt x="10" y="411"/>
                </a:cubicBezTo>
                <a:close/>
                <a:moveTo>
                  <a:pt x="9" y="414"/>
                </a:moveTo>
                <a:cubicBezTo>
                  <a:pt x="9" y="414"/>
                  <a:pt x="9" y="413"/>
                  <a:pt x="7" y="415"/>
                </a:cubicBezTo>
                <a:cubicBezTo>
                  <a:pt x="8" y="414"/>
                  <a:pt x="7" y="415"/>
                  <a:pt x="9" y="414"/>
                </a:cubicBezTo>
                <a:close/>
                <a:moveTo>
                  <a:pt x="7" y="418"/>
                </a:moveTo>
                <a:cubicBezTo>
                  <a:pt x="7" y="418"/>
                  <a:pt x="7" y="418"/>
                  <a:pt x="7" y="418"/>
                </a:cubicBezTo>
                <a:cubicBezTo>
                  <a:pt x="6" y="419"/>
                  <a:pt x="6" y="419"/>
                  <a:pt x="7" y="418"/>
                </a:cubicBezTo>
                <a:close/>
                <a:moveTo>
                  <a:pt x="5" y="423"/>
                </a:moveTo>
                <a:cubicBezTo>
                  <a:pt x="6" y="421"/>
                  <a:pt x="5" y="422"/>
                  <a:pt x="9" y="418"/>
                </a:cubicBezTo>
                <a:cubicBezTo>
                  <a:pt x="5" y="423"/>
                  <a:pt x="1" y="430"/>
                  <a:pt x="5" y="423"/>
                </a:cubicBezTo>
                <a:close/>
                <a:moveTo>
                  <a:pt x="5" y="426"/>
                </a:moveTo>
                <a:cubicBezTo>
                  <a:pt x="3" y="427"/>
                  <a:pt x="3" y="427"/>
                  <a:pt x="4" y="426"/>
                </a:cubicBezTo>
                <a:cubicBezTo>
                  <a:pt x="4" y="426"/>
                  <a:pt x="4" y="426"/>
                  <a:pt x="5" y="426"/>
                </a:cubicBezTo>
                <a:close/>
                <a:moveTo>
                  <a:pt x="2" y="426"/>
                </a:moveTo>
                <a:cubicBezTo>
                  <a:pt x="2" y="426"/>
                  <a:pt x="2" y="427"/>
                  <a:pt x="1" y="427"/>
                </a:cubicBezTo>
                <a:cubicBezTo>
                  <a:pt x="4" y="423"/>
                  <a:pt x="5" y="421"/>
                  <a:pt x="2" y="426"/>
                </a:cubicBezTo>
                <a:close/>
                <a:moveTo>
                  <a:pt x="2" y="428"/>
                </a:moveTo>
                <a:cubicBezTo>
                  <a:pt x="3" y="426"/>
                  <a:pt x="2" y="427"/>
                  <a:pt x="3" y="427"/>
                </a:cubicBezTo>
                <a:cubicBezTo>
                  <a:pt x="2" y="427"/>
                  <a:pt x="2" y="428"/>
                  <a:pt x="2" y="428"/>
                </a:cubicBezTo>
                <a:close/>
                <a:moveTo>
                  <a:pt x="2" y="430"/>
                </a:moveTo>
                <a:cubicBezTo>
                  <a:pt x="5" y="424"/>
                  <a:pt x="1" y="431"/>
                  <a:pt x="9" y="424"/>
                </a:cubicBezTo>
                <a:cubicBezTo>
                  <a:pt x="3" y="430"/>
                  <a:pt x="5" y="429"/>
                  <a:pt x="4" y="429"/>
                </a:cubicBezTo>
                <a:cubicBezTo>
                  <a:pt x="4" y="428"/>
                  <a:pt x="3" y="430"/>
                  <a:pt x="2" y="430"/>
                </a:cubicBezTo>
                <a:close/>
                <a:moveTo>
                  <a:pt x="3" y="432"/>
                </a:moveTo>
                <a:cubicBezTo>
                  <a:pt x="11" y="423"/>
                  <a:pt x="17" y="418"/>
                  <a:pt x="8" y="426"/>
                </a:cubicBezTo>
                <a:cubicBezTo>
                  <a:pt x="4" y="431"/>
                  <a:pt x="4" y="432"/>
                  <a:pt x="4" y="432"/>
                </a:cubicBezTo>
                <a:cubicBezTo>
                  <a:pt x="2" y="433"/>
                  <a:pt x="1" y="435"/>
                  <a:pt x="3" y="432"/>
                </a:cubicBezTo>
                <a:close/>
                <a:moveTo>
                  <a:pt x="4" y="435"/>
                </a:moveTo>
                <a:cubicBezTo>
                  <a:pt x="3" y="435"/>
                  <a:pt x="3" y="435"/>
                  <a:pt x="4" y="433"/>
                </a:cubicBezTo>
                <a:cubicBezTo>
                  <a:pt x="7" y="430"/>
                  <a:pt x="3" y="435"/>
                  <a:pt x="14" y="424"/>
                </a:cubicBezTo>
                <a:cubicBezTo>
                  <a:pt x="7" y="431"/>
                  <a:pt x="7" y="432"/>
                  <a:pt x="4" y="435"/>
                </a:cubicBezTo>
                <a:close/>
                <a:moveTo>
                  <a:pt x="5" y="437"/>
                </a:moveTo>
                <a:cubicBezTo>
                  <a:pt x="5" y="439"/>
                  <a:pt x="4" y="440"/>
                  <a:pt x="5" y="439"/>
                </a:cubicBezTo>
                <a:cubicBezTo>
                  <a:pt x="5" y="438"/>
                  <a:pt x="5" y="438"/>
                  <a:pt x="5" y="437"/>
                </a:cubicBezTo>
                <a:close/>
                <a:moveTo>
                  <a:pt x="4" y="441"/>
                </a:moveTo>
                <a:cubicBezTo>
                  <a:pt x="5" y="441"/>
                  <a:pt x="6" y="440"/>
                  <a:pt x="5" y="439"/>
                </a:cubicBezTo>
                <a:cubicBezTo>
                  <a:pt x="5" y="439"/>
                  <a:pt x="5" y="440"/>
                  <a:pt x="6" y="437"/>
                </a:cubicBezTo>
                <a:cubicBezTo>
                  <a:pt x="7" y="437"/>
                  <a:pt x="9" y="435"/>
                  <a:pt x="9" y="434"/>
                </a:cubicBezTo>
                <a:cubicBezTo>
                  <a:pt x="8" y="436"/>
                  <a:pt x="7" y="438"/>
                  <a:pt x="7" y="438"/>
                </a:cubicBezTo>
                <a:cubicBezTo>
                  <a:pt x="4" y="441"/>
                  <a:pt x="3" y="443"/>
                  <a:pt x="4" y="441"/>
                </a:cubicBezTo>
                <a:close/>
                <a:moveTo>
                  <a:pt x="7" y="441"/>
                </a:moveTo>
                <a:cubicBezTo>
                  <a:pt x="2" y="447"/>
                  <a:pt x="6" y="442"/>
                  <a:pt x="9" y="438"/>
                </a:cubicBezTo>
                <a:cubicBezTo>
                  <a:pt x="11" y="436"/>
                  <a:pt x="10" y="437"/>
                  <a:pt x="7" y="441"/>
                </a:cubicBezTo>
                <a:close/>
                <a:moveTo>
                  <a:pt x="13" y="434"/>
                </a:moveTo>
                <a:cubicBezTo>
                  <a:pt x="16" y="431"/>
                  <a:pt x="15" y="432"/>
                  <a:pt x="12" y="436"/>
                </a:cubicBezTo>
                <a:cubicBezTo>
                  <a:pt x="8" y="442"/>
                  <a:pt x="9" y="439"/>
                  <a:pt x="13" y="434"/>
                </a:cubicBezTo>
                <a:close/>
                <a:moveTo>
                  <a:pt x="9" y="443"/>
                </a:moveTo>
                <a:cubicBezTo>
                  <a:pt x="9" y="443"/>
                  <a:pt x="10" y="442"/>
                  <a:pt x="11" y="441"/>
                </a:cubicBezTo>
                <a:cubicBezTo>
                  <a:pt x="22" y="426"/>
                  <a:pt x="7" y="448"/>
                  <a:pt x="9" y="443"/>
                </a:cubicBezTo>
                <a:close/>
                <a:moveTo>
                  <a:pt x="10" y="447"/>
                </a:moveTo>
                <a:cubicBezTo>
                  <a:pt x="6" y="450"/>
                  <a:pt x="11" y="444"/>
                  <a:pt x="13" y="441"/>
                </a:cubicBezTo>
                <a:cubicBezTo>
                  <a:pt x="13" y="441"/>
                  <a:pt x="13" y="441"/>
                  <a:pt x="13" y="441"/>
                </a:cubicBezTo>
                <a:cubicBezTo>
                  <a:pt x="13" y="441"/>
                  <a:pt x="13" y="441"/>
                  <a:pt x="13" y="441"/>
                </a:cubicBezTo>
                <a:cubicBezTo>
                  <a:pt x="13" y="441"/>
                  <a:pt x="13" y="441"/>
                  <a:pt x="13" y="441"/>
                </a:cubicBezTo>
                <a:cubicBezTo>
                  <a:pt x="18" y="435"/>
                  <a:pt x="10" y="445"/>
                  <a:pt x="10" y="447"/>
                </a:cubicBezTo>
                <a:close/>
                <a:moveTo>
                  <a:pt x="12" y="448"/>
                </a:moveTo>
                <a:cubicBezTo>
                  <a:pt x="13" y="447"/>
                  <a:pt x="14" y="446"/>
                  <a:pt x="15" y="444"/>
                </a:cubicBezTo>
                <a:cubicBezTo>
                  <a:pt x="15" y="444"/>
                  <a:pt x="15" y="444"/>
                  <a:pt x="15" y="444"/>
                </a:cubicBezTo>
                <a:cubicBezTo>
                  <a:pt x="14" y="447"/>
                  <a:pt x="14" y="446"/>
                  <a:pt x="12" y="448"/>
                </a:cubicBezTo>
                <a:close/>
                <a:moveTo>
                  <a:pt x="13" y="451"/>
                </a:moveTo>
                <a:cubicBezTo>
                  <a:pt x="14" y="448"/>
                  <a:pt x="13" y="450"/>
                  <a:pt x="17" y="446"/>
                </a:cubicBezTo>
                <a:cubicBezTo>
                  <a:pt x="17" y="446"/>
                  <a:pt x="17" y="446"/>
                  <a:pt x="17" y="446"/>
                </a:cubicBezTo>
                <a:cubicBezTo>
                  <a:pt x="18" y="445"/>
                  <a:pt x="16" y="448"/>
                  <a:pt x="13" y="451"/>
                </a:cubicBezTo>
                <a:close/>
                <a:moveTo>
                  <a:pt x="16" y="450"/>
                </a:moveTo>
                <a:cubicBezTo>
                  <a:pt x="16" y="449"/>
                  <a:pt x="17" y="449"/>
                  <a:pt x="18" y="448"/>
                </a:cubicBezTo>
                <a:cubicBezTo>
                  <a:pt x="17" y="449"/>
                  <a:pt x="17" y="449"/>
                  <a:pt x="16" y="450"/>
                </a:cubicBezTo>
                <a:close/>
                <a:moveTo>
                  <a:pt x="17" y="452"/>
                </a:moveTo>
                <a:cubicBezTo>
                  <a:pt x="17" y="451"/>
                  <a:pt x="18" y="449"/>
                  <a:pt x="18" y="449"/>
                </a:cubicBezTo>
                <a:cubicBezTo>
                  <a:pt x="18" y="449"/>
                  <a:pt x="18" y="449"/>
                  <a:pt x="18" y="449"/>
                </a:cubicBezTo>
                <a:cubicBezTo>
                  <a:pt x="19" y="449"/>
                  <a:pt x="19" y="449"/>
                  <a:pt x="20" y="448"/>
                </a:cubicBezTo>
                <a:cubicBezTo>
                  <a:pt x="19" y="449"/>
                  <a:pt x="18" y="451"/>
                  <a:pt x="17" y="452"/>
                </a:cubicBezTo>
                <a:close/>
                <a:moveTo>
                  <a:pt x="28" y="452"/>
                </a:moveTo>
                <a:cubicBezTo>
                  <a:pt x="24" y="455"/>
                  <a:pt x="27" y="452"/>
                  <a:pt x="28" y="452"/>
                </a:cubicBezTo>
                <a:cubicBezTo>
                  <a:pt x="30" y="450"/>
                  <a:pt x="30" y="450"/>
                  <a:pt x="28" y="452"/>
                </a:cubicBezTo>
                <a:close/>
                <a:moveTo>
                  <a:pt x="29" y="443"/>
                </a:moveTo>
                <a:cubicBezTo>
                  <a:pt x="27" y="444"/>
                  <a:pt x="25" y="446"/>
                  <a:pt x="23" y="448"/>
                </a:cubicBezTo>
                <a:cubicBezTo>
                  <a:pt x="23" y="448"/>
                  <a:pt x="23" y="448"/>
                  <a:pt x="24" y="448"/>
                </a:cubicBezTo>
                <a:cubicBezTo>
                  <a:pt x="25" y="447"/>
                  <a:pt x="26" y="446"/>
                  <a:pt x="25" y="448"/>
                </a:cubicBezTo>
                <a:cubicBezTo>
                  <a:pt x="22" y="449"/>
                  <a:pt x="18" y="454"/>
                  <a:pt x="21" y="450"/>
                </a:cubicBezTo>
                <a:cubicBezTo>
                  <a:pt x="24" y="446"/>
                  <a:pt x="18" y="452"/>
                  <a:pt x="32" y="440"/>
                </a:cubicBezTo>
                <a:cubicBezTo>
                  <a:pt x="35" y="436"/>
                  <a:pt x="32" y="439"/>
                  <a:pt x="29" y="443"/>
                </a:cubicBezTo>
                <a:close/>
                <a:moveTo>
                  <a:pt x="29" y="453"/>
                </a:moveTo>
                <a:cubicBezTo>
                  <a:pt x="30" y="452"/>
                  <a:pt x="30" y="452"/>
                  <a:pt x="34" y="449"/>
                </a:cubicBezTo>
                <a:cubicBezTo>
                  <a:pt x="34" y="449"/>
                  <a:pt x="34" y="449"/>
                  <a:pt x="35" y="449"/>
                </a:cubicBezTo>
                <a:cubicBezTo>
                  <a:pt x="33" y="450"/>
                  <a:pt x="31" y="452"/>
                  <a:pt x="29" y="453"/>
                </a:cubicBezTo>
                <a:close/>
                <a:moveTo>
                  <a:pt x="34" y="448"/>
                </a:moveTo>
                <a:cubicBezTo>
                  <a:pt x="34" y="448"/>
                  <a:pt x="34" y="448"/>
                  <a:pt x="33" y="449"/>
                </a:cubicBezTo>
                <a:cubicBezTo>
                  <a:pt x="35" y="447"/>
                  <a:pt x="35" y="447"/>
                  <a:pt x="34" y="448"/>
                </a:cubicBezTo>
                <a:close/>
                <a:moveTo>
                  <a:pt x="37" y="443"/>
                </a:moveTo>
                <a:cubicBezTo>
                  <a:pt x="35" y="445"/>
                  <a:pt x="35" y="445"/>
                  <a:pt x="35" y="446"/>
                </a:cubicBezTo>
                <a:cubicBezTo>
                  <a:pt x="35" y="446"/>
                  <a:pt x="35" y="446"/>
                  <a:pt x="35" y="446"/>
                </a:cubicBezTo>
                <a:cubicBezTo>
                  <a:pt x="35" y="446"/>
                  <a:pt x="34" y="446"/>
                  <a:pt x="34" y="446"/>
                </a:cubicBezTo>
                <a:cubicBezTo>
                  <a:pt x="25" y="454"/>
                  <a:pt x="39" y="441"/>
                  <a:pt x="37" y="443"/>
                </a:cubicBezTo>
                <a:close/>
                <a:moveTo>
                  <a:pt x="44" y="441"/>
                </a:moveTo>
                <a:cubicBezTo>
                  <a:pt x="44" y="441"/>
                  <a:pt x="44" y="441"/>
                  <a:pt x="44" y="441"/>
                </a:cubicBezTo>
                <a:cubicBezTo>
                  <a:pt x="41" y="443"/>
                  <a:pt x="42" y="442"/>
                  <a:pt x="41" y="444"/>
                </a:cubicBezTo>
                <a:cubicBezTo>
                  <a:pt x="36" y="447"/>
                  <a:pt x="37" y="446"/>
                  <a:pt x="41" y="443"/>
                </a:cubicBezTo>
                <a:cubicBezTo>
                  <a:pt x="47" y="438"/>
                  <a:pt x="45" y="439"/>
                  <a:pt x="46" y="437"/>
                </a:cubicBezTo>
                <a:cubicBezTo>
                  <a:pt x="46" y="440"/>
                  <a:pt x="46" y="438"/>
                  <a:pt x="44" y="441"/>
                </a:cubicBezTo>
                <a:close/>
                <a:moveTo>
                  <a:pt x="46" y="432"/>
                </a:moveTo>
                <a:cubicBezTo>
                  <a:pt x="47" y="433"/>
                  <a:pt x="47" y="431"/>
                  <a:pt x="47" y="433"/>
                </a:cubicBezTo>
                <a:cubicBezTo>
                  <a:pt x="45" y="434"/>
                  <a:pt x="45" y="435"/>
                  <a:pt x="46" y="432"/>
                </a:cubicBezTo>
                <a:close/>
                <a:moveTo>
                  <a:pt x="47" y="438"/>
                </a:moveTo>
                <a:cubicBezTo>
                  <a:pt x="47" y="438"/>
                  <a:pt x="47" y="438"/>
                  <a:pt x="47" y="438"/>
                </a:cubicBezTo>
                <a:cubicBezTo>
                  <a:pt x="47" y="436"/>
                  <a:pt x="47" y="437"/>
                  <a:pt x="47" y="436"/>
                </a:cubicBezTo>
                <a:cubicBezTo>
                  <a:pt x="47" y="437"/>
                  <a:pt x="47" y="437"/>
                  <a:pt x="47" y="438"/>
                </a:cubicBezTo>
                <a:close/>
                <a:moveTo>
                  <a:pt x="48" y="438"/>
                </a:moveTo>
                <a:cubicBezTo>
                  <a:pt x="48" y="437"/>
                  <a:pt x="48" y="437"/>
                  <a:pt x="48" y="437"/>
                </a:cubicBezTo>
                <a:cubicBezTo>
                  <a:pt x="47" y="439"/>
                  <a:pt x="47" y="439"/>
                  <a:pt x="48" y="438"/>
                </a:cubicBezTo>
                <a:close/>
                <a:moveTo>
                  <a:pt x="48" y="431"/>
                </a:moveTo>
                <a:cubicBezTo>
                  <a:pt x="47" y="431"/>
                  <a:pt x="47" y="431"/>
                  <a:pt x="47" y="431"/>
                </a:cubicBezTo>
                <a:cubicBezTo>
                  <a:pt x="47" y="431"/>
                  <a:pt x="47" y="431"/>
                  <a:pt x="48" y="431"/>
                </a:cubicBezTo>
                <a:lnTo>
                  <a:pt x="48" y="431"/>
                </a:lnTo>
                <a:close/>
                <a:moveTo>
                  <a:pt x="48" y="426"/>
                </a:moveTo>
                <a:cubicBezTo>
                  <a:pt x="48" y="427"/>
                  <a:pt x="48" y="427"/>
                  <a:pt x="48" y="427"/>
                </a:cubicBezTo>
                <a:cubicBezTo>
                  <a:pt x="48" y="427"/>
                  <a:pt x="48" y="427"/>
                  <a:pt x="48" y="426"/>
                </a:cubicBezTo>
                <a:close/>
                <a:moveTo>
                  <a:pt x="48" y="436"/>
                </a:moveTo>
                <a:cubicBezTo>
                  <a:pt x="48" y="436"/>
                  <a:pt x="48" y="436"/>
                  <a:pt x="48" y="436"/>
                </a:cubicBezTo>
                <a:lnTo>
                  <a:pt x="48" y="436"/>
                </a:lnTo>
                <a:close/>
                <a:moveTo>
                  <a:pt x="49" y="435"/>
                </a:moveTo>
                <a:cubicBezTo>
                  <a:pt x="47" y="435"/>
                  <a:pt x="50" y="431"/>
                  <a:pt x="49" y="431"/>
                </a:cubicBezTo>
                <a:cubicBezTo>
                  <a:pt x="49" y="431"/>
                  <a:pt x="49" y="431"/>
                  <a:pt x="49" y="430"/>
                </a:cubicBezTo>
                <a:cubicBezTo>
                  <a:pt x="49" y="429"/>
                  <a:pt x="49" y="429"/>
                  <a:pt x="50" y="428"/>
                </a:cubicBezTo>
                <a:cubicBezTo>
                  <a:pt x="50" y="431"/>
                  <a:pt x="49" y="433"/>
                  <a:pt x="49" y="435"/>
                </a:cubicBezTo>
                <a:close/>
              </a:path>
            </a:pathLst>
          </a:custGeom>
          <a:solidFill>
            <a:schemeClr val="accent3">
              <a:lumMod val="20000"/>
              <a:lumOff val="8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9" name="Freeform 1013"/>
          <p:cNvSpPr>
            <a:spLocks noEditPoints="1"/>
          </p:cNvSpPr>
          <p:nvPr>
            <p:custDataLst>
              <p:tags r:id="rId38"/>
            </p:custDataLst>
          </p:nvPr>
        </p:nvSpPr>
        <p:spPr bwMode="auto">
          <a:xfrm>
            <a:off x="1149033" y="4289425"/>
            <a:ext cx="533400" cy="27051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0" h="426">
                <a:moveTo>
                  <a:pt x="43" y="221"/>
                </a:moveTo>
                <a:cubicBezTo>
                  <a:pt x="43" y="221"/>
                  <a:pt x="43" y="221"/>
                  <a:pt x="42" y="219"/>
                </a:cubicBezTo>
                <a:cubicBezTo>
                  <a:pt x="43" y="219"/>
                  <a:pt x="43" y="219"/>
                  <a:pt x="42" y="219"/>
                </a:cubicBezTo>
                <a:cubicBezTo>
                  <a:pt x="42" y="219"/>
                  <a:pt x="42" y="219"/>
                  <a:pt x="42" y="218"/>
                </a:cubicBezTo>
                <a:cubicBezTo>
                  <a:pt x="42" y="218"/>
                  <a:pt x="42" y="218"/>
                  <a:pt x="42" y="218"/>
                </a:cubicBezTo>
                <a:cubicBezTo>
                  <a:pt x="42" y="217"/>
                  <a:pt x="42" y="217"/>
                  <a:pt x="42" y="217"/>
                </a:cubicBezTo>
                <a:cubicBezTo>
                  <a:pt x="41" y="217"/>
                  <a:pt x="41"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6"/>
                  <a:pt x="40" y="216"/>
                  <a:pt x="40" y="216"/>
                </a:cubicBezTo>
                <a:cubicBezTo>
                  <a:pt x="40" y="215"/>
                  <a:pt x="40" y="215"/>
                  <a:pt x="40" y="215"/>
                </a:cubicBezTo>
                <a:cubicBezTo>
                  <a:pt x="40" y="215"/>
                  <a:pt x="40" y="215"/>
                  <a:pt x="40" y="215"/>
                </a:cubicBezTo>
                <a:cubicBezTo>
                  <a:pt x="39" y="215"/>
                  <a:pt x="39" y="215"/>
                  <a:pt x="39" y="215"/>
                </a:cubicBezTo>
                <a:cubicBezTo>
                  <a:pt x="39" y="215"/>
                  <a:pt x="39" y="215"/>
                  <a:pt x="39" y="215"/>
                </a:cubicBezTo>
                <a:cubicBezTo>
                  <a:pt x="39" y="215"/>
                  <a:pt x="39" y="215"/>
                  <a:pt x="39" y="215"/>
                </a:cubicBezTo>
                <a:cubicBezTo>
                  <a:pt x="39" y="215"/>
                  <a:pt x="39" y="215"/>
                  <a:pt x="39" y="215"/>
                </a:cubicBezTo>
                <a:cubicBezTo>
                  <a:pt x="39" y="215"/>
                  <a:pt x="39" y="214"/>
                  <a:pt x="39" y="214"/>
                </a:cubicBezTo>
                <a:cubicBezTo>
                  <a:pt x="38" y="215"/>
                  <a:pt x="39" y="214"/>
                  <a:pt x="39" y="214"/>
                </a:cubicBezTo>
                <a:cubicBezTo>
                  <a:pt x="39" y="214"/>
                  <a:pt x="38" y="214"/>
                  <a:pt x="38" y="214"/>
                </a:cubicBezTo>
                <a:cubicBezTo>
                  <a:pt x="38" y="214"/>
                  <a:pt x="38" y="214"/>
                  <a:pt x="38" y="214"/>
                </a:cubicBezTo>
                <a:cubicBezTo>
                  <a:pt x="38" y="214"/>
                  <a:pt x="38" y="214"/>
                  <a:pt x="38" y="214"/>
                </a:cubicBezTo>
                <a:cubicBezTo>
                  <a:pt x="37" y="213"/>
                  <a:pt x="37" y="213"/>
                  <a:pt x="36" y="213"/>
                </a:cubicBezTo>
                <a:cubicBezTo>
                  <a:pt x="36" y="212"/>
                  <a:pt x="36" y="212"/>
                  <a:pt x="36" y="212"/>
                </a:cubicBezTo>
                <a:cubicBezTo>
                  <a:pt x="35" y="212"/>
                  <a:pt x="33" y="211"/>
                  <a:pt x="33" y="211"/>
                </a:cubicBezTo>
                <a:cubicBezTo>
                  <a:pt x="33" y="211"/>
                  <a:pt x="33" y="211"/>
                  <a:pt x="33" y="211"/>
                </a:cubicBezTo>
                <a:cubicBezTo>
                  <a:pt x="32" y="212"/>
                  <a:pt x="33" y="211"/>
                  <a:pt x="31" y="211"/>
                </a:cubicBezTo>
                <a:cubicBezTo>
                  <a:pt x="31" y="211"/>
                  <a:pt x="30" y="211"/>
                  <a:pt x="30" y="211"/>
                </a:cubicBezTo>
                <a:cubicBezTo>
                  <a:pt x="30" y="211"/>
                  <a:pt x="30" y="211"/>
                  <a:pt x="30" y="211"/>
                </a:cubicBezTo>
                <a:cubicBezTo>
                  <a:pt x="30" y="211"/>
                  <a:pt x="30" y="211"/>
                  <a:pt x="30" y="211"/>
                </a:cubicBezTo>
                <a:cubicBezTo>
                  <a:pt x="29" y="212"/>
                  <a:pt x="29" y="211"/>
                  <a:pt x="28" y="212"/>
                </a:cubicBezTo>
                <a:cubicBezTo>
                  <a:pt x="28" y="212"/>
                  <a:pt x="28" y="212"/>
                  <a:pt x="28" y="212"/>
                </a:cubicBezTo>
                <a:cubicBezTo>
                  <a:pt x="27" y="212"/>
                  <a:pt x="28" y="212"/>
                  <a:pt x="27" y="212"/>
                </a:cubicBezTo>
                <a:cubicBezTo>
                  <a:pt x="27" y="212"/>
                  <a:pt x="27" y="212"/>
                  <a:pt x="27" y="212"/>
                </a:cubicBezTo>
                <a:cubicBezTo>
                  <a:pt x="27" y="212"/>
                  <a:pt x="27" y="212"/>
                  <a:pt x="27" y="212"/>
                </a:cubicBezTo>
                <a:cubicBezTo>
                  <a:pt x="27" y="212"/>
                  <a:pt x="27" y="212"/>
                  <a:pt x="26" y="212"/>
                </a:cubicBezTo>
                <a:cubicBezTo>
                  <a:pt x="26" y="212"/>
                  <a:pt x="25" y="212"/>
                  <a:pt x="25" y="212"/>
                </a:cubicBezTo>
                <a:cubicBezTo>
                  <a:pt x="26" y="212"/>
                  <a:pt x="24" y="213"/>
                  <a:pt x="24" y="213"/>
                </a:cubicBezTo>
                <a:cubicBezTo>
                  <a:pt x="24" y="212"/>
                  <a:pt x="24" y="213"/>
                  <a:pt x="19" y="217"/>
                </a:cubicBezTo>
                <a:cubicBezTo>
                  <a:pt x="19" y="218"/>
                  <a:pt x="19" y="218"/>
                  <a:pt x="21" y="216"/>
                </a:cubicBezTo>
                <a:cubicBezTo>
                  <a:pt x="20" y="216"/>
                  <a:pt x="20" y="216"/>
                  <a:pt x="20" y="216"/>
                </a:cubicBezTo>
                <a:cubicBezTo>
                  <a:pt x="21" y="217"/>
                  <a:pt x="21" y="217"/>
                  <a:pt x="21" y="217"/>
                </a:cubicBezTo>
                <a:cubicBezTo>
                  <a:pt x="21" y="217"/>
                  <a:pt x="21" y="217"/>
                  <a:pt x="21" y="216"/>
                </a:cubicBezTo>
                <a:cubicBezTo>
                  <a:pt x="20" y="217"/>
                  <a:pt x="19" y="217"/>
                  <a:pt x="19" y="219"/>
                </a:cubicBezTo>
                <a:cubicBezTo>
                  <a:pt x="19" y="219"/>
                  <a:pt x="19" y="219"/>
                  <a:pt x="19" y="219"/>
                </a:cubicBezTo>
                <a:cubicBezTo>
                  <a:pt x="19" y="219"/>
                  <a:pt x="19" y="219"/>
                  <a:pt x="18" y="220"/>
                </a:cubicBezTo>
                <a:cubicBezTo>
                  <a:pt x="18" y="220"/>
                  <a:pt x="18" y="220"/>
                  <a:pt x="19" y="220"/>
                </a:cubicBezTo>
                <a:cubicBezTo>
                  <a:pt x="21" y="218"/>
                  <a:pt x="19" y="219"/>
                  <a:pt x="19" y="220"/>
                </a:cubicBezTo>
                <a:cubicBezTo>
                  <a:pt x="19" y="221"/>
                  <a:pt x="17" y="222"/>
                  <a:pt x="18" y="222"/>
                </a:cubicBezTo>
                <a:cubicBezTo>
                  <a:pt x="18" y="222"/>
                  <a:pt x="18" y="223"/>
                  <a:pt x="18" y="223"/>
                </a:cubicBezTo>
                <a:cubicBezTo>
                  <a:pt x="17" y="223"/>
                  <a:pt x="18" y="223"/>
                  <a:pt x="18" y="223"/>
                </a:cubicBezTo>
                <a:cubicBezTo>
                  <a:pt x="18" y="223"/>
                  <a:pt x="18" y="223"/>
                  <a:pt x="18" y="224"/>
                </a:cubicBezTo>
                <a:cubicBezTo>
                  <a:pt x="18" y="224"/>
                  <a:pt x="18" y="224"/>
                  <a:pt x="18" y="224"/>
                </a:cubicBezTo>
                <a:cubicBezTo>
                  <a:pt x="18" y="224"/>
                  <a:pt x="18" y="224"/>
                  <a:pt x="18" y="224"/>
                </a:cubicBezTo>
                <a:cubicBezTo>
                  <a:pt x="19" y="224"/>
                  <a:pt x="19" y="224"/>
                  <a:pt x="19" y="224"/>
                </a:cubicBezTo>
                <a:cubicBezTo>
                  <a:pt x="18" y="225"/>
                  <a:pt x="17" y="226"/>
                  <a:pt x="18" y="226"/>
                </a:cubicBezTo>
                <a:cubicBezTo>
                  <a:pt x="18" y="226"/>
                  <a:pt x="18" y="225"/>
                  <a:pt x="19" y="224"/>
                </a:cubicBezTo>
                <a:cubicBezTo>
                  <a:pt x="19" y="224"/>
                  <a:pt x="19" y="224"/>
                  <a:pt x="19" y="224"/>
                </a:cubicBezTo>
                <a:cubicBezTo>
                  <a:pt x="18" y="225"/>
                  <a:pt x="18" y="225"/>
                  <a:pt x="18" y="225"/>
                </a:cubicBezTo>
                <a:cubicBezTo>
                  <a:pt x="18" y="226"/>
                  <a:pt x="18" y="226"/>
                  <a:pt x="18" y="226"/>
                </a:cubicBezTo>
                <a:cubicBezTo>
                  <a:pt x="18" y="227"/>
                  <a:pt x="17" y="228"/>
                  <a:pt x="18" y="228"/>
                </a:cubicBezTo>
                <a:cubicBezTo>
                  <a:pt x="18" y="228"/>
                  <a:pt x="20" y="225"/>
                  <a:pt x="19" y="227"/>
                </a:cubicBezTo>
                <a:cubicBezTo>
                  <a:pt x="19" y="227"/>
                  <a:pt x="19" y="226"/>
                  <a:pt x="18" y="228"/>
                </a:cubicBezTo>
                <a:cubicBezTo>
                  <a:pt x="18" y="229"/>
                  <a:pt x="18" y="229"/>
                  <a:pt x="18" y="229"/>
                </a:cubicBezTo>
                <a:cubicBezTo>
                  <a:pt x="18" y="228"/>
                  <a:pt x="19" y="228"/>
                  <a:pt x="19" y="227"/>
                </a:cubicBezTo>
                <a:cubicBezTo>
                  <a:pt x="19" y="228"/>
                  <a:pt x="19" y="228"/>
                  <a:pt x="19" y="228"/>
                </a:cubicBezTo>
                <a:cubicBezTo>
                  <a:pt x="19" y="228"/>
                  <a:pt x="19" y="228"/>
                  <a:pt x="19" y="228"/>
                </a:cubicBezTo>
                <a:cubicBezTo>
                  <a:pt x="18" y="229"/>
                  <a:pt x="18" y="229"/>
                  <a:pt x="18" y="230"/>
                </a:cubicBezTo>
                <a:cubicBezTo>
                  <a:pt x="19" y="230"/>
                  <a:pt x="19" y="230"/>
                  <a:pt x="19" y="230"/>
                </a:cubicBezTo>
                <a:cubicBezTo>
                  <a:pt x="20" y="228"/>
                  <a:pt x="19" y="228"/>
                  <a:pt x="19" y="230"/>
                </a:cubicBezTo>
                <a:cubicBezTo>
                  <a:pt x="19" y="230"/>
                  <a:pt x="19" y="231"/>
                  <a:pt x="19" y="231"/>
                </a:cubicBezTo>
                <a:cubicBezTo>
                  <a:pt x="19" y="231"/>
                  <a:pt x="19" y="231"/>
                  <a:pt x="19" y="231"/>
                </a:cubicBezTo>
                <a:cubicBezTo>
                  <a:pt x="21" y="230"/>
                  <a:pt x="20" y="229"/>
                  <a:pt x="19" y="232"/>
                </a:cubicBezTo>
                <a:cubicBezTo>
                  <a:pt x="19" y="233"/>
                  <a:pt x="22" y="230"/>
                  <a:pt x="22" y="230"/>
                </a:cubicBezTo>
                <a:cubicBezTo>
                  <a:pt x="19" y="234"/>
                  <a:pt x="20" y="234"/>
                  <a:pt x="22" y="232"/>
                </a:cubicBezTo>
                <a:cubicBezTo>
                  <a:pt x="22" y="233"/>
                  <a:pt x="21" y="234"/>
                  <a:pt x="22" y="234"/>
                </a:cubicBezTo>
                <a:cubicBezTo>
                  <a:pt x="23" y="233"/>
                  <a:pt x="25" y="231"/>
                  <a:pt x="23" y="233"/>
                </a:cubicBezTo>
                <a:cubicBezTo>
                  <a:pt x="23" y="233"/>
                  <a:pt x="23" y="233"/>
                  <a:pt x="23" y="233"/>
                </a:cubicBezTo>
                <a:cubicBezTo>
                  <a:pt x="23" y="234"/>
                  <a:pt x="23" y="234"/>
                  <a:pt x="23" y="234"/>
                </a:cubicBezTo>
                <a:cubicBezTo>
                  <a:pt x="23" y="234"/>
                  <a:pt x="23" y="235"/>
                  <a:pt x="23" y="234"/>
                </a:cubicBezTo>
                <a:cubicBezTo>
                  <a:pt x="24" y="234"/>
                  <a:pt x="24" y="233"/>
                  <a:pt x="24" y="234"/>
                </a:cubicBezTo>
                <a:cubicBezTo>
                  <a:pt x="23" y="237"/>
                  <a:pt x="25" y="235"/>
                  <a:pt x="25" y="235"/>
                </a:cubicBezTo>
                <a:cubicBezTo>
                  <a:pt x="25" y="235"/>
                  <a:pt x="25" y="235"/>
                  <a:pt x="25" y="235"/>
                </a:cubicBezTo>
                <a:cubicBezTo>
                  <a:pt x="25" y="235"/>
                  <a:pt x="25" y="235"/>
                  <a:pt x="25" y="235"/>
                </a:cubicBezTo>
                <a:cubicBezTo>
                  <a:pt x="24" y="237"/>
                  <a:pt x="26" y="236"/>
                  <a:pt x="27" y="235"/>
                </a:cubicBezTo>
                <a:cubicBezTo>
                  <a:pt x="27" y="235"/>
                  <a:pt x="27" y="236"/>
                  <a:pt x="27" y="236"/>
                </a:cubicBezTo>
                <a:cubicBezTo>
                  <a:pt x="27" y="237"/>
                  <a:pt x="30" y="233"/>
                  <a:pt x="27" y="237"/>
                </a:cubicBezTo>
                <a:cubicBezTo>
                  <a:pt x="27" y="237"/>
                  <a:pt x="27" y="237"/>
                  <a:pt x="27" y="237"/>
                </a:cubicBezTo>
                <a:cubicBezTo>
                  <a:pt x="28" y="237"/>
                  <a:pt x="27" y="237"/>
                  <a:pt x="28" y="236"/>
                </a:cubicBezTo>
                <a:cubicBezTo>
                  <a:pt x="29" y="237"/>
                  <a:pt x="29" y="236"/>
                  <a:pt x="30" y="235"/>
                </a:cubicBezTo>
                <a:cubicBezTo>
                  <a:pt x="30" y="236"/>
                  <a:pt x="31" y="235"/>
                  <a:pt x="32" y="233"/>
                </a:cubicBezTo>
                <a:cubicBezTo>
                  <a:pt x="33" y="233"/>
                  <a:pt x="31" y="234"/>
                  <a:pt x="32" y="235"/>
                </a:cubicBezTo>
                <a:cubicBezTo>
                  <a:pt x="31" y="235"/>
                  <a:pt x="30" y="236"/>
                  <a:pt x="29" y="237"/>
                </a:cubicBezTo>
                <a:cubicBezTo>
                  <a:pt x="29" y="237"/>
                  <a:pt x="29" y="237"/>
                  <a:pt x="30" y="236"/>
                </a:cubicBezTo>
                <a:cubicBezTo>
                  <a:pt x="30" y="237"/>
                  <a:pt x="31" y="237"/>
                  <a:pt x="31" y="236"/>
                </a:cubicBezTo>
                <a:cubicBezTo>
                  <a:pt x="31" y="236"/>
                  <a:pt x="30" y="237"/>
                  <a:pt x="33" y="235"/>
                </a:cubicBezTo>
                <a:cubicBezTo>
                  <a:pt x="32" y="235"/>
                  <a:pt x="33" y="235"/>
                  <a:pt x="32" y="236"/>
                </a:cubicBezTo>
                <a:cubicBezTo>
                  <a:pt x="32" y="236"/>
                  <a:pt x="31" y="237"/>
                  <a:pt x="33" y="236"/>
                </a:cubicBezTo>
                <a:cubicBezTo>
                  <a:pt x="33" y="236"/>
                  <a:pt x="33" y="236"/>
                  <a:pt x="33" y="236"/>
                </a:cubicBezTo>
                <a:cubicBezTo>
                  <a:pt x="36" y="235"/>
                  <a:pt x="40" y="232"/>
                  <a:pt x="34" y="236"/>
                </a:cubicBezTo>
                <a:cubicBezTo>
                  <a:pt x="34" y="236"/>
                  <a:pt x="34" y="236"/>
                  <a:pt x="34" y="236"/>
                </a:cubicBezTo>
                <a:cubicBezTo>
                  <a:pt x="37" y="234"/>
                  <a:pt x="38" y="235"/>
                  <a:pt x="42" y="230"/>
                </a:cubicBezTo>
                <a:cubicBezTo>
                  <a:pt x="42" y="230"/>
                  <a:pt x="42" y="230"/>
                  <a:pt x="41" y="230"/>
                </a:cubicBezTo>
                <a:cubicBezTo>
                  <a:pt x="41" y="230"/>
                  <a:pt x="39" y="233"/>
                  <a:pt x="38" y="234"/>
                </a:cubicBezTo>
                <a:cubicBezTo>
                  <a:pt x="34" y="236"/>
                  <a:pt x="38" y="233"/>
                  <a:pt x="39" y="232"/>
                </a:cubicBezTo>
                <a:cubicBezTo>
                  <a:pt x="40" y="232"/>
                  <a:pt x="40" y="231"/>
                  <a:pt x="41" y="230"/>
                </a:cubicBezTo>
                <a:cubicBezTo>
                  <a:pt x="41" y="230"/>
                  <a:pt x="41" y="231"/>
                  <a:pt x="41" y="229"/>
                </a:cubicBezTo>
                <a:cubicBezTo>
                  <a:pt x="42" y="229"/>
                  <a:pt x="42" y="229"/>
                  <a:pt x="42" y="229"/>
                </a:cubicBezTo>
                <a:cubicBezTo>
                  <a:pt x="43" y="227"/>
                  <a:pt x="43" y="224"/>
                  <a:pt x="43" y="221"/>
                </a:cubicBezTo>
                <a:cubicBezTo>
                  <a:pt x="43" y="221"/>
                  <a:pt x="43" y="221"/>
                  <a:pt x="43" y="221"/>
                </a:cubicBezTo>
                <a:close/>
                <a:moveTo>
                  <a:pt x="22" y="232"/>
                </a:moveTo>
                <a:cubicBezTo>
                  <a:pt x="22" y="232"/>
                  <a:pt x="21" y="232"/>
                  <a:pt x="22" y="232"/>
                </a:cubicBezTo>
                <a:cubicBezTo>
                  <a:pt x="21" y="233"/>
                  <a:pt x="21" y="233"/>
                  <a:pt x="22" y="232"/>
                </a:cubicBezTo>
                <a:close/>
                <a:moveTo>
                  <a:pt x="39" y="233"/>
                </a:moveTo>
                <a:cubicBezTo>
                  <a:pt x="40" y="232"/>
                  <a:pt x="40" y="232"/>
                  <a:pt x="39" y="233"/>
                </a:cubicBezTo>
                <a:close/>
                <a:moveTo>
                  <a:pt x="42" y="221"/>
                </a:moveTo>
                <a:cubicBezTo>
                  <a:pt x="42" y="221"/>
                  <a:pt x="42" y="221"/>
                  <a:pt x="42" y="221"/>
                </a:cubicBezTo>
                <a:cubicBezTo>
                  <a:pt x="42" y="221"/>
                  <a:pt x="42" y="221"/>
                  <a:pt x="42" y="221"/>
                </a:cubicBezTo>
                <a:close/>
                <a:moveTo>
                  <a:pt x="42" y="220"/>
                </a:moveTo>
                <a:cubicBezTo>
                  <a:pt x="42" y="220"/>
                  <a:pt x="42" y="220"/>
                  <a:pt x="42" y="220"/>
                </a:cubicBezTo>
                <a:cubicBezTo>
                  <a:pt x="42" y="220"/>
                  <a:pt x="42" y="220"/>
                  <a:pt x="42" y="220"/>
                </a:cubicBezTo>
                <a:close/>
                <a:moveTo>
                  <a:pt x="42" y="223"/>
                </a:moveTo>
                <a:cubicBezTo>
                  <a:pt x="43" y="223"/>
                  <a:pt x="43" y="223"/>
                  <a:pt x="43" y="223"/>
                </a:cubicBezTo>
                <a:cubicBezTo>
                  <a:pt x="43" y="223"/>
                  <a:pt x="43" y="223"/>
                  <a:pt x="43" y="223"/>
                </a:cubicBezTo>
                <a:cubicBezTo>
                  <a:pt x="43" y="221"/>
                  <a:pt x="42" y="222"/>
                  <a:pt x="43" y="222"/>
                </a:cubicBezTo>
                <a:cubicBezTo>
                  <a:pt x="43" y="222"/>
                  <a:pt x="43" y="223"/>
                  <a:pt x="43" y="223"/>
                </a:cubicBezTo>
                <a:cubicBezTo>
                  <a:pt x="43" y="223"/>
                  <a:pt x="42" y="223"/>
                  <a:pt x="42" y="223"/>
                </a:cubicBezTo>
                <a:cubicBezTo>
                  <a:pt x="42" y="222"/>
                  <a:pt x="42" y="222"/>
                  <a:pt x="42" y="223"/>
                </a:cubicBezTo>
                <a:close/>
                <a:moveTo>
                  <a:pt x="42" y="221"/>
                </a:moveTo>
                <a:cubicBezTo>
                  <a:pt x="42" y="222"/>
                  <a:pt x="42" y="222"/>
                  <a:pt x="42" y="221"/>
                </a:cubicBezTo>
                <a:close/>
                <a:moveTo>
                  <a:pt x="42" y="221"/>
                </a:moveTo>
                <a:cubicBezTo>
                  <a:pt x="42" y="220"/>
                  <a:pt x="42" y="220"/>
                  <a:pt x="42" y="220"/>
                </a:cubicBezTo>
                <a:lnTo>
                  <a:pt x="42" y="221"/>
                </a:lnTo>
                <a:close/>
                <a:moveTo>
                  <a:pt x="42" y="222"/>
                </a:moveTo>
                <a:cubicBezTo>
                  <a:pt x="42" y="222"/>
                  <a:pt x="42" y="221"/>
                  <a:pt x="42" y="222"/>
                </a:cubicBezTo>
                <a:cubicBezTo>
                  <a:pt x="42" y="222"/>
                  <a:pt x="42" y="222"/>
                  <a:pt x="42" y="222"/>
                </a:cubicBezTo>
                <a:close/>
                <a:moveTo>
                  <a:pt x="42" y="224"/>
                </a:moveTo>
                <a:cubicBezTo>
                  <a:pt x="42" y="224"/>
                  <a:pt x="42" y="224"/>
                  <a:pt x="42" y="224"/>
                </a:cubicBezTo>
                <a:cubicBezTo>
                  <a:pt x="42" y="223"/>
                  <a:pt x="42" y="223"/>
                  <a:pt x="42" y="223"/>
                </a:cubicBezTo>
                <a:cubicBezTo>
                  <a:pt x="42" y="223"/>
                  <a:pt x="42" y="223"/>
                  <a:pt x="42" y="224"/>
                </a:cubicBezTo>
                <a:close/>
                <a:moveTo>
                  <a:pt x="42" y="219"/>
                </a:moveTo>
                <a:cubicBezTo>
                  <a:pt x="42" y="219"/>
                  <a:pt x="42" y="219"/>
                  <a:pt x="42" y="219"/>
                </a:cubicBezTo>
                <a:cubicBezTo>
                  <a:pt x="42" y="219"/>
                  <a:pt x="42" y="219"/>
                  <a:pt x="42" y="219"/>
                </a:cubicBezTo>
                <a:close/>
                <a:moveTo>
                  <a:pt x="42" y="218"/>
                </a:moveTo>
                <a:cubicBezTo>
                  <a:pt x="42" y="219"/>
                  <a:pt x="42" y="219"/>
                  <a:pt x="42" y="219"/>
                </a:cubicBezTo>
                <a:cubicBezTo>
                  <a:pt x="42" y="219"/>
                  <a:pt x="42" y="219"/>
                  <a:pt x="42" y="219"/>
                </a:cubicBezTo>
                <a:cubicBezTo>
                  <a:pt x="42" y="219"/>
                  <a:pt x="42" y="219"/>
                  <a:pt x="42" y="218"/>
                </a:cubicBezTo>
                <a:lnTo>
                  <a:pt x="42" y="218"/>
                </a:lnTo>
                <a:close/>
                <a:moveTo>
                  <a:pt x="42" y="225"/>
                </a:moveTo>
                <a:cubicBezTo>
                  <a:pt x="42" y="225"/>
                  <a:pt x="42" y="225"/>
                  <a:pt x="42" y="225"/>
                </a:cubicBezTo>
                <a:cubicBezTo>
                  <a:pt x="42" y="226"/>
                  <a:pt x="42" y="226"/>
                  <a:pt x="42" y="226"/>
                </a:cubicBezTo>
                <a:cubicBezTo>
                  <a:pt x="42" y="226"/>
                  <a:pt x="42" y="226"/>
                  <a:pt x="42" y="225"/>
                </a:cubicBezTo>
                <a:close/>
                <a:moveTo>
                  <a:pt x="41" y="220"/>
                </a:moveTo>
                <a:cubicBezTo>
                  <a:pt x="41" y="220"/>
                  <a:pt x="41" y="220"/>
                  <a:pt x="41" y="220"/>
                </a:cubicBezTo>
                <a:cubicBezTo>
                  <a:pt x="42" y="220"/>
                  <a:pt x="42" y="220"/>
                  <a:pt x="42" y="220"/>
                </a:cubicBezTo>
                <a:cubicBezTo>
                  <a:pt x="41" y="221"/>
                  <a:pt x="41" y="221"/>
                  <a:pt x="41" y="220"/>
                </a:cubicBezTo>
                <a:close/>
                <a:moveTo>
                  <a:pt x="41" y="224"/>
                </a:moveTo>
                <a:cubicBezTo>
                  <a:pt x="41" y="224"/>
                  <a:pt x="41" y="224"/>
                  <a:pt x="41" y="224"/>
                </a:cubicBezTo>
                <a:cubicBezTo>
                  <a:pt x="41" y="224"/>
                  <a:pt x="41" y="224"/>
                  <a:pt x="41" y="224"/>
                </a:cubicBezTo>
                <a:close/>
                <a:moveTo>
                  <a:pt x="41" y="220"/>
                </a:moveTo>
                <a:cubicBezTo>
                  <a:pt x="41" y="220"/>
                  <a:pt x="41" y="220"/>
                  <a:pt x="41" y="220"/>
                </a:cubicBezTo>
                <a:cubicBezTo>
                  <a:pt x="41" y="220"/>
                  <a:pt x="41" y="220"/>
                  <a:pt x="41" y="220"/>
                </a:cubicBezTo>
                <a:cubicBezTo>
                  <a:pt x="41" y="220"/>
                  <a:pt x="41" y="220"/>
                  <a:pt x="41" y="220"/>
                </a:cubicBezTo>
                <a:close/>
                <a:moveTo>
                  <a:pt x="41" y="219"/>
                </a:moveTo>
                <a:cubicBezTo>
                  <a:pt x="41" y="219"/>
                  <a:pt x="41" y="219"/>
                  <a:pt x="41" y="219"/>
                </a:cubicBezTo>
                <a:cubicBezTo>
                  <a:pt x="41" y="218"/>
                  <a:pt x="41" y="218"/>
                  <a:pt x="41" y="218"/>
                </a:cubicBezTo>
                <a:cubicBezTo>
                  <a:pt x="41" y="219"/>
                  <a:pt x="41" y="219"/>
                  <a:pt x="41" y="219"/>
                </a:cubicBezTo>
                <a:lnTo>
                  <a:pt x="41" y="219"/>
                </a:lnTo>
                <a:close/>
                <a:moveTo>
                  <a:pt x="41" y="221"/>
                </a:moveTo>
                <a:cubicBezTo>
                  <a:pt x="41" y="221"/>
                  <a:pt x="41" y="221"/>
                  <a:pt x="41" y="221"/>
                </a:cubicBezTo>
                <a:cubicBezTo>
                  <a:pt x="41" y="221"/>
                  <a:pt x="41" y="222"/>
                  <a:pt x="41" y="221"/>
                </a:cubicBezTo>
                <a:close/>
                <a:moveTo>
                  <a:pt x="41" y="228"/>
                </a:moveTo>
                <a:cubicBezTo>
                  <a:pt x="41" y="228"/>
                  <a:pt x="41" y="228"/>
                  <a:pt x="41" y="228"/>
                </a:cubicBezTo>
                <a:cubicBezTo>
                  <a:pt x="41" y="228"/>
                  <a:pt x="41" y="228"/>
                  <a:pt x="41" y="228"/>
                </a:cubicBezTo>
                <a:cubicBezTo>
                  <a:pt x="41" y="228"/>
                  <a:pt x="41" y="228"/>
                  <a:pt x="41" y="228"/>
                </a:cubicBezTo>
                <a:close/>
                <a:moveTo>
                  <a:pt x="41" y="223"/>
                </a:moveTo>
                <a:cubicBezTo>
                  <a:pt x="41" y="224"/>
                  <a:pt x="41" y="224"/>
                  <a:pt x="41" y="224"/>
                </a:cubicBezTo>
                <a:cubicBezTo>
                  <a:pt x="41" y="223"/>
                  <a:pt x="41" y="224"/>
                  <a:pt x="41" y="223"/>
                </a:cubicBezTo>
                <a:close/>
                <a:moveTo>
                  <a:pt x="41" y="222"/>
                </a:moveTo>
                <a:cubicBezTo>
                  <a:pt x="41" y="222"/>
                  <a:pt x="41" y="222"/>
                  <a:pt x="41" y="222"/>
                </a:cubicBezTo>
                <a:cubicBezTo>
                  <a:pt x="41" y="222"/>
                  <a:pt x="41" y="222"/>
                  <a:pt x="41" y="222"/>
                </a:cubicBezTo>
                <a:cubicBezTo>
                  <a:pt x="41" y="222"/>
                  <a:pt x="41" y="222"/>
                  <a:pt x="41" y="222"/>
                </a:cubicBezTo>
                <a:cubicBezTo>
                  <a:pt x="41" y="223"/>
                  <a:pt x="41" y="223"/>
                  <a:pt x="41" y="222"/>
                </a:cubicBezTo>
                <a:close/>
                <a:moveTo>
                  <a:pt x="41" y="220"/>
                </a:moveTo>
                <a:cubicBezTo>
                  <a:pt x="41" y="219"/>
                  <a:pt x="41" y="219"/>
                  <a:pt x="41" y="220"/>
                </a:cubicBezTo>
                <a:cubicBezTo>
                  <a:pt x="41" y="220"/>
                  <a:pt x="41" y="220"/>
                  <a:pt x="41" y="220"/>
                </a:cubicBezTo>
                <a:close/>
                <a:moveTo>
                  <a:pt x="42" y="227"/>
                </a:moveTo>
                <a:cubicBezTo>
                  <a:pt x="42" y="227"/>
                  <a:pt x="42" y="226"/>
                  <a:pt x="42" y="227"/>
                </a:cubicBezTo>
                <a:cubicBezTo>
                  <a:pt x="41" y="227"/>
                  <a:pt x="41" y="227"/>
                  <a:pt x="41" y="227"/>
                </a:cubicBezTo>
                <a:cubicBezTo>
                  <a:pt x="41" y="227"/>
                  <a:pt x="41" y="227"/>
                  <a:pt x="42" y="227"/>
                </a:cubicBezTo>
                <a:close/>
                <a:moveTo>
                  <a:pt x="41" y="218"/>
                </a:moveTo>
                <a:cubicBezTo>
                  <a:pt x="41" y="218"/>
                  <a:pt x="41" y="218"/>
                  <a:pt x="42" y="218"/>
                </a:cubicBezTo>
                <a:cubicBezTo>
                  <a:pt x="41" y="218"/>
                  <a:pt x="41" y="218"/>
                  <a:pt x="41" y="218"/>
                </a:cubicBezTo>
                <a:cubicBezTo>
                  <a:pt x="41" y="218"/>
                  <a:pt x="41" y="218"/>
                  <a:pt x="41" y="218"/>
                </a:cubicBezTo>
                <a:lnTo>
                  <a:pt x="41" y="218"/>
                </a:lnTo>
                <a:close/>
                <a:moveTo>
                  <a:pt x="41" y="217"/>
                </a:moveTo>
                <a:cubicBezTo>
                  <a:pt x="41" y="217"/>
                  <a:pt x="41" y="217"/>
                  <a:pt x="41" y="217"/>
                </a:cubicBezTo>
                <a:cubicBezTo>
                  <a:pt x="41" y="217"/>
                  <a:pt x="41" y="217"/>
                  <a:pt x="41" y="217"/>
                </a:cubicBezTo>
                <a:cubicBezTo>
                  <a:pt x="41" y="217"/>
                  <a:pt x="41" y="217"/>
                  <a:pt x="41" y="217"/>
                </a:cubicBezTo>
                <a:close/>
                <a:moveTo>
                  <a:pt x="41" y="217"/>
                </a:moveTo>
                <a:cubicBezTo>
                  <a:pt x="41" y="217"/>
                  <a:pt x="41" y="217"/>
                  <a:pt x="41" y="217"/>
                </a:cubicBezTo>
                <a:cubicBezTo>
                  <a:pt x="41" y="217"/>
                  <a:pt x="41" y="217"/>
                  <a:pt x="41" y="217"/>
                </a:cubicBezTo>
                <a:close/>
                <a:moveTo>
                  <a:pt x="41" y="218"/>
                </a:moveTo>
                <a:cubicBezTo>
                  <a:pt x="41" y="218"/>
                  <a:pt x="41" y="218"/>
                  <a:pt x="40" y="218"/>
                </a:cubicBezTo>
                <a:cubicBezTo>
                  <a:pt x="40" y="218"/>
                  <a:pt x="40" y="218"/>
                  <a:pt x="40" y="218"/>
                </a:cubicBezTo>
                <a:cubicBezTo>
                  <a:pt x="41" y="218"/>
                  <a:pt x="41" y="218"/>
                  <a:pt x="41" y="218"/>
                </a:cubicBezTo>
                <a:close/>
                <a:moveTo>
                  <a:pt x="40" y="229"/>
                </a:moveTo>
                <a:cubicBezTo>
                  <a:pt x="40" y="229"/>
                  <a:pt x="40" y="229"/>
                  <a:pt x="40" y="229"/>
                </a:cubicBezTo>
                <a:cubicBezTo>
                  <a:pt x="40" y="229"/>
                  <a:pt x="40" y="229"/>
                  <a:pt x="40" y="229"/>
                </a:cubicBezTo>
                <a:close/>
                <a:moveTo>
                  <a:pt x="40" y="228"/>
                </a:moveTo>
                <a:cubicBezTo>
                  <a:pt x="40" y="228"/>
                  <a:pt x="40" y="228"/>
                  <a:pt x="40" y="228"/>
                </a:cubicBezTo>
                <a:cubicBezTo>
                  <a:pt x="40" y="229"/>
                  <a:pt x="40" y="229"/>
                  <a:pt x="40" y="228"/>
                </a:cubicBezTo>
                <a:close/>
                <a:moveTo>
                  <a:pt x="40" y="227"/>
                </a:moveTo>
                <a:cubicBezTo>
                  <a:pt x="40" y="227"/>
                  <a:pt x="40" y="226"/>
                  <a:pt x="40" y="226"/>
                </a:cubicBezTo>
                <a:cubicBezTo>
                  <a:pt x="40" y="227"/>
                  <a:pt x="40" y="227"/>
                  <a:pt x="40" y="227"/>
                </a:cubicBezTo>
                <a:close/>
                <a:moveTo>
                  <a:pt x="39" y="225"/>
                </a:moveTo>
                <a:cubicBezTo>
                  <a:pt x="41" y="223"/>
                  <a:pt x="40" y="224"/>
                  <a:pt x="40" y="224"/>
                </a:cubicBezTo>
                <a:cubicBezTo>
                  <a:pt x="40" y="224"/>
                  <a:pt x="40" y="225"/>
                  <a:pt x="39" y="225"/>
                </a:cubicBezTo>
                <a:close/>
                <a:moveTo>
                  <a:pt x="40" y="227"/>
                </a:moveTo>
                <a:cubicBezTo>
                  <a:pt x="40" y="227"/>
                  <a:pt x="40" y="227"/>
                  <a:pt x="40" y="227"/>
                </a:cubicBezTo>
                <a:cubicBezTo>
                  <a:pt x="40" y="227"/>
                  <a:pt x="40" y="227"/>
                  <a:pt x="40" y="227"/>
                </a:cubicBezTo>
                <a:close/>
                <a:moveTo>
                  <a:pt x="40" y="228"/>
                </a:moveTo>
                <a:cubicBezTo>
                  <a:pt x="39" y="228"/>
                  <a:pt x="39" y="228"/>
                  <a:pt x="40" y="228"/>
                </a:cubicBezTo>
                <a:lnTo>
                  <a:pt x="40" y="228"/>
                </a:lnTo>
                <a:close/>
                <a:moveTo>
                  <a:pt x="27" y="233"/>
                </a:moveTo>
                <a:cubicBezTo>
                  <a:pt x="30" y="231"/>
                  <a:pt x="30" y="231"/>
                  <a:pt x="30" y="232"/>
                </a:cubicBezTo>
                <a:cubicBezTo>
                  <a:pt x="29" y="232"/>
                  <a:pt x="28" y="233"/>
                  <a:pt x="27" y="233"/>
                </a:cubicBezTo>
                <a:close/>
                <a:moveTo>
                  <a:pt x="29" y="233"/>
                </a:moveTo>
                <a:cubicBezTo>
                  <a:pt x="28" y="233"/>
                  <a:pt x="28" y="233"/>
                  <a:pt x="29" y="233"/>
                </a:cubicBezTo>
                <a:cubicBezTo>
                  <a:pt x="29" y="232"/>
                  <a:pt x="29" y="232"/>
                  <a:pt x="29" y="233"/>
                </a:cubicBezTo>
                <a:close/>
                <a:moveTo>
                  <a:pt x="22" y="226"/>
                </a:moveTo>
                <a:cubicBezTo>
                  <a:pt x="25" y="222"/>
                  <a:pt x="21" y="226"/>
                  <a:pt x="21" y="226"/>
                </a:cubicBezTo>
                <a:cubicBezTo>
                  <a:pt x="21" y="227"/>
                  <a:pt x="21" y="227"/>
                  <a:pt x="21" y="227"/>
                </a:cubicBezTo>
                <a:cubicBezTo>
                  <a:pt x="21" y="227"/>
                  <a:pt x="22" y="226"/>
                  <a:pt x="22" y="226"/>
                </a:cubicBezTo>
                <a:close/>
                <a:moveTo>
                  <a:pt x="21" y="226"/>
                </a:moveTo>
                <a:cubicBezTo>
                  <a:pt x="22" y="225"/>
                  <a:pt x="22" y="224"/>
                  <a:pt x="23" y="223"/>
                </a:cubicBezTo>
                <a:cubicBezTo>
                  <a:pt x="21" y="225"/>
                  <a:pt x="22" y="225"/>
                  <a:pt x="21" y="226"/>
                </a:cubicBezTo>
                <a:close/>
                <a:moveTo>
                  <a:pt x="25" y="222"/>
                </a:moveTo>
                <a:cubicBezTo>
                  <a:pt x="28" y="219"/>
                  <a:pt x="26" y="221"/>
                  <a:pt x="23" y="225"/>
                </a:cubicBezTo>
                <a:cubicBezTo>
                  <a:pt x="24" y="224"/>
                  <a:pt x="24" y="223"/>
                  <a:pt x="25" y="222"/>
                </a:cubicBezTo>
                <a:close/>
                <a:moveTo>
                  <a:pt x="22" y="221"/>
                </a:moveTo>
                <a:cubicBezTo>
                  <a:pt x="22" y="221"/>
                  <a:pt x="23" y="220"/>
                  <a:pt x="23" y="220"/>
                </a:cubicBezTo>
                <a:cubicBezTo>
                  <a:pt x="20" y="222"/>
                  <a:pt x="19" y="224"/>
                  <a:pt x="22" y="221"/>
                </a:cubicBezTo>
                <a:close/>
                <a:moveTo>
                  <a:pt x="22" y="219"/>
                </a:moveTo>
                <a:cubicBezTo>
                  <a:pt x="22" y="219"/>
                  <a:pt x="22" y="220"/>
                  <a:pt x="22" y="220"/>
                </a:cubicBezTo>
                <a:cubicBezTo>
                  <a:pt x="21" y="220"/>
                  <a:pt x="21" y="220"/>
                  <a:pt x="22" y="219"/>
                </a:cubicBezTo>
                <a:close/>
                <a:moveTo>
                  <a:pt x="21" y="220"/>
                </a:moveTo>
                <a:cubicBezTo>
                  <a:pt x="22" y="219"/>
                  <a:pt x="23" y="217"/>
                  <a:pt x="25" y="216"/>
                </a:cubicBezTo>
                <a:cubicBezTo>
                  <a:pt x="25" y="216"/>
                  <a:pt x="25" y="216"/>
                  <a:pt x="24" y="217"/>
                </a:cubicBezTo>
                <a:cubicBezTo>
                  <a:pt x="23" y="218"/>
                  <a:pt x="22" y="219"/>
                  <a:pt x="21" y="220"/>
                </a:cubicBezTo>
                <a:close/>
                <a:moveTo>
                  <a:pt x="23" y="217"/>
                </a:moveTo>
                <a:cubicBezTo>
                  <a:pt x="23" y="217"/>
                  <a:pt x="23" y="217"/>
                  <a:pt x="22" y="218"/>
                </a:cubicBezTo>
                <a:cubicBezTo>
                  <a:pt x="20" y="220"/>
                  <a:pt x="23" y="217"/>
                  <a:pt x="23" y="217"/>
                </a:cubicBezTo>
                <a:close/>
                <a:moveTo>
                  <a:pt x="22" y="216"/>
                </a:moveTo>
                <a:cubicBezTo>
                  <a:pt x="22" y="216"/>
                  <a:pt x="22" y="217"/>
                  <a:pt x="22" y="217"/>
                </a:cubicBezTo>
                <a:cubicBezTo>
                  <a:pt x="20" y="218"/>
                  <a:pt x="21" y="217"/>
                  <a:pt x="22" y="216"/>
                </a:cubicBezTo>
                <a:close/>
                <a:moveTo>
                  <a:pt x="26" y="214"/>
                </a:moveTo>
                <a:cubicBezTo>
                  <a:pt x="26" y="215"/>
                  <a:pt x="26" y="215"/>
                  <a:pt x="26" y="215"/>
                </a:cubicBezTo>
                <a:cubicBezTo>
                  <a:pt x="25" y="215"/>
                  <a:pt x="25" y="216"/>
                  <a:pt x="26" y="214"/>
                </a:cubicBezTo>
                <a:close/>
                <a:moveTo>
                  <a:pt x="27" y="216"/>
                </a:moveTo>
                <a:cubicBezTo>
                  <a:pt x="24" y="218"/>
                  <a:pt x="24" y="218"/>
                  <a:pt x="23" y="220"/>
                </a:cubicBezTo>
                <a:cubicBezTo>
                  <a:pt x="23" y="219"/>
                  <a:pt x="27" y="216"/>
                  <a:pt x="27" y="216"/>
                </a:cubicBezTo>
                <a:close/>
                <a:moveTo>
                  <a:pt x="27" y="215"/>
                </a:moveTo>
                <a:cubicBezTo>
                  <a:pt x="27" y="216"/>
                  <a:pt x="27" y="216"/>
                  <a:pt x="26" y="216"/>
                </a:cubicBezTo>
                <a:cubicBezTo>
                  <a:pt x="27" y="215"/>
                  <a:pt x="27" y="215"/>
                  <a:pt x="27" y="215"/>
                </a:cubicBezTo>
                <a:close/>
                <a:moveTo>
                  <a:pt x="27" y="215"/>
                </a:moveTo>
                <a:cubicBezTo>
                  <a:pt x="27" y="215"/>
                  <a:pt x="26" y="215"/>
                  <a:pt x="27" y="215"/>
                </a:cubicBezTo>
                <a:cubicBezTo>
                  <a:pt x="26" y="215"/>
                  <a:pt x="27" y="215"/>
                  <a:pt x="27" y="215"/>
                </a:cubicBezTo>
                <a:close/>
                <a:moveTo>
                  <a:pt x="24" y="219"/>
                </a:moveTo>
                <a:cubicBezTo>
                  <a:pt x="27" y="217"/>
                  <a:pt x="28" y="215"/>
                  <a:pt x="30" y="214"/>
                </a:cubicBezTo>
                <a:cubicBezTo>
                  <a:pt x="28" y="216"/>
                  <a:pt x="27" y="217"/>
                  <a:pt x="25" y="219"/>
                </a:cubicBezTo>
                <a:cubicBezTo>
                  <a:pt x="24" y="220"/>
                  <a:pt x="24" y="220"/>
                  <a:pt x="24" y="219"/>
                </a:cubicBezTo>
                <a:close/>
                <a:moveTo>
                  <a:pt x="28" y="215"/>
                </a:moveTo>
                <a:cubicBezTo>
                  <a:pt x="30" y="213"/>
                  <a:pt x="30" y="213"/>
                  <a:pt x="28" y="215"/>
                </a:cubicBezTo>
                <a:cubicBezTo>
                  <a:pt x="28" y="215"/>
                  <a:pt x="28" y="215"/>
                  <a:pt x="28" y="215"/>
                </a:cubicBezTo>
                <a:close/>
                <a:moveTo>
                  <a:pt x="32" y="218"/>
                </a:moveTo>
                <a:cubicBezTo>
                  <a:pt x="32" y="218"/>
                  <a:pt x="32" y="218"/>
                  <a:pt x="31" y="219"/>
                </a:cubicBezTo>
                <a:cubicBezTo>
                  <a:pt x="31" y="219"/>
                  <a:pt x="42" y="208"/>
                  <a:pt x="32" y="218"/>
                </a:cubicBezTo>
                <a:close/>
                <a:moveTo>
                  <a:pt x="32" y="217"/>
                </a:moveTo>
                <a:cubicBezTo>
                  <a:pt x="32" y="217"/>
                  <a:pt x="32" y="217"/>
                  <a:pt x="33" y="216"/>
                </a:cubicBezTo>
                <a:cubicBezTo>
                  <a:pt x="33" y="217"/>
                  <a:pt x="33" y="217"/>
                  <a:pt x="32" y="217"/>
                </a:cubicBezTo>
                <a:close/>
                <a:moveTo>
                  <a:pt x="37" y="219"/>
                </a:moveTo>
                <a:cubicBezTo>
                  <a:pt x="37" y="219"/>
                  <a:pt x="37" y="219"/>
                  <a:pt x="37" y="219"/>
                </a:cubicBezTo>
                <a:cubicBezTo>
                  <a:pt x="36" y="221"/>
                  <a:pt x="35" y="221"/>
                  <a:pt x="37" y="219"/>
                </a:cubicBezTo>
                <a:close/>
                <a:moveTo>
                  <a:pt x="37" y="221"/>
                </a:moveTo>
                <a:cubicBezTo>
                  <a:pt x="37" y="221"/>
                  <a:pt x="37" y="221"/>
                  <a:pt x="36" y="221"/>
                </a:cubicBezTo>
                <a:cubicBezTo>
                  <a:pt x="37" y="221"/>
                  <a:pt x="37" y="221"/>
                  <a:pt x="37" y="221"/>
                </a:cubicBezTo>
                <a:close/>
                <a:moveTo>
                  <a:pt x="36" y="219"/>
                </a:moveTo>
                <a:cubicBezTo>
                  <a:pt x="36" y="219"/>
                  <a:pt x="36" y="219"/>
                  <a:pt x="36" y="220"/>
                </a:cubicBezTo>
                <a:cubicBezTo>
                  <a:pt x="36" y="219"/>
                  <a:pt x="37" y="219"/>
                  <a:pt x="36" y="219"/>
                </a:cubicBezTo>
                <a:close/>
                <a:moveTo>
                  <a:pt x="37" y="222"/>
                </a:moveTo>
                <a:cubicBezTo>
                  <a:pt x="37" y="222"/>
                  <a:pt x="32" y="227"/>
                  <a:pt x="35" y="224"/>
                </a:cubicBezTo>
                <a:cubicBezTo>
                  <a:pt x="37" y="222"/>
                  <a:pt x="39" y="220"/>
                  <a:pt x="37" y="222"/>
                </a:cubicBezTo>
                <a:close/>
                <a:moveTo>
                  <a:pt x="36" y="223"/>
                </a:moveTo>
                <a:cubicBezTo>
                  <a:pt x="35" y="224"/>
                  <a:pt x="34" y="225"/>
                  <a:pt x="33" y="226"/>
                </a:cubicBezTo>
                <a:cubicBezTo>
                  <a:pt x="33" y="226"/>
                  <a:pt x="35" y="224"/>
                  <a:pt x="36" y="223"/>
                </a:cubicBezTo>
                <a:close/>
                <a:moveTo>
                  <a:pt x="33" y="223"/>
                </a:moveTo>
                <a:cubicBezTo>
                  <a:pt x="33" y="223"/>
                  <a:pt x="33" y="223"/>
                  <a:pt x="34" y="223"/>
                </a:cubicBezTo>
                <a:lnTo>
                  <a:pt x="33" y="223"/>
                </a:lnTo>
                <a:close/>
                <a:moveTo>
                  <a:pt x="32" y="223"/>
                </a:moveTo>
                <a:cubicBezTo>
                  <a:pt x="33" y="223"/>
                  <a:pt x="33" y="222"/>
                  <a:pt x="34" y="222"/>
                </a:cubicBezTo>
                <a:cubicBezTo>
                  <a:pt x="36" y="220"/>
                  <a:pt x="35" y="221"/>
                  <a:pt x="32" y="223"/>
                </a:cubicBezTo>
                <a:close/>
                <a:moveTo>
                  <a:pt x="32" y="226"/>
                </a:moveTo>
                <a:cubicBezTo>
                  <a:pt x="32" y="227"/>
                  <a:pt x="31" y="227"/>
                  <a:pt x="32" y="227"/>
                </a:cubicBezTo>
                <a:cubicBezTo>
                  <a:pt x="32" y="226"/>
                  <a:pt x="32" y="226"/>
                  <a:pt x="32" y="226"/>
                </a:cubicBezTo>
                <a:close/>
                <a:moveTo>
                  <a:pt x="29" y="226"/>
                </a:moveTo>
                <a:cubicBezTo>
                  <a:pt x="30" y="224"/>
                  <a:pt x="31" y="223"/>
                  <a:pt x="34" y="221"/>
                </a:cubicBezTo>
                <a:cubicBezTo>
                  <a:pt x="32" y="223"/>
                  <a:pt x="33" y="222"/>
                  <a:pt x="29" y="226"/>
                </a:cubicBezTo>
                <a:close/>
                <a:moveTo>
                  <a:pt x="30" y="224"/>
                </a:moveTo>
                <a:cubicBezTo>
                  <a:pt x="28" y="227"/>
                  <a:pt x="27" y="228"/>
                  <a:pt x="28" y="226"/>
                </a:cubicBezTo>
                <a:cubicBezTo>
                  <a:pt x="30" y="224"/>
                  <a:pt x="32" y="223"/>
                  <a:pt x="30" y="224"/>
                </a:cubicBezTo>
                <a:close/>
                <a:moveTo>
                  <a:pt x="30" y="223"/>
                </a:moveTo>
                <a:cubicBezTo>
                  <a:pt x="31" y="222"/>
                  <a:pt x="30" y="222"/>
                  <a:pt x="29" y="224"/>
                </a:cubicBezTo>
                <a:cubicBezTo>
                  <a:pt x="29" y="224"/>
                  <a:pt x="29" y="224"/>
                  <a:pt x="30" y="223"/>
                </a:cubicBezTo>
                <a:close/>
                <a:moveTo>
                  <a:pt x="31" y="223"/>
                </a:moveTo>
                <a:cubicBezTo>
                  <a:pt x="32" y="221"/>
                  <a:pt x="32" y="221"/>
                  <a:pt x="34" y="219"/>
                </a:cubicBezTo>
                <a:cubicBezTo>
                  <a:pt x="31" y="222"/>
                  <a:pt x="34" y="220"/>
                  <a:pt x="31" y="223"/>
                </a:cubicBezTo>
                <a:close/>
                <a:moveTo>
                  <a:pt x="31" y="222"/>
                </a:moveTo>
                <a:cubicBezTo>
                  <a:pt x="31" y="221"/>
                  <a:pt x="31" y="221"/>
                  <a:pt x="31" y="221"/>
                </a:cubicBezTo>
                <a:cubicBezTo>
                  <a:pt x="33" y="220"/>
                  <a:pt x="32" y="220"/>
                  <a:pt x="31" y="222"/>
                </a:cubicBezTo>
                <a:close/>
                <a:moveTo>
                  <a:pt x="32" y="220"/>
                </a:moveTo>
                <a:cubicBezTo>
                  <a:pt x="33" y="219"/>
                  <a:pt x="34" y="218"/>
                  <a:pt x="35" y="217"/>
                </a:cubicBezTo>
                <a:cubicBezTo>
                  <a:pt x="33" y="219"/>
                  <a:pt x="35" y="218"/>
                  <a:pt x="32" y="220"/>
                </a:cubicBezTo>
                <a:close/>
                <a:moveTo>
                  <a:pt x="35" y="217"/>
                </a:moveTo>
                <a:cubicBezTo>
                  <a:pt x="32" y="219"/>
                  <a:pt x="32" y="220"/>
                  <a:pt x="30" y="222"/>
                </a:cubicBezTo>
                <a:cubicBezTo>
                  <a:pt x="33" y="218"/>
                  <a:pt x="39" y="212"/>
                  <a:pt x="35" y="217"/>
                </a:cubicBezTo>
                <a:close/>
                <a:moveTo>
                  <a:pt x="34" y="217"/>
                </a:moveTo>
                <a:cubicBezTo>
                  <a:pt x="34" y="217"/>
                  <a:pt x="34" y="217"/>
                  <a:pt x="34" y="217"/>
                </a:cubicBezTo>
                <a:cubicBezTo>
                  <a:pt x="34" y="217"/>
                  <a:pt x="34" y="217"/>
                  <a:pt x="34" y="217"/>
                </a:cubicBezTo>
                <a:close/>
                <a:moveTo>
                  <a:pt x="28" y="221"/>
                </a:moveTo>
                <a:cubicBezTo>
                  <a:pt x="27" y="222"/>
                  <a:pt x="30" y="219"/>
                  <a:pt x="32" y="218"/>
                </a:cubicBezTo>
                <a:cubicBezTo>
                  <a:pt x="31" y="219"/>
                  <a:pt x="29" y="221"/>
                  <a:pt x="28" y="221"/>
                </a:cubicBezTo>
                <a:close/>
                <a:moveTo>
                  <a:pt x="28" y="221"/>
                </a:moveTo>
                <a:cubicBezTo>
                  <a:pt x="28" y="220"/>
                  <a:pt x="29" y="220"/>
                  <a:pt x="30" y="219"/>
                </a:cubicBezTo>
                <a:cubicBezTo>
                  <a:pt x="33" y="216"/>
                  <a:pt x="31" y="218"/>
                  <a:pt x="28" y="221"/>
                </a:cubicBezTo>
                <a:close/>
                <a:moveTo>
                  <a:pt x="27" y="221"/>
                </a:moveTo>
                <a:cubicBezTo>
                  <a:pt x="28" y="220"/>
                  <a:pt x="28" y="219"/>
                  <a:pt x="31" y="217"/>
                </a:cubicBezTo>
                <a:cubicBezTo>
                  <a:pt x="30" y="218"/>
                  <a:pt x="28" y="219"/>
                  <a:pt x="27" y="221"/>
                </a:cubicBezTo>
                <a:close/>
                <a:moveTo>
                  <a:pt x="29" y="218"/>
                </a:moveTo>
                <a:cubicBezTo>
                  <a:pt x="30" y="217"/>
                  <a:pt x="29" y="217"/>
                  <a:pt x="28" y="219"/>
                </a:cubicBezTo>
                <a:cubicBezTo>
                  <a:pt x="24" y="222"/>
                  <a:pt x="27" y="220"/>
                  <a:pt x="29" y="218"/>
                </a:cubicBezTo>
                <a:close/>
                <a:moveTo>
                  <a:pt x="27" y="219"/>
                </a:moveTo>
                <a:cubicBezTo>
                  <a:pt x="25" y="220"/>
                  <a:pt x="23" y="222"/>
                  <a:pt x="22" y="224"/>
                </a:cubicBezTo>
                <a:cubicBezTo>
                  <a:pt x="28" y="216"/>
                  <a:pt x="34" y="213"/>
                  <a:pt x="27" y="219"/>
                </a:cubicBezTo>
                <a:close/>
                <a:moveTo>
                  <a:pt x="27" y="221"/>
                </a:moveTo>
                <a:cubicBezTo>
                  <a:pt x="27" y="222"/>
                  <a:pt x="23" y="227"/>
                  <a:pt x="22" y="228"/>
                </a:cubicBezTo>
                <a:cubicBezTo>
                  <a:pt x="23" y="225"/>
                  <a:pt x="25" y="223"/>
                  <a:pt x="27" y="221"/>
                </a:cubicBezTo>
                <a:close/>
                <a:moveTo>
                  <a:pt x="25" y="224"/>
                </a:moveTo>
                <a:cubicBezTo>
                  <a:pt x="27" y="222"/>
                  <a:pt x="25" y="224"/>
                  <a:pt x="24" y="226"/>
                </a:cubicBezTo>
                <a:cubicBezTo>
                  <a:pt x="22" y="228"/>
                  <a:pt x="23" y="227"/>
                  <a:pt x="25" y="224"/>
                </a:cubicBezTo>
                <a:close/>
                <a:moveTo>
                  <a:pt x="27" y="223"/>
                </a:moveTo>
                <a:cubicBezTo>
                  <a:pt x="27" y="223"/>
                  <a:pt x="29" y="221"/>
                  <a:pt x="31" y="220"/>
                </a:cubicBezTo>
                <a:cubicBezTo>
                  <a:pt x="27" y="223"/>
                  <a:pt x="24" y="226"/>
                  <a:pt x="27" y="223"/>
                </a:cubicBezTo>
                <a:close/>
                <a:moveTo>
                  <a:pt x="31" y="220"/>
                </a:moveTo>
                <a:cubicBezTo>
                  <a:pt x="24" y="227"/>
                  <a:pt x="25" y="226"/>
                  <a:pt x="24" y="227"/>
                </a:cubicBezTo>
                <a:cubicBezTo>
                  <a:pt x="28" y="223"/>
                  <a:pt x="28" y="222"/>
                  <a:pt x="31" y="220"/>
                </a:cubicBezTo>
                <a:close/>
                <a:moveTo>
                  <a:pt x="28" y="224"/>
                </a:moveTo>
                <a:cubicBezTo>
                  <a:pt x="24" y="230"/>
                  <a:pt x="24" y="229"/>
                  <a:pt x="27" y="226"/>
                </a:cubicBezTo>
                <a:cubicBezTo>
                  <a:pt x="27" y="225"/>
                  <a:pt x="28" y="225"/>
                  <a:pt x="28" y="224"/>
                </a:cubicBezTo>
                <a:close/>
                <a:moveTo>
                  <a:pt x="27" y="226"/>
                </a:moveTo>
                <a:cubicBezTo>
                  <a:pt x="27" y="226"/>
                  <a:pt x="27" y="227"/>
                  <a:pt x="27" y="226"/>
                </a:cubicBezTo>
                <a:cubicBezTo>
                  <a:pt x="27" y="227"/>
                  <a:pt x="27" y="226"/>
                  <a:pt x="27" y="226"/>
                </a:cubicBezTo>
                <a:close/>
                <a:moveTo>
                  <a:pt x="28" y="225"/>
                </a:moveTo>
                <a:cubicBezTo>
                  <a:pt x="29" y="224"/>
                  <a:pt x="26" y="228"/>
                  <a:pt x="25" y="229"/>
                </a:cubicBezTo>
                <a:cubicBezTo>
                  <a:pt x="27" y="227"/>
                  <a:pt x="28" y="225"/>
                  <a:pt x="28" y="225"/>
                </a:cubicBezTo>
                <a:close/>
                <a:moveTo>
                  <a:pt x="25" y="230"/>
                </a:moveTo>
                <a:cubicBezTo>
                  <a:pt x="24" y="231"/>
                  <a:pt x="25" y="231"/>
                  <a:pt x="25" y="231"/>
                </a:cubicBezTo>
                <a:cubicBezTo>
                  <a:pt x="28" y="227"/>
                  <a:pt x="27" y="228"/>
                  <a:pt x="25" y="230"/>
                </a:cubicBezTo>
                <a:close/>
                <a:moveTo>
                  <a:pt x="31" y="225"/>
                </a:moveTo>
                <a:cubicBezTo>
                  <a:pt x="28" y="228"/>
                  <a:pt x="29" y="227"/>
                  <a:pt x="26" y="230"/>
                </a:cubicBezTo>
                <a:cubicBezTo>
                  <a:pt x="27" y="229"/>
                  <a:pt x="27" y="229"/>
                  <a:pt x="31" y="225"/>
                </a:cubicBezTo>
                <a:close/>
                <a:moveTo>
                  <a:pt x="28" y="229"/>
                </a:moveTo>
                <a:cubicBezTo>
                  <a:pt x="27" y="230"/>
                  <a:pt x="27" y="230"/>
                  <a:pt x="26" y="231"/>
                </a:cubicBezTo>
                <a:cubicBezTo>
                  <a:pt x="27" y="230"/>
                  <a:pt x="27" y="230"/>
                  <a:pt x="28" y="229"/>
                </a:cubicBezTo>
                <a:close/>
                <a:moveTo>
                  <a:pt x="29" y="229"/>
                </a:moveTo>
                <a:cubicBezTo>
                  <a:pt x="30" y="227"/>
                  <a:pt x="30" y="228"/>
                  <a:pt x="29" y="229"/>
                </a:cubicBezTo>
                <a:cubicBezTo>
                  <a:pt x="28" y="229"/>
                  <a:pt x="28" y="229"/>
                  <a:pt x="29" y="229"/>
                </a:cubicBezTo>
                <a:close/>
                <a:moveTo>
                  <a:pt x="29" y="230"/>
                </a:moveTo>
                <a:cubicBezTo>
                  <a:pt x="30" y="229"/>
                  <a:pt x="29" y="230"/>
                  <a:pt x="30" y="229"/>
                </a:cubicBezTo>
                <a:cubicBezTo>
                  <a:pt x="30" y="229"/>
                  <a:pt x="30" y="229"/>
                  <a:pt x="29" y="230"/>
                </a:cubicBezTo>
                <a:close/>
                <a:moveTo>
                  <a:pt x="30" y="230"/>
                </a:moveTo>
                <a:cubicBezTo>
                  <a:pt x="30" y="230"/>
                  <a:pt x="30" y="230"/>
                  <a:pt x="30" y="230"/>
                </a:cubicBezTo>
                <a:cubicBezTo>
                  <a:pt x="30" y="230"/>
                  <a:pt x="30" y="230"/>
                  <a:pt x="30" y="230"/>
                </a:cubicBezTo>
                <a:close/>
                <a:moveTo>
                  <a:pt x="30" y="231"/>
                </a:moveTo>
                <a:cubicBezTo>
                  <a:pt x="31" y="230"/>
                  <a:pt x="30" y="230"/>
                  <a:pt x="31" y="230"/>
                </a:cubicBezTo>
                <a:cubicBezTo>
                  <a:pt x="30" y="231"/>
                  <a:pt x="30" y="231"/>
                  <a:pt x="30" y="231"/>
                </a:cubicBezTo>
                <a:close/>
                <a:moveTo>
                  <a:pt x="28" y="228"/>
                </a:moveTo>
                <a:cubicBezTo>
                  <a:pt x="29" y="227"/>
                  <a:pt x="32" y="224"/>
                  <a:pt x="32" y="225"/>
                </a:cubicBezTo>
                <a:cubicBezTo>
                  <a:pt x="29" y="227"/>
                  <a:pt x="29" y="228"/>
                  <a:pt x="28" y="228"/>
                </a:cubicBezTo>
                <a:close/>
                <a:moveTo>
                  <a:pt x="32" y="227"/>
                </a:moveTo>
                <a:cubicBezTo>
                  <a:pt x="31" y="227"/>
                  <a:pt x="31" y="227"/>
                  <a:pt x="31" y="227"/>
                </a:cubicBezTo>
                <a:cubicBezTo>
                  <a:pt x="31" y="227"/>
                  <a:pt x="31" y="227"/>
                  <a:pt x="32" y="227"/>
                </a:cubicBezTo>
                <a:close/>
                <a:moveTo>
                  <a:pt x="31" y="228"/>
                </a:moveTo>
                <a:cubicBezTo>
                  <a:pt x="31" y="228"/>
                  <a:pt x="31" y="228"/>
                  <a:pt x="31" y="228"/>
                </a:cubicBezTo>
                <a:close/>
                <a:moveTo>
                  <a:pt x="35" y="226"/>
                </a:moveTo>
                <a:cubicBezTo>
                  <a:pt x="31" y="230"/>
                  <a:pt x="32" y="229"/>
                  <a:pt x="31" y="230"/>
                </a:cubicBezTo>
                <a:cubicBezTo>
                  <a:pt x="34" y="227"/>
                  <a:pt x="38" y="223"/>
                  <a:pt x="35" y="226"/>
                </a:cubicBezTo>
                <a:close/>
                <a:moveTo>
                  <a:pt x="38" y="223"/>
                </a:moveTo>
                <a:cubicBezTo>
                  <a:pt x="38" y="223"/>
                  <a:pt x="38" y="223"/>
                  <a:pt x="37" y="224"/>
                </a:cubicBezTo>
                <a:cubicBezTo>
                  <a:pt x="37" y="224"/>
                  <a:pt x="35" y="227"/>
                  <a:pt x="34" y="227"/>
                </a:cubicBezTo>
                <a:cubicBezTo>
                  <a:pt x="32" y="229"/>
                  <a:pt x="36" y="225"/>
                  <a:pt x="38" y="223"/>
                </a:cubicBezTo>
                <a:close/>
                <a:moveTo>
                  <a:pt x="39" y="221"/>
                </a:moveTo>
                <a:cubicBezTo>
                  <a:pt x="39" y="221"/>
                  <a:pt x="40" y="219"/>
                  <a:pt x="40" y="220"/>
                </a:cubicBezTo>
                <a:cubicBezTo>
                  <a:pt x="40" y="220"/>
                  <a:pt x="40" y="220"/>
                  <a:pt x="39" y="221"/>
                </a:cubicBezTo>
                <a:close/>
                <a:moveTo>
                  <a:pt x="40" y="222"/>
                </a:moveTo>
                <a:cubicBezTo>
                  <a:pt x="39" y="222"/>
                  <a:pt x="40" y="222"/>
                  <a:pt x="40" y="221"/>
                </a:cubicBezTo>
                <a:cubicBezTo>
                  <a:pt x="40" y="221"/>
                  <a:pt x="40" y="221"/>
                  <a:pt x="40" y="222"/>
                </a:cubicBezTo>
                <a:close/>
                <a:moveTo>
                  <a:pt x="39" y="220"/>
                </a:moveTo>
                <a:cubicBezTo>
                  <a:pt x="39" y="220"/>
                  <a:pt x="39" y="220"/>
                  <a:pt x="39" y="220"/>
                </a:cubicBezTo>
                <a:cubicBezTo>
                  <a:pt x="41" y="218"/>
                  <a:pt x="40" y="219"/>
                  <a:pt x="39" y="220"/>
                </a:cubicBezTo>
                <a:close/>
                <a:moveTo>
                  <a:pt x="39" y="220"/>
                </a:moveTo>
                <a:cubicBezTo>
                  <a:pt x="37" y="222"/>
                  <a:pt x="38" y="222"/>
                  <a:pt x="38" y="221"/>
                </a:cubicBezTo>
                <a:cubicBezTo>
                  <a:pt x="38" y="221"/>
                  <a:pt x="39" y="221"/>
                  <a:pt x="39" y="220"/>
                </a:cubicBezTo>
                <a:close/>
                <a:moveTo>
                  <a:pt x="39" y="226"/>
                </a:moveTo>
                <a:cubicBezTo>
                  <a:pt x="39" y="226"/>
                  <a:pt x="39" y="226"/>
                  <a:pt x="36" y="228"/>
                </a:cubicBezTo>
                <a:cubicBezTo>
                  <a:pt x="39" y="225"/>
                  <a:pt x="39" y="226"/>
                  <a:pt x="39" y="226"/>
                </a:cubicBezTo>
                <a:close/>
                <a:moveTo>
                  <a:pt x="37" y="226"/>
                </a:moveTo>
                <a:cubicBezTo>
                  <a:pt x="37" y="226"/>
                  <a:pt x="37" y="226"/>
                  <a:pt x="37" y="226"/>
                </a:cubicBezTo>
                <a:cubicBezTo>
                  <a:pt x="38" y="225"/>
                  <a:pt x="38" y="225"/>
                  <a:pt x="37" y="226"/>
                </a:cubicBezTo>
                <a:close/>
                <a:moveTo>
                  <a:pt x="36" y="229"/>
                </a:moveTo>
                <a:cubicBezTo>
                  <a:pt x="33" y="233"/>
                  <a:pt x="33" y="232"/>
                  <a:pt x="33" y="232"/>
                </a:cubicBezTo>
                <a:cubicBezTo>
                  <a:pt x="37" y="228"/>
                  <a:pt x="40" y="225"/>
                  <a:pt x="36" y="229"/>
                </a:cubicBezTo>
                <a:close/>
                <a:moveTo>
                  <a:pt x="39" y="229"/>
                </a:moveTo>
                <a:cubicBezTo>
                  <a:pt x="39" y="229"/>
                  <a:pt x="39" y="229"/>
                  <a:pt x="39" y="229"/>
                </a:cubicBezTo>
                <a:cubicBezTo>
                  <a:pt x="39" y="229"/>
                  <a:pt x="39" y="229"/>
                  <a:pt x="39" y="229"/>
                </a:cubicBezTo>
                <a:cubicBezTo>
                  <a:pt x="38" y="230"/>
                  <a:pt x="38" y="230"/>
                  <a:pt x="39" y="229"/>
                </a:cubicBezTo>
                <a:close/>
                <a:moveTo>
                  <a:pt x="39" y="224"/>
                </a:moveTo>
                <a:cubicBezTo>
                  <a:pt x="39" y="224"/>
                  <a:pt x="39" y="224"/>
                  <a:pt x="39" y="224"/>
                </a:cubicBezTo>
                <a:cubicBezTo>
                  <a:pt x="39" y="224"/>
                  <a:pt x="38" y="224"/>
                  <a:pt x="39" y="224"/>
                </a:cubicBezTo>
                <a:close/>
                <a:moveTo>
                  <a:pt x="39" y="223"/>
                </a:moveTo>
                <a:cubicBezTo>
                  <a:pt x="39" y="223"/>
                  <a:pt x="40" y="222"/>
                  <a:pt x="40" y="222"/>
                </a:cubicBezTo>
                <a:cubicBezTo>
                  <a:pt x="40" y="222"/>
                  <a:pt x="40" y="223"/>
                  <a:pt x="40" y="223"/>
                </a:cubicBezTo>
                <a:cubicBezTo>
                  <a:pt x="38" y="224"/>
                  <a:pt x="38" y="224"/>
                  <a:pt x="39" y="223"/>
                </a:cubicBezTo>
                <a:close/>
                <a:moveTo>
                  <a:pt x="40" y="220"/>
                </a:moveTo>
                <a:cubicBezTo>
                  <a:pt x="40" y="220"/>
                  <a:pt x="40" y="220"/>
                  <a:pt x="40" y="220"/>
                </a:cubicBezTo>
                <a:lnTo>
                  <a:pt x="40" y="220"/>
                </a:lnTo>
                <a:close/>
                <a:moveTo>
                  <a:pt x="40" y="219"/>
                </a:moveTo>
                <a:cubicBezTo>
                  <a:pt x="40" y="219"/>
                  <a:pt x="40" y="219"/>
                  <a:pt x="40" y="219"/>
                </a:cubicBezTo>
                <a:cubicBezTo>
                  <a:pt x="40" y="219"/>
                  <a:pt x="41" y="219"/>
                  <a:pt x="40" y="219"/>
                </a:cubicBezTo>
                <a:close/>
                <a:moveTo>
                  <a:pt x="40" y="217"/>
                </a:moveTo>
                <a:cubicBezTo>
                  <a:pt x="40" y="217"/>
                  <a:pt x="40" y="217"/>
                  <a:pt x="40" y="218"/>
                </a:cubicBezTo>
                <a:cubicBezTo>
                  <a:pt x="40" y="217"/>
                  <a:pt x="40" y="217"/>
                  <a:pt x="40" y="217"/>
                </a:cubicBezTo>
                <a:cubicBezTo>
                  <a:pt x="40" y="217"/>
                  <a:pt x="40" y="217"/>
                  <a:pt x="40" y="217"/>
                </a:cubicBezTo>
                <a:close/>
                <a:moveTo>
                  <a:pt x="40" y="217"/>
                </a:moveTo>
                <a:cubicBezTo>
                  <a:pt x="40" y="218"/>
                  <a:pt x="40" y="218"/>
                  <a:pt x="40" y="218"/>
                </a:cubicBezTo>
                <a:cubicBezTo>
                  <a:pt x="39" y="218"/>
                  <a:pt x="40" y="218"/>
                  <a:pt x="39" y="218"/>
                </a:cubicBezTo>
                <a:cubicBezTo>
                  <a:pt x="39" y="218"/>
                  <a:pt x="39" y="218"/>
                  <a:pt x="40" y="217"/>
                </a:cubicBezTo>
                <a:close/>
                <a:moveTo>
                  <a:pt x="38" y="219"/>
                </a:moveTo>
                <a:cubicBezTo>
                  <a:pt x="38" y="219"/>
                  <a:pt x="38" y="219"/>
                  <a:pt x="38" y="219"/>
                </a:cubicBezTo>
                <a:cubicBezTo>
                  <a:pt x="38" y="220"/>
                  <a:pt x="38" y="219"/>
                  <a:pt x="37" y="220"/>
                </a:cubicBezTo>
                <a:cubicBezTo>
                  <a:pt x="38" y="219"/>
                  <a:pt x="38" y="219"/>
                  <a:pt x="38" y="218"/>
                </a:cubicBezTo>
                <a:cubicBezTo>
                  <a:pt x="41" y="215"/>
                  <a:pt x="38" y="219"/>
                  <a:pt x="38" y="219"/>
                </a:cubicBezTo>
                <a:close/>
                <a:moveTo>
                  <a:pt x="39" y="216"/>
                </a:moveTo>
                <a:cubicBezTo>
                  <a:pt x="39" y="216"/>
                  <a:pt x="39" y="216"/>
                  <a:pt x="39" y="216"/>
                </a:cubicBezTo>
                <a:lnTo>
                  <a:pt x="39" y="216"/>
                </a:lnTo>
                <a:close/>
                <a:moveTo>
                  <a:pt x="39" y="216"/>
                </a:moveTo>
                <a:cubicBezTo>
                  <a:pt x="39" y="216"/>
                  <a:pt x="39" y="216"/>
                  <a:pt x="39" y="216"/>
                </a:cubicBezTo>
                <a:cubicBezTo>
                  <a:pt x="38" y="216"/>
                  <a:pt x="38" y="217"/>
                  <a:pt x="39" y="216"/>
                </a:cubicBezTo>
                <a:close/>
                <a:moveTo>
                  <a:pt x="39" y="215"/>
                </a:moveTo>
                <a:cubicBezTo>
                  <a:pt x="38" y="215"/>
                  <a:pt x="38" y="215"/>
                  <a:pt x="38" y="215"/>
                </a:cubicBezTo>
                <a:lnTo>
                  <a:pt x="39" y="215"/>
                </a:lnTo>
                <a:close/>
                <a:moveTo>
                  <a:pt x="38" y="215"/>
                </a:moveTo>
                <a:cubicBezTo>
                  <a:pt x="38" y="215"/>
                  <a:pt x="38" y="215"/>
                  <a:pt x="38" y="216"/>
                </a:cubicBezTo>
                <a:cubicBezTo>
                  <a:pt x="38" y="215"/>
                  <a:pt x="38" y="215"/>
                  <a:pt x="38" y="215"/>
                </a:cubicBezTo>
                <a:close/>
                <a:moveTo>
                  <a:pt x="38" y="215"/>
                </a:moveTo>
                <a:cubicBezTo>
                  <a:pt x="38" y="215"/>
                  <a:pt x="38" y="215"/>
                  <a:pt x="37" y="215"/>
                </a:cubicBezTo>
                <a:cubicBezTo>
                  <a:pt x="38" y="215"/>
                  <a:pt x="37" y="215"/>
                  <a:pt x="38" y="215"/>
                </a:cubicBezTo>
                <a:close/>
                <a:moveTo>
                  <a:pt x="37" y="214"/>
                </a:moveTo>
                <a:cubicBezTo>
                  <a:pt x="37" y="214"/>
                  <a:pt x="37" y="214"/>
                  <a:pt x="37" y="214"/>
                </a:cubicBezTo>
                <a:cubicBezTo>
                  <a:pt x="37" y="214"/>
                  <a:pt x="37" y="214"/>
                  <a:pt x="37" y="214"/>
                </a:cubicBezTo>
                <a:close/>
                <a:moveTo>
                  <a:pt x="37" y="215"/>
                </a:moveTo>
                <a:cubicBezTo>
                  <a:pt x="37" y="215"/>
                  <a:pt x="37" y="215"/>
                  <a:pt x="37" y="215"/>
                </a:cubicBezTo>
                <a:cubicBezTo>
                  <a:pt x="37" y="215"/>
                  <a:pt x="37" y="215"/>
                  <a:pt x="37" y="215"/>
                </a:cubicBezTo>
                <a:close/>
                <a:moveTo>
                  <a:pt x="37" y="218"/>
                </a:moveTo>
                <a:cubicBezTo>
                  <a:pt x="35" y="220"/>
                  <a:pt x="37" y="218"/>
                  <a:pt x="32" y="222"/>
                </a:cubicBezTo>
                <a:cubicBezTo>
                  <a:pt x="33" y="221"/>
                  <a:pt x="35" y="220"/>
                  <a:pt x="37" y="217"/>
                </a:cubicBezTo>
                <a:cubicBezTo>
                  <a:pt x="38" y="217"/>
                  <a:pt x="40" y="213"/>
                  <a:pt x="37" y="218"/>
                </a:cubicBezTo>
                <a:close/>
                <a:moveTo>
                  <a:pt x="36" y="213"/>
                </a:moveTo>
                <a:cubicBezTo>
                  <a:pt x="36" y="213"/>
                  <a:pt x="37" y="213"/>
                  <a:pt x="37" y="213"/>
                </a:cubicBezTo>
                <a:cubicBezTo>
                  <a:pt x="37" y="214"/>
                  <a:pt x="37" y="214"/>
                  <a:pt x="36" y="213"/>
                </a:cubicBezTo>
                <a:cubicBezTo>
                  <a:pt x="36" y="213"/>
                  <a:pt x="36" y="213"/>
                  <a:pt x="36" y="213"/>
                </a:cubicBezTo>
                <a:lnTo>
                  <a:pt x="36" y="213"/>
                </a:lnTo>
                <a:close/>
                <a:moveTo>
                  <a:pt x="36" y="214"/>
                </a:moveTo>
                <a:cubicBezTo>
                  <a:pt x="35" y="214"/>
                  <a:pt x="34" y="215"/>
                  <a:pt x="34" y="216"/>
                </a:cubicBezTo>
                <a:cubicBezTo>
                  <a:pt x="35" y="214"/>
                  <a:pt x="35" y="214"/>
                  <a:pt x="36" y="214"/>
                </a:cubicBezTo>
                <a:cubicBezTo>
                  <a:pt x="36" y="214"/>
                  <a:pt x="36" y="214"/>
                  <a:pt x="36" y="214"/>
                </a:cubicBezTo>
                <a:cubicBezTo>
                  <a:pt x="36" y="214"/>
                  <a:pt x="36" y="214"/>
                  <a:pt x="36" y="214"/>
                </a:cubicBezTo>
                <a:cubicBezTo>
                  <a:pt x="36" y="214"/>
                  <a:pt x="36" y="213"/>
                  <a:pt x="36" y="214"/>
                </a:cubicBezTo>
                <a:close/>
                <a:moveTo>
                  <a:pt x="34" y="214"/>
                </a:moveTo>
                <a:cubicBezTo>
                  <a:pt x="33" y="215"/>
                  <a:pt x="33" y="215"/>
                  <a:pt x="34" y="214"/>
                </a:cubicBezTo>
                <a:cubicBezTo>
                  <a:pt x="35" y="213"/>
                  <a:pt x="35" y="213"/>
                  <a:pt x="34" y="214"/>
                </a:cubicBezTo>
                <a:close/>
                <a:moveTo>
                  <a:pt x="34" y="213"/>
                </a:moveTo>
                <a:cubicBezTo>
                  <a:pt x="35" y="213"/>
                  <a:pt x="35" y="213"/>
                  <a:pt x="35" y="213"/>
                </a:cubicBezTo>
                <a:cubicBezTo>
                  <a:pt x="34" y="213"/>
                  <a:pt x="34" y="213"/>
                  <a:pt x="34" y="213"/>
                </a:cubicBezTo>
                <a:close/>
                <a:moveTo>
                  <a:pt x="34" y="212"/>
                </a:moveTo>
                <a:cubicBezTo>
                  <a:pt x="35" y="212"/>
                  <a:pt x="35" y="212"/>
                  <a:pt x="35" y="213"/>
                </a:cubicBezTo>
                <a:cubicBezTo>
                  <a:pt x="35" y="213"/>
                  <a:pt x="35" y="213"/>
                  <a:pt x="35" y="213"/>
                </a:cubicBezTo>
                <a:cubicBezTo>
                  <a:pt x="34" y="212"/>
                  <a:pt x="34" y="212"/>
                  <a:pt x="34" y="212"/>
                </a:cubicBezTo>
                <a:close/>
                <a:moveTo>
                  <a:pt x="34" y="213"/>
                </a:moveTo>
                <a:cubicBezTo>
                  <a:pt x="34" y="213"/>
                  <a:pt x="34" y="213"/>
                  <a:pt x="34" y="213"/>
                </a:cubicBezTo>
                <a:cubicBezTo>
                  <a:pt x="34" y="213"/>
                  <a:pt x="34" y="213"/>
                  <a:pt x="34" y="213"/>
                </a:cubicBezTo>
                <a:close/>
                <a:moveTo>
                  <a:pt x="34" y="213"/>
                </a:moveTo>
                <a:cubicBezTo>
                  <a:pt x="34" y="213"/>
                  <a:pt x="34" y="213"/>
                  <a:pt x="34" y="214"/>
                </a:cubicBezTo>
                <a:cubicBezTo>
                  <a:pt x="33" y="214"/>
                  <a:pt x="33" y="214"/>
                  <a:pt x="34" y="214"/>
                </a:cubicBezTo>
                <a:cubicBezTo>
                  <a:pt x="34" y="213"/>
                  <a:pt x="34" y="213"/>
                  <a:pt x="34" y="213"/>
                </a:cubicBezTo>
                <a:close/>
                <a:moveTo>
                  <a:pt x="34" y="213"/>
                </a:moveTo>
                <a:cubicBezTo>
                  <a:pt x="33" y="213"/>
                  <a:pt x="33" y="213"/>
                  <a:pt x="34" y="213"/>
                </a:cubicBezTo>
                <a:cubicBezTo>
                  <a:pt x="34" y="213"/>
                  <a:pt x="34" y="213"/>
                  <a:pt x="34" y="213"/>
                </a:cubicBezTo>
                <a:close/>
                <a:moveTo>
                  <a:pt x="34" y="212"/>
                </a:moveTo>
                <a:cubicBezTo>
                  <a:pt x="33" y="212"/>
                  <a:pt x="34" y="212"/>
                  <a:pt x="33" y="212"/>
                </a:cubicBezTo>
                <a:cubicBezTo>
                  <a:pt x="33" y="212"/>
                  <a:pt x="33" y="212"/>
                  <a:pt x="34" y="212"/>
                </a:cubicBezTo>
                <a:close/>
                <a:moveTo>
                  <a:pt x="33" y="212"/>
                </a:moveTo>
                <a:cubicBezTo>
                  <a:pt x="33" y="212"/>
                  <a:pt x="33" y="212"/>
                  <a:pt x="33" y="212"/>
                </a:cubicBezTo>
                <a:cubicBezTo>
                  <a:pt x="33" y="212"/>
                  <a:pt x="33" y="212"/>
                  <a:pt x="33" y="212"/>
                </a:cubicBezTo>
                <a:close/>
                <a:moveTo>
                  <a:pt x="33" y="216"/>
                </a:moveTo>
                <a:cubicBezTo>
                  <a:pt x="36" y="213"/>
                  <a:pt x="32" y="216"/>
                  <a:pt x="31" y="217"/>
                </a:cubicBezTo>
                <a:cubicBezTo>
                  <a:pt x="31" y="217"/>
                  <a:pt x="32" y="217"/>
                  <a:pt x="31" y="217"/>
                </a:cubicBezTo>
                <a:cubicBezTo>
                  <a:pt x="32" y="216"/>
                  <a:pt x="32" y="216"/>
                  <a:pt x="32" y="216"/>
                </a:cubicBezTo>
                <a:lnTo>
                  <a:pt x="33" y="216"/>
                </a:lnTo>
                <a:close/>
                <a:moveTo>
                  <a:pt x="32" y="214"/>
                </a:moveTo>
                <a:cubicBezTo>
                  <a:pt x="32" y="215"/>
                  <a:pt x="31" y="216"/>
                  <a:pt x="30" y="216"/>
                </a:cubicBezTo>
                <a:cubicBezTo>
                  <a:pt x="31" y="215"/>
                  <a:pt x="33" y="214"/>
                  <a:pt x="32" y="214"/>
                </a:cubicBezTo>
                <a:close/>
                <a:moveTo>
                  <a:pt x="31" y="215"/>
                </a:moveTo>
                <a:cubicBezTo>
                  <a:pt x="31" y="215"/>
                  <a:pt x="32" y="214"/>
                  <a:pt x="32" y="214"/>
                </a:cubicBezTo>
                <a:cubicBezTo>
                  <a:pt x="31" y="214"/>
                  <a:pt x="31" y="214"/>
                  <a:pt x="31" y="215"/>
                </a:cubicBezTo>
                <a:close/>
                <a:moveTo>
                  <a:pt x="31" y="212"/>
                </a:moveTo>
                <a:cubicBezTo>
                  <a:pt x="31" y="212"/>
                  <a:pt x="31" y="212"/>
                  <a:pt x="30" y="212"/>
                </a:cubicBezTo>
                <a:cubicBezTo>
                  <a:pt x="31" y="212"/>
                  <a:pt x="31" y="212"/>
                  <a:pt x="31" y="212"/>
                </a:cubicBezTo>
                <a:close/>
                <a:moveTo>
                  <a:pt x="31" y="213"/>
                </a:moveTo>
                <a:cubicBezTo>
                  <a:pt x="31" y="214"/>
                  <a:pt x="31" y="214"/>
                  <a:pt x="30" y="215"/>
                </a:cubicBezTo>
                <a:cubicBezTo>
                  <a:pt x="31" y="214"/>
                  <a:pt x="31" y="214"/>
                  <a:pt x="31" y="214"/>
                </a:cubicBezTo>
                <a:cubicBezTo>
                  <a:pt x="30" y="214"/>
                  <a:pt x="30" y="214"/>
                  <a:pt x="30" y="214"/>
                </a:cubicBezTo>
                <a:cubicBezTo>
                  <a:pt x="30" y="214"/>
                  <a:pt x="30" y="214"/>
                  <a:pt x="30" y="214"/>
                </a:cubicBezTo>
                <a:cubicBezTo>
                  <a:pt x="30" y="214"/>
                  <a:pt x="31" y="213"/>
                  <a:pt x="31" y="213"/>
                </a:cubicBezTo>
                <a:close/>
                <a:moveTo>
                  <a:pt x="30" y="213"/>
                </a:moveTo>
                <a:cubicBezTo>
                  <a:pt x="30" y="213"/>
                  <a:pt x="30" y="213"/>
                  <a:pt x="30" y="213"/>
                </a:cubicBezTo>
                <a:cubicBezTo>
                  <a:pt x="30" y="213"/>
                  <a:pt x="30" y="213"/>
                  <a:pt x="30" y="213"/>
                </a:cubicBezTo>
                <a:close/>
                <a:moveTo>
                  <a:pt x="30" y="212"/>
                </a:moveTo>
                <a:cubicBezTo>
                  <a:pt x="30" y="212"/>
                  <a:pt x="29" y="212"/>
                  <a:pt x="29" y="212"/>
                </a:cubicBezTo>
                <a:cubicBezTo>
                  <a:pt x="29" y="212"/>
                  <a:pt x="30" y="212"/>
                  <a:pt x="30" y="212"/>
                </a:cubicBezTo>
                <a:close/>
                <a:moveTo>
                  <a:pt x="28" y="214"/>
                </a:moveTo>
                <a:cubicBezTo>
                  <a:pt x="27" y="214"/>
                  <a:pt x="27" y="214"/>
                  <a:pt x="28" y="214"/>
                </a:cubicBezTo>
                <a:cubicBezTo>
                  <a:pt x="31" y="211"/>
                  <a:pt x="28" y="214"/>
                  <a:pt x="28" y="214"/>
                </a:cubicBezTo>
                <a:close/>
                <a:moveTo>
                  <a:pt x="27" y="212"/>
                </a:moveTo>
                <a:cubicBezTo>
                  <a:pt x="27" y="213"/>
                  <a:pt x="27" y="213"/>
                  <a:pt x="26" y="213"/>
                </a:cubicBezTo>
                <a:cubicBezTo>
                  <a:pt x="27" y="212"/>
                  <a:pt x="27" y="212"/>
                  <a:pt x="27" y="212"/>
                </a:cubicBezTo>
                <a:close/>
                <a:moveTo>
                  <a:pt x="27" y="213"/>
                </a:moveTo>
                <a:cubicBezTo>
                  <a:pt x="27" y="213"/>
                  <a:pt x="27" y="213"/>
                  <a:pt x="28" y="212"/>
                </a:cubicBezTo>
                <a:cubicBezTo>
                  <a:pt x="24" y="216"/>
                  <a:pt x="25" y="215"/>
                  <a:pt x="24" y="216"/>
                </a:cubicBezTo>
                <a:cubicBezTo>
                  <a:pt x="27" y="213"/>
                  <a:pt x="27" y="213"/>
                  <a:pt x="27" y="213"/>
                </a:cubicBezTo>
                <a:close/>
                <a:moveTo>
                  <a:pt x="24" y="215"/>
                </a:moveTo>
                <a:cubicBezTo>
                  <a:pt x="25" y="214"/>
                  <a:pt x="26" y="213"/>
                  <a:pt x="24" y="215"/>
                </a:cubicBezTo>
                <a:close/>
                <a:moveTo>
                  <a:pt x="24" y="213"/>
                </a:moveTo>
                <a:cubicBezTo>
                  <a:pt x="25" y="213"/>
                  <a:pt x="24" y="213"/>
                  <a:pt x="24" y="214"/>
                </a:cubicBezTo>
                <a:cubicBezTo>
                  <a:pt x="24" y="214"/>
                  <a:pt x="23" y="214"/>
                  <a:pt x="24" y="213"/>
                </a:cubicBezTo>
                <a:close/>
                <a:moveTo>
                  <a:pt x="24" y="214"/>
                </a:moveTo>
                <a:cubicBezTo>
                  <a:pt x="23" y="214"/>
                  <a:pt x="23" y="215"/>
                  <a:pt x="23" y="214"/>
                </a:cubicBezTo>
                <a:cubicBezTo>
                  <a:pt x="23" y="214"/>
                  <a:pt x="23" y="214"/>
                  <a:pt x="24" y="214"/>
                </a:cubicBezTo>
                <a:close/>
                <a:moveTo>
                  <a:pt x="24" y="214"/>
                </a:moveTo>
                <a:cubicBezTo>
                  <a:pt x="24" y="215"/>
                  <a:pt x="24" y="214"/>
                  <a:pt x="23" y="215"/>
                </a:cubicBezTo>
                <a:cubicBezTo>
                  <a:pt x="23" y="215"/>
                  <a:pt x="23" y="215"/>
                  <a:pt x="24" y="214"/>
                </a:cubicBezTo>
                <a:close/>
                <a:moveTo>
                  <a:pt x="22" y="215"/>
                </a:moveTo>
                <a:cubicBezTo>
                  <a:pt x="22" y="215"/>
                  <a:pt x="22" y="215"/>
                  <a:pt x="22" y="215"/>
                </a:cubicBezTo>
                <a:cubicBezTo>
                  <a:pt x="23" y="214"/>
                  <a:pt x="23" y="214"/>
                  <a:pt x="22" y="215"/>
                </a:cubicBezTo>
                <a:close/>
                <a:moveTo>
                  <a:pt x="22" y="216"/>
                </a:moveTo>
                <a:cubicBezTo>
                  <a:pt x="22" y="216"/>
                  <a:pt x="22" y="216"/>
                  <a:pt x="21" y="217"/>
                </a:cubicBezTo>
                <a:cubicBezTo>
                  <a:pt x="22" y="216"/>
                  <a:pt x="21" y="217"/>
                  <a:pt x="22" y="216"/>
                </a:cubicBezTo>
                <a:close/>
                <a:moveTo>
                  <a:pt x="21" y="218"/>
                </a:moveTo>
                <a:cubicBezTo>
                  <a:pt x="21" y="218"/>
                  <a:pt x="21" y="218"/>
                  <a:pt x="21" y="218"/>
                </a:cubicBezTo>
                <a:cubicBezTo>
                  <a:pt x="21" y="219"/>
                  <a:pt x="21" y="219"/>
                  <a:pt x="21" y="218"/>
                </a:cubicBezTo>
                <a:close/>
                <a:moveTo>
                  <a:pt x="20" y="221"/>
                </a:moveTo>
                <a:cubicBezTo>
                  <a:pt x="21" y="220"/>
                  <a:pt x="20" y="220"/>
                  <a:pt x="22" y="218"/>
                </a:cubicBezTo>
                <a:cubicBezTo>
                  <a:pt x="20" y="221"/>
                  <a:pt x="18" y="224"/>
                  <a:pt x="20" y="221"/>
                </a:cubicBezTo>
                <a:close/>
                <a:moveTo>
                  <a:pt x="20" y="222"/>
                </a:moveTo>
                <a:cubicBezTo>
                  <a:pt x="19" y="223"/>
                  <a:pt x="19" y="223"/>
                  <a:pt x="19" y="222"/>
                </a:cubicBezTo>
                <a:cubicBezTo>
                  <a:pt x="20" y="222"/>
                  <a:pt x="20" y="222"/>
                  <a:pt x="20" y="222"/>
                </a:cubicBezTo>
                <a:close/>
                <a:moveTo>
                  <a:pt x="18" y="222"/>
                </a:moveTo>
                <a:cubicBezTo>
                  <a:pt x="18" y="222"/>
                  <a:pt x="18" y="223"/>
                  <a:pt x="18" y="223"/>
                </a:cubicBezTo>
                <a:cubicBezTo>
                  <a:pt x="19" y="221"/>
                  <a:pt x="20" y="220"/>
                  <a:pt x="18" y="222"/>
                </a:cubicBezTo>
                <a:close/>
                <a:moveTo>
                  <a:pt x="18" y="223"/>
                </a:moveTo>
                <a:cubicBezTo>
                  <a:pt x="19" y="222"/>
                  <a:pt x="19" y="223"/>
                  <a:pt x="19" y="223"/>
                </a:cubicBezTo>
                <a:cubicBezTo>
                  <a:pt x="19" y="223"/>
                  <a:pt x="18" y="223"/>
                  <a:pt x="18" y="223"/>
                </a:cubicBezTo>
                <a:close/>
                <a:moveTo>
                  <a:pt x="19" y="224"/>
                </a:moveTo>
                <a:cubicBezTo>
                  <a:pt x="20" y="221"/>
                  <a:pt x="18" y="225"/>
                  <a:pt x="22" y="221"/>
                </a:cubicBezTo>
                <a:cubicBezTo>
                  <a:pt x="19" y="224"/>
                  <a:pt x="20" y="224"/>
                  <a:pt x="20" y="224"/>
                </a:cubicBezTo>
                <a:cubicBezTo>
                  <a:pt x="19" y="223"/>
                  <a:pt x="19" y="224"/>
                  <a:pt x="19" y="224"/>
                </a:cubicBezTo>
                <a:close/>
                <a:moveTo>
                  <a:pt x="19" y="225"/>
                </a:moveTo>
                <a:cubicBezTo>
                  <a:pt x="23" y="221"/>
                  <a:pt x="26" y="218"/>
                  <a:pt x="22" y="222"/>
                </a:cubicBezTo>
                <a:cubicBezTo>
                  <a:pt x="20" y="225"/>
                  <a:pt x="20" y="225"/>
                  <a:pt x="19" y="225"/>
                </a:cubicBezTo>
                <a:cubicBezTo>
                  <a:pt x="19" y="226"/>
                  <a:pt x="18" y="227"/>
                  <a:pt x="19" y="225"/>
                </a:cubicBezTo>
                <a:close/>
                <a:moveTo>
                  <a:pt x="19" y="227"/>
                </a:moveTo>
                <a:cubicBezTo>
                  <a:pt x="19" y="227"/>
                  <a:pt x="19" y="227"/>
                  <a:pt x="20" y="226"/>
                </a:cubicBezTo>
                <a:cubicBezTo>
                  <a:pt x="21" y="225"/>
                  <a:pt x="19" y="227"/>
                  <a:pt x="25" y="221"/>
                </a:cubicBezTo>
                <a:cubicBezTo>
                  <a:pt x="21" y="225"/>
                  <a:pt x="21" y="225"/>
                  <a:pt x="19" y="227"/>
                </a:cubicBezTo>
                <a:close/>
                <a:moveTo>
                  <a:pt x="20" y="228"/>
                </a:moveTo>
                <a:cubicBezTo>
                  <a:pt x="20" y="229"/>
                  <a:pt x="20" y="229"/>
                  <a:pt x="20" y="229"/>
                </a:cubicBezTo>
                <a:cubicBezTo>
                  <a:pt x="20" y="228"/>
                  <a:pt x="20" y="228"/>
                  <a:pt x="20" y="228"/>
                </a:cubicBezTo>
                <a:close/>
                <a:moveTo>
                  <a:pt x="20" y="230"/>
                </a:moveTo>
                <a:cubicBezTo>
                  <a:pt x="20" y="230"/>
                  <a:pt x="20" y="229"/>
                  <a:pt x="20" y="229"/>
                </a:cubicBezTo>
                <a:cubicBezTo>
                  <a:pt x="20" y="229"/>
                  <a:pt x="20" y="229"/>
                  <a:pt x="21" y="228"/>
                </a:cubicBezTo>
                <a:cubicBezTo>
                  <a:pt x="21" y="228"/>
                  <a:pt x="22" y="227"/>
                  <a:pt x="22" y="226"/>
                </a:cubicBezTo>
                <a:cubicBezTo>
                  <a:pt x="22" y="228"/>
                  <a:pt x="21" y="228"/>
                  <a:pt x="21" y="229"/>
                </a:cubicBezTo>
                <a:cubicBezTo>
                  <a:pt x="20" y="230"/>
                  <a:pt x="19" y="231"/>
                  <a:pt x="20" y="230"/>
                </a:cubicBezTo>
                <a:close/>
                <a:moveTo>
                  <a:pt x="21" y="230"/>
                </a:moveTo>
                <a:cubicBezTo>
                  <a:pt x="19" y="233"/>
                  <a:pt x="21" y="230"/>
                  <a:pt x="22" y="228"/>
                </a:cubicBezTo>
                <a:cubicBezTo>
                  <a:pt x="23" y="227"/>
                  <a:pt x="23" y="228"/>
                  <a:pt x="21" y="230"/>
                </a:cubicBezTo>
                <a:close/>
                <a:moveTo>
                  <a:pt x="24" y="226"/>
                </a:moveTo>
                <a:cubicBezTo>
                  <a:pt x="26" y="225"/>
                  <a:pt x="25" y="226"/>
                  <a:pt x="23" y="228"/>
                </a:cubicBezTo>
                <a:cubicBezTo>
                  <a:pt x="21" y="230"/>
                  <a:pt x="22" y="229"/>
                  <a:pt x="24" y="226"/>
                </a:cubicBezTo>
                <a:close/>
                <a:moveTo>
                  <a:pt x="22" y="231"/>
                </a:moveTo>
                <a:cubicBezTo>
                  <a:pt x="22" y="231"/>
                  <a:pt x="22" y="231"/>
                  <a:pt x="23" y="230"/>
                </a:cubicBezTo>
                <a:cubicBezTo>
                  <a:pt x="29" y="222"/>
                  <a:pt x="21" y="233"/>
                  <a:pt x="22" y="231"/>
                </a:cubicBezTo>
                <a:close/>
                <a:moveTo>
                  <a:pt x="23" y="233"/>
                </a:moveTo>
                <a:cubicBezTo>
                  <a:pt x="21" y="235"/>
                  <a:pt x="23" y="232"/>
                  <a:pt x="24" y="230"/>
                </a:cubicBezTo>
                <a:cubicBezTo>
                  <a:pt x="24" y="230"/>
                  <a:pt x="24" y="230"/>
                  <a:pt x="24" y="230"/>
                </a:cubicBezTo>
                <a:cubicBezTo>
                  <a:pt x="24" y="230"/>
                  <a:pt x="24" y="230"/>
                  <a:pt x="24" y="230"/>
                </a:cubicBezTo>
                <a:cubicBezTo>
                  <a:pt x="24" y="230"/>
                  <a:pt x="24" y="230"/>
                  <a:pt x="24" y="230"/>
                </a:cubicBezTo>
                <a:cubicBezTo>
                  <a:pt x="27" y="227"/>
                  <a:pt x="22" y="232"/>
                  <a:pt x="23" y="233"/>
                </a:cubicBezTo>
                <a:close/>
                <a:moveTo>
                  <a:pt x="24" y="234"/>
                </a:moveTo>
                <a:cubicBezTo>
                  <a:pt x="24" y="233"/>
                  <a:pt x="24" y="232"/>
                  <a:pt x="25" y="232"/>
                </a:cubicBezTo>
                <a:cubicBezTo>
                  <a:pt x="25" y="232"/>
                  <a:pt x="25" y="232"/>
                  <a:pt x="25" y="232"/>
                </a:cubicBezTo>
                <a:cubicBezTo>
                  <a:pt x="24" y="233"/>
                  <a:pt x="25" y="233"/>
                  <a:pt x="24" y="234"/>
                </a:cubicBezTo>
                <a:close/>
                <a:moveTo>
                  <a:pt x="24" y="235"/>
                </a:moveTo>
                <a:cubicBezTo>
                  <a:pt x="25" y="234"/>
                  <a:pt x="24" y="234"/>
                  <a:pt x="26" y="232"/>
                </a:cubicBezTo>
                <a:cubicBezTo>
                  <a:pt x="26" y="232"/>
                  <a:pt x="26" y="232"/>
                  <a:pt x="26" y="232"/>
                </a:cubicBezTo>
                <a:cubicBezTo>
                  <a:pt x="27" y="232"/>
                  <a:pt x="26" y="234"/>
                  <a:pt x="24" y="235"/>
                </a:cubicBezTo>
                <a:close/>
                <a:moveTo>
                  <a:pt x="25" y="234"/>
                </a:moveTo>
                <a:cubicBezTo>
                  <a:pt x="26" y="234"/>
                  <a:pt x="26" y="234"/>
                  <a:pt x="26" y="233"/>
                </a:cubicBezTo>
                <a:cubicBezTo>
                  <a:pt x="26" y="234"/>
                  <a:pt x="26" y="234"/>
                  <a:pt x="25" y="234"/>
                </a:cubicBezTo>
                <a:close/>
                <a:moveTo>
                  <a:pt x="26" y="235"/>
                </a:moveTo>
                <a:cubicBezTo>
                  <a:pt x="26" y="235"/>
                  <a:pt x="27" y="234"/>
                  <a:pt x="27" y="234"/>
                </a:cubicBezTo>
                <a:cubicBezTo>
                  <a:pt x="27" y="234"/>
                  <a:pt x="27" y="234"/>
                  <a:pt x="27" y="234"/>
                </a:cubicBezTo>
                <a:cubicBezTo>
                  <a:pt x="27" y="234"/>
                  <a:pt x="27" y="234"/>
                  <a:pt x="28" y="234"/>
                </a:cubicBezTo>
                <a:cubicBezTo>
                  <a:pt x="27" y="234"/>
                  <a:pt x="27" y="235"/>
                  <a:pt x="26" y="235"/>
                </a:cubicBezTo>
                <a:close/>
                <a:moveTo>
                  <a:pt x="32" y="235"/>
                </a:moveTo>
                <a:cubicBezTo>
                  <a:pt x="30" y="237"/>
                  <a:pt x="31" y="235"/>
                  <a:pt x="32" y="235"/>
                </a:cubicBezTo>
                <a:cubicBezTo>
                  <a:pt x="33" y="234"/>
                  <a:pt x="33" y="234"/>
                  <a:pt x="32" y="235"/>
                </a:cubicBezTo>
                <a:close/>
                <a:moveTo>
                  <a:pt x="32" y="231"/>
                </a:moveTo>
                <a:cubicBezTo>
                  <a:pt x="31" y="232"/>
                  <a:pt x="30" y="233"/>
                  <a:pt x="29" y="233"/>
                </a:cubicBezTo>
                <a:cubicBezTo>
                  <a:pt x="29" y="234"/>
                  <a:pt x="29" y="234"/>
                  <a:pt x="29" y="234"/>
                </a:cubicBezTo>
                <a:cubicBezTo>
                  <a:pt x="30" y="233"/>
                  <a:pt x="31" y="233"/>
                  <a:pt x="30" y="233"/>
                </a:cubicBezTo>
                <a:cubicBezTo>
                  <a:pt x="29" y="234"/>
                  <a:pt x="27" y="236"/>
                  <a:pt x="28" y="234"/>
                </a:cubicBezTo>
                <a:cubicBezTo>
                  <a:pt x="30" y="232"/>
                  <a:pt x="27" y="236"/>
                  <a:pt x="34" y="229"/>
                </a:cubicBezTo>
                <a:cubicBezTo>
                  <a:pt x="35" y="227"/>
                  <a:pt x="34" y="229"/>
                  <a:pt x="32" y="231"/>
                </a:cubicBezTo>
                <a:close/>
                <a:moveTo>
                  <a:pt x="32" y="236"/>
                </a:moveTo>
                <a:cubicBezTo>
                  <a:pt x="33" y="235"/>
                  <a:pt x="33" y="236"/>
                  <a:pt x="35" y="234"/>
                </a:cubicBezTo>
                <a:cubicBezTo>
                  <a:pt x="35" y="234"/>
                  <a:pt x="35" y="234"/>
                  <a:pt x="35" y="234"/>
                </a:cubicBezTo>
                <a:cubicBezTo>
                  <a:pt x="34" y="235"/>
                  <a:pt x="33" y="236"/>
                  <a:pt x="32" y="236"/>
                </a:cubicBezTo>
                <a:close/>
                <a:moveTo>
                  <a:pt x="35" y="233"/>
                </a:moveTo>
                <a:cubicBezTo>
                  <a:pt x="35" y="234"/>
                  <a:pt x="35" y="234"/>
                  <a:pt x="34" y="234"/>
                </a:cubicBezTo>
                <a:cubicBezTo>
                  <a:pt x="36" y="233"/>
                  <a:pt x="35" y="233"/>
                  <a:pt x="35" y="233"/>
                </a:cubicBezTo>
                <a:close/>
                <a:moveTo>
                  <a:pt x="36" y="231"/>
                </a:moveTo>
                <a:cubicBezTo>
                  <a:pt x="35" y="232"/>
                  <a:pt x="35" y="232"/>
                  <a:pt x="35" y="232"/>
                </a:cubicBezTo>
                <a:cubicBezTo>
                  <a:pt x="35" y="232"/>
                  <a:pt x="36" y="232"/>
                  <a:pt x="35" y="233"/>
                </a:cubicBezTo>
                <a:cubicBezTo>
                  <a:pt x="35" y="232"/>
                  <a:pt x="35" y="232"/>
                  <a:pt x="35" y="232"/>
                </a:cubicBezTo>
                <a:cubicBezTo>
                  <a:pt x="30" y="237"/>
                  <a:pt x="37" y="230"/>
                  <a:pt x="36" y="231"/>
                </a:cubicBezTo>
                <a:close/>
                <a:moveTo>
                  <a:pt x="40" y="230"/>
                </a:moveTo>
                <a:cubicBezTo>
                  <a:pt x="40" y="230"/>
                  <a:pt x="40" y="230"/>
                  <a:pt x="40" y="230"/>
                </a:cubicBezTo>
                <a:cubicBezTo>
                  <a:pt x="39" y="231"/>
                  <a:pt x="39" y="231"/>
                  <a:pt x="38" y="231"/>
                </a:cubicBezTo>
                <a:cubicBezTo>
                  <a:pt x="36" y="233"/>
                  <a:pt x="36" y="233"/>
                  <a:pt x="38" y="231"/>
                </a:cubicBezTo>
                <a:cubicBezTo>
                  <a:pt x="41" y="228"/>
                  <a:pt x="41" y="229"/>
                  <a:pt x="41" y="228"/>
                </a:cubicBezTo>
                <a:cubicBezTo>
                  <a:pt x="41" y="229"/>
                  <a:pt x="41" y="228"/>
                  <a:pt x="40" y="230"/>
                </a:cubicBezTo>
                <a:close/>
                <a:moveTo>
                  <a:pt x="41" y="226"/>
                </a:moveTo>
                <a:cubicBezTo>
                  <a:pt x="41" y="226"/>
                  <a:pt x="41" y="225"/>
                  <a:pt x="41" y="226"/>
                </a:cubicBezTo>
                <a:cubicBezTo>
                  <a:pt x="41" y="226"/>
                  <a:pt x="41" y="227"/>
                  <a:pt x="41" y="226"/>
                </a:cubicBezTo>
                <a:close/>
                <a:moveTo>
                  <a:pt x="41" y="228"/>
                </a:moveTo>
                <a:cubicBezTo>
                  <a:pt x="41" y="228"/>
                  <a:pt x="41" y="228"/>
                  <a:pt x="41" y="228"/>
                </a:cubicBezTo>
                <a:cubicBezTo>
                  <a:pt x="41" y="228"/>
                  <a:pt x="41" y="228"/>
                  <a:pt x="42" y="228"/>
                </a:cubicBezTo>
                <a:cubicBezTo>
                  <a:pt x="41" y="228"/>
                  <a:pt x="41" y="228"/>
                  <a:pt x="41" y="228"/>
                </a:cubicBezTo>
                <a:close/>
                <a:moveTo>
                  <a:pt x="42" y="228"/>
                </a:moveTo>
                <a:cubicBezTo>
                  <a:pt x="42" y="228"/>
                  <a:pt x="42" y="228"/>
                  <a:pt x="42" y="228"/>
                </a:cubicBezTo>
                <a:cubicBezTo>
                  <a:pt x="41" y="229"/>
                  <a:pt x="42" y="229"/>
                  <a:pt x="42" y="228"/>
                </a:cubicBezTo>
                <a:close/>
                <a:moveTo>
                  <a:pt x="42" y="225"/>
                </a:moveTo>
                <a:cubicBezTo>
                  <a:pt x="42" y="225"/>
                  <a:pt x="42" y="225"/>
                  <a:pt x="42" y="225"/>
                </a:cubicBezTo>
                <a:cubicBezTo>
                  <a:pt x="42" y="225"/>
                  <a:pt x="42" y="225"/>
                  <a:pt x="42" y="225"/>
                </a:cubicBezTo>
                <a:lnTo>
                  <a:pt x="42" y="225"/>
                </a:lnTo>
                <a:close/>
                <a:moveTo>
                  <a:pt x="42" y="222"/>
                </a:moveTo>
                <a:cubicBezTo>
                  <a:pt x="42" y="223"/>
                  <a:pt x="42" y="223"/>
                  <a:pt x="42" y="223"/>
                </a:cubicBezTo>
                <a:cubicBezTo>
                  <a:pt x="42" y="223"/>
                  <a:pt x="42" y="223"/>
                  <a:pt x="42" y="222"/>
                </a:cubicBezTo>
                <a:close/>
                <a:moveTo>
                  <a:pt x="42" y="227"/>
                </a:moveTo>
                <a:cubicBezTo>
                  <a:pt x="42" y="227"/>
                  <a:pt x="42" y="227"/>
                  <a:pt x="42" y="227"/>
                </a:cubicBezTo>
                <a:lnTo>
                  <a:pt x="42" y="227"/>
                </a:lnTo>
                <a:close/>
                <a:moveTo>
                  <a:pt x="42" y="227"/>
                </a:moveTo>
                <a:cubicBezTo>
                  <a:pt x="41" y="227"/>
                  <a:pt x="43" y="225"/>
                  <a:pt x="42" y="225"/>
                </a:cubicBezTo>
                <a:cubicBezTo>
                  <a:pt x="42" y="225"/>
                  <a:pt x="42" y="225"/>
                  <a:pt x="42" y="224"/>
                </a:cubicBezTo>
                <a:cubicBezTo>
                  <a:pt x="42" y="224"/>
                  <a:pt x="43" y="224"/>
                  <a:pt x="43" y="223"/>
                </a:cubicBezTo>
                <a:cubicBezTo>
                  <a:pt x="43" y="225"/>
                  <a:pt x="43" y="226"/>
                  <a:pt x="42" y="227"/>
                </a:cubicBezTo>
                <a:close/>
                <a:moveTo>
                  <a:pt x="73" y="378"/>
                </a:moveTo>
                <a:cubicBezTo>
                  <a:pt x="72" y="378"/>
                  <a:pt x="73" y="379"/>
                  <a:pt x="72" y="375"/>
                </a:cubicBezTo>
                <a:cubicBezTo>
                  <a:pt x="72" y="374"/>
                  <a:pt x="73" y="373"/>
                  <a:pt x="71" y="373"/>
                </a:cubicBezTo>
                <a:cubicBezTo>
                  <a:pt x="71" y="373"/>
                  <a:pt x="71" y="373"/>
                  <a:pt x="71" y="372"/>
                </a:cubicBezTo>
                <a:cubicBezTo>
                  <a:pt x="70" y="370"/>
                  <a:pt x="70" y="371"/>
                  <a:pt x="71" y="370"/>
                </a:cubicBezTo>
                <a:cubicBezTo>
                  <a:pt x="72" y="369"/>
                  <a:pt x="71" y="369"/>
                  <a:pt x="70" y="369"/>
                </a:cubicBezTo>
                <a:cubicBezTo>
                  <a:pt x="69" y="367"/>
                  <a:pt x="68" y="365"/>
                  <a:pt x="66" y="364"/>
                </a:cubicBezTo>
                <a:cubicBezTo>
                  <a:pt x="66" y="364"/>
                  <a:pt x="65" y="365"/>
                  <a:pt x="66" y="365"/>
                </a:cubicBezTo>
                <a:cubicBezTo>
                  <a:pt x="66" y="365"/>
                  <a:pt x="66" y="366"/>
                  <a:pt x="66" y="366"/>
                </a:cubicBezTo>
                <a:cubicBezTo>
                  <a:pt x="66" y="366"/>
                  <a:pt x="66" y="366"/>
                  <a:pt x="66" y="366"/>
                </a:cubicBezTo>
                <a:cubicBezTo>
                  <a:pt x="66" y="366"/>
                  <a:pt x="66" y="365"/>
                  <a:pt x="65" y="366"/>
                </a:cubicBezTo>
                <a:cubicBezTo>
                  <a:pt x="65" y="366"/>
                  <a:pt x="65" y="366"/>
                  <a:pt x="65" y="365"/>
                </a:cubicBezTo>
                <a:cubicBezTo>
                  <a:pt x="64" y="365"/>
                  <a:pt x="64" y="365"/>
                  <a:pt x="64" y="365"/>
                </a:cubicBezTo>
                <a:cubicBezTo>
                  <a:pt x="65" y="364"/>
                  <a:pt x="65" y="364"/>
                  <a:pt x="64" y="364"/>
                </a:cubicBezTo>
                <a:cubicBezTo>
                  <a:pt x="64" y="363"/>
                  <a:pt x="64" y="363"/>
                  <a:pt x="64" y="363"/>
                </a:cubicBezTo>
                <a:cubicBezTo>
                  <a:pt x="64" y="363"/>
                  <a:pt x="64" y="362"/>
                  <a:pt x="64" y="362"/>
                </a:cubicBezTo>
                <a:cubicBezTo>
                  <a:pt x="63" y="363"/>
                  <a:pt x="63" y="363"/>
                  <a:pt x="63" y="363"/>
                </a:cubicBezTo>
                <a:cubicBezTo>
                  <a:pt x="63" y="363"/>
                  <a:pt x="63" y="362"/>
                  <a:pt x="63" y="362"/>
                </a:cubicBezTo>
                <a:cubicBezTo>
                  <a:pt x="62" y="361"/>
                  <a:pt x="62" y="362"/>
                  <a:pt x="62" y="362"/>
                </a:cubicBezTo>
                <a:cubicBezTo>
                  <a:pt x="62" y="361"/>
                  <a:pt x="62" y="361"/>
                  <a:pt x="62" y="361"/>
                </a:cubicBezTo>
                <a:cubicBezTo>
                  <a:pt x="63" y="361"/>
                  <a:pt x="62" y="360"/>
                  <a:pt x="62" y="361"/>
                </a:cubicBezTo>
                <a:cubicBezTo>
                  <a:pt x="60" y="361"/>
                  <a:pt x="62" y="361"/>
                  <a:pt x="61" y="360"/>
                </a:cubicBezTo>
                <a:cubicBezTo>
                  <a:pt x="61" y="360"/>
                  <a:pt x="61" y="360"/>
                  <a:pt x="61" y="360"/>
                </a:cubicBezTo>
                <a:cubicBezTo>
                  <a:pt x="60" y="360"/>
                  <a:pt x="60" y="360"/>
                  <a:pt x="59" y="360"/>
                </a:cubicBezTo>
                <a:cubicBezTo>
                  <a:pt x="60" y="359"/>
                  <a:pt x="60" y="358"/>
                  <a:pt x="58" y="359"/>
                </a:cubicBezTo>
                <a:cubicBezTo>
                  <a:pt x="56" y="357"/>
                  <a:pt x="55" y="356"/>
                  <a:pt x="54" y="356"/>
                </a:cubicBezTo>
                <a:cubicBezTo>
                  <a:pt x="55" y="355"/>
                  <a:pt x="54" y="354"/>
                  <a:pt x="53" y="355"/>
                </a:cubicBezTo>
                <a:cubicBezTo>
                  <a:pt x="51" y="354"/>
                  <a:pt x="45" y="352"/>
                  <a:pt x="44" y="352"/>
                </a:cubicBezTo>
                <a:cubicBezTo>
                  <a:pt x="43" y="352"/>
                  <a:pt x="43" y="352"/>
                  <a:pt x="43" y="352"/>
                </a:cubicBezTo>
                <a:cubicBezTo>
                  <a:pt x="43" y="353"/>
                  <a:pt x="44" y="352"/>
                  <a:pt x="38" y="352"/>
                </a:cubicBezTo>
                <a:cubicBezTo>
                  <a:pt x="38" y="352"/>
                  <a:pt x="37" y="352"/>
                  <a:pt x="35" y="352"/>
                </a:cubicBezTo>
                <a:cubicBezTo>
                  <a:pt x="36" y="352"/>
                  <a:pt x="36" y="351"/>
                  <a:pt x="36" y="351"/>
                </a:cubicBezTo>
                <a:cubicBezTo>
                  <a:pt x="37" y="350"/>
                  <a:pt x="36" y="350"/>
                  <a:pt x="36" y="350"/>
                </a:cubicBezTo>
                <a:cubicBezTo>
                  <a:pt x="32" y="353"/>
                  <a:pt x="34" y="352"/>
                  <a:pt x="30" y="353"/>
                </a:cubicBezTo>
                <a:cubicBezTo>
                  <a:pt x="30" y="353"/>
                  <a:pt x="30" y="353"/>
                  <a:pt x="30" y="353"/>
                </a:cubicBezTo>
                <a:cubicBezTo>
                  <a:pt x="28" y="353"/>
                  <a:pt x="29" y="353"/>
                  <a:pt x="29" y="353"/>
                </a:cubicBezTo>
                <a:cubicBezTo>
                  <a:pt x="28" y="353"/>
                  <a:pt x="28" y="353"/>
                  <a:pt x="28" y="353"/>
                </a:cubicBezTo>
                <a:cubicBezTo>
                  <a:pt x="28" y="353"/>
                  <a:pt x="26" y="355"/>
                  <a:pt x="27" y="354"/>
                </a:cubicBezTo>
                <a:cubicBezTo>
                  <a:pt x="27" y="354"/>
                  <a:pt x="26" y="353"/>
                  <a:pt x="26" y="353"/>
                </a:cubicBezTo>
                <a:cubicBezTo>
                  <a:pt x="24" y="354"/>
                  <a:pt x="23" y="355"/>
                  <a:pt x="23" y="355"/>
                </a:cubicBezTo>
                <a:cubicBezTo>
                  <a:pt x="23" y="354"/>
                  <a:pt x="20" y="356"/>
                  <a:pt x="19" y="356"/>
                </a:cubicBezTo>
                <a:cubicBezTo>
                  <a:pt x="19" y="355"/>
                  <a:pt x="18" y="356"/>
                  <a:pt x="4" y="369"/>
                </a:cubicBezTo>
                <a:cubicBezTo>
                  <a:pt x="4" y="370"/>
                  <a:pt x="4" y="370"/>
                  <a:pt x="9" y="366"/>
                </a:cubicBezTo>
                <a:cubicBezTo>
                  <a:pt x="9" y="366"/>
                  <a:pt x="9" y="366"/>
                  <a:pt x="9" y="366"/>
                </a:cubicBezTo>
                <a:cubicBezTo>
                  <a:pt x="9" y="367"/>
                  <a:pt x="9" y="367"/>
                  <a:pt x="9" y="367"/>
                </a:cubicBezTo>
                <a:cubicBezTo>
                  <a:pt x="9" y="367"/>
                  <a:pt x="9" y="367"/>
                  <a:pt x="11" y="365"/>
                </a:cubicBezTo>
                <a:cubicBezTo>
                  <a:pt x="9" y="368"/>
                  <a:pt x="6" y="369"/>
                  <a:pt x="3" y="373"/>
                </a:cubicBezTo>
                <a:cubicBezTo>
                  <a:pt x="4" y="374"/>
                  <a:pt x="4" y="374"/>
                  <a:pt x="4" y="374"/>
                </a:cubicBezTo>
                <a:cubicBezTo>
                  <a:pt x="3" y="374"/>
                  <a:pt x="3" y="375"/>
                  <a:pt x="3" y="375"/>
                </a:cubicBezTo>
                <a:cubicBezTo>
                  <a:pt x="2" y="376"/>
                  <a:pt x="3" y="376"/>
                  <a:pt x="3" y="376"/>
                </a:cubicBezTo>
                <a:cubicBezTo>
                  <a:pt x="10" y="372"/>
                  <a:pt x="4" y="374"/>
                  <a:pt x="6" y="376"/>
                </a:cubicBezTo>
                <a:cubicBezTo>
                  <a:pt x="3" y="379"/>
                  <a:pt x="0" y="383"/>
                  <a:pt x="2" y="383"/>
                </a:cubicBezTo>
                <a:cubicBezTo>
                  <a:pt x="1" y="383"/>
                  <a:pt x="1" y="384"/>
                  <a:pt x="0" y="385"/>
                </a:cubicBezTo>
                <a:cubicBezTo>
                  <a:pt x="0" y="385"/>
                  <a:pt x="0" y="386"/>
                  <a:pt x="1" y="386"/>
                </a:cubicBezTo>
                <a:cubicBezTo>
                  <a:pt x="2" y="385"/>
                  <a:pt x="2" y="384"/>
                  <a:pt x="1" y="387"/>
                </a:cubicBezTo>
                <a:cubicBezTo>
                  <a:pt x="0" y="388"/>
                  <a:pt x="1" y="388"/>
                  <a:pt x="1" y="388"/>
                </a:cubicBezTo>
                <a:cubicBezTo>
                  <a:pt x="1" y="388"/>
                  <a:pt x="1" y="389"/>
                  <a:pt x="2" y="388"/>
                </a:cubicBezTo>
                <a:cubicBezTo>
                  <a:pt x="3" y="387"/>
                  <a:pt x="3" y="387"/>
                  <a:pt x="3" y="387"/>
                </a:cubicBezTo>
                <a:cubicBezTo>
                  <a:pt x="1" y="392"/>
                  <a:pt x="0" y="393"/>
                  <a:pt x="1" y="393"/>
                </a:cubicBezTo>
                <a:cubicBezTo>
                  <a:pt x="1" y="394"/>
                  <a:pt x="3" y="391"/>
                  <a:pt x="5" y="388"/>
                </a:cubicBezTo>
                <a:cubicBezTo>
                  <a:pt x="5" y="388"/>
                  <a:pt x="5" y="388"/>
                  <a:pt x="5" y="389"/>
                </a:cubicBezTo>
                <a:cubicBezTo>
                  <a:pt x="2" y="392"/>
                  <a:pt x="2" y="392"/>
                  <a:pt x="3" y="392"/>
                </a:cubicBezTo>
                <a:cubicBezTo>
                  <a:pt x="1" y="394"/>
                  <a:pt x="0" y="395"/>
                  <a:pt x="1" y="395"/>
                </a:cubicBezTo>
                <a:cubicBezTo>
                  <a:pt x="1" y="396"/>
                  <a:pt x="-1" y="399"/>
                  <a:pt x="1" y="398"/>
                </a:cubicBezTo>
                <a:cubicBezTo>
                  <a:pt x="1" y="398"/>
                  <a:pt x="7" y="391"/>
                  <a:pt x="3" y="396"/>
                </a:cubicBezTo>
                <a:cubicBezTo>
                  <a:pt x="4" y="398"/>
                  <a:pt x="5" y="394"/>
                  <a:pt x="1" y="401"/>
                </a:cubicBezTo>
                <a:cubicBezTo>
                  <a:pt x="1" y="401"/>
                  <a:pt x="1" y="402"/>
                  <a:pt x="2" y="401"/>
                </a:cubicBezTo>
                <a:cubicBezTo>
                  <a:pt x="2" y="400"/>
                  <a:pt x="4" y="399"/>
                  <a:pt x="5" y="398"/>
                </a:cubicBezTo>
                <a:cubicBezTo>
                  <a:pt x="3" y="399"/>
                  <a:pt x="3" y="400"/>
                  <a:pt x="3" y="400"/>
                </a:cubicBezTo>
                <a:cubicBezTo>
                  <a:pt x="3" y="400"/>
                  <a:pt x="4" y="400"/>
                  <a:pt x="4" y="400"/>
                </a:cubicBezTo>
                <a:cubicBezTo>
                  <a:pt x="2" y="403"/>
                  <a:pt x="2" y="404"/>
                  <a:pt x="3" y="404"/>
                </a:cubicBezTo>
                <a:cubicBezTo>
                  <a:pt x="3" y="404"/>
                  <a:pt x="3" y="404"/>
                  <a:pt x="3" y="404"/>
                </a:cubicBezTo>
                <a:cubicBezTo>
                  <a:pt x="8" y="401"/>
                  <a:pt x="5" y="401"/>
                  <a:pt x="5" y="406"/>
                </a:cubicBezTo>
                <a:cubicBezTo>
                  <a:pt x="4" y="406"/>
                  <a:pt x="4" y="407"/>
                  <a:pt x="4" y="407"/>
                </a:cubicBezTo>
                <a:cubicBezTo>
                  <a:pt x="4" y="408"/>
                  <a:pt x="4" y="408"/>
                  <a:pt x="5" y="408"/>
                </a:cubicBezTo>
                <a:cubicBezTo>
                  <a:pt x="10" y="406"/>
                  <a:pt x="8" y="404"/>
                  <a:pt x="5" y="411"/>
                </a:cubicBezTo>
                <a:cubicBezTo>
                  <a:pt x="4" y="415"/>
                  <a:pt x="13" y="405"/>
                  <a:pt x="14" y="404"/>
                </a:cubicBezTo>
                <a:cubicBezTo>
                  <a:pt x="5" y="417"/>
                  <a:pt x="8" y="417"/>
                  <a:pt x="13" y="412"/>
                </a:cubicBezTo>
                <a:cubicBezTo>
                  <a:pt x="12" y="414"/>
                  <a:pt x="10" y="418"/>
                  <a:pt x="12" y="417"/>
                </a:cubicBezTo>
                <a:cubicBezTo>
                  <a:pt x="17" y="414"/>
                  <a:pt x="21" y="407"/>
                  <a:pt x="17" y="414"/>
                </a:cubicBezTo>
                <a:cubicBezTo>
                  <a:pt x="17" y="415"/>
                  <a:pt x="17" y="415"/>
                  <a:pt x="17" y="415"/>
                </a:cubicBezTo>
                <a:cubicBezTo>
                  <a:pt x="16" y="415"/>
                  <a:pt x="16" y="416"/>
                  <a:pt x="16" y="417"/>
                </a:cubicBezTo>
                <a:cubicBezTo>
                  <a:pt x="15" y="418"/>
                  <a:pt x="16" y="418"/>
                  <a:pt x="16" y="418"/>
                </a:cubicBezTo>
                <a:cubicBezTo>
                  <a:pt x="19" y="416"/>
                  <a:pt x="20" y="415"/>
                  <a:pt x="19" y="417"/>
                </a:cubicBezTo>
                <a:cubicBezTo>
                  <a:pt x="15" y="425"/>
                  <a:pt x="21" y="420"/>
                  <a:pt x="21" y="420"/>
                </a:cubicBezTo>
                <a:cubicBezTo>
                  <a:pt x="20" y="420"/>
                  <a:pt x="21" y="421"/>
                  <a:pt x="21" y="421"/>
                </a:cubicBezTo>
                <a:cubicBezTo>
                  <a:pt x="22" y="421"/>
                  <a:pt x="22" y="421"/>
                  <a:pt x="23" y="420"/>
                </a:cubicBezTo>
                <a:cubicBezTo>
                  <a:pt x="20" y="425"/>
                  <a:pt x="24" y="423"/>
                  <a:pt x="29" y="418"/>
                </a:cubicBezTo>
                <a:cubicBezTo>
                  <a:pt x="28" y="419"/>
                  <a:pt x="26" y="422"/>
                  <a:pt x="27" y="423"/>
                </a:cubicBezTo>
                <a:cubicBezTo>
                  <a:pt x="28" y="425"/>
                  <a:pt x="35" y="415"/>
                  <a:pt x="28" y="425"/>
                </a:cubicBezTo>
                <a:cubicBezTo>
                  <a:pt x="28" y="426"/>
                  <a:pt x="28" y="426"/>
                  <a:pt x="28" y="426"/>
                </a:cubicBezTo>
                <a:cubicBezTo>
                  <a:pt x="29" y="426"/>
                  <a:pt x="29" y="426"/>
                  <a:pt x="31" y="424"/>
                </a:cubicBezTo>
                <a:cubicBezTo>
                  <a:pt x="32" y="425"/>
                  <a:pt x="34" y="422"/>
                  <a:pt x="36" y="420"/>
                </a:cubicBezTo>
                <a:cubicBezTo>
                  <a:pt x="36" y="422"/>
                  <a:pt x="39" y="418"/>
                  <a:pt x="43" y="415"/>
                </a:cubicBezTo>
                <a:cubicBezTo>
                  <a:pt x="44" y="414"/>
                  <a:pt x="40" y="417"/>
                  <a:pt x="41" y="418"/>
                </a:cubicBezTo>
                <a:cubicBezTo>
                  <a:pt x="40" y="420"/>
                  <a:pt x="35" y="423"/>
                  <a:pt x="34" y="425"/>
                </a:cubicBezTo>
                <a:cubicBezTo>
                  <a:pt x="34" y="426"/>
                  <a:pt x="34" y="426"/>
                  <a:pt x="36" y="424"/>
                </a:cubicBezTo>
                <a:cubicBezTo>
                  <a:pt x="36" y="425"/>
                  <a:pt x="39" y="424"/>
                  <a:pt x="39" y="423"/>
                </a:cubicBezTo>
                <a:cubicBezTo>
                  <a:pt x="39" y="422"/>
                  <a:pt x="37" y="425"/>
                  <a:pt x="44" y="419"/>
                </a:cubicBezTo>
                <a:cubicBezTo>
                  <a:pt x="42" y="421"/>
                  <a:pt x="44" y="420"/>
                  <a:pt x="42" y="422"/>
                </a:cubicBezTo>
                <a:cubicBezTo>
                  <a:pt x="42" y="423"/>
                  <a:pt x="40" y="425"/>
                  <a:pt x="44" y="423"/>
                </a:cubicBezTo>
                <a:cubicBezTo>
                  <a:pt x="44" y="423"/>
                  <a:pt x="44" y="423"/>
                  <a:pt x="44" y="423"/>
                </a:cubicBezTo>
                <a:cubicBezTo>
                  <a:pt x="54" y="419"/>
                  <a:pt x="64" y="410"/>
                  <a:pt x="48" y="423"/>
                </a:cubicBezTo>
                <a:cubicBezTo>
                  <a:pt x="47" y="423"/>
                  <a:pt x="48" y="424"/>
                  <a:pt x="48" y="423"/>
                </a:cubicBezTo>
                <a:cubicBezTo>
                  <a:pt x="58" y="416"/>
                  <a:pt x="59" y="420"/>
                  <a:pt x="70" y="406"/>
                </a:cubicBezTo>
                <a:cubicBezTo>
                  <a:pt x="70" y="405"/>
                  <a:pt x="69" y="405"/>
                  <a:pt x="69" y="405"/>
                </a:cubicBezTo>
                <a:cubicBezTo>
                  <a:pt x="67" y="406"/>
                  <a:pt x="61" y="414"/>
                  <a:pt x="60" y="415"/>
                </a:cubicBezTo>
                <a:cubicBezTo>
                  <a:pt x="48" y="423"/>
                  <a:pt x="60" y="414"/>
                  <a:pt x="63" y="412"/>
                </a:cubicBezTo>
                <a:cubicBezTo>
                  <a:pt x="64" y="410"/>
                  <a:pt x="65" y="408"/>
                  <a:pt x="67" y="406"/>
                </a:cubicBezTo>
                <a:cubicBezTo>
                  <a:pt x="68" y="406"/>
                  <a:pt x="67" y="407"/>
                  <a:pt x="69" y="404"/>
                </a:cubicBezTo>
                <a:cubicBezTo>
                  <a:pt x="70" y="403"/>
                  <a:pt x="70" y="403"/>
                  <a:pt x="70" y="403"/>
                </a:cubicBezTo>
                <a:cubicBezTo>
                  <a:pt x="74" y="396"/>
                  <a:pt x="74" y="387"/>
                  <a:pt x="73" y="380"/>
                </a:cubicBezTo>
                <a:cubicBezTo>
                  <a:pt x="73" y="379"/>
                  <a:pt x="74" y="378"/>
                  <a:pt x="73" y="378"/>
                </a:cubicBezTo>
                <a:close/>
                <a:moveTo>
                  <a:pt x="12" y="410"/>
                </a:moveTo>
                <a:cubicBezTo>
                  <a:pt x="12" y="410"/>
                  <a:pt x="12" y="411"/>
                  <a:pt x="12" y="411"/>
                </a:cubicBezTo>
                <a:cubicBezTo>
                  <a:pt x="9" y="415"/>
                  <a:pt x="10" y="413"/>
                  <a:pt x="12" y="410"/>
                </a:cubicBezTo>
                <a:close/>
                <a:moveTo>
                  <a:pt x="63" y="413"/>
                </a:moveTo>
                <a:cubicBezTo>
                  <a:pt x="64" y="410"/>
                  <a:pt x="65" y="410"/>
                  <a:pt x="63" y="413"/>
                </a:cubicBezTo>
                <a:close/>
                <a:moveTo>
                  <a:pt x="72" y="380"/>
                </a:moveTo>
                <a:cubicBezTo>
                  <a:pt x="72" y="380"/>
                  <a:pt x="72" y="381"/>
                  <a:pt x="72" y="379"/>
                </a:cubicBezTo>
                <a:cubicBezTo>
                  <a:pt x="72" y="379"/>
                  <a:pt x="72" y="379"/>
                  <a:pt x="72" y="380"/>
                </a:cubicBezTo>
                <a:close/>
                <a:moveTo>
                  <a:pt x="72" y="378"/>
                </a:moveTo>
                <a:cubicBezTo>
                  <a:pt x="72" y="377"/>
                  <a:pt x="72" y="377"/>
                  <a:pt x="72" y="377"/>
                </a:cubicBezTo>
                <a:cubicBezTo>
                  <a:pt x="72" y="377"/>
                  <a:pt x="72" y="377"/>
                  <a:pt x="72" y="378"/>
                </a:cubicBezTo>
                <a:close/>
                <a:moveTo>
                  <a:pt x="72" y="385"/>
                </a:moveTo>
                <a:cubicBezTo>
                  <a:pt x="72" y="386"/>
                  <a:pt x="72" y="386"/>
                  <a:pt x="72" y="386"/>
                </a:cubicBezTo>
                <a:cubicBezTo>
                  <a:pt x="73" y="385"/>
                  <a:pt x="73" y="385"/>
                  <a:pt x="73" y="385"/>
                </a:cubicBezTo>
                <a:cubicBezTo>
                  <a:pt x="72" y="381"/>
                  <a:pt x="72" y="382"/>
                  <a:pt x="72" y="381"/>
                </a:cubicBezTo>
                <a:cubicBezTo>
                  <a:pt x="73" y="383"/>
                  <a:pt x="73" y="384"/>
                  <a:pt x="73" y="386"/>
                </a:cubicBezTo>
                <a:cubicBezTo>
                  <a:pt x="72" y="386"/>
                  <a:pt x="72" y="386"/>
                  <a:pt x="72" y="386"/>
                </a:cubicBezTo>
                <a:cubicBezTo>
                  <a:pt x="71" y="381"/>
                  <a:pt x="71" y="383"/>
                  <a:pt x="72" y="385"/>
                </a:cubicBezTo>
                <a:close/>
                <a:moveTo>
                  <a:pt x="71" y="380"/>
                </a:moveTo>
                <a:cubicBezTo>
                  <a:pt x="71" y="382"/>
                  <a:pt x="71" y="382"/>
                  <a:pt x="71" y="380"/>
                </a:cubicBezTo>
                <a:close/>
                <a:moveTo>
                  <a:pt x="71" y="378"/>
                </a:moveTo>
                <a:cubicBezTo>
                  <a:pt x="71" y="378"/>
                  <a:pt x="71" y="378"/>
                  <a:pt x="71" y="378"/>
                </a:cubicBezTo>
                <a:lnTo>
                  <a:pt x="71" y="378"/>
                </a:lnTo>
                <a:close/>
                <a:moveTo>
                  <a:pt x="70" y="382"/>
                </a:moveTo>
                <a:cubicBezTo>
                  <a:pt x="70" y="381"/>
                  <a:pt x="70" y="381"/>
                  <a:pt x="71" y="383"/>
                </a:cubicBezTo>
                <a:cubicBezTo>
                  <a:pt x="70" y="383"/>
                  <a:pt x="70" y="383"/>
                  <a:pt x="70" y="382"/>
                </a:cubicBezTo>
                <a:close/>
                <a:moveTo>
                  <a:pt x="70" y="387"/>
                </a:moveTo>
                <a:cubicBezTo>
                  <a:pt x="70" y="387"/>
                  <a:pt x="70" y="387"/>
                  <a:pt x="70" y="387"/>
                </a:cubicBezTo>
                <a:cubicBezTo>
                  <a:pt x="70" y="386"/>
                  <a:pt x="70" y="386"/>
                  <a:pt x="70" y="386"/>
                </a:cubicBezTo>
                <a:cubicBezTo>
                  <a:pt x="70" y="386"/>
                  <a:pt x="70" y="386"/>
                  <a:pt x="70" y="387"/>
                </a:cubicBezTo>
                <a:close/>
                <a:moveTo>
                  <a:pt x="70" y="374"/>
                </a:moveTo>
                <a:cubicBezTo>
                  <a:pt x="71" y="375"/>
                  <a:pt x="71" y="375"/>
                  <a:pt x="70" y="374"/>
                </a:cubicBezTo>
                <a:cubicBezTo>
                  <a:pt x="70" y="374"/>
                  <a:pt x="70" y="374"/>
                  <a:pt x="70" y="374"/>
                </a:cubicBezTo>
                <a:close/>
                <a:moveTo>
                  <a:pt x="70" y="372"/>
                </a:moveTo>
                <a:cubicBezTo>
                  <a:pt x="70" y="372"/>
                  <a:pt x="70" y="372"/>
                  <a:pt x="70" y="372"/>
                </a:cubicBezTo>
                <a:cubicBezTo>
                  <a:pt x="70" y="373"/>
                  <a:pt x="70" y="373"/>
                  <a:pt x="70" y="373"/>
                </a:cubicBezTo>
                <a:cubicBezTo>
                  <a:pt x="70" y="373"/>
                  <a:pt x="70" y="373"/>
                  <a:pt x="70" y="372"/>
                </a:cubicBezTo>
                <a:lnTo>
                  <a:pt x="70" y="372"/>
                </a:lnTo>
                <a:close/>
                <a:moveTo>
                  <a:pt x="70" y="392"/>
                </a:moveTo>
                <a:cubicBezTo>
                  <a:pt x="70" y="392"/>
                  <a:pt x="70" y="392"/>
                  <a:pt x="70" y="392"/>
                </a:cubicBezTo>
                <a:cubicBezTo>
                  <a:pt x="70" y="394"/>
                  <a:pt x="70" y="394"/>
                  <a:pt x="70" y="394"/>
                </a:cubicBezTo>
                <a:cubicBezTo>
                  <a:pt x="69" y="393"/>
                  <a:pt x="69" y="394"/>
                  <a:pt x="70" y="392"/>
                </a:cubicBezTo>
                <a:close/>
                <a:moveTo>
                  <a:pt x="68" y="378"/>
                </a:moveTo>
                <a:cubicBezTo>
                  <a:pt x="68" y="378"/>
                  <a:pt x="68" y="378"/>
                  <a:pt x="68" y="378"/>
                </a:cubicBezTo>
                <a:cubicBezTo>
                  <a:pt x="69" y="377"/>
                  <a:pt x="69" y="377"/>
                  <a:pt x="69" y="377"/>
                </a:cubicBezTo>
                <a:cubicBezTo>
                  <a:pt x="68" y="379"/>
                  <a:pt x="68" y="379"/>
                  <a:pt x="68" y="378"/>
                </a:cubicBezTo>
                <a:close/>
                <a:moveTo>
                  <a:pt x="68" y="388"/>
                </a:moveTo>
                <a:cubicBezTo>
                  <a:pt x="69" y="387"/>
                  <a:pt x="68" y="388"/>
                  <a:pt x="69" y="387"/>
                </a:cubicBezTo>
                <a:cubicBezTo>
                  <a:pt x="69" y="388"/>
                  <a:pt x="69" y="388"/>
                  <a:pt x="68" y="388"/>
                </a:cubicBezTo>
                <a:close/>
                <a:moveTo>
                  <a:pt x="67" y="376"/>
                </a:moveTo>
                <a:cubicBezTo>
                  <a:pt x="67" y="376"/>
                  <a:pt x="67" y="376"/>
                  <a:pt x="67" y="377"/>
                </a:cubicBezTo>
                <a:cubicBezTo>
                  <a:pt x="67" y="377"/>
                  <a:pt x="67" y="377"/>
                  <a:pt x="67" y="377"/>
                </a:cubicBezTo>
                <a:cubicBezTo>
                  <a:pt x="67" y="376"/>
                  <a:pt x="67" y="376"/>
                  <a:pt x="67" y="376"/>
                </a:cubicBezTo>
                <a:close/>
                <a:moveTo>
                  <a:pt x="67" y="373"/>
                </a:moveTo>
                <a:cubicBezTo>
                  <a:pt x="67" y="374"/>
                  <a:pt x="67" y="374"/>
                  <a:pt x="67" y="373"/>
                </a:cubicBezTo>
                <a:cubicBezTo>
                  <a:pt x="68" y="372"/>
                  <a:pt x="68" y="372"/>
                  <a:pt x="68" y="372"/>
                </a:cubicBezTo>
                <a:cubicBezTo>
                  <a:pt x="68" y="373"/>
                  <a:pt x="68" y="372"/>
                  <a:pt x="68" y="373"/>
                </a:cubicBezTo>
                <a:lnTo>
                  <a:pt x="67" y="373"/>
                </a:lnTo>
                <a:close/>
                <a:moveTo>
                  <a:pt x="67" y="379"/>
                </a:moveTo>
                <a:cubicBezTo>
                  <a:pt x="67" y="380"/>
                  <a:pt x="67" y="380"/>
                  <a:pt x="67" y="380"/>
                </a:cubicBezTo>
                <a:cubicBezTo>
                  <a:pt x="67" y="381"/>
                  <a:pt x="67" y="382"/>
                  <a:pt x="67" y="379"/>
                </a:cubicBezTo>
                <a:close/>
                <a:moveTo>
                  <a:pt x="68" y="398"/>
                </a:moveTo>
                <a:cubicBezTo>
                  <a:pt x="67" y="399"/>
                  <a:pt x="67" y="399"/>
                  <a:pt x="67" y="400"/>
                </a:cubicBezTo>
                <a:cubicBezTo>
                  <a:pt x="67" y="399"/>
                  <a:pt x="67" y="399"/>
                  <a:pt x="67" y="399"/>
                </a:cubicBezTo>
                <a:cubicBezTo>
                  <a:pt x="67" y="399"/>
                  <a:pt x="67" y="399"/>
                  <a:pt x="68" y="398"/>
                </a:cubicBezTo>
                <a:close/>
                <a:moveTo>
                  <a:pt x="67" y="386"/>
                </a:moveTo>
                <a:cubicBezTo>
                  <a:pt x="67" y="387"/>
                  <a:pt x="67" y="387"/>
                  <a:pt x="67" y="387"/>
                </a:cubicBezTo>
                <a:cubicBezTo>
                  <a:pt x="67" y="387"/>
                  <a:pt x="67" y="387"/>
                  <a:pt x="67" y="386"/>
                </a:cubicBezTo>
                <a:close/>
                <a:moveTo>
                  <a:pt x="67" y="384"/>
                </a:moveTo>
                <a:cubicBezTo>
                  <a:pt x="68" y="383"/>
                  <a:pt x="67" y="383"/>
                  <a:pt x="68" y="382"/>
                </a:cubicBezTo>
                <a:cubicBezTo>
                  <a:pt x="68" y="383"/>
                  <a:pt x="68" y="383"/>
                  <a:pt x="68" y="383"/>
                </a:cubicBezTo>
                <a:cubicBezTo>
                  <a:pt x="68" y="383"/>
                  <a:pt x="68" y="383"/>
                  <a:pt x="67" y="384"/>
                </a:cubicBezTo>
                <a:cubicBezTo>
                  <a:pt x="67" y="384"/>
                  <a:pt x="67" y="384"/>
                  <a:pt x="67" y="384"/>
                </a:cubicBezTo>
                <a:close/>
                <a:moveTo>
                  <a:pt x="68" y="375"/>
                </a:moveTo>
                <a:cubicBezTo>
                  <a:pt x="69" y="374"/>
                  <a:pt x="69" y="374"/>
                  <a:pt x="69" y="376"/>
                </a:cubicBezTo>
                <a:cubicBezTo>
                  <a:pt x="68" y="377"/>
                  <a:pt x="68" y="376"/>
                  <a:pt x="68" y="375"/>
                </a:cubicBezTo>
                <a:close/>
                <a:moveTo>
                  <a:pt x="70" y="396"/>
                </a:moveTo>
                <a:cubicBezTo>
                  <a:pt x="70" y="395"/>
                  <a:pt x="70" y="395"/>
                  <a:pt x="70" y="397"/>
                </a:cubicBezTo>
                <a:cubicBezTo>
                  <a:pt x="69" y="397"/>
                  <a:pt x="69" y="397"/>
                  <a:pt x="69" y="397"/>
                </a:cubicBezTo>
                <a:cubicBezTo>
                  <a:pt x="69" y="396"/>
                  <a:pt x="69" y="396"/>
                  <a:pt x="70" y="396"/>
                </a:cubicBezTo>
                <a:close/>
                <a:moveTo>
                  <a:pt x="69" y="370"/>
                </a:moveTo>
                <a:cubicBezTo>
                  <a:pt x="69" y="370"/>
                  <a:pt x="69" y="371"/>
                  <a:pt x="69" y="371"/>
                </a:cubicBezTo>
                <a:cubicBezTo>
                  <a:pt x="69" y="371"/>
                  <a:pt x="69" y="371"/>
                  <a:pt x="69" y="371"/>
                </a:cubicBezTo>
                <a:cubicBezTo>
                  <a:pt x="69" y="371"/>
                  <a:pt x="69" y="370"/>
                  <a:pt x="68" y="370"/>
                </a:cubicBezTo>
                <a:lnTo>
                  <a:pt x="69" y="370"/>
                </a:lnTo>
                <a:close/>
                <a:moveTo>
                  <a:pt x="68" y="368"/>
                </a:moveTo>
                <a:cubicBezTo>
                  <a:pt x="68" y="368"/>
                  <a:pt x="68" y="368"/>
                  <a:pt x="68" y="368"/>
                </a:cubicBezTo>
                <a:cubicBezTo>
                  <a:pt x="69" y="369"/>
                  <a:pt x="69" y="369"/>
                  <a:pt x="68" y="369"/>
                </a:cubicBezTo>
                <a:cubicBezTo>
                  <a:pt x="67" y="368"/>
                  <a:pt x="67" y="369"/>
                  <a:pt x="68" y="368"/>
                </a:cubicBezTo>
                <a:close/>
                <a:moveTo>
                  <a:pt x="67" y="367"/>
                </a:moveTo>
                <a:cubicBezTo>
                  <a:pt x="67" y="367"/>
                  <a:pt x="67" y="367"/>
                  <a:pt x="67" y="367"/>
                </a:cubicBezTo>
                <a:cubicBezTo>
                  <a:pt x="67" y="367"/>
                  <a:pt x="67" y="367"/>
                  <a:pt x="67" y="367"/>
                </a:cubicBezTo>
                <a:close/>
                <a:moveTo>
                  <a:pt x="68" y="371"/>
                </a:moveTo>
                <a:cubicBezTo>
                  <a:pt x="67" y="371"/>
                  <a:pt x="67" y="371"/>
                  <a:pt x="66" y="372"/>
                </a:cubicBezTo>
                <a:cubicBezTo>
                  <a:pt x="66" y="371"/>
                  <a:pt x="66" y="371"/>
                  <a:pt x="66" y="371"/>
                </a:cubicBezTo>
                <a:cubicBezTo>
                  <a:pt x="68" y="370"/>
                  <a:pt x="67" y="371"/>
                  <a:pt x="68" y="371"/>
                </a:cubicBezTo>
                <a:close/>
                <a:moveTo>
                  <a:pt x="66" y="402"/>
                </a:moveTo>
                <a:cubicBezTo>
                  <a:pt x="66" y="402"/>
                  <a:pt x="66" y="402"/>
                  <a:pt x="64" y="403"/>
                </a:cubicBezTo>
                <a:cubicBezTo>
                  <a:pt x="65" y="403"/>
                  <a:pt x="65" y="402"/>
                  <a:pt x="66" y="402"/>
                </a:cubicBezTo>
                <a:close/>
                <a:moveTo>
                  <a:pt x="66" y="400"/>
                </a:moveTo>
                <a:cubicBezTo>
                  <a:pt x="66" y="401"/>
                  <a:pt x="66" y="401"/>
                  <a:pt x="66" y="401"/>
                </a:cubicBezTo>
                <a:cubicBezTo>
                  <a:pt x="64" y="402"/>
                  <a:pt x="64" y="402"/>
                  <a:pt x="66" y="400"/>
                </a:cubicBezTo>
                <a:close/>
                <a:moveTo>
                  <a:pt x="66" y="396"/>
                </a:moveTo>
                <a:cubicBezTo>
                  <a:pt x="66" y="396"/>
                  <a:pt x="66" y="395"/>
                  <a:pt x="66" y="395"/>
                </a:cubicBezTo>
                <a:cubicBezTo>
                  <a:pt x="66" y="396"/>
                  <a:pt x="66" y="396"/>
                  <a:pt x="66" y="396"/>
                </a:cubicBezTo>
                <a:close/>
                <a:moveTo>
                  <a:pt x="63" y="392"/>
                </a:moveTo>
                <a:cubicBezTo>
                  <a:pt x="67" y="386"/>
                  <a:pt x="66" y="387"/>
                  <a:pt x="66" y="388"/>
                </a:cubicBezTo>
                <a:cubicBezTo>
                  <a:pt x="65" y="390"/>
                  <a:pt x="64" y="391"/>
                  <a:pt x="63" y="392"/>
                </a:cubicBezTo>
                <a:close/>
                <a:moveTo>
                  <a:pt x="64" y="397"/>
                </a:moveTo>
                <a:cubicBezTo>
                  <a:pt x="64" y="397"/>
                  <a:pt x="64" y="397"/>
                  <a:pt x="64" y="397"/>
                </a:cubicBezTo>
                <a:cubicBezTo>
                  <a:pt x="64" y="397"/>
                  <a:pt x="64" y="397"/>
                  <a:pt x="64" y="397"/>
                </a:cubicBezTo>
                <a:close/>
                <a:moveTo>
                  <a:pt x="64" y="399"/>
                </a:moveTo>
                <a:cubicBezTo>
                  <a:pt x="63" y="401"/>
                  <a:pt x="63" y="401"/>
                  <a:pt x="64" y="400"/>
                </a:cubicBezTo>
                <a:lnTo>
                  <a:pt x="64" y="399"/>
                </a:lnTo>
                <a:close/>
                <a:moveTo>
                  <a:pt x="28" y="415"/>
                </a:moveTo>
                <a:cubicBezTo>
                  <a:pt x="37" y="408"/>
                  <a:pt x="36" y="407"/>
                  <a:pt x="35" y="410"/>
                </a:cubicBezTo>
                <a:cubicBezTo>
                  <a:pt x="33" y="411"/>
                  <a:pt x="31" y="413"/>
                  <a:pt x="28" y="415"/>
                </a:cubicBezTo>
                <a:close/>
                <a:moveTo>
                  <a:pt x="32" y="414"/>
                </a:moveTo>
                <a:cubicBezTo>
                  <a:pt x="32" y="414"/>
                  <a:pt x="31" y="415"/>
                  <a:pt x="32" y="414"/>
                </a:cubicBezTo>
                <a:cubicBezTo>
                  <a:pt x="34" y="412"/>
                  <a:pt x="34" y="412"/>
                  <a:pt x="32" y="414"/>
                </a:cubicBezTo>
                <a:close/>
                <a:moveTo>
                  <a:pt x="12" y="393"/>
                </a:moveTo>
                <a:cubicBezTo>
                  <a:pt x="22" y="381"/>
                  <a:pt x="12" y="393"/>
                  <a:pt x="12" y="395"/>
                </a:cubicBezTo>
                <a:cubicBezTo>
                  <a:pt x="10" y="397"/>
                  <a:pt x="11" y="396"/>
                  <a:pt x="10" y="396"/>
                </a:cubicBezTo>
                <a:cubicBezTo>
                  <a:pt x="11" y="395"/>
                  <a:pt x="13" y="393"/>
                  <a:pt x="12" y="393"/>
                </a:cubicBezTo>
                <a:close/>
                <a:moveTo>
                  <a:pt x="10" y="393"/>
                </a:moveTo>
                <a:cubicBezTo>
                  <a:pt x="12" y="391"/>
                  <a:pt x="13" y="389"/>
                  <a:pt x="15" y="387"/>
                </a:cubicBezTo>
                <a:cubicBezTo>
                  <a:pt x="11" y="392"/>
                  <a:pt x="13" y="390"/>
                  <a:pt x="10" y="393"/>
                </a:cubicBezTo>
                <a:close/>
                <a:moveTo>
                  <a:pt x="22" y="382"/>
                </a:moveTo>
                <a:cubicBezTo>
                  <a:pt x="31" y="374"/>
                  <a:pt x="24" y="380"/>
                  <a:pt x="16" y="390"/>
                </a:cubicBezTo>
                <a:cubicBezTo>
                  <a:pt x="18" y="388"/>
                  <a:pt x="18" y="386"/>
                  <a:pt x="22" y="382"/>
                </a:cubicBezTo>
                <a:close/>
                <a:moveTo>
                  <a:pt x="12" y="379"/>
                </a:moveTo>
                <a:cubicBezTo>
                  <a:pt x="12" y="379"/>
                  <a:pt x="15" y="377"/>
                  <a:pt x="15" y="376"/>
                </a:cubicBezTo>
                <a:cubicBezTo>
                  <a:pt x="8" y="383"/>
                  <a:pt x="3" y="388"/>
                  <a:pt x="12" y="379"/>
                </a:cubicBezTo>
                <a:close/>
                <a:moveTo>
                  <a:pt x="14" y="375"/>
                </a:moveTo>
                <a:cubicBezTo>
                  <a:pt x="14" y="375"/>
                  <a:pt x="14" y="375"/>
                  <a:pt x="13" y="376"/>
                </a:cubicBezTo>
                <a:cubicBezTo>
                  <a:pt x="11" y="378"/>
                  <a:pt x="11" y="378"/>
                  <a:pt x="14" y="375"/>
                </a:cubicBezTo>
                <a:close/>
                <a:moveTo>
                  <a:pt x="10" y="378"/>
                </a:moveTo>
                <a:cubicBezTo>
                  <a:pt x="14" y="372"/>
                  <a:pt x="17" y="368"/>
                  <a:pt x="23" y="364"/>
                </a:cubicBezTo>
                <a:cubicBezTo>
                  <a:pt x="23" y="364"/>
                  <a:pt x="23" y="364"/>
                  <a:pt x="19" y="369"/>
                </a:cubicBezTo>
                <a:cubicBezTo>
                  <a:pt x="16" y="372"/>
                  <a:pt x="13" y="375"/>
                  <a:pt x="10" y="378"/>
                </a:cubicBezTo>
                <a:close/>
                <a:moveTo>
                  <a:pt x="17" y="367"/>
                </a:moveTo>
                <a:cubicBezTo>
                  <a:pt x="16" y="368"/>
                  <a:pt x="15" y="369"/>
                  <a:pt x="14" y="370"/>
                </a:cubicBezTo>
                <a:cubicBezTo>
                  <a:pt x="7" y="375"/>
                  <a:pt x="15" y="369"/>
                  <a:pt x="17" y="367"/>
                </a:cubicBezTo>
                <a:close/>
                <a:moveTo>
                  <a:pt x="14" y="366"/>
                </a:moveTo>
                <a:cubicBezTo>
                  <a:pt x="13" y="366"/>
                  <a:pt x="12" y="367"/>
                  <a:pt x="12" y="368"/>
                </a:cubicBezTo>
                <a:cubicBezTo>
                  <a:pt x="9" y="370"/>
                  <a:pt x="11" y="368"/>
                  <a:pt x="14" y="366"/>
                </a:cubicBezTo>
                <a:close/>
                <a:moveTo>
                  <a:pt x="25" y="361"/>
                </a:moveTo>
                <a:cubicBezTo>
                  <a:pt x="24" y="362"/>
                  <a:pt x="24" y="362"/>
                  <a:pt x="24" y="362"/>
                </a:cubicBezTo>
                <a:cubicBezTo>
                  <a:pt x="22" y="363"/>
                  <a:pt x="22" y="364"/>
                  <a:pt x="25" y="361"/>
                </a:cubicBezTo>
                <a:close/>
                <a:moveTo>
                  <a:pt x="27" y="366"/>
                </a:moveTo>
                <a:cubicBezTo>
                  <a:pt x="20" y="372"/>
                  <a:pt x="19" y="372"/>
                  <a:pt x="15" y="375"/>
                </a:cubicBezTo>
                <a:cubicBezTo>
                  <a:pt x="17" y="374"/>
                  <a:pt x="26" y="366"/>
                  <a:pt x="27" y="366"/>
                </a:cubicBezTo>
                <a:close/>
                <a:moveTo>
                  <a:pt x="28" y="364"/>
                </a:moveTo>
                <a:cubicBezTo>
                  <a:pt x="27" y="364"/>
                  <a:pt x="26" y="365"/>
                  <a:pt x="26" y="365"/>
                </a:cubicBezTo>
                <a:cubicBezTo>
                  <a:pt x="29" y="362"/>
                  <a:pt x="28" y="363"/>
                  <a:pt x="28" y="364"/>
                </a:cubicBezTo>
                <a:close/>
                <a:moveTo>
                  <a:pt x="26" y="362"/>
                </a:moveTo>
                <a:cubicBezTo>
                  <a:pt x="26" y="362"/>
                  <a:pt x="26" y="362"/>
                  <a:pt x="26" y="362"/>
                </a:cubicBezTo>
                <a:cubicBezTo>
                  <a:pt x="26" y="362"/>
                  <a:pt x="26" y="362"/>
                  <a:pt x="26" y="362"/>
                </a:cubicBezTo>
                <a:close/>
                <a:moveTo>
                  <a:pt x="20" y="375"/>
                </a:moveTo>
                <a:cubicBezTo>
                  <a:pt x="26" y="368"/>
                  <a:pt x="31" y="363"/>
                  <a:pt x="36" y="360"/>
                </a:cubicBezTo>
                <a:cubicBezTo>
                  <a:pt x="31" y="366"/>
                  <a:pt x="26" y="369"/>
                  <a:pt x="22" y="373"/>
                </a:cubicBezTo>
                <a:cubicBezTo>
                  <a:pt x="19" y="376"/>
                  <a:pt x="19" y="376"/>
                  <a:pt x="20" y="375"/>
                </a:cubicBezTo>
                <a:close/>
                <a:moveTo>
                  <a:pt x="30" y="362"/>
                </a:moveTo>
                <a:cubicBezTo>
                  <a:pt x="35" y="357"/>
                  <a:pt x="37" y="357"/>
                  <a:pt x="30" y="362"/>
                </a:cubicBezTo>
                <a:cubicBezTo>
                  <a:pt x="30" y="362"/>
                  <a:pt x="30" y="362"/>
                  <a:pt x="30" y="362"/>
                </a:cubicBezTo>
                <a:close/>
                <a:moveTo>
                  <a:pt x="42" y="371"/>
                </a:moveTo>
                <a:cubicBezTo>
                  <a:pt x="42" y="372"/>
                  <a:pt x="41" y="372"/>
                  <a:pt x="40" y="373"/>
                </a:cubicBezTo>
                <a:cubicBezTo>
                  <a:pt x="38" y="374"/>
                  <a:pt x="72" y="343"/>
                  <a:pt x="42" y="371"/>
                </a:cubicBezTo>
                <a:close/>
                <a:moveTo>
                  <a:pt x="43" y="369"/>
                </a:moveTo>
                <a:cubicBezTo>
                  <a:pt x="43" y="368"/>
                  <a:pt x="43" y="368"/>
                  <a:pt x="45" y="366"/>
                </a:cubicBezTo>
                <a:cubicBezTo>
                  <a:pt x="44" y="367"/>
                  <a:pt x="44" y="368"/>
                  <a:pt x="43" y="369"/>
                </a:cubicBezTo>
                <a:close/>
                <a:moveTo>
                  <a:pt x="57" y="374"/>
                </a:moveTo>
                <a:cubicBezTo>
                  <a:pt x="57" y="374"/>
                  <a:pt x="57" y="374"/>
                  <a:pt x="57" y="374"/>
                </a:cubicBezTo>
                <a:cubicBezTo>
                  <a:pt x="53" y="380"/>
                  <a:pt x="52" y="380"/>
                  <a:pt x="57" y="374"/>
                </a:cubicBezTo>
                <a:close/>
                <a:moveTo>
                  <a:pt x="57" y="378"/>
                </a:moveTo>
                <a:cubicBezTo>
                  <a:pt x="55" y="380"/>
                  <a:pt x="56" y="380"/>
                  <a:pt x="55" y="380"/>
                </a:cubicBezTo>
                <a:cubicBezTo>
                  <a:pt x="56" y="379"/>
                  <a:pt x="56" y="379"/>
                  <a:pt x="57" y="378"/>
                </a:cubicBezTo>
                <a:close/>
                <a:moveTo>
                  <a:pt x="55" y="374"/>
                </a:moveTo>
                <a:cubicBezTo>
                  <a:pt x="54" y="375"/>
                  <a:pt x="55" y="374"/>
                  <a:pt x="53" y="376"/>
                </a:cubicBezTo>
                <a:cubicBezTo>
                  <a:pt x="54" y="374"/>
                  <a:pt x="56" y="373"/>
                  <a:pt x="55" y="374"/>
                </a:cubicBezTo>
                <a:close/>
                <a:moveTo>
                  <a:pt x="56" y="383"/>
                </a:moveTo>
                <a:cubicBezTo>
                  <a:pt x="55" y="383"/>
                  <a:pt x="41" y="396"/>
                  <a:pt x="50" y="388"/>
                </a:cubicBezTo>
                <a:cubicBezTo>
                  <a:pt x="56" y="382"/>
                  <a:pt x="62" y="376"/>
                  <a:pt x="56" y="383"/>
                </a:cubicBezTo>
                <a:close/>
                <a:moveTo>
                  <a:pt x="54" y="386"/>
                </a:moveTo>
                <a:cubicBezTo>
                  <a:pt x="51" y="389"/>
                  <a:pt x="49" y="391"/>
                  <a:pt x="45" y="393"/>
                </a:cubicBezTo>
                <a:cubicBezTo>
                  <a:pt x="46" y="393"/>
                  <a:pt x="51" y="388"/>
                  <a:pt x="54" y="386"/>
                </a:cubicBezTo>
                <a:close/>
                <a:moveTo>
                  <a:pt x="45" y="387"/>
                </a:moveTo>
                <a:cubicBezTo>
                  <a:pt x="46" y="386"/>
                  <a:pt x="46" y="386"/>
                  <a:pt x="47" y="385"/>
                </a:cubicBezTo>
                <a:lnTo>
                  <a:pt x="45" y="387"/>
                </a:lnTo>
                <a:close/>
                <a:moveTo>
                  <a:pt x="42" y="387"/>
                </a:moveTo>
                <a:cubicBezTo>
                  <a:pt x="44" y="385"/>
                  <a:pt x="45" y="383"/>
                  <a:pt x="47" y="382"/>
                </a:cubicBezTo>
                <a:cubicBezTo>
                  <a:pt x="54" y="376"/>
                  <a:pt x="49" y="380"/>
                  <a:pt x="42" y="387"/>
                </a:cubicBezTo>
                <a:close/>
                <a:moveTo>
                  <a:pt x="43" y="394"/>
                </a:moveTo>
                <a:cubicBezTo>
                  <a:pt x="41" y="396"/>
                  <a:pt x="40" y="397"/>
                  <a:pt x="41" y="396"/>
                </a:cubicBezTo>
                <a:cubicBezTo>
                  <a:pt x="43" y="394"/>
                  <a:pt x="43" y="394"/>
                  <a:pt x="43" y="394"/>
                </a:cubicBezTo>
                <a:close/>
                <a:moveTo>
                  <a:pt x="34" y="394"/>
                </a:moveTo>
                <a:cubicBezTo>
                  <a:pt x="37" y="390"/>
                  <a:pt x="40" y="386"/>
                  <a:pt x="46" y="381"/>
                </a:cubicBezTo>
                <a:cubicBezTo>
                  <a:pt x="43" y="385"/>
                  <a:pt x="43" y="383"/>
                  <a:pt x="34" y="394"/>
                </a:cubicBezTo>
                <a:close/>
                <a:moveTo>
                  <a:pt x="37" y="388"/>
                </a:moveTo>
                <a:cubicBezTo>
                  <a:pt x="29" y="396"/>
                  <a:pt x="28" y="398"/>
                  <a:pt x="30" y="395"/>
                </a:cubicBezTo>
                <a:cubicBezTo>
                  <a:pt x="37" y="388"/>
                  <a:pt x="41" y="384"/>
                  <a:pt x="37" y="388"/>
                </a:cubicBezTo>
                <a:close/>
                <a:moveTo>
                  <a:pt x="35" y="385"/>
                </a:moveTo>
                <a:cubicBezTo>
                  <a:pt x="38" y="382"/>
                  <a:pt x="37" y="384"/>
                  <a:pt x="34" y="387"/>
                </a:cubicBezTo>
                <a:cubicBezTo>
                  <a:pt x="33" y="388"/>
                  <a:pt x="34" y="387"/>
                  <a:pt x="35" y="385"/>
                </a:cubicBezTo>
                <a:close/>
                <a:moveTo>
                  <a:pt x="38" y="386"/>
                </a:moveTo>
                <a:cubicBezTo>
                  <a:pt x="42" y="380"/>
                  <a:pt x="43" y="381"/>
                  <a:pt x="48" y="375"/>
                </a:cubicBezTo>
                <a:cubicBezTo>
                  <a:pt x="40" y="384"/>
                  <a:pt x="47" y="377"/>
                  <a:pt x="38" y="386"/>
                </a:cubicBezTo>
                <a:close/>
                <a:moveTo>
                  <a:pt x="38" y="381"/>
                </a:moveTo>
                <a:cubicBezTo>
                  <a:pt x="39" y="381"/>
                  <a:pt x="39" y="380"/>
                  <a:pt x="39" y="380"/>
                </a:cubicBezTo>
                <a:cubicBezTo>
                  <a:pt x="45" y="376"/>
                  <a:pt x="43" y="377"/>
                  <a:pt x="38" y="381"/>
                </a:cubicBezTo>
                <a:close/>
                <a:moveTo>
                  <a:pt x="43" y="377"/>
                </a:moveTo>
                <a:cubicBezTo>
                  <a:pt x="46" y="374"/>
                  <a:pt x="48" y="371"/>
                  <a:pt x="52" y="369"/>
                </a:cubicBezTo>
                <a:cubicBezTo>
                  <a:pt x="46" y="374"/>
                  <a:pt x="51" y="371"/>
                  <a:pt x="43" y="377"/>
                </a:cubicBezTo>
                <a:close/>
                <a:moveTo>
                  <a:pt x="51" y="367"/>
                </a:moveTo>
                <a:cubicBezTo>
                  <a:pt x="42" y="374"/>
                  <a:pt x="42" y="376"/>
                  <a:pt x="35" y="383"/>
                </a:cubicBezTo>
                <a:cubicBezTo>
                  <a:pt x="45" y="371"/>
                  <a:pt x="63" y="355"/>
                  <a:pt x="51" y="367"/>
                </a:cubicBezTo>
                <a:close/>
                <a:moveTo>
                  <a:pt x="47" y="368"/>
                </a:moveTo>
                <a:cubicBezTo>
                  <a:pt x="48" y="368"/>
                  <a:pt x="48" y="367"/>
                  <a:pt x="48" y="367"/>
                </a:cubicBezTo>
                <a:cubicBezTo>
                  <a:pt x="48" y="368"/>
                  <a:pt x="48" y="367"/>
                  <a:pt x="47" y="368"/>
                </a:cubicBezTo>
                <a:close/>
                <a:moveTo>
                  <a:pt x="30" y="381"/>
                </a:moveTo>
                <a:cubicBezTo>
                  <a:pt x="28" y="383"/>
                  <a:pt x="36" y="374"/>
                  <a:pt x="41" y="370"/>
                </a:cubicBezTo>
                <a:cubicBezTo>
                  <a:pt x="38" y="373"/>
                  <a:pt x="33" y="378"/>
                  <a:pt x="30" y="381"/>
                </a:cubicBezTo>
                <a:close/>
                <a:moveTo>
                  <a:pt x="29" y="379"/>
                </a:moveTo>
                <a:cubicBezTo>
                  <a:pt x="31" y="377"/>
                  <a:pt x="32" y="376"/>
                  <a:pt x="35" y="373"/>
                </a:cubicBezTo>
                <a:cubicBezTo>
                  <a:pt x="44" y="365"/>
                  <a:pt x="38" y="370"/>
                  <a:pt x="29" y="379"/>
                </a:cubicBezTo>
                <a:close/>
                <a:moveTo>
                  <a:pt x="28" y="378"/>
                </a:moveTo>
                <a:cubicBezTo>
                  <a:pt x="30" y="376"/>
                  <a:pt x="31" y="374"/>
                  <a:pt x="38" y="368"/>
                </a:cubicBezTo>
                <a:cubicBezTo>
                  <a:pt x="35" y="372"/>
                  <a:pt x="31" y="375"/>
                  <a:pt x="28" y="378"/>
                </a:cubicBezTo>
                <a:close/>
                <a:moveTo>
                  <a:pt x="33" y="370"/>
                </a:moveTo>
                <a:cubicBezTo>
                  <a:pt x="37" y="367"/>
                  <a:pt x="35" y="368"/>
                  <a:pt x="29" y="373"/>
                </a:cubicBezTo>
                <a:cubicBezTo>
                  <a:pt x="20" y="382"/>
                  <a:pt x="26" y="376"/>
                  <a:pt x="33" y="370"/>
                </a:cubicBezTo>
                <a:close/>
                <a:moveTo>
                  <a:pt x="26" y="373"/>
                </a:moveTo>
                <a:cubicBezTo>
                  <a:pt x="22" y="377"/>
                  <a:pt x="17" y="383"/>
                  <a:pt x="12" y="387"/>
                </a:cubicBezTo>
                <a:cubicBezTo>
                  <a:pt x="31" y="364"/>
                  <a:pt x="47" y="356"/>
                  <a:pt x="26" y="373"/>
                </a:cubicBezTo>
                <a:close/>
                <a:moveTo>
                  <a:pt x="28" y="379"/>
                </a:moveTo>
                <a:cubicBezTo>
                  <a:pt x="26" y="383"/>
                  <a:pt x="15" y="396"/>
                  <a:pt x="13" y="398"/>
                </a:cubicBezTo>
                <a:cubicBezTo>
                  <a:pt x="17" y="390"/>
                  <a:pt x="22" y="385"/>
                  <a:pt x="28" y="379"/>
                </a:cubicBezTo>
                <a:close/>
                <a:moveTo>
                  <a:pt x="23" y="388"/>
                </a:moveTo>
                <a:cubicBezTo>
                  <a:pt x="29" y="383"/>
                  <a:pt x="23" y="388"/>
                  <a:pt x="18" y="395"/>
                </a:cubicBezTo>
                <a:cubicBezTo>
                  <a:pt x="12" y="401"/>
                  <a:pt x="16" y="396"/>
                  <a:pt x="23" y="388"/>
                </a:cubicBezTo>
                <a:close/>
                <a:moveTo>
                  <a:pt x="28" y="385"/>
                </a:moveTo>
                <a:cubicBezTo>
                  <a:pt x="27" y="385"/>
                  <a:pt x="33" y="379"/>
                  <a:pt x="38" y="375"/>
                </a:cubicBezTo>
                <a:cubicBezTo>
                  <a:pt x="28" y="385"/>
                  <a:pt x="19" y="394"/>
                  <a:pt x="28" y="385"/>
                </a:cubicBezTo>
                <a:close/>
                <a:moveTo>
                  <a:pt x="38" y="377"/>
                </a:moveTo>
                <a:cubicBezTo>
                  <a:pt x="20" y="397"/>
                  <a:pt x="23" y="395"/>
                  <a:pt x="20" y="397"/>
                </a:cubicBezTo>
                <a:cubicBezTo>
                  <a:pt x="29" y="387"/>
                  <a:pt x="31" y="384"/>
                  <a:pt x="38" y="377"/>
                </a:cubicBezTo>
                <a:close/>
                <a:moveTo>
                  <a:pt x="31" y="389"/>
                </a:moveTo>
                <a:cubicBezTo>
                  <a:pt x="19" y="404"/>
                  <a:pt x="19" y="402"/>
                  <a:pt x="27" y="393"/>
                </a:cubicBezTo>
                <a:cubicBezTo>
                  <a:pt x="28" y="391"/>
                  <a:pt x="29" y="390"/>
                  <a:pt x="31" y="389"/>
                </a:cubicBezTo>
                <a:close/>
                <a:moveTo>
                  <a:pt x="27" y="395"/>
                </a:moveTo>
                <a:cubicBezTo>
                  <a:pt x="27" y="395"/>
                  <a:pt x="27" y="395"/>
                  <a:pt x="27" y="395"/>
                </a:cubicBezTo>
                <a:cubicBezTo>
                  <a:pt x="27" y="395"/>
                  <a:pt x="27" y="395"/>
                  <a:pt x="27" y="395"/>
                </a:cubicBezTo>
                <a:close/>
                <a:moveTo>
                  <a:pt x="31" y="392"/>
                </a:moveTo>
                <a:cubicBezTo>
                  <a:pt x="34" y="389"/>
                  <a:pt x="25" y="399"/>
                  <a:pt x="22" y="403"/>
                </a:cubicBezTo>
                <a:cubicBezTo>
                  <a:pt x="26" y="397"/>
                  <a:pt x="31" y="392"/>
                  <a:pt x="31" y="392"/>
                </a:cubicBezTo>
                <a:close/>
                <a:moveTo>
                  <a:pt x="23" y="405"/>
                </a:moveTo>
                <a:cubicBezTo>
                  <a:pt x="20" y="408"/>
                  <a:pt x="20" y="408"/>
                  <a:pt x="21" y="407"/>
                </a:cubicBezTo>
                <a:cubicBezTo>
                  <a:pt x="30" y="396"/>
                  <a:pt x="28" y="398"/>
                  <a:pt x="23" y="405"/>
                </a:cubicBezTo>
                <a:close/>
                <a:moveTo>
                  <a:pt x="38" y="391"/>
                </a:moveTo>
                <a:cubicBezTo>
                  <a:pt x="32" y="398"/>
                  <a:pt x="34" y="396"/>
                  <a:pt x="25" y="405"/>
                </a:cubicBezTo>
                <a:cubicBezTo>
                  <a:pt x="27" y="403"/>
                  <a:pt x="26" y="403"/>
                  <a:pt x="38" y="391"/>
                </a:cubicBezTo>
                <a:close/>
                <a:moveTo>
                  <a:pt x="30" y="404"/>
                </a:moveTo>
                <a:cubicBezTo>
                  <a:pt x="29" y="405"/>
                  <a:pt x="28" y="405"/>
                  <a:pt x="26" y="408"/>
                </a:cubicBezTo>
                <a:cubicBezTo>
                  <a:pt x="29" y="404"/>
                  <a:pt x="28" y="405"/>
                  <a:pt x="30" y="404"/>
                </a:cubicBezTo>
                <a:close/>
                <a:moveTo>
                  <a:pt x="32" y="402"/>
                </a:moveTo>
                <a:cubicBezTo>
                  <a:pt x="37" y="397"/>
                  <a:pt x="35" y="398"/>
                  <a:pt x="32" y="402"/>
                </a:cubicBezTo>
                <a:cubicBezTo>
                  <a:pt x="31" y="403"/>
                  <a:pt x="31" y="403"/>
                  <a:pt x="32" y="402"/>
                </a:cubicBezTo>
                <a:close/>
                <a:moveTo>
                  <a:pt x="34" y="405"/>
                </a:moveTo>
                <a:cubicBezTo>
                  <a:pt x="35" y="403"/>
                  <a:pt x="35" y="404"/>
                  <a:pt x="37" y="402"/>
                </a:cubicBezTo>
                <a:cubicBezTo>
                  <a:pt x="37" y="403"/>
                  <a:pt x="37" y="402"/>
                  <a:pt x="34" y="405"/>
                </a:cubicBezTo>
                <a:close/>
                <a:moveTo>
                  <a:pt x="37" y="405"/>
                </a:moveTo>
                <a:cubicBezTo>
                  <a:pt x="37" y="405"/>
                  <a:pt x="37" y="405"/>
                  <a:pt x="37" y="405"/>
                </a:cubicBezTo>
                <a:cubicBezTo>
                  <a:pt x="37" y="404"/>
                  <a:pt x="37" y="405"/>
                  <a:pt x="37" y="405"/>
                </a:cubicBezTo>
                <a:close/>
                <a:moveTo>
                  <a:pt x="37" y="407"/>
                </a:moveTo>
                <a:cubicBezTo>
                  <a:pt x="38" y="406"/>
                  <a:pt x="37" y="407"/>
                  <a:pt x="38" y="406"/>
                </a:cubicBezTo>
                <a:cubicBezTo>
                  <a:pt x="37" y="408"/>
                  <a:pt x="37" y="407"/>
                  <a:pt x="37" y="407"/>
                </a:cubicBezTo>
                <a:close/>
                <a:moveTo>
                  <a:pt x="31" y="401"/>
                </a:moveTo>
                <a:cubicBezTo>
                  <a:pt x="34" y="397"/>
                  <a:pt x="43" y="388"/>
                  <a:pt x="42" y="390"/>
                </a:cubicBezTo>
                <a:cubicBezTo>
                  <a:pt x="34" y="397"/>
                  <a:pt x="33" y="399"/>
                  <a:pt x="31" y="401"/>
                </a:cubicBezTo>
                <a:close/>
                <a:moveTo>
                  <a:pt x="41" y="397"/>
                </a:moveTo>
                <a:cubicBezTo>
                  <a:pt x="40" y="398"/>
                  <a:pt x="40" y="398"/>
                  <a:pt x="40" y="398"/>
                </a:cubicBezTo>
                <a:cubicBezTo>
                  <a:pt x="40" y="398"/>
                  <a:pt x="40" y="398"/>
                  <a:pt x="41" y="397"/>
                </a:cubicBezTo>
                <a:close/>
                <a:moveTo>
                  <a:pt x="39" y="400"/>
                </a:moveTo>
                <a:cubicBezTo>
                  <a:pt x="40" y="399"/>
                  <a:pt x="40" y="399"/>
                  <a:pt x="39" y="400"/>
                </a:cubicBezTo>
                <a:close/>
                <a:moveTo>
                  <a:pt x="51" y="393"/>
                </a:moveTo>
                <a:cubicBezTo>
                  <a:pt x="39" y="405"/>
                  <a:pt x="42" y="403"/>
                  <a:pt x="39" y="405"/>
                </a:cubicBezTo>
                <a:cubicBezTo>
                  <a:pt x="47" y="396"/>
                  <a:pt x="58" y="384"/>
                  <a:pt x="51" y="393"/>
                </a:cubicBezTo>
                <a:close/>
                <a:moveTo>
                  <a:pt x="59" y="385"/>
                </a:moveTo>
                <a:cubicBezTo>
                  <a:pt x="60" y="386"/>
                  <a:pt x="61" y="384"/>
                  <a:pt x="58" y="387"/>
                </a:cubicBezTo>
                <a:cubicBezTo>
                  <a:pt x="55" y="389"/>
                  <a:pt x="49" y="396"/>
                  <a:pt x="49" y="397"/>
                </a:cubicBezTo>
                <a:cubicBezTo>
                  <a:pt x="43" y="404"/>
                  <a:pt x="52" y="392"/>
                  <a:pt x="59" y="385"/>
                </a:cubicBezTo>
                <a:close/>
                <a:moveTo>
                  <a:pt x="61" y="380"/>
                </a:moveTo>
                <a:cubicBezTo>
                  <a:pt x="62" y="380"/>
                  <a:pt x="66" y="375"/>
                  <a:pt x="66" y="375"/>
                </a:cubicBezTo>
                <a:cubicBezTo>
                  <a:pt x="65" y="377"/>
                  <a:pt x="66" y="376"/>
                  <a:pt x="61" y="380"/>
                </a:cubicBezTo>
                <a:close/>
                <a:moveTo>
                  <a:pt x="66" y="381"/>
                </a:moveTo>
                <a:cubicBezTo>
                  <a:pt x="63" y="383"/>
                  <a:pt x="64" y="383"/>
                  <a:pt x="66" y="380"/>
                </a:cubicBezTo>
                <a:cubicBezTo>
                  <a:pt x="66" y="380"/>
                  <a:pt x="66" y="380"/>
                  <a:pt x="66" y="381"/>
                </a:cubicBezTo>
                <a:close/>
                <a:moveTo>
                  <a:pt x="63" y="377"/>
                </a:moveTo>
                <a:cubicBezTo>
                  <a:pt x="62" y="377"/>
                  <a:pt x="61" y="377"/>
                  <a:pt x="61" y="377"/>
                </a:cubicBezTo>
                <a:cubicBezTo>
                  <a:pt x="67" y="372"/>
                  <a:pt x="66" y="373"/>
                  <a:pt x="63" y="377"/>
                </a:cubicBezTo>
                <a:close/>
                <a:moveTo>
                  <a:pt x="61" y="378"/>
                </a:moveTo>
                <a:cubicBezTo>
                  <a:pt x="58" y="382"/>
                  <a:pt x="59" y="381"/>
                  <a:pt x="60" y="379"/>
                </a:cubicBezTo>
                <a:cubicBezTo>
                  <a:pt x="60" y="379"/>
                  <a:pt x="61" y="378"/>
                  <a:pt x="61" y="378"/>
                </a:cubicBezTo>
                <a:close/>
                <a:moveTo>
                  <a:pt x="61" y="394"/>
                </a:moveTo>
                <a:cubicBezTo>
                  <a:pt x="61" y="394"/>
                  <a:pt x="61" y="393"/>
                  <a:pt x="54" y="400"/>
                </a:cubicBezTo>
                <a:cubicBezTo>
                  <a:pt x="63" y="391"/>
                  <a:pt x="61" y="393"/>
                  <a:pt x="61" y="394"/>
                </a:cubicBezTo>
                <a:close/>
                <a:moveTo>
                  <a:pt x="58" y="394"/>
                </a:moveTo>
                <a:cubicBezTo>
                  <a:pt x="57" y="394"/>
                  <a:pt x="57" y="395"/>
                  <a:pt x="56" y="395"/>
                </a:cubicBezTo>
                <a:cubicBezTo>
                  <a:pt x="60" y="392"/>
                  <a:pt x="61" y="391"/>
                  <a:pt x="58" y="394"/>
                </a:cubicBezTo>
                <a:close/>
                <a:moveTo>
                  <a:pt x="54" y="402"/>
                </a:moveTo>
                <a:cubicBezTo>
                  <a:pt x="44" y="413"/>
                  <a:pt x="45" y="411"/>
                  <a:pt x="46" y="410"/>
                </a:cubicBezTo>
                <a:cubicBezTo>
                  <a:pt x="57" y="399"/>
                  <a:pt x="66" y="391"/>
                  <a:pt x="54" y="402"/>
                </a:cubicBezTo>
                <a:close/>
                <a:moveTo>
                  <a:pt x="61" y="403"/>
                </a:moveTo>
                <a:cubicBezTo>
                  <a:pt x="62" y="402"/>
                  <a:pt x="61" y="402"/>
                  <a:pt x="61" y="402"/>
                </a:cubicBezTo>
                <a:cubicBezTo>
                  <a:pt x="61" y="403"/>
                  <a:pt x="62" y="402"/>
                  <a:pt x="61" y="403"/>
                </a:cubicBezTo>
                <a:cubicBezTo>
                  <a:pt x="59" y="405"/>
                  <a:pt x="58" y="406"/>
                  <a:pt x="61" y="403"/>
                </a:cubicBezTo>
                <a:close/>
                <a:moveTo>
                  <a:pt x="62" y="387"/>
                </a:moveTo>
                <a:cubicBezTo>
                  <a:pt x="62" y="387"/>
                  <a:pt x="62" y="387"/>
                  <a:pt x="62" y="387"/>
                </a:cubicBezTo>
                <a:cubicBezTo>
                  <a:pt x="61" y="388"/>
                  <a:pt x="61" y="388"/>
                  <a:pt x="62" y="387"/>
                </a:cubicBezTo>
                <a:close/>
                <a:moveTo>
                  <a:pt x="61" y="385"/>
                </a:moveTo>
                <a:cubicBezTo>
                  <a:pt x="63" y="384"/>
                  <a:pt x="64" y="384"/>
                  <a:pt x="65" y="383"/>
                </a:cubicBezTo>
                <a:cubicBezTo>
                  <a:pt x="65" y="383"/>
                  <a:pt x="64" y="384"/>
                  <a:pt x="64" y="384"/>
                </a:cubicBezTo>
                <a:cubicBezTo>
                  <a:pt x="59" y="388"/>
                  <a:pt x="58" y="389"/>
                  <a:pt x="61" y="385"/>
                </a:cubicBezTo>
                <a:close/>
                <a:moveTo>
                  <a:pt x="66" y="378"/>
                </a:moveTo>
                <a:cubicBezTo>
                  <a:pt x="66" y="378"/>
                  <a:pt x="66" y="378"/>
                  <a:pt x="66" y="378"/>
                </a:cubicBezTo>
                <a:lnTo>
                  <a:pt x="66" y="378"/>
                </a:lnTo>
                <a:close/>
                <a:moveTo>
                  <a:pt x="65" y="375"/>
                </a:moveTo>
                <a:cubicBezTo>
                  <a:pt x="66" y="375"/>
                  <a:pt x="66" y="374"/>
                  <a:pt x="66" y="374"/>
                </a:cubicBezTo>
                <a:cubicBezTo>
                  <a:pt x="66" y="374"/>
                  <a:pt x="67" y="374"/>
                  <a:pt x="65" y="375"/>
                </a:cubicBezTo>
                <a:close/>
                <a:moveTo>
                  <a:pt x="65" y="367"/>
                </a:moveTo>
                <a:cubicBezTo>
                  <a:pt x="66" y="368"/>
                  <a:pt x="66" y="368"/>
                  <a:pt x="65" y="370"/>
                </a:cubicBezTo>
                <a:cubicBezTo>
                  <a:pt x="65" y="369"/>
                  <a:pt x="65" y="369"/>
                  <a:pt x="65" y="368"/>
                </a:cubicBezTo>
                <a:cubicBezTo>
                  <a:pt x="65" y="367"/>
                  <a:pt x="65" y="367"/>
                  <a:pt x="65" y="367"/>
                </a:cubicBezTo>
                <a:close/>
                <a:moveTo>
                  <a:pt x="64" y="369"/>
                </a:moveTo>
                <a:cubicBezTo>
                  <a:pt x="64" y="370"/>
                  <a:pt x="65" y="370"/>
                  <a:pt x="65" y="370"/>
                </a:cubicBezTo>
                <a:cubicBezTo>
                  <a:pt x="63" y="372"/>
                  <a:pt x="64" y="371"/>
                  <a:pt x="63" y="371"/>
                </a:cubicBezTo>
                <a:cubicBezTo>
                  <a:pt x="63" y="371"/>
                  <a:pt x="63" y="371"/>
                  <a:pt x="64" y="369"/>
                </a:cubicBezTo>
                <a:close/>
                <a:moveTo>
                  <a:pt x="60" y="373"/>
                </a:moveTo>
                <a:cubicBezTo>
                  <a:pt x="60" y="374"/>
                  <a:pt x="61" y="373"/>
                  <a:pt x="59" y="375"/>
                </a:cubicBezTo>
                <a:cubicBezTo>
                  <a:pt x="58" y="375"/>
                  <a:pt x="59" y="375"/>
                  <a:pt x="57" y="376"/>
                </a:cubicBezTo>
                <a:cubicBezTo>
                  <a:pt x="58" y="375"/>
                  <a:pt x="59" y="373"/>
                  <a:pt x="60" y="372"/>
                </a:cubicBezTo>
                <a:cubicBezTo>
                  <a:pt x="69" y="362"/>
                  <a:pt x="59" y="373"/>
                  <a:pt x="60" y="373"/>
                </a:cubicBezTo>
                <a:close/>
                <a:moveTo>
                  <a:pt x="62" y="364"/>
                </a:moveTo>
                <a:cubicBezTo>
                  <a:pt x="63" y="365"/>
                  <a:pt x="63" y="365"/>
                  <a:pt x="62" y="364"/>
                </a:cubicBezTo>
                <a:lnTo>
                  <a:pt x="62" y="364"/>
                </a:lnTo>
                <a:close/>
                <a:moveTo>
                  <a:pt x="62" y="365"/>
                </a:moveTo>
                <a:cubicBezTo>
                  <a:pt x="62" y="366"/>
                  <a:pt x="62" y="366"/>
                  <a:pt x="62" y="366"/>
                </a:cubicBezTo>
                <a:cubicBezTo>
                  <a:pt x="60" y="367"/>
                  <a:pt x="61" y="367"/>
                  <a:pt x="62" y="365"/>
                </a:cubicBezTo>
                <a:close/>
                <a:moveTo>
                  <a:pt x="61" y="362"/>
                </a:moveTo>
                <a:cubicBezTo>
                  <a:pt x="61" y="363"/>
                  <a:pt x="61" y="363"/>
                  <a:pt x="61" y="363"/>
                </a:cubicBezTo>
                <a:lnTo>
                  <a:pt x="61" y="362"/>
                </a:lnTo>
                <a:close/>
                <a:moveTo>
                  <a:pt x="60" y="363"/>
                </a:moveTo>
                <a:cubicBezTo>
                  <a:pt x="60" y="363"/>
                  <a:pt x="60" y="363"/>
                  <a:pt x="59" y="364"/>
                </a:cubicBezTo>
                <a:cubicBezTo>
                  <a:pt x="60" y="364"/>
                  <a:pt x="60" y="363"/>
                  <a:pt x="60" y="363"/>
                </a:cubicBezTo>
                <a:close/>
                <a:moveTo>
                  <a:pt x="59" y="362"/>
                </a:moveTo>
                <a:cubicBezTo>
                  <a:pt x="59" y="362"/>
                  <a:pt x="59" y="362"/>
                  <a:pt x="57" y="363"/>
                </a:cubicBezTo>
                <a:cubicBezTo>
                  <a:pt x="58" y="362"/>
                  <a:pt x="58" y="363"/>
                  <a:pt x="59" y="362"/>
                </a:cubicBezTo>
                <a:close/>
                <a:moveTo>
                  <a:pt x="58" y="359"/>
                </a:moveTo>
                <a:cubicBezTo>
                  <a:pt x="57" y="360"/>
                  <a:pt x="57" y="360"/>
                  <a:pt x="56" y="359"/>
                </a:cubicBezTo>
                <a:cubicBezTo>
                  <a:pt x="57" y="358"/>
                  <a:pt x="57" y="358"/>
                  <a:pt x="58" y="359"/>
                </a:cubicBezTo>
                <a:close/>
                <a:moveTo>
                  <a:pt x="57" y="361"/>
                </a:moveTo>
                <a:cubicBezTo>
                  <a:pt x="57" y="361"/>
                  <a:pt x="56" y="361"/>
                  <a:pt x="56" y="362"/>
                </a:cubicBezTo>
                <a:cubicBezTo>
                  <a:pt x="56" y="361"/>
                  <a:pt x="56" y="361"/>
                  <a:pt x="57" y="361"/>
                </a:cubicBezTo>
                <a:close/>
                <a:moveTo>
                  <a:pt x="55" y="371"/>
                </a:moveTo>
                <a:cubicBezTo>
                  <a:pt x="50" y="377"/>
                  <a:pt x="55" y="371"/>
                  <a:pt x="42" y="383"/>
                </a:cubicBezTo>
                <a:cubicBezTo>
                  <a:pt x="45" y="380"/>
                  <a:pt x="49" y="376"/>
                  <a:pt x="56" y="369"/>
                </a:cubicBezTo>
                <a:cubicBezTo>
                  <a:pt x="59" y="367"/>
                  <a:pt x="66" y="358"/>
                  <a:pt x="55" y="371"/>
                </a:cubicBezTo>
                <a:close/>
                <a:moveTo>
                  <a:pt x="53" y="356"/>
                </a:moveTo>
                <a:cubicBezTo>
                  <a:pt x="55" y="357"/>
                  <a:pt x="55" y="357"/>
                  <a:pt x="56" y="358"/>
                </a:cubicBezTo>
                <a:cubicBezTo>
                  <a:pt x="55" y="358"/>
                  <a:pt x="55" y="358"/>
                  <a:pt x="53" y="357"/>
                </a:cubicBezTo>
                <a:cubicBezTo>
                  <a:pt x="54" y="357"/>
                  <a:pt x="53" y="357"/>
                  <a:pt x="53" y="357"/>
                </a:cubicBezTo>
                <a:lnTo>
                  <a:pt x="53" y="356"/>
                </a:lnTo>
                <a:close/>
                <a:moveTo>
                  <a:pt x="54" y="359"/>
                </a:moveTo>
                <a:cubicBezTo>
                  <a:pt x="51" y="360"/>
                  <a:pt x="49" y="362"/>
                  <a:pt x="46" y="364"/>
                </a:cubicBezTo>
                <a:cubicBezTo>
                  <a:pt x="51" y="359"/>
                  <a:pt x="50" y="360"/>
                  <a:pt x="53" y="359"/>
                </a:cubicBezTo>
                <a:cubicBezTo>
                  <a:pt x="53" y="359"/>
                  <a:pt x="53" y="358"/>
                  <a:pt x="53" y="358"/>
                </a:cubicBezTo>
                <a:cubicBezTo>
                  <a:pt x="52" y="359"/>
                  <a:pt x="52" y="359"/>
                  <a:pt x="52" y="359"/>
                </a:cubicBezTo>
                <a:cubicBezTo>
                  <a:pt x="53" y="358"/>
                  <a:pt x="53" y="358"/>
                  <a:pt x="54" y="359"/>
                </a:cubicBezTo>
                <a:close/>
                <a:moveTo>
                  <a:pt x="47" y="360"/>
                </a:moveTo>
                <a:cubicBezTo>
                  <a:pt x="46" y="361"/>
                  <a:pt x="45" y="362"/>
                  <a:pt x="48" y="359"/>
                </a:cubicBezTo>
                <a:cubicBezTo>
                  <a:pt x="52" y="357"/>
                  <a:pt x="50" y="358"/>
                  <a:pt x="47" y="360"/>
                </a:cubicBezTo>
                <a:close/>
                <a:moveTo>
                  <a:pt x="49" y="357"/>
                </a:moveTo>
                <a:cubicBezTo>
                  <a:pt x="50" y="357"/>
                  <a:pt x="50" y="357"/>
                  <a:pt x="50" y="357"/>
                </a:cubicBezTo>
                <a:cubicBezTo>
                  <a:pt x="49" y="357"/>
                  <a:pt x="49" y="357"/>
                  <a:pt x="49" y="357"/>
                </a:cubicBezTo>
                <a:close/>
                <a:moveTo>
                  <a:pt x="48" y="354"/>
                </a:moveTo>
                <a:cubicBezTo>
                  <a:pt x="50" y="355"/>
                  <a:pt x="51" y="355"/>
                  <a:pt x="52" y="355"/>
                </a:cubicBezTo>
                <a:cubicBezTo>
                  <a:pt x="50" y="356"/>
                  <a:pt x="51" y="356"/>
                  <a:pt x="50" y="356"/>
                </a:cubicBezTo>
                <a:cubicBezTo>
                  <a:pt x="47" y="354"/>
                  <a:pt x="47" y="355"/>
                  <a:pt x="48" y="354"/>
                </a:cubicBezTo>
                <a:close/>
                <a:moveTo>
                  <a:pt x="48" y="356"/>
                </a:moveTo>
                <a:cubicBezTo>
                  <a:pt x="48" y="356"/>
                  <a:pt x="48" y="356"/>
                  <a:pt x="48" y="356"/>
                </a:cubicBezTo>
                <a:cubicBezTo>
                  <a:pt x="48" y="356"/>
                  <a:pt x="48" y="356"/>
                  <a:pt x="48" y="356"/>
                </a:cubicBezTo>
                <a:close/>
                <a:moveTo>
                  <a:pt x="48" y="357"/>
                </a:moveTo>
                <a:cubicBezTo>
                  <a:pt x="47" y="358"/>
                  <a:pt x="47" y="358"/>
                  <a:pt x="46" y="359"/>
                </a:cubicBezTo>
                <a:cubicBezTo>
                  <a:pt x="45" y="359"/>
                  <a:pt x="45" y="359"/>
                  <a:pt x="46" y="358"/>
                </a:cubicBezTo>
                <a:cubicBezTo>
                  <a:pt x="46" y="358"/>
                  <a:pt x="46" y="358"/>
                  <a:pt x="48" y="357"/>
                </a:cubicBezTo>
                <a:close/>
                <a:moveTo>
                  <a:pt x="46" y="357"/>
                </a:moveTo>
                <a:cubicBezTo>
                  <a:pt x="45" y="358"/>
                  <a:pt x="45" y="358"/>
                  <a:pt x="47" y="356"/>
                </a:cubicBezTo>
                <a:cubicBezTo>
                  <a:pt x="46" y="356"/>
                  <a:pt x="46" y="357"/>
                  <a:pt x="46" y="357"/>
                </a:cubicBezTo>
                <a:close/>
                <a:moveTo>
                  <a:pt x="46" y="354"/>
                </a:moveTo>
                <a:cubicBezTo>
                  <a:pt x="45" y="354"/>
                  <a:pt x="46" y="354"/>
                  <a:pt x="44" y="354"/>
                </a:cubicBezTo>
                <a:cubicBezTo>
                  <a:pt x="46" y="354"/>
                  <a:pt x="45" y="354"/>
                  <a:pt x="46" y="354"/>
                </a:cubicBezTo>
                <a:close/>
                <a:moveTo>
                  <a:pt x="45" y="354"/>
                </a:moveTo>
                <a:cubicBezTo>
                  <a:pt x="43" y="355"/>
                  <a:pt x="44" y="355"/>
                  <a:pt x="44" y="355"/>
                </a:cubicBezTo>
                <a:cubicBezTo>
                  <a:pt x="44" y="354"/>
                  <a:pt x="44" y="354"/>
                  <a:pt x="45" y="354"/>
                </a:cubicBezTo>
                <a:close/>
                <a:moveTo>
                  <a:pt x="43" y="364"/>
                </a:moveTo>
                <a:cubicBezTo>
                  <a:pt x="53" y="356"/>
                  <a:pt x="41" y="367"/>
                  <a:pt x="39" y="368"/>
                </a:cubicBezTo>
                <a:cubicBezTo>
                  <a:pt x="40" y="368"/>
                  <a:pt x="41" y="367"/>
                  <a:pt x="40" y="367"/>
                </a:cubicBezTo>
                <a:cubicBezTo>
                  <a:pt x="41" y="366"/>
                  <a:pt x="42" y="365"/>
                  <a:pt x="43" y="364"/>
                </a:cubicBezTo>
                <a:lnTo>
                  <a:pt x="43" y="364"/>
                </a:lnTo>
                <a:close/>
                <a:moveTo>
                  <a:pt x="43" y="361"/>
                </a:moveTo>
                <a:cubicBezTo>
                  <a:pt x="41" y="362"/>
                  <a:pt x="39" y="364"/>
                  <a:pt x="36" y="366"/>
                </a:cubicBezTo>
                <a:cubicBezTo>
                  <a:pt x="39" y="363"/>
                  <a:pt x="45" y="359"/>
                  <a:pt x="43" y="361"/>
                </a:cubicBezTo>
                <a:close/>
                <a:moveTo>
                  <a:pt x="38" y="362"/>
                </a:moveTo>
                <a:cubicBezTo>
                  <a:pt x="39" y="361"/>
                  <a:pt x="41" y="360"/>
                  <a:pt x="41" y="360"/>
                </a:cubicBezTo>
                <a:cubicBezTo>
                  <a:pt x="40" y="361"/>
                  <a:pt x="40" y="360"/>
                  <a:pt x="38" y="362"/>
                </a:cubicBezTo>
                <a:close/>
                <a:moveTo>
                  <a:pt x="39" y="354"/>
                </a:moveTo>
                <a:cubicBezTo>
                  <a:pt x="38" y="355"/>
                  <a:pt x="39" y="355"/>
                  <a:pt x="37" y="355"/>
                </a:cubicBezTo>
                <a:cubicBezTo>
                  <a:pt x="39" y="354"/>
                  <a:pt x="39" y="354"/>
                  <a:pt x="39" y="354"/>
                </a:cubicBezTo>
                <a:close/>
                <a:moveTo>
                  <a:pt x="40" y="357"/>
                </a:moveTo>
                <a:cubicBezTo>
                  <a:pt x="38" y="359"/>
                  <a:pt x="39" y="358"/>
                  <a:pt x="36" y="361"/>
                </a:cubicBezTo>
                <a:cubicBezTo>
                  <a:pt x="38" y="360"/>
                  <a:pt x="38" y="360"/>
                  <a:pt x="38" y="359"/>
                </a:cubicBezTo>
                <a:cubicBezTo>
                  <a:pt x="37" y="359"/>
                  <a:pt x="37" y="359"/>
                  <a:pt x="37" y="359"/>
                </a:cubicBezTo>
                <a:cubicBezTo>
                  <a:pt x="35" y="360"/>
                  <a:pt x="35" y="360"/>
                  <a:pt x="35" y="360"/>
                </a:cubicBezTo>
                <a:cubicBezTo>
                  <a:pt x="36" y="359"/>
                  <a:pt x="39" y="357"/>
                  <a:pt x="40" y="357"/>
                </a:cubicBezTo>
                <a:close/>
                <a:moveTo>
                  <a:pt x="37" y="356"/>
                </a:moveTo>
                <a:cubicBezTo>
                  <a:pt x="37" y="356"/>
                  <a:pt x="37" y="356"/>
                  <a:pt x="37" y="356"/>
                </a:cubicBezTo>
                <a:cubicBezTo>
                  <a:pt x="36" y="356"/>
                  <a:pt x="36" y="357"/>
                  <a:pt x="37" y="356"/>
                </a:cubicBezTo>
                <a:close/>
                <a:moveTo>
                  <a:pt x="36" y="354"/>
                </a:moveTo>
                <a:cubicBezTo>
                  <a:pt x="35" y="354"/>
                  <a:pt x="35" y="354"/>
                  <a:pt x="34" y="354"/>
                </a:cubicBezTo>
                <a:cubicBezTo>
                  <a:pt x="34" y="354"/>
                  <a:pt x="35" y="354"/>
                  <a:pt x="36" y="354"/>
                </a:cubicBezTo>
                <a:close/>
                <a:moveTo>
                  <a:pt x="29" y="360"/>
                </a:moveTo>
                <a:cubicBezTo>
                  <a:pt x="29" y="359"/>
                  <a:pt x="28" y="361"/>
                  <a:pt x="30" y="358"/>
                </a:cubicBezTo>
                <a:cubicBezTo>
                  <a:pt x="39" y="351"/>
                  <a:pt x="29" y="360"/>
                  <a:pt x="29" y="360"/>
                </a:cubicBezTo>
                <a:close/>
                <a:moveTo>
                  <a:pt x="28" y="355"/>
                </a:moveTo>
                <a:cubicBezTo>
                  <a:pt x="27" y="355"/>
                  <a:pt x="26" y="356"/>
                  <a:pt x="26" y="357"/>
                </a:cubicBezTo>
                <a:cubicBezTo>
                  <a:pt x="27" y="355"/>
                  <a:pt x="27" y="355"/>
                  <a:pt x="28" y="355"/>
                </a:cubicBezTo>
                <a:close/>
                <a:moveTo>
                  <a:pt x="27" y="357"/>
                </a:moveTo>
                <a:cubicBezTo>
                  <a:pt x="28" y="356"/>
                  <a:pt x="28" y="356"/>
                  <a:pt x="31" y="354"/>
                </a:cubicBezTo>
                <a:cubicBezTo>
                  <a:pt x="20" y="364"/>
                  <a:pt x="23" y="362"/>
                  <a:pt x="19" y="365"/>
                </a:cubicBezTo>
                <a:cubicBezTo>
                  <a:pt x="26" y="358"/>
                  <a:pt x="28" y="358"/>
                  <a:pt x="27" y="357"/>
                </a:cubicBezTo>
                <a:close/>
                <a:moveTo>
                  <a:pt x="20" y="361"/>
                </a:moveTo>
                <a:cubicBezTo>
                  <a:pt x="23" y="358"/>
                  <a:pt x="23" y="358"/>
                  <a:pt x="20" y="361"/>
                </a:cubicBezTo>
                <a:close/>
                <a:moveTo>
                  <a:pt x="18" y="357"/>
                </a:moveTo>
                <a:cubicBezTo>
                  <a:pt x="21" y="356"/>
                  <a:pt x="20" y="356"/>
                  <a:pt x="18" y="358"/>
                </a:cubicBezTo>
                <a:cubicBezTo>
                  <a:pt x="18" y="359"/>
                  <a:pt x="17" y="359"/>
                  <a:pt x="18" y="357"/>
                </a:cubicBezTo>
                <a:close/>
                <a:moveTo>
                  <a:pt x="18" y="359"/>
                </a:moveTo>
                <a:cubicBezTo>
                  <a:pt x="16" y="361"/>
                  <a:pt x="16" y="361"/>
                  <a:pt x="16" y="361"/>
                </a:cubicBezTo>
                <a:cubicBezTo>
                  <a:pt x="17" y="360"/>
                  <a:pt x="16" y="361"/>
                  <a:pt x="18" y="359"/>
                </a:cubicBezTo>
                <a:close/>
                <a:moveTo>
                  <a:pt x="18" y="361"/>
                </a:moveTo>
                <a:cubicBezTo>
                  <a:pt x="18" y="361"/>
                  <a:pt x="19" y="360"/>
                  <a:pt x="15" y="363"/>
                </a:cubicBezTo>
                <a:cubicBezTo>
                  <a:pt x="16" y="362"/>
                  <a:pt x="16" y="362"/>
                  <a:pt x="18" y="361"/>
                </a:cubicBezTo>
                <a:close/>
                <a:moveTo>
                  <a:pt x="14" y="361"/>
                </a:moveTo>
                <a:cubicBezTo>
                  <a:pt x="14" y="361"/>
                  <a:pt x="14" y="361"/>
                  <a:pt x="14" y="361"/>
                </a:cubicBezTo>
                <a:cubicBezTo>
                  <a:pt x="16" y="360"/>
                  <a:pt x="15" y="360"/>
                  <a:pt x="14" y="361"/>
                </a:cubicBezTo>
                <a:close/>
                <a:moveTo>
                  <a:pt x="13" y="365"/>
                </a:moveTo>
                <a:cubicBezTo>
                  <a:pt x="13" y="365"/>
                  <a:pt x="13" y="364"/>
                  <a:pt x="10" y="368"/>
                </a:cubicBezTo>
                <a:cubicBezTo>
                  <a:pt x="12" y="365"/>
                  <a:pt x="11" y="367"/>
                  <a:pt x="13" y="365"/>
                </a:cubicBezTo>
                <a:close/>
                <a:moveTo>
                  <a:pt x="10" y="372"/>
                </a:moveTo>
                <a:cubicBezTo>
                  <a:pt x="10" y="372"/>
                  <a:pt x="10" y="372"/>
                  <a:pt x="10" y="372"/>
                </a:cubicBezTo>
                <a:cubicBezTo>
                  <a:pt x="9" y="372"/>
                  <a:pt x="9" y="373"/>
                  <a:pt x="10" y="372"/>
                </a:cubicBezTo>
                <a:close/>
                <a:moveTo>
                  <a:pt x="7" y="378"/>
                </a:moveTo>
                <a:cubicBezTo>
                  <a:pt x="9" y="376"/>
                  <a:pt x="7" y="378"/>
                  <a:pt x="13" y="372"/>
                </a:cubicBezTo>
                <a:cubicBezTo>
                  <a:pt x="8" y="378"/>
                  <a:pt x="1" y="388"/>
                  <a:pt x="7" y="378"/>
                </a:cubicBezTo>
                <a:close/>
                <a:moveTo>
                  <a:pt x="7" y="383"/>
                </a:moveTo>
                <a:cubicBezTo>
                  <a:pt x="5" y="385"/>
                  <a:pt x="5" y="384"/>
                  <a:pt x="6" y="383"/>
                </a:cubicBezTo>
                <a:cubicBezTo>
                  <a:pt x="6" y="383"/>
                  <a:pt x="6" y="383"/>
                  <a:pt x="7" y="383"/>
                </a:cubicBezTo>
                <a:close/>
                <a:moveTo>
                  <a:pt x="3" y="384"/>
                </a:moveTo>
                <a:cubicBezTo>
                  <a:pt x="3" y="384"/>
                  <a:pt x="2" y="384"/>
                  <a:pt x="2" y="384"/>
                </a:cubicBezTo>
                <a:cubicBezTo>
                  <a:pt x="6" y="379"/>
                  <a:pt x="8" y="376"/>
                  <a:pt x="3" y="384"/>
                </a:cubicBezTo>
                <a:close/>
                <a:moveTo>
                  <a:pt x="2" y="386"/>
                </a:moveTo>
                <a:cubicBezTo>
                  <a:pt x="4" y="384"/>
                  <a:pt x="3" y="384"/>
                  <a:pt x="4" y="384"/>
                </a:cubicBezTo>
                <a:cubicBezTo>
                  <a:pt x="4" y="385"/>
                  <a:pt x="3" y="385"/>
                  <a:pt x="2" y="386"/>
                </a:cubicBezTo>
                <a:close/>
                <a:moveTo>
                  <a:pt x="3" y="389"/>
                </a:moveTo>
                <a:cubicBezTo>
                  <a:pt x="8" y="381"/>
                  <a:pt x="1" y="391"/>
                  <a:pt x="13" y="380"/>
                </a:cubicBezTo>
                <a:cubicBezTo>
                  <a:pt x="5" y="389"/>
                  <a:pt x="7" y="387"/>
                  <a:pt x="6" y="387"/>
                </a:cubicBezTo>
                <a:cubicBezTo>
                  <a:pt x="6" y="386"/>
                  <a:pt x="4" y="388"/>
                  <a:pt x="3" y="389"/>
                </a:cubicBezTo>
                <a:close/>
                <a:moveTo>
                  <a:pt x="5" y="392"/>
                </a:moveTo>
                <a:cubicBezTo>
                  <a:pt x="16" y="379"/>
                  <a:pt x="24" y="371"/>
                  <a:pt x="12" y="384"/>
                </a:cubicBezTo>
                <a:cubicBezTo>
                  <a:pt x="6" y="391"/>
                  <a:pt x="6" y="392"/>
                  <a:pt x="6" y="392"/>
                </a:cubicBezTo>
                <a:cubicBezTo>
                  <a:pt x="3" y="393"/>
                  <a:pt x="2" y="396"/>
                  <a:pt x="5" y="392"/>
                </a:cubicBezTo>
                <a:close/>
                <a:moveTo>
                  <a:pt x="5" y="396"/>
                </a:moveTo>
                <a:cubicBezTo>
                  <a:pt x="4" y="397"/>
                  <a:pt x="5" y="397"/>
                  <a:pt x="6" y="394"/>
                </a:cubicBezTo>
                <a:cubicBezTo>
                  <a:pt x="10" y="390"/>
                  <a:pt x="4" y="396"/>
                  <a:pt x="20" y="380"/>
                </a:cubicBezTo>
                <a:cubicBezTo>
                  <a:pt x="11" y="390"/>
                  <a:pt x="11" y="391"/>
                  <a:pt x="5" y="396"/>
                </a:cubicBezTo>
                <a:close/>
                <a:moveTo>
                  <a:pt x="8" y="400"/>
                </a:moveTo>
                <a:cubicBezTo>
                  <a:pt x="7" y="402"/>
                  <a:pt x="6" y="404"/>
                  <a:pt x="7" y="402"/>
                </a:cubicBezTo>
                <a:cubicBezTo>
                  <a:pt x="7" y="401"/>
                  <a:pt x="8" y="401"/>
                  <a:pt x="8" y="400"/>
                </a:cubicBezTo>
                <a:close/>
                <a:moveTo>
                  <a:pt x="6" y="406"/>
                </a:moveTo>
                <a:cubicBezTo>
                  <a:pt x="7" y="405"/>
                  <a:pt x="9" y="403"/>
                  <a:pt x="8" y="403"/>
                </a:cubicBezTo>
                <a:cubicBezTo>
                  <a:pt x="7" y="402"/>
                  <a:pt x="7" y="404"/>
                  <a:pt x="9" y="400"/>
                </a:cubicBezTo>
                <a:cubicBezTo>
                  <a:pt x="10" y="399"/>
                  <a:pt x="13" y="396"/>
                  <a:pt x="14" y="395"/>
                </a:cubicBezTo>
                <a:cubicBezTo>
                  <a:pt x="12" y="398"/>
                  <a:pt x="10" y="401"/>
                  <a:pt x="10" y="401"/>
                </a:cubicBezTo>
                <a:cubicBezTo>
                  <a:pt x="6" y="405"/>
                  <a:pt x="5" y="408"/>
                  <a:pt x="6" y="406"/>
                </a:cubicBezTo>
                <a:close/>
                <a:moveTo>
                  <a:pt x="11" y="406"/>
                </a:moveTo>
                <a:cubicBezTo>
                  <a:pt x="4" y="414"/>
                  <a:pt x="9" y="406"/>
                  <a:pt x="13" y="401"/>
                </a:cubicBezTo>
                <a:cubicBezTo>
                  <a:pt x="17" y="397"/>
                  <a:pt x="15" y="399"/>
                  <a:pt x="11" y="406"/>
                </a:cubicBezTo>
                <a:close/>
                <a:moveTo>
                  <a:pt x="19" y="395"/>
                </a:moveTo>
                <a:cubicBezTo>
                  <a:pt x="24" y="391"/>
                  <a:pt x="21" y="393"/>
                  <a:pt x="17" y="398"/>
                </a:cubicBezTo>
                <a:cubicBezTo>
                  <a:pt x="11" y="407"/>
                  <a:pt x="13" y="403"/>
                  <a:pt x="19" y="395"/>
                </a:cubicBezTo>
                <a:close/>
                <a:moveTo>
                  <a:pt x="14" y="408"/>
                </a:moveTo>
                <a:cubicBezTo>
                  <a:pt x="13" y="408"/>
                  <a:pt x="14" y="407"/>
                  <a:pt x="16" y="405"/>
                </a:cubicBezTo>
                <a:cubicBezTo>
                  <a:pt x="33" y="383"/>
                  <a:pt x="10" y="415"/>
                  <a:pt x="14" y="408"/>
                </a:cubicBezTo>
                <a:close/>
                <a:moveTo>
                  <a:pt x="15" y="413"/>
                </a:moveTo>
                <a:cubicBezTo>
                  <a:pt x="9" y="419"/>
                  <a:pt x="16" y="410"/>
                  <a:pt x="19" y="406"/>
                </a:cubicBezTo>
                <a:cubicBezTo>
                  <a:pt x="19" y="405"/>
                  <a:pt x="19" y="405"/>
                  <a:pt x="19" y="405"/>
                </a:cubicBezTo>
                <a:cubicBezTo>
                  <a:pt x="18" y="405"/>
                  <a:pt x="18" y="405"/>
                  <a:pt x="18" y="405"/>
                </a:cubicBezTo>
                <a:cubicBezTo>
                  <a:pt x="19" y="404"/>
                  <a:pt x="19" y="405"/>
                  <a:pt x="19" y="405"/>
                </a:cubicBezTo>
                <a:cubicBezTo>
                  <a:pt x="27" y="396"/>
                  <a:pt x="14" y="410"/>
                  <a:pt x="15" y="413"/>
                </a:cubicBezTo>
                <a:close/>
                <a:moveTo>
                  <a:pt x="18" y="416"/>
                </a:moveTo>
                <a:cubicBezTo>
                  <a:pt x="19" y="414"/>
                  <a:pt x="20" y="412"/>
                  <a:pt x="22" y="410"/>
                </a:cubicBezTo>
                <a:cubicBezTo>
                  <a:pt x="22" y="410"/>
                  <a:pt x="22" y="410"/>
                  <a:pt x="22" y="410"/>
                </a:cubicBezTo>
                <a:cubicBezTo>
                  <a:pt x="20" y="413"/>
                  <a:pt x="21" y="413"/>
                  <a:pt x="18" y="416"/>
                </a:cubicBezTo>
                <a:close/>
                <a:moveTo>
                  <a:pt x="19" y="419"/>
                </a:moveTo>
                <a:cubicBezTo>
                  <a:pt x="21" y="416"/>
                  <a:pt x="20" y="418"/>
                  <a:pt x="25" y="412"/>
                </a:cubicBezTo>
                <a:cubicBezTo>
                  <a:pt x="25" y="412"/>
                  <a:pt x="25" y="412"/>
                  <a:pt x="25" y="412"/>
                </a:cubicBezTo>
                <a:cubicBezTo>
                  <a:pt x="26" y="411"/>
                  <a:pt x="23" y="416"/>
                  <a:pt x="19" y="419"/>
                </a:cubicBezTo>
                <a:close/>
                <a:moveTo>
                  <a:pt x="23" y="418"/>
                </a:moveTo>
                <a:cubicBezTo>
                  <a:pt x="24" y="417"/>
                  <a:pt x="24" y="416"/>
                  <a:pt x="26" y="415"/>
                </a:cubicBezTo>
                <a:cubicBezTo>
                  <a:pt x="24" y="417"/>
                  <a:pt x="25" y="417"/>
                  <a:pt x="23" y="418"/>
                </a:cubicBezTo>
                <a:close/>
                <a:moveTo>
                  <a:pt x="24" y="420"/>
                </a:moveTo>
                <a:cubicBezTo>
                  <a:pt x="25" y="419"/>
                  <a:pt x="26" y="417"/>
                  <a:pt x="26" y="417"/>
                </a:cubicBezTo>
                <a:cubicBezTo>
                  <a:pt x="27" y="416"/>
                  <a:pt x="26" y="417"/>
                  <a:pt x="27" y="417"/>
                </a:cubicBezTo>
                <a:cubicBezTo>
                  <a:pt x="27" y="417"/>
                  <a:pt x="28" y="417"/>
                  <a:pt x="30" y="415"/>
                </a:cubicBezTo>
                <a:cubicBezTo>
                  <a:pt x="28" y="417"/>
                  <a:pt x="26" y="419"/>
                  <a:pt x="24" y="420"/>
                </a:cubicBezTo>
                <a:close/>
                <a:moveTo>
                  <a:pt x="41" y="420"/>
                </a:moveTo>
                <a:cubicBezTo>
                  <a:pt x="35" y="425"/>
                  <a:pt x="39" y="421"/>
                  <a:pt x="41" y="420"/>
                </a:cubicBezTo>
                <a:cubicBezTo>
                  <a:pt x="44" y="418"/>
                  <a:pt x="44" y="418"/>
                  <a:pt x="41" y="420"/>
                </a:cubicBezTo>
                <a:close/>
                <a:moveTo>
                  <a:pt x="42" y="408"/>
                </a:moveTo>
                <a:cubicBezTo>
                  <a:pt x="39" y="410"/>
                  <a:pt x="36" y="413"/>
                  <a:pt x="34" y="415"/>
                </a:cubicBezTo>
                <a:cubicBezTo>
                  <a:pt x="34" y="416"/>
                  <a:pt x="34" y="416"/>
                  <a:pt x="35" y="416"/>
                </a:cubicBezTo>
                <a:cubicBezTo>
                  <a:pt x="37" y="414"/>
                  <a:pt x="38" y="413"/>
                  <a:pt x="36" y="415"/>
                </a:cubicBezTo>
                <a:cubicBezTo>
                  <a:pt x="33" y="416"/>
                  <a:pt x="27" y="424"/>
                  <a:pt x="31" y="418"/>
                </a:cubicBezTo>
                <a:cubicBezTo>
                  <a:pt x="35" y="412"/>
                  <a:pt x="27" y="422"/>
                  <a:pt x="47" y="403"/>
                </a:cubicBezTo>
                <a:cubicBezTo>
                  <a:pt x="52" y="398"/>
                  <a:pt x="47" y="402"/>
                  <a:pt x="42" y="408"/>
                </a:cubicBezTo>
                <a:close/>
                <a:moveTo>
                  <a:pt x="43" y="422"/>
                </a:moveTo>
                <a:cubicBezTo>
                  <a:pt x="44" y="421"/>
                  <a:pt x="44" y="421"/>
                  <a:pt x="50" y="416"/>
                </a:cubicBezTo>
                <a:cubicBezTo>
                  <a:pt x="50" y="416"/>
                  <a:pt x="51" y="417"/>
                  <a:pt x="51" y="417"/>
                </a:cubicBezTo>
                <a:cubicBezTo>
                  <a:pt x="49" y="419"/>
                  <a:pt x="46" y="421"/>
                  <a:pt x="43" y="422"/>
                </a:cubicBezTo>
                <a:close/>
                <a:moveTo>
                  <a:pt x="51" y="415"/>
                </a:moveTo>
                <a:cubicBezTo>
                  <a:pt x="50" y="415"/>
                  <a:pt x="50" y="416"/>
                  <a:pt x="49" y="416"/>
                </a:cubicBezTo>
                <a:cubicBezTo>
                  <a:pt x="52" y="414"/>
                  <a:pt x="51" y="414"/>
                  <a:pt x="51" y="415"/>
                </a:cubicBezTo>
                <a:close/>
                <a:moveTo>
                  <a:pt x="54" y="408"/>
                </a:moveTo>
                <a:cubicBezTo>
                  <a:pt x="52" y="411"/>
                  <a:pt x="51" y="411"/>
                  <a:pt x="51" y="412"/>
                </a:cubicBezTo>
                <a:cubicBezTo>
                  <a:pt x="52" y="412"/>
                  <a:pt x="52" y="412"/>
                  <a:pt x="51" y="413"/>
                </a:cubicBezTo>
                <a:cubicBezTo>
                  <a:pt x="51" y="412"/>
                  <a:pt x="51" y="412"/>
                  <a:pt x="51" y="412"/>
                </a:cubicBezTo>
                <a:cubicBezTo>
                  <a:pt x="36" y="425"/>
                  <a:pt x="58" y="405"/>
                  <a:pt x="54" y="408"/>
                </a:cubicBezTo>
                <a:close/>
                <a:moveTo>
                  <a:pt x="64" y="405"/>
                </a:moveTo>
                <a:cubicBezTo>
                  <a:pt x="64" y="405"/>
                  <a:pt x="64" y="405"/>
                  <a:pt x="64" y="405"/>
                </a:cubicBezTo>
                <a:cubicBezTo>
                  <a:pt x="61" y="408"/>
                  <a:pt x="62" y="407"/>
                  <a:pt x="60" y="409"/>
                </a:cubicBezTo>
                <a:cubicBezTo>
                  <a:pt x="53" y="414"/>
                  <a:pt x="55" y="413"/>
                  <a:pt x="60" y="407"/>
                </a:cubicBezTo>
                <a:cubicBezTo>
                  <a:pt x="69" y="400"/>
                  <a:pt x="67" y="403"/>
                  <a:pt x="68" y="400"/>
                </a:cubicBezTo>
                <a:cubicBezTo>
                  <a:pt x="67" y="403"/>
                  <a:pt x="68" y="401"/>
                  <a:pt x="64" y="405"/>
                </a:cubicBezTo>
                <a:close/>
                <a:moveTo>
                  <a:pt x="68" y="393"/>
                </a:moveTo>
                <a:cubicBezTo>
                  <a:pt x="69" y="393"/>
                  <a:pt x="69" y="391"/>
                  <a:pt x="69" y="394"/>
                </a:cubicBezTo>
                <a:cubicBezTo>
                  <a:pt x="67" y="395"/>
                  <a:pt x="67" y="396"/>
                  <a:pt x="68" y="393"/>
                </a:cubicBezTo>
                <a:close/>
                <a:moveTo>
                  <a:pt x="69" y="400"/>
                </a:moveTo>
                <a:cubicBezTo>
                  <a:pt x="69" y="401"/>
                  <a:pt x="69" y="401"/>
                  <a:pt x="69" y="401"/>
                </a:cubicBezTo>
                <a:cubicBezTo>
                  <a:pt x="69" y="398"/>
                  <a:pt x="68" y="399"/>
                  <a:pt x="69" y="398"/>
                </a:cubicBezTo>
                <a:cubicBezTo>
                  <a:pt x="69" y="399"/>
                  <a:pt x="69" y="399"/>
                  <a:pt x="69" y="400"/>
                </a:cubicBezTo>
                <a:close/>
                <a:moveTo>
                  <a:pt x="70" y="400"/>
                </a:moveTo>
                <a:cubicBezTo>
                  <a:pt x="70" y="400"/>
                  <a:pt x="70" y="400"/>
                  <a:pt x="70" y="400"/>
                </a:cubicBezTo>
                <a:cubicBezTo>
                  <a:pt x="69" y="402"/>
                  <a:pt x="69" y="402"/>
                  <a:pt x="70" y="400"/>
                </a:cubicBezTo>
                <a:close/>
                <a:moveTo>
                  <a:pt x="70" y="391"/>
                </a:moveTo>
                <a:cubicBezTo>
                  <a:pt x="70" y="391"/>
                  <a:pt x="70" y="391"/>
                  <a:pt x="70" y="391"/>
                </a:cubicBezTo>
                <a:cubicBezTo>
                  <a:pt x="70" y="391"/>
                  <a:pt x="70" y="391"/>
                  <a:pt x="70" y="390"/>
                </a:cubicBezTo>
                <a:lnTo>
                  <a:pt x="70" y="391"/>
                </a:lnTo>
                <a:close/>
                <a:moveTo>
                  <a:pt x="71" y="384"/>
                </a:moveTo>
                <a:cubicBezTo>
                  <a:pt x="71" y="384"/>
                  <a:pt x="71" y="384"/>
                  <a:pt x="71" y="384"/>
                </a:cubicBezTo>
                <a:cubicBezTo>
                  <a:pt x="71" y="384"/>
                  <a:pt x="70" y="384"/>
                  <a:pt x="71" y="384"/>
                </a:cubicBezTo>
                <a:close/>
                <a:moveTo>
                  <a:pt x="71" y="398"/>
                </a:moveTo>
                <a:cubicBezTo>
                  <a:pt x="71" y="397"/>
                  <a:pt x="71" y="397"/>
                  <a:pt x="71" y="397"/>
                </a:cubicBezTo>
                <a:lnTo>
                  <a:pt x="71" y="398"/>
                </a:lnTo>
                <a:close/>
                <a:moveTo>
                  <a:pt x="72" y="396"/>
                </a:moveTo>
                <a:cubicBezTo>
                  <a:pt x="69" y="397"/>
                  <a:pt x="74" y="390"/>
                  <a:pt x="72" y="391"/>
                </a:cubicBezTo>
                <a:cubicBezTo>
                  <a:pt x="72" y="391"/>
                  <a:pt x="72" y="391"/>
                  <a:pt x="72" y="388"/>
                </a:cubicBezTo>
                <a:cubicBezTo>
                  <a:pt x="72" y="388"/>
                  <a:pt x="72" y="387"/>
                  <a:pt x="73" y="387"/>
                </a:cubicBezTo>
                <a:cubicBezTo>
                  <a:pt x="73" y="391"/>
                  <a:pt x="72" y="394"/>
                  <a:pt x="72" y="396"/>
                </a:cubicBezTo>
                <a:close/>
                <a:moveTo>
                  <a:pt x="839" y="19"/>
                </a:moveTo>
                <a:cubicBezTo>
                  <a:pt x="839" y="19"/>
                  <a:pt x="839" y="20"/>
                  <a:pt x="839" y="17"/>
                </a:cubicBezTo>
                <a:cubicBezTo>
                  <a:pt x="839" y="16"/>
                  <a:pt x="839" y="16"/>
                  <a:pt x="838" y="16"/>
                </a:cubicBezTo>
                <a:cubicBezTo>
                  <a:pt x="838" y="16"/>
                  <a:pt x="838" y="16"/>
                  <a:pt x="838" y="15"/>
                </a:cubicBezTo>
                <a:cubicBezTo>
                  <a:pt x="838" y="14"/>
                  <a:pt x="838" y="15"/>
                  <a:pt x="838" y="13"/>
                </a:cubicBezTo>
                <a:cubicBezTo>
                  <a:pt x="839" y="13"/>
                  <a:pt x="838" y="13"/>
                  <a:pt x="837" y="13"/>
                </a:cubicBezTo>
                <a:cubicBezTo>
                  <a:pt x="837" y="12"/>
                  <a:pt x="836" y="10"/>
                  <a:pt x="835" y="10"/>
                </a:cubicBezTo>
                <a:cubicBezTo>
                  <a:pt x="834" y="10"/>
                  <a:pt x="834" y="10"/>
                  <a:pt x="834" y="10"/>
                </a:cubicBezTo>
                <a:cubicBezTo>
                  <a:pt x="835" y="10"/>
                  <a:pt x="835" y="11"/>
                  <a:pt x="835" y="11"/>
                </a:cubicBezTo>
                <a:cubicBezTo>
                  <a:pt x="834" y="11"/>
                  <a:pt x="835" y="11"/>
                  <a:pt x="835" y="11"/>
                </a:cubicBezTo>
                <a:cubicBezTo>
                  <a:pt x="835" y="11"/>
                  <a:pt x="834" y="10"/>
                  <a:pt x="834" y="11"/>
                </a:cubicBezTo>
                <a:cubicBezTo>
                  <a:pt x="834" y="11"/>
                  <a:pt x="834" y="11"/>
                  <a:pt x="834" y="10"/>
                </a:cubicBezTo>
                <a:cubicBezTo>
                  <a:pt x="834" y="10"/>
                  <a:pt x="834" y="10"/>
                  <a:pt x="834" y="10"/>
                </a:cubicBezTo>
                <a:cubicBezTo>
                  <a:pt x="834" y="10"/>
                  <a:pt x="834" y="10"/>
                  <a:pt x="833" y="9"/>
                </a:cubicBezTo>
                <a:cubicBezTo>
                  <a:pt x="834" y="9"/>
                  <a:pt x="834" y="9"/>
                  <a:pt x="834" y="9"/>
                </a:cubicBezTo>
                <a:cubicBezTo>
                  <a:pt x="834" y="9"/>
                  <a:pt x="833" y="8"/>
                  <a:pt x="833" y="8"/>
                </a:cubicBezTo>
                <a:cubicBezTo>
                  <a:pt x="833" y="9"/>
                  <a:pt x="833" y="9"/>
                  <a:pt x="833" y="9"/>
                </a:cubicBezTo>
                <a:cubicBezTo>
                  <a:pt x="833" y="9"/>
                  <a:pt x="833" y="8"/>
                  <a:pt x="833" y="8"/>
                </a:cubicBezTo>
                <a:cubicBezTo>
                  <a:pt x="832" y="8"/>
                  <a:pt x="832" y="8"/>
                  <a:pt x="832" y="8"/>
                </a:cubicBezTo>
                <a:cubicBezTo>
                  <a:pt x="832" y="8"/>
                  <a:pt x="832" y="8"/>
                  <a:pt x="832" y="8"/>
                </a:cubicBezTo>
                <a:cubicBezTo>
                  <a:pt x="832" y="8"/>
                  <a:pt x="832" y="7"/>
                  <a:pt x="832" y="7"/>
                </a:cubicBezTo>
                <a:cubicBezTo>
                  <a:pt x="830" y="8"/>
                  <a:pt x="832" y="7"/>
                  <a:pt x="831" y="7"/>
                </a:cubicBezTo>
                <a:cubicBezTo>
                  <a:pt x="831" y="7"/>
                  <a:pt x="831" y="7"/>
                  <a:pt x="831" y="7"/>
                </a:cubicBezTo>
                <a:cubicBezTo>
                  <a:pt x="830" y="7"/>
                  <a:pt x="830" y="7"/>
                  <a:pt x="830" y="7"/>
                </a:cubicBezTo>
                <a:cubicBezTo>
                  <a:pt x="831" y="6"/>
                  <a:pt x="830" y="5"/>
                  <a:pt x="829" y="6"/>
                </a:cubicBezTo>
                <a:cubicBezTo>
                  <a:pt x="828" y="5"/>
                  <a:pt x="827" y="4"/>
                  <a:pt x="827" y="4"/>
                </a:cubicBezTo>
                <a:cubicBezTo>
                  <a:pt x="827" y="3"/>
                  <a:pt x="827" y="3"/>
                  <a:pt x="826" y="3"/>
                </a:cubicBezTo>
                <a:cubicBezTo>
                  <a:pt x="825" y="3"/>
                  <a:pt x="821" y="1"/>
                  <a:pt x="820" y="2"/>
                </a:cubicBezTo>
                <a:cubicBezTo>
                  <a:pt x="819" y="1"/>
                  <a:pt x="819" y="1"/>
                  <a:pt x="819" y="1"/>
                </a:cubicBezTo>
                <a:cubicBezTo>
                  <a:pt x="819" y="2"/>
                  <a:pt x="820" y="1"/>
                  <a:pt x="816" y="2"/>
                </a:cubicBezTo>
                <a:cubicBezTo>
                  <a:pt x="815" y="1"/>
                  <a:pt x="815" y="2"/>
                  <a:pt x="814" y="2"/>
                </a:cubicBezTo>
                <a:cubicBezTo>
                  <a:pt x="814" y="1"/>
                  <a:pt x="814" y="1"/>
                  <a:pt x="815" y="1"/>
                </a:cubicBezTo>
                <a:cubicBezTo>
                  <a:pt x="815" y="0"/>
                  <a:pt x="814" y="0"/>
                  <a:pt x="814" y="0"/>
                </a:cubicBezTo>
                <a:cubicBezTo>
                  <a:pt x="811" y="2"/>
                  <a:pt x="813" y="1"/>
                  <a:pt x="810" y="2"/>
                </a:cubicBezTo>
                <a:cubicBezTo>
                  <a:pt x="810" y="2"/>
                  <a:pt x="810" y="2"/>
                  <a:pt x="810" y="2"/>
                </a:cubicBezTo>
                <a:cubicBezTo>
                  <a:pt x="809" y="2"/>
                  <a:pt x="809" y="2"/>
                  <a:pt x="809" y="2"/>
                </a:cubicBezTo>
                <a:cubicBezTo>
                  <a:pt x="809" y="2"/>
                  <a:pt x="809" y="2"/>
                  <a:pt x="809" y="2"/>
                </a:cubicBezTo>
                <a:cubicBezTo>
                  <a:pt x="808" y="2"/>
                  <a:pt x="807" y="3"/>
                  <a:pt x="808" y="3"/>
                </a:cubicBezTo>
                <a:cubicBezTo>
                  <a:pt x="808" y="2"/>
                  <a:pt x="808" y="2"/>
                  <a:pt x="807" y="2"/>
                </a:cubicBezTo>
                <a:cubicBezTo>
                  <a:pt x="806" y="3"/>
                  <a:pt x="805" y="3"/>
                  <a:pt x="805" y="3"/>
                </a:cubicBezTo>
                <a:cubicBezTo>
                  <a:pt x="806" y="2"/>
                  <a:pt x="804" y="4"/>
                  <a:pt x="803" y="4"/>
                </a:cubicBezTo>
                <a:cubicBezTo>
                  <a:pt x="802" y="3"/>
                  <a:pt x="802" y="4"/>
                  <a:pt x="793" y="13"/>
                </a:cubicBezTo>
                <a:cubicBezTo>
                  <a:pt x="793" y="14"/>
                  <a:pt x="793" y="13"/>
                  <a:pt x="796" y="11"/>
                </a:cubicBezTo>
                <a:cubicBezTo>
                  <a:pt x="796" y="11"/>
                  <a:pt x="796" y="11"/>
                  <a:pt x="796" y="11"/>
                </a:cubicBezTo>
                <a:cubicBezTo>
                  <a:pt x="796" y="12"/>
                  <a:pt x="796" y="12"/>
                  <a:pt x="796" y="12"/>
                </a:cubicBezTo>
                <a:cubicBezTo>
                  <a:pt x="796" y="12"/>
                  <a:pt x="796" y="12"/>
                  <a:pt x="797" y="10"/>
                </a:cubicBezTo>
                <a:cubicBezTo>
                  <a:pt x="796" y="12"/>
                  <a:pt x="794" y="13"/>
                  <a:pt x="792" y="16"/>
                </a:cubicBezTo>
                <a:cubicBezTo>
                  <a:pt x="792" y="16"/>
                  <a:pt x="792" y="16"/>
                  <a:pt x="792" y="16"/>
                </a:cubicBezTo>
                <a:cubicBezTo>
                  <a:pt x="792" y="17"/>
                  <a:pt x="792" y="17"/>
                  <a:pt x="792" y="17"/>
                </a:cubicBezTo>
                <a:cubicBezTo>
                  <a:pt x="791" y="18"/>
                  <a:pt x="792" y="18"/>
                  <a:pt x="792" y="18"/>
                </a:cubicBezTo>
                <a:cubicBezTo>
                  <a:pt x="796" y="15"/>
                  <a:pt x="793" y="16"/>
                  <a:pt x="794" y="18"/>
                </a:cubicBezTo>
                <a:cubicBezTo>
                  <a:pt x="792" y="20"/>
                  <a:pt x="790" y="23"/>
                  <a:pt x="791" y="22"/>
                </a:cubicBezTo>
                <a:cubicBezTo>
                  <a:pt x="791" y="23"/>
                  <a:pt x="790" y="23"/>
                  <a:pt x="790" y="24"/>
                </a:cubicBezTo>
                <a:cubicBezTo>
                  <a:pt x="790" y="24"/>
                  <a:pt x="790" y="25"/>
                  <a:pt x="790" y="25"/>
                </a:cubicBezTo>
                <a:cubicBezTo>
                  <a:pt x="791" y="24"/>
                  <a:pt x="791" y="24"/>
                  <a:pt x="790" y="26"/>
                </a:cubicBezTo>
                <a:cubicBezTo>
                  <a:pt x="790" y="26"/>
                  <a:pt x="790" y="26"/>
                  <a:pt x="790" y="26"/>
                </a:cubicBezTo>
                <a:cubicBezTo>
                  <a:pt x="790" y="26"/>
                  <a:pt x="791" y="27"/>
                  <a:pt x="791" y="26"/>
                </a:cubicBezTo>
                <a:cubicBezTo>
                  <a:pt x="792" y="25"/>
                  <a:pt x="792" y="25"/>
                  <a:pt x="792" y="26"/>
                </a:cubicBezTo>
                <a:cubicBezTo>
                  <a:pt x="790" y="28"/>
                  <a:pt x="790" y="29"/>
                  <a:pt x="790" y="30"/>
                </a:cubicBezTo>
                <a:cubicBezTo>
                  <a:pt x="791" y="30"/>
                  <a:pt x="791" y="28"/>
                  <a:pt x="793" y="26"/>
                </a:cubicBezTo>
                <a:cubicBezTo>
                  <a:pt x="793" y="26"/>
                  <a:pt x="793" y="26"/>
                  <a:pt x="793" y="27"/>
                </a:cubicBezTo>
                <a:cubicBezTo>
                  <a:pt x="791" y="29"/>
                  <a:pt x="791" y="28"/>
                  <a:pt x="791" y="29"/>
                </a:cubicBezTo>
                <a:cubicBezTo>
                  <a:pt x="791" y="30"/>
                  <a:pt x="790" y="31"/>
                  <a:pt x="791" y="31"/>
                </a:cubicBezTo>
                <a:cubicBezTo>
                  <a:pt x="790" y="32"/>
                  <a:pt x="789" y="33"/>
                  <a:pt x="790" y="33"/>
                </a:cubicBezTo>
                <a:cubicBezTo>
                  <a:pt x="790" y="33"/>
                  <a:pt x="795" y="28"/>
                  <a:pt x="792" y="31"/>
                </a:cubicBezTo>
                <a:cubicBezTo>
                  <a:pt x="792" y="33"/>
                  <a:pt x="793" y="30"/>
                  <a:pt x="790" y="35"/>
                </a:cubicBezTo>
                <a:cubicBezTo>
                  <a:pt x="790" y="35"/>
                  <a:pt x="791" y="35"/>
                  <a:pt x="791" y="35"/>
                </a:cubicBezTo>
                <a:cubicBezTo>
                  <a:pt x="791" y="34"/>
                  <a:pt x="792" y="33"/>
                  <a:pt x="793" y="33"/>
                </a:cubicBezTo>
                <a:cubicBezTo>
                  <a:pt x="792" y="34"/>
                  <a:pt x="792" y="34"/>
                  <a:pt x="792" y="34"/>
                </a:cubicBezTo>
                <a:cubicBezTo>
                  <a:pt x="792" y="34"/>
                  <a:pt x="792" y="34"/>
                  <a:pt x="792" y="34"/>
                </a:cubicBezTo>
                <a:cubicBezTo>
                  <a:pt x="791" y="36"/>
                  <a:pt x="791" y="37"/>
                  <a:pt x="791" y="37"/>
                </a:cubicBezTo>
                <a:cubicBezTo>
                  <a:pt x="792" y="37"/>
                  <a:pt x="792" y="37"/>
                  <a:pt x="792" y="37"/>
                </a:cubicBezTo>
                <a:cubicBezTo>
                  <a:pt x="795" y="35"/>
                  <a:pt x="793" y="35"/>
                  <a:pt x="793" y="38"/>
                </a:cubicBezTo>
                <a:cubicBezTo>
                  <a:pt x="793" y="39"/>
                  <a:pt x="793" y="39"/>
                  <a:pt x="792" y="39"/>
                </a:cubicBezTo>
                <a:cubicBezTo>
                  <a:pt x="792" y="40"/>
                  <a:pt x="793" y="40"/>
                  <a:pt x="793" y="40"/>
                </a:cubicBezTo>
                <a:cubicBezTo>
                  <a:pt x="796" y="38"/>
                  <a:pt x="795" y="37"/>
                  <a:pt x="793" y="42"/>
                </a:cubicBezTo>
                <a:cubicBezTo>
                  <a:pt x="793" y="44"/>
                  <a:pt x="798" y="38"/>
                  <a:pt x="799" y="37"/>
                </a:cubicBezTo>
                <a:cubicBezTo>
                  <a:pt x="793" y="46"/>
                  <a:pt x="795" y="46"/>
                  <a:pt x="798" y="42"/>
                </a:cubicBezTo>
                <a:cubicBezTo>
                  <a:pt x="798" y="44"/>
                  <a:pt x="797" y="46"/>
                  <a:pt x="798" y="46"/>
                </a:cubicBezTo>
                <a:cubicBezTo>
                  <a:pt x="801" y="44"/>
                  <a:pt x="804" y="39"/>
                  <a:pt x="801" y="44"/>
                </a:cubicBezTo>
                <a:cubicBezTo>
                  <a:pt x="801" y="44"/>
                  <a:pt x="801" y="44"/>
                  <a:pt x="801" y="44"/>
                </a:cubicBezTo>
                <a:cubicBezTo>
                  <a:pt x="801" y="45"/>
                  <a:pt x="801" y="46"/>
                  <a:pt x="800" y="46"/>
                </a:cubicBezTo>
                <a:cubicBezTo>
                  <a:pt x="800" y="47"/>
                  <a:pt x="801" y="47"/>
                  <a:pt x="801" y="47"/>
                </a:cubicBezTo>
                <a:cubicBezTo>
                  <a:pt x="803" y="46"/>
                  <a:pt x="803" y="45"/>
                  <a:pt x="802" y="46"/>
                </a:cubicBezTo>
                <a:cubicBezTo>
                  <a:pt x="800" y="51"/>
                  <a:pt x="804" y="48"/>
                  <a:pt x="804" y="48"/>
                </a:cubicBezTo>
                <a:cubicBezTo>
                  <a:pt x="804" y="48"/>
                  <a:pt x="804" y="49"/>
                  <a:pt x="804" y="49"/>
                </a:cubicBezTo>
                <a:cubicBezTo>
                  <a:pt x="804" y="49"/>
                  <a:pt x="805" y="48"/>
                  <a:pt x="805" y="48"/>
                </a:cubicBezTo>
                <a:cubicBezTo>
                  <a:pt x="804" y="52"/>
                  <a:pt x="806" y="50"/>
                  <a:pt x="809" y="47"/>
                </a:cubicBezTo>
                <a:cubicBezTo>
                  <a:pt x="809" y="47"/>
                  <a:pt x="807" y="50"/>
                  <a:pt x="808" y="50"/>
                </a:cubicBezTo>
                <a:cubicBezTo>
                  <a:pt x="809" y="52"/>
                  <a:pt x="814" y="44"/>
                  <a:pt x="809" y="52"/>
                </a:cubicBezTo>
                <a:cubicBezTo>
                  <a:pt x="809" y="52"/>
                  <a:pt x="809" y="52"/>
                  <a:pt x="809" y="52"/>
                </a:cubicBezTo>
                <a:cubicBezTo>
                  <a:pt x="809" y="52"/>
                  <a:pt x="809" y="52"/>
                  <a:pt x="811" y="51"/>
                </a:cubicBezTo>
                <a:cubicBezTo>
                  <a:pt x="812" y="52"/>
                  <a:pt x="813" y="50"/>
                  <a:pt x="814" y="48"/>
                </a:cubicBezTo>
                <a:cubicBezTo>
                  <a:pt x="815" y="49"/>
                  <a:pt x="816" y="47"/>
                  <a:pt x="819" y="44"/>
                </a:cubicBezTo>
                <a:cubicBezTo>
                  <a:pt x="820" y="44"/>
                  <a:pt x="817" y="46"/>
                  <a:pt x="817" y="47"/>
                </a:cubicBezTo>
                <a:cubicBezTo>
                  <a:pt x="817" y="48"/>
                  <a:pt x="814" y="50"/>
                  <a:pt x="813" y="51"/>
                </a:cubicBezTo>
                <a:cubicBezTo>
                  <a:pt x="813" y="52"/>
                  <a:pt x="813" y="52"/>
                  <a:pt x="815" y="51"/>
                </a:cubicBezTo>
                <a:cubicBezTo>
                  <a:pt x="814" y="51"/>
                  <a:pt x="816" y="51"/>
                  <a:pt x="816" y="50"/>
                </a:cubicBezTo>
                <a:cubicBezTo>
                  <a:pt x="816" y="50"/>
                  <a:pt x="815" y="51"/>
                  <a:pt x="820" y="47"/>
                </a:cubicBezTo>
                <a:cubicBezTo>
                  <a:pt x="819" y="49"/>
                  <a:pt x="819" y="48"/>
                  <a:pt x="818" y="49"/>
                </a:cubicBezTo>
                <a:cubicBezTo>
                  <a:pt x="818" y="50"/>
                  <a:pt x="817" y="51"/>
                  <a:pt x="820" y="50"/>
                </a:cubicBezTo>
                <a:cubicBezTo>
                  <a:pt x="820" y="50"/>
                  <a:pt x="820" y="50"/>
                  <a:pt x="820" y="50"/>
                </a:cubicBezTo>
                <a:cubicBezTo>
                  <a:pt x="826" y="47"/>
                  <a:pt x="833" y="41"/>
                  <a:pt x="822" y="50"/>
                </a:cubicBezTo>
                <a:cubicBezTo>
                  <a:pt x="822" y="50"/>
                  <a:pt x="822" y="51"/>
                  <a:pt x="822" y="50"/>
                </a:cubicBezTo>
                <a:cubicBezTo>
                  <a:pt x="829" y="46"/>
                  <a:pt x="830" y="48"/>
                  <a:pt x="837" y="38"/>
                </a:cubicBezTo>
                <a:cubicBezTo>
                  <a:pt x="837" y="38"/>
                  <a:pt x="837" y="38"/>
                  <a:pt x="837" y="38"/>
                </a:cubicBezTo>
                <a:cubicBezTo>
                  <a:pt x="835" y="39"/>
                  <a:pt x="831" y="44"/>
                  <a:pt x="830" y="45"/>
                </a:cubicBezTo>
                <a:cubicBezTo>
                  <a:pt x="822" y="50"/>
                  <a:pt x="831" y="44"/>
                  <a:pt x="832" y="42"/>
                </a:cubicBezTo>
                <a:cubicBezTo>
                  <a:pt x="833" y="41"/>
                  <a:pt x="834" y="40"/>
                  <a:pt x="835" y="38"/>
                </a:cubicBezTo>
                <a:cubicBezTo>
                  <a:pt x="836" y="38"/>
                  <a:pt x="835" y="39"/>
                  <a:pt x="837" y="37"/>
                </a:cubicBezTo>
                <a:cubicBezTo>
                  <a:pt x="837" y="36"/>
                  <a:pt x="837" y="36"/>
                  <a:pt x="837" y="36"/>
                </a:cubicBezTo>
                <a:cubicBezTo>
                  <a:pt x="840" y="32"/>
                  <a:pt x="840" y="26"/>
                  <a:pt x="839" y="21"/>
                </a:cubicBezTo>
                <a:cubicBezTo>
                  <a:pt x="840" y="20"/>
                  <a:pt x="840" y="19"/>
                  <a:pt x="839" y="19"/>
                </a:cubicBezTo>
                <a:close/>
                <a:moveTo>
                  <a:pt x="798" y="41"/>
                </a:moveTo>
                <a:cubicBezTo>
                  <a:pt x="798" y="41"/>
                  <a:pt x="798" y="42"/>
                  <a:pt x="798" y="42"/>
                </a:cubicBezTo>
                <a:cubicBezTo>
                  <a:pt x="796" y="44"/>
                  <a:pt x="796" y="43"/>
                  <a:pt x="798" y="41"/>
                </a:cubicBezTo>
                <a:close/>
                <a:moveTo>
                  <a:pt x="832" y="43"/>
                </a:moveTo>
                <a:cubicBezTo>
                  <a:pt x="834" y="41"/>
                  <a:pt x="834" y="41"/>
                  <a:pt x="832" y="43"/>
                </a:cubicBezTo>
                <a:close/>
                <a:moveTo>
                  <a:pt x="839" y="20"/>
                </a:moveTo>
                <a:cubicBezTo>
                  <a:pt x="839" y="21"/>
                  <a:pt x="839" y="21"/>
                  <a:pt x="839" y="20"/>
                </a:cubicBezTo>
                <a:cubicBezTo>
                  <a:pt x="839" y="20"/>
                  <a:pt x="839" y="20"/>
                  <a:pt x="839" y="20"/>
                </a:cubicBezTo>
                <a:close/>
                <a:moveTo>
                  <a:pt x="839" y="19"/>
                </a:moveTo>
                <a:cubicBezTo>
                  <a:pt x="839" y="19"/>
                  <a:pt x="838" y="19"/>
                  <a:pt x="838" y="19"/>
                </a:cubicBezTo>
                <a:cubicBezTo>
                  <a:pt x="838" y="19"/>
                  <a:pt x="839" y="19"/>
                  <a:pt x="839" y="19"/>
                </a:cubicBezTo>
                <a:close/>
                <a:moveTo>
                  <a:pt x="839" y="24"/>
                </a:moveTo>
                <a:cubicBezTo>
                  <a:pt x="839" y="24"/>
                  <a:pt x="839" y="24"/>
                  <a:pt x="839" y="24"/>
                </a:cubicBezTo>
                <a:cubicBezTo>
                  <a:pt x="839" y="24"/>
                  <a:pt x="839" y="24"/>
                  <a:pt x="839" y="24"/>
                </a:cubicBezTo>
                <a:cubicBezTo>
                  <a:pt x="839" y="21"/>
                  <a:pt x="839" y="22"/>
                  <a:pt x="839" y="21"/>
                </a:cubicBezTo>
                <a:cubicBezTo>
                  <a:pt x="839" y="22"/>
                  <a:pt x="839" y="23"/>
                  <a:pt x="839" y="24"/>
                </a:cubicBezTo>
                <a:cubicBezTo>
                  <a:pt x="839" y="24"/>
                  <a:pt x="839" y="24"/>
                  <a:pt x="838" y="24"/>
                </a:cubicBezTo>
                <a:cubicBezTo>
                  <a:pt x="838" y="21"/>
                  <a:pt x="838" y="23"/>
                  <a:pt x="839" y="24"/>
                </a:cubicBezTo>
                <a:close/>
                <a:moveTo>
                  <a:pt x="838" y="21"/>
                </a:moveTo>
                <a:cubicBezTo>
                  <a:pt x="838" y="22"/>
                  <a:pt x="838" y="22"/>
                  <a:pt x="838" y="21"/>
                </a:cubicBezTo>
                <a:close/>
                <a:moveTo>
                  <a:pt x="838" y="19"/>
                </a:moveTo>
                <a:cubicBezTo>
                  <a:pt x="838" y="19"/>
                  <a:pt x="838" y="19"/>
                  <a:pt x="838" y="19"/>
                </a:cubicBezTo>
                <a:lnTo>
                  <a:pt x="838" y="19"/>
                </a:lnTo>
                <a:close/>
                <a:moveTo>
                  <a:pt x="837" y="22"/>
                </a:moveTo>
                <a:cubicBezTo>
                  <a:pt x="838" y="21"/>
                  <a:pt x="838" y="21"/>
                  <a:pt x="838" y="22"/>
                </a:cubicBezTo>
                <a:cubicBezTo>
                  <a:pt x="837" y="23"/>
                  <a:pt x="838" y="23"/>
                  <a:pt x="837" y="22"/>
                </a:cubicBezTo>
                <a:close/>
                <a:moveTo>
                  <a:pt x="837" y="25"/>
                </a:moveTo>
                <a:cubicBezTo>
                  <a:pt x="837" y="25"/>
                  <a:pt x="837" y="25"/>
                  <a:pt x="837" y="25"/>
                </a:cubicBezTo>
                <a:cubicBezTo>
                  <a:pt x="837" y="25"/>
                  <a:pt x="837" y="25"/>
                  <a:pt x="837" y="25"/>
                </a:cubicBezTo>
                <a:cubicBezTo>
                  <a:pt x="837" y="25"/>
                  <a:pt x="837" y="25"/>
                  <a:pt x="837" y="25"/>
                </a:cubicBezTo>
                <a:close/>
                <a:moveTo>
                  <a:pt x="838" y="16"/>
                </a:moveTo>
                <a:cubicBezTo>
                  <a:pt x="838" y="17"/>
                  <a:pt x="838" y="17"/>
                  <a:pt x="838" y="17"/>
                </a:cubicBezTo>
                <a:cubicBezTo>
                  <a:pt x="838" y="16"/>
                  <a:pt x="838" y="16"/>
                  <a:pt x="838" y="16"/>
                </a:cubicBezTo>
                <a:close/>
                <a:moveTo>
                  <a:pt x="837" y="15"/>
                </a:moveTo>
                <a:cubicBezTo>
                  <a:pt x="838" y="15"/>
                  <a:pt x="838" y="15"/>
                  <a:pt x="838" y="15"/>
                </a:cubicBezTo>
                <a:cubicBezTo>
                  <a:pt x="838" y="16"/>
                  <a:pt x="838" y="16"/>
                  <a:pt x="838" y="16"/>
                </a:cubicBezTo>
                <a:cubicBezTo>
                  <a:pt x="837" y="16"/>
                  <a:pt x="837" y="16"/>
                  <a:pt x="837" y="15"/>
                </a:cubicBezTo>
                <a:lnTo>
                  <a:pt x="837" y="15"/>
                </a:lnTo>
                <a:close/>
                <a:moveTo>
                  <a:pt x="837" y="29"/>
                </a:moveTo>
                <a:cubicBezTo>
                  <a:pt x="838" y="29"/>
                  <a:pt x="838" y="29"/>
                  <a:pt x="838" y="29"/>
                </a:cubicBezTo>
                <a:cubicBezTo>
                  <a:pt x="838" y="30"/>
                  <a:pt x="837" y="30"/>
                  <a:pt x="837" y="30"/>
                </a:cubicBezTo>
                <a:cubicBezTo>
                  <a:pt x="837" y="30"/>
                  <a:pt x="837" y="30"/>
                  <a:pt x="837" y="29"/>
                </a:cubicBezTo>
                <a:close/>
                <a:moveTo>
                  <a:pt x="836" y="19"/>
                </a:moveTo>
                <a:cubicBezTo>
                  <a:pt x="836" y="19"/>
                  <a:pt x="836" y="19"/>
                  <a:pt x="836" y="19"/>
                </a:cubicBezTo>
                <a:cubicBezTo>
                  <a:pt x="837" y="18"/>
                  <a:pt x="837" y="18"/>
                  <a:pt x="837" y="18"/>
                </a:cubicBezTo>
                <a:cubicBezTo>
                  <a:pt x="836" y="20"/>
                  <a:pt x="836" y="20"/>
                  <a:pt x="836" y="19"/>
                </a:cubicBezTo>
                <a:close/>
                <a:moveTo>
                  <a:pt x="836" y="26"/>
                </a:moveTo>
                <a:cubicBezTo>
                  <a:pt x="836" y="26"/>
                  <a:pt x="836" y="26"/>
                  <a:pt x="836" y="26"/>
                </a:cubicBezTo>
                <a:cubicBezTo>
                  <a:pt x="836" y="26"/>
                  <a:pt x="837" y="26"/>
                  <a:pt x="836" y="26"/>
                </a:cubicBezTo>
                <a:close/>
                <a:moveTo>
                  <a:pt x="835" y="18"/>
                </a:moveTo>
                <a:cubicBezTo>
                  <a:pt x="835" y="18"/>
                  <a:pt x="835" y="18"/>
                  <a:pt x="835" y="18"/>
                </a:cubicBezTo>
                <a:cubicBezTo>
                  <a:pt x="835" y="19"/>
                  <a:pt x="835" y="19"/>
                  <a:pt x="835" y="19"/>
                </a:cubicBezTo>
                <a:cubicBezTo>
                  <a:pt x="835" y="18"/>
                  <a:pt x="835" y="18"/>
                  <a:pt x="835" y="18"/>
                </a:cubicBezTo>
                <a:close/>
                <a:moveTo>
                  <a:pt x="835" y="16"/>
                </a:moveTo>
                <a:cubicBezTo>
                  <a:pt x="835" y="16"/>
                  <a:pt x="835" y="16"/>
                  <a:pt x="835" y="16"/>
                </a:cubicBezTo>
                <a:cubicBezTo>
                  <a:pt x="836" y="15"/>
                  <a:pt x="836" y="15"/>
                  <a:pt x="836" y="15"/>
                </a:cubicBezTo>
                <a:cubicBezTo>
                  <a:pt x="836" y="16"/>
                  <a:pt x="836" y="15"/>
                  <a:pt x="836" y="16"/>
                </a:cubicBezTo>
                <a:lnTo>
                  <a:pt x="835" y="16"/>
                </a:lnTo>
                <a:close/>
                <a:moveTo>
                  <a:pt x="835" y="20"/>
                </a:moveTo>
                <a:cubicBezTo>
                  <a:pt x="835" y="20"/>
                  <a:pt x="836" y="20"/>
                  <a:pt x="836" y="20"/>
                </a:cubicBezTo>
                <a:cubicBezTo>
                  <a:pt x="835" y="21"/>
                  <a:pt x="835" y="22"/>
                  <a:pt x="835" y="20"/>
                </a:cubicBezTo>
                <a:close/>
                <a:moveTo>
                  <a:pt x="836" y="33"/>
                </a:moveTo>
                <a:cubicBezTo>
                  <a:pt x="836" y="34"/>
                  <a:pt x="835" y="34"/>
                  <a:pt x="835" y="34"/>
                </a:cubicBezTo>
                <a:cubicBezTo>
                  <a:pt x="835" y="34"/>
                  <a:pt x="835" y="34"/>
                  <a:pt x="835" y="34"/>
                </a:cubicBezTo>
                <a:cubicBezTo>
                  <a:pt x="835" y="33"/>
                  <a:pt x="835" y="34"/>
                  <a:pt x="836" y="33"/>
                </a:cubicBezTo>
                <a:close/>
                <a:moveTo>
                  <a:pt x="835" y="25"/>
                </a:moveTo>
                <a:cubicBezTo>
                  <a:pt x="835" y="25"/>
                  <a:pt x="835" y="25"/>
                  <a:pt x="835" y="26"/>
                </a:cubicBezTo>
                <a:cubicBezTo>
                  <a:pt x="835" y="25"/>
                  <a:pt x="835" y="25"/>
                  <a:pt x="835" y="25"/>
                </a:cubicBezTo>
                <a:close/>
                <a:moveTo>
                  <a:pt x="836" y="23"/>
                </a:moveTo>
                <a:cubicBezTo>
                  <a:pt x="836" y="23"/>
                  <a:pt x="835" y="23"/>
                  <a:pt x="836" y="22"/>
                </a:cubicBezTo>
                <a:cubicBezTo>
                  <a:pt x="836" y="22"/>
                  <a:pt x="836" y="22"/>
                  <a:pt x="836" y="22"/>
                </a:cubicBezTo>
                <a:cubicBezTo>
                  <a:pt x="836" y="23"/>
                  <a:pt x="836" y="23"/>
                  <a:pt x="836" y="23"/>
                </a:cubicBezTo>
                <a:cubicBezTo>
                  <a:pt x="835" y="24"/>
                  <a:pt x="835" y="23"/>
                  <a:pt x="836" y="23"/>
                </a:cubicBezTo>
                <a:close/>
                <a:moveTo>
                  <a:pt x="836" y="17"/>
                </a:moveTo>
                <a:cubicBezTo>
                  <a:pt x="837" y="16"/>
                  <a:pt x="837" y="17"/>
                  <a:pt x="837" y="18"/>
                </a:cubicBezTo>
                <a:cubicBezTo>
                  <a:pt x="836" y="18"/>
                  <a:pt x="836" y="18"/>
                  <a:pt x="836" y="17"/>
                </a:cubicBezTo>
                <a:close/>
                <a:moveTo>
                  <a:pt x="837" y="31"/>
                </a:moveTo>
                <a:cubicBezTo>
                  <a:pt x="837" y="31"/>
                  <a:pt x="837" y="31"/>
                  <a:pt x="837" y="32"/>
                </a:cubicBezTo>
                <a:cubicBezTo>
                  <a:pt x="837" y="32"/>
                  <a:pt x="837" y="32"/>
                  <a:pt x="837" y="32"/>
                </a:cubicBezTo>
                <a:cubicBezTo>
                  <a:pt x="837" y="32"/>
                  <a:pt x="837" y="32"/>
                  <a:pt x="837" y="31"/>
                </a:cubicBezTo>
                <a:close/>
                <a:moveTo>
                  <a:pt x="837" y="14"/>
                </a:moveTo>
                <a:cubicBezTo>
                  <a:pt x="837" y="14"/>
                  <a:pt x="837" y="14"/>
                  <a:pt x="837" y="14"/>
                </a:cubicBezTo>
                <a:cubicBezTo>
                  <a:pt x="837" y="15"/>
                  <a:pt x="837" y="15"/>
                  <a:pt x="837" y="15"/>
                </a:cubicBezTo>
                <a:cubicBezTo>
                  <a:pt x="837" y="14"/>
                  <a:pt x="836" y="14"/>
                  <a:pt x="836" y="14"/>
                </a:cubicBezTo>
                <a:lnTo>
                  <a:pt x="837" y="14"/>
                </a:lnTo>
                <a:close/>
                <a:moveTo>
                  <a:pt x="836" y="12"/>
                </a:moveTo>
                <a:cubicBezTo>
                  <a:pt x="836" y="12"/>
                  <a:pt x="836" y="12"/>
                  <a:pt x="836" y="12"/>
                </a:cubicBezTo>
                <a:cubicBezTo>
                  <a:pt x="836" y="13"/>
                  <a:pt x="836" y="13"/>
                  <a:pt x="836" y="13"/>
                </a:cubicBezTo>
                <a:cubicBezTo>
                  <a:pt x="835" y="12"/>
                  <a:pt x="835" y="13"/>
                  <a:pt x="836" y="12"/>
                </a:cubicBezTo>
                <a:close/>
                <a:moveTo>
                  <a:pt x="835" y="12"/>
                </a:moveTo>
                <a:cubicBezTo>
                  <a:pt x="835" y="12"/>
                  <a:pt x="835" y="12"/>
                  <a:pt x="835" y="12"/>
                </a:cubicBezTo>
                <a:cubicBezTo>
                  <a:pt x="835" y="12"/>
                  <a:pt x="835" y="11"/>
                  <a:pt x="835" y="12"/>
                </a:cubicBezTo>
                <a:close/>
                <a:moveTo>
                  <a:pt x="836" y="15"/>
                </a:moveTo>
                <a:cubicBezTo>
                  <a:pt x="835" y="14"/>
                  <a:pt x="835" y="14"/>
                  <a:pt x="835" y="15"/>
                </a:cubicBezTo>
                <a:cubicBezTo>
                  <a:pt x="835" y="14"/>
                  <a:pt x="835" y="14"/>
                  <a:pt x="835" y="14"/>
                </a:cubicBezTo>
                <a:cubicBezTo>
                  <a:pt x="836" y="14"/>
                  <a:pt x="836" y="14"/>
                  <a:pt x="836" y="15"/>
                </a:cubicBezTo>
                <a:close/>
                <a:moveTo>
                  <a:pt x="835" y="35"/>
                </a:moveTo>
                <a:cubicBezTo>
                  <a:pt x="835" y="36"/>
                  <a:pt x="835" y="35"/>
                  <a:pt x="833" y="36"/>
                </a:cubicBezTo>
                <a:cubicBezTo>
                  <a:pt x="834" y="36"/>
                  <a:pt x="834" y="36"/>
                  <a:pt x="835" y="35"/>
                </a:cubicBezTo>
                <a:close/>
                <a:moveTo>
                  <a:pt x="835" y="34"/>
                </a:moveTo>
                <a:cubicBezTo>
                  <a:pt x="835" y="35"/>
                  <a:pt x="835" y="35"/>
                  <a:pt x="835" y="35"/>
                </a:cubicBezTo>
                <a:cubicBezTo>
                  <a:pt x="834" y="35"/>
                  <a:pt x="833" y="36"/>
                  <a:pt x="835" y="34"/>
                </a:cubicBezTo>
                <a:close/>
                <a:moveTo>
                  <a:pt x="834" y="32"/>
                </a:moveTo>
                <a:cubicBezTo>
                  <a:pt x="835" y="31"/>
                  <a:pt x="835" y="31"/>
                  <a:pt x="835" y="31"/>
                </a:cubicBezTo>
                <a:cubicBezTo>
                  <a:pt x="835" y="31"/>
                  <a:pt x="835" y="31"/>
                  <a:pt x="834" y="32"/>
                </a:cubicBezTo>
                <a:close/>
                <a:moveTo>
                  <a:pt x="833" y="28"/>
                </a:moveTo>
                <a:cubicBezTo>
                  <a:pt x="835" y="25"/>
                  <a:pt x="835" y="25"/>
                  <a:pt x="835" y="26"/>
                </a:cubicBezTo>
                <a:cubicBezTo>
                  <a:pt x="834" y="27"/>
                  <a:pt x="833" y="28"/>
                  <a:pt x="833" y="28"/>
                </a:cubicBezTo>
                <a:close/>
                <a:moveTo>
                  <a:pt x="833" y="33"/>
                </a:moveTo>
                <a:cubicBezTo>
                  <a:pt x="833" y="32"/>
                  <a:pt x="833" y="32"/>
                  <a:pt x="833" y="32"/>
                </a:cubicBezTo>
                <a:cubicBezTo>
                  <a:pt x="833" y="32"/>
                  <a:pt x="833" y="32"/>
                  <a:pt x="833" y="33"/>
                </a:cubicBezTo>
                <a:close/>
                <a:moveTo>
                  <a:pt x="833" y="34"/>
                </a:moveTo>
                <a:cubicBezTo>
                  <a:pt x="833" y="35"/>
                  <a:pt x="833" y="35"/>
                  <a:pt x="833" y="34"/>
                </a:cubicBezTo>
                <a:lnTo>
                  <a:pt x="833" y="34"/>
                </a:lnTo>
                <a:close/>
                <a:moveTo>
                  <a:pt x="809" y="45"/>
                </a:moveTo>
                <a:cubicBezTo>
                  <a:pt x="815" y="40"/>
                  <a:pt x="814" y="39"/>
                  <a:pt x="813" y="41"/>
                </a:cubicBezTo>
                <a:cubicBezTo>
                  <a:pt x="812" y="42"/>
                  <a:pt x="811" y="43"/>
                  <a:pt x="809" y="45"/>
                </a:cubicBezTo>
                <a:close/>
                <a:moveTo>
                  <a:pt x="812" y="44"/>
                </a:moveTo>
                <a:cubicBezTo>
                  <a:pt x="811" y="44"/>
                  <a:pt x="811" y="44"/>
                  <a:pt x="811" y="44"/>
                </a:cubicBezTo>
                <a:cubicBezTo>
                  <a:pt x="813" y="43"/>
                  <a:pt x="813" y="42"/>
                  <a:pt x="812" y="44"/>
                </a:cubicBezTo>
                <a:close/>
                <a:moveTo>
                  <a:pt x="798" y="29"/>
                </a:moveTo>
                <a:cubicBezTo>
                  <a:pt x="805" y="21"/>
                  <a:pt x="798" y="29"/>
                  <a:pt x="798" y="31"/>
                </a:cubicBezTo>
                <a:cubicBezTo>
                  <a:pt x="797" y="32"/>
                  <a:pt x="797" y="32"/>
                  <a:pt x="797" y="32"/>
                </a:cubicBezTo>
                <a:cubicBezTo>
                  <a:pt x="797" y="31"/>
                  <a:pt x="798" y="30"/>
                  <a:pt x="798" y="29"/>
                </a:cubicBezTo>
                <a:close/>
                <a:moveTo>
                  <a:pt x="796" y="29"/>
                </a:moveTo>
                <a:cubicBezTo>
                  <a:pt x="798" y="28"/>
                  <a:pt x="799" y="26"/>
                  <a:pt x="800" y="25"/>
                </a:cubicBezTo>
                <a:cubicBezTo>
                  <a:pt x="797" y="29"/>
                  <a:pt x="798" y="27"/>
                  <a:pt x="796" y="29"/>
                </a:cubicBezTo>
                <a:close/>
                <a:moveTo>
                  <a:pt x="805" y="22"/>
                </a:moveTo>
                <a:cubicBezTo>
                  <a:pt x="811" y="16"/>
                  <a:pt x="806" y="21"/>
                  <a:pt x="801" y="27"/>
                </a:cubicBezTo>
                <a:cubicBezTo>
                  <a:pt x="802" y="26"/>
                  <a:pt x="802" y="25"/>
                  <a:pt x="805" y="22"/>
                </a:cubicBezTo>
                <a:close/>
                <a:moveTo>
                  <a:pt x="798" y="20"/>
                </a:moveTo>
                <a:cubicBezTo>
                  <a:pt x="798" y="20"/>
                  <a:pt x="800" y="18"/>
                  <a:pt x="800" y="18"/>
                </a:cubicBezTo>
                <a:cubicBezTo>
                  <a:pt x="795" y="23"/>
                  <a:pt x="792" y="26"/>
                  <a:pt x="798" y="20"/>
                </a:cubicBezTo>
                <a:close/>
                <a:moveTo>
                  <a:pt x="799" y="17"/>
                </a:moveTo>
                <a:cubicBezTo>
                  <a:pt x="799" y="17"/>
                  <a:pt x="799" y="17"/>
                  <a:pt x="799" y="18"/>
                </a:cubicBezTo>
                <a:cubicBezTo>
                  <a:pt x="797" y="19"/>
                  <a:pt x="797" y="19"/>
                  <a:pt x="799" y="17"/>
                </a:cubicBezTo>
                <a:close/>
                <a:moveTo>
                  <a:pt x="796" y="19"/>
                </a:moveTo>
                <a:cubicBezTo>
                  <a:pt x="799" y="15"/>
                  <a:pt x="802" y="12"/>
                  <a:pt x="805" y="10"/>
                </a:cubicBezTo>
                <a:cubicBezTo>
                  <a:pt x="805" y="10"/>
                  <a:pt x="805" y="10"/>
                  <a:pt x="803" y="13"/>
                </a:cubicBezTo>
                <a:cubicBezTo>
                  <a:pt x="800" y="15"/>
                  <a:pt x="798" y="17"/>
                  <a:pt x="796" y="19"/>
                </a:cubicBezTo>
                <a:close/>
                <a:moveTo>
                  <a:pt x="802" y="11"/>
                </a:moveTo>
                <a:cubicBezTo>
                  <a:pt x="801" y="12"/>
                  <a:pt x="800" y="13"/>
                  <a:pt x="800" y="13"/>
                </a:cubicBezTo>
                <a:cubicBezTo>
                  <a:pt x="795" y="17"/>
                  <a:pt x="800" y="13"/>
                  <a:pt x="802" y="11"/>
                </a:cubicBezTo>
                <a:close/>
                <a:moveTo>
                  <a:pt x="799" y="11"/>
                </a:moveTo>
                <a:cubicBezTo>
                  <a:pt x="799" y="11"/>
                  <a:pt x="798" y="12"/>
                  <a:pt x="798" y="12"/>
                </a:cubicBezTo>
                <a:cubicBezTo>
                  <a:pt x="796" y="14"/>
                  <a:pt x="797" y="13"/>
                  <a:pt x="799" y="11"/>
                </a:cubicBezTo>
                <a:close/>
                <a:moveTo>
                  <a:pt x="807" y="7"/>
                </a:moveTo>
                <a:cubicBezTo>
                  <a:pt x="806" y="8"/>
                  <a:pt x="806" y="8"/>
                  <a:pt x="806" y="8"/>
                </a:cubicBezTo>
                <a:cubicBezTo>
                  <a:pt x="805" y="9"/>
                  <a:pt x="805" y="9"/>
                  <a:pt x="807" y="7"/>
                </a:cubicBezTo>
                <a:close/>
                <a:moveTo>
                  <a:pt x="808" y="11"/>
                </a:moveTo>
                <a:cubicBezTo>
                  <a:pt x="803" y="15"/>
                  <a:pt x="803" y="15"/>
                  <a:pt x="800" y="17"/>
                </a:cubicBezTo>
                <a:cubicBezTo>
                  <a:pt x="801" y="16"/>
                  <a:pt x="808" y="11"/>
                  <a:pt x="808" y="11"/>
                </a:cubicBezTo>
                <a:close/>
                <a:moveTo>
                  <a:pt x="808" y="9"/>
                </a:moveTo>
                <a:cubicBezTo>
                  <a:pt x="808" y="10"/>
                  <a:pt x="808" y="10"/>
                  <a:pt x="807" y="10"/>
                </a:cubicBezTo>
                <a:cubicBezTo>
                  <a:pt x="809" y="8"/>
                  <a:pt x="809" y="9"/>
                  <a:pt x="808" y="9"/>
                </a:cubicBezTo>
                <a:close/>
                <a:moveTo>
                  <a:pt x="808" y="8"/>
                </a:moveTo>
                <a:cubicBezTo>
                  <a:pt x="808" y="8"/>
                  <a:pt x="807" y="8"/>
                  <a:pt x="808" y="8"/>
                </a:cubicBezTo>
                <a:cubicBezTo>
                  <a:pt x="807" y="8"/>
                  <a:pt x="808" y="8"/>
                  <a:pt x="808" y="8"/>
                </a:cubicBezTo>
                <a:close/>
                <a:moveTo>
                  <a:pt x="803" y="17"/>
                </a:moveTo>
                <a:cubicBezTo>
                  <a:pt x="807" y="12"/>
                  <a:pt x="811" y="9"/>
                  <a:pt x="814" y="7"/>
                </a:cubicBezTo>
                <a:cubicBezTo>
                  <a:pt x="811" y="11"/>
                  <a:pt x="808" y="13"/>
                  <a:pt x="805" y="16"/>
                </a:cubicBezTo>
                <a:cubicBezTo>
                  <a:pt x="803" y="18"/>
                  <a:pt x="803" y="18"/>
                  <a:pt x="803" y="17"/>
                </a:cubicBezTo>
                <a:close/>
                <a:moveTo>
                  <a:pt x="810" y="8"/>
                </a:moveTo>
                <a:cubicBezTo>
                  <a:pt x="814" y="5"/>
                  <a:pt x="815" y="4"/>
                  <a:pt x="810" y="8"/>
                </a:cubicBezTo>
                <a:cubicBezTo>
                  <a:pt x="810" y="8"/>
                  <a:pt x="810" y="8"/>
                  <a:pt x="810" y="8"/>
                </a:cubicBezTo>
                <a:close/>
                <a:moveTo>
                  <a:pt x="818" y="15"/>
                </a:moveTo>
                <a:cubicBezTo>
                  <a:pt x="818" y="15"/>
                  <a:pt x="818" y="15"/>
                  <a:pt x="817" y="15"/>
                </a:cubicBezTo>
                <a:cubicBezTo>
                  <a:pt x="815" y="17"/>
                  <a:pt x="839" y="-5"/>
                  <a:pt x="818" y="15"/>
                </a:cubicBezTo>
                <a:close/>
                <a:moveTo>
                  <a:pt x="819" y="13"/>
                </a:moveTo>
                <a:cubicBezTo>
                  <a:pt x="819" y="12"/>
                  <a:pt x="819" y="12"/>
                  <a:pt x="821" y="11"/>
                </a:cubicBezTo>
                <a:cubicBezTo>
                  <a:pt x="820" y="12"/>
                  <a:pt x="819" y="12"/>
                  <a:pt x="819" y="13"/>
                </a:cubicBezTo>
                <a:close/>
                <a:moveTo>
                  <a:pt x="828" y="17"/>
                </a:moveTo>
                <a:cubicBezTo>
                  <a:pt x="829" y="17"/>
                  <a:pt x="829" y="17"/>
                  <a:pt x="829" y="17"/>
                </a:cubicBezTo>
                <a:cubicBezTo>
                  <a:pt x="826" y="21"/>
                  <a:pt x="825" y="20"/>
                  <a:pt x="828" y="17"/>
                </a:cubicBezTo>
                <a:close/>
                <a:moveTo>
                  <a:pt x="828" y="19"/>
                </a:moveTo>
                <a:cubicBezTo>
                  <a:pt x="827" y="21"/>
                  <a:pt x="828" y="20"/>
                  <a:pt x="827" y="21"/>
                </a:cubicBezTo>
                <a:cubicBezTo>
                  <a:pt x="828" y="20"/>
                  <a:pt x="828" y="20"/>
                  <a:pt x="828" y="19"/>
                </a:cubicBezTo>
                <a:close/>
                <a:moveTo>
                  <a:pt x="827" y="17"/>
                </a:moveTo>
                <a:cubicBezTo>
                  <a:pt x="826" y="17"/>
                  <a:pt x="827" y="17"/>
                  <a:pt x="826" y="18"/>
                </a:cubicBezTo>
                <a:cubicBezTo>
                  <a:pt x="827" y="17"/>
                  <a:pt x="828" y="15"/>
                  <a:pt x="827" y="17"/>
                </a:cubicBezTo>
                <a:close/>
                <a:moveTo>
                  <a:pt x="828" y="23"/>
                </a:moveTo>
                <a:cubicBezTo>
                  <a:pt x="827" y="23"/>
                  <a:pt x="818" y="32"/>
                  <a:pt x="824" y="26"/>
                </a:cubicBezTo>
                <a:cubicBezTo>
                  <a:pt x="828" y="22"/>
                  <a:pt x="832" y="18"/>
                  <a:pt x="828" y="23"/>
                </a:cubicBezTo>
                <a:close/>
                <a:moveTo>
                  <a:pt x="826" y="25"/>
                </a:moveTo>
                <a:cubicBezTo>
                  <a:pt x="825" y="26"/>
                  <a:pt x="823" y="28"/>
                  <a:pt x="821" y="30"/>
                </a:cubicBezTo>
                <a:cubicBezTo>
                  <a:pt x="821" y="29"/>
                  <a:pt x="824" y="26"/>
                  <a:pt x="826" y="25"/>
                </a:cubicBezTo>
                <a:close/>
                <a:moveTo>
                  <a:pt x="821" y="25"/>
                </a:moveTo>
                <a:cubicBezTo>
                  <a:pt x="821" y="25"/>
                  <a:pt x="821" y="25"/>
                  <a:pt x="822" y="24"/>
                </a:cubicBezTo>
                <a:lnTo>
                  <a:pt x="821" y="25"/>
                </a:lnTo>
                <a:close/>
                <a:moveTo>
                  <a:pt x="819" y="25"/>
                </a:moveTo>
                <a:cubicBezTo>
                  <a:pt x="820" y="24"/>
                  <a:pt x="821" y="23"/>
                  <a:pt x="822" y="22"/>
                </a:cubicBezTo>
                <a:cubicBezTo>
                  <a:pt x="826" y="18"/>
                  <a:pt x="823" y="20"/>
                  <a:pt x="819" y="25"/>
                </a:cubicBezTo>
                <a:close/>
                <a:moveTo>
                  <a:pt x="819" y="30"/>
                </a:moveTo>
                <a:cubicBezTo>
                  <a:pt x="818" y="32"/>
                  <a:pt x="817" y="33"/>
                  <a:pt x="818" y="31"/>
                </a:cubicBezTo>
                <a:cubicBezTo>
                  <a:pt x="819" y="30"/>
                  <a:pt x="819" y="30"/>
                  <a:pt x="819" y="30"/>
                </a:cubicBezTo>
                <a:close/>
                <a:moveTo>
                  <a:pt x="813" y="30"/>
                </a:moveTo>
                <a:cubicBezTo>
                  <a:pt x="815" y="27"/>
                  <a:pt x="817" y="25"/>
                  <a:pt x="821" y="21"/>
                </a:cubicBezTo>
                <a:cubicBezTo>
                  <a:pt x="819" y="24"/>
                  <a:pt x="819" y="23"/>
                  <a:pt x="813" y="30"/>
                </a:cubicBezTo>
                <a:close/>
                <a:moveTo>
                  <a:pt x="815" y="26"/>
                </a:moveTo>
                <a:cubicBezTo>
                  <a:pt x="810" y="31"/>
                  <a:pt x="808" y="33"/>
                  <a:pt x="810" y="31"/>
                </a:cubicBezTo>
                <a:cubicBezTo>
                  <a:pt x="815" y="26"/>
                  <a:pt x="818" y="23"/>
                  <a:pt x="815" y="26"/>
                </a:cubicBezTo>
                <a:close/>
                <a:moveTo>
                  <a:pt x="813" y="24"/>
                </a:moveTo>
                <a:cubicBezTo>
                  <a:pt x="816" y="22"/>
                  <a:pt x="815" y="23"/>
                  <a:pt x="813" y="25"/>
                </a:cubicBezTo>
                <a:cubicBezTo>
                  <a:pt x="812" y="26"/>
                  <a:pt x="813" y="25"/>
                  <a:pt x="813" y="24"/>
                </a:cubicBezTo>
                <a:close/>
                <a:moveTo>
                  <a:pt x="815" y="24"/>
                </a:moveTo>
                <a:cubicBezTo>
                  <a:pt x="818" y="21"/>
                  <a:pt x="819" y="21"/>
                  <a:pt x="822" y="17"/>
                </a:cubicBezTo>
                <a:cubicBezTo>
                  <a:pt x="817" y="23"/>
                  <a:pt x="822" y="18"/>
                  <a:pt x="815" y="24"/>
                </a:cubicBezTo>
                <a:close/>
                <a:moveTo>
                  <a:pt x="816" y="21"/>
                </a:moveTo>
                <a:cubicBezTo>
                  <a:pt x="816" y="21"/>
                  <a:pt x="816" y="21"/>
                  <a:pt x="816" y="20"/>
                </a:cubicBezTo>
                <a:cubicBezTo>
                  <a:pt x="820" y="18"/>
                  <a:pt x="819" y="19"/>
                  <a:pt x="816" y="21"/>
                </a:cubicBezTo>
                <a:close/>
                <a:moveTo>
                  <a:pt x="819" y="18"/>
                </a:moveTo>
                <a:cubicBezTo>
                  <a:pt x="821" y="16"/>
                  <a:pt x="823" y="15"/>
                  <a:pt x="825" y="13"/>
                </a:cubicBezTo>
                <a:cubicBezTo>
                  <a:pt x="821" y="17"/>
                  <a:pt x="824" y="14"/>
                  <a:pt x="819" y="18"/>
                </a:cubicBezTo>
                <a:close/>
                <a:moveTo>
                  <a:pt x="825" y="12"/>
                </a:moveTo>
                <a:cubicBezTo>
                  <a:pt x="819" y="16"/>
                  <a:pt x="818" y="18"/>
                  <a:pt x="813" y="22"/>
                </a:cubicBezTo>
                <a:cubicBezTo>
                  <a:pt x="820" y="15"/>
                  <a:pt x="833" y="3"/>
                  <a:pt x="825" y="12"/>
                </a:cubicBezTo>
                <a:close/>
                <a:moveTo>
                  <a:pt x="822" y="12"/>
                </a:moveTo>
                <a:cubicBezTo>
                  <a:pt x="822" y="12"/>
                  <a:pt x="822" y="12"/>
                  <a:pt x="823" y="12"/>
                </a:cubicBezTo>
                <a:cubicBezTo>
                  <a:pt x="822" y="12"/>
                  <a:pt x="822" y="12"/>
                  <a:pt x="822" y="12"/>
                </a:cubicBezTo>
                <a:close/>
                <a:moveTo>
                  <a:pt x="810" y="21"/>
                </a:moveTo>
                <a:cubicBezTo>
                  <a:pt x="808" y="23"/>
                  <a:pt x="814" y="16"/>
                  <a:pt x="818" y="14"/>
                </a:cubicBezTo>
                <a:cubicBezTo>
                  <a:pt x="816" y="16"/>
                  <a:pt x="812" y="19"/>
                  <a:pt x="810" y="21"/>
                </a:cubicBezTo>
                <a:close/>
                <a:moveTo>
                  <a:pt x="810" y="20"/>
                </a:moveTo>
                <a:cubicBezTo>
                  <a:pt x="811" y="18"/>
                  <a:pt x="812" y="18"/>
                  <a:pt x="813" y="16"/>
                </a:cubicBezTo>
                <a:cubicBezTo>
                  <a:pt x="820" y="10"/>
                  <a:pt x="815" y="14"/>
                  <a:pt x="810" y="20"/>
                </a:cubicBezTo>
                <a:close/>
                <a:moveTo>
                  <a:pt x="809" y="19"/>
                </a:moveTo>
                <a:cubicBezTo>
                  <a:pt x="810" y="18"/>
                  <a:pt x="811" y="16"/>
                  <a:pt x="816" y="12"/>
                </a:cubicBezTo>
                <a:cubicBezTo>
                  <a:pt x="813" y="15"/>
                  <a:pt x="811" y="17"/>
                  <a:pt x="809" y="19"/>
                </a:cubicBezTo>
                <a:close/>
                <a:moveTo>
                  <a:pt x="812" y="13"/>
                </a:moveTo>
                <a:cubicBezTo>
                  <a:pt x="815" y="11"/>
                  <a:pt x="813" y="12"/>
                  <a:pt x="810" y="16"/>
                </a:cubicBezTo>
                <a:cubicBezTo>
                  <a:pt x="803" y="22"/>
                  <a:pt x="807" y="18"/>
                  <a:pt x="812" y="13"/>
                </a:cubicBezTo>
                <a:close/>
                <a:moveTo>
                  <a:pt x="808" y="16"/>
                </a:moveTo>
                <a:cubicBezTo>
                  <a:pt x="804" y="19"/>
                  <a:pt x="801" y="22"/>
                  <a:pt x="798" y="25"/>
                </a:cubicBezTo>
                <a:cubicBezTo>
                  <a:pt x="811" y="10"/>
                  <a:pt x="822" y="4"/>
                  <a:pt x="808" y="16"/>
                </a:cubicBezTo>
                <a:close/>
                <a:moveTo>
                  <a:pt x="809" y="20"/>
                </a:moveTo>
                <a:cubicBezTo>
                  <a:pt x="808" y="22"/>
                  <a:pt x="800" y="31"/>
                  <a:pt x="798" y="33"/>
                </a:cubicBezTo>
                <a:cubicBezTo>
                  <a:pt x="801" y="28"/>
                  <a:pt x="805" y="24"/>
                  <a:pt x="809" y="20"/>
                </a:cubicBezTo>
                <a:close/>
                <a:moveTo>
                  <a:pt x="805" y="26"/>
                </a:moveTo>
                <a:cubicBezTo>
                  <a:pt x="809" y="22"/>
                  <a:pt x="805" y="26"/>
                  <a:pt x="802" y="31"/>
                </a:cubicBezTo>
                <a:cubicBezTo>
                  <a:pt x="798" y="35"/>
                  <a:pt x="801" y="32"/>
                  <a:pt x="805" y="26"/>
                </a:cubicBezTo>
                <a:close/>
                <a:moveTo>
                  <a:pt x="808" y="24"/>
                </a:moveTo>
                <a:cubicBezTo>
                  <a:pt x="808" y="24"/>
                  <a:pt x="812" y="20"/>
                  <a:pt x="816" y="17"/>
                </a:cubicBezTo>
                <a:cubicBezTo>
                  <a:pt x="809" y="24"/>
                  <a:pt x="803" y="30"/>
                  <a:pt x="808" y="24"/>
                </a:cubicBezTo>
                <a:close/>
                <a:moveTo>
                  <a:pt x="816" y="19"/>
                </a:moveTo>
                <a:cubicBezTo>
                  <a:pt x="803" y="32"/>
                  <a:pt x="805" y="31"/>
                  <a:pt x="803" y="33"/>
                </a:cubicBezTo>
                <a:cubicBezTo>
                  <a:pt x="809" y="25"/>
                  <a:pt x="811" y="23"/>
                  <a:pt x="816" y="19"/>
                </a:cubicBezTo>
                <a:close/>
                <a:moveTo>
                  <a:pt x="811" y="27"/>
                </a:moveTo>
                <a:cubicBezTo>
                  <a:pt x="803" y="37"/>
                  <a:pt x="803" y="35"/>
                  <a:pt x="808" y="29"/>
                </a:cubicBezTo>
                <a:cubicBezTo>
                  <a:pt x="809" y="28"/>
                  <a:pt x="810" y="28"/>
                  <a:pt x="811" y="27"/>
                </a:cubicBezTo>
                <a:close/>
                <a:moveTo>
                  <a:pt x="808" y="31"/>
                </a:moveTo>
                <a:cubicBezTo>
                  <a:pt x="808" y="31"/>
                  <a:pt x="808" y="31"/>
                  <a:pt x="808" y="31"/>
                </a:cubicBezTo>
                <a:cubicBezTo>
                  <a:pt x="808" y="31"/>
                  <a:pt x="808" y="31"/>
                  <a:pt x="808" y="31"/>
                </a:cubicBezTo>
                <a:close/>
                <a:moveTo>
                  <a:pt x="811" y="29"/>
                </a:moveTo>
                <a:cubicBezTo>
                  <a:pt x="813" y="27"/>
                  <a:pt x="807" y="33"/>
                  <a:pt x="805" y="36"/>
                </a:cubicBezTo>
                <a:cubicBezTo>
                  <a:pt x="808" y="32"/>
                  <a:pt x="811" y="28"/>
                  <a:pt x="811" y="29"/>
                </a:cubicBezTo>
                <a:close/>
                <a:moveTo>
                  <a:pt x="805" y="38"/>
                </a:moveTo>
                <a:cubicBezTo>
                  <a:pt x="803" y="40"/>
                  <a:pt x="804" y="40"/>
                  <a:pt x="804" y="39"/>
                </a:cubicBezTo>
                <a:cubicBezTo>
                  <a:pt x="810" y="32"/>
                  <a:pt x="809" y="33"/>
                  <a:pt x="805" y="38"/>
                </a:cubicBezTo>
                <a:close/>
                <a:moveTo>
                  <a:pt x="816" y="28"/>
                </a:moveTo>
                <a:cubicBezTo>
                  <a:pt x="811" y="33"/>
                  <a:pt x="813" y="31"/>
                  <a:pt x="807" y="38"/>
                </a:cubicBezTo>
                <a:cubicBezTo>
                  <a:pt x="808" y="36"/>
                  <a:pt x="808" y="37"/>
                  <a:pt x="816" y="28"/>
                </a:cubicBezTo>
                <a:close/>
                <a:moveTo>
                  <a:pt x="810" y="37"/>
                </a:moveTo>
                <a:cubicBezTo>
                  <a:pt x="809" y="38"/>
                  <a:pt x="809" y="38"/>
                  <a:pt x="807" y="40"/>
                </a:cubicBezTo>
                <a:cubicBezTo>
                  <a:pt x="809" y="37"/>
                  <a:pt x="808" y="38"/>
                  <a:pt x="810" y="37"/>
                </a:cubicBezTo>
                <a:close/>
                <a:moveTo>
                  <a:pt x="811" y="35"/>
                </a:moveTo>
                <a:cubicBezTo>
                  <a:pt x="815" y="32"/>
                  <a:pt x="813" y="33"/>
                  <a:pt x="811" y="36"/>
                </a:cubicBezTo>
                <a:cubicBezTo>
                  <a:pt x="811" y="36"/>
                  <a:pt x="811" y="36"/>
                  <a:pt x="811" y="35"/>
                </a:cubicBezTo>
                <a:close/>
                <a:moveTo>
                  <a:pt x="813" y="38"/>
                </a:moveTo>
                <a:cubicBezTo>
                  <a:pt x="814" y="37"/>
                  <a:pt x="813" y="37"/>
                  <a:pt x="815" y="36"/>
                </a:cubicBezTo>
                <a:cubicBezTo>
                  <a:pt x="815" y="36"/>
                  <a:pt x="815" y="36"/>
                  <a:pt x="813" y="38"/>
                </a:cubicBezTo>
                <a:close/>
                <a:moveTo>
                  <a:pt x="815" y="38"/>
                </a:moveTo>
                <a:cubicBezTo>
                  <a:pt x="815" y="38"/>
                  <a:pt x="815" y="38"/>
                  <a:pt x="815" y="38"/>
                </a:cubicBezTo>
                <a:cubicBezTo>
                  <a:pt x="815" y="37"/>
                  <a:pt x="815" y="37"/>
                  <a:pt x="815" y="38"/>
                </a:cubicBezTo>
                <a:close/>
                <a:moveTo>
                  <a:pt x="815" y="39"/>
                </a:moveTo>
                <a:cubicBezTo>
                  <a:pt x="815" y="39"/>
                  <a:pt x="815" y="39"/>
                  <a:pt x="816" y="39"/>
                </a:cubicBezTo>
                <a:cubicBezTo>
                  <a:pt x="815" y="40"/>
                  <a:pt x="815" y="39"/>
                  <a:pt x="815" y="39"/>
                </a:cubicBezTo>
                <a:close/>
                <a:moveTo>
                  <a:pt x="811" y="35"/>
                </a:moveTo>
                <a:cubicBezTo>
                  <a:pt x="813" y="32"/>
                  <a:pt x="819" y="26"/>
                  <a:pt x="818" y="27"/>
                </a:cubicBezTo>
                <a:cubicBezTo>
                  <a:pt x="813" y="32"/>
                  <a:pt x="812" y="34"/>
                  <a:pt x="811" y="35"/>
                </a:cubicBezTo>
                <a:close/>
                <a:moveTo>
                  <a:pt x="817" y="32"/>
                </a:moveTo>
                <a:cubicBezTo>
                  <a:pt x="817" y="33"/>
                  <a:pt x="817" y="33"/>
                  <a:pt x="817" y="33"/>
                </a:cubicBezTo>
                <a:cubicBezTo>
                  <a:pt x="817" y="33"/>
                  <a:pt x="817" y="33"/>
                  <a:pt x="817" y="32"/>
                </a:cubicBezTo>
                <a:close/>
                <a:moveTo>
                  <a:pt x="816" y="34"/>
                </a:moveTo>
                <a:cubicBezTo>
                  <a:pt x="817" y="33"/>
                  <a:pt x="817" y="34"/>
                  <a:pt x="816" y="34"/>
                </a:cubicBezTo>
                <a:close/>
                <a:moveTo>
                  <a:pt x="824" y="29"/>
                </a:moveTo>
                <a:cubicBezTo>
                  <a:pt x="816" y="38"/>
                  <a:pt x="818" y="37"/>
                  <a:pt x="816" y="38"/>
                </a:cubicBezTo>
                <a:cubicBezTo>
                  <a:pt x="822" y="32"/>
                  <a:pt x="829" y="23"/>
                  <a:pt x="824" y="29"/>
                </a:cubicBezTo>
                <a:close/>
                <a:moveTo>
                  <a:pt x="830" y="24"/>
                </a:moveTo>
                <a:cubicBezTo>
                  <a:pt x="830" y="25"/>
                  <a:pt x="831" y="24"/>
                  <a:pt x="829" y="26"/>
                </a:cubicBezTo>
                <a:cubicBezTo>
                  <a:pt x="827" y="27"/>
                  <a:pt x="823" y="32"/>
                  <a:pt x="823" y="32"/>
                </a:cubicBezTo>
                <a:cubicBezTo>
                  <a:pt x="819" y="37"/>
                  <a:pt x="825" y="29"/>
                  <a:pt x="830" y="24"/>
                </a:cubicBezTo>
                <a:close/>
                <a:moveTo>
                  <a:pt x="832" y="21"/>
                </a:moveTo>
                <a:cubicBezTo>
                  <a:pt x="832" y="20"/>
                  <a:pt x="835" y="17"/>
                  <a:pt x="835" y="17"/>
                </a:cubicBezTo>
                <a:cubicBezTo>
                  <a:pt x="834" y="18"/>
                  <a:pt x="835" y="18"/>
                  <a:pt x="832" y="21"/>
                </a:cubicBezTo>
                <a:close/>
                <a:moveTo>
                  <a:pt x="835" y="21"/>
                </a:moveTo>
                <a:cubicBezTo>
                  <a:pt x="833" y="22"/>
                  <a:pt x="833" y="23"/>
                  <a:pt x="834" y="21"/>
                </a:cubicBezTo>
                <a:cubicBezTo>
                  <a:pt x="835" y="20"/>
                  <a:pt x="835" y="20"/>
                  <a:pt x="835" y="21"/>
                </a:cubicBezTo>
                <a:close/>
                <a:moveTo>
                  <a:pt x="832" y="18"/>
                </a:moveTo>
                <a:cubicBezTo>
                  <a:pt x="832" y="18"/>
                  <a:pt x="831" y="19"/>
                  <a:pt x="831" y="19"/>
                </a:cubicBezTo>
                <a:cubicBezTo>
                  <a:pt x="835" y="15"/>
                  <a:pt x="834" y="16"/>
                  <a:pt x="832" y="18"/>
                </a:cubicBezTo>
                <a:close/>
                <a:moveTo>
                  <a:pt x="832" y="19"/>
                </a:moveTo>
                <a:cubicBezTo>
                  <a:pt x="829" y="22"/>
                  <a:pt x="830" y="21"/>
                  <a:pt x="830" y="20"/>
                </a:cubicBezTo>
                <a:cubicBezTo>
                  <a:pt x="831" y="20"/>
                  <a:pt x="831" y="19"/>
                  <a:pt x="832" y="19"/>
                </a:cubicBezTo>
                <a:close/>
                <a:moveTo>
                  <a:pt x="831" y="30"/>
                </a:moveTo>
                <a:cubicBezTo>
                  <a:pt x="831" y="30"/>
                  <a:pt x="831" y="30"/>
                  <a:pt x="826" y="34"/>
                </a:cubicBezTo>
                <a:cubicBezTo>
                  <a:pt x="832" y="28"/>
                  <a:pt x="831" y="29"/>
                  <a:pt x="831" y="30"/>
                </a:cubicBezTo>
                <a:close/>
                <a:moveTo>
                  <a:pt x="829" y="30"/>
                </a:moveTo>
                <a:cubicBezTo>
                  <a:pt x="829" y="30"/>
                  <a:pt x="828" y="31"/>
                  <a:pt x="828" y="31"/>
                </a:cubicBezTo>
                <a:cubicBezTo>
                  <a:pt x="830" y="28"/>
                  <a:pt x="831" y="28"/>
                  <a:pt x="829" y="30"/>
                </a:cubicBezTo>
                <a:close/>
                <a:moveTo>
                  <a:pt x="827" y="36"/>
                </a:moveTo>
                <a:cubicBezTo>
                  <a:pt x="819" y="43"/>
                  <a:pt x="820" y="42"/>
                  <a:pt x="821" y="41"/>
                </a:cubicBezTo>
                <a:cubicBezTo>
                  <a:pt x="828" y="34"/>
                  <a:pt x="835" y="28"/>
                  <a:pt x="827" y="36"/>
                </a:cubicBezTo>
                <a:close/>
                <a:moveTo>
                  <a:pt x="831" y="36"/>
                </a:moveTo>
                <a:cubicBezTo>
                  <a:pt x="832" y="35"/>
                  <a:pt x="831" y="36"/>
                  <a:pt x="831" y="36"/>
                </a:cubicBezTo>
                <a:cubicBezTo>
                  <a:pt x="831" y="36"/>
                  <a:pt x="832" y="36"/>
                  <a:pt x="831" y="36"/>
                </a:cubicBezTo>
                <a:cubicBezTo>
                  <a:pt x="830" y="37"/>
                  <a:pt x="829" y="38"/>
                  <a:pt x="831" y="36"/>
                </a:cubicBezTo>
                <a:close/>
                <a:moveTo>
                  <a:pt x="832" y="25"/>
                </a:moveTo>
                <a:cubicBezTo>
                  <a:pt x="832" y="26"/>
                  <a:pt x="832" y="26"/>
                  <a:pt x="832" y="26"/>
                </a:cubicBezTo>
                <a:cubicBezTo>
                  <a:pt x="831" y="26"/>
                  <a:pt x="831" y="26"/>
                  <a:pt x="832" y="25"/>
                </a:cubicBezTo>
                <a:close/>
                <a:moveTo>
                  <a:pt x="831" y="24"/>
                </a:moveTo>
                <a:cubicBezTo>
                  <a:pt x="832" y="23"/>
                  <a:pt x="833" y="23"/>
                  <a:pt x="834" y="23"/>
                </a:cubicBezTo>
                <a:cubicBezTo>
                  <a:pt x="834" y="23"/>
                  <a:pt x="833" y="23"/>
                  <a:pt x="833" y="24"/>
                </a:cubicBezTo>
                <a:cubicBezTo>
                  <a:pt x="830" y="26"/>
                  <a:pt x="829" y="27"/>
                  <a:pt x="831" y="24"/>
                </a:cubicBezTo>
                <a:close/>
                <a:moveTo>
                  <a:pt x="835" y="19"/>
                </a:moveTo>
                <a:cubicBezTo>
                  <a:pt x="835" y="19"/>
                  <a:pt x="835" y="19"/>
                  <a:pt x="835" y="19"/>
                </a:cubicBezTo>
                <a:lnTo>
                  <a:pt x="835" y="19"/>
                </a:lnTo>
                <a:close/>
                <a:moveTo>
                  <a:pt x="834" y="17"/>
                </a:moveTo>
                <a:cubicBezTo>
                  <a:pt x="834" y="17"/>
                  <a:pt x="835" y="16"/>
                  <a:pt x="835" y="16"/>
                </a:cubicBezTo>
                <a:cubicBezTo>
                  <a:pt x="835" y="17"/>
                  <a:pt x="835" y="16"/>
                  <a:pt x="834" y="17"/>
                </a:cubicBezTo>
                <a:close/>
                <a:moveTo>
                  <a:pt x="834" y="12"/>
                </a:moveTo>
                <a:cubicBezTo>
                  <a:pt x="835" y="13"/>
                  <a:pt x="835" y="12"/>
                  <a:pt x="834" y="13"/>
                </a:cubicBezTo>
                <a:cubicBezTo>
                  <a:pt x="834" y="13"/>
                  <a:pt x="834" y="13"/>
                  <a:pt x="834" y="12"/>
                </a:cubicBezTo>
                <a:cubicBezTo>
                  <a:pt x="834" y="12"/>
                  <a:pt x="834" y="12"/>
                  <a:pt x="834" y="12"/>
                </a:cubicBezTo>
                <a:close/>
                <a:moveTo>
                  <a:pt x="833" y="13"/>
                </a:moveTo>
                <a:cubicBezTo>
                  <a:pt x="834" y="13"/>
                  <a:pt x="834" y="14"/>
                  <a:pt x="834" y="14"/>
                </a:cubicBezTo>
                <a:cubicBezTo>
                  <a:pt x="832" y="15"/>
                  <a:pt x="833" y="14"/>
                  <a:pt x="833" y="14"/>
                </a:cubicBezTo>
                <a:cubicBezTo>
                  <a:pt x="833" y="14"/>
                  <a:pt x="833" y="14"/>
                  <a:pt x="833" y="13"/>
                </a:cubicBezTo>
                <a:close/>
                <a:moveTo>
                  <a:pt x="830" y="16"/>
                </a:moveTo>
                <a:cubicBezTo>
                  <a:pt x="831" y="16"/>
                  <a:pt x="831" y="16"/>
                  <a:pt x="830" y="17"/>
                </a:cubicBezTo>
                <a:cubicBezTo>
                  <a:pt x="829" y="17"/>
                  <a:pt x="830" y="17"/>
                  <a:pt x="828" y="18"/>
                </a:cubicBezTo>
                <a:cubicBezTo>
                  <a:pt x="829" y="17"/>
                  <a:pt x="830" y="16"/>
                  <a:pt x="830" y="15"/>
                </a:cubicBezTo>
                <a:cubicBezTo>
                  <a:pt x="837" y="8"/>
                  <a:pt x="830" y="15"/>
                  <a:pt x="830" y="16"/>
                </a:cubicBezTo>
                <a:close/>
                <a:moveTo>
                  <a:pt x="832" y="9"/>
                </a:moveTo>
                <a:cubicBezTo>
                  <a:pt x="833" y="10"/>
                  <a:pt x="833" y="10"/>
                  <a:pt x="832" y="10"/>
                </a:cubicBezTo>
                <a:lnTo>
                  <a:pt x="832" y="9"/>
                </a:lnTo>
                <a:close/>
                <a:moveTo>
                  <a:pt x="832" y="10"/>
                </a:moveTo>
                <a:cubicBezTo>
                  <a:pt x="832" y="11"/>
                  <a:pt x="832" y="11"/>
                  <a:pt x="832" y="11"/>
                </a:cubicBezTo>
                <a:cubicBezTo>
                  <a:pt x="831" y="11"/>
                  <a:pt x="831" y="11"/>
                  <a:pt x="832" y="10"/>
                </a:cubicBezTo>
                <a:close/>
                <a:moveTo>
                  <a:pt x="831" y="8"/>
                </a:moveTo>
                <a:cubicBezTo>
                  <a:pt x="831" y="9"/>
                  <a:pt x="831" y="9"/>
                  <a:pt x="831" y="9"/>
                </a:cubicBezTo>
                <a:lnTo>
                  <a:pt x="831" y="8"/>
                </a:lnTo>
                <a:close/>
                <a:moveTo>
                  <a:pt x="830" y="9"/>
                </a:moveTo>
                <a:cubicBezTo>
                  <a:pt x="830" y="9"/>
                  <a:pt x="831" y="9"/>
                  <a:pt x="830" y="9"/>
                </a:cubicBezTo>
                <a:cubicBezTo>
                  <a:pt x="830" y="9"/>
                  <a:pt x="830" y="9"/>
                  <a:pt x="830" y="9"/>
                </a:cubicBezTo>
                <a:close/>
                <a:moveTo>
                  <a:pt x="830" y="8"/>
                </a:moveTo>
                <a:cubicBezTo>
                  <a:pt x="830" y="8"/>
                  <a:pt x="830" y="8"/>
                  <a:pt x="829" y="9"/>
                </a:cubicBezTo>
                <a:cubicBezTo>
                  <a:pt x="829" y="8"/>
                  <a:pt x="829" y="9"/>
                  <a:pt x="830" y="8"/>
                </a:cubicBezTo>
                <a:close/>
                <a:moveTo>
                  <a:pt x="829" y="6"/>
                </a:moveTo>
                <a:cubicBezTo>
                  <a:pt x="828" y="7"/>
                  <a:pt x="829" y="7"/>
                  <a:pt x="828" y="6"/>
                </a:cubicBezTo>
                <a:cubicBezTo>
                  <a:pt x="829" y="6"/>
                  <a:pt x="828" y="6"/>
                  <a:pt x="829" y="6"/>
                </a:cubicBezTo>
                <a:close/>
                <a:moveTo>
                  <a:pt x="829" y="7"/>
                </a:moveTo>
                <a:cubicBezTo>
                  <a:pt x="828" y="8"/>
                  <a:pt x="828" y="8"/>
                  <a:pt x="828" y="8"/>
                </a:cubicBezTo>
                <a:cubicBezTo>
                  <a:pt x="828" y="8"/>
                  <a:pt x="828" y="8"/>
                  <a:pt x="829" y="7"/>
                </a:cubicBezTo>
                <a:close/>
                <a:moveTo>
                  <a:pt x="827" y="15"/>
                </a:moveTo>
                <a:cubicBezTo>
                  <a:pt x="823" y="18"/>
                  <a:pt x="827" y="14"/>
                  <a:pt x="819" y="23"/>
                </a:cubicBezTo>
                <a:cubicBezTo>
                  <a:pt x="820" y="21"/>
                  <a:pt x="823" y="18"/>
                  <a:pt x="828" y="13"/>
                </a:cubicBezTo>
                <a:cubicBezTo>
                  <a:pt x="830" y="12"/>
                  <a:pt x="835" y="5"/>
                  <a:pt x="827" y="15"/>
                </a:cubicBezTo>
                <a:close/>
                <a:moveTo>
                  <a:pt x="826" y="4"/>
                </a:moveTo>
                <a:cubicBezTo>
                  <a:pt x="827" y="5"/>
                  <a:pt x="827" y="5"/>
                  <a:pt x="828" y="5"/>
                </a:cubicBezTo>
                <a:cubicBezTo>
                  <a:pt x="827" y="6"/>
                  <a:pt x="827" y="6"/>
                  <a:pt x="826" y="5"/>
                </a:cubicBezTo>
                <a:cubicBezTo>
                  <a:pt x="826" y="5"/>
                  <a:pt x="826" y="4"/>
                  <a:pt x="826" y="5"/>
                </a:cubicBezTo>
                <a:lnTo>
                  <a:pt x="826" y="4"/>
                </a:lnTo>
                <a:close/>
                <a:moveTo>
                  <a:pt x="826" y="6"/>
                </a:moveTo>
                <a:cubicBezTo>
                  <a:pt x="825" y="7"/>
                  <a:pt x="823" y="8"/>
                  <a:pt x="821" y="10"/>
                </a:cubicBezTo>
                <a:cubicBezTo>
                  <a:pt x="825" y="6"/>
                  <a:pt x="824" y="7"/>
                  <a:pt x="826" y="6"/>
                </a:cubicBezTo>
                <a:cubicBezTo>
                  <a:pt x="826" y="6"/>
                  <a:pt x="826" y="6"/>
                  <a:pt x="826" y="6"/>
                </a:cubicBezTo>
                <a:cubicBezTo>
                  <a:pt x="825" y="6"/>
                  <a:pt x="825" y="6"/>
                  <a:pt x="825" y="6"/>
                </a:cubicBezTo>
                <a:cubicBezTo>
                  <a:pt x="826" y="5"/>
                  <a:pt x="825" y="5"/>
                  <a:pt x="826" y="6"/>
                </a:cubicBezTo>
                <a:close/>
                <a:moveTo>
                  <a:pt x="822" y="7"/>
                </a:moveTo>
                <a:cubicBezTo>
                  <a:pt x="821" y="7"/>
                  <a:pt x="820" y="8"/>
                  <a:pt x="823" y="6"/>
                </a:cubicBezTo>
                <a:cubicBezTo>
                  <a:pt x="825" y="4"/>
                  <a:pt x="824" y="5"/>
                  <a:pt x="822" y="7"/>
                </a:cubicBezTo>
                <a:close/>
                <a:moveTo>
                  <a:pt x="823" y="4"/>
                </a:moveTo>
                <a:cubicBezTo>
                  <a:pt x="823" y="4"/>
                  <a:pt x="823" y="4"/>
                  <a:pt x="823" y="4"/>
                </a:cubicBezTo>
                <a:cubicBezTo>
                  <a:pt x="823" y="5"/>
                  <a:pt x="823" y="5"/>
                  <a:pt x="823" y="4"/>
                </a:cubicBezTo>
                <a:close/>
                <a:moveTo>
                  <a:pt x="822" y="3"/>
                </a:moveTo>
                <a:cubicBezTo>
                  <a:pt x="824" y="3"/>
                  <a:pt x="824" y="3"/>
                  <a:pt x="825" y="4"/>
                </a:cubicBezTo>
                <a:cubicBezTo>
                  <a:pt x="824" y="4"/>
                  <a:pt x="824" y="4"/>
                  <a:pt x="824" y="4"/>
                </a:cubicBezTo>
                <a:cubicBezTo>
                  <a:pt x="822" y="3"/>
                  <a:pt x="822" y="3"/>
                  <a:pt x="822" y="3"/>
                </a:cubicBezTo>
                <a:close/>
                <a:moveTo>
                  <a:pt x="822" y="4"/>
                </a:moveTo>
                <a:cubicBezTo>
                  <a:pt x="822" y="4"/>
                  <a:pt x="822" y="4"/>
                  <a:pt x="822" y="4"/>
                </a:cubicBezTo>
                <a:cubicBezTo>
                  <a:pt x="822" y="4"/>
                  <a:pt x="822" y="4"/>
                  <a:pt x="822" y="4"/>
                </a:cubicBezTo>
                <a:close/>
                <a:moveTo>
                  <a:pt x="822" y="5"/>
                </a:moveTo>
                <a:cubicBezTo>
                  <a:pt x="822" y="5"/>
                  <a:pt x="822" y="5"/>
                  <a:pt x="821" y="6"/>
                </a:cubicBezTo>
                <a:cubicBezTo>
                  <a:pt x="821" y="6"/>
                  <a:pt x="821" y="6"/>
                  <a:pt x="821" y="6"/>
                </a:cubicBezTo>
                <a:cubicBezTo>
                  <a:pt x="821" y="5"/>
                  <a:pt x="821" y="5"/>
                  <a:pt x="822" y="5"/>
                </a:cubicBezTo>
                <a:close/>
                <a:moveTo>
                  <a:pt x="821" y="5"/>
                </a:moveTo>
                <a:cubicBezTo>
                  <a:pt x="820" y="5"/>
                  <a:pt x="821" y="5"/>
                  <a:pt x="821" y="4"/>
                </a:cubicBezTo>
                <a:cubicBezTo>
                  <a:pt x="821" y="4"/>
                  <a:pt x="821" y="4"/>
                  <a:pt x="821" y="5"/>
                </a:cubicBezTo>
                <a:close/>
                <a:moveTo>
                  <a:pt x="821" y="2"/>
                </a:moveTo>
                <a:cubicBezTo>
                  <a:pt x="821" y="3"/>
                  <a:pt x="821" y="3"/>
                  <a:pt x="820" y="2"/>
                </a:cubicBezTo>
                <a:cubicBezTo>
                  <a:pt x="821" y="2"/>
                  <a:pt x="820" y="2"/>
                  <a:pt x="821" y="2"/>
                </a:cubicBezTo>
                <a:close/>
                <a:moveTo>
                  <a:pt x="820" y="3"/>
                </a:moveTo>
                <a:cubicBezTo>
                  <a:pt x="819" y="3"/>
                  <a:pt x="820" y="3"/>
                  <a:pt x="819" y="3"/>
                </a:cubicBezTo>
                <a:cubicBezTo>
                  <a:pt x="820" y="3"/>
                  <a:pt x="819" y="3"/>
                  <a:pt x="820" y="3"/>
                </a:cubicBezTo>
                <a:close/>
                <a:moveTo>
                  <a:pt x="819" y="10"/>
                </a:moveTo>
                <a:cubicBezTo>
                  <a:pt x="826" y="4"/>
                  <a:pt x="818" y="11"/>
                  <a:pt x="816" y="12"/>
                </a:cubicBezTo>
                <a:cubicBezTo>
                  <a:pt x="817" y="12"/>
                  <a:pt x="817" y="12"/>
                  <a:pt x="817" y="12"/>
                </a:cubicBezTo>
                <a:cubicBezTo>
                  <a:pt x="817" y="11"/>
                  <a:pt x="818" y="10"/>
                  <a:pt x="819" y="10"/>
                </a:cubicBezTo>
                <a:lnTo>
                  <a:pt x="819" y="10"/>
                </a:lnTo>
                <a:close/>
                <a:moveTo>
                  <a:pt x="819" y="7"/>
                </a:moveTo>
                <a:cubicBezTo>
                  <a:pt x="817" y="8"/>
                  <a:pt x="816" y="10"/>
                  <a:pt x="815" y="11"/>
                </a:cubicBezTo>
                <a:cubicBezTo>
                  <a:pt x="816" y="9"/>
                  <a:pt x="820" y="6"/>
                  <a:pt x="819" y="7"/>
                </a:cubicBezTo>
                <a:close/>
                <a:moveTo>
                  <a:pt x="816" y="8"/>
                </a:moveTo>
                <a:cubicBezTo>
                  <a:pt x="816" y="7"/>
                  <a:pt x="817" y="7"/>
                  <a:pt x="817" y="7"/>
                </a:cubicBezTo>
                <a:cubicBezTo>
                  <a:pt x="817" y="7"/>
                  <a:pt x="817" y="7"/>
                  <a:pt x="816" y="8"/>
                </a:cubicBezTo>
                <a:close/>
                <a:moveTo>
                  <a:pt x="817" y="3"/>
                </a:moveTo>
                <a:cubicBezTo>
                  <a:pt x="816" y="3"/>
                  <a:pt x="816" y="3"/>
                  <a:pt x="815" y="3"/>
                </a:cubicBezTo>
                <a:cubicBezTo>
                  <a:pt x="816" y="3"/>
                  <a:pt x="816" y="3"/>
                  <a:pt x="817" y="3"/>
                </a:cubicBezTo>
                <a:close/>
                <a:moveTo>
                  <a:pt x="817" y="5"/>
                </a:moveTo>
                <a:cubicBezTo>
                  <a:pt x="816" y="6"/>
                  <a:pt x="817" y="6"/>
                  <a:pt x="815" y="8"/>
                </a:cubicBezTo>
                <a:cubicBezTo>
                  <a:pt x="815" y="7"/>
                  <a:pt x="815" y="7"/>
                  <a:pt x="815" y="6"/>
                </a:cubicBezTo>
                <a:cubicBezTo>
                  <a:pt x="815" y="6"/>
                  <a:pt x="815" y="6"/>
                  <a:pt x="815" y="6"/>
                </a:cubicBezTo>
                <a:cubicBezTo>
                  <a:pt x="814" y="7"/>
                  <a:pt x="814" y="7"/>
                  <a:pt x="814" y="7"/>
                </a:cubicBezTo>
                <a:cubicBezTo>
                  <a:pt x="815" y="6"/>
                  <a:pt x="816" y="5"/>
                  <a:pt x="817" y="5"/>
                </a:cubicBezTo>
                <a:close/>
                <a:moveTo>
                  <a:pt x="815" y="4"/>
                </a:moveTo>
                <a:cubicBezTo>
                  <a:pt x="815" y="4"/>
                  <a:pt x="815" y="4"/>
                  <a:pt x="815" y="4"/>
                </a:cubicBezTo>
                <a:cubicBezTo>
                  <a:pt x="814" y="4"/>
                  <a:pt x="814" y="4"/>
                  <a:pt x="815" y="4"/>
                </a:cubicBezTo>
                <a:close/>
                <a:moveTo>
                  <a:pt x="814" y="2"/>
                </a:moveTo>
                <a:cubicBezTo>
                  <a:pt x="813" y="3"/>
                  <a:pt x="813" y="3"/>
                  <a:pt x="813" y="3"/>
                </a:cubicBezTo>
                <a:cubicBezTo>
                  <a:pt x="813" y="3"/>
                  <a:pt x="814" y="2"/>
                  <a:pt x="814" y="2"/>
                </a:cubicBezTo>
                <a:close/>
                <a:moveTo>
                  <a:pt x="810" y="7"/>
                </a:moveTo>
                <a:cubicBezTo>
                  <a:pt x="809" y="6"/>
                  <a:pt x="809" y="7"/>
                  <a:pt x="810" y="6"/>
                </a:cubicBezTo>
                <a:cubicBezTo>
                  <a:pt x="817" y="0"/>
                  <a:pt x="810" y="7"/>
                  <a:pt x="810" y="7"/>
                </a:cubicBezTo>
                <a:close/>
                <a:moveTo>
                  <a:pt x="809" y="3"/>
                </a:moveTo>
                <a:cubicBezTo>
                  <a:pt x="808" y="4"/>
                  <a:pt x="808" y="4"/>
                  <a:pt x="807" y="5"/>
                </a:cubicBezTo>
                <a:cubicBezTo>
                  <a:pt x="808" y="3"/>
                  <a:pt x="808" y="3"/>
                  <a:pt x="809" y="3"/>
                </a:cubicBezTo>
                <a:close/>
                <a:moveTo>
                  <a:pt x="808" y="5"/>
                </a:moveTo>
                <a:cubicBezTo>
                  <a:pt x="809" y="4"/>
                  <a:pt x="809" y="4"/>
                  <a:pt x="811" y="3"/>
                </a:cubicBezTo>
                <a:cubicBezTo>
                  <a:pt x="803" y="9"/>
                  <a:pt x="805" y="8"/>
                  <a:pt x="802" y="10"/>
                </a:cubicBezTo>
                <a:cubicBezTo>
                  <a:pt x="808" y="5"/>
                  <a:pt x="809" y="5"/>
                  <a:pt x="808" y="5"/>
                </a:cubicBezTo>
                <a:close/>
                <a:moveTo>
                  <a:pt x="804" y="7"/>
                </a:moveTo>
                <a:cubicBezTo>
                  <a:pt x="805" y="6"/>
                  <a:pt x="806" y="5"/>
                  <a:pt x="804" y="7"/>
                </a:cubicBezTo>
                <a:close/>
                <a:moveTo>
                  <a:pt x="802" y="5"/>
                </a:moveTo>
                <a:cubicBezTo>
                  <a:pt x="804" y="4"/>
                  <a:pt x="804" y="4"/>
                  <a:pt x="802" y="5"/>
                </a:cubicBezTo>
                <a:cubicBezTo>
                  <a:pt x="802" y="6"/>
                  <a:pt x="801" y="6"/>
                  <a:pt x="802" y="5"/>
                </a:cubicBezTo>
                <a:close/>
                <a:moveTo>
                  <a:pt x="802" y="6"/>
                </a:moveTo>
                <a:cubicBezTo>
                  <a:pt x="801" y="7"/>
                  <a:pt x="801" y="8"/>
                  <a:pt x="801" y="7"/>
                </a:cubicBezTo>
                <a:cubicBezTo>
                  <a:pt x="801" y="7"/>
                  <a:pt x="801" y="7"/>
                  <a:pt x="802" y="6"/>
                </a:cubicBezTo>
                <a:close/>
                <a:moveTo>
                  <a:pt x="802" y="7"/>
                </a:moveTo>
                <a:cubicBezTo>
                  <a:pt x="802" y="7"/>
                  <a:pt x="802" y="7"/>
                  <a:pt x="800" y="9"/>
                </a:cubicBezTo>
                <a:cubicBezTo>
                  <a:pt x="801" y="8"/>
                  <a:pt x="801" y="8"/>
                  <a:pt x="802" y="7"/>
                </a:cubicBezTo>
                <a:close/>
                <a:moveTo>
                  <a:pt x="799" y="8"/>
                </a:moveTo>
                <a:cubicBezTo>
                  <a:pt x="799" y="8"/>
                  <a:pt x="799" y="8"/>
                  <a:pt x="799" y="8"/>
                </a:cubicBezTo>
                <a:cubicBezTo>
                  <a:pt x="800" y="7"/>
                  <a:pt x="800" y="7"/>
                  <a:pt x="799" y="8"/>
                </a:cubicBezTo>
                <a:close/>
                <a:moveTo>
                  <a:pt x="798" y="10"/>
                </a:moveTo>
                <a:cubicBezTo>
                  <a:pt x="799" y="10"/>
                  <a:pt x="799" y="10"/>
                  <a:pt x="796" y="12"/>
                </a:cubicBezTo>
                <a:cubicBezTo>
                  <a:pt x="798" y="10"/>
                  <a:pt x="797" y="12"/>
                  <a:pt x="798" y="10"/>
                </a:cubicBezTo>
                <a:close/>
                <a:moveTo>
                  <a:pt x="797" y="15"/>
                </a:moveTo>
                <a:cubicBezTo>
                  <a:pt x="796" y="15"/>
                  <a:pt x="796" y="15"/>
                  <a:pt x="796" y="15"/>
                </a:cubicBezTo>
                <a:cubicBezTo>
                  <a:pt x="796" y="15"/>
                  <a:pt x="796" y="15"/>
                  <a:pt x="797" y="15"/>
                </a:cubicBezTo>
                <a:close/>
                <a:moveTo>
                  <a:pt x="795" y="19"/>
                </a:moveTo>
                <a:cubicBezTo>
                  <a:pt x="796" y="18"/>
                  <a:pt x="795" y="19"/>
                  <a:pt x="799" y="15"/>
                </a:cubicBezTo>
                <a:cubicBezTo>
                  <a:pt x="795" y="19"/>
                  <a:pt x="790" y="26"/>
                  <a:pt x="795" y="19"/>
                </a:cubicBezTo>
                <a:close/>
                <a:moveTo>
                  <a:pt x="794" y="22"/>
                </a:moveTo>
                <a:cubicBezTo>
                  <a:pt x="793" y="24"/>
                  <a:pt x="793" y="24"/>
                  <a:pt x="794" y="23"/>
                </a:cubicBezTo>
                <a:cubicBezTo>
                  <a:pt x="794" y="23"/>
                  <a:pt x="794" y="23"/>
                  <a:pt x="794" y="22"/>
                </a:cubicBezTo>
                <a:close/>
                <a:moveTo>
                  <a:pt x="792" y="23"/>
                </a:moveTo>
                <a:cubicBezTo>
                  <a:pt x="791" y="23"/>
                  <a:pt x="791" y="23"/>
                  <a:pt x="791" y="23"/>
                </a:cubicBezTo>
                <a:cubicBezTo>
                  <a:pt x="794" y="20"/>
                  <a:pt x="795" y="18"/>
                  <a:pt x="792" y="23"/>
                </a:cubicBezTo>
                <a:close/>
                <a:moveTo>
                  <a:pt x="791" y="25"/>
                </a:moveTo>
                <a:cubicBezTo>
                  <a:pt x="792" y="23"/>
                  <a:pt x="792" y="24"/>
                  <a:pt x="793" y="23"/>
                </a:cubicBezTo>
                <a:cubicBezTo>
                  <a:pt x="792" y="24"/>
                  <a:pt x="792" y="24"/>
                  <a:pt x="791" y="25"/>
                </a:cubicBezTo>
                <a:close/>
                <a:moveTo>
                  <a:pt x="792" y="27"/>
                </a:moveTo>
                <a:cubicBezTo>
                  <a:pt x="795" y="21"/>
                  <a:pt x="790" y="28"/>
                  <a:pt x="798" y="21"/>
                </a:cubicBezTo>
                <a:cubicBezTo>
                  <a:pt x="793" y="26"/>
                  <a:pt x="794" y="26"/>
                  <a:pt x="794" y="25"/>
                </a:cubicBezTo>
                <a:cubicBezTo>
                  <a:pt x="794" y="25"/>
                  <a:pt x="792" y="26"/>
                  <a:pt x="792" y="27"/>
                </a:cubicBezTo>
                <a:close/>
                <a:moveTo>
                  <a:pt x="793" y="29"/>
                </a:moveTo>
                <a:cubicBezTo>
                  <a:pt x="801" y="20"/>
                  <a:pt x="806" y="14"/>
                  <a:pt x="798" y="23"/>
                </a:cubicBezTo>
                <a:cubicBezTo>
                  <a:pt x="794" y="28"/>
                  <a:pt x="794" y="29"/>
                  <a:pt x="794" y="29"/>
                </a:cubicBezTo>
                <a:cubicBezTo>
                  <a:pt x="792" y="30"/>
                  <a:pt x="791" y="32"/>
                  <a:pt x="793" y="29"/>
                </a:cubicBezTo>
                <a:close/>
                <a:moveTo>
                  <a:pt x="793" y="31"/>
                </a:moveTo>
                <a:cubicBezTo>
                  <a:pt x="793" y="32"/>
                  <a:pt x="793" y="32"/>
                  <a:pt x="794" y="30"/>
                </a:cubicBezTo>
                <a:cubicBezTo>
                  <a:pt x="796" y="27"/>
                  <a:pt x="793" y="31"/>
                  <a:pt x="804" y="20"/>
                </a:cubicBezTo>
                <a:cubicBezTo>
                  <a:pt x="797" y="28"/>
                  <a:pt x="797" y="28"/>
                  <a:pt x="793" y="31"/>
                </a:cubicBezTo>
                <a:close/>
                <a:moveTo>
                  <a:pt x="795" y="34"/>
                </a:moveTo>
                <a:cubicBezTo>
                  <a:pt x="794" y="36"/>
                  <a:pt x="794" y="37"/>
                  <a:pt x="795" y="35"/>
                </a:cubicBezTo>
                <a:cubicBezTo>
                  <a:pt x="795" y="35"/>
                  <a:pt x="795" y="35"/>
                  <a:pt x="795" y="34"/>
                </a:cubicBezTo>
                <a:close/>
                <a:moveTo>
                  <a:pt x="794" y="38"/>
                </a:moveTo>
                <a:cubicBezTo>
                  <a:pt x="794" y="38"/>
                  <a:pt x="796" y="37"/>
                  <a:pt x="795" y="36"/>
                </a:cubicBezTo>
                <a:cubicBezTo>
                  <a:pt x="795" y="36"/>
                  <a:pt x="795" y="37"/>
                  <a:pt x="796" y="34"/>
                </a:cubicBezTo>
                <a:cubicBezTo>
                  <a:pt x="796" y="34"/>
                  <a:pt x="799" y="31"/>
                  <a:pt x="799" y="31"/>
                </a:cubicBezTo>
                <a:cubicBezTo>
                  <a:pt x="798" y="33"/>
                  <a:pt x="797" y="35"/>
                  <a:pt x="797" y="35"/>
                </a:cubicBezTo>
                <a:cubicBezTo>
                  <a:pt x="794" y="38"/>
                  <a:pt x="793" y="40"/>
                  <a:pt x="794" y="38"/>
                </a:cubicBezTo>
                <a:close/>
                <a:moveTo>
                  <a:pt x="797" y="38"/>
                </a:moveTo>
                <a:cubicBezTo>
                  <a:pt x="792" y="44"/>
                  <a:pt x="796" y="39"/>
                  <a:pt x="799" y="35"/>
                </a:cubicBezTo>
                <a:cubicBezTo>
                  <a:pt x="801" y="33"/>
                  <a:pt x="800" y="33"/>
                  <a:pt x="797" y="38"/>
                </a:cubicBezTo>
                <a:close/>
                <a:moveTo>
                  <a:pt x="802" y="31"/>
                </a:moveTo>
                <a:cubicBezTo>
                  <a:pt x="806" y="28"/>
                  <a:pt x="804" y="29"/>
                  <a:pt x="801" y="33"/>
                </a:cubicBezTo>
                <a:cubicBezTo>
                  <a:pt x="797" y="39"/>
                  <a:pt x="799" y="36"/>
                  <a:pt x="802" y="31"/>
                </a:cubicBezTo>
                <a:close/>
                <a:moveTo>
                  <a:pt x="799" y="40"/>
                </a:moveTo>
                <a:cubicBezTo>
                  <a:pt x="799" y="40"/>
                  <a:pt x="799" y="39"/>
                  <a:pt x="800" y="38"/>
                </a:cubicBezTo>
                <a:cubicBezTo>
                  <a:pt x="812" y="23"/>
                  <a:pt x="797" y="44"/>
                  <a:pt x="799" y="40"/>
                </a:cubicBezTo>
                <a:close/>
                <a:moveTo>
                  <a:pt x="800" y="43"/>
                </a:moveTo>
                <a:cubicBezTo>
                  <a:pt x="796" y="47"/>
                  <a:pt x="800" y="41"/>
                  <a:pt x="803" y="38"/>
                </a:cubicBezTo>
                <a:cubicBezTo>
                  <a:pt x="803" y="38"/>
                  <a:pt x="803" y="38"/>
                  <a:pt x="803" y="38"/>
                </a:cubicBezTo>
                <a:cubicBezTo>
                  <a:pt x="802" y="38"/>
                  <a:pt x="802" y="38"/>
                  <a:pt x="802" y="38"/>
                </a:cubicBezTo>
                <a:cubicBezTo>
                  <a:pt x="802" y="37"/>
                  <a:pt x="802" y="38"/>
                  <a:pt x="803" y="38"/>
                </a:cubicBezTo>
                <a:cubicBezTo>
                  <a:pt x="808" y="32"/>
                  <a:pt x="799" y="41"/>
                  <a:pt x="800" y="43"/>
                </a:cubicBezTo>
                <a:close/>
                <a:moveTo>
                  <a:pt x="802" y="45"/>
                </a:moveTo>
                <a:cubicBezTo>
                  <a:pt x="803" y="44"/>
                  <a:pt x="804" y="43"/>
                  <a:pt x="805" y="41"/>
                </a:cubicBezTo>
                <a:cubicBezTo>
                  <a:pt x="805" y="41"/>
                  <a:pt x="805" y="41"/>
                  <a:pt x="805" y="41"/>
                </a:cubicBezTo>
                <a:cubicBezTo>
                  <a:pt x="803" y="43"/>
                  <a:pt x="804" y="43"/>
                  <a:pt x="802" y="45"/>
                </a:cubicBezTo>
                <a:close/>
                <a:moveTo>
                  <a:pt x="803" y="47"/>
                </a:moveTo>
                <a:cubicBezTo>
                  <a:pt x="804" y="45"/>
                  <a:pt x="803" y="47"/>
                  <a:pt x="806" y="42"/>
                </a:cubicBezTo>
                <a:cubicBezTo>
                  <a:pt x="807" y="43"/>
                  <a:pt x="807" y="43"/>
                  <a:pt x="807" y="42"/>
                </a:cubicBezTo>
                <a:cubicBezTo>
                  <a:pt x="808" y="42"/>
                  <a:pt x="806" y="45"/>
                  <a:pt x="803" y="47"/>
                </a:cubicBezTo>
                <a:close/>
                <a:moveTo>
                  <a:pt x="805" y="47"/>
                </a:moveTo>
                <a:cubicBezTo>
                  <a:pt x="806" y="46"/>
                  <a:pt x="806" y="45"/>
                  <a:pt x="807" y="44"/>
                </a:cubicBezTo>
                <a:cubicBezTo>
                  <a:pt x="806" y="46"/>
                  <a:pt x="806" y="46"/>
                  <a:pt x="805" y="47"/>
                </a:cubicBezTo>
                <a:close/>
                <a:moveTo>
                  <a:pt x="806" y="48"/>
                </a:moveTo>
                <a:cubicBezTo>
                  <a:pt x="807" y="47"/>
                  <a:pt x="807" y="46"/>
                  <a:pt x="808" y="46"/>
                </a:cubicBezTo>
                <a:cubicBezTo>
                  <a:pt x="808" y="45"/>
                  <a:pt x="808" y="46"/>
                  <a:pt x="808" y="46"/>
                </a:cubicBezTo>
                <a:cubicBezTo>
                  <a:pt x="808" y="46"/>
                  <a:pt x="808" y="46"/>
                  <a:pt x="810" y="45"/>
                </a:cubicBezTo>
                <a:cubicBezTo>
                  <a:pt x="808" y="46"/>
                  <a:pt x="808" y="47"/>
                  <a:pt x="806" y="48"/>
                </a:cubicBezTo>
                <a:close/>
                <a:moveTo>
                  <a:pt x="817" y="48"/>
                </a:moveTo>
                <a:cubicBezTo>
                  <a:pt x="813" y="51"/>
                  <a:pt x="817" y="49"/>
                  <a:pt x="817" y="48"/>
                </a:cubicBezTo>
                <a:cubicBezTo>
                  <a:pt x="819" y="46"/>
                  <a:pt x="820" y="46"/>
                  <a:pt x="817" y="48"/>
                </a:cubicBezTo>
                <a:close/>
                <a:moveTo>
                  <a:pt x="818" y="40"/>
                </a:moveTo>
                <a:cubicBezTo>
                  <a:pt x="816" y="41"/>
                  <a:pt x="815" y="43"/>
                  <a:pt x="813" y="45"/>
                </a:cubicBezTo>
                <a:cubicBezTo>
                  <a:pt x="813" y="45"/>
                  <a:pt x="813" y="45"/>
                  <a:pt x="813" y="45"/>
                </a:cubicBezTo>
                <a:cubicBezTo>
                  <a:pt x="815" y="44"/>
                  <a:pt x="816" y="43"/>
                  <a:pt x="815" y="44"/>
                </a:cubicBezTo>
                <a:cubicBezTo>
                  <a:pt x="812" y="46"/>
                  <a:pt x="808" y="51"/>
                  <a:pt x="811" y="47"/>
                </a:cubicBezTo>
                <a:cubicBezTo>
                  <a:pt x="814" y="43"/>
                  <a:pt x="808" y="49"/>
                  <a:pt x="821" y="36"/>
                </a:cubicBezTo>
                <a:cubicBezTo>
                  <a:pt x="825" y="33"/>
                  <a:pt x="822" y="36"/>
                  <a:pt x="818" y="40"/>
                </a:cubicBezTo>
                <a:close/>
                <a:moveTo>
                  <a:pt x="819" y="50"/>
                </a:moveTo>
                <a:cubicBezTo>
                  <a:pt x="819" y="48"/>
                  <a:pt x="820" y="49"/>
                  <a:pt x="824" y="46"/>
                </a:cubicBezTo>
                <a:cubicBezTo>
                  <a:pt x="824" y="46"/>
                  <a:pt x="824" y="46"/>
                  <a:pt x="824" y="46"/>
                </a:cubicBezTo>
                <a:cubicBezTo>
                  <a:pt x="823" y="47"/>
                  <a:pt x="821" y="49"/>
                  <a:pt x="819" y="50"/>
                </a:cubicBezTo>
                <a:close/>
                <a:moveTo>
                  <a:pt x="824" y="45"/>
                </a:moveTo>
                <a:cubicBezTo>
                  <a:pt x="824" y="45"/>
                  <a:pt x="823" y="45"/>
                  <a:pt x="823" y="45"/>
                </a:cubicBezTo>
                <a:cubicBezTo>
                  <a:pt x="825" y="44"/>
                  <a:pt x="825" y="44"/>
                  <a:pt x="824" y="45"/>
                </a:cubicBezTo>
                <a:close/>
                <a:moveTo>
                  <a:pt x="827" y="40"/>
                </a:moveTo>
                <a:cubicBezTo>
                  <a:pt x="825" y="42"/>
                  <a:pt x="824" y="42"/>
                  <a:pt x="825" y="42"/>
                </a:cubicBezTo>
                <a:cubicBezTo>
                  <a:pt x="825" y="43"/>
                  <a:pt x="825" y="42"/>
                  <a:pt x="825" y="43"/>
                </a:cubicBezTo>
                <a:cubicBezTo>
                  <a:pt x="825" y="42"/>
                  <a:pt x="824" y="42"/>
                  <a:pt x="824" y="43"/>
                </a:cubicBezTo>
                <a:cubicBezTo>
                  <a:pt x="815" y="51"/>
                  <a:pt x="829" y="38"/>
                  <a:pt x="827" y="40"/>
                </a:cubicBezTo>
                <a:close/>
                <a:moveTo>
                  <a:pt x="833" y="38"/>
                </a:moveTo>
                <a:cubicBezTo>
                  <a:pt x="833" y="38"/>
                  <a:pt x="833" y="38"/>
                  <a:pt x="833" y="38"/>
                </a:cubicBezTo>
                <a:cubicBezTo>
                  <a:pt x="831" y="39"/>
                  <a:pt x="832" y="39"/>
                  <a:pt x="830" y="40"/>
                </a:cubicBezTo>
                <a:cubicBezTo>
                  <a:pt x="826" y="44"/>
                  <a:pt x="827" y="43"/>
                  <a:pt x="830" y="39"/>
                </a:cubicBezTo>
                <a:cubicBezTo>
                  <a:pt x="837" y="34"/>
                  <a:pt x="835" y="36"/>
                  <a:pt x="836" y="34"/>
                </a:cubicBezTo>
                <a:cubicBezTo>
                  <a:pt x="835" y="36"/>
                  <a:pt x="836" y="35"/>
                  <a:pt x="833" y="38"/>
                </a:cubicBezTo>
                <a:close/>
                <a:moveTo>
                  <a:pt x="836" y="29"/>
                </a:moveTo>
                <a:cubicBezTo>
                  <a:pt x="836" y="29"/>
                  <a:pt x="837" y="28"/>
                  <a:pt x="836" y="30"/>
                </a:cubicBezTo>
                <a:cubicBezTo>
                  <a:pt x="835" y="31"/>
                  <a:pt x="835" y="31"/>
                  <a:pt x="836" y="29"/>
                </a:cubicBezTo>
                <a:close/>
                <a:moveTo>
                  <a:pt x="836" y="34"/>
                </a:moveTo>
                <a:cubicBezTo>
                  <a:pt x="836" y="35"/>
                  <a:pt x="836" y="35"/>
                  <a:pt x="836" y="35"/>
                </a:cubicBezTo>
                <a:cubicBezTo>
                  <a:pt x="837" y="33"/>
                  <a:pt x="836" y="34"/>
                  <a:pt x="837" y="33"/>
                </a:cubicBezTo>
                <a:cubicBezTo>
                  <a:pt x="837" y="33"/>
                  <a:pt x="837" y="34"/>
                  <a:pt x="836" y="34"/>
                </a:cubicBezTo>
                <a:close/>
                <a:moveTo>
                  <a:pt x="837" y="34"/>
                </a:moveTo>
                <a:cubicBezTo>
                  <a:pt x="838" y="34"/>
                  <a:pt x="838" y="34"/>
                  <a:pt x="838" y="34"/>
                </a:cubicBezTo>
                <a:cubicBezTo>
                  <a:pt x="837" y="36"/>
                  <a:pt x="837" y="36"/>
                  <a:pt x="837" y="34"/>
                </a:cubicBezTo>
                <a:close/>
                <a:moveTo>
                  <a:pt x="838" y="28"/>
                </a:moveTo>
                <a:cubicBezTo>
                  <a:pt x="837" y="28"/>
                  <a:pt x="837" y="28"/>
                  <a:pt x="837" y="28"/>
                </a:cubicBezTo>
                <a:cubicBezTo>
                  <a:pt x="837" y="28"/>
                  <a:pt x="837" y="28"/>
                  <a:pt x="838" y="28"/>
                </a:cubicBezTo>
                <a:lnTo>
                  <a:pt x="838" y="28"/>
                </a:lnTo>
                <a:close/>
                <a:moveTo>
                  <a:pt x="838" y="23"/>
                </a:moveTo>
                <a:cubicBezTo>
                  <a:pt x="838" y="24"/>
                  <a:pt x="838" y="24"/>
                  <a:pt x="838" y="24"/>
                </a:cubicBezTo>
                <a:cubicBezTo>
                  <a:pt x="838" y="23"/>
                  <a:pt x="838" y="23"/>
                  <a:pt x="838" y="23"/>
                </a:cubicBezTo>
                <a:close/>
                <a:moveTo>
                  <a:pt x="838" y="33"/>
                </a:moveTo>
                <a:cubicBezTo>
                  <a:pt x="838" y="32"/>
                  <a:pt x="838" y="32"/>
                  <a:pt x="838" y="32"/>
                </a:cubicBezTo>
                <a:lnTo>
                  <a:pt x="838" y="33"/>
                </a:lnTo>
                <a:close/>
                <a:moveTo>
                  <a:pt x="838" y="32"/>
                </a:moveTo>
                <a:cubicBezTo>
                  <a:pt x="837" y="32"/>
                  <a:pt x="840" y="28"/>
                  <a:pt x="839" y="28"/>
                </a:cubicBezTo>
                <a:cubicBezTo>
                  <a:pt x="839" y="28"/>
                  <a:pt x="838" y="28"/>
                  <a:pt x="838" y="26"/>
                </a:cubicBezTo>
                <a:cubicBezTo>
                  <a:pt x="839" y="26"/>
                  <a:pt x="839" y="26"/>
                  <a:pt x="839" y="25"/>
                </a:cubicBezTo>
                <a:cubicBezTo>
                  <a:pt x="839" y="28"/>
                  <a:pt x="839" y="30"/>
                  <a:pt x="838" y="32"/>
                </a:cubicBezTo>
                <a:close/>
              </a:path>
            </a:pathLst>
          </a:custGeom>
          <a:solidFill>
            <a:schemeClr val="accent4">
              <a:lumMod val="40000"/>
              <a:lumOff val="6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0" name="Freeform 1013"/>
          <p:cNvSpPr>
            <a:spLocks noEditPoints="1"/>
          </p:cNvSpPr>
          <p:nvPr>
            <p:custDataLst>
              <p:tags r:id="rId39"/>
            </p:custDataLst>
          </p:nvPr>
        </p:nvSpPr>
        <p:spPr bwMode="auto">
          <a:xfrm>
            <a:off x="1213803" y="4205605"/>
            <a:ext cx="549910" cy="289560"/>
          </a:xfrm>
          <a:custGeom>
            <a:avLst/>
            <a:gdLst>
              <a:gd name="T0" fmla="*/ 389 w 441"/>
              <a:gd name="T1" fmla="*/ 131 h 491"/>
              <a:gd name="T2" fmla="*/ 365 w 441"/>
              <a:gd name="T3" fmla="*/ 97 h 491"/>
              <a:gd name="T4" fmla="*/ 215 w 441"/>
              <a:gd name="T5" fmla="*/ 41 h 491"/>
              <a:gd name="T6" fmla="*/ 56 w 441"/>
              <a:gd name="T7" fmla="*/ 136 h 491"/>
              <a:gd name="T8" fmla="*/ 8 w 441"/>
              <a:gd name="T9" fmla="*/ 260 h 491"/>
              <a:gd name="T10" fmla="*/ 11 w 441"/>
              <a:gd name="T11" fmla="*/ 338 h 491"/>
              <a:gd name="T12" fmla="*/ 87 w 441"/>
              <a:gd name="T13" fmla="*/ 361 h 491"/>
              <a:gd name="T14" fmla="*/ 174 w 441"/>
              <a:gd name="T15" fmla="*/ 444 h 491"/>
              <a:gd name="T16" fmla="*/ 265 w 441"/>
              <a:gd name="T17" fmla="*/ 446 h 491"/>
              <a:gd name="T18" fmla="*/ 411 w 441"/>
              <a:gd name="T19" fmla="*/ 356 h 491"/>
              <a:gd name="T20" fmla="*/ 429 w 441"/>
              <a:gd name="T21" fmla="*/ 215 h 491"/>
              <a:gd name="T22" fmla="*/ 423 w 441"/>
              <a:gd name="T23" fmla="*/ 217 h 491"/>
              <a:gd name="T24" fmla="*/ 417 w 441"/>
              <a:gd name="T25" fmla="*/ 257 h 491"/>
              <a:gd name="T26" fmla="*/ 417 w 441"/>
              <a:gd name="T27" fmla="*/ 298 h 491"/>
              <a:gd name="T28" fmla="*/ 398 w 441"/>
              <a:gd name="T29" fmla="*/ 200 h 491"/>
              <a:gd name="T30" fmla="*/ 396 w 441"/>
              <a:gd name="T31" fmla="*/ 334 h 491"/>
              <a:gd name="T32" fmla="*/ 401 w 441"/>
              <a:gd name="T33" fmla="*/ 238 h 491"/>
              <a:gd name="T34" fmla="*/ 407 w 441"/>
              <a:gd name="T35" fmla="*/ 158 h 491"/>
              <a:gd name="T36" fmla="*/ 393 w 441"/>
              <a:gd name="T37" fmla="*/ 164 h 491"/>
              <a:gd name="T38" fmla="*/ 375 w 441"/>
              <a:gd name="T39" fmla="*/ 285 h 491"/>
              <a:gd name="T40" fmla="*/ 172 w 441"/>
              <a:gd name="T41" fmla="*/ 424 h 491"/>
              <a:gd name="T42" fmla="*/ 137 w 441"/>
              <a:gd name="T43" fmla="*/ 228 h 491"/>
              <a:gd name="T44" fmla="*/ 116 w 441"/>
              <a:gd name="T45" fmla="*/ 153 h 491"/>
              <a:gd name="T46" fmla="*/ 162 w 441"/>
              <a:gd name="T47" fmla="*/ 132 h 491"/>
              <a:gd name="T48" fmla="*/ 136 w 441"/>
              <a:gd name="T49" fmla="*/ 174 h 491"/>
              <a:gd name="T50" fmla="*/ 339 w 441"/>
              <a:gd name="T51" fmla="*/ 184 h 491"/>
              <a:gd name="T52" fmla="*/ 336 w 441"/>
              <a:gd name="T53" fmla="*/ 235 h 491"/>
              <a:gd name="T54" fmla="*/ 247 w 441"/>
              <a:gd name="T55" fmla="*/ 310 h 491"/>
              <a:gd name="T56" fmla="*/ 227 w 441"/>
              <a:gd name="T57" fmla="*/ 250 h 491"/>
              <a:gd name="T58" fmla="*/ 306 w 441"/>
              <a:gd name="T59" fmla="*/ 141 h 491"/>
              <a:gd name="T60" fmla="*/ 229 w 441"/>
              <a:gd name="T61" fmla="*/ 146 h 491"/>
              <a:gd name="T62" fmla="*/ 140 w 441"/>
              <a:gd name="T63" fmla="*/ 266 h 491"/>
              <a:gd name="T64" fmla="*/ 186 w 441"/>
              <a:gd name="T65" fmla="*/ 270 h 491"/>
              <a:gd name="T66" fmla="*/ 152 w 441"/>
              <a:gd name="T67" fmla="*/ 367 h 491"/>
              <a:gd name="T68" fmla="*/ 223 w 441"/>
              <a:gd name="T69" fmla="*/ 364 h 491"/>
              <a:gd name="T70" fmla="*/ 243 w 441"/>
              <a:gd name="T71" fmla="*/ 319 h 491"/>
              <a:gd name="T72" fmla="*/ 366 w 441"/>
              <a:gd name="T73" fmla="*/ 217 h 491"/>
              <a:gd name="T74" fmla="*/ 366 w 441"/>
              <a:gd name="T75" fmla="*/ 205 h 491"/>
              <a:gd name="T76" fmla="*/ 365 w 441"/>
              <a:gd name="T77" fmla="*/ 349 h 491"/>
              <a:gd name="T78" fmla="*/ 394 w 441"/>
              <a:gd name="T79" fmla="*/ 203 h 491"/>
              <a:gd name="T80" fmla="*/ 383 w 441"/>
              <a:gd name="T81" fmla="*/ 153 h 491"/>
              <a:gd name="T82" fmla="*/ 372 w 441"/>
              <a:gd name="T83" fmla="*/ 121 h 491"/>
              <a:gd name="T84" fmla="*/ 342 w 441"/>
              <a:gd name="T85" fmla="*/ 116 h 491"/>
              <a:gd name="T86" fmla="*/ 329 w 441"/>
              <a:gd name="T87" fmla="*/ 165 h 491"/>
              <a:gd name="T88" fmla="*/ 322 w 441"/>
              <a:gd name="T89" fmla="*/ 91 h 491"/>
              <a:gd name="T90" fmla="*/ 288 w 441"/>
              <a:gd name="T91" fmla="*/ 72 h 491"/>
              <a:gd name="T92" fmla="*/ 266 w 441"/>
              <a:gd name="T93" fmla="*/ 60 h 491"/>
              <a:gd name="T94" fmla="*/ 219 w 441"/>
              <a:gd name="T95" fmla="*/ 133 h 491"/>
              <a:gd name="T96" fmla="*/ 224 w 441"/>
              <a:gd name="T97" fmla="*/ 93 h 491"/>
              <a:gd name="T98" fmla="*/ 176 w 441"/>
              <a:gd name="T99" fmla="*/ 98 h 491"/>
              <a:gd name="T100" fmla="*/ 112 w 441"/>
              <a:gd name="T101" fmla="*/ 87 h 491"/>
              <a:gd name="T102" fmla="*/ 80 w 441"/>
              <a:gd name="T103" fmla="*/ 128 h 491"/>
              <a:gd name="T104" fmla="*/ 44 w 441"/>
              <a:gd name="T105" fmla="*/ 233 h 491"/>
              <a:gd name="T106" fmla="*/ 32 w 441"/>
              <a:gd name="T107" fmla="*/ 286 h 491"/>
              <a:gd name="T108" fmla="*/ 40 w 441"/>
              <a:gd name="T109" fmla="*/ 369 h 491"/>
              <a:gd name="T110" fmla="*/ 115 w 441"/>
              <a:gd name="T111" fmla="*/ 307 h 491"/>
              <a:gd name="T112" fmla="*/ 110 w 441"/>
              <a:gd name="T113" fmla="*/ 427 h 491"/>
              <a:gd name="T114" fmla="*/ 148 w 441"/>
              <a:gd name="T115" fmla="*/ 456 h 491"/>
              <a:gd name="T116" fmla="*/ 208 w 441"/>
              <a:gd name="T117" fmla="*/ 428 h 491"/>
              <a:gd name="T118" fmla="*/ 302 w 441"/>
              <a:gd name="T119" fmla="*/ 424 h 491"/>
              <a:gd name="T120" fmla="*/ 404 w 441"/>
              <a:gd name="T121" fmla="*/ 334 h 491"/>
              <a:gd name="T122" fmla="*/ 416 w 441"/>
              <a:gd name="T123" fmla="*/ 337 h 491"/>
              <a:gd name="T124" fmla="*/ 422 w 441"/>
              <a:gd name="T125" fmla="*/ 318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65" h="456">
                <a:moveTo>
                  <a:pt x="764" y="10"/>
                </a:moveTo>
                <a:cubicBezTo>
                  <a:pt x="764" y="10"/>
                  <a:pt x="764" y="10"/>
                  <a:pt x="764" y="9"/>
                </a:cubicBezTo>
                <a:cubicBezTo>
                  <a:pt x="764" y="8"/>
                  <a:pt x="764" y="8"/>
                  <a:pt x="763" y="8"/>
                </a:cubicBezTo>
                <a:cubicBezTo>
                  <a:pt x="763" y="8"/>
                  <a:pt x="763" y="8"/>
                  <a:pt x="763" y="8"/>
                </a:cubicBezTo>
                <a:cubicBezTo>
                  <a:pt x="763" y="7"/>
                  <a:pt x="763" y="7"/>
                  <a:pt x="763" y="7"/>
                </a:cubicBezTo>
                <a:cubicBezTo>
                  <a:pt x="764" y="7"/>
                  <a:pt x="763" y="7"/>
                  <a:pt x="763" y="7"/>
                </a:cubicBezTo>
                <a:cubicBezTo>
                  <a:pt x="763" y="6"/>
                  <a:pt x="762" y="5"/>
                  <a:pt x="762" y="5"/>
                </a:cubicBezTo>
                <a:cubicBezTo>
                  <a:pt x="761" y="5"/>
                  <a:pt x="761" y="5"/>
                  <a:pt x="761" y="5"/>
                </a:cubicBezTo>
                <a:cubicBezTo>
                  <a:pt x="762" y="5"/>
                  <a:pt x="762" y="5"/>
                  <a:pt x="762" y="6"/>
                </a:cubicBezTo>
                <a:cubicBezTo>
                  <a:pt x="761" y="6"/>
                  <a:pt x="762" y="6"/>
                  <a:pt x="762" y="6"/>
                </a:cubicBezTo>
                <a:cubicBezTo>
                  <a:pt x="762" y="5"/>
                  <a:pt x="761" y="5"/>
                  <a:pt x="761" y="5"/>
                </a:cubicBezTo>
                <a:cubicBezTo>
                  <a:pt x="761" y="5"/>
                  <a:pt x="761" y="5"/>
                  <a:pt x="761" y="5"/>
                </a:cubicBezTo>
                <a:cubicBezTo>
                  <a:pt x="761" y="5"/>
                  <a:pt x="761" y="5"/>
                  <a:pt x="761" y="5"/>
                </a:cubicBezTo>
                <a:cubicBezTo>
                  <a:pt x="761" y="5"/>
                  <a:pt x="761" y="5"/>
                  <a:pt x="761" y="5"/>
                </a:cubicBezTo>
                <a:cubicBezTo>
                  <a:pt x="761" y="5"/>
                  <a:pt x="761" y="5"/>
                  <a:pt x="761" y="5"/>
                </a:cubicBezTo>
                <a:cubicBezTo>
                  <a:pt x="761" y="4"/>
                  <a:pt x="761" y="4"/>
                  <a:pt x="761" y="4"/>
                </a:cubicBezTo>
                <a:cubicBezTo>
                  <a:pt x="761" y="4"/>
                  <a:pt x="761" y="4"/>
                  <a:pt x="761" y="4"/>
                </a:cubicBezTo>
                <a:cubicBezTo>
                  <a:pt x="761" y="4"/>
                  <a:pt x="761" y="4"/>
                  <a:pt x="761" y="4"/>
                </a:cubicBezTo>
                <a:cubicBezTo>
                  <a:pt x="760" y="4"/>
                  <a:pt x="760" y="4"/>
                  <a:pt x="760" y="4"/>
                </a:cubicBezTo>
                <a:cubicBezTo>
                  <a:pt x="760" y="4"/>
                  <a:pt x="760" y="4"/>
                  <a:pt x="760" y="4"/>
                </a:cubicBezTo>
                <a:cubicBezTo>
                  <a:pt x="760" y="4"/>
                  <a:pt x="760" y="4"/>
                  <a:pt x="760" y="4"/>
                </a:cubicBezTo>
                <a:cubicBezTo>
                  <a:pt x="759" y="4"/>
                  <a:pt x="760" y="4"/>
                  <a:pt x="760" y="3"/>
                </a:cubicBezTo>
                <a:cubicBezTo>
                  <a:pt x="760" y="3"/>
                  <a:pt x="760" y="3"/>
                  <a:pt x="760" y="3"/>
                </a:cubicBezTo>
                <a:cubicBezTo>
                  <a:pt x="759" y="3"/>
                  <a:pt x="759" y="3"/>
                  <a:pt x="759" y="3"/>
                </a:cubicBezTo>
                <a:cubicBezTo>
                  <a:pt x="760" y="3"/>
                  <a:pt x="759" y="3"/>
                  <a:pt x="759" y="3"/>
                </a:cubicBezTo>
                <a:cubicBezTo>
                  <a:pt x="758" y="2"/>
                  <a:pt x="758" y="2"/>
                  <a:pt x="757" y="2"/>
                </a:cubicBezTo>
                <a:cubicBezTo>
                  <a:pt x="758" y="2"/>
                  <a:pt x="758" y="1"/>
                  <a:pt x="757" y="2"/>
                </a:cubicBezTo>
                <a:cubicBezTo>
                  <a:pt x="757" y="1"/>
                  <a:pt x="754" y="1"/>
                  <a:pt x="754" y="1"/>
                </a:cubicBezTo>
                <a:cubicBezTo>
                  <a:pt x="754" y="1"/>
                  <a:pt x="754" y="1"/>
                  <a:pt x="754" y="1"/>
                </a:cubicBezTo>
                <a:cubicBezTo>
                  <a:pt x="753" y="1"/>
                  <a:pt x="754" y="1"/>
                  <a:pt x="752" y="1"/>
                </a:cubicBezTo>
                <a:cubicBezTo>
                  <a:pt x="752" y="1"/>
                  <a:pt x="752" y="1"/>
                  <a:pt x="751" y="1"/>
                </a:cubicBezTo>
                <a:cubicBezTo>
                  <a:pt x="751" y="1"/>
                  <a:pt x="751" y="0"/>
                  <a:pt x="751" y="0"/>
                </a:cubicBezTo>
                <a:cubicBezTo>
                  <a:pt x="751" y="0"/>
                  <a:pt x="751" y="0"/>
                  <a:pt x="751" y="0"/>
                </a:cubicBezTo>
                <a:cubicBezTo>
                  <a:pt x="750" y="1"/>
                  <a:pt x="751" y="1"/>
                  <a:pt x="749" y="1"/>
                </a:cubicBezTo>
                <a:cubicBezTo>
                  <a:pt x="749" y="1"/>
                  <a:pt x="749" y="1"/>
                  <a:pt x="749" y="1"/>
                </a:cubicBezTo>
                <a:cubicBezTo>
                  <a:pt x="749" y="1"/>
                  <a:pt x="749" y="1"/>
                  <a:pt x="749" y="1"/>
                </a:cubicBezTo>
                <a:cubicBezTo>
                  <a:pt x="748" y="1"/>
                  <a:pt x="748" y="1"/>
                  <a:pt x="748" y="1"/>
                </a:cubicBezTo>
                <a:cubicBezTo>
                  <a:pt x="748" y="1"/>
                  <a:pt x="748" y="2"/>
                  <a:pt x="748" y="1"/>
                </a:cubicBezTo>
                <a:cubicBezTo>
                  <a:pt x="748" y="1"/>
                  <a:pt x="748" y="1"/>
                  <a:pt x="748" y="1"/>
                </a:cubicBezTo>
                <a:cubicBezTo>
                  <a:pt x="747" y="1"/>
                  <a:pt x="747" y="2"/>
                  <a:pt x="747" y="2"/>
                </a:cubicBezTo>
                <a:cubicBezTo>
                  <a:pt x="747" y="1"/>
                  <a:pt x="746" y="2"/>
                  <a:pt x="745" y="2"/>
                </a:cubicBezTo>
                <a:cubicBezTo>
                  <a:pt x="745" y="2"/>
                  <a:pt x="745" y="2"/>
                  <a:pt x="740" y="7"/>
                </a:cubicBezTo>
                <a:cubicBezTo>
                  <a:pt x="740" y="7"/>
                  <a:pt x="740" y="7"/>
                  <a:pt x="742" y="5"/>
                </a:cubicBezTo>
                <a:cubicBezTo>
                  <a:pt x="742" y="6"/>
                  <a:pt x="742" y="6"/>
                  <a:pt x="742" y="6"/>
                </a:cubicBezTo>
                <a:cubicBezTo>
                  <a:pt x="742" y="6"/>
                  <a:pt x="742" y="6"/>
                  <a:pt x="742" y="6"/>
                </a:cubicBezTo>
                <a:cubicBezTo>
                  <a:pt x="742" y="6"/>
                  <a:pt x="742" y="6"/>
                  <a:pt x="743" y="5"/>
                </a:cubicBezTo>
                <a:cubicBezTo>
                  <a:pt x="742" y="6"/>
                  <a:pt x="741" y="7"/>
                  <a:pt x="740" y="8"/>
                </a:cubicBezTo>
                <a:cubicBezTo>
                  <a:pt x="740" y="8"/>
                  <a:pt x="740" y="8"/>
                  <a:pt x="740" y="8"/>
                </a:cubicBezTo>
                <a:cubicBezTo>
                  <a:pt x="740" y="8"/>
                  <a:pt x="740" y="9"/>
                  <a:pt x="740" y="9"/>
                </a:cubicBezTo>
                <a:cubicBezTo>
                  <a:pt x="740" y="9"/>
                  <a:pt x="740" y="9"/>
                  <a:pt x="740" y="9"/>
                </a:cubicBezTo>
                <a:cubicBezTo>
                  <a:pt x="742" y="8"/>
                  <a:pt x="740" y="8"/>
                  <a:pt x="741" y="9"/>
                </a:cubicBezTo>
                <a:cubicBezTo>
                  <a:pt x="740" y="10"/>
                  <a:pt x="739" y="12"/>
                  <a:pt x="739" y="11"/>
                </a:cubicBezTo>
                <a:cubicBezTo>
                  <a:pt x="739" y="12"/>
                  <a:pt x="739" y="12"/>
                  <a:pt x="739" y="12"/>
                </a:cubicBezTo>
                <a:cubicBezTo>
                  <a:pt x="739" y="12"/>
                  <a:pt x="739" y="13"/>
                  <a:pt x="739" y="12"/>
                </a:cubicBezTo>
                <a:cubicBezTo>
                  <a:pt x="740" y="12"/>
                  <a:pt x="740" y="12"/>
                  <a:pt x="739" y="13"/>
                </a:cubicBezTo>
                <a:cubicBezTo>
                  <a:pt x="739" y="13"/>
                  <a:pt x="739" y="13"/>
                  <a:pt x="739" y="13"/>
                </a:cubicBezTo>
                <a:cubicBezTo>
                  <a:pt x="739" y="13"/>
                  <a:pt x="739" y="14"/>
                  <a:pt x="739" y="13"/>
                </a:cubicBezTo>
                <a:cubicBezTo>
                  <a:pt x="740" y="13"/>
                  <a:pt x="740" y="13"/>
                  <a:pt x="740" y="13"/>
                </a:cubicBezTo>
                <a:cubicBezTo>
                  <a:pt x="739" y="14"/>
                  <a:pt x="739" y="15"/>
                  <a:pt x="739" y="15"/>
                </a:cubicBezTo>
                <a:cubicBezTo>
                  <a:pt x="739" y="15"/>
                  <a:pt x="740" y="14"/>
                  <a:pt x="741" y="13"/>
                </a:cubicBezTo>
                <a:cubicBezTo>
                  <a:pt x="741" y="13"/>
                  <a:pt x="741" y="13"/>
                  <a:pt x="741" y="14"/>
                </a:cubicBezTo>
                <a:cubicBezTo>
                  <a:pt x="739" y="15"/>
                  <a:pt x="740" y="14"/>
                  <a:pt x="740" y="15"/>
                </a:cubicBezTo>
                <a:cubicBezTo>
                  <a:pt x="739" y="15"/>
                  <a:pt x="739" y="16"/>
                  <a:pt x="739" y="16"/>
                </a:cubicBezTo>
                <a:cubicBezTo>
                  <a:pt x="739" y="16"/>
                  <a:pt x="738" y="17"/>
                  <a:pt x="739" y="17"/>
                </a:cubicBezTo>
                <a:cubicBezTo>
                  <a:pt x="739" y="17"/>
                  <a:pt x="741" y="14"/>
                  <a:pt x="740" y="16"/>
                </a:cubicBezTo>
                <a:cubicBezTo>
                  <a:pt x="740" y="17"/>
                  <a:pt x="740" y="15"/>
                  <a:pt x="739" y="18"/>
                </a:cubicBezTo>
                <a:cubicBezTo>
                  <a:pt x="739" y="18"/>
                  <a:pt x="739" y="18"/>
                  <a:pt x="739" y="18"/>
                </a:cubicBezTo>
                <a:cubicBezTo>
                  <a:pt x="740" y="18"/>
                  <a:pt x="740" y="17"/>
                  <a:pt x="740" y="17"/>
                </a:cubicBezTo>
                <a:cubicBezTo>
                  <a:pt x="740" y="17"/>
                  <a:pt x="740" y="17"/>
                  <a:pt x="740" y="17"/>
                </a:cubicBezTo>
                <a:cubicBezTo>
                  <a:pt x="740" y="17"/>
                  <a:pt x="740" y="18"/>
                  <a:pt x="740" y="17"/>
                </a:cubicBezTo>
                <a:cubicBezTo>
                  <a:pt x="740" y="19"/>
                  <a:pt x="739" y="19"/>
                  <a:pt x="740" y="19"/>
                </a:cubicBezTo>
                <a:cubicBezTo>
                  <a:pt x="740" y="19"/>
                  <a:pt x="740" y="19"/>
                  <a:pt x="740" y="19"/>
                </a:cubicBezTo>
                <a:cubicBezTo>
                  <a:pt x="742" y="18"/>
                  <a:pt x="741" y="18"/>
                  <a:pt x="740" y="19"/>
                </a:cubicBezTo>
                <a:cubicBezTo>
                  <a:pt x="740" y="20"/>
                  <a:pt x="740" y="20"/>
                  <a:pt x="740" y="20"/>
                </a:cubicBezTo>
                <a:cubicBezTo>
                  <a:pt x="740" y="20"/>
                  <a:pt x="740" y="20"/>
                  <a:pt x="740" y="20"/>
                </a:cubicBezTo>
                <a:cubicBezTo>
                  <a:pt x="742" y="19"/>
                  <a:pt x="741" y="19"/>
                  <a:pt x="741" y="21"/>
                </a:cubicBezTo>
                <a:cubicBezTo>
                  <a:pt x="740" y="23"/>
                  <a:pt x="743" y="19"/>
                  <a:pt x="744" y="19"/>
                </a:cubicBezTo>
                <a:cubicBezTo>
                  <a:pt x="741" y="24"/>
                  <a:pt x="741" y="24"/>
                  <a:pt x="743" y="22"/>
                </a:cubicBezTo>
                <a:cubicBezTo>
                  <a:pt x="743" y="22"/>
                  <a:pt x="742" y="24"/>
                  <a:pt x="743" y="23"/>
                </a:cubicBezTo>
                <a:cubicBezTo>
                  <a:pt x="745" y="22"/>
                  <a:pt x="746" y="20"/>
                  <a:pt x="745" y="22"/>
                </a:cubicBezTo>
                <a:cubicBezTo>
                  <a:pt x="745" y="23"/>
                  <a:pt x="745" y="23"/>
                  <a:pt x="745" y="23"/>
                </a:cubicBezTo>
                <a:cubicBezTo>
                  <a:pt x="744" y="23"/>
                  <a:pt x="744" y="23"/>
                  <a:pt x="744" y="24"/>
                </a:cubicBezTo>
                <a:cubicBezTo>
                  <a:pt x="744" y="24"/>
                  <a:pt x="744" y="24"/>
                  <a:pt x="744" y="24"/>
                </a:cubicBezTo>
                <a:cubicBezTo>
                  <a:pt x="745" y="23"/>
                  <a:pt x="746" y="23"/>
                  <a:pt x="745" y="23"/>
                </a:cubicBezTo>
                <a:cubicBezTo>
                  <a:pt x="744" y="26"/>
                  <a:pt x="746" y="24"/>
                  <a:pt x="746" y="24"/>
                </a:cubicBezTo>
                <a:cubicBezTo>
                  <a:pt x="746" y="25"/>
                  <a:pt x="746" y="25"/>
                  <a:pt x="746" y="25"/>
                </a:cubicBezTo>
                <a:cubicBezTo>
                  <a:pt x="746" y="25"/>
                  <a:pt x="746" y="25"/>
                  <a:pt x="747" y="24"/>
                </a:cubicBezTo>
                <a:cubicBezTo>
                  <a:pt x="746" y="26"/>
                  <a:pt x="747" y="25"/>
                  <a:pt x="749" y="24"/>
                </a:cubicBezTo>
                <a:cubicBezTo>
                  <a:pt x="748" y="24"/>
                  <a:pt x="748" y="25"/>
                  <a:pt x="748" y="26"/>
                </a:cubicBezTo>
                <a:cubicBezTo>
                  <a:pt x="749" y="26"/>
                  <a:pt x="751" y="23"/>
                  <a:pt x="748" y="26"/>
                </a:cubicBezTo>
                <a:cubicBezTo>
                  <a:pt x="748" y="26"/>
                  <a:pt x="748" y="27"/>
                  <a:pt x="749" y="27"/>
                </a:cubicBezTo>
                <a:cubicBezTo>
                  <a:pt x="749" y="27"/>
                  <a:pt x="749" y="27"/>
                  <a:pt x="750" y="26"/>
                </a:cubicBezTo>
                <a:cubicBezTo>
                  <a:pt x="750" y="26"/>
                  <a:pt x="750" y="25"/>
                  <a:pt x="751" y="24"/>
                </a:cubicBezTo>
                <a:cubicBezTo>
                  <a:pt x="751" y="25"/>
                  <a:pt x="752" y="24"/>
                  <a:pt x="754" y="23"/>
                </a:cubicBezTo>
                <a:cubicBezTo>
                  <a:pt x="754" y="22"/>
                  <a:pt x="753" y="24"/>
                  <a:pt x="753" y="24"/>
                </a:cubicBezTo>
                <a:cubicBezTo>
                  <a:pt x="752" y="24"/>
                  <a:pt x="751" y="25"/>
                  <a:pt x="750" y="26"/>
                </a:cubicBezTo>
                <a:cubicBezTo>
                  <a:pt x="750" y="26"/>
                  <a:pt x="751" y="26"/>
                  <a:pt x="751" y="26"/>
                </a:cubicBezTo>
                <a:cubicBezTo>
                  <a:pt x="751" y="26"/>
                  <a:pt x="752" y="26"/>
                  <a:pt x="752" y="26"/>
                </a:cubicBezTo>
                <a:cubicBezTo>
                  <a:pt x="752" y="25"/>
                  <a:pt x="752" y="26"/>
                  <a:pt x="754" y="24"/>
                </a:cubicBezTo>
                <a:cubicBezTo>
                  <a:pt x="753" y="25"/>
                  <a:pt x="754" y="24"/>
                  <a:pt x="753" y="25"/>
                </a:cubicBezTo>
                <a:cubicBezTo>
                  <a:pt x="753" y="26"/>
                  <a:pt x="753" y="26"/>
                  <a:pt x="754" y="25"/>
                </a:cubicBezTo>
                <a:cubicBezTo>
                  <a:pt x="754" y="26"/>
                  <a:pt x="754" y="26"/>
                  <a:pt x="754" y="26"/>
                </a:cubicBezTo>
                <a:cubicBezTo>
                  <a:pt x="757" y="24"/>
                  <a:pt x="761" y="21"/>
                  <a:pt x="755" y="25"/>
                </a:cubicBezTo>
                <a:cubicBezTo>
                  <a:pt x="755" y="25"/>
                  <a:pt x="755" y="26"/>
                  <a:pt x="755" y="26"/>
                </a:cubicBezTo>
                <a:cubicBezTo>
                  <a:pt x="759" y="23"/>
                  <a:pt x="759" y="24"/>
                  <a:pt x="763" y="19"/>
                </a:cubicBezTo>
                <a:cubicBezTo>
                  <a:pt x="763" y="19"/>
                  <a:pt x="763" y="19"/>
                  <a:pt x="763" y="19"/>
                </a:cubicBezTo>
                <a:cubicBezTo>
                  <a:pt x="762" y="20"/>
                  <a:pt x="760" y="22"/>
                  <a:pt x="759" y="23"/>
                </a:cubicBezTo>
                <a:cubicBezTo>
                  <a:pt x="755" y="26"/>
                  <a:pt x="760" y="22"/>
                  <a:pt x="760" y="22"/>
                </a:cubicBezTo>
                <a:cubicBezTo>
                  <a:pt x="761" y="21"/>
                  <a:pt x="761" y="20"/>
                  <a:pt x="762" y="20"/>
                </a:cubicBezTo>
                <a:cubicBezTo>
                  <a:pt x="762" y="19"/>
                  <a:pt x="762" y="20"/>
                  <a:pt x="763" y="19"/>
                </a:cubicBezTo>
                <a:cubicBezTo>
                  <a:pt x="763" y="19"/>
                  <a:pt x="763" y="18"/>
                  <a:pt x="763" y="18"/>
                </a:cubicBezTo>
                <a:cubicBezTo>
                  <a:pt x="764" y="16"/>
                  <a:pt x="764" y="13"/>
                  <a:pt x="764" y="10"/>
                </a:cubicBezTo>
                <a:cubicBezTo>
                  <a:pt x="764" y="10"/>
                  <a:pt x="764" y="10"/>
                  <a:pt x="764" y="10"/>
                </a:cubicBezTo>
                <a:close/>
                <a:moveTo>
                  <a:pt x="743" y="21"/>
                </a:moveTo>
                <a:cubicBezTo>
                  <a:pt x="743" y="21"/>
                  <a:pt x="743" y="21"/>
                  <a:pt x="743" y="21"/>
                </a:cubicBezTo>
                <a:cubicBezTo>
                  <a:pt x="742" y="23"/>
                  <a:pt x="742" y="22"/>
                  <a:pt x="743" y="21"/>
                </a:cubicBezTo>
                <a:close/>
                <a:moveTo>
                  <a:pt x="760" y="22"/>
                </a:moveTo>
                <a:cubicBezTo>
                  <a:pt x="761" y="21"/>
                  <a:pt x="761" y="21"/>
                  <a:pt x="760" y="22"/>
                </a:cubicBezTo>
                <a:close/>
                <a:moveTo>
                  <a:pt x="764" y="10"/>
                </a:moveTo>
                <a:cubicBezTo>
                  <a:pt x="764" y="11"/>
                  <a:pt x="764" y="11"/>
                  <a:pt x="764" y="10"/>
                </a:cubicBezTo>
                <a:cubicBezTo>
                  <a:pt x="764" y="10"/>
                  <a:pt x="764" y="10"/>
                  <a:pt x="764" y="10"/>
                </a:cubicBezTo>
                <a:close/>
                <a:moveTo>
                  <a:pt x="764" y="10"/>
                </a:moveTo>
                <a:cubicBezTo>
                  <a:pt x="764" y="10"/>
                  <a:pt x="764" y="10"/>
                  <a:pt x="764" y="10"/>
                </a:cubicBezTo>
                <a:cubicBezTo>
                  <a:pt x="764" y="10"/>
                  <a:pt x="764" y="10"/>
                  <a:pt x="764" y="10"/>
                </a:cubicBezTo>
                <a:close/>
                <a:moveTo>
                  <a:pt x="764" y="12"/>
                </a:moveTo>
                <a:cubicBezTo>
                  <a:pt x="764" y="12"/>
                  <a:pt x="764" y="12"/>
                  <a:pt x="764" y="12"/>
                </a:cubicBezTo>
                <a:cubicBezTo>
                  <a:pt x="764" y="12"/>
                  <a:pt x="764" y="12"/>
                  <a:pt x="764" y="12"/>
                </a:cubicBezTo>
                <a:cubicBezTo>
                  <a:pt x="764" y="11"/>
                  <a:pt x="764" y="11"/>
                  <a:pt x="764" y="11"/>
                </a:cubicBezTo>
                <a:cubicBezTo>
                  <a:pt x="764" y="11"/>
                  <a:pt x="764" y="12"/>
                  <a:pt x="764" y="12"/>
                </a:cubicBezTo>
                <a:cubicBezTo>
                  <a:pt x="764" y="12"/>
                  <a:pt x="764" y="12"/>
                  <a:pt x="764" y="12"/>
                </a:cubicBezTo>
                <a:cubicBezTo>
                  <a:pt x="764" y="11"/>
                  <a:pt x="764" y="11"/>
                  <a:pt x="764" y="12"/>
                </a:cubicBezTo>
                <a:close/>
                <a:moveTo>
                  <a:pt x="763" y="10"/>
                </a:moveTo>
                <a:cubicBezTo>
                  <a:pt x="764" y="11"/>
                  <a:pt x="764" y="11"/>
                  <a:pt x="763" y="10"/>
                </a:cubicBezTo>
                <a:close/>
                <a:moveTo>
                  <a:pt x="763" y="10"/>
                </a:moveTo>
                <a:cubicBezTo>
                  <a:pt x="763" y="10"/>
                  <a:pt x="763" y="10"/>
                  <a:pt x="763" y="10"/>
                </a:cubicBezTo>
                <a:lnTo>
                  <a:pt x="763" y="10"/>
                </a:lnTo>
                <a:close/>
                <a:moveTo>
                  <a:pt x="763" y="11"/>
                </a:moveTo>
                <a:cubicBezTo>
                  <a:pt x="763" y="11"/>
                  <a:pt x="763" y="11"/>
                  <a:pt x="763" y="11"/>
                </a:cubicBezTo>
                <a:cubicBezTo>
                  <a:pt x="763" y="12"/>
                  <a:pt x="763" y="12"/>
                  <a:pt x="763" y="11"/>
                </a:cubicBezTo>
                <a:close/>
                <a:moveTo>
                  <a:pt x="763" y="13"/>
                </a:moveTo>
                <a:cubicBezTo>
                  <a:pt x="763" y="13"/>
                  <a:pt x="763" y="13"/>
                  <a:pt x="763" y="13"/>
                </a:cubicBezTo>
                <a:cubicBezTo>
                  <a:pt x="763" y="13"/>
                  <a:pt x="763" y="13"/>
                  <a:pt x="763" y="13"/>
                </a:cubicBezTo>
                <a:cubicBezTo>
                  <a:pt x="763" y="13"/>
                  <a:pt x="763" y="13"/>
                  <a:pt x="763" y="13"/>
                </a:cubicBezTo>
                <a:close/>
                <a:moveTo>
                  <a:pt x="763" y="8"/>
                </a:moveTo>
                <a:cubicBezTo>
                  <a:pt x="763" y="9"/>
                  <a:pt x="763" y="9"/>
                  <a:pt x="763" y="9"/>
                </a:cubicBezTo>
                <a:cubicBezTo>
                  <a:pt x="763" y="8"/>
                  <a:pt x="763" y="8"/>
                  <a:pt x="763" y="8"/>
                </a:cubicBezTo>
                <a:close/>
                <a:moveTo>
                  <a:pt x="763" y="8"/>
                </a:moveTo>
                <a:cubicBezTo>
                  <a:pt x="763" y="8"/>
                  <a:pt x="763" y="8"/>
                  <a:pt x="763" y="8"/>
                </a:cubicBezTo>
                <a:cubicBezTo>
                  <a:pt x="763" y="8"/>
                  <a:pt x="763" y="8"/>
                  <a:pt x="763" y="8"/>
                </a:cubicBezTo>
                <a:cubicBezTo>
                  <a:pt x="763" y="8"/>
                  <a:pt x="763" y="8"/>
                  <a:pt x="763" y="8"/>
                </a:cubicBezTo>
                <a:lnTo>
                  <a:pt x="763" y="8"/>
                </a:lnTo>
                <a:close/>
                <a:moveTo>
                  <a:pt x="763" y="15"/>
                </a:moveTo>
                <a:cubicBezTo>
                  <a:pt x="763" y="15"/>
                  <a:pt x="763" y="15"/>
                  <a:pt x="763" y="15"/>
                </a:cubicBezTo>
                <a:cubicBezTo>
                  <a:pt x="763" y="15"/>
                  <a:pt x="763" y="15"/>
                  <a:pt x="763" y="15"/>
                </a:cubicBezTo>
                <a:cubicBezTo>
                  <a:pt x="763" y="15"/>
                  <a:pt x="763" y="15"/>
                  <a:pt x="763" y="15"/>
                </a:cubicBezTo>
                <a:close/>
                <a:moveTo>
                  <a:pt x="762" y="10"/>
                </a:moveTo>
                <a:cubicBezTo>
                  <a:pt x="762" y="10"/>
                  <a:pt x="762" y="10"/>
                  <a:pt x="762" y="10"/>
                </a:cubicBezTo>
                <a:cubicBezTo>
                  <a:pt x="763" y="9"/>
                  <a:pt x="763" y="9"/>
                  <a:pt x="763" y="9"/>
                </a:cubicBezTo>
                <a:cubicBezTo>
                  <a:pt x="762" y="10"/>
                  <a:pt x="762" y="10"/>
                  <a:pt x="762" y="10"/>
                </a:cubicBezTo>
                <a:close/>
                <a:moveTo>
                  <a:pt x="762" y="13"/>
                </a:moveTo>
                <a:cubicBezTo>
                  <a:pt x="763" y="13"/>
                  <a:pt x="762" y="13"/>
                  <a:pt x="763" y="13"/>
                </a:cubicBezTo>
                <a:cubicBezTo>
                  <a:pt x="763" y="13"/>
                  <a:pt x="763" y="13"/>
                  <a:pt x="762" y="13"/>
                </a:cubicBezTo>
                <a:close/>
                <a:moveTo>
                  <a:pt x="762" y="9"/>
                </a:moveTo>
                <a:cubicBezTo>
                  <a:pt x="762" y="9"/>
                  <a:pt x="762" y="9"/>
                  <a:pt x="762" y="9"/>
                </a:cubicBezTo>
                <a:cubicBezTo>
                  <a:pt x="762" y="9"/>
                  <a:pt x="762" y="9"/>
                  <a:pt x="762" y="9"/>
                </a:cubicBezTo>
                <a:cubicBezTo>
                  <a:pt x="762" y="9"/>
                  <a:pt x="762" y="9"/>
                  <a:pt x="762" y="9"/>
                </a:cubicBezTo>
                <a:close/>
                <a:moveTo>
                  <a:pt x="762" y="8"/>
                </a:moveTo>
                <a:cubicBezTo>
                  <a:pt x="762" y="8"/>
                  <a:pt x="762" y="8"/>
                  <a:pt x="762" y="8"/>
                </a:cubicBezTo>
                <a:cubicBezTo>
                  <a:pt x="762" y="8"/>
                  <a:pt x="762" y="8"/>
                  <a:pt x="762" y="8"/>
                </a:cubicBezTo>
                <a:cubicBezTo>
                  <a:pt x="762" y="8"/>
                  <a:pt x="762" y="8"/>
                  <a:pt x="762" y="8"/>
                </a:cubicBezTo>
                <a:lnTo>
                  <a:pt x="762" y="8"/>
                </a:lnTo>
                <a:close/>
                <a:moveTo>
                  <a:pt x="762" y="10"/>
                </a:moveTo>
                <a:cubicBezTo>
                  <a:pt x="762" y="10"/>
                  <a:pt x="762" y="10"/>
                  <a:pt x="762" y="10"/>
                </a:cubicBezTo>
                <a:cubicBezTo>
                  <a:pt x="762" y="11"/>
                  <a:pt x="762" y="11"/>
                  <a:pt x="762" y="10"/>
                </a:cubicBezTo>
                <a:close/>
                <a:moveTo>
                  <a:pt x="762" y="17"/>
                </a:moveTo>
                <a:cubicBezTo>
                  <a:pt x="762" y="17"/>
                  <a:pt x="762" y="17"/>
                  <a:pt x="762" y="17"/>
                </a:cubicBezTo>
                <a:cubicBezTo>
                  <a:pt x="762" y="17"/>
                  <a:pt x="762" y="17"/>
                  <a:pt x="762" y="17"/>
                </a:cubicBezTo>
                <a:cubicBezTo>
                  <a:pt x="762" y="17"/>
                  <a:pt x="762" y="17"/>
                  <a:pt x="762" y="17"/>
                </a:cubicBezTo>
                <a:close/>
                <a:moveTo>
                  <a:pt x="762" y="13"/>
                </a:moveTo>
                <a:cubicBezTo>
                  <a:pt x="762" y="13"/>
                  <a:pt x="762" y="13"/>
                  <a:pt x="762" y="13"/>
                </a:cubicBezTo>
                <a:cubicBezTo>
                  <a:pt x="762" y="13"/>
                  <a:pt x="762" y="13"/>
                  <a:pt x="762" y="13"/>
                </a:cubicBezTo>
                <a:close/>
                <a:moveTo>
                  <a:pt x="762" y="12"/>
                </a:moveTo>
                <a:cubicBezTo>
                  <a:pt x="762" y="12"/>
                  <a:pt x="762" y="12"/>
                  <a:pt x="762" y="11"/>
                </a:cubicBezTo>
                <a:cubicBezTo>
                  <a:pt x="762" y="11"/>
                  <a:pt x="762" y="11"/>
                  <a:pt x="762" y="11"/>
                </a:cubicBezTo>
                <a:cubicBezTo>
                  <a:pt x="762" y="12"/>
                  <a:pt x="762" y="12"/>
                  <a:pt x="762" y="12"/>
                </a:cubicBezTo>
                <a:cubicBezTo>
                  <a:pt x="762" y="12"/>
                  <a:pt x="762" y="12"/>
                  <a:pt x="762" y="12"/>
                </a:cubicBezTo>
                <a:close/>
                <a:moveTo>
                  <a:pt x="762" y="9"/>
                </a:moveTo>
                <a:cubicBezTo>
                  <a:pt x="763" y="8"/>
                  <a:pt x="763" y="8"/>
                  <a:pt x="763" y="9"/>
                </a:cubicBezTo>
                <a:cubicBezTo>
                  <a:pt x="762" y="9"/>
                  <a:pt x="762" y="9"/>
                  <a:pt x="762" y="9"/>
                </a:cubicBezTo>
                <a:close/>
                <a:moveTo>
                  <a:pt x="763" y="16"/>
                </a:moveTo>
                <a:cubicBezTo>
                  <a:pt x="763" y="16"/>
                  <a:pt x="763" y="16"/>
                  <a:pt x="763" y="16"/>
                </a:cubicBezTo>
                <a:cubicBezTo>
                  <a:pt x="763" y="16"/>
                  <a:pt x="763" y="16"/>
                  <a:pt x="763" y="16"/>
                </a:cubicBezTo>
                <a:cubicBezTo>
                  <a:pt x="763" y="16"/>
                  <a:pt x="763" y="16"/>
                  <a:pt x="763" y="16"/>
                </a:cubicBezTo>
                <a:close/>
                <a:moveTo>
                  <a:pt x="763" y="7"/>
                </a:moveTo>
                <a:cubicBezTo>
                  <a:pt x="763" y="7"/>
                  <a:pt x="763" y="7"/>
                  <a:pt x="763" y="7"/>
                </a:cubicBezTo>
                <a:cubicBezTo>
                  <a:pt x="763" y="7"/>
                  <a:pt x="763" y="7"/>
                  <a:pt x="763" y="7"/>
                </a:cubicBezTo>
                <a:cubicBezTo>
                  <a:pt x="763" y="7"/>
                  <a:pt x="763" y="7"/>
                  <a:pt x="762" y="7"/>
                </a:cubicBezTo>
                <a:lnTo>
                  <a:pt x="763" y="7"/>
                </a:lnTo>
                <a:close/>
                <a:moveTo>
                  <a:pt x="762" y="6"/>
                </a:moveTo>
                <a:cubicBezTo>
                  <a:pt x="762" y="6"/>
                  <a:pt x="762" y="6"/>
                  <a:pt x="762" y="6"/>
                </a:cubicBezTo>
                <a:cubicBezTo>
                  <a:pt x="763" y="7"/>
                  <a:pt x="763" y="7"/>
                  <a:pt x="762" y="7"/>
                </a:cubicBezTo>
                <a:cubicBezTo>
                  <a:pt x="762" y="6"/>
                  <a:pt x="762" y="6"/>
                  <a:pt x="762" y="6"/>
                </a:cubicBezTo>
                <a:close/>
                <a:moveTo>
                  <a:pt x="762" y="6"/>
                </a:moveTo>
                <a:cubicBezTo>
                  <a:pt x="762" y="6"/>
                  <a:pt x="762" y="6"/>
                  <a:pt x="762" y="6"/>
                </a:cubicBezTo>
                <a:cubicBezTo>
                  <a:pt x="762" y="6"/>
                  <a:pt x="762" y="6"/>
                  <a:pt x="762" y="6"/>
                </a:cubicBezTo>
                <a:close/>
                <a:moveTo>
                  <a:pt x="762" y="7"/>
                </a:moveTo>
                <a:cubicBezTo>
                  <a:pt x="762" y="7"/>
                  <a:pt x="762" y="7"/>
                  <a:pt x="762" y="8"/>
                </a:cubicBezTo>
                <a:cubicBezTo>
                  <a:pt x="762" y="7"/>
                  <a:pt x="762" y="7"/>
                  <a:pt x="762" y="7"/>
                </a:cubicBezTo>
                <a:cubicBezTo>
                  <a:pt x="762" y="7"/>
                  <a:pt x="762" y="7"/>
                  <a:pt x="762" y="7"/>
                </a:cubicBezTo>
                <a:close/>
                <a:moveTo>
                  <a:pt x="762" y="18"/>
                </a:moveTo>
                <a:cubicBezTo>
                  <a:pt x="762" y="18"/>
                  <a:pt x="762" y="18"/>
                  <a:pt x="761" y="18"/>
                </a:cubicBezTo>
                <a:cubicBezTo>
                  <a:pt x="761" y="18"/>
                  <a:pt x="761" y="18"/>
                  <a:pt x="762" y="18"/>
                </a:cubicBezTo>
                <a:close/>
                <a:moveTo>
                  <a:pt x="762" y="17"/>
                </a:moveTo>
                <a:cubicBezTo>
                  <a:pt x="762" y="18"/>
                  <a:pt x="762" y="18"/>
                  <a:pt x="762" y="18"/>
                </a:cubicBezTo>
                <a:cubicBezTo>
                  <a:pt x="761" y="18"/>
                  <a:pt x="761" y="18"/>
                  <a:pt x="762" y="17"/>
                </a:cubicBezTo>
                <a:close/>
                <a:moveTo>
                  <a:pt x="761" y="16"/>
                </a:moveTo>
                <a:cubicBezTo>
                  <a:pt x="762" y="16"/>
                  <a:pt x="762" y="16"/>
                  <a:pt x="762" y="16"/>
                </a:cubicBezTo>
                <a:cubicBezTo>
                  <a:pt x="762" y="16"/>
                  <a:pt x="762" y="16"/>
                  <a:pt x="761" y="16"/>
                </a:cubicBezTo>
                <a:close/>
                <a:moveTo>
                  <a:pt x="761" y="14"/>
                </a:moveTo>
                <a:cubicBezTo>
                  <a:pt x="762" y="13"/>
                  <a:pt x="762" y="13"/>
                  <a:pt x="762" y="13"/>
                </a:cubicBezTo>
                <a:cubicBezTo>
                  <a:pt x="761" y="14"/>
                  <a:pt x="761" y="14"/>
                  <a:pt x="761" y="14"/>
                </a:cubicBezTo>
                <a:close/>
                <a:moveTo>
                  <a:pt x="761" y="17"/>
                </a:moveTo>
                <a:cubicBezTo>
                  <a:pt x="761" y="16"/>
                  <a:pt x="761" y="16"/>
                  <a:pt x="761" y="16"/>
                </a:cubicBezTo>
                <a:cubicBezTo>
                  <a:pt x="761" y="16"/>
                  <a:pt x="761" y="16"/>
                  <a:pt x="761" y="17"/>
                </a:cubicBezTo>
                <a:close/>
                <a:moveTo>
                  <a:pt x="761" y="17"/>
                </a:moveTo>
                <a:cubicBezTo>
                  <a:pt x="761" y="18"/>
                  <a:pt x="761" y="18"/>
                  <a:pt x="761" y="17"/>
                </a:cubicBezTo>
                <a:lnTo>
                  <a:pt x="761" y="17"/>
                </a:lnTo>
                <a:close/>
                <a:moveTo>
                  <a:pt x="749" y="23"/>
                </a:moveTo>
                <a:cubicBezTo>
                  <a:pt x="751" y="20"/>
                  <a:pt x="751" y="20"/>
                  <a:pt x="751" y="21"/>
                </a:cubicBezTo>
                <a:cubicBezTo>
                  <a:pt x="750" y="21"/>
                  <a:pt x="749" y="22"/>
                  <a:pt x="749" y="23"/>
                </a:cubicBezTo>
                <a:close/>
                <a:moveTo>
                  <a:pt x="750" y="22"/>
                </a:moveTo>
                <a:cubicBezTo>
                  <a:pt x="750" y="22"/>
                  <a:pt x="749" y="23"/>
                  <a:pt x="750" y="22"/>
                </a:cubicBezTo>
                <a:cubicBezTo>
                  <a:pt x="750" y="22"/>
                  <a:pt x="750" y="22"/>
                  <a:pt x="750" y="22"/>
                </a:cubicBezTo>
                <a:close/>
                <a:moveTo>
                  <a:pt x="743" y="15"/>
                </a:moveTo>
                <a:cubicBezTo>
                  <a:pt x="746" y="11"/>
                  <a:pt x="743" y="15"/>
                  <a:pt x="743" y="16"/>
                </a:cubicBezTo>
                <a:cubicBezTo>
                  <a:pt x="742" y="16"/>
                  <a:pt x="742" y="16"/>
                  <a:pt x="742" y="16"/>
                </a:cubicBezTo>
                <a:cubicBezTo>
                  <a:pt x="743" y="16"/>
                  <a:pt x="743" y="15"/>
                  <a:pt x="743" y="15"/>
                </a:cubicBezTo>
                <a:close/>
                <a:moveTo>
                  <a:pt x="742" y="15"/>
                </a:moveTo>
                <a:cubicBezTo>
                  <a:pt x="743" y="14"/>
                  <a:pt x="743" y="13"/>
                  <a:pt x="744" y="13"/>
                </a:cubicBezTo>
                <a:cubicBezTo>
                  <a:pt x="743" y="15"/>
                  <a:pt x="743" y="14"/>
                  <a:pt x="742" y="15"/>
                </a:cubicBezTo>
                <a:close/>
                <a:moveTo>
                  <a:pt x="747" y="11"/>
                </a:moveTo>
                <a:cubicBezTo>
                  <a:pt x="749" y="8"/>
                  <a:pt x="747" y="10"/>
                  <a:pt x="744" y="14"/>
                </a:cubicBezTo>
                <a:cubicBezTo>
                  <a:pt x="745" y="13"/>
                  <a:pt x="745" y="13"/>
                  <a:pt x="747" y="11"/>
                </a:cubicBezTo>
                <a:close/>
                <a:moveTo>
                  <a:pt x="743" y="10"/>
                </a:moveTo>
                <a:cubicBezTo>
                  <a:pt x="743" y="10"/>
                  <a:pt x="744" y="9"/>
                  <a:pt x="744" y="9"/>
                </a:cubicBezTo>
                <a:cubicBezTo>
                  <a:pt x="742" y="12"/>
                  <a:pt x="740" y="13"/>
                  <a:pt x="743" y="10"/>
                </a:cubicBezTo>
                <a:close/>
                <a:moveTo>
                  <a:pt x="744" y="9"/>
                </a:moveTo>
                <a:cubicBezTo>
                  <a:pt x="744" y="9"/>
                  <a:pt x="743" y="9"/>
                  <a:pt x="743" y="9"/>
                </a:cubicBezTo>
                <a:cubicBezTo>
                  <a:pt x="743" y="10"/>
                  <a:pt x="742" y="10"/>
                  <a:pt x="744" y="9"/>
                </a:cubicBezTo>
                <a:close/>
                <a:moveTo>
                  <a:pt x="742" y="10"/>
                </a:moveTo>
                <a:cubicBezTo>
                  <a:pt x="743" y="8"/>
                  <a:pt x="745" y="6"/>
                  <a:pt x="747" y="5"/>
                </a:cubicBezTo>
                <a:cubicBezTo>
                  <a:pt x="747" y="5"/>
                  <a:pt x="747" y="5"/>
                  <a:pt x="745" y="7"/>
                </a:cubicBezTo>
                <a:cubicBezTo>
                  <a:pt x="744" y="8"/>
                  <a:pt x="743" y="9"/>
                  <a:pt x="742" y="10"/>
                </a:cubicBezTo>
                <a:close/>
                <a:moveTo>
                  <a:pt x="745" y="6"/>
                </a:moveTo>
                <a:cubicBezTo>
                  <a:pt x="744" y="6"/>
                  <a:pt x="744" y="6"/>
                  <a:pt x="744" y="7"/>
                </a:cubicBezTo>
                <a:cubicBezTo>
                  <a:pt x="741" y="9"/>
                  <a:pt x="744" y="6"/>
                  <a:pt x="745" y="6"/>
                </a:cubicBezTo>
                <a:close/>
                <a:moveTo>
                  <a:pt x="744" y="5"/>
                </a:moveTo>
                <a:cubicBezTo>
                  <a:pt x="743" y="6"/>
                  <a:pt x="743" y="6"/>
                  <a:pt x="743" y="6"/>
                </a:cubicBezTo>
                <a:cubicBezTo>
                  <a:pt x="742" y="7"/>
                  <a:pt x="742" y="6"/>
                  <a:pt x="744" y="5"/>
                </a:cubicBezTo>
                <a:close/>
                <a:moveTo>
                  <a:pt x="747" y="4"/>
                </a:moveTo>
                <a:cubicBezTo>
                  <a:pt x="747" y="4"/>
                  <a:pt x="747" y="4"/>
                  <a:pt x="747" y="4"/>
                </a:cubicBezTo>
                <a:cubicBezTo>
                  <a:pt x="746" y="5"/>
                  <a:pt x="746" y="5"/>
                  <a:pt x="747" y="4"/>
                </a:cubicBezTo>
                <a:close/>
                <a:moveTo>
                  <a:pt x="748" y="5"/>
                </a:moveTo>
                <a:cubicBezTo>
                  <a:pt x="746" y="8"/>
                  <a:pt x="745" y="8"/>
                  <a:pt x="744" y="9"/>
                </a:cubicBezTo>
                <a:cubicBezTo>
                  <a:pt x="744" y="8"/>
                  <a:pt x="748" y="5"/>
                  <a:pt x="748" y="5"/>
                </a:cubicBezTo>
                <a:close/>
                <a:moveTo>
                  <a:pt x="748" y="5"/>
                </a:moveTo>
                <a:cubicBezTo>
                  <a:pt x="748" y="5"/>
                  <a:pt x="748" y="5"/>
                  <a:pt x="748" y="5"/>
                </a:cubicBezTo>
                <a:cubicBezTo>
                  <a:pt x="749" y="4"/>
                  <a:pt x="748" y="5"/>
                  <a:pt x="748" y="5"/>
                </a:cubicBezTo>
                <a:close/>
                <a:moveTo>
                  <a:pt x="748" y="4"/>
                </a:moveTo>
                <a:cubicBezTo>
                  <a:pt x="748" y="4"/>
                  <a:pt x="748" y="4"/>
                  <a:pt x="748" y="4"/>
                </a:cubicBezTo>
                <a:cubicBezTo>
                  <a:pt x="748" y="4"/>
                  <a:pt x="748" y="4"/>
                  <a:pt x="748" y="4"/>
                </a:cubicBezTo>
                <a:close/>
                <a:moveTo>
                  <a:pt x="746" y="9"/>
                </a:moveTo>
                <a:cubicBezTo>
                  <a:pt x="748" y="6"/>
                  <a:pt x="750" y="4"/>
                  <a:pt x="751" y="4"/>
                </a:cubicBezTo>
                <a:cubicBezTo>
                  <a:pt x="750" y="5"/>
                  <a:pt x="748" y="7"/>
                  <a:pt x="746" y="8"/>
                </a:cubicBezTo>
                <a:cubicBezTo>
                  <a:pt x="745" y="9"/>
                  <a:pt x="745" y="9"/>
                  <a:pt x="746" y="9"/>
                </a:cubicBezTo>
                <a:close/>
                <a:moveTo>
                  <a:pt x="749" y="4"/>
                </a:moveTo>
                <a:cubicBezTo>
                  <a:pt x="751" y="2"/>
                  <a:pt x="752" y="2"/>
                  <a:pt x="749" y="4"/>
                </a:cubicBezTo>
                <a:cubicBezTo>
                  <a:pt x="749" y="4"/>
                  <a:pt x="749" y="4"/>
                  <a:pt x="749" y="4"/>
                </a:cubicBezTo>
                <a:close/>
                <a:moveTo>
                  <a:pt x="753" y="7"/>
                </a:moveTo>
                <a:cubicBezTo>
                  <a:pt x="753" y="8"/>
                  <a:pt x="753" y="8"/>
                  <a:pt x="753" y="8"/>
                </a:cubicBezTo>
                <a:cubicBezTo>
                  <a:pt x="752" y="9"/>
                  <a:pt x="764" y="-2"/>
                  <a:pt x="753" y="7"/>
                </a:cubicBezTo>
                <a:close/>
                <a:moveTo>
                  <a:pt x="753" y="7"/>
                </a:moveTo>
                <a:cubicBezTo>
                  <a:pt x="754" y="6"/>
                  <a:pt x="754" y="6"/>
                  <a:pt x="754" y="6"/>
                </a:cubicBezTo>
                <a:cubicBezTo>
                  <a:pt x="754" y="6"/>
                  <a:pt x="754" y="6"/>
                  <a:pt x="753" y="7"/>
                </a:cubicBezTo>
                <a:close/>
                <a:moveTo>
                  <a:pt x="758" y="9"/>
                </a:moveTo>
                <a:cubicBezTo>
                  <a:pt x="759" y="8"/>
                  <a:pt x="759" y="8"/>
                  <a:pt x="759" y="8"/>
                </a:cubicBezTo>
                <a:cubicBezTo>
                  <a:pt x="757" y="10"/>
                  <a:pt x="757" y="10"/>
                  <a:pt x="758" y="9"/>
                </a:cubicBezTo>
                <a:close/>
                <a:moveTo>
                  <a:pt x="758" y="10"/>
                </a:moveTo>
                <a:cubicBezTo>
                  <a:pt x="758" y="11"/>
                  <a:pt x="758" y="10"/>
                  <a:pt x="758" y="11"/>
                </a:cubicBezTo>
                <a:cubicBezTo>
                  <a:pt x="758" y="10"/>
                  <a:pt x="758" y="10"/>
                  <a:pt x="758" y="10"/>
                </a:cubicBezTo>
                <a:close/>
                <a:moveTo>
                  <a:pt x="758" y="9"/>
                </a:moveTo>
                <a:cubicBezTo>
                  <a:pt x="757" y="9"/>
                  <a:pt x="758" y="9"/>
                  <a:pt x="757" y="9"/>
                </a:cubicBezTo>
                <a:cubicBezTo>
                  <a:pt x="758" y="8"/>
                  <a:pt x="758" y="8"/>
                  <a:pt x="758" y="9"/>
                </a:cubicBezTo>
                <a:close/>
                <a:moveTo>
                  <a:pt x="758" y="12"/>
                </a:moveTo>
                <a:cubicBezTo>
                  <a:pt x="758" y="11"/>
                  <a:pt x="753" y="16"/>
                  <a:pt x="756" y="13"/>
                </a:cubicBezTo>
                <a:cubicBezTo>
                  <a:pt x="758" y="11"/>
                  <a:pt x="760" y="9"/>
                  <a:pt x="758" y="12"/>
                </a:cubicBezTo>
                <a:close/>
                <a:moveTo>
                  <a:pt x="757" y="12"/>
                </a:moveTo>
                <a:cubicBezTo>
                  <a:pt x="756" y="13"/>
                  <a:pt x="756" y="14"/>
                  <a:pt x="754" y="15"/>
                </a:cubicBezTo>
                <a:cubicBezTo>
                  <a:pt x="755" y="15"/>
                  <a:pt x="756" y="13"/>
                  <a:pt x="757" y="12"/>
                </a:cubicBezTo>
                <a:close/>
                <a:moveTo>
                  <a:pt x="754" y="13"/>
                </a:moveTo>
                <a:cubicBezTo>
                  <a:pt x="755" y="13"/>
                  <a:pt x="755" y="13"/>
                  <a:pt x="755" y="12"/>
                </a:cubicBezTo>
                <a:lnTo>
                  <a:pt x="754" y="13"/>
                </a:lnTo>
                <a:close/>
                <a:moveTo>
                  <a:pt x="753" y="13"/>
                </a:moveTo>
                <a:cubicBezTo>
                  <a:pt x="754" y="12"/>
                  <a:pt x="754" y="12"/>
                  <a:pt x="755" y="11"/>
                </a:cubicBezTo>
                <a:cubicBezTo>
                  <a:pt x="757" y="9"/>
                  <a:pt x="756" y="10"/>
                  <a:pt x="753" y="13"/>
                </a:cubicBezTo>
                <a:close/>
                <a:moveTo>
                  <a:pt x="754" y="15"/>
                </a:moveTo>
                <a:cubicBezTo>
                  <a:pt x="753" y="16"/>
                  <a:pt x="753" y="17"/>
                  <a:pt x="753" y="16"/>
                </a:cubicBezTo>
                <a:cubicBezTo>
                  <a:pt x="753" y="15"/>
                  <a:pt x="754" y="15"/>
                  <a:pt x="754" y="15"/>
                </a:cubicBezTo>
                <a:close/>
                <a:moveTo>
                  <a:pt x="750" y="15"/>
                </a:moveTo>
                <a:cubicBezTo>
                  <a:pt x="752" y="14"/>
                  <a:pt x="753" y="13"/>
                  <a:pt x="755" y="11"/>
                </a:cubicBezTo>
                <a:cubicBezTo>
                  <a:pt x="753" y="12"/>
                  <a:pt x="754" y="12"/>
                  <a:pt x="750" y="15"/>
                </a:cubicBezTo>
                <a:close/>
                <a:moveTo>
                  <a:pt x="752" y="13"/>
                </a:moveTo>
                <a:cubicBezTo>
                  <a:pt x="749" y="16"/>
                  <a:pt x="748" y="17"/>
                  <a:pt x="749" y="16"/>
                </a:cubicBezTo>
                <a:cubicBezTo>
                  <a:pt x="751" y="13"/>
                  <a:pt x="753" y="12"/>
                  <a:pt x="752" y="13"/>
                </a:cubicBezTo>
                <a:close/>
                <a:moveTo>
                  <a:pt x="751" y="12"/>
                </a:moveTo>
                <a:cubicBezTo>
                  <a:pt x="752" y="11"/>
                  <a:pt x="751" y="12"/>
                  <a:pt x="750" y="13"/>
                </a:cubicBezTo>
                <a:cubicBezTo>
                  <a:pt x="750" y="13"/>
                  <a:pt x="750" y="13"/>
                  <a:pt x="751" y="12"/>
                </a:cubicBezTo>
                <a:close/>
                <a:moveTo>
                  <a:pt x="752" y="12"/>
                </a:moveTo>
                <a:cubicBezTo>
                  <a:pt x="753" y="11"/>
                  <a:pt x="753" y="11"/>
                  <a:pt x="755" y="9"/>
                </a:cubicBezTo>
                <a:cubicBezTo>
                  <a:pt x="753" y="12"/>
                  <a:pt x="755" y="9"/>
                  <a:pt x="752" y="12"/>
                </a:cubicBezTo>
                <a:close/>
                <a:moveTo>
                  <a:pt x="752" y="11"/>
                </a:moveTo>
                <a:cubicBezTo>
                  <a:pt x="752" y="11"/>
                  <a:pt x="752" y="11"/>
                  <a:pt x="752" y="10"/>
                </a:cubicBezTo>
                <a:cubicBezTo>
                  <a:pt x="754" y="9"/>
                  <a:pt x="754" y="9"/>
                  <a:pt x="752" y="11"/>
                </a:cubicBezTo>
                <a:close/>
                <a:moveTo>
                  <a:pt x="754" y="9"/>
                </a:moveTo>
                <a:cubicBezTo>
                  <a:pt x="755" y="8"/>
                  <a:pt x="755" y="7"/>
                  <a:pt x="757" y="7"/>
                </a:cubicBezTo>
                <a:cubicBezTo>
                  <a:pt x="755" y="8"/>
                  <a:pt x="756" y="7"/>
                  <a:pt x="754" y="9"/>
                </a:cubicBezTo>
                <a:close/>
                <a:moveTo>
                  <a:pt x="756" y="6"/>
                </a:moveTo>
                <a:cubicBezTo>
                  <a:pt x="753" y="8"/>
                  <a:pt x="753" y="9"/>
                  <a:pt x="751" y="11"/>
                </a:cubicBezTo>
                <a:cubicBezTo>
                  <a:pt x="754" y="7"/>
                  <a:pt x="761" y="2"/>
                  <a:pt x="756" y="6"/>
                </a:cubicBezTo>
                <a:close/>
                <a:moveTo>
                  <a:pt x="755" y="6"/>
                </a:moveTo>
                <a:cubicBezTo>
                  <a:pt x="755" y="6"/>
                  <a:pt x="755" y="6"/>
                  <a:pt x="755" y="6"/>
                </a:cubicBezTo>
                <a:cubicBezTo>
                  <a:pt x="755" y="6"/>
                  <a:pt x="755" y="6"/>
                  <a:pt x="755" y="6"/>
                </a:cubicBezTo>
                <a:close/>
                <a:moveTo>
                  <a:pt x="749" y="11"/>
                </a:moveTo>
                <a:cubicBezTo>
                  <a:pt x="748" y="11"/>
                  <a:pt x="751" y="8"/>
                  <a:pt x="753" y="7"/>
                </a:cubicBezTo>
                <a:cubicBezTo>
                  <a:pt x="752" y="8"/>
                  <a:pt x="750" y="10"/>
                  <a:pt x="749" y="11"/>
                </a:cubicBezTo>
                <a:close/>
                <a:moveTo>
                  <a:pt x="749" y="10"/>
                </a:moveTo>
                <a:cubicBezTo>
                  <a:pt x="750" y="9"/>
                  <a:pt x="750" y="9"/>
                  <a:pt x="751" y="8"/>
                </a:cubicBezTo>
                <a:cubicBezTo>
                  <a:pt x="754" y="5"/>
                  <a:pt x="752" y="7"/>
                  <a:pt x="749" y="10"/>
                </a:cubicBezTo>
                <a:close/>
                <a:moveTo>
                  <a:pt x="748" y="10"/>
                </a:moveTo>
                <a:cubicBezTo>
                  <a:pt x="749" y="9"/>
                  <a:pt x="750" y="8"/>
                  <a:pt x="752" y="6"/>
                </a:cubicBezTo>
                <a:cubicBezTo>
                  <a:pt x="751" y="8"/>
                  <a:pt x="750" y="9"/>
                  <a:pt x="748" y="10"/>
                </a:cubicBezTo>
                <a:close/>
                <a:moveTo>
                  <a:pt x="750" y="7"/>
                </a:moveTo>
                <a:cubicBezTo>
                  <a:pt x="751" y="6"/>
                  <a:pt x="751" y="6"/>
                  <a:pt x="749" y="8"/>
                </a:cubicBezTo>
                <a:cubicBezTo>
                  <a:pt x="746" y="11"/>
                  <a:pt x="748" y="9"/>
                  <a:pt x="750" y="7"/>
                </a:cubicBezTo>
                <a:close/>
                <a:moveTo>
                  <a:pt x="748" y="8"/>
                </a:moveTo>
                <a:cubicBezTo>
                  <a:pt x="746" y="9"/>
                  <a:pt x="744" y="11"/>
                  <a:pt x="743" y="13"/>
                </a:cubicBezTo>
                <a:cubicBezTo>
                  <a:pt x="749" y="5"/>
                  <a:pt x="755" y="2"/>
                  <a:pt x="748" y="8"/>
                </a:cubicBezTo>
                <a:close/>
                <a:moveTo>
                  <a:pt x="749" y="10"/>
                </a:moveTo>
                <a:cubicBezTo>
                  <a:pt x="748" y="11"/>
                  <a:pt x="744" y="16"/>
                  <a:pt x="743" y="17"/>
                </a:cubicBezTo>
                <a:cubicBezTo>
                  <a:pt x="745" y="14"/>
                  <a:pt x="746" y="12"/>
                  <a:pt x="749" y="10"/>
                </a:cubicBezTo>
                <a:close/>
                <a:moveTo>
                  <a:pt x="747" y="13"/>
                </a:moveTo>
                <a:cubicBezTo>
                  <a:pt x="749" y="11"/>
                  <a:pt x="747" y="13"/>
                  <a:pt x="745" y="16"/>
                </a:cubicBezTo>
                <a:cubicBezTo>
                  <a:pt x="743" y="18"/>
                  <a:pt x="744" y="16"/>
                  <a:pt x="747" y="13"/>
                </a:cubicBezTo>
                <a:close/>
                <a:moveTo>
                  <a:pt x="748" y="12"/>
                </a:moveTo>
                <a:cubicBezTo>
                  <a:pt x="748" y="12"/>
                  <a:pt x="750" y="10"/>
                  <a:pt x="752" y="9"/>
                </a:cubicBezTo>
                <a:cubicBezTo>
                  <a:pt x="748" y="12"/>
                  <a:pt x="745" y="15"/>
                  <a:pt x="748" y="12"/>
                </a:cubicBezTo>
                <a:close/>
                <a:moveTo>
                  <a:pt x="752" y="10"/>
                </a:moveTo>
                <a:cubicBezTo>
                  <a:pt x="746" y="16"/>
                  <a:pt x="747" y="16"/>
                  <a:pt x="746" y="17"/>
                </a:cubicBezTo>
                <a:cubicBezTo>
                  <a:pt x="749" y="13"/>
                  <a:pt x="750" y="12"/>
                  <a:pt x="752" y="10"/>
                </a:cubicBezTo>
                <a:close/>
                <a:moveTo>
                  <a:pt x="749" y="14"/>
                </a:moveTo>
                <a:cubicBezTo>
                  <a:pt x="745" y="19"/>
                  <a:pt x="745" y="18"/>
                  <a:pt x="748" y="15"/>
                </a:cubicBezTo>
                <a:cubicBezTo>
                  <a:pt x="748" y="14"/>
                  <a:pt x="749" y="14"/>
                  <a:pt x="749" y="14"/>
                </a:cubicBezTo>
                <a:close/>
                <a:moveTo>
                  <a:pt x="748" y="16"/>
                </a:moveTo>
                <a:cubicBezTo>
                  <a:pt x="748" y="16"/>
                  <a:pt x="748" y="16"/>
                  <a:pt x="748" y="16"/>
                </a:cubicBezTo>
                <a:cubicBezTo>
                  <a:pt x="748" y="16"/>
                  <a:pt x="748" y="16"/>
                  <a:pt x="748" y="16"/>
                </a:cubicBezTo>
                <a:close/>
                <a:moveTo>
                  <a:pt x="750" y="15"/>
                </a:moveTo>
                <a:cubicBezTo>
                  <a:pt x="750" y="14"/>
                  <a:pt x="748" y="17"/>
                  <a:pt x="746" y="18"/>
                </a:cubicBezTo>
                <a:cubicBezTo>
                  <a:pt x="748" y="16"/>
                  <a:pt x="750" y="14"/>
                  <a:pt x="750" y="15"/>
                </a:cubicBezTo>
                <a:close/>
                <a:moveTo>
                  <a:pt x="747" y="19"/>
                </a:moveTo>
                <a:cubicBezTo>
                  <a:pt x="746" y="20"/>
                  <a:pt x="746" y="20"/>
                  <a:pt x="746" y="20"/>
                </a:cubicBezTo>
                <a:cubicBezTo>
                  <a:pt x="749" y="16"/>
                  <a:pt x="749" y="17"/>
                  <a:pt x="747" y="19"/>
                </a:cubicBezTo>
                <a:close/>
                <a:moveTo>
                  <a:pt x="752" y="14"/>
                </a:moveTo>
                <a:cubicBezTo>
                  <a:pt x="750" y="17"/>
                  <a:pt x="750" y="16"/>
                  <a:pt x="747" y="19"/>
                </a:cubicBezTo>
                <a:cubicBezTo>
                  <a:pt x="748" y="18"/>
                  <a:pt x="748" y="19"/>
                  <a:pt x="752" y="14"/>
                </a:cubicBezTo>
                <a:close/>
                <a:moveTo>
                  <a:pt x="749" y="19"/>
                </a:moveTo>
                <a:cubicBezTo>
                  <a:pt x="749" y="19"/>
                  <a:pt x="749" y="19"/>
                  <a:pt x="748" y="20"/>
                </a:cubicBezTo>
                <a:cubicBezTo>
                  <a:pt x="749" y="19"/>
                  <a:pt x="748" y="19"/>
                  <a:pt x="749" y="19"/>
                </a:cubicBezTo>
                <a:close/>
                <a:moveTo>
                  <a:pt x="750" y="18"/>
                </a:moveTo>
                <a:cubicBezTo>
                  <a:pt x="751" y="16"/>
                  <a:pt x="751" y="17"/>
                  <a:pt x="750" y="18"/>
                </a:cubicBezTo>
                <a:cubicBezTo>
                  <a:pt x="749" y="18"/>
                  <a:pt x="749" y="19"/>
                  <a:pt x="750" y="18"/>
                </a:cubicBezTo>
                <a:close/>
                <a:moveTo>
                  <a:pt x="751" y="19"/>
                </a:moveTo>
                <a:cubicBezTo>
                  <a:pt x="751" y="19"/>
                  <a:pt x="751" y="19"/>
                  <a:pt x="752" y="18"/>
                </a:cubicBezTo>
                <a:cubicBezTo>
                  <a:pt x="751" y="18"/>
                  <a:pt x="752" y="18"/>
                  <a:pt x="751" y="19"/>
                </a:cubicBezTo>
                <a:close/>
                <a:moveTo>
                  <a:pt x="752" y="19"/>
                </a:moveTo>
                <a:cubicBezTo>
                  <a:pt x="751" y="19"/>
                  <a:pt x="751" y="19"/>
                  <a:pt x="751" y="19"/>
                </a:cubicBezTo>
                <a:cubicBezTo>
                  <a:pt x="752" y="19"/>
                  <a:pt x="752" y="19"/>
                  <a:pt x="752" y="19"/>
                </a:cubicBezTo>
                <a:close/>
                <a:moveTo>
                  <a:pt x="752" y="20"/>
                </a:moveTo>
                <a:cubicBezTo>
                  <a:pt x="752" y="20"/>
                  <a:pt x="752" y="20"/>
                  <a:pt x="752" y="20"/>
                </a:cubicBezTo>
                <a:cubicBezTo>
                  <a:pt x="751" y="20"/>
                  <a:pt x="752" y="20"/>
                  <a:pt x="752" y="20"/>
                </a:cubicBezTo>
                <a:close/>
                <a:moveTo>
                  <a:pt x="750" y="18"/>
                </a:moveTo>
                <a:cubicBezTo>
                  <a:pt x="751" y="16"/>
                  <a:pt x="754" y="13"/>
                  <a:pt x="753" y="14"/>
                </a:cubicBezTo>
                <a:cubicBezTo>
                  <a:pt x="750" y="16"/>
                  <a:pt x="750" y="17"/>
                  <a:pt x="750" y="18"/>
                </a:cubicBezTo>
                <a:close/>
                <a:moveTo>
                  <a:pt x="753" y="16"/>
                </a:moveTo>
                <a:cubicBezTo>
                  <a:pt x="753" y="17"/>
                  <a:pt x="753" y="17"/>
                  <a:pt x="753" y="17"/>
                </a:cubicBezTo>
                <a:cubicBezTo>
                  <a:pt x="753" y="17"/>
                  <a:pt x="753" y="17"/>
                  <a:pt x="753" y="16"/>
                </a:cubicBezTo>
                <a:close/>
                <a:moveTo>
                  <a:pt x="752" y="17"/>
                </a:moveTo>
                <a:cubicBezTo>
                  <a:pt x="753" y="17"/>
                  <a:pt x="753" y="17"/>
                  <a:pt x="752" y="17"/>
                </a:cubicBezTo>
                <a:close/>
                <a:moveTo>
                  <a:pt x="756" y="15"/>
                </a:moveTo>
                <a:cubicBezTo>
                  <a:pt x="752" y="19"/>
                  <a:pt x="753" y="19"/>
                  <a:pt x="752" y="19"/>
                </a:cubicBezTo>
                <a:cubicBezTo>
                  <a:pt x="755" y="16"/>
                  <a:pt x="759" y="12"/>
                  <a:pt x="756" y="15"/>
                </a:cubicBezTo>
                <a:close/>
                <a:moveTo>
                  <a:pt x="759" y="12"/>
                </a:moveTo>
                <a:cubicBezTo>
                  <a:pt x="759" y="12"/>
                  <a:pt x="760" y="12"/>
                  <a:pt x="759" y="13"/>
                </a:cubicBezTo>
                <a:cubicBezTo>
                  <a:pt x="758" y="14"/>
                  <a:pt x="756" y="16"/>
                  <a:pt x="756" y="16"/>
                </a:cubicBezTo>
                <a:cubicBezTo>
                  <a:pt x="753" y="19"/>
                  <a:pt x="757" y="15"/>
                  <a:pt x="759" y="12"/>
                </a:cubicBezTo>
                <a:close/>
                <a:moveTo>
                  <a:pt x="760" y="10"/>
                </a:moveTo>
                <a:cubicBezTo>
                  <a:pt x="760" y="10"/>
                  <a:pt x="762" y="9"/>
                  <a:pt x="762" y="9"/>
                </a:cubicBezTo>
                <a:cubicBezTo>
                  <a:pt x="761" y="9"/>
                  <a:pt x="762" y="9"/>
                  <a:pt x="760" y="10"/>
                </a:cubicBezTo>
                <a:close/>
                <a:moveTo>
                  <a:pt x="762" y="11"/>
                </a:moveTo>
                <a:cubicBezTo>
                  <a:pt x="761" y="11"/>
                  <a:pt x="761" y="11"/>
                  <a:pt x="761" y="11"/>
                </a:cubicBezTo>
                <a:cubicBezTo>
                  <a:pt x="762" y="10"/>
                  <a:pt x="762" y="10"/>
                  <a:pt x="762" y="11"/>
                </a:cubicBezTo>
                <a:close/>
                <a:moveTo>
                  <a:pt x="760" y="9"/>
                </a:moveTo>
                <a:cubicBezTo>
                  <a:pt x="760" y="9"/>
                  <a:pt x="760" y="9"/>
                  <a:pt x="760" y="9"/>
                </a:cubicBezTo>
                <a:cubicBezTo>
                  <a:pt x="762" y="8"/>
                  <a:pt x="761" y="8"/>
                  <a:pt x="760" y="9"/>
                </a:cubicBezTo>
                <a:close/>
                <a:moveTo>
                  <a:pt x="760" y="10"/>
                </a:moveTo>
                <a:cubicBezTo>
                  <a:pt x="759" y="11"/>
                  <a:pt x="759" y="11"/>
                  <a:pt x="759" y="10"/>
                </a:cubicBezTo>
                <a:cubicBezTo>
                  <a:pt x="760" y="10"/>
                  <a:pt x="760" y="10"/>
                  <a:pt x="760" y="10"/>
                </a:cubicBezTo>
                <a:close/>
                <a:moveTo>
                  <a:pt x="760" y="15"/>
                </a:moveTo>
                <a:cubicBezTo>
                  <a:pt x="760" y="15"/>
                  <a:pt x="760" y="15"/>
                  <a:pt x="757" y="17"/>
                </a:cubicBezTo>
                <a:cubicBezTo>
                  <a:pt x="760" y="14"/>
                  <a:pt x="760" y="15"/>
                  <a:pt x="760" y="15"/>
                </a:cubicBezTo>
                <a:close/>
                <a:moveTo>
                  <a:pt x="759" y="15"/>
                </a:moveTo>
                <a:cubicBezTo>
                  <a:pt x="758" y="15"/>
                  <a:pt x="758" y="16"/>
                  <a:pt x="758" y="16"/>
                </a:cubicBezTo>
                <a:cubicBezTo>
                  <a:pt x="759" y="14"/>
                  <a:pt x="760" y="14"/>
                  <a:pt x="759" y="15"/>
                </a:cubicBezTo>
                <a:close/>
                <a:moveTo>
                  <a:pt x="758" y="18"/>
                </a:moveTo>
                <a:cubicBezTo>
                  <a:pt x="754" y="22"/>
                  <a:pt x="754" y="21"/>
                  <a:pt x="755" y="21"/>
                </a:cubicBezTo>
                <a:cubicBezTo>
                  <a:pt x="758" y="17"/>
                  <a:pt x="762" y="14"/>
                  <a:pt x="758" y="18"/>
                </a:cubicBezTo>
                <a:close/>
                <a:moveTo>
                  <a:pt x="760" y="18"/>
                </a:moveTo>
                <a:cubicBezTo>
                  <a:pt x="760" y="18"/>
                  <a:pt x="760" y="18"/>
                  <a:pt x="760" y="18"/>
                </a:cubicBezTo>
                <a:cubicBezTo>
                  <a:pt x="760" y="18"/>
                  <a:pt x="760" y="18"/>
                  <a:pt x="760" y="18"/>
                </a:cubicBezTo>
                <a:cubicBezTo>
                  <a:pt x="759" y="19"/>
                  <a:pt x="759" y="19"/>
                  <a:pt x="760" y="18"/>
                </a:cubicBezTo>
                <a:close/>
                <a:moveTo>
                  <a:pt x="760" y="13"/>
                </a:moveTo>
                <a:cubicBezTo>
                  <a:pt x="760" y="13"/>
                  <a:pt x="760" y="13"/>
                  <a:pt x="760" y="13"/>
                </a:cubicBezTo>
                <a:cubicBezTo>
                  <a:pt x="760" y="13"/>
                  <a:pt x="760" y="13"/>
                  <a:pt x="760" y="13"/>
                </a:cubicBezTo>
                <a:close/>
                <a:moveTo>
                  <a:pt x="760" y="12"/>
                </a:moveTo>
                <a:cubicBezTo>
                  <a:pt x="760" y="12"/>
                  <a:pt x="761" y="12"/>
                  <a:pt x="761" y="11"/>
                </a:cubicBezTo>
                <a:cubicBezTo>
                  <a:pt x="761" y="12"/>
                  <a:pt x="761" y="12"/>
                  <a:pt x="761" y="12"/>
                </a:cubicBezTo>
                <a:cubicBezTo>
                  <a:pt x="759" y="13"/>
                  <a:pt x="759" y="14"/>
                  <a:pt x="760" y="12"/>
                </a:cubicBezTo>
                <a:close/>
                <a:moveTo>
                  <a:pt x="762" y="10"/>
                </a:moveTo>
                <a:cubicBezTo>
                  <a:pt x="762" y="10"/>
                  <a:pt x="762" y="10"/>
                  <a:pt x="762" y="10"/>
                </a:cubicBezTo>
                <a:lnTo>
                  <a:pt x="762" y="10"/>
                </a:lnTo>
                <a:close/>
                <a:moveTo>
                  <a:pt x="761" y="9"/>
                </a:moveTo>
                <a:cubicBezTo>
                  <a:pt x="761" y="9"/>
                  <a:pt x="762" y="8"/>
                  <a:pt x="762" y="8"/>
                </a:cubicBezTo>
                <a:cubicBezTo>
                  <a:pt x="762" y="8"/>
                  <a:pt x="762" y="8"/>
                  <a:pt x="761" y="9"/>
                </a:cubicBezTo>
                <a:close/>
                <a:moveTo>
                  <a:pt x="761" y="6"/>
                </a:moveTo>
                <a:cubicBezTo>
                  <a:pt x="762" y="6"/>
                  <a:pt x="762" y="6"/>
                  <a:pt x="761" y="7"/>
                </a:cubicBezTo>
                <a:cubicBezTo>
                  <a:pt x="761" y="7"/>
                  <a:pt x="761" y="7"/>
                  <a:pt x="761" y="6"/>
                </a:cubicBezTo>
                <a:cubicBezTo>
                  <a:pt x="761" y="6"/>
                  <a:pt x="761" y="6"/>
                  <a:pt x="761" y="6"/>
                </a:cubicBezTo>
                <a:close/>
                <a:moveTo>
                  <a:pt x="761" y="7"/>
                </a:moveTo>
                <a:cubicBezTo>
                  <a:pt x="761" y="7"/>
                  <a:pt x="761" y="7"/>
                  <a:pt x="761" y="7"/>
                </a:cubicBezTo>
                <a:cubicBezTo>
                  <a:pt x="760" y="8"/>
                  <a:pt x="761" y="7"/>
                  <a:pt x="761" y="7"/>
                </a:cubicBezTo>
                <a:cubicBezTo>
                  <a:pt x="761" y="7"/>
                  <a:pt x="761" y="7"/>
                  <a:pt x="761" y="7"/>
                </a:cubicBezTo>
                <a:close/>
                <a:moveTo>
                  <a:pt x="759" y="8"/>
                </a:moveTo>
                <a:cubicBezTo>
                  <a:pt x="760" y="8"/>
                  <a:pt x="760" y="8"/>
                  <a:pt x="759" y="9"/>
                </a:cubicBezTo>
                <a:cubicBezTo>
                  <a:pt x="759" y="9"/>
                  <a:pt x="759" y="9"/>
                  <a:pt x="758" y="9"/>
                </a:cubicBezTo>
                <a:cubicBezTo>
                  <a:pt x="759" y="9"/>
                  <a:pt x="759" y="8"/>
                  <a:pt x="759" y="8"/>
                </a:cubicBezTo>
                <a:cubicBezTo>
                  <a:pt x="763" y="4"/>
                  <a:pt x="759" y="8"/>
                  <a:pt x="759" y="8"/>
                </a:cubicBezTo>
                <a:close/>
                <a:moveTo>
                  <a:pt x="760" y="5"/>
                </a:moveTo>
                <a:cubicBezTo>
                  <a:pt x="761" y="5"/>
                  <a:pt x="761" y="5"/>
                  <a:pt x="760" y="5"/>
                </a:cubicBezTo>
                <a:lnTo>
                  <a:pt x="760" y="5"/>
                </a:lnTo>
                <a:close/>
                <a:moveTo>
                  <a:pt x="760" y="5"/>
                </a:moveTo>
                <a:cubicBezTo>
                  <a:pt x="760" y="5"/>
                  <a:pt x="760" y="5"/>
                  <a:pt x="760" y="5"/>
                </a:cubicBezTo>
                <a:cubicBezTo>
                  <a:pt x="760" y="6"/>
                  <a:pt x="760" y="6"/>
                  <a:pt x="760" y="5"/>
                </a:cubicBezTo>
                <a:close/>
                <a:moveTo>
                  <a:pt x="760" y="4"/>
                </a:moveTo>
                <a:cubicBezTo>
                  <a:pt x="760" y="4"/>
                  <a:pt x="760" y="4"/>
                  <a:pt x="760" y="4"/>
                </a:cubicBezTo>
                <a:lnTo>
                  <a:pt x="760" y="4"/>
                </a:lnTo>
                <a:close/>
                <a:moveTo>
                  <a:pt x="759" y="5"/>
                </a:moveTo>
                <a:cubicBezTo>
                  <a:pt x="759" y="5"/>
                  <a:pt x="760" y="5"/>
                  <a:pt x="759" y="5"/>
                </a:cubicBezTo>
                <a:cubicBezTo>
                  <a:pt x="759" y="5"/>
                  <a:pt x="759" y="5"/>
                  <a:pt x="759" y="5"/>
                </a:cubicBezTo>
                <a:close/>
                <a:moveTo>
                  <a:pt x="759" y="4"/>
                </a:moveTo>
                <a:cubicBezTo>
                  <a:pt x="759" y="4"/>
                  <a:pt x="759" y="4"/>
                  <a:pt x="759" y="4"/>
                </a:cubicBezTo>
                <a:cubicBezTo>
                  <a:pt x="759" y="4"/>
                  <a:pt x="759" y="4"/>
                  <a:pt x="759" y="4"/>
                </a:cubicBezTo>
                <a:close/>
                <a:moveTo>
                  <a:pt x="759" y="3"/>
                </a:moveTo>
                <a:cubicBezTo>
                  <a:pt x="758" y="3"/>
                  <a:pt x="759" y="3"/>
                  <a:pt x="758" y="3"/>
                </a:cubicBezTo>
                <a:cubicBezTo>
                  <a:pt x="758" y="3"/>
                  <a:pt x="758" y="3"/>
                  <a:pt x="759" y="3"/>
                </a:cubicBezTo>
                <a:close/>
                <a:moveTo>
                  <a:pt x="758" y="4"/>
                </a:moveTo>
                <a:cubicBezTo>
                  <a:pt x="758" y="4"/>
                  <a:pt x="758" y="4"/>
                  <a:pt x="758" y="4"/>
                </a:cubicBezTo>
                <a:cubicBezTo>
                  <a:pt x="758" y="4"/>
                  <a:pt x="758" y="4"/>
                  <a:pt x="758" y="4"/>
                </a:cubicBezTo>
                <a:close/>
                <a:moveTo>
                  <a:pt x="758" y="7"/>
                </a:moveTo>
                <a:cubicBezTo>
                  <a:pt x="756" y="9"/>
                  <a:pt x="758" y="7"/>
                  <a:pt x="753" y="11"/>
                </a:cubicBezTo>
                <a:cubicBezTo>
                  <a:pt x="754" y="11"/>
                  <a:pt x="756" y="9"/>
                  <a:pt x="758" y="7"/>
                </a:cubicBezTo>
                <a:cubicBezTo>
                  <a:pt x="759" y="6"/>
                  <a:pt x="762" y="3"/>
                  <a:pt x="758" y="7"/>
                </a:cubicBezTo>
                <a:close/>
                <a:moveTo>
                  <a:pt x="757" y="2"/>
                </a:moveTo>
                <a:cubicBezTo>
                  <a:pt x="758" y="2"/>
                  <a:pt x="758" y="3"/>
                  <a:pt x="758" y="3"/>
                </a:cubicBezTo>
                <a:cubicBezTo>
                  <a:pt x="758" y="3"/>
                  <a:pt x="758" y="3"/>
                  <a:pt x="757" y="3"/>
                </a:cubicBezTo>
                <a:cubicBezTo>
                  <a:pt x="757" y="2"/>
                  <a:pt x="757" y="2"/>
                  <a:pt x="757" y="2"/>
                </a:cubicBezTo>
                <a:lnTo>
                  <a:pt x="757" y="2"/>
                </a:lnTo>
                <a:close/>
                <a:moveTo>
                  <a:pt x="757" y="3"/>
                </a:moveTo>
                <a:cubicBezTo>
                  <a:pt x="756" y="4"/>
                  <a:pt x="756" y="4"/>
                  <a:pt x="755" y="5"/>
                </a:cubicBezTo>
                <a:cubicBezTo>
                  <a:pt x="756" y="3"/>
                  <a:pt x="756" y="3"/>
                  <a:pt x="757" y="3"/>
                </a:cubicBezTo>
                <a:cubicBezTo>
                  <a:pt x="757" y="3"/>
                  <a:pt x="757" y="3"/>
                  <a:pt x="757" y="3"/>
                </a:cubicBezTo>
                <a:cubicBezTo>
                  <a:pt x="757" y="3"/>
                  <a:pt x="757" y="3"/>
                  <a:pt x="757" y="3"/>
                </a:cubicBezTo>
                <a:cubicBezTo>
                  <a:pt x="757" y="3"/>
                  <a:pt x="757" y="3"/>
                  <a:pt x="757" y="3"/>
                </a:cubicBezTo>
                <a:close/>
                <a:moveTo>
                  <a:pt x="755" y="3"/>
                </a:moveTo>
                <a:cubicBezTo>
                  <a:pt x="755" y="4"/>
                  <a:pt x="754" y="4"/>
                  <a:pt x="755" y="3"/>
                </a:cubicBezTo>
                <a:cubicBezTo>
                  <a:pt x="757" y="2"/>
                  <a:pt x="756" y="3"/>
                  <a:pt x="755" y="3"/>
                </a:cubicBezTo>
                <a:close/>
                <a:moveTo>
                  <a:pt x="756" y="2"/>
                </a:moveTo>
                <a:cubicBezTo>
                  <a:pt x="756" y="2"/>
                  <a:pt x="756" y="2"/>
                  <a:pt x="756" y="2"/>
                </a:cubicBezTo>
                <a:cubicBezTo>
                  <a:pt x="756" y="2"/>
                  <a:pt x="756" y="3"/>
                  <a:pt x="756" y="2"/>
                </a:cubicBezTo>
                <a:close/>
                <a:moveTo>
                  <a:pt x="755" y="1"/>
                </a:moveTo>
                <a:cubicBezTo>
                  <a:pt x="756" y="2"/>
                  <a:pt x="756" y="2"/>
                  <a:pt x="757" y="2"/>
                </a:cubicBezTo>
                <a:cubicBezTo>
                  <a:pt x="756" y="2"/>
                  <a:pt x="756" y="2"/>
                  <a:pt x="756" y="2"/>
                </a:cubicBezTo>
                <a:cubicBezTo>
                  <a:pt x="755" y="1"/>
                  <a:pt x="755" y="2"/>
                  <a:pt x="755" y="1"/>
                </a:cubicBezTo>
                <a:close/>
                <a:moveTo>
                  <a:pt x="755" y="2"/>
                </a:moveTo>
                <a:cubicBezTo>
                  <a:pt x="755" y="2"/>
                  <a:pt x="755" y="2"/>
                  <a:pt x="755" y="2"/>
                </a:cubicBezTo>
                <a:cubicBezTo>
                  <a:pt x="755" y="2"/>
                  <a:pt x="755" y="2"/>
                  <a:pt x="755" y="2"/>
                </a:cubicBezTo>
                <a:close/>
                <a:moveTo>
                  <a:pt x="755" y="2"/>
                </a:moveTo>
                <a:cubicBezTo>
                  <a:pt x="755" y="3"/>
                  <a:pt x="755" y="3"/>
                  <a:pt x="755" y="3"/>
                </a:cubicBezTo>
                <a:cubicBezTo>
                  <a:pt x="754" y="3"/>
                  <a:pt x="754" y="3"/>
                  <a:pt x="755" y="3"/>
                </a:cubicBezTo>
                <a:cubicBezTo>
                  <a:pt x="755" y="3"/>
                  <a:pt x="755" y="3"/>
                  <a:pt x="755" y="2"/>
                </a:cubicBezTo>
                <a:close/>
                <a:moveTo>
                  <a:pt x="755" y="2"/>
                </a:moveTo>
                <a:cubicBezTo>
                  <a:pt x="754" y="3"/>
                  <a:pt x="754" y="3"/>
                  <a:pt x="755" y="2"/>
                </a:cubicBezTo>
                <a:cubicBezTo>
                  <a:pt x="755" y="2"/>
                  <a:pt x="755" y="2"/>
                  <a:pt x="755" y="2"/>
                </a:cubicBezTo>
                <a:close/>
                <a:moveTo>
                  <a:pt x="755" y="1"/>
                </a:moveTo>
                <a:cubicBezTo>
                  <a:pt x="754" y="1"/>
                  <a:pt x="755" y="1"/>
                  <a:pt x="754" y="1"/>
                </a:cubicBezTo>
                <a:cubicBezTo>
                  <a:pt x="755" y="1"/>
                  <a:pt x="754" y="1"/>
                  <a:pt x="755" y="1"/>
                </a:cubicBezTo>
                <a:close/>
                <a:moveTo>
                  <a:pt x="754" y="1"/>
                </a:moveTo>
                <a:cubicBezTo>
                  <a:pt x="754" y="2"/>
                  <a:pt x="754" y="2"/>
                  <a:pt x="754" y="2"/>
                </a:cubicBezTo>
                <a:cubicBezTo>
                  <a:pt x="754" y="1"/>
                  <a:pt x="754" y="1"/>
                  <a:pt x="754" y="1"/>
                </a:cubicBezTo>
                <a:close/>
                <a:moveTo>
                  <a:pt x="754" y="5"/>
                </a:moveTo>
                <a:cubicBezTo>
                  <a:pt x="757" y="2"/>
                  <a:pt x="753" y="6"/>
                  <a:pt x="752" y="6"/>
                </a:cubicBezTo>
                <a:cubicBezTo>
                  <a:pt x="752" y="6"/>
                  <a:pt x="753" y="6"/>
                  <a:pt x="752" y="6"/>
                </a:cubicBezTo>
                <a:cubicBezTo>
                  <a:pt x="753" y="5"/>
                  <a:pt x="753" y="5"/>
                  <a:pt x="754" y="5"/>
                </a:cubicBezTo>
                <a:lnTo>
                  <a:pt x="754" y="5"/>
                </a:lnTo>
                <a:close/>
                <a:moveTo>
                  <a:pt x="754" y="4"/>
                </a:moveTo>
                <a:cubicBezTo>
                  <a:pt x="753" y="4"/>
                  <a:pt x="752" y="5"/>
                  <a:pt x="751" y="5"/>
                </a:cubicBezTo>
                <a:cubicBezTo>
                  <a:pt x="752" y="5"/>
                  <a:pt x="754" y="3"/>
                  <a:pt x="754" y="4"/>
                </a:cubicBezTo>
                <a:close/>
                <a:moveTo>
                  <a:pt x="752" y="4"/>
                </a:moveTo>
                <a:cubicBezTo>
                  <a:pt x="752" y="4"/>
                  <a:pt x="753" y="3"/>
                  <a:pt x="753" y="3"/>
                </a:cubicBezTo>
                <a:cubicBezTo>
                  <a:pt x="752" y="4"/>
                  <a:pt x="753" y="4"/>
                  <a:pt x="752" y="4"/>
                </a:cubicBezTo>
                <a:close/>
                <a:moveTo>
                  <a:pt x="752" y="1"/>
                </a:moveTo>
                <a:cubicBezTo>
                  <a:pt x="752" y="2"/>
                  <a:pt x="752" y="2"/>
                  <a:pt x="752" y="2"/>
                </a:cubicBezTo>
                <a:cubicBezTo>
                  <a:pt x="752" y="1"/>
                  <a:pt x="752" y="1"/>
                  <a:pt x="752" y="1"/>
                </a:cubicBezTo>
                <a:close/>
                <a:moveTo>
                  <a:pt x="753" y="2"/>
                </a:moveTo>
                <a:cubicBezTo>
                  <a:pt x="752" y="3"/>
                  <a:pt x="752" y="3"/>
                  <a:pt x="751" y="4"/>
                </a:cubicBezTo>
                <a:cubicBezTo>
                  <a:pt x="752" y="3"/>
                  <a:pt x="752" y="3"/>
                  <a:pt x="752" y="3"/>
                </a:cubicBezTo>
                <a:cubicBezTo>
                  <a:pt x="752" y="3"/>
                  <a:pt x="752" y="3"/>
                  <a:pt x="752" y="3"/>
                </a:cubicBezTo>
                <a:cubicBezTo>
                  <a:pt x="751" y="3"/>
                  <a:pt x="751" y="3"/>
                  <a:pt x="751" y="3"/>
                </a:cubicBezTo>
                <a:cubicBezTo>
                  <a:pt x="751" y="3"/>
                  <a:pt x="752" y="3"/>
                  <a:pt x="753" y="2"/>
                </a:cubicBezTo>
                <a:close/>
                <a:moveTo>
                  <a:pt x="751" y="2"/>
                </a:moveTo>
                <a:cubicBezTo>
                  <a:pt x="752" y="2"/>
                  <a:pt x="752" y="2"/>
                  <a:pt x="752" y="2"/>
                </a:cubicBezTo>
                <a:cubicBezTo>
                  <a:pt x="751" y="2"/>
                  <a:pt x="751" y="2"/>
                  <a:pt x="751" y="2"/>
                </a:cubicBezTo>
                <a:close/>
                <a:moveTo>
                  <a:pt x="751" y="1"/>
                </a:moveTo>
                <a:cubicBezTo>
                  <a:pt x="751" y="1"/>
                  <a:pt x="751" y="1"/>
                  <a:pt x="751" y="1"/>
                </a:cubicBezTo>
                <a:cubicBezTo>
                  <a:pt x="751" y="1"/>
                  <a:pt x="751" y="1"/>
                  <a:pt x="751" y="1"/>
                </a:cubicBezTo>
                <a:close/>
                <a:moveTo>
                  <a:pt x="749" y="3"/>
                </a:moveTo>
                <a:cubicBezTo>
                  <a:pt x="749" y="3"/>
                  <a:pt x="748" y="4"/>
                  <a:pt x="749" y="3"/>
                </a:cubicBezTo>
                <a:cubicBezTo>
                  <a:pt x="752" y="0"/>
                  <a:pt x="749" y="3"/>
                  <a:pt x="749" y="3"/>
                </a:cubicBezTo>
                <a:close/>
                <a:moveTo>
                  <a:pt x="748" y="2"/>
                </a:moveTo>
                <a:cubicBezTo>
                  <a:pt x="748" y="2"/>
                  <a:pt x="748" y="2"/>
                  <a:pt x="748" y="2"/>
                </a:cubicBezTo>
                <a:cubicBezTo>
                  <a:pt x="748" y="2"/>
                  <a:pt x="748" y="2"/>
                  <a:pt x="748" y="2"/>
                </a:cubicBezTo>
                <a:close/>
                <a:moveTo>
                  <a:pt x="748" y="2"/>
                </a:moveTo>
                <a:cubicBezTo>
                  <a:pt x="748" y="2"/>
                  <a:pt x="749" y="2"/>
                  <a:pt x="749" y="1"/>
                </a:cubicBezTo>
                <a:cubicBezTo>
                  <a:pt x="746" y="5"/>
                  <a:pt x="747" y="4"/>
                  <a:pt x="745" y="5"/>
                </a:cubicBezTo>
                <a:cubicBezTo>
                  <a:pt x="748" y="3"/>
                  <a:pt x="748" y="3"/>
                  <a:pt x="748" y="2"/>
                </a:cubicBezTo>
                <a:close/>
                <a:moveTo>
                  <a:pt x="746" y="4"/>
                </a:moveTo>
                <a:cubicBezTo>
                  <a:pt x="747" y="3"/>
                  <a:pt x="747" y="3"/>
                  <a:pt x="746" y="4"/>
                </a:cubicBezTo>
                <a:close/>
                <a:moveTo>
                  <a:pt x="745" y="3"/>
                </a:moveTo>
                <a:cubicBezTo>
                  <a:pt x="746" y="2"/>
                  <a:pt x="746" y="2"/>
                  <a:pt x="745" y="3"/>
                </a:cubicBezTo>
                <a:cubicBezTo>
                  <a:pt x="745" y="3"/>
                  <a:pt x="745" y="3"/>
                  <a:pt x="745" y="3"/>
                </a:cubicBezTo>
                <a:close/>
                <a:moveTo>
                  <a:pt x="745" y="3"/>
                </a:moveTo>
                <a:cubicBezTo>
                  <a:pt x="744" y="4"/>
                  <a:pt x="744" y="4"/>
                  <a:pt x="744" y="4"/>
                </a:cubicBezTo>
                <a:cubicBezTo>
                  <a:pt x="744" y="4"/>
                  <a:pt x="744" y="4"/>
                  <a:pt x="745" y="3"/>
                </a:cubicBezTo>
                <a:close/>
                <a:moveTo>
                  <a:pt x="745" y="4"/>
                </a:moveTo>
                <a:cubicBezTo>
                  <a:pt x="745" y="4"/>
                  <a:pt x="745" y="3"/>
                  <a:pt x="744" y="5"/>
                </a:cubicBezTo>
                <a:cubicBezTo>
                  <a:pt x="744" y="4"/>
                  <a:pt x="744" y="4"/>
                  <a:pt x="745" y="4"/>
                </a:cubicBezTo>
                <a:close/>
                <a:moveTo>
                  <a:pt x="744" y="4"/>
                </a:moveTo>
                <a:cubicBezTo>
                  <a:pt x="744" y="4"/>
                  <a:pt x="744" y="4"/>
                  <a:pt x="744" y="4"/>
                </a:cubicBezTo>
                <a:cubicBezTo>
                  <a:pt x="744" y="3"/>
                  <a:pt x="744" y="3"/>
                  <a:pt x="744" y="4"/>
                </a:cubicBezTo>
                <a:close/>
                <a:moveTo>
                  <a:pt x="743" y="5"/>
                </a:moveTo>
                <a:cubicBezTo>
                  <a:pt x="743" y="5"/>
                  <a:pt x="743" y="5"/>
                  <a:pt x="742" y="6"/>
                </a:cubicBezTo>
                <a:cubicBezTo>
                  <a:pt x="743" y="5"/>
                  <a:pt x="743" y="6"/>
                  <a:pt x="743" y="5"/>
                </a:cubicBezTo>
                <a:close/>
                <a:moveTo>
                  <a:pt x="742" y="8"/>
                </a:moveTo>
                <a:cubicBezTo>
                  <a:pt x="742" y="8"/>
                  <a:pt x="742" y="8"/>
                  <a:pt x="742" y="8"/>
                </a:cubicBezTo>
                <a:cubicBezTo>
                  <a:pt x="742" y="8"/>
                  <a:pt x="742" y="8"/>
                  <a:pt x="742" y="8"/>
                </a:cubicBezTo>
                <a:close/>
                <a:moveTo>
                  <a:pt x="741" y="10"/>
                </a:moveTo>
                <a:cubicBezTo>
                  <a:pt x="742" y="9"/>
                  <a:pt x="741" y="10"/>
                  <a:pt x="743" y="8"/>
                </a:cubicBezTo>
                <a:cubicBezTo>
                  <a:pt x="741" y="10"/>
                  <a:pt x="739" y="13"/>
                  <a:pt x="741" y="10"/>
                </a:cubicBezTo>
                <a:close/>
                <a:moveTo>
                  <a:pt x="741" y="11"/>
                </a:moveTo>
                <a:cubicBezTo>
                  <a:pt x="740" y="12"/>
                  <a:pt x="740" y="12"/>
                  <a:pt x="741" y="12"/>
                </a:cubicBezTo>
                <a:cubicBezTo>
                  <a:pt x="741" y="12"/>
                  <a:pt x="741" y="12"/>
                  <a:pt x="741" y="11"/>
                </a:cubicBezTo>
                <a:close/>
                <a:moveTo>
                  <a:pt x="740" y="12"/>
                </a:moveTo>
                <a:cubicBezTo>
                  <a:pt x="740" y="12"/>
                  <a:pt x="740" y="12"/>
                  <a:pt x="739" y="12"/>
                </a:cubicBezTo>
                <a:cubicBezTo>
                  <a:pt x="741" y="10"/>
                  <a:pt x="741" y="9"/>
                  <a:pt x="740" y="12"/>
                </a:cubicBezTo>
                <a:close/>
                <a:moveTo>
                  <a:pt x="740" y="13"/>
                </a:moveTo>
                <a:cubicBezTo>
                  <a:pt x="740" y="12"/>
                  <a:pt x="740" y="12"/>
                  <a:pt x="740" y="12"/>
                </a:cubicBezTo>
                <a:cubicBezTo>
                  <a:pt x="740" y="12"/>
                  <a:pt x="740" y="12"/>
                  <a:pt x="740" y="13"/>
                </a:cubicBezTo>
                <a:close/>
                <a:moveTo>
                  <a:pt x="740" y="14"/>
                </a:moveTo>
                <a:cubicBezTo>
                  <a:pt x="742" y="11"/>
                  <a:pt x="739" y="14"/>
                  <a:pt x="743" y="10"/>
                </a:cubicBezTo>
                <a:cubicBezTo>
                  <a:pt x="740" y="13"/>
                  <a:pt x="741" y="13"/>
                  <a:pt x="741" y="13"/>
                </a:cubicBezTo>
                <a:cubicBezTo>
                  <a:pt x="741" y="13"/>
                  <a:pt x="740" y="13"/>
                  <a:pt x="740" y="14"/>
                </a:cubicBezTo>
                <a:close/>
                <a:moveTo>
                  <a:pt x="740" y="15"/>
                </a:moveTo>
                <a:cubicBezTo>
                  <a:pt x="744" y="10"/>
                  <a:pt x="747" y="7"/>
                  <a:pt x="743" y="12"/>
                </a:cubicBezTo>
                <a:cubicBezTo>
                  <a:pt x="741" y="14"/>
                  <a:pt x="741" y="15"/>
                  <a:pt x="741" y="15"/>
                </a:cubicBezTo>
                <a:cubicBezTo>
                  <a:pt x="740" y="15"/>
                  <a:pt x="739" y="16"/>
                  <a:pt x="740" y="15"/>
                </a:cubicBezTo>
                <a:close/>
                <a:moveTo>
                  <a:pt x="741" y="16"/>
                </a:moveTo>
                <a:cubicBezTo>
                  <a:pt x="740" y="16"/>
                  <a:pt x="740" y="16"/>
                  <a:pt x="741" y="15"/>
                </a:cubicBezTo>
                <a:cubicBezTo>
                  <a:pt x="742" y="14"/>
                  <a:pt x="740" y="16"/>
                  <a:pt x="746" y="10"/>
                </a:cubicBezTo>
                <a:cubicBezTo>
                  <a:pt x="742" y="14"/>
                  <a:pt x="742" y="14"/>
                  <a:pt x="741" y="16"/>
                </a:cubicBezTo>
                <a:close/>
                <a:moveTo>
                  <a:pt x="742" y="17"/>
                </a:moveTo>
                <a:cubicBezTo>
                  <a:pt x="741" y="18"/>
                  <a:pt x="741" y="19"/>
                  <a:pt x="741" y="18"/>
                </a:cubicBezTo>
                <a:cubicBezTo>
                  <a:pt x="741" y="18"/>
                  <a:pt x="741" y="18"/>
                  <a:pt x="742" y="17"/>
                </a:cubicBezTo>
                <a:close/>
                <a:moveTo>
                  <a:pt x="741" y="19"/>
                </a:moveTo>
                <a:cubicBezTo>
                  <a:pt x="741" y="19"/>
                  <a:pt x="742" y="19"/>
                  <a:pt x="741" y="18"/>
                </a:cubicBezTo>
                <a:cubicBezTo>
                  <a:pt x="741" y="18"/>
                  <a:pt x="741" y="19"/>
                  <a:pt x="742" y="17"/>
                </a:cubicBezTo>
                <a:cubicBezTo>
                  <a:pt x="742" y="17"/>
                  <a:pt x="743" y="16"/>
                  <a:pt x="743" y="16"/>
                </a:cubicBezTo>
                <a:cubicBezTo>
                  <a:pt x="743" y="17"/>
                  <a:pt x="742" y="18"/>
                  <a:pt x="742" y="18"/>
                </a:cubicBezTo>
                <a:cubicBezTo>
                  <a:pt x="741" y="19"/>
                  <a:pt x="740" y="20"/>
                  <a:pt x="741" y="19"/>
                </a:cubicBezTo>
                <a:close/>
                <a:moveTo>
                  <a:pt x="743" y="19"/>
                </a:moveTo>
                <a:cubicBezTo>
                  <a:pt x="740" y="22"/>
                  <a:pt x="742" y="20"/>
                  <a:pt x="743" y="18"/>
                </a:cubicBezTo>
                <a:cubicBezTo>
                  <a:pt x="745" y="17"/>
                  <a:pt x="744" y="17"/>
                  <a:pt x="743" y="19"/>
                </a:cubicBezTo>
                <a:close/>
                <a:moveTo>
                  <a:pt x="745" y="16"/>
                </a:moveTo>
                <a:cubicBezTo>
                  <a:pt x="747" y="14"/>
                  <a:pt x="746" y="15"/>
                  <a:pt x="745" y="17"/>
                </a:cubicBezTo>
                <a:cubicBezTo>
                  <a:pt x="743" y="20"/>
                  <a:pt x="743" y="18"/>
                  <a:pt x="745" y="16"/>
                </a:cubicBezTo>
                <a:close/>
                <a:moveTo>
                  <a:pt x="743" y="20"/>
                </a:moveTo>
                <a:cubicBezTo>
                  <a:pt x="743" y="20"/>
                  <a:pt x="744" y="20"/>
                  <a:pt x="744" y="19"/>
                </a:cubicBezTo>
                <a:cubicBezTo>
                  <a:pt x="750" y="12"/>
                  <a:pt x="742" y="23"/>
                  <a:pt x="743" y="20"/>
                </a:cubicBezTo>
                <a:close/>
                <a:moveTo>
                  <a:pt x="744" y="22"/>
                </a:moveTo>
                <a:cubicBezTo>
                  <a:pt x="742" y="24"/>
                  <a:pt x="744" y="21"/>
                  <a:pt x="745" y="19"/>
                </a:cubicBezTo>
                <a:cubicBezTo>
                  <a:pt x="745" y="19"/>
                  <a:pt x="745" y="19"/>
                  <a:pt x="745" y="19"/>
                </a:cubicBezTo>
                <a:cubicBezTo>
                  <a:pt x="745" y="19"/>
                  <a:pt x="745" y="19"/>
                  <a:pt x="745" y="19"/>
                </a:cubicBezTo>
                <a:cubicBezTo>
                  <a:pt x="745" y="19"/>
                  <a:pt x="745" y="19"/>
                  <a:pt x="745" y="19"/>
                </a:cubicBezTo>
                <a:cubicBezTo>
                  <a:pt x="748" y="16"/>
                  <a:pt x="744" y="21"/>
                  <a:pt x="744" y="22"/>
                </a:cubicBezTo>
                <a:close/>
                <a:moveTo>
                  <a:pt x="745" y="23"/>
                </a:moveTo>
                <a:cubicBezTo>
                  <a:pt x="745" y="22"/>
                  <a:pt x="746" y="22"/>
                  <a:pt x="746" y="21"/>
                </a:cubicBezTo>
                <a:cubicBezTo>
                  <a:pt x="746" y="21"/>
                  <a:pt x="746" y="21"/>
                  <a:pt x="746" y="21"/>
                </a:cubicBezTo>
                <a:cubicBezTo>
                  <a:pt x="746" y="22"/>
                  <a:pt x="746" y="22"/>
                  <a:pt x="745" y="23"/>
                </a:cubicBezTo>
                <a:close/>
                <a:moveTo>
                  <a:pt x="745" y="24"/>
                </a:moveTo>
                <a:cubicBezTo>
                  <a:pt x="746" y="23"/>
                  <a:pt x="746" y="24"/>
                  <a:pt x="747" y="22"/>
                </a:cubicBezTo>
                <a:cubicBezTo>
                  <a:pt x="747" y="22"/>
                  <a:pt x="747" y="22"/>
                  <a:pt x="747" y="22"/>
                </a:cubicBezTo>
                <a:cubicBezTo>
                  <a:pt x="748" y="21"/>
                  <a:pt x="747" y="23"/>
                  <a:pt x="745" y="24"/>
                </a:cubicBezTo>
                <a:close/>
                <a:moveTo>
                  <a:pt x="747" y="24"/>
                </a:moveTo>
                <a:cubicBezTo>
                  <a:pt x="747" y="23"/>
                  <a:pt x="747" y="23"/>
                  <a:pt x="748" y="23"/>
                </a:cubicBezTo>
                <a:cubicBezTo>
                  <a:pt x="747" y="23"/>
                  <a:pt x="747" y="23"/>
                  <a:pt x="747" y="24"/>
                </a:cubicBezTo>
                <a:close/>
                <a:moveTo>
                  <a:pt x="747" y="25"/>
                </a:moveTo>
                <a:cubicBezTo>
                  <a:pt x="747" y="24"/>
                  <a:pt x="748" y="23"/>
                  <a:pt x="748" y="23"/>
                </a:cubicBezTo>
                <a:cubicBezTo>
                  <a:pt x="748" y="23"/>
                  <a:pt x="748" y="23"/>
                  <a:pt x="748" y="23"/>
                </a:cubicBezTo>
                <a:cubicBezTo>
                  <a:pt x="748" y="23"/>
                  <a:pt x="748" y="23"/>
                  <a:pt x="749" y="23"/>
                </a:cubicBezTo>
                <a:cubicBezTo>
                  <a:pt x="748" y="23"/>
                  <a:pt x="748" y="24"/>
                  <a:pt x="747" y="25"/>
                </a:cubicBezTo>
                <a:close/>
                <a:moveTo>
                  <a:pt x="753" y="25"/>
                </a:moveTo>
                <a:cubicBezTo>
                  <a:pt x="751" y="26"/>
                  <a:pt x="752" y="25"/>
                  <a:pt x="753" y="25"/>
                </a:cubicBezTo>
                <a:cubicBezTo>
                  <a:pt x="754" y="24"/>
                  <a:pt x="754" y="24"/>
                  <a:pt x="753" y="25"/>
                </a:cubicBezTo>
                <a:close/>
                <a:moveTo>
                  <a:pt x="753" y="20"/>
                </a:moveTo>
                <a:cubicBezTo>
                  <a:pt x="752" y="21"/>
                  <a:pt x="751" y="22"/>
                  <a:pt x="751" y="23"/>
                </a:cubicBezTo>
                <a:cubicBezTo>
                  <a:pt x="750" y="23"/>
                  <a:pt x="751" y="23"/>
                  <a:pt x="751" y="23"/>
                </a:cubicBezTo>
                <a:cubicBezTo>
                  <a:pt x="752" y="22"/>
                  <a:pt x="752" y="22"/>
                  <a:pt x="751" y="23"/>
                </a:cubicBezTo>
                <a:cubicBezTo>
                  <a:pt x="750" y="23"/>
                  <a:pt x="748" y="26"/>
                  <a:pt x="750" y="24"/>
                </a:cubicBezTo>
                <a:cubicBezTo>
                  <a:pt x="751" y="22"/>
                  <a:pt x="748" y="25"/>
                  <a:pt x="755" y="18"/>
                </a:cubicBezTo>
                <a:cubicBezTo>
                  <a:pt x="757" y="17"/>
                  <a:pt x="755" y="18"/>
                  <a:pt x="753" y="20"/>
                </a:cubicBezTo>
                <a:close/>
                <a:moveTo>
                  <a:pt x="754" y="25"/>
                </a:moveTo>
                <a:cubicBezTo>
                  <a:pt x="754" y="25"/>
                  <a:pt x="754" y="25"/>
                  <a:pt x="756" y="23"/>
                </a:cubicBezTo>
                <a:cubicBezTo>
                  <a:pt x="756" y="23"/>
                  <a:pt x="756" y="23"/>
                  <a:pt x="756" y="23"/>
                </a:cubicBezTo>
                <a:cubicBezTo>
                  <a:pt x="756" y="24"/>
                  <a:pt x="755" y="25"/>
                  <a:pt x="754" y="25"/>
                </a:cubicBezTo>
                <a:close/>
                <a:moveTo>
                  <a:pt x="756" y="23"/>
                </a:moveTo>
                <a:cubicBezTo>
                  <a:pt x="756" y="23"/>
                  <a:pt x="756" y="23"/>
                  <a:pt x="756" y="23"/>
                </a:cubicBezTo>
                <a:cubicBezTo>
                  <a:pt x="757" y="22"/>
                  <a:pt x="757" y="22"/>
                  <a:pt x="756" y="23"/>
                </a:cubicBezTo>
                <a:close/>
                <a:moveTo>
                  <a:pt x="758" y="20"/>
                </a:moveTo>
                <a:cubicBezTo>
                  <a:pt x="757" y="21"/>
                  <a:pt x="756" y="21"/>
                  <a:pt x="757" y="22"/>
                </a:cubicBezTo>
                <a:cubicBezTo>
                  <a:pt x="757" y="22"/>
                  <a:pt x="757" y="22"/>
                  <a:pt x="756" y="22"/>
                </a:cubicBezTo>
                <a:cubicBezTo>
                  <a:pt x="756" y="22"/>
                  <a:pt x="756" y="22"/>
                  <a:pt x="756" y="22"/>
                </a:cubicBezTo>
                <a:cubicBezTo>
                  <a:pt x="751" y="26"/>
                  <a:pt x="759" y="19"/>
                  <a:pt x="758" y="20"/>
                </a:cubicBezTo>
                <a:close/>
                <a:moveTo>
                  <a:pt x="761" y="19"/>
                </a:moveTo>
                <a:cubicBezTo>
                  <a:pt x="761" y="19"/>
                  <a:pt x="761" y="19"/>
                  <a:pt x="761" y="19"/>
                </a:cubicBezTo>
                <a:cubicBezTo>
                  <a:pt x="760" y="20"/>
                  <a:pt x="760" y="20"/>
                  <a:pt x="759" y="21"/>
                </a:cubicBezTo>
                <a:cubicBezTo>
                  <a:pt x="757" y="22"/>
                  <a:pt x="758" y="22"/>
                  <a:pt x="759" y="20"/>
                </a:cubicBezTo>
                <a:cubicBezTo>
                  <a:pt x="763" y="17"/>
                  <a:pt x="762" y="18"/>
                  <a:pt x="762" y="17"/>
                </a:cubicBezTo>
                <a:cubicBezTo>
                  <a:pt x="762" y="19"/>
                  <a:pt x="762" y="18"/>
                  <a:pt x="761" y="19"/>
                </a:cubicBezTo>
                <a:close/>
                <a:moveTo>
                  <a:pt x="762" y="15"/>
                </a:moveTo>
                <a:cubicBezTo>
                  <a:pt x="763" y="15"/>
                  <a:pt x="763" y="14"/>
                  <a:pt x="763" y="15"/>
                </a:cubicBezTo>
                <a:cubicBezTo>
                  <a:pt x="762" y="16"/>
                  <a:pt x="762" y="16"/>
                  <a:pt x="762" y="15"/>
                </a:cubicBezTo>
                <a:close/>
                <a:moveTo>
                  <a:pt x="763" y="17"/>
                </a:moveTo>
                <a:cubicBezTo>
                  <a:pt x="763" y="18"/>
                  <a:pt x="763" y="18"/>
                  <a:pt x="763" y="18"/>
                </a:cubicBezTo>
                <a:cubicBezTo>
                  <a:pt x="763" y="17"/>
                  <a:pt x="762" y="17"/>
                  <a:pt x="763" y="17"/>
                </a:cubicBezTo>
                <a:cubicBezTo>
                  <a:pt x="763" y="17"/>
                  <a:pt x="763" y="17"/>
                  <a:pt x="763" y="17"/>
                </a:cubicBezTo>
                <a:close/>
                <a:moveTo>
                  <a:pt x="763" y="18"/>
                </a:moveTo>
                <a:cubicBezTo>
                  <a:pt x="763" y="17"/>
                  <a:pt x="763" y="17"/>
                  <a:pt x="763" y="17"/>
                </a:cubicBezTo>
                <a:cubicBezTo>
                  <a:pt x="763" y="18"/>
                  <a:pt x="763" y="18"/>
                  <a:pt x="763" y="18"/>
                </a:cubicBezTo>
                <a:close/>
                <a:moveTo>
                  <a:pt x="763" y="14"/>
                </a:moveTo>
                <a:cubicBezTo>
                  <a:pt x="763" y="14"/>
                  <a:pt x="763" y="14"/>
                  <a:pt x="763" y="14"/>
                </a:cubicBezTo>
                <a:cubicBezTo>
                  <a:pt x="763" y="14"/>
                  <a:pt x="763" y="14"/>
                  <a:pt x="763" y="14"/>
                </a:cubicBezTo>
                <a:lnTo>
                  <a:pt x="763" y="14"/>
                </a:lnTo>
                <a:close/>
                <a:moveTo>
                  <a:pt x="763" y="12"/>
                </a:moveTo>
                <a:cubicBezTo>
                  <a:pt x="763" y="12"/>
                  <a:pt x="763" y="12"/>
                  <a:pt x="763" y="12"/>
                </a:cubicBezTo>
                <a:cubicBezTo>
                  <a:pt x="763" y="12"/>
                  <a:pt x="763" y="12"/>
                  <a:pt x="763" y="12"/>
                </a:cubicBezTo>
                <a:close/>
                <a:moveTo>
                  <a:pt x="763" y="17"/>
                </a:moveTo>
                <a:cubicBezTo>
                  <a:pt x="763" y="16"/>
                  <a:pt x="763" y="16"/>
                  <a:pt x="763" y="16"/>
                </a:cubicBezTo>
                <a:lnTo>
                  <a:pt x="763" y="17"/>
                </a:lnTo>
                <a:close/>
                <a:moveTo>
                  <a:pt x="764" y="16"/>
                </a:moveTo>
                <a:cubicBezTo>
                  <a:pt x="763" y="16"/>
                  <a:pt x="764" y="14"/>
                  <a:pt x="764" y="14"/>
                </a:cubicBezTo>
                <a:cubicBezTo>
                  <a:pt x="764" y="14"/>
                  <a:pt x="764" y="14"/>
                  <a:pt x="764" y="13"/>
                </a:cubicBezTo>
                <a:cubicBezTo>
                  <a:pt x="764" y="13"/>
                  <a:pt x="764" y="13"/>
                  <a:pt x="764" y="13"/>
                </a:cubicBezTo>
                <a:cubicBezTo>
                  <a:pt x="764" y="14"/>
                  <a:pt x="764" y="15"/>
                  <a:pt x="764" y="16"/>
                </a:cubicBezTo>
                <a:close/>
                <a:moveTo>
                  <a:pt x="50" y="423"/>
                </a:moveTo>
                <a:cubicBezTo>
                  <a:pt x="49" y="423"/>
                  <a:pt x="50" y="423"/>
                  <a:pt x="49" y="420"/>
                </a:cubicBezTo>
                <a:cubicBezTo>
                  <a:pt x="49" y="420"/>
                  <a:pt x="49" y="419"/>
                  <a:pt x="48" y="419"/>
                </a:cubicBezTo>
                <a:cubicBezTo>
                  <a:pt x="48" y="419"/>
                  <a:pt x="48" y="419"/>
                  <a:pt x="48" y="418"/>
                </a:cubicBezTo>
                <a:cubicBezTo>
                  <a:pt x="48" y="417"/>
                  <a:pt x="48" y="418"/>
                  <a:pt x="48" y="417"/>
                </a:cubicBezTo>
                <a:cubicBezTo>
                  <a:pt x="49" y="416"/>
                  <a:pt x="48" y="416"/>
                  <a:pt x="48" y="416"/>
                </a:cubicBezTo>
                <a:cubicBezTo>
                  <a:pt x="47" y="415"/>
                  <a:pt x="46" y="414"/>
                  <a:pt x="45" y="413"/>
                </a:cubicBezTo>
                <a:cubicBezTo>
                  <a:pt x="45" y="413"/>
                  <a:pt x="44" y="413"/>
                  <a:pt x="45" y="414"/>
                </a:cubicBezTo>
                <a:cubicBezTo>
                  <a:pt x="45" y="414"/>
                  <a:pt x="45" y="414"/>
                  <a:pt x="45" y="414"/>
                </a:cubicBezTo>
                <a:cubicBezTo>
                  <a:pt x="45" y="414"/>
                  <a:pt x="45" y="414"/>
                  <a:pt x="45" y="414"/>
                </a:cubicBezTo>
                <a:cubicBezTo>
                  <a:pt x="45" y="414"/>
                  <a:pt x="45" y="414"/>
                  <a:pt x="44" y="414"/>
                </a:cubicBezTo>
                <a:cubicBezTo>
                  <a:pt x="44" y="414"/>
                  <a:pt x="44" y="414"/>
                  <a:pt x="44" y="414"/>
                </a:cubicBezTo>
                <a:cubicBezTo>
                  <a:pt x="44" y="413"/>
                  <a:pt x="44" y="413"/>
                  <a:pt x="44" y="413"/>
                </a:cubicBezTo>
                <a:cubicBezTo>
                  <a:pt x="44" y="413"/>
                  <a:pt x="44" y="413"/>
                  <a:pt x="44" y="413"/>
                </a:cubicBezTo>
                <a:cubicBezTo>
                  <a:pt x="44" y="412"/>
                  <a:pt x="44" y="412"/>
                  <a:pt x="44" y="412"/>
                </a:cubicBezTo>
                <a:cubicBezTo>
                  <a:pt x="44" y="412"/>
                  <a:pt x="44" y="412"/>
                  <a:pt x="44" y="412"/>
                </a:cubicBezTo>
                <a:cubicBezTo>
                  <a:pt x="43" y="412"/>
                  <a:pt x="43" y="412"/>
                  <a:pt x="43" y="412"/>
                </a:cubicBezTo>
                <a:cubicBezTo>
                  <a:pt x="43" y="412"/>
                  <a:pt x="43" y="412"/>
                  <a:pt x="43" y="411"/>
                </a:cubicBezTo>
                <a:cubicBezTo>
                  <a:pt x="42" y="411"/>
                  <a:pt x="42" y="412"/>
                  <a:pt x="42" y="411"/>
                </a:cubicBezTo>
                <a:cubicBezTo>
                  <a:pt x="42" y="411"/>
                  <a:pt x="42" y="411"/>
                  <a:pt x="42" y="411"/>
                </a:cubicBezTo>
                <a:cubicBezTo>
                  <a:pt x="43" y="411"/>
                  <a:pt x="42" y="410"/>
                  <a:pt x="42" y="410"/>
                </a:cubicBezTo>
                <a:cubicBezTo>
                  <a:pt x="41" y="411"/>
                  <a:pt x="42" y="410"/>
                  <a:pt x="42" y="410"/>
                </a:cubicBezTo>
                <a:cubicBezTo>
                  <a:pt x="42" y="410"/>
                  <a:pt x="41" y="410"/>
                  <a:pt x="41" y="410"/>
                </a:cubicBezTo>
                <a:cubicBezTo>
                  <a:pt x="41" y="410"/>
                  <a:pt x="41" y="410"/>
                  <a:pt x="40" y="410"/>
                </a:cubicBezTo>
                <a:cubicBezTo>
                  <a:pt x="41" y="409"/>
                  <a:pt x="41" y="409"/>
                  <a:pt x="40" y="409"/>
                </a:cubicBezTo>
                <a:cubicBezTo>
                  <a:pt x="38" y="408"/>
                  <a:pt x="37" y="407"/>
                  <a:pt x="37" y="407"/>
                </a:cubicBezTo>
                <a:cubicBezTo>
                  <a:pt x="37" y="407"/>
                  <a:pt x="37" y="406"/>
                  <a:pt x="36" y="407"/>
                </a:cubicBezTo>
                <a:cubicBezTo>
                  <a:pt x="35" y="406"/>
                  <a:pt x="31" y="404"/>
                  <a:pt x="30" y="405"/>
                </a:cubicBezTo>
                <a:cubicBezTo>
                  <a:pt x="30" y="405"/>
                  <a:pt x="30" y="405"/>
                  <a:pt x="30" y="405"/>
                </a:cubicBezTo>
                <a:cubicBezTo>
                  <a:pt x="29" y="405"/>
                  <a:pt x="30" y="405"/>
                  <a:pt x="26" y="405"/>
                </a:cubicBezTo>
                <a:cubicBezTo>
                  <a:pt x="26" y="404"/>
                  <a:pt x="25" y="405"/>
                  <a:pt x="24" y="405"/>
                </a:cubicBezTo>
                <a:cubicBezTo>
                  <a:pt x="24" y="405"/>
                  <a:pt x="24" y="404"/>
                  <a:pt x="25" y="404"/>
                </a:cubicBezTo>
                <a:cubicBezTo>
                  <a:pt x="25" y="404"/>
                  <a:pt x="25" y="403"/>
                  <a:pt x="24" y="403"/>
                </a:cubicBezTo>
                <a:cubicBezTo>
                  <a:pt x="22" y="405"/>
                  <a:pt x="23" y="405"/>
                  <a:pt x="21" y="405"/>
                </a:cubicBezTo>
                <a:cubicBezTo>
                  <a:pt x="20" y="405"/>
                  <a:pt x="20" y="405"/>
                  <a:pt x="20" y="405"/>
                </a:cubicBezTo>
                <a:cubicBezTo>
                  <a:pt x="19" y="405"/>
                  <a:pt x="20" y="405"/>
                  <a:pt x="20" y="405"/>
                </a:cubicBezTo>
                <a:cubicBezTo>
                  <a:pt x="19" y="405"/>
                  <a:pt x="19" y="405"/>
                  <a:pt x="19" y="405"/>
                </a:cubicBezTo>
                <a:cubicBezTo>
                  <a:pt x="19" y="405"/>
                  <a:pt x="18" y="406"/>
                  <a:pt x="18" y="406"/>
                </a:cubicBezTo>
                <a:cubicBezTo>
                  <a:pt x="18" y="406"/>
                  <a:pt x="18" y="405"/>
                  <a:pt x="18" y="405"/>
                </a:cubicBezTo>
                <a:cubicBezTo>
                  <a:pt x="17" y="406"/>
                  <a:pt x="16" y="407"/>
                  <a:pt x="16" y="407"/>
                </a:cubicBezTo>
                <a:cubicBezTo>
                  <a:pt x="16" y="406"/>
                  <a:pt x="14" y="407"/>
                  <a:pt x="13" y="407"/>
                </a:cubicBezTo>
                <a:cubicBezTo>
                  <a:pt x="13" y="407"/>
                  <a:pt x="12" y="407"/>
                  <a:pt x="3" y="416"/>
                </a:cubicBezTo>
                <a:cubicBezTo>
                  <a:pt x="3" y="417"/>
                  <a:pt x="3" y="417"/>
                  <a:pt x="6" y="414"/>
                </a:cubicBezTo>
                <a:cubicBezTo>
                  <a:pt x="6" y="414"/>
                  <a:pt x="6" y="414"/>
                  <a:pt x="6" y="414"/>
                </a:cubicBezTo>
                <a:cubicBezTo>
                  <a:pt x="6" y="415"/>
                  <a:pt x="6" y="415"/>
                  <a:pt x="6" y="415"/>
                </a:cubicBezTo>
                <a:cubicBezTo>
                  <a:pt x="6" y="415"/>
                  <a:pt x="6" y="415"/>
                  <a:pt x="7" y="414"/>
                </a:cubicBezTo>
                <a:cubicBezTo>
                  <a:pt x="6" y="416"/>
                  <a:pt x="4" y="417"/>
                  <a:pt x="2" y="419"/>
                </a:cubicBezTo>
                <a:cubicBezTo>
                  <a:pt x="3" y="420"/>
                  <a:pt x="3" y="420"/>
                  <a:pt x="3" y="420"/>
                </a:cubicBezTo>
                <a:cubicBezTo>
                  <a:pt x="2" y="420"/>
                  <a:pt x="2" y="420"/>
                  <a:pt x="2" y="421"/>
                </a:cubicBezTo>
                <a:cubicBezTo>
                  <a:pt x="2" y="421"/>
                  <a:pt x="2" y="421"/>
                  <a:pt x="2" y="421"/>
                </a:cubicBezTo>
                <a:cubicBezTo>
                  <a:pt x="7" y="418"/>
                  <a:pt x="3" y="420"/>
                  <a:pt x="4" y="421"/>
                </a:cubicBezTo>
                <a:cubicBezTo>
                  <a:pt x="2" y="423"/>
                  <a:pt x="0" y="426"/>
                  <a:pt x="1" y="426"/>
                </a:cubicBezTo>
                <a:cubicBezTo>
                  <a:pt x="1" y="426"/>
                  <a:pt x="0" y="427"/>
                  <a:pt x="0" y="427"/>
                </a:cubicBezTo>
                <a:cubicBezTo>
                  <a:pt x="0" y="428"/>
                  <a:pt x="0" y="428"/>
                  <a:pt x="1" y="428"/>
                </a:cubicBezTo>
                <a:cubicBezTo>
                  <a:pt x="2" y="427"/>
                  <a:pt x="2" y="427"/>
                  <a:pt x="0" y="429"/>
                </a:cubicBezTo>
                <a:cubicBezTo>
                  <a:pt x="0" y="429"/>
                  <a:pt x="0" y="429"/>
                  <a:pt x="1" y="429"/>
                </a:cubicBezTo>
                <a:cubicBezTo>
                  <a:pt x="1" y="430"/>
                  <a:pt x="1" y="430"/>
                  <a:pt x="1" y="430"/>
                </a:cubicBezTo>
                <a:cubicBezTo>
                  <a:pt x="2" y="429"/>
                  <a:pt x="2" y="429"/>
                  <a:pt x="2" y="429"/>
                </a:cubicBezTo>
                <a:cubicBezTo>
                  <a:pt x="1" y="432"/>
                  <a:pt x="0" y="433"/>
                  <a:pt x="0" y="433"/>
                </a:cubicBezTo>
                <a:cubicBezTo>
                  <a:pt x="1" y="433"/>
                  <a:pt x="2" y="431"/>
                  <a:pt x="3" y="430"/>
                </a:cubicBezTo>
                <a:cubicBezTo>
                  <a:pt x="3" y="430"/>
                  <a:pt x="4" y="430"/>
                  <a:pt x="3" y="430"/>
                </a:cubicBezTo>
                <a:cubicBezTo>
                  <a:pt x="1" y="432"/>
                  <a:pt x="2" y="432"/>
                  <a:pt x="2" y="432"/>
                </a:cubicBezTo>
                <a:cubicBezTo>
                  <a:pt x="1" y="433"/>
                  <a:pt x="0" y="434"/>
                  <a:pt x="1" y="434"/>
                </a:cubicBezTo>
                <a:cubicBezTo>
                  <a:pt x="0" y="435"/>
                  <a:pt x="-1" y="437"/>
                  <a:pt x="0" y="436"/>
                </a:cubicBezTo>
                <a:cubicBezTo>
                  <a:pt x="1" y="436"/>
                  <a:pt x="5" y="431"/>
                  <a:pt x="2" y="435"/>
                </a:cubicBezTo>
                <a:cubicBezTo>
                  <a:pt x="2" y="436"/>
                  <a:pt x="3" y="434"/>
                  <a:pt x="1" y="438"/>
                </a:cubicBezTo>
                <a:cubicBezTo>
                  <a:pt x="0" y="438"/>
                  <a:pt x="1" y="439"/>
                  <a:pt x="1" y="438"/>
                </a:cubicBezTo>
                <a:cubicBezTo>
                  <a:pt x="2" y="438"/>
                  <a:pt x="3" y="437"/>
                  <a:pt x="3" y="436"/>
                </a:cubicBezTo>
                <a:cubicBezTo>
                  <a:pt x="2" y="437"/>
                  <a:pt x="2" y="437"/>
                  <a:pt x="2" y="437"/>
                </a:cubicBezTo>
                <a:cubicBezTo>
                  <a:pt x="2" y="438"/>
                  <a:pt x="2" y="438"/>
                  <a:pt x="3" y="438"/>
                </a:cubicBezTo>
                <a:cubicBezTo>
                  <a:pt x="2" y="440"/>
                  <a:pt x="1" y="440"/>
                  <a:pt x="2" y="440"/>
                </a:cubicBezTo>
                <a:cubicBezTo>
                  <a:pt x="2" y="440"/>
                  <a:pt x="2" y="440"/>
                  <a:pt x="2" y="440"/>
                </a:cubicBezTo>
                <a:cubicBezTo>
                  <a:pt x="5" y="438"/>
                  <a:pt x="3" y="438"/>
                  <a:pt x="3" y="441"/>
                </a:cubicBezTo>
                <a:cubicBezTo>
                  <a:pt x="3" y="442"/>
                  <a:pt x="3" y="442"/>
                  <a:pt x="3" y="443"/>
                </a:cubicBezTo>
                <a:cubicBezTo>
                  <a:pt x="3" y="443"/>
                  <a:pt x="3" y="443"/>
                  <a:pt x="3" y="443"/>
                </a:cubicBezTo>
                <a:cubicBezTo>
                  <a:pt x="7" y="441"/>
                  <a:pt x="5" y="440"/>
                  <a:pt x="4" y="445"/>
                </a:cubicBezTo>
                <a:cubicBezTo>
                  <a:pt x="3" y="448"/>
                  <a:pt x="9" y="441"/>
                  <a:pt x="10" y="441"/>
                </a:cubicBezTo>
                <a:cubicBezTo>
                  <a:pt x="4" y="449"/>
                  <a:pt x="5" y="449"/>
                  <a:pt x="9" y="446"/>
                </a:cubicBezTo>
                <a:cubicBezTo>
                  <a:pt x="8" y="447"/>
                  <a:pt x="7" y="450"/>
                  <a:pt x="8" y="449"/>
                </a:cubicBezTo>
                <a:cubicBezTo>
                  <a:pt x="11" y="447"/>
                  <a:pt x="15" y="443"/>
                  <a:pt x="11" y="447"/>
                </a:cubicBezTo>
                <a:cubicBezTo>
                  <a:pt x="11" y="448"/>
                  <a:pt x="11" y="448"/>
                  <a:pt x="11" y="448"/>
                </a:cubicBezTo>
                <a:cubicBezTo>
                  <a:pt x="11" y="448"/>
                  <a:pt x="11" y="449"/>
                  <a:pt x="11" y="449"/>
                </a:cubicBezTo>
                <a:cubicBezTo>
                  <a:pt x="10" y="450"/>
                  <a:pt x="11" y="450"/>
                  <a:pt x="11" y="450"/>
                </a:cubicBezTo>
                <a:cubicBezTo>
                  <a:pt x="13" y="449"/>
                  <a:pt x="13" y="448"/>
                  <a:pt x="13" y="449"/>
                </a:cubicBezTo>
                <a:cubicBezTo>
                  <a:pt x="10" y="455"/>
                  <a:pt x="14" y="451"/>
                  <a:pt x="14" y="451"/>
                </a:cubicBezTo>
                <a:cubicBezTo>
                  <a:pt x="14" y="452"/>
                  <a:pt x="14" y="452"/>
                  <a:pt x="14" y="452"/>
                </a:cubicBezTo>
                <a:cubicBezTo>
                  <a:pt x="15" y="452"/>
                  <a:pt x="15" y="452"/>
                  <a:pt x="16" y="451"/>
                </a:cubicBezTo>
                <a:cubicBezTo>
                  <a:pt x="14" y="455"/>
                  <a:pt x="17" y="453"/>
                  <a:pt x="20" y="450"/>
                </a:cubicBezTo>
                <a:cubicBezTo>
                  <a:pt x="19" y="451"/>
                  <a:pt x="18" y="453"/>
                  <a:pt x="18" y="454"/>
                </a:cubicBezTo>
                <a:cubicBezTo>
                  <a:pt x="19" y="455"/>
                  <a:pt x="24" y="448"/>
                  <a:pt x="19" y="455"/>
                </a:cubicBezTo>
                <a:cubicBezTo>
                  <a:pt x="19" y="455"/>
                  <a:pt x="19" y="456"/>
                  <a:pt x="19" y="456"/>
                </a:cubicBezTo>
                <a:cubicBezTo>
                  <a:pt x="20" y="456"/>
                  <a:pt x="20" y="456"/>
                  <a:pt x="21" y="454"/>
                </a:cubicBezTo>
                <a:cubicBezTo>
                  <a:pt x="22" y="455"/>
                  <a:pt x="23" y="453"/>
                  <a:pt x="25" y="451"/>
                </a:cubicBezTo>
                <a:cubicBezTo>
                  <a:pt x="25" y="453"/>
                  <a:pt x="27" y="450"/>
                  <a:pt x="29" y="448"/>
                </a:cubicBezTo>
                <a:cubicBezTo>
                  <a:pt x="30" y="447"/>
                  <a:pt x="27" y="449"/>
                  <a:pt x="28" y="450"/>
                </a:cubicBezTo>
                <a:cubicBezTo>
                  <a:pt x="27" y="451"/>
                  <a:pt x="24" y="453"/>
                  <a:pt x="23" y="454"/>
                </a:cubicBezTo>
                <a:cubicBezTo>
                  <a:pt x="23" y="455"/>
                  <a:pt x="23" y="455"/>
                  <a:pt x="25" y="454"/>
                </a:cubicBezTo>
                <a:cubicBezTo>
                  <a:pt x="25" y="454"/>
                  <a:pt x="27" y="454"/>
                  <a:pt x="27" y="454"/>
                </a:cubicBezTo>
                <a:cubicBezTo>
                  <a:pt x="26" y="453"/>
                  <a:pt x="25" y="454"/>
                  <a:pt x="30" y="450"/>
                </a:cubicBezTo>
                <a:cubicBezTo>
                  <a:pt x="29" y="452"/>
                  <a:pt x="30" y="451"/>
                  <a:pt x="28" y="453"/>
                </a:cubicBezTo>
                <a:cubicBezTo>
                  <a:pt x="28" y="453"/>
                  <a:pt x="27" y="455"/>
                  <a:pt x="30" y="453"/>
                </a:cubicBezTo>
                <a:cubicBezTo>
                  <a:pt x="30" y="454"/>
                  <a:pt x="30" y="454"/>
                  <a:pt x="30" y="454"/>
                </a:cubicBezTo>
                <a:cubicBezTo>
                  <a:pt x="37" y="451"/>
                  <a:pt x="43" y="444"/>
                  <a:pt x="32" y="453"/>
                </a:cubicBezTo>
                <a:cubicBezTo>
                  <a:pt x="32" y="453"/>
                  <a:pt x="32" y="454"/>
                  <a:pt x="33" y="454"/>
                </a:cubicBezTo>
                <a:cubicBezTo>
                  <a:pt x="39" y="449"/>
                  <a:pt x="40" y="451"/>
                  <a:pt x="47" y="441"/>
                </a:cubicBezTo>
                <a:cubicBezTo>
                  <a:pt x="47" y="441"/>
                  <a:pt x="47" y="441"/>
                  <a:pt x="47" y="441"/>
                </a:cubicBezTo>
                <a:cubicBezTo>
                  <a:pt x="46" y="442"/>
                  <a:pt x="41" y="447"/>
                  <a:pt x="41" y="448"/>
                </a:cubicBezTo>
                <a:cubicBezTo>
                  <a:pt x="33" y="454"/>
                  <a:pt x="41" y="447"/>
                  <a:pt x="43" y="446"/>
                </a:cubicBezTo>
                <a:cubicBezTo>
                  <a:pt x="44" y="444"/>
                  <a:pt x="44" y="443"/>
                  <a:pt x="45" y="442"/>
                </a:cubicBezTo>
                <a:cubicBezTo>
                  <a:pt x="46" y="441"/>
                  <a:pt x="45" y="442"/>
                  <a:pt x="47" y="440"/>
                </a:cubicBezTo>
                <a:cubicBezTo>
                  <a:pt x="47" y="440"/>
                  <a:pt x="48" y="440"/>
                  <a:pt x="47" y="439"/>
                </a:cubicBezTo>
                <a:cubicBezTo>
                  <a:pt x="50" y="435"/>
                  <a:pt x="50" y="429"/>
                  <a:pt x="50" y="424"/>
                </a:cubicBezTo>
                <a:cubicBezTo>
                  <a:pt x="50" y="423"/>
                  <a:pt x="50" y="423"/>
                  <a:pt x="50" y="423"/>
                </a:cubicBezTo>
                <a:close/>
                <a:moveTo>
                  <a:pt x="8" y="444"/>
                </a:moveTo>
                <a:cubicBezTo>
                  <a:pt x="8" y="444"/>
                  <a:pt x="8" y="445"/>
                  <a:pt x="8" y="445"/>
                </a:cubicBezTo>
                <a:cubicBezTo>
                  <a:pt x="6" y="448"/>
                  <a:pt x="7" y="447"/>
                  <a:pt x="8" y="444"/>
                </a:cubicBezTo>
                <a:close/>
                <a:moveTo>
                  <a:pt x="43" y="446"/>
                </a:moveTo>
                <a:cubicBezTo>
                  <a:pt x="44" y="445"/>
                  <a:pt x="44" y="445"/>
                  <a:pt x="43" y="446"/>
                </a:cubicBezTo>
                <a:close/>
                <a:moveTo>
                  <a:pt x="49" y="424"/>
                </a:moveTo>
                <a:cubicBezTo>
                  <a:pt x="49" y="424"/>
                  <a:pt x="49" y="424"/>
                  <a:pt x="49" y="423"/>
                </a:cubicBezTo>
                <a:cubicBezTo>
                  <a:pt x="49" y="423"/>
                  <a:pt x="49" y="423"/>
                  <a:pt x="49" y="424"/>
                </a:cubicBezTo>
                <a:close/>
                <a:moveTo>
                  <a:pt x="49" y="422"/>
                </a:moveTo>
                <a:cubicBezTo>
                  <a:pt x="49" y="422"/>
                  <a:pt x="49" y="422"/>
                  <a:pt x="49" y="422"/>
                </a:cubicBezTo>
                <a:cubicBezTo>
                  <a:pt x="49" y="422"/>
                  <a:pt x="49" y="422"/>
                  <a:pt x="49" y="422"/>
                </a:cubicBezTo>
                <a:close/>
                <a:moveTo>
                  <a:pt x="49" y="427"/>
                </a:moveTo>
                <a:cubicBezTo>
                  <a:pt x="49" y="428"/>
                  <a:pt x="49" y="428"/>
                  <a:pt x="49" y="428"/>
                </a:cubicBezTo>
                <a:cubicBezTo>
                  <a:pt x="49" y="427"/>
                  <a:pt x="49" y="427"/>
                  <a:pt x="49" y="427"/>
                </a:cubicBezTo>
                <a:cubicBezTo>
                  <a:pt x="49" y="424"/>
                  <a:pt x="49" y="425"/>
                  <a:pt x="49" y="425"/>
                </a:cubicBezTo>
                <a:cubicBezTo>
                  <a:pt x="49" y="426"/>
                  <a:pt x="50" y="427"/>
                  <a:pt x="50" y="428"/>
                </a:cubicBezTo>
                <a:cubicBezTo>
                  <a:pt x="49" y="428"/>
                  <a:pt x="49" y="428"/>
                  <a:pt x="49" y="428"/>
                </a:cubicBezTo>
                <a:cubicBezTo>
                  <a:pt x="49" y="425"/>
                  <a:pt x="49" y="426"/>
                  <a:pt x="49" y="427"/>
                </a:cubicBezTo>
                <a:close/>
                <a:moveTo>
                  <a:pt x="48" y="424"/>
                </a:moveTo>
                <a:cubicBezTo>
                  <a:pt x="49" y="425"/>
                  <a:pt x="49" y="425"/>
                  <a:pt x="48" y="424"/>
                </a:cubicBezTo>
                <a:close/>
                <a:moveTo>
                  <a:pt x="48" y="423"/>
                </a:moveTo>
                <a:cubicBezTo>
                  <a:pt x="48" y="422"/>
                  <a:pt x="48" y="422"/>
                  <a:pt x="48" y="422"/>
                </a:cubicBezTo>
                <a:lnTo>
                  <a:pt x="48" y="423"/>
                </a:lnTo>
                <a:close/>
                <a:moveTo>
                  <a:pt x="48" y="425"/>
                </a:moveTo>
                <a:cubicBezTo>
                  <a:pt x="48" y="425"/>
                  <a:pt x="48" y="424"/>
                  <a:pt x="48" y="426"/>
                </a:cubicBezTo>
                <a:cubicBezTo>
                  <a:pt x="48" y="426"/>
                  <a:pt x="48" y="426"/>
                  <a:pt x="48" y="425"/>
                </a:cubicBezTo>
                <a:close/>
                <a:moveTo>
                  <a:pt x="48" y="428"/>
                </a:moveTo>
                <a:cubicBezTo>
                  <a:pt x="47" y="429"/>
                  <a:pt x="47" y="429"/>
                  <a:pt x="47" y="429"/>
                </a:cubicBezTo>
                <a:cubicBezTo>
                  <a:pt x="47" y="428"/>
                  <a:pt x="47" y="428"/>
                  <a:pt x="47" y="428"/>
                </a:cubicBezTo>
                <a:cubicBezTo>
                  <a:pt x="48" y="428"/>
                  <a:pt x="48" y="428"/>
                  <a:pt x="48" y="428"/>
                </a:cubicBezTo>
                <a:close/>
                <a:moveTo>
                  <a:pt x="48" y="420"/>
                </a:moveTo>
                <a:cubicBezTo>
                  <a:pt x="48" y="420"/>
                  <a:pt x="48" y="420"/>
                  <a:pt x="48" y="420"/>
                </a:cubicBezTo>
                <a:cubicBezTo>
                  <a:pt x="48" y="420"/>
                  <a:pt x="48" y="420"/>
                  <a:pt x="48" y="420"/>
                </a:cubicBezTo>
                <a:close/>
                <a:moveTo>
                  <a:pt x="48" y="418"/>
                </a:moveTo>
                <a:cubicBezTo>
                  <a:pt x="48" y="419"/>
                  <a:pt x="48" y="419"/>
                  <a:pt x="48" y="419"/>
                </a:cubicBezTo>
                <a:cubicBezTo>
                  <a:pt x="48" y="419"/>
                  <a:pt x="48" y="419"/>
                  <a:pt x="48" y="419"/>
                </a:cubicBezTo>
                <a:cubicBezTo>
                  <a:pt x="47" y="419"/>
                  <a:pt x="48" y="419"/>
                  <a:pt x="47" y="418"/>
                </a:cubicBezTo>
                <a:lnTo>
                  <a:pt x="48" y="418"/>
                </a:lnTo>
                <a:close/>
                <a:moveTo>
                  <a:pt x="47" y="432"/>
                </a:moveTo>
                <a:cubicBezTo>
                  <a:pt x="48" y="432"/>
                  <a:pt x="48" y="432"/>
                  <a:pt x="48" y="432"/>
                </a:cubicBezTo>
                <a:cubicBezTo>
                  <a:pt x="48" y="433"/>
                  <a:pt x="48" y="433"/>
                  <a:pt x="48" y="433"/>
                </a:cubicBezTo>
                <a:cubicBezTo>
                  <a:pt x="47" y="433"/>
                  <a:pt x="47" y="434"/>
                  <a:pt x="47" y="432"/>
                </a:cubicBezTo>
                <a:close/>
                <a:moveTo>
                  <a:pt x="46" y="422"/>
                </a:moveTo>
                <a:cubicBezTo>
                  <a:pt x="47" y="422"/>
                  <a:pt x="47" y="422"/>
                  <a:pt x="47" y="422"/>
                </a:cubicBezTo>
                <a:cubicBezTo>
                  <a:pt x="47" y="422"/>
                  <a:pt x="47" y="422"/>
                  <a:pt x="47" y="422"/>
                </a:cubicBezTo>
                <a:cubicBezTo>
                  <a:pt x="46" y="423"/>
                  <a:pt x="47" y="423"/>
                  <a:pt x="46" y="422"/>
                </a:cubicBezTo>
                <a:close/>
                <a:moveTo>
                  <a:pt x="47" y="429"/>
                </a:moveTo>
                <a:cubicBezTo>
                  <a:pt x="47" y="429"/>
                  <a:pt x="47" y="429"/>
                  <a:pt x="47" y="429"/>
                </a:cubicBezTo>
                <a:cubicBezTo>
                  <a:pt x="47" y="429"/>
                  <a:pt x="47" y="429"/>
                  <a:pt x="47" y="429"/>
                </a:cubicBezTo>
                <a:close/>
                <a:moveTo>
                  <a:pt x="46" y="421"/>
                </a:moveTo>
                <a:cubicBezTo>
                  <a:pt x="46" y="421"/>
                  <a:pt x="46" y="421"/>
                  <a:pt x="46" y="422"/>
                </a:cubicBezTo>
                <a:cubicBezTo>
                  <a:pt x="45" y="422"/>
                  <a:pt x="45" y="422"/>
                  <a:pt x="45" y="422"/>
                </a:cubicBezTo>
                <a:cubicBezTo>
                  <a:pt x="46" y="421"/>
                  <a:pt x="46" y="421"/>
                  <a:pt x="46" y="421"/>
                </a:cubicBezTo>
                <a:close/>
                <a:moveTo>
                  <a:pt x="46" y="419"/>
                </a:moveTo>
                <a:cubicBezTo>
                  <a:pt x="45" y="419"/>
                  <a:pt x="46" y="419"/>
                  <a:pt x="45" y="419"/>
                </a:cubicBezTo>
                <a:cubicBezTo>
                  <a:pt x="46" y="418"/>
                  <a:pt x="46" y="418"/>
                  <a:pt x="46" y="418"/>
                </a:cubicBezTo>
                <a:cubicBezTo>
                  <a:pt x="46" y="419"/>
                  <a:pt x="46" y="419"/>
                  <a:pt x="46" y="419"/>
                </a:cubicBezTo>
                <a:lnTo>
                  <a:pt x="46" y="419"/>
                </a:lnTo>
                <a:close/>
                <a:moveTo>
                  <a:pt x="45" y="423"/>
                </a:moveTo>
                <a:cubicBezTo>
                  <a:pt x="46" y="423"/>
                  <a:pt x="46" y="424"/>
                  <a:pt x="46" y="424"/>
                </a:cubicBezTo>
                <a:cubicBezTo>
                  <a:pt x="45" y="424"/>
                  <a:pt x="45" y="425"/>
                  <a:pt x="45" y="423"/>
                </a:cubicBezTo>
                <a:close/>
                <a:moveTo>
                  <a:pt x="46" y="436"/>
                </a:moveTo>
                <a:cubicBezTo>
                  <a:pt x="46" y="437"/>
                  <a:pt x="46" y="437"/>
                  <a:pt x="45" y="437"/>
                </a:cubicBezTo>
                <a:cubicBezTo>
                  <a:pt x="45" y="437"/>
                  <a:pt x="45" y="437"/>
                  <a:pt x="45" y="437"/>
                </a:cubicBezTo>
                <a:cubicBezTo>
                  <a:pt x="46" y="437"/>
                  <a:pt x="45" y="437"/>
                  <a:pt x="46" y="436"/>
                </a:cubicBezTo>
                <a:close/>
                <a:moveTo>
                  <a:pt x="46" y="428"/>
                </a:moveTo>
                <a:cubicBezTo>
                  <a:pt x="46" y="429"/>
                  <a:pt x="46" y="428"/>
                  <a:pt x="45" y="429"/>
                </a:cubicBezTo>
                <a:cubicBezTo>
                  <a:pt x="45" y="428"/>
                  <a:pt x="45" y="428"/>
                  <a:pt x="46" y="428"/>
                </a:cubicBezTo>
                <a:close/>
                <a:moveTo>
                  <a:pt x="46" y="426"/>
                </a:moveTo>
                <a:cubicBezTo>
                  <a:pt x="46" y="426"/>
                  <a:pt x="46" y="426"/>
                  <a:pt x="46" y="425"/>
                </a:cubicBezTo>
                <a:cubicBezTo>
                  <a:pt x="46" y="426"/>
                  <a:pt x="46" y="426"/>
                  <a:pt x="46" y="426"/>
                </a:cubicBezTo>
                <a:cubicBezTo>
                  <a:pt x="46" y="426"/>
                  <a:pt x="46" y="426"/>
                  <a:pt x="46" y="426"/>
                </a:cubicBezTo>
                <a:cubicBezTo>
                  <a:pt x="45" y="427"/>
                  <a:pt x="45" y="427"/>
                  <a:pt x="46" y="426"/>
                </a:cubicBezTo>
                <a:close/>
                <a:moveTo>
                  <a:pt x="46" y="421"/>
                </a:moveTo>
                <a:cubicBezTo>
                  <a:pt x="47" y="420"/>
                  <a:pt x="47" y="420"/>
                  <a:pt x="47" y="421"/>
                </a:cubicBezTo>
                <a:cubicBezTo>
                  <a:pt x="46" y="422"/>
                  <a:pt x="46" y="421"/>
                  <a:pt x="46" y="421"/>
                </a:cubicBezTo>
                <a:close/>
                <a:moveTo>
                  <a:pt x="47" y="435"/>
                </a:moveTo>
                <a:cubicBezTo>
                  <a:pt x="48" y="434"/>
                  <a:pt x="48" y="434"/>
                  <a:pt x="47" y="435"/>
                </a:cubicBezTo>
                <a:cubicBezTo>
                  <a:pt x="47" y="435"/>
                  <a:pt x="47" y="435"/>
                  <a:pt x="47" y="435"/>
                </a:cubicBezTo>
                <a:cubicBezTo>
                  <a:pt x="47" y="435"/>
                  <a:pt x="47" y="435"/>
                  <a:pt x="47" y="435"/>
                </a:cubicBezTo>
                <a:close/>
                <a:moveTo>
                  <a:pt x="47" y="417"/>
                </a:moveTo>
                <a:cubicBezTo>
                  <a:pt x="47" y="417"/>
                  <a:pt x="47" y="417"/>
                  <a:pt x="47" y="417"/>
                </a:cubicBezTo>
                <a:cubicBezTo>
                  <a:pt x="47" y="418"/>
                  <a:pt x="47" y="418"/>
                  <a:pt x="47" y="418"/>
                </a:cubicBezTo>
                <a:cubicBezTo>
                  <a:pt x="47" y="418"/>
                  <a:pt x="47" y="417"/>
                  <a:pt x="47" y="417"/>
                </a:cubicBezTo>
                <a:lnTo>
                  <a:pt x="47" y="417"/>
                </a:lnTo>
                <a:close/>
                <a:moveTo>
                  <a:pt x="46" y="415"/>
                </a:moveTo>
                <a:cubicBezTo>
                  <a:pt x="46" y="416"/>
                  <a:pt x="46" y="416"/>
                  <a:pt x="46" y="416"/>
                </a:cubicBezTo>
                <a:cubicBezTo>
                  <a:pt x="47" y="416"/>
                  <a:pt x="47" y="416"/>
                  <a:pt x="46" y="416"/>
                </a:cubicBezTo>
                <a:cubicBezTo>
                  <a:pt x="46" y="415"/>
                  <a:pt x="46" y="416"/>
                  <a:pt x="46" y="415"/>
                </a:cubicBezTo>
                <a:close/>
                <a:moveTo>
                  <a:pt x="45" y="415"/>
                </a:moveTo>
                <a:cubicBezTo>
                  <a:pt x="45" y="415"/>
                  <a:pt x="45" y="415"/>
                  <a:pt x="45" y="415"/>
                </a:cubicBezTo>
                <a:cubicBezTo>
                  <a:pt x="46" y="415"/>
                  <a:pt x="46" y="415"/>
                  <a:pt x="45" y="415"/>
                </a:cubicBezTo>
                <a:close/>
                <a:moveTo>
                  <a:pt x="46" y="418"/>
                </a:moveTo>
                <a:cubicBezTo>
                  <a:pt x="46" y="418"/>
                  <a:pt x="46" y="418"/>
                  <a:pt x="45" y="418"/>
                </a:cubicBezTo>
                <a:cubicBezTo>
                  <a:pt x="45" y="418"/>
                  <a:pt x="45" y="418"/>
                  <a:pt x="45" y="418"/>
                </a:cubicBezTo>
                <a:cubicBezTo>
                  <a:pt x="46" y="417"/>
                  <a:pt x="46" y="417"/>
                  <a:pt x="46" y="418"/>
                </a:cubicBezTo>
                <a:close/>
                <a:moveTo>
                  <a:pt x="45" y="439"/>
                </a:moveTo>
                <a:cubicBezTo>
                  <a:pt x="45" y="439"/>
                  <a:pt x="45" y="439"/>
                  <a:pt x="44" y="440"/>
                </a:cubicBezTo>
                <a:cubicBezTo>
                  <a:pt x="44" y="439"/>
                  <a:pt x="44" y="439"/>
                  <a:pt x="45" y="439"/>
                </a:cubicBezTo>
                <a:close/>
                <a:moveTo>
                  <a:pt x="45" y="438"/>
                </a:moveTo>
                <a:cubicBezTo>
                  <a:pt x="45" y="438"/>
                  <a:pt x="45" y="438"/>
                  <a:pt x="45" y="438"/>
                </a:cubicBezTo>
                <a:cubicBezTo>
                  <a:pt x="44" y="439"/>
                  <a:pt x="44" y="439"/>
                  <a:pt x="45" y="438"/>
                </a:cubicBezTo>
                <a:close/>
                <a:moveTo>
                  <a:pt x="45" y="435"/>
                </a:moveTo>
                <a:cubicBezTo>
                  <a:pt x="45" y="435"/>
                  <a:pt x="45" y="434"/>
                  <a:pt x="45" y="434"/>
                </a:cubicBezTo>
                <a:cubicBezTo>
                  <a:pt x="45" y="435"/>
                  <a:pt x="45" y="435"/>
                  <a:pt x="45" y="435"/>
                </a:cubicBezTo>
                <a:close/>
                <a:moveTo>
                  <a:pt x="43" y="432"/>
                </a:moveTo>
                <a:cubicBezTo>
                  <a:pt x="45" y="428"/>
                  <a:pt x="45" y="429"/>
                  <a:pt x="45" y="430"/>
                </a:cubicBezTo>
                <a:cubicBezTo>
                  <a:pt x="44" y="430"/>
                  <a:pt x="44" y="431"/>
                  <a:pt x="43" y="432"/>
                </a:cubicBezTo>
                <a:close/>
                <a:moveTo>
                  <a:pt x="43" y="436"/>
                </a:moveTo>
                <a:cubicBezTo>
                  <a:pt x="44" y="436"/>
                  <a:pt x="44" y="436"/>
                  <a:pt x="44" y="435"/>
                </a:cubicBezTo>
                <a:cubicBezTo>
                  <a:pt x="44" y="436"/>
                  <a:pt x="44" y="436"/>
                  <a:pt x="43" y="436"/>
                </a:cubicBezTo>
                <a:close/>
                <a:moveTo>
                  <a:pt x="44" y="437"/>
                </a:moveTo>
                <a:cubicBezTo>
                  <a:pt x="43" y="438"/>
                  <a:pt x="43" y="438"/>
                  <a:pt x="43" y="438"/>
                </a:cubicBezTo>
                <a:lnTo>
                  <a:pt x="44" y="437"/>
                </a:lnTo>
                <a:close/>
                <a:moveTo>
                  <a:pt x="19" y="448"/>
                </a:moveTo>
                <a:cubicBezTo>
                  <a:pt x="25" y="443"/>
                  <a:pt x="24" y="443"/>
                  <a:pt x="24" y="444"/>
                </a:cubicBezTo>
                <a:cubicBezTo>
                  <a:pt x="22" y="445"/>
                  <a:pt x="21" y="447"/>
                  <a:pt x="19" y="448"/>
                </a:cubicBezTo>
                <a:close/>
                <a:moveTo>
                  <a:pt x="22" y="447"/>
                </a:moveTo>
                <a:cubicBezTo>
                  <a:pt x="22" y="447"/>
                  <a:pt x="21" y="448"/>
                  <a:pt x="22" y="447"/>
                </a:cubicBezTo>
                <a:cubicBezTo>
                  <a:pt x="23" y="446"/>
                  <a:pt x="23" y="446"/>
                  <a:pt x="22" y="447"/>
                </a:cubicBezTo>
                <a:close/>
                <a:moveTo>
                  <a:pt x="8" y="433"/>
                </a:moveTo>
                <a:cubicBezTo>
                  <a:pt x="15" y="425"/>
                  <a:pt x="8" y="433"/>
                  <a:pt x="8" y="434"/>
                </a:cubicBezTo>
                <a:cubicBezTo>
                  <a:pt x="7" y="435"/>
                  <a:pt x="7" y="435"/>
                  <a:pt x="7" y="435"/>
                </a:cubicBezTo>
                <a:cubicBezTo>
                  <a:pt x="8" y="434"/>
                  <a:pt x="9" y="433"/>
                  <a:pt x="8" y="433"/>
                </a:cubicBezTo>
                <a:close/>
                <a:moveTo>
                  <a:pt x="7" y="433"/>
                </a:moveTo>
                <a:cubicBezTo>
                  <a:pt x="8" y="431"/>
                  <a:pt x="9" y="430"/>
                  <a:pt x="10" y="428"/>
                </a:cubicBezTo>
                <a:cubicBezTo>
                  <a:pt x="8" y="432"/>
                  <a:pt x="9" y="431"/>
                  <a:pt x="7" y="433"/>
                </a:cubicBezTo>
                <a:close/>
                <a:moveTo>
                  <a:pt x="15" y="425"/>
                </a:moveTo>
                <a:cubicBezTo>
                  <a:pt x="21" y="420"/>
                  <a:pt x="16" y="424"/>
                  <a:pt x="11" y="430"/>
                </a:cubicBezTo>
                <a:cubicBezTo>
                  <a:pt x="12" y="429"/>
                  <a:pt x="13" y="428"/>
                  <a:pt x="15" y="425"/>
                </a:cubicBezTo>
                <a:close/>
                <a:moveTo>
                  <a:pt x="8" y="423"/>
                </a:moveTo>
                <a:cubicBezTo>
                  <a:pt x="8" y="423"/>
                  <a:pt x="10" y="422"/>
                  <a:pt x="10" y="421"/>
                </a:cubicBezTo>
                <a:cubicBezTo>
                  <a:pt x="6" y="426"/>
                  <a:pt x="2" y="429"/>
                  <a:pt x="8" y="423"/>
                </a:cubicBezTo>
                <a:close/>
                <a:moveTo>
                  <a:pt x="10" y="420"/>
                </a:moveTo>
                <a:cubicBezTo>
                  <a:pt x="10" y="420"/>
                  <a:pt x="9" y="421"/>
                  <a:pt x="9" y="421"/>
                </a:cubicBezTo>
                <a:cubicBezTo>
                  <a:pt x="8" y="422"/>
                  <a:pt x="7" y="422"/>
                  <a:pt x="10" y="420"/>
                </a:cubicBezTo>
                <a:close/>
                <a:moveTo>
                  <a:pt x="7" y="422"/>
                </a:moveTo>
                <a:cubicBezTo>
                  <a:pt x="9" y="419"/>
                  <a:pt x="12" y="416"/>
                  <a:pt x="16" y="413"/>
                </a:cubicBezTo>
                <a:cubicBezTo>
                  <a:pt x="16" y="413"/>
                  <a:pt x="16" y="413"/>
                  <a:pt x="13" y="416"/>
                </a:cubicBezTo>
                <a:cubicBezTo>
                  <a:pt x="11" y="418"/>
                  <a:pt x="9" y="420"/>
                  <a:pt x="7" y="422"/>
                </a:cubicBezTo>
                <a:close/>
                <a:moveTo>
                  <a:pt x="12" y="415"/>
                </a:moveTo>
                <a:cubicBezTo>
                  <a:pt x="11" y="415"/>
                  <a:pt x="10" y="416"/>
                  <a:pt x="10" y="417"/>
                </a:cubicBezTo>
                <a:cubicBezTo>
                  <a:pt x="5" y="421"/>
                  <a:pt x="10" y="416"/>
                  <a:pt x="12" y="415"/>
                </a:cubicBezTo>
                <a:close/>
                <a:moveTo>
                  <a:pt x="9" y="414"/>
                </a:moveTo>
                <a:cubicBezTo>
                  <a:pt x="9" y="414"/>
                  <a:pt x="8" y="415"/>
                  <a:pt x="8" y="415"/>
                </a:cubicBezTo>
                <a:cubicBezTo>
                  <a:pt x="6" y="417"/>
                  <a:pt x="7" y="416"/>
                  <a:pt x="9" y="414"/>
                </a:cubicBezTo>
                <a:close/>
                <a:moveTo>
                  <a:pt x="17" y="411"/>
                </a:moveTo>
                <a:cubicBezTo>
                  <a:pt x="16" y="411"/>
                  <a:pt x="16" y="412"/>
                  <a:pt x="16" y="412"/>
                </a:cubicBezTo>
                <a:cubicBezTo>
                  <a:pt x="15" y="412"/>
                  <a:pt x="15" y="413"/>
                  <a:pt x="17" y="411"/>
                </a:cubicBezTo>
                <a:close/>
                <a:moveTo>
                  <a:pt x="18" y="414"/>
                </a:moveTo>
                <a:cubicBezTo>
                  <a:pt x="14" y="418"/>
                  <a:pt x="13" y="418"/>
                  <a:pt x="10" y="421"/>
                </a:cubicBezTo>
                <a:cubicBezTo>
                  <a:pt x="11" y="420"/>
                  <a:pt x="18" y="414"/>
                  <a:pt x="18" y="414"/>
                </a:cubicBezTo>
                <a:close/>
                <a:moveTo>
                  <a:pt x="19" y="413"/>
                </a:moveTo>
                <a:cubicBezTo>
                  <a:pt x="18" y="413"/>
                  <a:pt x="18" y="413"/>
                  <a:pt x="17" y="414"/>
                </a:cubicBezTo>
                <a:cubicBezTo>
                  <a:pt x="20" y="412"/>
                  <a:pt x="19" y="412"/>
                  <a:pt x="19" y="413"/>
                </a:cubicBezTo>
                <a:close/>
                <a:moveTo>
                  <a:pt x="18" y="412"/>
                </a:moveTo>
                <a:cubicBezTo>
                  <a:pt x="18" y="412"/>
                  <a:pt x="18" y="412"/>
                  <a:pt x="18" y="412"/>
                </a:cubicBezTo>
                <a:cubicBezTo>
                  <a:pt x="18" y="412"/>
                  <a:pt x="18" y="412"/>
                  <a:pt x="18" y="412"/>
                </a:cubicBezTo>
                <a:close/>
                <a:moveTo>
                  <a:pt x="14" y="420"/>
                </a:moveTo>
                <a:cubicBezTo>
                  <a:pt x="18" y="415"/>
                  <a:pt x="21" y="412"/>
                  <a:pt x="24" y="410"/>
                </a:cubicBezTo>
                <a:cubicBezTo>
                  <a:pt x="21" y="414"/>
                  <a:pt x="18" y="416"/>
                  <a:pt x="15" y="419"/>
                </a:cubicBezTo>
                <a:cubicBezTo>
                  <a:pt x="13" y="421"/>
                  <a:pt x="13" y="421"/>
                  <a:pt x="14" y="420"/>
                </a:cubicBezTo>
                <a:close/>
                <a:moveTo>
                  <a:pt x="20" y="411"/>
                </a:moveTo>
                <a:cubicBezTo>
                  <a:pt x="24" y="408"/>
                  <a:pt x="25" y="408"/>
                  <a:pt x="21" y="412"/>
                </a:cubicBezTo>
                <a:cubicBezTo>
                  <a:pt x="21" y="412"/>
                  <a:pt x="21" y="411"/>
                  <a:pt x="20" y="411"/>
                </a:cubicBezTo>
                <a:close/>
                <a:moveTo>
                  <a:pt x="29" y="418"/>
                </a:moveTo>
                <a:cubicBezTo>
                  <a:pt x="28" y="418"/>
                  <a:pt x="28" y="418"/>
                  <a:pt x="27" y="419"/>
                </a:cubicBezTo>
                <a:cubicBezTo>
                  <a:pt x="26" y="420"/>
                  <a:pt x="49" y="399"/>
                  <a:pt x="29" y="418"/>
                </a:cubicBezTo>
                <a:close/>
                <a:moveTo>
                  <a:pt x="29" y="416"/>
                </a:moveTo>
                <a:cubicBezTo>
                  <a:pt x="29" y="416"/>
                  <a:pt x="29" y="416"/>
                  <a:pt x="31" y="414"/>
                </a:cubicBezTo>
                <a:cubicBezTo>
                  <a:pt x="30" y="415"/>
                  <a:pt x="30" y="416"/>
                  <a:pt x="29" y="416"/>
                </a:cubicBezTo>
                <a:close/>
                <a:moveTo>
                  <a:pt x="39" y="420"/>
                </a:moveTo>
                <a:cubicBezTo>
                  <a:pt x="39" y="420"/>
                  <a:pt x="39" y="420"/>
                  <a:pt x="39" y="420"/>
                </a:cubicBezTo>
                <a:cubicBezTo>
                  <a:pt x="36" y="424"/>
                  <a:pt x="35" y="424"/>
                  <a:pt x="39" y="420"/>
                </a:cubicBezTo>
                <a:close/>
                <a:moveTo>
                  <a:pt x="39" y="423"/>
                </a:moveTo>
                <a:cubicBezTo>
                  <a:pt x="37" y="424"/>
                  <a:pt x="38" y="424"/>
                  <a:pt x="37" y="424"/>
                </a:cubicBezTo>
                <a:cubicBezTo>
                  <a:pt x="38" y="423"/>
                  <a:pt x="38" y="423"/>
                  <a:pt x="39" y="423"/>
                </a:cubicBezTo>
                <a:close/>
                <a:moveTo>
                  <a:pt x="37" y="420"/>
                </a:moveTo>
                <a:cubicBezTo>
                  <a:pt x="37" y="420"/>
                  <a:pt x="37" y="420"/>
                  <a:pt x="36" y="421"/>
                </a:cubicBezTo>
                <a:cubicBezTo>
                  <a:pt x="37" y="420"/>
                  <a:pt x="38" y="419"/>
                  <a:pt x="37" y="420"/>
                </a:cubicBezTo>
                <a:close/>
                <a:moveTo>
                  <a:pt x="38" y="426"/>
                </a:moveTo>
                <a:cubicBezTo>
                  <a:pt x="38" y="426"/>
                  <a:pt x="28" y="435"/>
                  <a:pt x="34" y="429"/>
                </a:cubicBezTo>
                <a:cubicBezTo>
                  <a:pt x="38" y="425"/>
                  <a:pt x="42" y="421"/>
                  <a:pt x="38" y="426"/>
                </a:cubicBezTo>
                <a:close/>
                <a:moveTo>
                  <a:pt x="37" y="428"/>
                </a:moveTo>
                <a:cubicBezTo>
                  <a:pt x="35" y="430"/>
                  <a:pt x="33" y="431"/>
                  <a:pt x="31" y="433"/>
                </a:cubicBezTo>
                <a:cubicBezTo>
                  <a:pt x="31" y="432"/>
                  <a:pt x="35" y="429"/>
                  <a:pt x="37" y="428"/>
                </a:cubicBezTo>
                <a:close/>
                <a:moveTo>
                  <a:pt x="31" y="428"/>
                </a:moveTo>
                <a:cubicBezTo>
                  <a:pt x="31" y="428"/>
                  <a:pt x="31" y="428"/>
                  <a:pt x="32" y="427"/>
                </a:cubicBezTo>
                <a:lnTo>
                  <a:pt x="31" y="428"/>
                </a:lnTo>
                <a:close/>
                <a:moveTo>
                  <a:pt x="29" y="428"/>
                </a:moveTo>
                <a:cubicBezTo>
                  <a:pt x="30" y="427"/>
                  <a:pt x="31" y="426"/>
                  <a:pt x="32" y="425"/>
                </a:cubicBezTo>
                <a:cubicBezTo>
                  <a:pt x="36" y="421"/>
                  <a:pt x="33" y="424"/>
                  <a:pt x="29" y="428"/>
                </a:cubicBezTo>
                <a:close/>
                <a:moveTo>
                  <a:pt x="29" y="433"/>
                </a:moveTo>
                <a:cubicBezTo>
                  <a:pt x="28" y="435"/>
                  <a:pt x="27" y="436"/>
                  <a:pt x="28" y="435"/>
                </a:cubicBezTo>
                <a:cubicBezTo>
                  <a:pt x="29" y="434"/>
                  <a:pt x="29" y="433"/>
                  <a:pt x="29" y="433"/>
                </a:cubicBezTo>
                <a:close/>
                <a:moveTo>
                  <a:pt x="23" y="433"/>
                </a:moveTo>
                <a:cubicBezTo>
                  <a:pt x="25" y="430"/>
                  <a:pt x="27" y="428"/>
                  <a:pt x="32" y="424"/>
                </a:cubicBezTo>
                <a:cubicBezTo>
                  <a:pt x="29" y="427"/>
                  <a:pt x="30" y="426"/>
                  <a:pt x="23" y="433"/>
                </a:cubicBezTo>
                <a:close/>
                <a:moveTo>
                  <a:pt x="25" y="429"/>
                </a:moveTo>
                <a:cubicBezTo>
                  <a:pt x="20" y="435"/>
                  <a:pt x="19" y="436"/>
                  <a:pt x="21" y="434"/>
                </a:cubicBezTo>
                <a:cubicBezTo>
                  <a:pt x="25" y="429"/>
                  <a:pt x="28" y="427"/>
                  <a:pt x="25" y="429"/>
                </a:cubicBezTo>
                <a:close/>
                <a:moveTo>
                  <a:pt x="24" y="428"/>
                </a:moveTo>
                <a:cubicBezTo>
                  <a:pt x="26" y="425"/>
                  <a:pt x="25" y="426"/>
                  <a:pt x="23" y="429"/>
                </a:cubicBezTo>
                <a:cubicBezTo>
                  <a:pt x="22" y="429"/>
                  <a:pt x="23" y="429"/>
                  <a:pt x="24" y="428"/>
                </a:cubicBezTo>
                <a:close/>
                <a:moveTo>
                  <a:pt x="26" y="428"/>
                </a:moveTo>
                <a:cubicBezTo>
                  <a:pt x="29" y="424"/>
                  <a:pt x="29" y="424"/>
                  <a:pt x="33" y="420"/>
                </a:cubicBezTo>
                <a:cubicBezTo>
                  <a:pt x="27" y="426"/>
                  <a:pt x="32" y="422"/>
                  <a:pt x="26" y="428"/>
                </a:cubicBezTo>
                <a:close/>
                <a:moveTo>
                  <a:pt x="26" y="425"/>
                </a:moveTo>
                <a:cubicBezTo>
                  <a:pt x="26" y="424"/>
                  <a:pt x="27" y="424"/>
                  <a:pt x="27" y="424"/>
                </a:cubicBezTo>
                <a:cubicBezTo>
                  <a:pt x="31" y="421"/>
                  <a:pt x="29" y="422"/>
                  <a:pt x="26" y="425"/>
                </a:cubicBezTo>
                <a:close/>
                <a:moveTo>
                  <a:pt x="29" y="422"/>
                </a:moveTo>
                <a:cubicBezTo>
                  <a:pt x="31" y="420"/>
                  <a:pt x="33" y="418"/>
                  <a:pt x="35" y="416"/>
                </a:cubicBezTo>
                <a:cubicBezTo>
                  <a:pt x="31" y="420"/>
                  <a:pt x="35" y="417"/>
                  <a:pt x="29" y="422"/>
                </a:cubicBezTo>
                <a:close/>
                <a:moveTo>
                  <a:pt x="35" y="415"/>
                </a:moveTo>
                <a:cubicBezTo>
                  <a:pt x="29" y="420"/>
                  <a:pt x="29" y="421"/>
                  <a:pt x="24" y="426"/>
                </a:cubicBezTo>
                <a:cubicBezTo>
                  <a:pt x="31" y="418"/>
                  <a:pt x="43" y="407"/>
                  <a:pt x="35" y="415"/>
                </a:cubicBezTo>
                <a:close/>
                <a:moveTo>
                  <a:pt x="32" y="415"/>
                </a:moveTo>
                <a:cubicBezTo>
                  <a:pt x="33" y="415"/>
                  <a:pt x="33" y="415"/>
                  <a:pt x="33" y="415"/>
                </a:cubicBezTo>
                <a:cubicBezTo>
                  <a:pt x="33" y="415"/>
                  <a:pt x="33" y="415"/>
                  <a:pt x="32" y="415"/>
                </a:cubicBezTo>
                <a:close/>
                <a:moveTo>
                  <a:pt x="20" y="424"/>
                </a:moveTo>
                <a:cubicBezTo>
                  <a:pt x="19" y="426"/>
                  <a:pt x="25" y="420"/>
                  <a:pt x="28" y="417"/>
                </a:cubicBezTo>
                <a:cubicBezTo>
                  <a:pt x="26" y="419"/>
                  <a:pt x="22" y="423"/>
                  <a:pt x="20" y="424"/>
                </a:cubicBezTo>
                <a:close/>
                <a:moveTo>
                  <a:pt x="20" y="423"/>
                </a:moveTo>
                <a:cubicBezTo>
                  <a:pt x="21" y="422"/>
                  <a:pt x="22" y="421"/>
                  <a:pt x="24" y="419"/>
                </a:cubicBezTo>
                <a:cubicBezTo>
                  <a:pt x="30" y="414"/>
                  <a:pt x="26" y="417"/>
                  <a:pt x="20" y="423"/>
                </a:cubicBezTo>
                <a:close/>
                <a:moveTo>
                  <a:pt x="19" y="423"/>
                </a:moveTo>
                <a:cubicBezTo>
                  <a:pt x="20" y="421"/>
                  <a:pt x="21" y="420"/>
                  <a:pt x="26" y="416"/>
                </a:cubicBezTo>
                <a:cubicBezTo>
                  <a:pt x="24" y="418"/>
                  <a:pt x="21" y="420"/>
                  <a:pt x="19" y="423"/>
                </a:cubicBezTo>
                <a:close/>
                <a:moveTo>
                  <a:pt x="22" y="417"/>
                </a:moveTo>
                <a:cubicBezTo>
                  <a:pt x="25" y="415"/>
                  <a:pt x="24" y="415"/>
                  <a:pt x="20" y="419"/>
                </a:cubicBezTo>
                <a:cubicBezTo>
                  <a:pt x="14" y="425"/>
                  <a:pt x="18" y="421"/>
                  <a:pt x="22" y="417"/>
                </a:cubicBezTo>
                <a:close/>
                <a:moveTo>
                  <a:pt x="18" y="419"/>
                </a:moveTo>
                <a:cubicBezTo>
                  <a:pt x="15" y="422"/>
                  <a:pt x="11" y="426"/>
                  <a:pt x="8" y="429"/>
                </a:cubicBezTo>
                <a:cubicBezTo>
                  <a:pt x="21" y="413"/>
                  <a:pt x="32" y="408"/>
                  <a:pt x="18" y="419"/>
                </a:cubicBezTo>
                <a:close/>
                <a:moveTo>
                  <a:pt x="19" y="423"/>
                </a:moveTo>
                <a:cubicBezTo>
                  <a:pt x="18" y="426"/>
                  <a:pt x="10" y="435"/>
                  <a:pt x="9" y="436"/>
                </a:cubicBezTo>
                <a:cubicBezTo>
                  <a:pt x="12" y="431"/>
                  <a:pt x="15" y="427"/>
                  <a:pt x="19" y="423"/>
                </a:cubicBezTo>
                <a:close/>
                <a:moveTo>
                  <a:pt x="16" y="430"/>
                </a:moveTo>
                <a:cubicBezTo>
                  <a:pt x="20" y="426"/>
                  <a:pt x="16" y="429"/>
                  <a:pt x="12" y="434"/>
                </a:cubicBezTo>
                <a:cubicBezTo>
                  <a:pt x="8" y="438"/>
                  <a:pt x="11" y="435"/>
                  <a:pt x="16" y="430"/>
                </a:cubicBezTo>
                <a:close/>
                <a:moveTo>
                  <a:pt x="19" y="427"/>
                </a:moveTo>
                <a:cubicBezTo>
                  <a:pt x="19" y="427"/>
                  <a:pt x="22" y="423"/>
                  <a:pt x="26" y="421"/>
                </a:cubicBezTo>
                <a:cubicBezTo>
                  <a:pt x="19" y="427"/>
                  <a:pt x="13" y="434"/>
                  <a:pt x="19" y="427"/>
                </a:cubicBezTo>
                <a:close/>
                <a:moveTo>
                  <a:pt x="26" y="422"/>
                </a:moveTo>
                <a:cubicBezTo>
                  <a:pt x="13" y="435"/>
                  <a:pt x="16" y="434"/>
                  <a:pt x="13" y="436"/>
                </a:cubicBezTo>
                <a:cubicBezTo>
                  <a:pt x="20" y="428"/>
                  <a:pt x="21" y="426"/>
                  <a:pt x="26" y="422"/>
                </a:cubicBezTo>
                <a:close/>
                <a:moveTo>
                  <a:pt x="21" y="430"/>
                </a:moveTo>
                <a:cubicBezTo>
                  <a:pt x="13" y="440"/>
                  <a:pt x="13" y="439"/>
                  <a:pt x="18" y="432"/>
                </a:cubicBezTo>
                <a:cubicBezTo>
                  <a:pt x="19" y="432"/>
                  <a:pt x="20" y="431"/>
                  <a:pt x="21" y="430"/>
                </a:cubicBezTo>
                <a:close/>
                <a:moveTo>
                  <a:pt x="19" y="434"/>
                </a:moveTo>
                <a:cubicBezTo>
                  <a:pt x="18" y="434"/>
                  <a:pt x="18" y="434"/>
                  <a:pt x="18" y="434"/>
                </a:cubicBezTo>
                <a:cubicBezTo>
                  <a:pt x="18" y="434"/>
                  <a:pt x="18" y="434"/>
                  <a:pt x="19" y="434"/>
                </a:cubicBezTo>
                <a:close/>
                <a:moveTo>
                  <a:pt x="21" y="432"/>
                </a:moveTo>
                <a:cubicBezTo>
                  <a:pt x="23" y="430"/>
                  <a:pt x="17" y="437"/>
                  <a:pt x="15" y="440"/>
                </a:cubicBezTo>
                <a:cubicBezTo>
                  <a:pt x="18" y="436"/>
                  <a:pt x="21" y="432"/>
                  <a:pt x="21" y="432"/>
                </a:cubicBezTo>
                <a:close/>
                <a:moveTo>
                  <a:pt x="16" y="441"/>
                </a:moveTo>
                <a:cubicBezTo>
                  <a:pt x="14" y="443"/>
                  <a:pt x="14" y="443"/>
                  <a:pt x="14" y="443"/>
                </a:cubicBezTo>
                <a:cubicBezTo>
                  <a:pt x="21" y="435"/>
                  <a:pt x="19" y="436"/>
                  <a:pt x="16" y="441"/>
                </a:cubicBezTo>
                <a:close/>
                <a:moveTo>
                  <a:pt x="26" y="431"/>
                </a:moveTo>
                <a:cubicBezTo>
                  <a:pt x="22" y="436"/>
                  <a:pt x="23" y="435"/>
                  <a:pt x="17" y="441"/>
                </a:cubicBezTo>
                <a:cubicBezTo>
                  <a:pt x="18" y="440"/>
                  <a:pt x="18" y="440"/>
                  <a:pt x="26" y="431"/>
                </a:cubicBezTo>
                <a:close/>
                <a:moveTo>
                  <a:pt x="20" y="440"/>
                </a:moveTo>
                <a:cubicBezTo>
                  <a:pt x="20" y="441"/>
                  <a:pt x="19" y="441"/>
                  <a:pt x="18" y="443"/>
                </a:cubicBezTo>
                <a:cubicBezTo>
                  <a:pt x="19" y="441"/>
                  <a:pt x="19" y="441"/>
                  <a:pt x="20" y="440"/>
                </a:cubicBezTo>
                <a:close/>
                <a:moveTo>
                  <a:pt x="22" y="439"/>
                </a:moveTo>
                <a:cubicBezTo>
                  <a:pt x="25" y="436"/>
                  <a:pt x="24" y="436"/>
                  <a:pt x="22" y="439"/>
                </a:cubicBezTo>
                <a:cubicBezTo>
                  <a:pt x="21" y="440"/>
                  <a:pt x="21" y="440"/>
                  <a:pt x="22" y="439"/>
                </a:cubicBezTo>
                <a:close/>
                <a:moveTo>
                  <a:pt x="23" y="441"/>
                </a:moveTo>
                <a:cubicBezTo>
                  <a:pt x="24" y="440"/>
                  <a:pt x="24" y="440"/>
                  <a:pt x="25" y="439"/>
                </a:cubicBezTo>
                <a:cubicBezTo>
                  <a:pt x="25" y="439"/>
                  <a:pt x="25" y="439"/>
                  <a:pt x="23" y="441"/>
                </a:cubicBezTo>
                <a:close/>
                <a:moveTo>
                  <a:pt x="25" y="441"/>
                </a:moveTo>
                <a:cubicBezTo>
                  <a:pt x="25" y="441"/>
                  <a:pt x="25" y="441"/>
                  <a:pt x="25" y="441"/>
                </a:cubicBezTo>
                <a:cubicBezTo>
                  <a:pt x="25" y="441"/>
                  <a:pt x="25" y="441"/>
                  <a:pt x="25" y="441"/>
                </a:cubicBezTo>
                <a:close/>
                <a:moveTo>
                  <a:pt x="25" y="442"/>
                </a:moveTo>
                <a:cubicBezTo>
                  <a:pt x="26" y="442"/>
                  <a:pt x="25" y="442"/>
                  <a:pt x="26" y="442"/>
                </a:cubicBezTo>
                <a:cubicBezTo>
                  <a:pt x="25" y="443"/>
                  <a:pt x="25" y="443"/>
                  <a:pt x="25" y="442"/>
                </a:cubicBezTo>
                <a:close/>
                <a:moveTo>
                  <a:pt x="21" y="438"/>
                </a:moveTo>
                <a:cubicBezTo>
                  <a:pt x="23" y="435"/>
                  <a:pt x="29" y="429"/>
                  <a:pt x="28" y="431"/>
                </a:cubicBezTo>
                <a:cubicBezTo>
                  <a:pt x="23" y="436"/>
                  <a:pt x="22" y="437"/>
                  <a:pt x="21" y="438"/>
                </a:cubicBezTo>
                <a:close/>
                <a:moveTo>
                  <a:pt x="28" y="436"/>
                </a:moveTo>
                <a:cubicBezTo>
                  <a:pt x="27" y="436"/>
                  <a:pt x="27" y="436"/>
                  <a:pt x="27" y="436"/>
                </a:cubicBezTo>
                <a:cubicBezTo>
                  <a:pt x="27" y="436"/>
                  <a:pt x="27" y="436"/>
                  <a:pt x="28" y="436"/>
                </a:cubicBezTo>
                <a:close/>
                <a:moveTo>
                  <a:pt x="27" y="437"/>
                </a:moveTo>
                <a:cubicBezTo>
                  <a:pt x="27" y="437"/>
                  <a:pt x="27" y="437"/>
                  <a:pt x="27" y="437"/>
                </a:cubicBezTo>
                <a:close/>
                <a:moveTo>
                  <a:pt x="34" y="432"/>
                </a:moveTo>
                <a:cubicBezTo>
                  <a:pt x="27" y="441"/>
                  <a:pt x="28" y="440"/>
                  <a:pt x="27" y="441"/>
                </a:cubicBezTo>
                <a:cubicBezTo>
                  <a:pt x="32" y="435"/>
                  <a:pt x="40" y="427"/>
                  <a:pt x="34" y="432"/>
                </a:cubicBezTo>
                <a:close/>
                <a:moveTo>
                  <a:pt x="40" y="427"/>
                </a:moveTo>
                <a:cubicBezTo>
                  <a:pt x="41" y="428"/>
                  <a:pt x="41" y="427"/>
                  <a:pt x="39" y="429"/>
                </a:cubicBezTo>
                <a:cubicBezTo>
                  <a:pt x="38" y="430"/>
                  <a:pt x="34" y="435"/>
                  <a:pt x="33" y="435"/>
                </a:cubicBezTo>
                <a:cubicBezTo>
                  <a:pt x="29" y="440"/>
                  <a:pt x="36" y="432"/>
                  <a:pt x="40" y="427"/>
                </a:cubicBezTo>
                <a:close/>
                <a:moveTo>
                  <a:pt x="42" y="424"/>
                </a:moveTo>
                <a:cubicBezTo>
                  <a:pt x="42" y="424"/>
                  <a:pt x="45" y="420"/>
                  <a:pt x="45" y="421"/>
                </a:cubicBezTo>
                <a:cubicBezTo>
                  <a:pt x="44" y="422"/>
                  <a:pt x="45" y="421"/>
                  <a:pt x="42" y="424"/>
                </a:cubicBezTo>
                <a:close/>
                <a:moveTo>
                  <a:pt x="45" y="425"/>
                </a:moveTo>
                <a:cubicBezTo>
                  <a:pt x="43" y="426"/>
                  <a:pt x="43" y="426"/>
                  <a:pt x="45" y="424"/>
                </a:cubicBezTo>
                <a:cubicBezTo>
                  <a:pt x="45" y="424"/>
                  <a:pt x="45" y="424"/>
                  <a:pt x="45" y="425"/>
                </a:cubicBezTo>
                <a:close/>
                <a:moveTo>
                  <a:pt x="43" y="422"/>
                </a:moveTo>
                <a:cubicBezTo>
                  <a:pt x="42" y="422"/>
                  <a:pt x="42" y="422"/>
                  <a:pt x="42" y="422"/>
                </a:cubicBezTo>
                <a:cubicBezTo>
                  <a:pt x="46" y="418"/>
                  <a:pt x="45" y="419"/>
                  <a:pt x="43" y="422"/>
                </a:cubicBezTo>
                <a:close/>
                <a:moveTo>
                  <a:pt x="42" y="422"/>
                </a:moveTo>
                <a:cubicBezTo>
                  <a:pt x="39" y="425"/>
                  <a:pt x="40" y="425"/>
                  <a:pt x="41" y="423"/>
                </a:cubicBezTo>
                <a:cubicBezTo>
                  <a:pt x="41" y="423"/>
                  <a:pt x="41" y="423"/>
                  <a:pt x="42" y="422"/>
                </a:cubicBezTo>
                <a:close/>
                <a:moveTo>
                  <a:pt x="41" y="433"/>
                </a:moveTo>
                <a:cubicBezTo>
                  <a:pt x="42" y="433"/>
                  <a:pt x="42" y="433"/>
                  <a:pt x="37" y="438"/>
                </a:cubicBezTo>
                <a:cubicBezTo>
                  <a:pt x="43" y="431"/>
                  <a:pt x="41" y="433"/>
                  <a:pt x="41" y="433"/>
                </a:cubicBezTo>
                <a:close/>
                <a:moveTo>
                  <a:pt x="39" y="433"/>
                </a:moveTo>
                <a:cubicBezTo>
                  <a:pt x="39" y="434"/>
                  <a:pt x="39" y="434"/>
                  <a:pt x="38" y="434"/>
                </a:cubicBezTo>
                <a:cubicBezTo>
                  <a:pt x="41" y="432"/>
                  <a:pt x="41" y="431"/>
                  <a:pt x="39" y="433"/>
                </a:cubicBezTo>
                <a:close/>
                <a:moveTo>
                  <a:pt x="37" y="439"/>
                </a:moveTo>
                <a:cubicBezTo>
                  <a:pt x="30" y="446"/>
                  <a:pt x="31" y="445"/>
                  <a:pt x="31" y="445"/>
                </a:cubicBezTo>
                <a:cubicBezTo>
                  <a:pt x="39" y="437"/>
                  <a:pt x="45" y="431"/>
                  <a:pt x="37" y="439"/>
                </a:cubicBezTo>
                <a:close/>
                <a:moveTo>
                  <a:pt x="41" y="439"/>
                </a:moveTo>
                <a:cubicBezTo>
                  <a:pt x="42" y="439"/>
                  <a:pt x="42" y="439"/>
                  <a:pt x="42" y="439"/>
                </a:cubicBezTo>
                <a:cubicBezTo>
                  <a:pt x="42" y="439"/>
                  <a:pt x="42" y="439"/>
                  <a:pt x="42" y="440"/>
                </a:cubicBezTo>
                <a:cubicBezTo>
                  <a:pt x="40" y="441"/>
                  <a:pt x="39" y="441"/>
                  <a:pt x="41" y="439"/>
                </a:cubicBezTo>
                <a:close/>
                <a:moveTo>
                  <a:pt x="42" y="428"/>
                </a:moveTo>
                <a:cubicBezTo>
                  <a:pt x="42" y="429"/>
                  <a:pt x="42" y="429"/>
                  <a:pt x="42" y="429"/>
                </a:cubicBezTo>
                <a:cubicBezTo>
                  <a:pt x="41" y="429"/>
                  <a:pt x="41" y="429"/>
                  <a:pt x="42" y="428"/>
                </a:cubicBezTo>
                <a:close/>
                <a:moveTo>
                  <a:pt x="42" y="428"/>
                </a:moveTo>
                <a:cubicBezTo>
                  <a:pt x="43" y="427"/>
                  <a:pt x="44" y="426"/>
                  <a:pt x="44" y="426"/>
                </a:cubicBezTo>
                <a:cubicBezTo>
                  <a:pt x="44" y="426"/>
                  <a:pt x="44" y="427"/>
                  <a:pt x="43" y="427"/>
                </a:cubicBezTo>
                <a:cubicBezTo>
                  <a:pt x="40" y="429"/>
                  <a:pt x="39" y="430"/>
                  <a:pt x="42" y="428"/>
                </a:cubicBezTo>
                <a:close/>
                <a:moveTo>
                  <a:pt x="45" y="422"/>
                </a:moveTo>
                <a:cubicBezTo>
                  <a:pt x="45" y="422"/>
                  <a:pt x="45" y="422"/>
                  <a:pt x="45" y="422"/>
                </a:cubicBezTo>
                <a:lnTo>
                  <a:pt x="45" y="422"/>
                </a:lnTo>
                <a:close/>
                <a:moveTo>
                  <a:pt x="44" y="420"/>
                </a:moveTo>
                <a:cubicBezTo>
                  <a:pt x="45" y="420"/>
                  <a:pt x="45" y="420"/>
                  <a:pt x="45" y="420"/>
                </a:cubicBezTo>
                <a:cubicBezTo>
                  <a:pt x="45" y="420"/>
                  <a:pt x="45" y="420"/>
                  <a:pt x="44" y="420"/>
                </a:cubicBezTo>
                <a:close/>
                <a:moveTo>
                  <a:pt x="44" y="415"/>
                </a:moveTo>
                <a:cubicBezTo>
                  <a:pt x="45" y="416"/>
                  <a:pt x="45" y="416"/>
                  <a:pt x="44" y="417"/>
                </a:cubicBezTo>
                <a:cubicBezTo>
                  <a:pt x="44" y="416"/>
                  <a:pt x="44" y="416"/>
                  <a:pt x="44" y="416"/>
                </a:cubicBezTo>
                <a:cubicBezTo>
                  <a:pt x="44" y="415"/>
                  <a:pt x="44" y="415"/>
                  <a:pt x="44" y="415"/>
                </a:cubicBezTo>
                <a:close/>
                <a:moveTo>
                  <a:pt x="44" y="416"/>
                </a:moveTo>
                <a:cubicBezTo>
                  <a:pt x="44" y="417"/>
                  <a:pt x="44" y="417"/>
                  <a:pt x="44" y="417"/>
                </a:cubicBezTo>
                <a:cubicBezTo>
                  <a:pt x="43" y="418"/>
                  <a:pt x="43" y="418"/>
                  <a:pt x="43" y="418"/>
                </a:cubicBezTo>
                <a:cubicBezTo>
                  <a:pt x="43" y="418"/>
                  <a:pt x="43" y="418"/>
                  <a:pt x="44" y="416"/>
                </a:cubicBezTo>
                <a:close/>
                <a:moveTo>
                  <a:pt x="41" y="419"/>
                </a:moveTo>
                <a:cubicBezTo>
                  <a:pt x="41" y="420"/>
                  <a:pt x="41" y="419"/>
                  <a:pt x="40" y="420"/>
                </a:cubicBezTo>
                <a:cubicBezTo>
                  <a:pt x="39" y="421"/>
                  <a:pt x="40" y="420"/>
                  <a:pt x="39" y="421"/>
                </a:cubicBezTo>
                <a:cubicBezTo>
                  <a:pt x="39" y="420"/>
                  <a:pt x="40" y="419"/>
                  <a:pt x="41" y="418"/>
                </a:cubicBezTo>
                <a:cubicBezTo>
                  <a:pt x="47" y="412"/>
                  <a:pt x="40" y="419"/>
                  <a:pt x="41" y="419"/>
                </a:cubicBezTo>
                <a:close/>
                <a:moveTo>
                  <a:pt x="42" y="413"/>
                </a:moveTo>
                <a:cubicBezTo>
                  <a:pt x="43" y="413"/>
                  <a:pt x="43" y="413"/>
                  <a:pt x="42" y="413"/>
                </a:cubicBezTo>
                <a:lnTo>
                  <a:pt x="42" y="413"/>
                </a:lnTo>
                <a:close/>
                <a:moveTo>
                  <a:pt x="42" y="414"/>
                </a:moveTo>
                <a:cubicBezTo>
                  <a:pt x="42" y="414"/>
                  <a:pt x="42" y="414"/>
                  <a:pt x="42" y="414"/>
                </a:cubicBezTo>
                <a:cubicBezTo>
                  <a:pt x="41" y="415"/>
                  <a:pt x="41" y="415"/>
                  <a:pt x="42" y="414"/>
                </a:cubicBezTo>
                <a:close/>
                <a:moveTo>
                  <a:pt x="42" y="412"/>
                </a:moveTo>
                <a:cubicBezTo>
                  <a:pt x="41" y="412"/>
                  <a:pt x="41" y="412"/>
                  <a:pt x="41" y="412"/>
                </a:cubicBezTo>
                <a:lnTo>
                  <a:pt x="42" y="412"/>
                </a:lnTo>
                <a:close/>
                <a:moveTo>
                  <a:pt x="41" y="412"/>
                </a:moveTo>
                <a:cubicBezTo>
                  <a:pt x="41" y="412"/>
                  <a:pt x="41" y="412"/>
                  <a:pt x="40" y="413"/>
                </a:cubicBezTo>
                <a:cubicBezTo>
                  <a:pt x="41" y="413"/>
                  <a:pt x="41" y="412"/>
                  <a:pt x="41" y="412"/>
                </a:cubicBezTo>
                <a:close/>
                <a:moveTo>
                  <a:pt x="40" y="412"/>
                </a:moveTo>
                <a:cubicBezTo>
                  <a:pt x="40" y="412"/>
                  <a:pt x="40" y="412"/>
                  <a:pt x="39" y="412"/>
                </a:cubicBezTo>
                <a:cubicBezTo>
                  <a:pt x="39" y="412"/>
                  <a:pt x="39" y="412"/>
                  <a:pt x="40" y="412"/>
                </a:cubicBezTo>
                <a:close/>
                <a:moveTo>
                  <a:pt x="39" y="409"/>
                </a:moveTo>
                <a:cubicBezTo>
                  <a:pt x="39" y="410"/>
                  <a:pt x="39" y="410"/>
                  <a:pt x="38" y="410"/>
                </a:cubicBezTo>
                <a:cubicBezTo>
                  <a:pt x="39" y="409"/>
                  <a:pt x="39" y="409"/>
                  <a:pt x="39" y="409"/>
                </a:cubicBezTo>
                <a:close/>
                <a:moveTo>
                  <a:pt x="39" y="411"/>
                </a:moveTo>
                <a:cubicBezTo>
                  <a:pt x="39" y="411"/>
                  <a:pt x="38" y="411"/>
                  <a:pt x="38" y="411"/>
                </a:cubicBezTo>
                <a:cubicBezTo>
                  <a:pt x="38" y="411"/>
                  <a:pt x="38" y="411"/>
                  <a:pt x="39" y="411"/>
                </a:cubicBezTo>
                <a:close/>
                <a:moveTo>
                  <a:pt x="37" y="418"/>
                </a:moveTo>
                <a:cubicBezTo>
                  <a:pt x="34" y="422"/>
                  <a:pt x="38" y="418"/>
                  <a:pt x="29" y="426"/>
                </a:cubicBezTo>
                <a:cubicBezTo>
                  <a:pt x="30" y="424"/>
                  <a:pt x="33" y="421"/>
                  <a:pt x="38" y="416"/>
                </a:cubicBezTo>
                <a:cubicBezTo>
                  <a:pt x="40" y="415"/>
                  <a:pt x="45" y="408"/>
                  <a:pt x="37" y="418"/>
                </a:cubicBezTo>
                <a:close/>
                <a:moveTo>
                  <a:pt x="36" y="407"/>
                </a:moveTo>
                <a:cubicBezTo>
                  <a:pt x="37" y="408"/>
                  <a:pt x="38" y="408"/>
                  <a:pt x="38" y="409"/>
                </a:cubicBezTo>
                <a:cubicBezTo>
                  <a:pt x="37" y="409"/>
                  <a:pt x="38" y="409"/>
                  <a:pt x="36" y="408"/>
                </a:cubicBezTo>
                <a:cubicBezTo>
                  <a:pt x="36" y="408"/>
                  <a:pt x="36" y="408"/>
                  <a:pt x="36" y="408"/>
                </a:cubicBezTo>
                <a:lnTo>
                  <a:pt x="36" y="407"/>
                </a:lnTo>
                <a:close/>
                <a:moveTo>
                  <a:pt x="37" y="409"/>
                </a:moveTo>
                <a:cubicBezTo>
                  <a:pt x="35" y="410"/>
                  <a:pt x="33" y="412"/>
                  <a:pt x="31" y="413"/>
                </a:cubicBezTo>
                <a:cubicBezTo>
                  <a:pt x="35" y="410"/>
                  <a:pt x="34" y="410"/>
                  <a:pt x="36" y="409"/>
                </a:cubicBezTo>
                <a:cubicBezTo>
                  <a:pt x="36" y="409"/>
                  <a:pt x="36" y="409"/>
                  <a:pt x="36" y="409"/>
                </a:cubicBezTo>
                <a:cubicBezTo>
                  <a:pt x="36" y="409"/>
                  <a:pt x="36" y="409"/>
                  <a:pt x="36" y="409"/>
                </a:cubicBezTo>
                <a:cubicBezTo>
                  <a:pt x="36" y="409"/>
                  <a:pt x="36" y="409"/>
                  <a:pt x="37" y="409"/>
                </a:cubicBezTo>
                <a:close/>
                <a:moveTo>
                  <a:pt x="32" y="410"/>
                </a:moveTo>
                <a:cubicBezTo>
                  <a:pt x="31" y="411"/>
                  <a:pt x="31" y="411"/>
                  <a:pt x="33" y="409"/>
                </a:cubicBezTo>
                <a:cubicBezTo>
                  <a:pt x="35" y="408"/>
                  <a:pt x="34" y="409"/>
                  <a:pt x="32" y="410"/>
                </a:cubicBezTo>
                <a:close/>
                <a:moveTo>
                  <a:pt x="33" y="408"/>
                </a:moveTo>
                <a:cubicBezTo>
                  <a:pt x="34" y="408"/>
                  <a:pt x="34" y="408"/>
                  <a:pt x="34" y="408"/>
                </a:cubicBezTo>
                <a:cubicBezTo>
                  <a:pt x="33" y="408"/>
                  <a:pt x="33" y="408"/>
                  <a:pt x="33" y="408"/>
                </a:cubicBezTo>
                <a:close/>
                <a:moveTo>
                  <a:pt x="32" y="406"/>
                </a:moveTo>
                <a:cubicBezTo>
                  <a:pt x="34" y="406"/>
                  <a:pt x="34" y="407"/>
                  <a:pt x="35" y="407"/>
                </a:cubicBezTo>
                <a:cubicBezTo>
                  <a:pt x="34" y="407"/>
                  <a:pt x="35" y="407"/>
                  <a:pt x="34" y="407"/>
                </a:cubicBezTo>
                <a:cubicBezTo>
                  <a:pt x="32" y="406"/>
                  <a:pt x="32" y="407"/>
                  <a:pt x="32" y="406"/>
                </a:cubicBezTo>
                <a:close/>
                <a:moveTo>
                  <a:pt x="33" y="407"/>
                </a:moveTo>
                <a:cubicBezTo>
                  <a:pt x="33" y="407"/>
                  <a:pt x="33" y="407"/>
                  <a:pt x="33" y="407"/>
                </a:cubicBezTo>
                <a:cubicBezTo>
                  <a:pt x="33" y="407"/>
                  <a:pt x="33" y="407"/>
                  <a:pt x="33" y="407"/>
                </a:cubicBezTo>
                <a:close/>
                <a:moveTo>
                  <a:pt x="33" y="408"/>
                </a:moveTo>
                <a:cubicBezTo>
                  <a:pt x="32" y="409"/>
                  <a:pt x="32" y="409"/>
                  <a:pt x="32" y="409"/>
                </a:cubicBezTo>
                <a:cubicBezTo>
                  <a:pt x="31" y="409"/>
                  <a:pt x="31" y="410"/>
                  <a:pt x="31" y="409"/>
                </a:cubicBezTo>
                <a:cubicBezTo>
                  <a:pt x="32" y="409"/>
                  <a:pt x="31" y="409"/>
                  <a:pt x="33" y="408"/>
                </a:cubicBezTo>
                <a:close/>
                <a:moveTo>
                  <a:pt x="31" y="408"/>
                </a:moveTo>
                <a:cubicBezTo>
                  <a:pt x="30" y="409"/>
                  <a:pt x="31" y="409"/>
                  <a:pt x="32" y="407"/>
                </a:cubicBezTo>
                <a:cubicBezTo>
                  <a:pt x="32" y="408"/>
                  <a:pt x="32" y="408"/>
                  <a:pt x="31" y="408"/>
                </a:cubicBezTo>
                <a:close/>
                <a:moveTo>
                  <a:pt x="31" y="406"/>
                </a:moveTo>
                <a:cubicBezTo>
                  <a:pt x="31" y="406"/>
                  <a:pt x="31" y="406"/>
                  <a:pt x="30" y="406"/>
                </a:cubicBezTo>
                <a:cubicBezTo>
                  <a:pt x="31" y="406"/>
                  <a:pt x="31" y="406"/>
                  <a:pt x="31" y="406"/>
                </a:cubicBezTo>
                <a:close/>
                <a:moveTo>
                  <a:pt x="30" y="406"/>
                </a:moveTo>
                <a:cubicBezTo>
                  <a:pt x="30" y="407"/>
                  <a:pt x="30" y="407"/>
                  <a:pt x="30" y="407"/>
                </a:cubicBezTo>
                <a:cubicBezTo>
                  <a:pt x="30" y="406"/>
                  <a:pt x="30" y="406"/>
                  <a:pt x="30" y="406"/>
                </a:cubicBezTo>
                <a:close/>
                <a:moveTo>
                  <a:pt x="30" y="413"/>
                </a:moveTo>
                <a:cubicBezTo>
                  <a:pt x="36" y="407"/>
                  <a:pt x="28" y="415"/>
                  <a:pt x="27" y="416"/>
                </a:cubicBezTo>
                <a:cubicBezTo>
                  <a:pt x="27" y="415"/>
                  <a:pt x="28" y="415"/>
                  <a:pt x="27" y="415"/>
                </a:cubicBezTo>
                <a:cubicBezTo>
                  <a:pt x="28" y="414"/>
                  <a:pt x="28" y="414"/>
                  <a:pt x="29" y="413"/>
                </a:cubicBezTo>
                <a:lnTo>
                  <a:pt x="30" y="413"/>
                </a:lnTo>
                <a:close/>
                <a:moveTo>
                  <a:pt x="29" y="410"/>
                </a:moveTo>
                <a:cubicBezTo>
                  <a:pt x="28" y="412"/>
                  <a:pt x="27" y="413"/>
                  <a:pt x="25" y="414"/>
                </a:cubicBezTo>
                <a:cubicBezTo>
                  <a:pt x="27" y="412"/>
                  <a:pt x="30" y="409"/>
                  <a:pt x="29" y="410"/>
                </a:cubicBezTo>
                <a:close/>
                <a:moveTo>
                  <a:pt x="26" y="411"/>
                </a:moveTo>
                <a:cubicBezTo>
                  <a:pt x="26" y="411"/>
                  <a:pt x="28" y="410"/>
                  <a:pt x="28" y="410"/>
                </a:cubicBezTo>
                <a:cubicBezTo>
                  <a:pt x="27" y="410"/>
                  <a:pt x="27" y="410"/>
                  <a:pt x="26" y="411"/>
                </a:cubicBezTo>
                <a:close/>
                <a:moveTo>
                  <a:pt x="27" y="406"/>
                </a:moveTo>
                <a:cubicBezTo>
                  <a:pt x="26" y="407"/>
                  <a:pt x="26" y="406"/>
                  <a:pt x="25" y="406"/>
                </a:cubicBezTo>
                <a:cubicBezTo>
                  <a:pt x="26" y="406"/>
                  <a:pt x="27" y="406"/>
                  <a:pt x="27" y="406"/>
                </a:cubicBezTo>
                <a:close/>
                <a:moveTo>
                  <a:pt x="27" y="408"/>
                </a:moveTo>
                <a:cubicBezTo>
                  <a:pt x="26" y="409"/>
                  <a:pt x="27" y="409"/>
                  <a:pt x="25" y="411"/>
                </a:cubicBezTo>
                <a:cubicBezTo>
                  <a:pt x="26" y="410"/>
                  <a:pt x="26" y="410"/>
                  <a:pt x="26" y="410"/>
                </a:cubicBezTo>
                <a:cubicBezTo>
                  <a:pt x="25" y="409"/>
                  <a:pt x="25" y="409"/>
                  <a:pt x="25" y="409"/>
                </a:cubicBezTo>
                <a:cubicBezTo>
                  <a:pt x="24" y="410"/>
                  <a:pt x="24" y="410"/>
                  <a:pt x="24" y="410"/>
                </a:cubicBezTo>
                <a:cubicBezTo>
                  <a:pt x="25" y="409"/>
                  <a:pt x="27" y="408"/>
                  <a:pt x="27" y="408"/>
                </a:cubicBezTo>
                <a:close/>
                <a:moveTo>
                  <a:pt x="25" y="407"/>
                </a:moveTo>
                <a:cubicBezTo>
                  <a:pt x="25" y="407"/>
                  <a:pt x="25" y="407"/>
                  <a:pt x="25" y="407"/>
                </a:cubicBezTo>
                <a:cubicBezTo>
                  <a:pt x="24" y="407"/>
                  <a:pt x="24" y="408"/>
                  <a:pt x="25" y="407"/>
                </a:cubicBezTo>
                <a:close/>
                <a:moveTo>
                  <a:pt x="24" y="406"/>
                </a:moveTo>
                <a:cubicBezTo>
                  <a:pt x="24" y="406"/>
                  <a:pt x="24" y="406"/>
                  <a:pt x="23" y="406"/>
                </a:cubicBezTo>
                <a:cubicBezTo>
                  <a:pt x="23" y="406"/>
                  <a:pt x="24" y="406"/>
                  <a:pt x="24" y="406"/>
                </a:cubicBezTo>
                <a:close/>
                <a:moveTo>
                  <a:pt x="20" y="410"/>
                </a:moveTo>
                <a:cubicBezTo>
                  <a:pt x="20" y="409"/>
                  <a:pt x="19" y="410"/>
                  <a:pt x="20" y="409"/>
                </a:cubicBezTo>
                <a:cubicBezTo>
                  <a:pt x="27" y="404"/>
                  <a:pt x="20" y="410"/>
                  <a:pt x="20" y="410"/>
                </a:cubicBezTo>
                <a:close/>
                <a:moveTo>
                  <a:pt x="19" y="406"/>
                </a:moveTo>
                <a:cubicBezTo>
                  <a:pt x="19" y="407"/>
                  <a:pt x="18" y="408"/>
                  <a:pt x="17" y="408"/>
                </a:cubicBezTo>
                <a:cubicBezTo>
                  <a:pt x="19" y="407"/>
                  <a:pt x="19" y="407"/>
                  <a:pt x="19" y="406"/>
                </a:cubicBezTo>
                <a:close/>
                <a:moveTo>
                  <a:pt x="18" y="408"/>
                </a:moveTo>
                <a:cubicBezTo>
                  <a:pt x="19" y="407"/>
                  <a:pt x="19" y="407"/>
                  <a:pt x="21" y="406"/>
                </a:cubicBezTo>
                <a:cubicBezTo>
                  <a:pt x="14" y="413"/>
                  <a:pt x="16" y="411"/>
                  <a:pt x="13" y="413"/>
                </a:cubicBezTo>
                <a:cubicBezTo>
                  <a:pt x="18" y="409"/>
                  <a:pt x="19" y="409"/>
                  <a:pt x="18" y="408"/>
                </a:cubicBezTo>
                <a:close/>
                <a:moveTo>
                  <a:pt x="14" y="411"/>
                </a:moveTo>
                <a:cubicBezTo>
                  <a:pt x="16" y="409"/>
                  <a:pt x="16" y="409"/>
                  <a:pt x="14" y="411"/>
                </a:cubicBezTo>
                <a:close/>
                <a:moveTo>
                  <a:pt x="13" y="408"/>
                </a:moveTo>
                <a:cubicBezTo>
                  <a:pt x="14" y="407"/>
                  <a:pt x="14" y="408"/>
                  <a:pt x="12" y="409"/>
                </a:cubicBezTo>
                <a:cubicBezTo>
                  <a:pt x="12" y="409"/>
                  <a:pt x="12" y="409"/>
                  <a:pt x="13" y="408"/>
                </a:cubicBezTo>
                <a:close/>
                <a:moveTo>
                  <a:pt x="12" y="410"/>
                </a:moveTo>
                <a:cubicBezTo>
                  <a:pt x="11" y="411"/>
                  <a:pt x="11" y="411"/>
                  <a:pt x="11" y="411"/>
                </a:cubicBezTo>
                <a:cubicBezTo>
                  <a:pt x="11" y="410"/>
                  <a:pt x="11" y="411"/>
                  <a:pt x="12" y="410"/>
                </a:cubicBezTo>
                <a:close/>
                <a:moveTo>
                  <a:pt x="12" y="410"/>
                </a:moveTo>
                <a:cubicBezTo>
                  <a:pt x="12" y="411"/>
                  <a:pt x="13" y="410"/>
                  <a:pt x="10" y="412"/>
                </a:cubicBezTo>
                <a:cubicBezTo>
                  <a:pt x="11" y="411"/>
                  <a:pt x="11" y="412"/>
                  <a:pt x="12" y="410"/>
                </a:cubicBezTo>
                <a:close/>
                <a:moveTo>
                  <a:pt x="10" y="411"/>
                </a:moveTo>
                <a:cubicBezTo>
                  <a:pt x="9" y="411"/>
                  <a:pt x="9" y="411"/>
                  <a:pt x="9" y="411"/>
                </a:cubicBezTo>
                <a:cubicBezTo>
                  <a:pt x="11" y="410"/>
                  <a:pt x="10" y="410"/>
                  <a:pt x="10" y="411"/>
                </a:cubicBezTo>
                <a:close/>
                <a:moveTo>
                  <a:pt x="9" y="414"/>
                </a:moveTo>
                <a:cubicBezTo>
                  <a:pt x="9" y="414"/>
                  <a:pt x="9" y="413"/>
                  <a:pt x="7" y="415"/>
                </a:cubicBezTo>
                <a:cubicBezTo>
                  <a:pt x="8" y="414"/>
                  <a:pt x="7" y="415"/>
                  <a:pt x="9" y="414"/>
                </a:cubicBezTo>
                <a:close/>
                <a:moveTo>
                  <a:pt x="7" y="418"/>
                </a:moveTo>
                <a:cubicBezTo>
                  <a:pt x="7" y="418"/>
                  <a:pt x="7" y="418"/>
                  <a:pt x="7" y="418"/>
                </a:cubicBezTo>
                <a:cubicBezTo>
                  <a:pt x="6" y="419"/>
                  <a:pt x="6" y="419"/>
                  <a:pt x="7" y="418"/>
                </a:cubicBezTo>
                <a:close/>
                <a:moveTo>
                  <a:pt x="5" y="423"/>
                </a:moveTo>
                <a:cubicBezTo>
                  <a:pt x="6" y="421"/>
                  <a:pt x="5" y="422"/>
                  <a:pt x="9" y="418"/>
                </a:cubicBezTo>
                <a:cubicBezTo>
                  <a:pt x="5" y="423"/>
                  <a:pt x="1" y="430"/>
                  <a:pt x="5" y="423"/>
                </a:cubicBezTo>
                <a:close/>
                <a:moveTo>
                  <a:pt x="5" y="426"/>
                </a:moveTo>
                <a:cubicBezTo>
                  <a:pt x="3" y="427"/>
                  <a:pt x="3" y="427"/>
                  <a:pt x="4" y="426"/>
                </a:cubicBezTo>
                <a:cubicBezTo>
                  <a:pt x="4" y="426"/>
                  <a:pt x="4" y="426"/>
                  <a:pt x="5" y="426"/>
                </a:cubicBezTo>
                <a:close/>
                <a:moveTo>
                  <a:pt x="2" y="426"/>
                </a:moveTo>
                <a:cubicBezTo>
                  <a:pt x="2" y="426"/>
                  <a:pt x="2" y="427"/>
                  <a:pt x="1" y="427"/>
                </a:cubicBezTo>
                <a:cubicBezTo>
                  <a:pt x="4" y="423"/>
                  <a:pt x="5" y="421"/>
                  <a:pt x="2" y="426"/>
                </a:cubicBezTo>
                <a:close/>
                <a:moveTo>
                  <a:pt x="2" y="428"/>
                </a:moveTo>
                <a:cubicBezTo>
                  <a:pt x="3" y="426"/>
                  <a:pt x="2" y="427"/>
                  <a:pt x="3" y="427"/>
                </a:cubicBezTo>
                <a:cubicBezTo>
                  <a:pt x="2" y="427"/>
                  <a:pt x="2" y="428"/>
                  <a:pt x="2" y="428"/>
                </a:cubicBezTo>
                <a:close/>
                <a:moveTo>
                  <a:pt x="2" y="430"/>
                </a:moveTo>
                <a:cubicBezTo>
                  <a:pt x="5" y="424"/>
                  <a:pt x="1" y="431"/>
                  <a:pt x="9" y="424"/>
                </a:cubicBezTo>
                <a:cubicBezTo>
                  <a:pt x="3" y="430"/>
                  <a:pt x="5" y="429"/>
                  <a:pt x="4" y="429"/>
                </a:cubicBezTo>
                <a:cubicBezTo>
                  <a:pt x="4" y="428"/>
                  <a:pt x="3" y="430"/>
                  <a:pt x="2" y="430"/>
                </a:cubicBezTo>
                <a:close/>
                <a:moveTo>
                  <a:pt x="3" y="432"/>
                </a:moveTo>
                <a:cubicBezTo>
                  <a:pt x="11" y="423"/>
                  <a:pt x="17" y="418"/>
                  <a:pt x="8" y="426"/>
                </a:cubicBezTo>
                <a:cubicBezTo>
                  <a:pt x="4" y="431"/>
                  <a:pt x="4" y="432"/>
                  <a:pt x="4" y="432"/>
                </a:cubicBezTo>
                <a:cubicBezTo>
                  <a:pt x="2" y="433"/>
                  <a:pt x="1" y="435"/>
                  <a:pt x="3" y="432"/>
                </a:cubicBezTo>
                <a:close/>
                <a:moveTo>
                  <a:pt x="4" y="435"/>
                </a:moveTo>
                <a:cubicBezTo>
                  <a:pt x="3" y="435"/>
                  <a:pt x="3" y="435"/>
                  <a:pt x="4" y="433"/>
                </a:cubicBezTo>
                <a:cubicBezTo>
                  <a:pt x="7" y="430"/>
                  <a:pt x="3" y="435"/>
                  <a:pt x="14" y="424"/>
                </a:cubicBezTo>
                <a:cubicBezTo>
                  <a:pt x="7" y="431"/>
                  <a:pt x="7" y="432"/>
                  <a:pt x="4" y="435"/>
                </a:cubicBezTo>
                <a:close/>
                <a:moveTo>
                  <a:pt x="5" y="437"/>
                </a:moveTo>
                <a:cubicBezTo>
                  <a:pt x="5" y="439"/>
                  <a:pt x="4" y="440"/>
                  <a:pt x="5" y="439"/>
                </a:cubicBezTo>
                <a:cubicBezTo>
                  <a:pt x="5" y="438"/>
                  <a:pt x="5" y="438"/>
                  <a:pt x="5" y="437"/>
                </a:cubicBezTo>
                <a:close/>
                <a:moveTo>
                  <a:pt x="4" y="441"/>
                </a:moveTo>
                <a:cubicBezTo>
                  <a:pt x="5" y="441"/>
                  <a:pt x="6" y="440"/>
                  <a:pt x="5" y="439"/>
                </a:cubicBezTo>
                <a:cubicBezTo>
                  <a:pt x="5" y="439"/>
                  <a:pt x="5" y="440"/>
                  <a:pt x="6" y="437"/>
                </a:cubicBezTo>
                <a:cubicBezTo>
                  <a:pt x="7" y="437"/>
                  <a:pt x="9" y="435"/>
                  <a:pt x="9" y="434"/>
                </a:cubicBezTo>
                <a:cubicBezTo>
                  <a:pt x="8" y="436"/>
                  <a:pt x="7" y="438"/>
                  <a:pt x="7" y="438"/>
                </a:cubicBezTo>
                <a:cubicBezTo>
                  <a:pt x="4" y="441"/>
                  <a:pt x="3" y="443"/>
                  <a:pt x="4" y="441"/>
                </a:cubicBezTo>
                <a:close/>
                <a:moveTo>
                  <a:pt x="7" y="441"/>
                </a:moveTo>
                <a:cubicBezTo>
                  <a:pt x="2" y="447"/>
                  <a:pt x="6" y="442"/>
                  <a:pt x="9" y="438"/>
                </a:cubicBezTo>
                <a:cubicBezTo>
                  <a:pt x="11" y="436"/>
                  <a:pt x="10" y="437"/>
                  <a:pt x="7" y="441"/>
                </a:cubicBezTo>
                <a:close/>
                <a:moveTo>
                  <a:pt x="13" y="434"/>
                </a:moveTo>
                <a:cubicBezTo>
                  <a:pt x="16" y="431"/>
                  <a:pt x="15" y="432"/>
                  <a:pt x="12" y="436"/>
                </a:cubicBezTo>
                <a:cubicBezTo>
                  <a:pt x="8" y="442"/>
                  <a:pt x="9" y="439"/>
                  <a:pt x="13" y="434"/>
                </a:cubicBezTo>
                <a:close/>
                <a:moveTo>
                  <a:pt x="9" y="443"/>
                </a:moveTo>
                <a:cubicBezTo>
                  <a:pt x="9" y="443"/>
                  <a:pt x="10" y="442"/>
                  <a:pt x="11" y="441"/>
                </a:cubicBezTo>
                <a:cubicBezTo>
                  <a:pt x="22" y="426"/>
                  <a:pt x="7" y="448"/>
                  <a:pt x="9" y="443"/>
                </a:cubicBezTo>
                <a:close/>
                <a:moveTo>
                  <a:pt x="10" y="447"/>
                </a:moveTo>
                <a:cubicBezTo>
                  <a:pt x="6" y="450"/>
                  <a:pt x="11" y="444"/>
                  <a:pt x="13" y="441"/>
                </a:cubicBezTo>
                <a:cubicBezTo>
                  <a:pt x="13" y="441"/>
                  <a:pt x="13" y="441"/>
                  <a:pt x="13" y="441"/>
                </a:cubicBezTo>
                <a:cubicBezTo>
                  <a:pt x="13" y="441"/>
                  <a:pt x="13" y="441"/>
                  <a:pt x="13" y="441"/>
                </a:cubicBezTo>
                <a:cubicBezTo>
                  <a:pt x="13" y="441"/>
                  <a:pt x="13" y="441"/>
                  <a:pt x="13" y="441"/>
                </a:cubicBezTo>
                <a:cubicBezTo>
                  <a:pt x="18" y="435"/>
                  <a:pt x="10" y="445"/>
                  <a:pt x="10" y="447"/>
                </a:cubicBezTo>
                <a:close/>
                <a:moveTo>
                  <a:pt x="12" y="448"/>
                </a:moveTo>
                <a:cubicBezTo>
                  <a:pt x="13" y="447"/>
                  <a:pt x="14" y="446"/>
                  <a:pt x="15" y="444"/>
                </a:cubicBezTo>
                <a:cubicBezTo>
                  <a:pt x="15" y="444"/>
                  <a:pt x="15" y="444"/>
                  <a:pt x="15" y="444"/>
                </a:cubicBezTo>
                <a:cubicBezTo>
                  <a:pt x="14" y="447"/>
                  <a:pt x="14" y="446"/>
                  <a:pt x="12" y="448"/>
                </a:cubicBezTo>
                <a:close/>
                <a:moveTo>
                  <a:pt x="13" y="451"/>
                </a:moveTo>
                <a:cubicBezTo>
                  <a:pt x="14" y="448"/>
                  <a:pt x="13" y="450"/>
                  <a:pt x="17" y="446"/>
                </a:cubicBezTo>
                <a:cubicBezTo>
                  <a:pt x="17" y="446"/>
                  <a:pt x="17" y="446"/>
                  <a:pt x="17" y="446"/>
                </a:cubicBezTo>
                <a:cubicBezTo>
                  <a:pt x="18" y="445"/>
                  <a:pt x="16" y="448"/>
                  <a:pt x="13" y="451"/>
                </a:cubicBezTo>
                <a:close/>
                <a:moveTo>
                  <a:pt x="16" y="450"/>
                </a:moveTo>
                <a:cubicBezTo>
                  <a:pt x="16" y="449"/>
                  <a:pt x="17" y="449"/>
                  <a:pt x="18" y="448"/>
                </a:cubicBezTo>
                <a:cubicBezTo>
                  <a:pt x="17" y="449"/>
                  <a:pt x="17" y="449"/>
                  <a:pt x="16" y="450"/>
                </a:cubicBezTo>
                <a:close/>
                <a:moveTo>
                  <a:pt x="17" y="452"/>
                </a:moveTo>
                <a:cubicBezTo>
                  <a:pt x="17" y="451"/>
                  <a:pt x="18" y="449"/>
                  <a:pt x="18" y="449"/>
                </a:cubicBezTo>
                <a:cubicBezTo>
                  <a:pt x="18" y="449"/>
                  <a:pt x="18" y="449"/>
                  <a:pt x="18" y="449"/>
                </a:cubicBezTo>
                <a:cubicBezTo>
                  <a:pt x="19" y="449"/>
                  <a:pt x="19" y="449"/>
                  <a:pt x="20" y="448"/>
                </a:cubicBezTo>
                <a:cubicBezTo>
                  <a:pt x="19" y="449"/>
                  <a:pt x="18" y="451"/>
                  <a:pt x="17" y="452"/>
                </a:cubicBezTo>
                <a:close/>
                <a:moveTo>
                  <a:pt x="28" y="452"/>
                </a:moveTo>
                <a:cubicBezTo>
                  <a:pt x="24" y="455"/>
                  <a:pt x="27" y="452"/>
                  <a:pt x="28" y="452"/>
                </a:cubicBezTo>
                <a:cubicBezTo>
                  <a:pt x="30" y="450"/>
                  <a:pt x="30" y="450"/>
                  <a:pt x="28" y="452"/>
                </a:cubicBezTo>
                <a:close/>
                <a:moveTo>
                  <a:pt x="29" y="443"/>
                </a:moveTo>
                <a:cubicBezTo>
                  <a:pt x="27" y="444"/>
                  <a:pt x="25" y="446"/>
                  <a:pt x="23" y="448"/>
                </a:cubicBezTo>
                <a:cubicBezTo>
                  <a:pt x="23" y="448"/>
                  <a:pt x="23" y="448"/>
                  <a:pt x="24" y="448"/>
                </a:cubicBezTo>
                <a:cubicBezTo>
                  <a:pt x="25" y="447"/>
                  <a:pt x="26" y="446"/>
                  <a:pt x="25" y="448"/>
                </a:cubicBezTo>
                <a:cubicBezTo>
                  <a:pt x="22" y="449"/>
                  <a:pt x="18" y="454"/>
                  <a:pt x="21" y="450"/>
                </a:cubicBezTo>
                <a:cubicBezTo>
                  <a:pt x="24" y="446"/>
                  <a:pt x="18" y="452"/>
                  <a:pt x="32" y="440"/>
                </a:cubicBezTo>
                <a:cubicBezTo>
                  <a:pt x="35" y="436"/>
                  <a:pt x="32" y="439"/>
                  <a:pt x="29" y="443"/>
                </a:cubicBezTo>
                <a:close/>
                <a:moveTo>
                  <a:pt x="29" y="453"/>
                </a:moveTo>
                <a:cubicBezTo>
                  <a:pt x="30" y="452"/>
                  <a:pt x="30" y="452"/>
                  <a:pt x="34" y="449"/>
                </a:cubicBezTo>
                <a:cubicBezTo>
                  <a:pt x="34" y="449"/>
                  <a:pt x="34" y="449"/>
                  <a:pt x="35" y="449"/>
                </a:cubicBezTo>
                <a:cubicBezTo>
                  <a:pt x="33" y="450"/>
                  <a:pt x="31" y="452"/>
                  <a:pt x="29" y="453"/>
                </a:cubicBezTo>
                <a:close/>
                <a:moveTo>
                  <a:pt x="34" y="448"/>
                </a:moveTo>
                <a:cubicBezTo>
                  <a:pt x="34" y="448"/>
                  <a:pt x="34" y="448"/>
                  <a:pt x="33" y="449"/>
                </a:cubicBezTo>
                <a:cubicBezTo>
                  <a:pt x="35" y="447"/>
                  <a:pt x="35" y="447"/>
                  <a:pt x="34" y="448"/>
                </a:cubicBezTo>
                <a:close/>
                <a:moveTo>
                  <a:pt x="37" y="443"/>
                </a:moveTo>
                <a:cubicBezTo>
                  <a:pt x="35" y="445"/>
                  <a:pt x="35" y="445"/>
                  <a:pt x="35" y="446"/>
                </a:cubicBezTo>
                <a:cubicBezTo>
                  <a:pt x="35" y="446"/>
                  <a:pt x="35" y="446"/>
                  <a:pt x="35" y="446"/>
                </a:cubicBezTo>
                <a:cubicBezTo>
                  <a:pt x="35" y="446"/>
                  <a:pt x="34" y="446"/>
                  <a:pt x="34" y="446"/>
                </a:cubicBezTo>
                <a:cubicBezTo>
                  <a:pt x="25" y="454"/>
                  <a:pt x="39" y="441"/>
                  <a:pt x="37" y="443"/>
                </a:cubicBezTo>
                <a:close/>
                <a:moveTo>
                  <a:pt x="44" y="441"/>
                </a:moveTo>
                <a:cubicBezTo>
                  <a:pt x="44" y="441"/>
                  <a:pt x="44" y="441"/>
                  <a:pt x="44" y="441"/>
                </a:cubicBezTo>
                <a:cubicBezTo>
                  <a:pt x="41" y="443"/>
                  <a:pt x="42" y="442"/>
                  <a:pt x="41" y="444"/>
                </a:cubicBezTo>
                <a:cubicBezTo>
                  <a:pt x="36" y="447"/>
                  <a:pt x="37" y="446"/>
                  <a:pt x="41" y="443"/>
                </a:cubicBezTo>
                <a:cubicBezTo>
                  <a:pt x="47" y="438"/>
                  <a:pt x="45" y="439"/>
                  <a:pt x="46" y="437"/>
                </a:cubicBezTo>
                <a:cubicBezTo>
                  <a:pt x="46" y="440"/>
                  <a:pt x="46" y="438"/>
                  <a:pt x="44" y="441"/>
                </a:cubicBezTo>
                <a:close/>
                <a:moveTo>
                  <a:pt x="46" y="432"/>
                </a:moveTo>
                <a:cubicBezTo>
                  <a:pt x="47" y="433"/>
                  <a:pt x="47" y="431"/>
                  <a:pt x="47" y="433"/>
                </a:cubicBezTo>
                <a:cubicBezTo>
                  <a:pt x="45" y="434"/>
                  <a:pt x="45" y="435"/>
                  <a:pt x="46" y="432"/>
                </a:cubicBezTo>
                <a:close/>
                <a:moveTo>
                  <a:pt x="47" y="438"/>
                </a:moveTo>
                <a:cubicBezTo>
                  <a:pt x="47" y="438"/>
                  <a:pt x="47" y="438"/>
                  <a:pt x="47" y="438"/>
                </a:cubicBezTo>
                <a:cubicBezTo>
                  <a:pt x="47" y="436"/>
                  <a:pt x="47" y="437"/>
                  <a:pt x="47" y="436"/>
                </a:cubicBezTo>
                <a:cubicBezTo>
                  <a:pt x="47" y="437"/>
                  <a:pt x="47" y="437"/>
                  <a:pt x="47" y="438"/>
                </a:cubicBezTo>
                <a:close/>
                <a:moveTo>
                  <a:pt x="48" y="438"/>
                </a:moveTo>
                <a:cubicBezTo>
                  <a:pt x="48" y="437"/>
                  <a:pt x="48" y="437"/>
                  <a:pt x="48" y="437"/>
                </a:cubicBezTo>
                <a:cubicBezTo>
                  <a:pt x="47" y="439"/>
                  <a:pt x="47" y="439"/>
                  <a:pt x="48" y="438"/>
                </a:cubicBezTo>
                <a:close/>
                <a:moveTo>
                  <a:pt x="48" y="431"/>
                </a:moveTo>
                <a:cubicBezTo>
                  <a:pt x="47" y="431"/>
                  <a:pt x="47" y="431"/>
                  <a:pt x="47" y="431"/>
                </a:cubicBezTo>
                <a:cubicBezTo>
                  <a:pt x="47" y="431"/>
                  <a:pt x="47" y="431"/>
                  <a:pt x="48" y="431"/>
                </a:cubicBezTo>
                <a:lnTo>
                  <a:pt x="48" y="431"/>
                </a:lnTo>
                <a:close/>
                <a:moveTo>
                  <a:pt x="48" y="426"/>
                </a:moveTo>
                <a:cubicBezTo>
                  <a:pt x="48" y="427"/>
                  <a:pt x="48" y="427"/>
                  <a:pt x="48" y="427"/>
                </a:cubicBezTo>
                <a:cubicBezTo>
                  <a:pt x="48" y="427"/>
                  <a:pt x="48" y="427"/>
                  <a:pt x="48" y="426"/>
                </a:cubicBezTo>
                <a:close/>
                <a:moveTo>
                  <a:pt x="48" y="436"/>
                </a:moveTo>
                <a:cubicBezTo>
                  <a:pt x="48" y="436"/>
                  <a:pt x="48" y="436"/>
                  <a:pt x="48" y="436"/>
                </a:cubicBezTo>
                <a:lnTo>
                  <a:pt x="48" y="436"/>
                </a:lnTo>
                <a:close/>
                <a:moveTo>
                  <a:pt x="49" y="435"/>
                </a:moveTo>
                <a:cubicBezTo>
                  <a:pt x="47" y="435"/>
                  <a:pt x="50" y="431"/>
                  <a:pt x="49" y="431"/>
                </a:cubicBezTo>
                <a:cubicBezTo>
                  <a:pt x="49" y="431"/>
                  <a:pt x="49" y="431"/>
                  <a:pt x="49" y="430"/>
                </a:cubicBezTo>
                <a:cubicBezTo>
                  <a:pt x="49" y="429"/>
                  <a:pt x="49" y="429"/>
                  <a:pt x="50" y="428"/>
                </a:cubicBezTo>
                <a:cubicBezTo>
                  <a:pt x="50" y="431"/>
                  <a:pt x="49" y="433"/>
                  <a:pt x="49" y="435"/>
                </a:cubicBezTo>
                <a:close/>
                <a:moveTo>
                  <a:pt x="865" y="302"/>
                </a:moveTo>
                <a:cubicBezTo>
                  <a:pt x="865" y="302"/>
                  <a:pt x="865" y="303"/>
                  <a:pt x="864" y="299"/>
                </a:cubicBezTo>
                <a:cubicBezTo>
                  <a:pt x="864" y="297"/>
                  <a:pt x="865" y="297"/>
                  <a:pt x="863" y="297"/>
                </a:cubicBezTo>
                <a:cubicBezTo>
                  <a:pt x="863" y="297"/>
                  <a:pt x="863" y="297"/>
                  <a:pt x="863" y="296"/>
                </a:cubicBezTo>
                <a:cubicBezTo>
                  <a:pt x="862" y="293"/>
                  <a:pt x="862" y="295"/>
                  <a:pt x="863" y="293"/>
                </a:cubicBezTo>
                <a:cubicBezTo>
                  <a:pt x="864" y="292"/>
                  <a:pt x="863" y="292"/>
                  <a:pt x="862" y="292"/>
                </a:cubicBezTo>
                <a:cubicBezTo>
                  <a:pt x="861" y="290"/>
                  <a:pt x="859" y="288"/>
                  <a:pt x="857" y="287"/>
                </a:cubicBezTo>
                <a:cubicBezTo>
                  <a:pt x="857" y="287"/>
                  <a:pt x="856" y="287"/>
                  <a:pt x="857" y="287"/>
                </a:cubicBezTo>
                <a:cubicBezTo>
                  <a:pt x="857" y="288"/>
                  <a:pt x="857" y="288"/>
                  <a:pt x="858" y="289"/>
                </a:cubicBezTo>
                <a:cubicBezTo>
                  <a:pt x="857" y="289"/>
                  <a:pt x="857" y="289"/>
                  <a:pt x="857" y="289"/>
                </a:cubicBezTo>
                <a:cubicBezTo>
                  <a:pt x="857" y="288"/>
                  <a:pt x="857" y="288"/>
                  <a:pt x="856" y="288"/>
                </a:cubicBezTo>
                <a:cubicBezTo>
                  <a:pt x="856" y="288"/>
                  <a:pt x="856" y="288"/>
                  <a:pt x="856" y="287"/>
                </a:cubicBezTo>
                <a:cubicBezTo>
                  <a:pt x="855" y="287"/>
                  <a:pt x="855" y="287"/>
                  <a:pt x="855" y="287"/>
                </a:cubicBezTo>
                <a:cubicBezTo>
                  <a:pt x="856" y="287"/>
                  <a:pt x="856" y="286"/>
                  <a:pt x="855" y="286"/>
                </a:cubicBezTo>
                <a:cubicBezTo>
                  <a:pt x="855" y="285"/>
                  <a:pt x="855" y="285"/>
                  <a:pt x="855" y="285"/>
                </a:cubicBezTo>
                <a:cubicBezTo>
                  <a:pt x="855" y="285"/>
                  <a:pt x="855" y="285"/>
                  <a:pt x="855" y="285"/>
                </a:cubicBezTo>
                <a:cubicBezTo>
                  <a:pt x="854" y="285"/>
                  <a:pt x="854" y="285"/>
                  <a:pt x="854" y="285"/>
                </a:cubicBezTo>
                <a:cubicBezTo>
                  <a:pt x="854" y="285"/>
                  <a:pt x="854" y="284"/>
                  <a:pt x="854" y="284"/>
                </a:cubicBezTo>
                <a:cubicBezTo>
                  <a:pt x="853" y="283"/>
                  <a:pt x="853" y="284"/>
                  <a:pt x="852" y="284"/>
                </a:cubicBezTo>
                <a:cubicBezTo>
                  <a:pt x="853" y="283"/>
                  <a:pt x="853" y="283"/>
                  <a:pt x="853" y="283"/>
                </a:cubicBezTo>
                <a:cubicBezTo>
                  <a:pt x="853" y="283"/>
                  <a:pt x="853" y="282"/>
                  <a:pt x="852" y="282"/>
                </a:cubicBezTo>
                <a:cubicBezTo>
                  <a:pt x="850" y="283"/>
                  <a:pt x="852" y="282"/>
                  <a:pt x="852" y="281"/>
                </a:cubicBezTo>
                <a:cubicBezTo>
                  <a:pt x="852" y="281"/>
                  <a:pt x="851" y="281"/>
                  <a:pt x="851" y="281"/>
                </a:cubicBezTo>
                <a:cubicBezTo>
                  <a:pt x="850" y="282"/>
                  <a:pt x="850" y="282"/>
                  <a:pt x="850" y="281"/>
                </a:cubicBezTo>
                <a:cubicBezTo>
                  <a:pt x="850" y="280"/>
                  <a:pt x="850" y="279"/>
                  <a:pt x="849" y="280"/>
                </a:cubicBezTo>
                <a:cubicBezTo>
                  <a:pt x="846" y="278"/>
                  <a:pt x="845" y="277"/>
                  <a:pt x="844" y="277"/>
                </a:cubicBezTo>
                <a:cubicBezTo>
                  <a:pt x="844" y="276"/>
                  <a:pt x="844" y="275"/>
                  <a:pt x="843" y="276"/>
                </a:cubicBezTo>
                <a:cubicBezTo>
                  <a:pt x="841" y="275"/>
                  <a:pt x="834" y="272"/>
                  <a:pt x="832" y="273"/>
                </a:cubicBezTo>
                <a:cubicBezTo>
                  <a:pt x="832" y="273"/>
                  <a:pt x="832" y="273"/>
                  <a:pt x="832" y="273"/>
                </a:cubicBezTo>
                <a:cubicBezTo>
                  <a:pt x="831" y="273"/>
                  <a:pt x="832" y="273"/>
                  <a:pt x="826" y="273"/>
                </a:cubicBezTo>
                <a:cubicBezTo>
                  <a:pt x="825" y="272"/>
                  <a:pt x="824" y="273"/>
                  <a:pt x="822" y="273"/>
                </a:cubicBezTo>
                <a:cubicBezTo>
                  <a:pt x="823" y="273"/>
                  <a:pt x="823" y="272"/>
                  <a:pt x="824" y="271"/>
                </a:cubicBezTo>
                <a:cubicBezTo>
                  <a:pt x="824" y="271"/>
                  <a:pt x="823" y="270"/>
                  <a:pt x="823" y="271"/>
                </a:cubicBezTo>
                <a:cubicBezTo>
                  <a:pt x="818" y="274"/>
                  <a:pt x="821" y="273"/>
                  <a:pt x="817" y="274"/>
                </a:cubicBezTo>
                <a:cubicBezTo>
                  <a:pt x="816" y="273"/>
                  <a:pt x="816" y="273"/>
                  <a:pt x="816" y="273"/>
                </a:cubicBezTo>
                <a:cubicBezTo>
                  <a:pt x="815" y="274"/>
                  <a:pt x="815" y="274"/>
                  <a:pt x="815" y="274"/>
                </a:cubicBezTo>
                <a:cubicBezTo>
                  <a:pt x="814" y="273"/>
                  <a:pt x="814" y="273"/>
                  <a:pt x="814" y="273"/>
                </a:cubicBezTo>
                <a:cubicBezTo>
                  <a:pt x="814" y="274"/>
                  <a:pt x="812" y="275"/>
                  <a:pt x="812" y="275"/>
                </a:cubicBezTo>
                <a:cubicBezTo>
                  <a:pt x="813" y="274"/>
                  <a:pt x="812" y="274"/>
                  <a:pt x="812" y="274"/>
                </a:cubicBezTo>
                <a:cubicBezTo>
                  <a:pt x="810" y="275"/>
                  <a:pt x="808" y="276"/>
                  <a:pt x="808" y="276"/>
                </a:cubicBezTo>
                <a:cubicBezTo>
                  <a:pt x="809" y="274"/>
                  <a:pt x="805" y="277"/>
                  <a:pt x="804" y="277"/>
                </a:cubicBezTo>
                <a:cubicBezTo>
                  <a:pt x="804" y="276"/>
                  <a:pt x="803" y="277"/>
                  <a:pt x="787" y="292"/>
                </a:cubicBezTo>
                <a:cubicBezTo>
                  <a:pt x="787" y="293"/>
                  <a:pt x="787" y="293"/>
                  <a:pt x="793" y="288"/>
                </a:cubicBezTo>
                <a:cubicBezTo>
                  <a:pt x="792" y="289"/>
                  <a:pt x="792" y="289"/>
                  <a:pt x="792" y="289"/>
                </a:cubicBezTo>
                <a:cubicBezTo>
                  <a:pt x="792" y="290"/>
                  <a:pt x="792" y="290"/>
                  <a:pt x="792" y="290"/>
                </a:cubicBezTo>
                <a:cubicBezTo>
                  <a:pt x="792" y="290"/>
                  <a:pt x="793" y="290"/>
                  <a:pt x="795" y="288"/>
                </a:cubicBezTo>
                <a:cubicBezTo>
                  <a:pt x="792" y="291"/>
                  <a:pt x="789" y="292"/>
                  <a:pt x="786" y="297"/>
                </a:cubicBezTo>
                <a:cubicBezTo>
                  <a:pt x="787" y="298"/>
                  <a:pt x="787" y="298"/>
                  <a:pt x="787" y="298"/>
                </a:cubicBezTo>
                <a:cubicBezTo>
                  <a:pt x="786" y="298"/>
                  <a:pt x="786" y="299"/>
                  <a:pt x="785" y="299"/>
                </a:cubicBezTo>
                <a:cubicBezTo>
                  <a:pt x="785" y="300"/>
                  <a:pt x="785" y="300"/>
                  <a:pt x="786" y="300"/>
                </a:cubicBezTo>
                <a:cubicBezTo>
                  <a:pt x="794" y="296"/>
                  <a:pt x="787" y="298"/>
                  <a:pt x="789" y="300"/>
                </a:cubicBezTo>
                <a:cubicBezTo>
                  <a:pt x="786" y="304"/>
                  <a:pt x="782" y="308"/>
                  <a:pt x="785" y="308"/>
                </a:cubicBezTo>
                <a:cubicBezTo>
                  <a:pt x="784" y="308"/>
                  <a:pt x="783" y="309"/>
                  <a:pt x="783" y="310"/>
                </a:cubicBezTo>
                <a:cubicBezTo>
                  <a:pt x="782" y="311"/>
                  <a:pt x="783" y="311"/>
                  <a:pt x="783" y="311"/>
                </a:cubicBezTo>
                <a:cubicBezTo>
                  <a:pt x="785" y="310"/>
                  <a:pt x="785" y="310"/>
                  <a:pt x="783" y="313"/>
                </a:cubicBezTo>
                <a:cubicBezTo>
                  <a:pt x="783" y="313"/>
                  <a:pt x="783" y="314"/>
                  <a:pt x="784" y="314"/>
                </a:cubicBezTo>
                <a:cubicBezTo>
                  <a:pt x="783" y="314"/>
                  <a:pt x="784" y="315"/>
                  <a:pt x="784" y="314"/>
                </a:cubicBezTo>
                <a:cubicBezTo>
                  <a:pt x="786" y="313"/>
                  <a:pt x="786" y="313"/>
                  <a:pt x="786" y="313"/>
                </a:cubicBezTo>
                <a:cubicBezTo>
                  <a:pt x="783" y="318"/>
                  <a:pt x="782" y="319"/>
                  <a:pt x="783" y="320"/>
                </a:cubicBezTo>
                <a:cubicBezTo>
                  <a:pt x="784" y="320"/>
                  <a:pt x="785" y="317"/>
                  <a:pt x="788" y="314"/>
                </a:cubicBezTo>
                <a:cubicBezTo>
                  <a:pt x="788" y="314"/>
                  <a:pt x="788" y="314"/>
                  <a:pt x="788" y="315"/>
                </a:cubicBezTo>
                <a:cubicBezTo>
                  <a:pt x="785" y="319"/>
                  <a:pt x="785" y="318"/>
                  <a:pt x="785" y="319"/>
                </a:cubicBezTo>
                <a:cubicBezTo>
                  <a:pt x="784" y="321"/>
                  <a:pt x="783" y="321"/>
                  <a:pt x="784" y="322"/>
                </a:cubicBezTo>
                <a:cubicBezTo>
                  <a:pt x="783" y="323"/>
                  <a:pt x="781" y="326"/>
                  <a:pt x="783" y="326"/>
                </a:cubicBezTo>
                <a:cubicBezTo>
                  <a:pt x="784" y="326"/>
                  <a:pt x="791" y="317"/>
                  <a:pt x="786" y="323"/>
                </a:cubicBezTo>
                <a:cubicBezTo>
                  <a:pt x="786" y="325"/>
                  <a:pt x="788" y="321"/>
                  <a:pt x="784" y="328"/>
                </a:cubicBezTo>
                <a:cubicBezTo>
                  <a:pt x="783" y="329"/>
                  <a:pt x="784" y="329"/>
                  <a:pt x="785" y="329"/>
                </a:cubicBezTo>
                <a:cubicBezTo>
                  <a:pt x="785" y="328"/>
                  <a:pt x="787" y="326"/>
                  <a:pt x="788" y="325"/>
                </a:cubicBezTo>
                <a:cubicBezTo>
                  <a:pt x="786" y="327"/>
                  <a:pt x="786" y="327"/>
                  <a:pt x="786" y="327"/>
                </a:cubicBezTo>
                <a:cubicBezTo>
                  <a:pt x="786" y="327"/>
                  <a:pt x="786" y="328"/>
                  <a:pt x="787" y="328"/>
                </a:cubicBezTo>
                <a:cubicBezTo>
                  <a:pt x="785" y="331"/>
                  <a:pt x="785" y="332"/>
                  <a:pt x="785" y="332"/>
                </a:cubicBezTo>
                <a:cubicBezTo>
                  <a:pt x="786" y="332"/>
                  <a:pt x="786" y="332"/>
                  <a:pt x="786" y="332"/>
                </a:cubicBezTo>
                <a:cubicBezTo>
                  <a:pt x="791" y="328"/>
                  <a:pt x="788" y="328"/>
                  <a:pt x="788" y="334"/>
                </a:cubicBezTo>
                <a:cubicBezTo>
                  <a:pt x="787" y="335"/>
                  <a:pt x="787" y="335"/>
                  <a:pt x="787" y="336"/>
                </a:cubicBezTo>
                <a:cubicBezTo>
                  <a:pt x="787" y="337"/>
                  <a:pt x="787" y="337"/>
                  <a:pt x="788" y="337"/>
                </a:cubicBezTo>
                <a:cubicBezTo>
                  <a:pt x="794" y="334"/>
                  <a:pt x="791" y="332"/>
                  <a:pt x="789" y="340"/>
                </a:cubicBezTo>
                <a:cubicBezTo>
                  <a:pt x="787" y="344"/>
                  <a:pt x="797" y="333"/>
                  <a:pt x="798" y="332"/>
                </a:cubicBezTo>
                <a:cubicBezTo>
                  <a:pt x="788" y="347"/>
                  <a:pt x="791" y="347"/>
                  <a:pt x="797" y="341"/>
                </a:cubicBezTo>
                <a:cubicBezTo>
                  <a:pt x="796" y="343"/>
                  <a:pt x="794" y="348"/>
                  <a:pt x="796" y="347"/>
                </a:cubicBezTo>
                <a:cubicBezTo>
                  <a:pt x="801" y="344"/>
                  <a:pt x="807" y="336"/>
                  <a:pt x="801" y="343"/>
                </a:cubicBezTo>
                <a:cubicBezTo>
                  <a:pt x="801" y="344"/>
                  <a:pt x="801" y="344"/>
                  <a:pt x="801" y="344"/>
                </a:cubicBezTo>
                <a:cubicBezTo>
                  <a:pt x="801" y="345"/>
                  <a:pt x="801" y="346"/>
                  <a:pt x="800" y="347"/>
                </a:cubicBezTo>
                <a:cubicBezTo>
                  <a:pt x="800" y="348"/>
                  <a:pt x="800" y="349"/>
                  <a:pt x="801" y="348"/>
                </a:cubicBezTo>
                <a:cubicBezTo>
                  <a:pt x="804" y="346"/>
                  <a:pt x="805" y="345"/>
                  <a:pt x="804" y="347"/>
                </a:cubicBezTo>
                <a:cubicBezTo>
                  <a:pt x="799" y="356"/>
                  <a:pt x="806" y="350"/>
                  <a:pt x="806" y="350"/>
                </a:cubicBezTo>
                <a:cubicBezTo>
                  <a:pt x="806" y="351"/>
                  <a:pt x="806" y="351"/>
                  <a:pt x="807" y="351"/>
                </a:cubicBezTo>
                <a:cubicBezTo>
                  <a:pt x="807" y="351"/>
                  <a:pt x="807" y="351"/>
                  <a:pt x="808" y="350"/>
                </a:cubicBezTo>
                <a:cubicBezTo>
                  <a:pt x="805" y="356"/>
                  <a:pt x="810" y="354"/>
                  <a:pt x="815" y="349"/>
                </a:cubicBezTo>
                <a:cubicBezTo>
                  <a:pt x="814" y="350"/>
                  <a:pt x="812" y="353"/>
                  <a:pt x="813" y="354"/>
                </a:cubicBezTo>
                <a:cubicBezTo>
                  <a:pt x="815" y="356"/>
                  <a:pt x="823" y="344"/>
                  <a:pt x="814" y="356"/>
                </a:cubicBezTo>
                <a:cubicBezTo>
                  <a:pt x="814" y="357"/>
                  <a:pt x="814" y="357"/>
                  <a:pt x="815" y="358"/>
                </a:cubicBezTo>
                <a:cubicBezTo>
                  <a:pt x="815" y="358"/>
                  <a:pt x="815" y="358"/>
                  <a:pt x="818" y="355"/>
                </a:cubicBezTo>
                <a:cubicBezTo>
                  <a:pt x="819" y="356"/>
                  <a:pt x="821" y="353"/>
                  <a:pt x="823" y="350"/>
                </a:cubicBezTo>
                <a:cubicBezTo>
                  <a:pt x="824" y="353"/>
                  <a:pt x="827" y="348"/>
                  <a:pt x="831" y="344"/>
                </a:cubicBezTo>
                <a:cubicBezTo>
                  <a:pt x="832" y="343"/>
                  <a:pt x="828" y="347"/>
                  <a:pt x="828" y="349"/>
                </a:cubicBezTo>
                <a:cubicBezTo>
                  <a:pt x="827" y="350"/>
                  <a:pt x="822" y="354"/>
                  <a:pt x="820" y="356"/>
                </a:cubicBezTo>
                <a:cubicBezTo>
                  <a:pt x="820" y="357"/>
                  <a:pt x="821" y="357"/>
                  <a:pt x="824" y="355"/>
                </a:cubicBezTo>
                <a:cubicBezTo>
                  <a:pt x="823" y="356"/>
                  <a:pt x="827" y="355"/>
                  <a:pt x="827" y="354"/>
                </a:cubicBezTo>
                <a:cubicBezTo>
                  <a:pt x="826" y="353"/>
                  <a:pt x="824" y="356"/>
                  <a:pt x="833" y="349"/>
                </a:cubicBezTo>
                <a:cubicBezTo>
                  <a:pt x="830" y="351"/>
                  <a:pt x="832" y="350"/>
                  <a:pt x="829" y="353"/>
                </a:cubicBezTo>
                <a:cubicBezTo>
                  <a:pt x="830" y="354"/>
                  <a:pt x="828" y="356"/>
                  <a:pt x="832" y="354"/>
                </a:cubicBezTo>
                <a:cubicBezTo>
                  <a:pt x="833" y="354"/>
                  <a:pt x="833" y="354"/>
                  <a:pt x="833" y="354"/>
                </a:cubicBezTo>
                <a:cubicBezTo>
                  <a:pt x="844" y="349"/>
                  <a:pt x="855" y="339"/>
                  <a:pt x="836" y="353"/>
                </a:cubicBezTo>
                <a:cubicBezTo>
                  <a:pt x="836" y="354"/>
                  <a:pt x="836" y="355"/>
                  <a:pt x="837" y="354"/>
                </a:cubicBezTo>
                <a:cubicBezTo>
                  <a:pt x="848" y="346"/>
                  <a:pt x="849" y="350"/>
                  <a:pt x="861" y="334"/>
                </a:cubicBezTo>
                <a:cubicBezTo>
                  <a:pt x="861" y="333"/>
                  <a:pt x="861" y="333"/>
                  <a:pt x="861" y="333"/>
                </a:cubicBezTo>
                <a:cubicBezTo>
                  <a:pt x="858" y="335"/>
                  <a:pt x="851" y="343"/>
                  <a:pt x="850" y="345"/>
                </a:cubicBezTo>
                <a:cubicBezTo>
                  <a:pt x="837" y="354"/>
                  <a:pt x="851" y="344"/>
                  <a:pt x="853" y="341"/>
                </a:cubicBezTo>
                <a:cubicBezTo>
                  <a:pt x="855" y="339"/>
                  <a:pt x="856" y="337"/>
                  <a:pt x="858" y="334"/>
                </a:cubicBezTo>
                <a:cubicBezTo>
                  <a:pt x="859" y="334"/>
                  <a:pt x="858" y="335"/>
                  <a:pt x="861" y="332"/>
                </a:cubicBezTo>
                <a:cubicBezTo>
                  <a:pt x="861" y="331"/>
                  <a:pt x="862" y="331"/>
                  <a:pt x="861" y="330"/>
                </a:cubicBezTo>
                <a:cubicBezTo>
                  <a:pt x="866" y="323"/>
                  <a:pt x="866" y="313"/>
                  <a:pt x="865" y="305"/>
                </a:cubicBezTo>
                <a:cubicBezTo>
                  <a:pt x="865" y="304"/>
                  <a:pt x="866" y="302"/>
                  <a:pt x="865" y="302"/>
                </a:cubicBezTo>
                <a:close/>
                <a:moveTo>
                  <a:pt x="796" y="338"/>
                </a:moveTo>
                <a:cubicBezTo>
                  <a:pt x="796" y="339"/>
                  <a:pt x="796" y="340"/>
                  <a:pt x="796" y="340"/>
                </a:cubicBezTo>
                <a:cubicBezTo>
                  <a:pt x="793" y="344"/>
                  <a:pt x="793" y="343"/>
                  <a:pt x="796" y="338"/>
                </a:cubicBezTo>
                <a:close/>
                <a:moveTo>
                  <a:pt x="853" y="342"/>
                </a:moveTo>
                <a:cubicBezTo>
                  <a:pt x="855" y="339"/>
                  <a:pt x="856" y="339"/>
                  <a:pt x="853" y="342"/>
                </a:cubicBezTo>
                <a:close/>
                <a:moveTo>
                  <a:pt x="864" y="304"/>
                </a:moveTo>
                <a:cubicBezTo>
                  <a:pt x="864" y="305"/>
                  <a:pt x="864" y="305"/>
                  <a:pt x="864" y="304"/>
                </a:cubicBezTo>
                <a:cubicBezTo>
                  <a:pt x="864" y="304"/>
                  <a:pt x="864" y="303"/>
                  <a:pt x="864" y="304"/>
                </a:cubicBezTo>
                <a:close/>
                <a:moveTo>
                  <a:pt x="864" y="302"/>
                </a:moveTo>
                <a:cubicBezTo>
                  <a:pt x="864" y="302"/>
                  <a:pt x="864" y="302"/>
                  <a:pt x="864" y="302"/>
                </a:cubicBezTo>
                <a:cubicBezTo>
                  <a:pt x="864" y="302"/>
                  <a:pt x="864" y="302"/>
                  <a:pt x="864" y="302"/>
                </a:cubicBezTo>
                <a:close/>
                <a:moveTo>
                  <a:pt x="864" y="311"/>
                </a:moveTo>
                <a:cubicBezTo>
                  <a:pt x="864" y="311"/>
                  <a:pt x="864" y="311"/>
                  <a:pt x="864" y="311"/>
                </a:cubicBezTo>
                <a:cubicBezTo>
                  <a:pt x="865" y="310"/>
                  <a:pt x="865" y="310"/>
                  <a:pt x="865" y="310"/>
                </a:cubicBezTo>
                <a:cubicBezTo>
                  <a:pt x="865" y="305"/>
                  <a:pt x="864" y="307"/>
                  <a:pt x="865" y="306"/>
                </a:cubicBezTo>
                <a:cubicBezTo>
                  <a:pt x="865" y="308"/>
                  <a:pt x="865" y="309"/>
                  <a:pt x="865" y="311"/>
                </a:cubicBezTo>
                <a:cubicBezTo>
                  <a:pt x="864" y="311"/>
                  <a:pt x="864" y="311"/>
                  <a:pt x="864" y="311"/>
                </a:cubicBezTo>
                <a:cubicBezTo>
                  <a:pt x="863" y="306"/>
                  <a:pt x="863" y="308"/>
                  <a:pt x="864" y="311"/>
                </a:cubicBezTo>
                <a:close/>
                <a:moveTo>
                  <a:pt x="863" y="305"/>
                </a:moveTo>
                <a:cubicBezTo>
                  <a:pt x="863" y="307"/>
                  <a:pt x="863" y="307"/>
                  <a:pt x="863" y="305"/>
                </a:cubicBezTo>
                <a:close/>
                <a:moveTo>
                  <a:pt x="863" y="303"/>
                </a:moveTo>
                <a:cubicBezTo>
                  <a:pt x="862" y="302"/>
                  <a:pt x="862" y="302"/>
                  <a:pt x="862" y="302"/>
                </a:cubicBezTo>
                <a:lnTo>
                  <a:pt x="863" y="303"/>
                </a:lnTo>
                <a:close/>
                <a:moveTo>
                  <a:pt x="862" y="306"/>
                </a:moveTo>
                <a:cubicBezTo>
                  <a:pt x="862" y="306"/>
                  <a:pt x="862" y="305"/>
                  <a:pt x="862" y="308"/>
                </a:cubicBezTo>
                <a:cubicBezTo>
                  <a:pt x="862" y="308"/>
                  <a:pt x="862" y="308"/>
                  <a:pt x="862" y="306"/>
                </a:cubicBezTo>
                <a:close/>
                <a:moveTo>
                  <a:pt x="862" y="312"/>
                </a:moveTo>
                <a:cubicBezTo>
                  <a:pt x="861" y="313"/>
                  <a:pt x="861" y="313"/>
                  <a:pt x="861" y="313"/>
                </a:cubicBezTo>
                <a:cubicBezTo>
                  <a:pt x="861" y="312"/>
                  <a:pt x="861" y="312"/>
                  <a:pt x="861" y="312"/>
                </a:cubicBezTo>
                <a:cubicBezTo>
                  <a:pt x="862" y="312"/>
                  <a:pt x="862" y="312"/>
                  <a:pt x="862" y="312"/>
                </a:cubicBezTo>
                <a:close/>
                <a:moveTo>
                  <a:pt x="862" y="298"/>
                </a:moveTo>
                <a:cubicBezTo>
                  <a:pt x="862" y="299"/>
                  <a:pt x="863" y="299"/>
                  <a:pt x="862" y="298"/>
                </a:cubicBezTo>
                <a:cubicBezTo>
                  <a:pt x="862" y="297"/>
                  <a:pt x="862" y="298"/>
                  <a:pt x="862" y="298"/>
                </a:cubicBezTo>
                <a:close/>
                <a:moveTo>
                  <a:pt x="862" y="295"/>
                </a:moveTo>
                <a:cubicBezTo>
                  <a:pt x="862" y="296"/>
                  <a:pt x="862" y="296"/>
                  <a:pt x="862" y="296"/>
                </a:cubicBezTo>
                <a:cubicBezTo>
                  <a:pt x="862" y="297"/>
                  <a:pt x="862" y="297"/>
                  <a:pt x="862" y="297"/>
                </a:cubicBezTo>
                <a:cubicBezTo>
                  <a:pt x="861" y="297"/>
                  <a:pt x="862" y="297"/>
                  <a:pt x="861" y="296"/>
                </a:cubicBezTo>
                <a:lnTo>
                  <a:pt x="862" y="295"/>
                </a:lnTo>
                <a:close/>
                <a:moveTo>
                  <a:pt x="861" y="318"/>
                </a:moveTo>
                <a:cubicBezTo>
                  <a:pt x="862" y="318"/>
                  <a:pt x="862" y="318"/>
                  <a:pt x="862" y="318"/>
                </a:cubicBezTo>
                <a:cubicBezTo>
                  <a:pt x="862" y="320"/>
                  <a:pt x="862" y="320"/>
                  <a:pt x="862" y="320"/>
                </a:cubicBezTo>
                <a:cubicBezTo>
                  <a:pt x="861" y="320"/>
                  <a:pt x="861" y="321"/>
                  <a:pt x="861" y="318"/>
                </a:cubicBezTo>
                <a:close/>
                <a:moveTo>
                  <a:pt x="860" y="302"/>
                </a:moveTo>
                <a:cubicBezTo>
                  <a:pt x="860" y="302"/>
                  <a:pt x="860" y="302"/>
                  <a:pt x="860" y="302"/>
                </a:cubicBezTo>
                <a:cubicBezTo>
                  <a:pt x="861" y="301"/>
                  <a:pt x="861" y="301"/>
                  <a:pt x="861" y="301"/>
                </a:cubicBezTo>
                <a:cubicBezTo>
                  <a:pt x="860" y="303"/>
                  <a:pt x="860" y="303"/>
                  <a:pt x="860" y="302"/>
                </a:cubicBezTo>
                <a:close/>
                <a:moveTo>
                  <a:pt x="860" y="314"/>
                </a:moveTo>
                <a:cubicBezTo>
                  <a:pt x="860" y="313"/>
                  <a:pt x="860" y="313"/>
                  <a:pt x="860" y="313"/>
                </a:cubicBezTo>
                <a:cubicBezTo>
                  <a:pt x="860" y="314"/>
                  <a:pt x="860" y="314"/>
                  <a:pt x="860" y="314"/>
                </a:cubicBezTo>
                <a:close/>
                <a:moveTo>
                  <a:pt x="858" y="300"/>
                </a:moveTo>
                <a:cubicBezTo>
                  <a:pt x="858" y="300"/>
                  <a:pt x="858" y="301"/>
                  <a:pt x="859" y="301"/>
                </a:cubicBezTo>
                <a:cubicBezTo>
                  <a:pt x="858" y="301"/>
                  <a:pt x="858" y="301"/>
                  <a:pt x="858" y="301"/>
                </a:cubicBezTo>
                <a:cubicBezTo>
                  <a:pt x="858" y="300"/>
                  <a:pt x="858" y="300"/>
                  <a:pt x="858" y="300"/>
                </a:cubicBezTo>
                <a:close/>
                <a:moveTo>
                  <a:pt x="859" y="297"/>
                </a:moveTo>
                <a:cubicBezTo>
                  <a:pt x="858" y="297"/>
                  <a:pt x="858" y="297"/>
                  <a:pt x="858" y="297"/>
                </a:cubicBezTo>
                <a:cubicBezTo>
                  <a:pt x="859" y="295"/>
                  <a:pt x="859" y="295"/>
                  <a:pt x="859" y="295"/>
                </a:cubicBezTo>
                <a:cubicBezTo>
                  <a:pt x="860" y="296"/>
                  <a:pt x="860" y="296"/>
                  <a:pt x="859" y="297"/>
                </a:cubicBezTo>
                <a:lnTo>
                  <a:pt x="859" y="297"/>
                </a:lnTo>
                <a:close/>
                <a:moveTo>
                  <a:pt x="858" y="304"/>
                </a:moveTo>
                <a:cubicBezTo>
                  <a:pt x="858" y="304"/>
                  <a:pt x="859" y="304"/>
                  <a:pt x="859" y="304"/>
                </a:cubicBezTo>
                <a:cubicBezTo>
                  <a:pt x="858" y="306"/>
                  <a:pt x="858" y="307"/>
                  <a:pt x="858" y="304"/>
                </a:cubicBezTo>
                <a:close/>
                <a:moveTo>
                  <a:pt x="859" y="326"/>
                </a:moveTo>
                <a:cubicBezTo>
                  <a:pt x="859" y="327"/>
                  <a:pt x="859" y="326"/>
                  <a:pt x="858" y="327"/>
                </a:cubicBezTo>
                <a:cubicBezTo>
                  <a:pt x="858" y="327"/>
                  <a:pt x="858" y="327"/>
                  <a:pt x="858" y="327"/>
                </a:cubicBezTo>
                <a:cubicBezTo>
                  <a:pt x="858" y="326"/>
                  <a:pt x="858" y="326"/>
                  <a:pt x="859" y="326"/>
                </a:cubicBezTo>
                <a:close/>
                <a:moveTo>
                  <a:pt x="859" y="312"/>
                </a:moveTo>
                <a:cubicBezTo>
                  <a:pt x="858" y="313"/>
                  <a:pt x="858" y="312"/>
                  <a:pt x="858" y="313"/>
                </a:cubicBezTo>
                <a:cubicBezTo>
                  <a:pt x="858" y="312"/>
                  <a:pt x="858" y="312"/>
                  <a:pt x="859" y="312"/>
                </a:cubicBezTo>
                <a:close/>
                <a:moveTo>
                  <a:pt x="859" y="309"/>
                </a:moveTo>
                <a:cubicBezTo>
                  <a:pt x="859" y="308"/>
                  <a:pt x="859" y="308"/>
                  <a:pt x="859" y="307"/>
                </a:cubicBezTo>
                <a:cubicBezTo>
                  <a:pt x="859" y="308"/>
                  <a:pt x="859" y="308"/>
                  <a:pt x="859" y="308"/>
                </a:cubicBezTo>
                <a:cubicBezTo>
                  <a:pt x="859" y="308"/>
                  <a:pt x="859" y="308"/>
                  <a:pt x="859" y="309"/>
                </a:cubicBezTo>
                <a:cubicBezTo>
                  <a:pt x="858" y="310"/>
                  <a:pt x="858" y="309"/>
                  <a:pt x="859" y="309"/>
                </a:cubicBezTo>
                <a:close/>
                <a:moveTo>
                  <a:pt x="859" y="299"/>
                </a:moveTo>
                <a:cubicBezTo>
                  <a:pt x="861" y="298"/>
                  <a:pt x="860" y="298"/>
                  <a:pt x="861" y="300"/>
                </a:cubicBezTo>
                <a:cubicBezTo>
                  <a:pt x="859" y="301"/>
                  <a:pt x="859" y="301"/>
                  <a:pt x="859" y="299"/>
                </a:cubicBezTo>
                <a:close/>
                <a:moveTo>
                  <a:pt x="861" y="323"/>
                </a:moveTo>
                <a:cubicBezTo>
                  <a:pt x="862" y="322"/>
                  <a:pt x="862" y="321"/>
                  <a:pt x="861" y="324"/>
                </a:cubicBezTo>
                <a:cubicBezTo>
                  <a:pt x="861" y="324"/>
                  <a:pt x="861" y="324"/>
                  <a:pt x="861" y="324"/>
                </a:cubicBezTo>
                <a:cubicBezTo>
                  <a:pt x="861" y="323"/>
                  <a:pt x="861" y="323"/>
                  <a:pt x="861" y="323"/>
                </a:cubicBezTo>
                <a:close/>
                <a:moveTo>
                  <a:pt x="861" y="293"/>
                </a:moveTo>
                <a:cubicBezTo>
                  <a:pt x="861" y="293"/>
                  <a:pt x="861" y="294"/>
                  <a:pt x="861" y="294"/>
                </a:cubicBezTo>
                <a:cubicBezTo>
                  <a:pt x="861" y="295"/>
                  <a:pt x="861" y="295"/>
                  <a:pt x="861" y="295"/>
                </a:cubicBezTo>
                <a:cubicBezTo>
                  <a:pt x="860" y="294"/>
                  <a:pt x="860" y="294"/>
                  <a:pt x="860" y="293"/>
                </a:cubicBezTo>
                <a:lnTo>
                  <a:pt x="861" y="293"/>
                </a:lnTo>
                <a:close/>
                <a:moveTo>
                  <a:pt x="859" y="291"/>
                </a:moveTo>
                <a:cubicBezTo>
                  <a:pt x="860" y="291"/>
                  <a:pt x="860" y="291"/>
                  <a:pt x="860" y="291"/>
                </a:cubicBezTo>
                <a:cubicBezTo>
                  <a:pt x="860" y="292"/>
                  <a:pt x="860" y="292"/>
                  <a:pt x="860" y="292"/>
                </a:cubicBezTo>
                <a:cubicBezTo>
                  <a:pt x="859" y="291"/>
                  <a:pt x="859" y="291"/>
                  <a:pt x="859" y="291"/>
                </a:cubicBezTo>
                <a:close/>
                <a:moveTo>
                  <a:pt x="858" y="290"/>
                </a:moveTo>
                <a:cubicBezTo>
                  <a:pt x="858" y="290"/>
                  <a:pt x="858" y="290"/>
                  <a:pt x="858" y="290"/>
                </a:cubicBezTo>
                <a:cubicBezTo>
                  <a:pt x="858" y="290"/>
                  <a:pt x="858" y="289"/>
                  <a:pt x="858" y="290"/>
                </a:cubicBezTo>
                <a:close/>
                <a:moveTo>
                  <a:pt x="859" y="295"/>
                </a:moveTo>
                <a:cubicBezTo>
                  <a:pt x="859" y="294"/>
                  <a:pt x="859" y="294"/>
                  <a:pt x="858" y="295"/>
                </a:cubicBezTo>
                <a:cubicBezTo>
                  <a:pt x="857" y="294"/>
                  <a:pt x="857" y="294"/>
                  <a:pt x="857" y="294"/>
                </a:cubicBezTo>
                <a:cubicBezTo>
                  <a:pt x="859" y="294"/>
                  <a:pt x="859" y="294"/>
                  <a:pt x="859" y="295"/>
                </a:cubicBezTo>
                <a:close/>
                <a:moveTo>
                  <a:pt x="857" y="329"/>
                </a:moveTo>
                <a:cubicBezTo>
                  <a:pt x="857" y="330"/>
                  <a:pt x="857" y="329"/>
                  <a:pt x="855" y="331"/>
                </a:cubicBezTo>
                <a:cubicBezTo>
                  <a:pt x="856" y="330"/>
                  <a:pt x="856" y="330"/>
                  <a:pt x="857" y="329"/>
                </a:cubicBezTo>
                <a:close/>
                <a:moveTo>
                  <a:pt x="857" y="328"/>
                </a:moveTo>
                <a:cubicBezTo>
                  <a:pt x="857" y="328"/>
                  <a:pt x="857" y="328"/>
                  <a:pt x="857" y="328"/>
                </a:cubicBezTo>
                <a:cubicBezTo>
                  <a:pt x="855" y="329"/>
                  <a:pt x="855" y="330"/>
                  <a:pt x="857" y="328"/>
                </a:cubicBezTo>
                <a:close/>
                <a:moveTo>
                  <a:pt x="857" y="323"/>
                </a:moveTo>
                <a:cubicBezTo>
                  <a:pt x="857" y="322"/>
                  <a:pt x="857" y="322"/>
                  <a:pt x="857" y="321"/>
                </a:cubicBezTo>
                <a:cubicBezTo>
                  <a:pt x="857" y="323"/>
                  <a:pt x="857" y="322"/>
                  <a:pt x="857" y="323"/>
                </a:cubicBezTo>
                <a:close/>
                <a:moveTo>
                  <a:pt x="854" y="318"/>
                </a:moveTo>
                <a:cubicBezTo>
                  <a:pt x="858" y="312"/>
                  <a:pt x="857" y="313"/>
                  <a:pt x="857" y="314"/>
                </a:cubicBezTo>
                <a:cubicBezTo>
                  <a:pt x="856" y="315"/>
                  <a:pt x="855" y="317"/>
                  <a:pt x="854" y="318"/>
                </a:cubicBezTo>
                <a:close/>
                <a:moveTo>
                  <a:pt x="854" y="325"/>
                </a:moveTo>
                <a:cubicBezTo>
                  <a:pt x="855" y="324"/>
                  <a:pt x="855" y="324"/>
                  <a:pt x="855" y="324"/>
                </a:cubicBezTo>
                <a:cubicBezTo>
                  <a:pt x="855" y="324"/>
                  <a:pt x="855" y="324"/>
                  <a:pt x="854" y="325"/>
                </a:cubicBezTo>
                <a:close/>
                <a:moveTo>
                  <a:pt x="855" y="327"/>
                </a:moveTo>
                <a:cubicBezTo>
                  <a:pt x="854" y="328"/>
                  <a:pt x="854" y="328"/>
                  <a:pt x="854" y="327"/>
                </a:cubicBezTo>
                <a:lnTo>
                  <a:pt x="855" y="327"/>
                </a:lnTo>
                <a:close/>
                <a:moveTo>
                  <a:pt x="815" y="345"/>
                </a:moveTo>
                <a:cubicBezTo>
                  <a:pt x="824" y="336"/>
                  <a:pt x="823" y="336"/>
                  <a:pt x="822" y="338"/>
                </a:cubicBezTo>
                <a:cubicBezTo>
                  <a:pt x="819" y="341"/>
                  <a:pt x="817" y="343"/>
                  <a:pt x="815" y="345"/>
                </a:cubicBezTo>
                <a:close/>
                <a:moveTo>
                  <a:pt x="819" y="343"/>
                </a:moveTo>
                <a:cubicBezTo>
                  <a:pt x="818" y="343"/>
                  <a:pt x="817" y="344"/>
                  <a:pt x="818" y="343"/>
                </a:cubicBezTo>
                <a:cubicBezTo>
                  <a:pt x="820" y="342"/>
                  <a:pt x="821" y="341"/>
                  <a:pt x="819" y="343"/>
                </a:cubicBezTo>
                <a:close/>
                <a:moveTo>
                  <a:pt x="796" y="320"/>
                </a:moveTo>
                <a:cubicBezTo>
                  <a:pt x="807" y="306"/>
                  <a:pt x="796" y="319"/>
                  <a:pt x="796" y="322"/>
                </a:cubicBezTo>
                <a:cubicBezTo>
                  <a:pt x="794" y="324"/>
                  <a:pt x="795" y="323"/>
                  <a:pt x="794" y="323"/>
                </a:cubicBezTo>
                <a:cubicBezTo>
                  <a:pt x="795" y="322"/>
                  <a:pt x="797" y="320"/>
                  <a:pt x="796" y="320"/>
                </a:cubicBezTo>
                <a:close/>
                <a:moveTo>
                  <a:pt x="794" y="320"/>
                </a:moveTo>
                <a:cubicBezTo>
                  <a:pt x="796" y="317"/>
                  <a:pt x="798" y="314"/>
                  <a:pt x="800" y="312"/>
                </a:cubicBezTo>
                <a:cubicBezTo>
                  <a:pt x="795" y="318"/>
                  <a:pt x="797" y="316"/>
                  <a:pt x="794" y="320"/>
                </a:cubicBezTo>
                <a:close/>
                <a:moveTo>
                  <a:pt x="808" y="307"/>
                </a:moveTo>
                <a:cubicBezTo>
                  <a:pt x="817" y="297"/>
                  <a:pt x="810" y="305"/>
                  <a:pt x="801" y="316"/>
                </a:cubicBezTo>
                <a:cubicBezTo>
                  <a:pt x="802" y="313"/>
                  <a:pt x="803" y="312"/>
                  <a:pt x="808" y="307"/>
                </a:cubicBezTo>
                <a:close/>
                <a:moveTo>
                  <a:pt x="796" y="303"/>
                </a:moveTo>
                <a:cubicBezTo>
                  <a:pt x="796" y="303"/>
                  <a:pt x="799" y="301"/>
                  <a:pt x="800" y="301"/>
                </a:cubicBezTo>
                <a:cubicBezTo>
                  <a:pt x="792" y="308"/>
                  <a:pt x="786" y="314"/>
                  <a:pt x="796" y="303"/>
                </a:cubicBezTo>
                <a:close/>
                <a:moveTo>
                  <a:pt x="798" y="299"/>
                </a:moveTo>
                <a:cubicBezTo>
                  <a:pt x="798" y="299"/>
                  <a:pt x="798" y="299"/>
                  <a:pt x="798" y="300"/>
                </a:cubicBezTo>
                <a:cubicBezTo>
                  <a:pt x="795" y="302"/>
                  <a:pt x="795" y="302"/>
                  <a:pt x="798" y="299"/>
                </a:cubicBezTo>
                <a:close/>
                <a:moveTo>
                  <a:pt x="793" y="302"/>
                </a:moveTo>
                <a:cubicBezTo>
                  <a:pt x="798" y="296"/>
                  <a:pt x="802" y="291"/>
                  <a:pt x="808" y="287"/>
                </a:cubicBezTo>
                <a:cubicBezTo>
                  <a:pt x="808" y="287"/>
                  <a:pt x="809" y="286"/>
                  <a:pt x="804" y="292"/>
                </a:cubicBezTo>
                <a:cubicBezTo>
                  <a:pt x="800" y="296"/>
                  <a:pt x="797" y="298"/>
                  <a:pt x="793" y="302"/>
                </a:cubicBezTo>
                <a:close/>
                <a:moveTo>
                  <a:pt x="802" y="289"/>
                </a:moveTo>
                <a:cubicBezTo>
                  <a:pt x="801" y="290"/>
                  <a:pt x="800" y="291"/>
                  <a:pt x="799" y="293"/>
                </a:cubicBezTo>
                <a:cubicBezTo>
                  <a:pt x="791" y="299"/>
                  <a:pt x="799" y="291"/>
                  <a:pt x="802" y="289"/>
                </a:cubicBezTo>
                <a:close/>
                <a:moveTo>
                  <a:pt x="798" y="288"/>
                </a:moveTo>
                <a:cubicBezTo>
                  <a:pt x="797" y="289"/>
                  <a:pt x="796" y="290"/>
                  <a:pt x="796" y="290"/>
                </a:cubicBezTo>
                <a:cubicBezTo>
                  <a:pt x="792" y="294"/>
                  <a:pt x="795" y="291"/>
                  <a:pt x="798" y="288"/>
                </a:cubicBezTo>
                <a:close/>
                <a:moveTo>
                  <a:pt x="811" y="283"/>
                </a:moveTo>
                <a:cubicBezTo>
                  <a:pt x="809" y="284"/>
                  <a:pt x="809" y="285"/>
                  <a:pt x="809" y="285"/>
                </a:cubicBezTo>
                <a:cubicBezTo>
                  <a:pt x="808" y="285"/>
                  <a:pt x="807" y="286"/>
                  <a:pt x="811" y="283"/>
                </a:cubicBezTo>
                <a:close/>
                <a:moveTo>
                  <a:pt x="813" y="288"/>
                </a:moveTo>
                <a:cubicBezTo>
                  <a:pt x="805" y="295"/>
                  <a:pt x="804" y="296"/>
                  <a:pt x="800" y="299"/>
                </a:cubicBezTo>
                <a:cubicBezTo>
                  <a:pt x="801" y="298"/>
                  <a:pt x="812" y="288"/>
                  <a:pt x="813" y="288"/>
                </a:cubicBezTo>
                <a:close/>
                <a:moveTo>
                  <a:pt x="814" y="286"/>
                </a:moveTo>
                <a:cubicBezTo>
                  <a:pt x="813" y="286"/>
                  <a:pt x="812" y="287"/>
                  <a:pt x="812" y="288"/>
                </a:cubicBezTo>
                <a:cubicBezTo>
                  <a:pt x="815" y="285"/>
                  <a:pt x="814" y="285"/>
                  <a:pt x="814" y="286"/>
                </a:cubicBezTo>
                <a:close/>
                <a:moveTo>
                  <a:pt x="812" y="284"/>
                </a:moveTo>
                <a:cubicBezTo>
                  <a:pt x="812" y="284"/>
                  <a:pt x="812" y="285"/>
                  <a:pt x="812" y="284"/>
                </a:cubicBezTo>
                <a:cubicBezTo>
                  <a:pt x="812" y="285"/>
                  <a:pt x="812" y="284"/>
                  <a:pt x="812" y="284"/>
                </a:cubicBezTo>
                <a:close/>
                <a:moveTo>
                  <a:pt x="805" y="298"/>
                </a:moveTo>
                <a:cubicBezTo>
                  <a:pt x="812" y="291"/>
                  <a:pt x="818" y="285"/>
                  <a:pt x="823" y="282"/>
                </a:cubicBezTo>
                <a:cubicBezTo>
                  <a:pt x="818" y="288"/>
                  <a:pt x="812" y="292"/>
                  <a:pt x="808" y="296"/>
                </a:cubicBezTo>
                <a:cubicBezTo>
                  <a:pt x="804" y="300"/>
                  <a:pt x="804" y="300"/>
                  <a:pt x="805" y="298"/>
                </a:cubicBezTo>
                <a:close/>
                <a:moveTo>
                  <a:pt x="817" y="284"/>
                </a:moveTo>
                <a:cubicBezTo>
                  <a:pt x="822" y="278"/>
                  <a:pt x="825" y="278"/>
                  <a:pt x="817" y="284"/>
                </a:cubicBezTo>
                <a:cubicBezTo>
                  <a:pt x="817" y="284"/>
                  <a:pt x="817" y="284"/>
                  <a:pt x="817" y="284"/>
                </a:cubicBezTo>
                <a:close/>
                <a:moveTo>
                  <a:pt x="830" y="295"/>
                </a:moveTo>
                <a:cubicBezTo>
                  <a:pt x="829" y="295"/>
                  <a:pt x="829" y="296"/>
                  <a:pt x="828" y="296"/>
                </a:cubicBezTo>
                <a:cubicBezTo>
                  <a:pt x="825" y="298"/>
                  <a:pt x="864" y="263"/>
                  <a:pt x="830" y="295"/>
                </a:cubicBezTo>
                <a:close/>
                <a:moveTo>
                  <a:pt x="831" y="292"/>
                </a:moveTo>
                <a:cubicBezTo>
                  <a:pt x="831" y="291"/>
                  <a:pt x="831" y="291"/>
                  <a:pt x="834" y="289"/>
                </a:cubicBezTo>
                <a:cubicBezTo>
                  <a:pt x="833" y="290"/>
                  <a:pt x="832" y="291"/>
                  <a:pt x="831" y="292"/>
                </a:cubicBezTo>
                <a:close/>
                <a:moveTo>
                  <a:pt x="847" y="298"/>
                </a:moveTo>
                <a:cubicBezTo>
                  <a:pt x="847" y="298"/>
                  <a:pt x="847" y="298"/>
                  <a:pt x="847" y="298"/>
                </a:cubicBezTo>
                <a:cubicBezTo>
                  <a:pt x="842" y="305"/>
                  <a:pt x="841" y="304"/>
                  <a:pt x="847" y="298"/>
                </a:cubicBezTo>
                <a:close/>
                <a:moveTo>
                  <a:pt x="847" y="302"/>
                </a:moveTo>
                <a:cubicBezTo>
                  <a:pt x="845" y="305"/>
                  <a:pt x="845" y="304"/>
                  <a:pt x="844" y="305"/>
                </a:cubicBezTo>
                <a:cubicBezTo>
                  <a:pt x="846" y="303"/>
                  <a:pt x="846" y="303"/>
                  <a:pt x="847" y="302"/>
                </a:cubicBezTo>
                <a:close/>
                <a:moveTo>
                  <a:pt x="844" y="298"/>
                </a:moveTo>
                <a:cubicBezTo>
                  <a:pt x="843" y="299"/>
                  <a:pt x="844" y="298"/>
                  <a:pt x="842" y="300"/>
                </a:cubicBezTo>
                <a:cubicBezTo>
                  <a:pt x="844" y="298"/>
                  <a:pt x="846" y="296"/>
                  <a:pt x="844" y="298"/>
                </a:cubicBezTo>
                <a:close/>
                <a:moveTo>
                  <a:pt x="846" y="308"/>
                </a:moveTo>
                <a:cubicBezTo>
                  <a:pt x="845" y="308"/>
                  <a:pt x="829" y="323"/>
                  <a:pt x="839" y="314"/>
                </a:cubicBezTo>
                <a:cubicBezTo>
                  <a:pt x="846" y="307"/>
                  <a:pt x="853" y="300"/>
                  <a:pt x="846" y="308"/>
                </a:cubicBezTo>
                <a:close/>
                <a:moveTo>
                  <a:pt x="844" y="311"/>
                </a:moveTo>
                <a:cubicBezTo>
                  <a:pt x="840" y="314"/>
                  <a:pt x="837" y="317"/>
                  <a:pt x="834" y="320"/>
                </a:cubicBezTo>
                <a:cubicBezTo>
                  <a:pt x="835" y="319"/>
                  <a:pt x="840" y="314"/>
                  <a:pt x="844" y="311"/>
                </a:cubicBezTo>
                <a:close/>
                <a:moveTo>
                  <a:pt x="834" y="312"/>
                </a:moveTo>
                <a:cubicBezTo>
                  <a:pt x="834" y="312"/>
                  <a:pt x="834" y="312"/>
                  <a:pt x="836" y="310"/>
                </a:cubicBezTo>
                <a:lnTo>
                  <a:pt x="834" y="312"/>
                </a:lnTo>
                <a:close/>
                <a:moveTo>
                  <a:pt x="830" y="312"/>
                </a:moveTo>
                <a:cubicBezTo>
                  <a:pt x="832" y="310"/>
                  <a:pt x="834" y="308"/>
                  <a:pt x="835" y="307"/>
                </a:cubicBezTo>
                <a:cubicBezTo>
                  <a:pt x="843" y="300"/>
                  <a:pt x="838" y="304"/>
                  <a:pt x="830" y="312"/>
                </a:cubicBezTo>
                <a:close/>
                <a:moveTo>
                  <a:pt x="831" y="320"/>
                </a:moveTo>
                <a:cubicBezTo>
                  <a:pt x="829" y="323"/>
                  <a:pt x="828" y="325"/>
                  <a:pt x="829" y="323"/>
                </a:cubicBezTo>
                <a:cubicBezTo>
                  <a:pt x="831" y="321"/>
                  <a:pt x="831" y="321"/>
                  <a:pt x="831" y="320"/>
                </a:cubicBezTo>
                <a:close/>
                <a:moveTo>
                  <a:pt x="821" y="321"/>
                </a:moveTo>
                <a:cubicBezTo>
                  <a:pt x="825" y="315"/>
                  <a:pt x="828" y="311"/>
                  <a:pt x="835" y="305"/>
                </a:cubicBezTo>
                <a:cubicBezTo>
                  <a:pt x="831" y="310"/>
                  <a:pt x="832" y="308"/>
                  <a:pt x="821" y="321"/>
                </a:cubicBezTo>
                <a:close/>
                <a:moveTo>
                  <a:pt x="824" y="314"/>
                </a:moveTo>
                <a:cubicBezTo>
                  <a:pt x="816" y="322"/>
                  <a:pt x="814" y="326"/>
                  <a:pt x="817" y="321"/>
                </a:cubicBezTo>
                <a:cubicBezTo>
                  <a:pt x="824" y="314"/>
                  <a:pt x="829" y="309"/>
                  <a:pt x="824" y="314"/>
                </a:cubicBezTo>
                <a:close/>
                <a:moveTo>
                  <a:pt x="822" y="311"/>
                </a:moveTo>
                <a:cubicBezTo>
                  <a:pt x="826" y="307"/>
                  <a:pt x="824" y="309"/>
                  <a:pt x="820" y="313"/>
                </a:cubicBezTo>
                <a:cubicBezTo>
                  <a:pt x="819" y="314"/>
                  <a:pt x="820" y="313"/>
                  <a:pt x="822" y="311"/>
                </a:cubicBezTo>
                <a:close/>
                <a:moveTo>
                  <a:pt x="825" y="311"/>
                </a:moveTo>
                <a:cubicBezTo>
                  <a:pt x="830" y="305"/>
                  <a:pt x="831" y="305"/>
                  <a:pt x="837" y="299"/>
                </a:cubicBezTo>
                <a:cubicBezTo>
                  <a:pt x="828" y="309"/>
                  <a:pt x="835" y="301"/>
                  <a:pt x="825" y="311"/>
                </a:cubicBezTo>
                <a:close/>
                <a:moveTo>
                  <a:pt x="826" y="306"/>
                </a:moveTo>
                <a:cubicBezTo>
                  <a:pt x="826" y="305"/>
                  <a:pt x="827" y="305"/>
                  <a:pt x="827" y="304"/>
                </a:cubicBezTo>
                <a:cubicBezTo>
                  <a:pt x="833" y="300"/>
                  <a:pt x="831" y="301"/>
                  <a:pt x="826" y="306"/>
                </a:cubicBezTo>
                <a:close/>
                <a:moveTo>
                  <a:pt x="831" y="301"/>
                </a:moveTo>
                <a:cubicBezTo>
                  <a:pt x="834" y="298"/>
                  <a:pt x="837" y="295"/>
                  <a:pt x="841" y="292"/>
                </a:cubicBezTo>
                <a:cubicBezTo>
                  <a:pt x="834" y="298"/>
                  <a:pt x="840" y="294"/>
                  <a:pt x="831" y="301"/>
                </a:cubicBezTo>
                <a:close/>
                <a:moveTo>
                  <a:pt x="840" y="290"/>
                </a:moveTo>
                <a:cubicBezTo>
                  <a:pt x="830" y="298"/>
                  <a:pt x="830" y="301"/>
                  <a:pt x="822" y="308"/>
                </a:cubicBezTo>
                <a:cubicBezTo>
                  <a:pt x="833" y="295"/>
                  <a:pt x="854" y="276"/>
                  <a:pt x="840" y="290"/>
                </a:cubicBezTo>
                <a:close/>
                <a:moveTo>
                  <a:pt x="836" y="291"/>
                </a:moveTo>
                <a:cubicBezTo>
                  <a:pt x="837" y="290"/>
                  <a:pt x="837" y="290"/>
                  <a:pt x="837" y="290"/>
                </a:cubicBezTo>
                <a:cubicBezTo>
                  <a:pt x="837" y="290"/>
                  <a:pt x="837" y="290"/>
                  <a:pt x="836" y="291"/>
                </a:cubicBezTo>
                <a:close/>
                <a:moveTo>
                  <a:pt x="817" y="305"/>
                </a:moveTo>
                <a:cubicBezTo>
                  <a:pt x="814" y="308"/>
                  <a:pt x="823" y="298"/>
                  <a:pt x="829" y="293"/>
                </a:cubicBezTo>
                <a:cubicBezTo>
                  <a:pt x="826" y="297"/>
                  <a:pt x="820" y="302"/>
                  <a:pt x="817" y="305"/>
                </a:cubicBezTo>
                <a:close/>
                <a:moveTo>
                  <a:pt x="816" y="304"/>
                </a:moveTo>
                <a:cubicBezTo>
                  <a:pt x="818" y="301"/>
                  <a:pt x="819" y="300"/>
                  <a:pt x="822" y="297"/>
                </a:cubicBezTo>
                <a:cubicBezTo>
                  <a:pt x="832" y="288"/>
                  <a:pt x="825" y="294"/>
                  <a:pt x="816" y="304"/>
                </a:cubicBezTo>
                <a:close/>
                <a:moveTo>
                  <a:pt x="814" y="303"/>
                </a:moveTo>
                <a:cubicBezTo>
                  <a:pt x="817" y="300"/>
                  <a:pt x="818" y="297"/>
                  <a:pt x="826" y="291"/>
                </a:cubicBezTo>
                <a:cubicBezTo>
                  <a:pt x="822" y="295"/>
                  <a:pt x="818" y="299"/>
                  <a:pt x="814" y="303"/>
                </a:cubicBezTo>
                <a:close/>
                <a:moveTo>
                  <a:pt x="819" y="293"/>
                </a:moveTo>
                <a:cubicBezTo>
                  <a:pt x="824" y="289"/>
                  <a:pt x="822" y="291"/>
                  <a:pt x="816" y="296"/>
                </a:cubicBezTo>
                <a:cubicBezTo>
                  <a:pt x="805" y="307"/>
                  <a:pt x="812" y="300"/>
                  <a:pt x="819" y="293"/>
                </a:cubicBezTo>
                <a:close/>
                <a:moveTo>
                  <a:pt x="812" y="297"/>
                </a:moveTo>
                <a:cubicBezTo>
                  <a:pt x="807" y="301"/>
                  <a:pt x="801" y="308"/>
                  <a:pt x="796" y="313"/>
                </a:cubicBezTo>
                <a:cubicBezTo>
                  <a:pt x="817" y="287"/>
                  <a:pt x="835" y="278"/>
                  <a:pt x="812" y="297"/>
                </a:cubicBezTo>
                <a:close/>
                <a:moveTo>
                  <a:pt x="815" y="304"/>
                </a:moveTo>
                <a:cubicBezTo>
                  <a:pt x="812" y="308"/>
                  <a:pt x="799" y="323"/>
                  <a:pt x="797" y="326"/>
                </a:cubicBezTo>
                <a:cubicBezTo>
                  <a:pt x="802" y="316"/>
                  <a:pt x="808" y="311"/>
                  <a:pt x="815" y="304"/>
                </a:cubicBezTo>
                <a:close/>
                <a:moveTo>
                  <a:pt x="808" y="314"/>
                </a:moveTo>
                <a:cubicBezTo>
                  <a:pt x="815" y="308"/>
                  <a:pt x="809" y="314"/>
                  <a:pt x="803" y="321"/>
                </a:cubicBezTo>
                <a:cubicBezTo>
                  <a:pt x="796" y="328"/>
                  <a:pt x="800" y="323"/>
                  <a:pt x="808" y="314"/>
                </a:cubicBezTo>
                <a:close/>
                <a:moveTo>
                  <a:pt x="814" y="310"/>
                </a:moveTo>
                <a:cubicBezTo>
                  <a:pt x="813" y="311"/>
                  <a:pt x="819" y="304"/>
                  <a:pt x="825" y="299"/>
                </a:cubicBezTo>
                <a:cubicBezTo>
                  <a:pt x="814" y="310"/>
                  <a:pt x="804" y="321"/>
                  <a:pt x="814" y="310"/>
                </a:cubicBezTo>
                <a:close/>
                <a:moveTo>
                  <a:pt x="826" y="302"/>
                </a:moveTo>
                <a:cubicBezTo>
                  <a:pt x="805" y="324"/>
                  <a:pt x="808" y="321"/>
                  <a:pt x="805" y="325"/>
                </a:cubicBezTo>
                <a:cubicBezTo>
                  <a:pt x="815" y="312"/>
                  <a:pt x="818" y="309"/>
                  <a:pt x="826" y="302"/>
                </a:cubicBezTo>
                <a:close/>
                <a:moveTo>
                  <a:pt x="817" y="315"/>
                </a:moveTo>
                <a:cubicBezTo>
                  <a:pt x="804" y="332"/>
                  <a:pt x="804" y="329"/>
                  <a:pt x="813" y="319"/>
                </a:cubicBezTo>
                <a:cubicBezTo>
                  <a:pt x="814" y="318"/>
                  <a:pt x="816" y="316"/>
                  <a:pt x="817" y="315"/>
                </a:cubicBezTo>
                <a:close/>
                <a:moveTo>
                  <a:pt x="813" y="322"/>
                </a:moveTo>
                <a:cubicBezTo>
                  <a:pt x="813" y="322"/>
                  <a:pt x="813" y="322"/>
                  <a:pt x="813" y="322"/>
                </a:cubicBezTo>
                <a:cubicBezTo>
                  <a:pt x="813" y="322"/>
                  <a:pt x="813" y="322"/>
                  <a:pt x="813" y="322"/>
                </a:cubicBezTo>
                <a:close/>
                <a:moveTo>
                  <a:pt x="818" y="318"/>
                </a:moveTo>
                <a:cubicBezTo>
                  <a:pt x="821" y="315"/>
                  <a:pt x="811" y="326"/>
                  <a:pt x="807" y="331"/>
                </a:cubicBezTo>
                <a:cubicBezTo>
                  <a:pt x="812" y="324"/>
                  <a:pt x="818" y="318"/>
                  <a:pt x="818" y="318"/>
                </a:cubicBezTo>
                <a:close/>
                <a:moveTo>
                  <a:pt x="808" y="334"/>
                </a:moveTo>
                <a:cubicBezTo>
                  <a:pt x="805" y="337"/>
                  <a:pt x="806" y="337"/>
                  <a:pt x="806" y="336"/>
                </a:cubicBezTo>
                <a:cubicBezTo>
                  <a:pt x="817" y="323"/>
                  <a:pt x="814" y="326"/>
                  <a:pt x="808" y="334"/>
                </a:cubicBezTo>
                <a:close/>
                <a:moveTo>
                  <a:pt x="825" y="317"/>
                </a:moveTo>
                <a:cubicBezTo>
                  <a:pt x="818" y="326"/>
                  <a:pt x="820" y="322"/>
                  <a:pt x="811" y="334"/>
                </a:cubicBezTo>
                <a:cubicBezTo>
                  <a:pt x="813" y="331"/>
                  <a:pt x="812" y="331"/>
                  <a:pt x="825" y="317"/>
                </a:cubicBezTo>
                <a:close/>
                <a:moveTo>
                  <a:pt x="816" y="332"/>
                </a:moveTo>
                <a:cubicBezTo>
                  <a:pt x="815" y="333"/>
                  <a:pt x="815" y="333"/>
                  <a:pt x="812" y="337"/>
                </a:cubicBezTo>
                <a:cubicBezTo>
                  <a:pt x="815" y="332"/>
                  <a:pt x="814" y="334"/>
                  <a:pt x="816" y="332"/>
                </a:cubicBezTo>
                <a:close/>
                <a:moveTo>
                  <a:pt x="818" y="329"/>
                </a:moveTo>
                <a:cubicBezTo>
                  <a:pt x="824" y="324"/>
                  <a:pt x="822" y="326"/>
                  <a:pt x="818" y="330"/>
                </a:cubicBezTo>
                <a:cubicBezTo>
                  <a:pt x="817" y="331"/>
                  <a:pt x="817" y="331"/>
                  <a:pt x="818" y="329"/>
                </a:cubicBezTo>
                <a:close/>
                <a:moveTo>
                  <a:pt x="821" y="333"/>
                </a:moveTo>
                <a:cubicBezTo>
                  <a:pt x="822" y="331"/>
                  <a:pt x="822" y="332"/>
                  <a:pt x="824" y="330"/>
                </a:cubicBezTo>
                <a:cubicBezTo>
                  <a:pt x="824" y="330"/>
                  <a:pt x="824" y="330"/>
                  <a:pt x="821" y="333"/>
                </a:cubicBezTo>
                <a:close/>
                <a:moveTo>
                  <a:pt x="824" y="333"/>
                </a:moveTo>
                <a:cubicBezTo>
                  <a:pt x="824" y="334"/>
                  <a:pt x="824" y="334"/>
                  <a:pt x="824" y="334"/>
                </a:cubicBezTo>
                <a:cubicBezTo>
                  <a:pt x="825" y="332"/>
                  <a:pt x="825" y="333"/>
                  <a:pt x="824" y="333"/>
                </a:cubicBezTo>
                <a:close/>
                <a:moveTo>
                  <a:pt x="825" y="335"/>
                </a:moveTo>
                <a:cubicBezTo>
                  <a:pt x="825" y="335"/>
                  <a:pt x="825" y="335"/>
                  <a:pt x="826" y="335"/>
                </a:cubicBezTo>
                <a:cubicBezTo>
                  <a:pt x="824" y="336"/>
                  <a:pt x="824" y="336"/>
                  <a:pt x="825" y="335"/>
                </a:cubicBezTo>
                <a:close/>
                <a:moveTo>
                  <a:pt x="818" y="328"/>
                </a:moveTo>
                <a:cubicBezTo>
                  <a:pt x="821" y="324"/>
                  <a:pt x="831" y="313"/>
                  <a:pt x="829" y="316"/>
                </a:cubicBezTo>
                <a:cubicBezTo>
                  <a:pt x="820" y="324"/>
                  <a:pt x="820" y="326"/>
                  <a:pt x="818" y="328"/>
                </a:cubicBezTo>
                <a:close/>
                <a:moveTo>
                  <a:pt x="828" y="324"/>
                </a:moveTo>
                <a:cubicBezTo>
                  <a:pt x="828" y="325"/>
                  <a:pt x="828" y="325"/>
                  <a:pt x="828" y="325"/>
                </a:cubicBezTo>
                <a:cubicBezTo>
                  <a:pt x="828" y="325"/>
                  <a:pt x="828" y="325"/>
                  <a:pt x="828" y="324"/>
                </a:cubicBezTo>
                <a:close/>
                <a:moveTo>
                  <a:pt x="827" y="327"/>
                </a:moveTo>
                <a:cubicBezTo>
                  <a:pt x="828" y="326"/>
                  <a:pt x="828" y="326"/>
                  <a:pt x="827" y="327"/>
                </a:cubicBezTo>
                <a:close/>
                <a:moveTo>
                  <a:pt x="840" y="319"/>
                </a:moveTo>
                <a:cubicBezTo>
                  <a:pt x="827" y="333"/>
                  <a:pt x="829" y="331"/>
                  <a:pt x="827" y="333"/>
                </a:cubicBezTo>
                <a:cubicBezTo>
                  <a:pt x="836" y="323"/>
                  <a:pt x="848" y="309"/>
                  <a:pt x="840" y="319"/>
                </a:cubicBezTo>
                <a:close/>
                <a:moveTo>
                  <a:pt x="850" y="310"/>
                </a:moveTo>
                <a:cubicBezTo>
                  <a:pt x="850" y="311"/>
                  <a:pt x="851" y="310"/>
                  <a:pt x="848" y="313"/>
                </a:cubicBezTo>
                <a:cubicBezTo>
                  <a:pt x="845" y="315"/>
                  <a:pt x="838" y="323"/>
                  <a:pt x="838" y="324"/>
                </a:cubicBezTo>
                <a:cubicBezTo>
                  <a:pt x="831" y="332"/>
                  <a:pt x="842" y="319"/>
                  <a:pt x="850" y="310"/>
                </a:cubicBezTo>
                <a:close/>
                <a:moveTo>
                  <a:pt x="852" y="305"/>
                </a:moveTo>
                <a:cubicBezTo>
                  <a:pt x="852" y="304"/>
                  <a:pt x="857" y="299"/>
                  <a:pt x="857" y="299"/>
                </a:cubicBezTo>
                <a:cubicBezTo>
                  <a:pt x="856" y="301"/>
                  <a:pt x="857" y="300"/>
                  <a:pt x="852" y="305"/>
                </a:cubicBezTo>
                <a:close/>
                <a:moveTo>
                  <a:pt x="857" y="306"/>
                </a:moveTo>
                <a:cubicBezTo>
                  <a:pt x="854" y="308"/>
                  <a:pt x="854" y="308"/>
                  <a:pt x="857" y="305"/>
                </a:cubicBezTo>
                <a:cubicBezTo>
                  <a:pt x="857" y="304"/>
                  <a:pt x="857" y="304"/>
                  <a:pt x="857" y="306"/>
                </a:cubicBezTo>
                <a:close/>
                <a:moveTo>
                  <a:pt x="853" y="301"/>
                </a:moveTo>
                <a:cubicBezTo>
                  <a:pt x="852" y="301"/>
                  <a:pt x="852" y="301"/>
                  <a:pt x="852" y="301"/>
                </a:cubicBezTo>
                <a:cubicBezTo>
                  <a:pt x="858" y="295"/>
                  <a:pt x="857" y="297"/>
                  <a:pt x="853" y="301"/>
                </a:cubicBezTo>
                <a:close/>
                <a:moveTo>
                  <a:pt x="852" y="302"/>
                </a:moveTo>
                <a:cubicBezTo>
                  <a:pt x="848" y="307"/>
                  <a:pt x="849" y="306"/>
                  <a:pt x="850" y="303"/>
                </a:cubicBezTo>
                <a:cubicBezTo>
                  <a:pt x="851" y="303"/>
                  <a:pt x="851" y="303"/>
                  <a:pt x="852" y="302"/>
                </a:cubicBezTo>
                <a:close/>
                <a:moveTo>
                  <a:pt x="851" y="320"/>
                </a:moveTo>
                <a:cubicBezTo>
                  <a:pt x="852" y="320"/>
                  <a:pt x="852" y="320"/>
                  <a:pt x="843" y="327"/>
                </a:cubicBezTo>
                <a:cubicBezTo>
                  <a:pt x="853" y="317"/>
                  <a:pt x="851" y="319"/>
                  <a:pt x="851" y="320"/>
                </a:cubicBezTo>
                <a:close/>
                <a:moveTo>
                  <a:pt x="848" y="321"/>
                </a:moveTo>
                <a:cubicBezTo>
                  <a:pt x="847" y="321"/>
                  <a:pt x="847" y="321"/>
                  <a:pt x="846" y="322"/>
                </a:cubicBezTo>
                <a:cubicBezTo>
                  <a:pt x="850" y="318"/>
                  <a:pt x="851" y="317"/>
                  <a:pt x="848" y="321"/>
                </a:cubicBezTo>
                <a:close/>
                <a:moveTo>
                  <a:pt x="844" y="330"/>
                </a:moveTo>
                <a:cubicBezTo>
                  <a:pt x="832" y="342"/>
                  <a:pt x="833" y="340"/>
                  <a:pt x="834" y="339"/>
                </a:cubicBezTo>
                <a:cubicBezTo>
                  <a:pt x="847" y="327"/>
                  <a:pt x="857" y="317"/>
                  <a:pt x="844" y="330"/>
                </a:cubicBezTo>
                <a:close/>
                <a:moveTo>
                  <a:pt x="851" y="330"/>
                </a:moveTo>
                <a:cubicBezTo>
                  <a:pt x="852" y="329"/>
                  <a:pt x="852" y="330"/>
                  <a:pt x="852" y="330"/>
                </a:cubicBezTo>
                <a:cubicBezTo>
                  <a:pt x="852" y="331"/>
                  <a:pt x="852" y="330"/>
                  <a:pt x="852" y="331"/>
                </a:cubicBezTo>
                <a:cubicBezTo>
                  <a:pt x="849" y="333"/>
                  <a:pt x="848" y="334"/>
                  <a:pt x="851" y="330"/>
                </a:cubicBezTo>
                <a:close/>
                <a:moveTo>
                  <a:pt x="853" y="312"/>
                </a:moveTo>
                <a:cubicBezTo>
                  <a:pt x="853" y="313"/>
                  <a:pt x="853" y="313"/>
                  <a:pt x="853" y="313"/>
                </a:cubicBezTo>
                <a:cubicBezTo>
                  <a:pt x="851" y="314"/>
                  <a:pt x="851" y="314"/>
                  <a:pt x="853" y="312"/>
                </a:cubicBezTo>
                <a:close/>
                <a:moveTo>
                  <a:pt x="852" y="311"/>
                </a:moveTo>
                <a:cubicBezTo>
                  <a:pt x="854" y="309"/>
                  <a:pt x="855" y="309"/>
                  <a:pt x="856" y="308"/>
                </a:cubicBezTo>
                <a:cubicBezTo>
                  <a:pt x="856" y="308"/>
                  <a:pt x="855" y="309"/>
                  <a:pt x="855" y="310"/>
                </a:cubicBezTo>
                <a:cubicBezTo>
                  <a:pt x="849" y="313"/>
                  <a:pt x="848" y="315"/>
                  <a:pt x="852" y="311"/>
                </a:cubicBezTo>
                <a:close/>
                <a:moveTo>
                  <a:pt x="857" y="302"/>
                </a:moveTo>
                <a:cubicBezTo>
                  <a:pt x="857" y="302"/>
                  <a:pt x="857" y="302"/>
                  <a:pt x="857" y="302"/>
                </a:cubicBezTo>
                <a:lnTo>
                  <a:pt x="857" y="302"/>
                </a:lnTo>
                <a:close/>
                <a:moveTo>
                  <a:pt x="856" y="299"/>
                </a:moveTo>
                <a:cubicBezTo>
                  <a:pt x="857" y="298"/>
                  <a:pt x="857" y="298"/>
                  <a:pt x="857" y="297"/>
                </a:cubicBezTo>
                <a:cubicBezTo>
                  <a:pt x="858" y="298"/>
                  <a:pt x="858" y="298"/>
                  <a:pt x="856" y="299"/>
                </a:cubicBezTo>
                <a:close/>
                <a:moveTo>
                  <a:pt x="856" y="290"/>
                </a:moveTo>
                <a:cubicBezTo>
                  <a:pt x="858" y="291"/>
                  <a:pt x="858" y="291"/>
                  <a:pt x="856" y="293"/>
                </a:cubicBezTo>
                <a:cubicBezTo>
                  <a:pt x="856" y="292"/>
                  <a:pt x="856" y="292"/>
                  <a:pt x="856" y="291"/>
                </a:cubicBezTo>
                <a:cubicBezTo>
                  <a:pt x="856" y="290"/>
                  <a:pt x="856" y="290"/>
                  <a:pt x="856" y="290"/>
                </a:cubicBezTo>
                <a:close/>
                <a:moveTo>
                  <a:pt x="855" y="292"/>
                </a:moveTo>
                <a:cubicBezTo>
                  <a:pt x="855" y="293"/>
                  <a:pt x="856" y="293"/>
                  <a:pt x="856" y="293"/>
                </a:cubicBezTo>
                <a:cubicBezTo>
                  <a:pt x="853" y="295"/>
                  <a:pt x="855" y="294"/>
                  <a:pt x="854" y="294"/>
                </a:cubicBezTo>
                <a:cubicBezTo>
                  <a:pt x="854" y="294"/>
                  <a:pt x="854" y="294"/>
                  <a:pt x="855" y="292"/>
                </a:cubicBezTo>
                <a:close/>
                <a:moveTo>
                  <a:pt x="850" y="297"/>
                </a:moveTo>
                <a:cubicBezTo>
                  <a:pt x="850" y="297"/>
                  <a:pt x="851" y="296"/>
                  <a:pt x="849" y="298"/>
                </a:cubicBezTo>
                <a:cubicBezTo>
                  <a:pt x="848" y="299"/>
                  <a:pt x="849" y="299"/>
                  <a:pt x="847" y="300"/>
                </a:cubicBezTo>
                <a:cubicBezTo>
                  <a:pt x="848" y="299"/>
                  <a:pt x="849" y="297"/>
                  <a:pt x="850" y="295"/>
                </a:cubicBezTo>
                <a:cubicBezTo>
                  <a:pt x="860" y="285"/>
                  <a:pt x="850" y="296"/>
                  <a:pt x="850" y="297"/>
                </a:cubicBezTo>
                <a:close/>
                <a:moveTo>
                  <a:pt x="853" y="286"/>
                </a:moveTo>
                <a:cubicBezTo>
                  <a:pt x="854" y="287"/>
                  <a:pt x="854" y="287"/>
                  <a:pt x="853" y="287"/>
                </a:cubicBezTo>
                <a:lnTo>
                  <a:pt x="853" y="286"/>
                </a:lnTo>
                <a:close/>
                <a:moveTo>
                  <a:pt x="852" y="288"/>
                </a:moveTo>
                <a:cubicBezTo>
                  <a:pt x="853" y="288"/>
                  <a:pt x="853" y="288"/>
                  <a:pt x="853" y="288"/>
                </a:cubicBezTo>
                <a:cubicBezTo>
                  <a:pt x="851" y="289"/>
                  <a:pt x="851" y="289"/>
                  <a:pt x="852" y="288"/>
                </a:cubicBezTo>
                <a:close/>
                <a:moveTo>
                  <a:pt x="852" y="285"/>
                </a:moveTo>
                <a:cubicBezTo>
                  <a:pt x="851" y="285"/>
                  <a:pt x="851" y="285"/>
                  <a:pt x="851" y="285"/>
                </a:cubicBezTo>
                <a:lnTo>
                  <a:pt x="852" y="285"/>
                </a:lnTo>
                <a:close/>
                <a:moveTo>
                  <a:pt x="850" y="285"/>
                </a:moveTo>
                <a:cubicBezTo>
                  <a:pt x="850" y="285"/>
                  <a:pt x="850" y="285"/>
                  <a:pt x="849" y="286"/>
                </a:cubicBezTo>
                <a:cubicBezTo>
                  <a:pt x="850" y="286"/>
                  <a:pt x="850" y="286"/>
                  <a:pt x="850" y="285"/>
                </a:cubicBezTo>
                <a:close/>
                <a:moveTo>
                  <a:pt x="849" y="284"/>
                </a:moveTo>
                <a:cubicBezTo>
                  <a:pt x="849" y="284"/>
                  <a:pt x="849" y="284"/>
                  <a:pt x="847" y="285"/>
                </a:cubicBezTo>
                <a:cubicBezTo>
                  <a:pt x="848" y="285"/>
                  <a:pt x="848" y="285"/>
                  <a:pt x="849" y="284"/>
                </a:cubicBezTo>
                <a:close/>
                <a:moveTo>
                  <a:pt x="848" y="281"/>
                </a:moveTo>
                <a:cubicBezTo>
                  <a:pt x="847" y="281"/>
                  <a:pt x="847" y="281"/>
                  <a:pt x="846" y="281"/>
                </a:cubicBezTo>
                <a:cubicBezTo>
                  <a:pt x="847" y="280"/>
                  <a:pt x="847" y="280"/>
                  <a:pt x="848" y="281"/>
                </a:cubicBezTo>
                <a:close/>
                <a:moveTo>
                  <a:pt x="847" y="283"/>
                </a:moveTo>
                <a:cubicBezTo>
                  <a:pt x="847" y="283"/>
                  <a:pt x="846" y="283"/>
                  <a:pt x="846" y="284"/>
                </a:cubicBezTo>
                <a:cubicBezTo>
                  <a:pt x="846" y="283"/>
                  <a:pt x="846" y="283"/>
                  <a:pt x="847" y="283"/>
                </a:cubicBezTo>
                <a:close/>
                <a:moveTo>
                  <a:pt x="845" y="295"/>
                </a:moveTo>
                <a:cubicBezTo>
                  <a:pt x="838" y="301"/>
                  <a:pt x="845" y="294"/>
                  <a:pt x="830" y="308"/>
                </a:cubicBezTo>
                <a:cubicBezTo>
                  <a:pt x="833" y="305"/>
                  <a:pt x="838" y="300"/>
                  <a:pt x="846" y="292"/>
                </a:cubicBezTo>
                <a:cubicBezTo>
                  <a:pt x="849" y="290"/>
                  <a:pt x="857" y="279"/>
                  <a:pt x="845" y="295"/>
                </a:cubicBezTo>
                <a:close/>
                <a:moveTo>
                  <a:pt x="843" y="277"/>
                </a:moveTo>
                <a:cubicBezTo>
                  <a:pt x="844" y="278"/>
                  <a:pt x="845" y="279"/>
                  <a:pt x="846" y="279"/>
                </a:cubicBezTo>
                <a:cubicBezTo>
                  <a:pt x="845" y="280"/>
                  <a:pt x="845" y="280"/>
                  <a:pt x="843" y="279"/>
                </a:cubicBezTo>
                <a:cubicBezTo>
                  <a:pt x="843" y="278"/>
                  <a:pt x="843" y="278"/>
                  <a:pt x="842" y="278"/>
                </a:cubicBezTo>
                <a:lnTo>
                  <a:pt x="843" y="277"/>
                </a:lnTo>
                <a:close/>
                <a:moveTo>
                  <a:pt x="844" y="280"/>
                </a:moveTo>
                <a:cubicBezTo>
                  <a:pt x="840" y="282"/>
                  <a:pt x="838" y="284"/>
                  <a:pt x="835" y="287"/>
                </a:cubicBezTo>
                <a:cubicBezTo>
                  <a:pt x="840" y="281"/>
                  <a:pt x="839" y="282"/>
                  <a:pt x="843" y="281"/>
                </a:cubicBezTo>
                <a:cubicBezTo>
                  <a:pt x="843" y="280"/>
                  <a:pt x="843" y="280"/>
                  <a:pt x="842" y="280"/>
                </a:cubicBezTo>
                <a:cubicBezTo>
                  <a:pt x="842" y="280"/>
                  <a:pt x="842" y="280"/>
                  <a:pt x="842" y="280"/>
                </a:cubicBezTo>
                <a:cubicBezTo>
                  <a:pt x="842" y="279"/>
                  <a:pt x="842" y="279"/>
                  <a:pt x="844" y="280"/>
                </a:cubicBezTo>
                <a:close/>
                <a:moveTo>
                  <a:pt x="836" y="282"/>
                </a:moveTo>
                <a:cubicBezTo>
                  <a:pt x="834" y="283"/>
                  <a:pt x="833" y="284"/>
                  <a:pt x="837" y="280"/>
                </a:cubicBezTo>
                <a:cubicBezTo>
                  <a:pt x="841" y="278"/>
                  <a:pt x="839" y="279"/>
                  <a:pt x="836" y="282"/>
                </a:cubicBezTo>
                <a:close/>
                <a:moveTo>
                  <a:pt x="838" y="278"/>
                </a:moveTo>
                <a:cubicBezTo>
                  <a:pt x="838" y="278"/>
                  <a:pt x="838" y="278"/>
                  <a:pt x="838" y="278"/>
                </a:cubicBezTo>
                <a:cubicBezTo>
                  <a:pt x="837" y="279"/>
                  <a:pt x="838" y="279"/>
                  <a:pt x="838" y="278"/>
                </a:cubicBezTo>
                <a:close/>
                <a:moveTo>
                  <a:pt x="836" y="275"/>
                </a:moveTo>
                <a:cubicBezTo>
                  <a:pt x="839" y="275"/>
                  <a:pt x="840" y="276"/>
                  <a:pt x="841" y="276"/>
                </a:cubicBezTo>
                <a:cubicBezTo>
                  <a:pt x="839" y="277"/>
                  <a:pt x="840" y="277"/>
                  <a:pt x="839" y="277"/>
                </a:cubicBezTo>
                <a:cubicBezTo>
                  <a:pt x="835" y="275"/>
                  <a:pt x="836" y="276"/>
                  <a:pt x="836" y="275"/>
                </a:cubicBezTo>
                <a:close/>
                <a:moveTo>
                  <a:pt x="837" y="277"/>
                </a:moveTo>
                <a:cubicBezTo>
                  <a:pt x="837" y="277"/>
                  <a:pt x="837" y="277"/>
                  <a:pt x="837" y="277"/>
                </a:cubicBezTo>
                <a:cubicBezTo>
                  <a:pt x="837" y="277"/>
                  <a:pt x="837" y="277"/>
                  <a:pt x="837" y="277"/>
                </a:cubicBezTo>
                <a:close/>
                <a:moveTo>
                  <a:pt x="837" y="278"/>
                </a:moveTo>
                <a:cubicBezTo>
                  <a:pt x="836" y="279"/>
                  <a:pt x="836" y="279"/>
                  <a:pt x="835" y="280"/>
                </a:cubicBezTo>
                <a:cubicBezTo>
                  <a:pt x="834" y="281"/>
                  <a:pt x="834" y="281"/>
                  <a:pt x="835" y="280"/>
                </a:cubicBezTo>
                <a:cubicBezTo>
                  <a:pt x="835" y="279"/>
                  <a:pt x="835" y="279"/>
                  <a:pt x="837" y="278"/>
                </a:cubicBezTo>
                <a:close/>
                <a:moveTo>
                  <a:pt x="835" y="278"/>
                </a:moveTo>
                <a:cubicBezTo>
                  <a:pt x="833" y="279"/>
                  <a:pt x="834" y="279"/>
                  <a:pt x="835" y="277"/>
                </a:cubicBezTo>
                <a:cubicBezTo>
                  <a:pt x="835" y="278"/>
                  <a:pt x="835" y="278"/>
                  <a:pt x="835" y="278"/>
                </a:cubicBezTo>
                <a:close/>
                <a:moveTo>
                  <a:pt x="835" y="274"/>
                </a:moveTo>
                <a:cubicBezTo>
                  <a:pt x="834" y="275"/>
                  <a:pt x="835" y="275"/>
                  <a:pt x="833" y="274"/>
                </a:cubicBezTo>
                <a:cubicBezTo>
                  <a:pt x="834" y="274"/>
                  <a:pt x="833" y="274"/>
                  <a:pt x="835" y="274"/>
                </a:cubicBezTo>
                <a:close/>
                <a:moveTo>
                  <a:pt x="833" y="275"/>
                </a:moveTo>
                <a:cubicBezTo>
                  <a:pt x="832" y="276"/>
                  <a:pt x="832" y="276"/>
                  <a:pt x="832" y="276"/>
                </a:cubicBezTo>
                <a:cubicBezTo>
                  <a:pt x="832" y="275"/>
                  <a:pt x="832" y="275"/>
                  <a:pt x="833" y="275"/>
                </a:cubicBezTo>
                <a:close/>
                <a:moveTo>
                  <a:pt x="832" y="287"/>
                </a:moveTo>
                <a:cubicBezTo>
                  <a:pt x="843" y="277"/>
                  <a:pt x="829" y="289"/>
                  <a:pt x="827" y="291"/>
                </a:cubicBezTo>
                <a:cubicBezTo>
                  <a:pt x="827" y="291"/>
                  <a:pt x="828" y="290"/>
                  <a:pt x="827" y="290"/>
                </a:cubicBezTo>
                <a:cubicBezTo>
                  <a:pt x="828" y="288"/>
                  <a:pt x="830" y="288"/>
                  <a:pt x="831" y="287"/>
                </a:cubicBezTo>
                <a:lnTo>
                  <a:pt x="832" y="287"/>
                </a:lnTo>
                <a:close/>
                <a:moveTo>
                  <a:pt x="831" y="282"/>
                </a:moveTo>
                <a:cubicBezTo>
                  <a:pt x="828" y="284"/>
                  <a:pt x="827" y="286"/>
                  <a:pt x="824" y="288"/>
                </a:cubicBezTo>
                <a:cubicBezTo>
                  <a:pt x="827" y="286"/>
                  <a:pt x="833" y="281"/>
                  <a:pt x="831" y="282"/>
                </a:cubicBezTo>
                <a:close/>
                <a:moveTo>
                  <a:pt x="826" y="284"/>
                </a:moveTo>
                <a:cubicBezTo>
                  <a:pt x="826" y="283"/>
                  <a:pt x="828" y="281"/>
                  <a:pt x="828" y="281"/>
                </a:cubicBezTo>
                <a:cubicBezTo>
                  <a:pt x="827" y="282"/>
                  <a:pt x="828" y="282"/>
                  <a:pt x="826" y="284"/>
                </a:cubicBezTo>
                <a:close/>
                <a:moveTo>
                  <a:pt x="827" y="275"/>
                </a:moveTo>
                <a:cubicBezTo>
                  <a:pt x="826" y="276"/>
                  <a:pt x="826" y="276"/>
                  <a:pt x="825" y="276"/>
                </a:cubicBezTo>
                <a:cubicBezTo>
                  <a:pt x="826" y="275"/>
                  <a:pt x="827" y="275"/>
                  <a:pt x="827" y="275"/>
                </a:cubicBezTo>
                <a:close/>
                <a:moveTo>
                  <a:pt x="828" y="278"/>
                </a:moveTo>
                <a:cubicBezTo>
                  <a:pt x="826" y="281"/>
                  <a:pt x="827" y="280"/>
                  <a:pt x="824" y="283"/>
                </a:cubicBezTo>
                <a:cubicBezTo>
                  <a:pt x="825" y="281"/>
                  <a:pt x="825" y="281"/>
                  <a:pt x="825" y="281"/>
                </a:cubicBezTo>
                <a:cubicBezTo>
                  <a:pt x="825" y="281"/>
                  <a:pt x="825" y="281"/>
                  <a:pt x="825" y="281"/>
                </a:cubicBezTo>
                <a:cubicBezTo>
                  <a:pt x="822" y="282"/>
                  <a:pt x="822" y="282"/>
                  <a:pt x="822" y="282"/>
                </a:cubicBezTo>
                <a:cubicBezTo>
                  <a:pt x="824" y="281"/>
                  <a:pt x="827" y="279"/>
                  <a:pt x="828" y="278"/>
                </a:cubicBezTo>
                <a:close/>
                <a:moveTo>
                  <a:pt x="824" y="277"/>
                </a:moveTo>
                <a:cubicBezTo>
                  <a:pt x="824" y="277"/>
                  <a:pt x="824" y="277"/>
                  <a:pt x="824" y="277"/>
                </a:cubicBezTo>
                <a:cubicBezTo>
                  <a:pt x="823" y="277"/>
                  <a:pt x="823" y="278"/>
                  <a:pt x="824" y="277"/>
                </a:cubicBezTo>
                <a:close/>
                <a:moveTo>
                  <a:pt x="823" y="274"/>
                </a:moveTo>
                <a:cubicBezTo>
                  <a:pt x="822" y="275"/>
                  <a:pt x="822" y="275"/>
                  <a:pt x="821" y="275"/>
                </a:cubicBezTo>
                <a:cubicBezTo>
                  <a:pt x="821" y="275"/>
                  <a:pt x="823" y="274"/>
                  <a:pt x="823" y="274"/>
                </a:cubicBezTo>
                <a:close/>
                <a:moveTo>
                  <a:pt x="815" y="282"/>
                </a:moveTo>
                <a:cubicBezTo>
                  <a:pt x="815" y="281"/>
                  <a:pt x="814" y="282"/>
                  <a:pt x="816" y="280"/>
                </a:cubicBezTo>
                <a:cubicBezTo>
                  <a:pt x="827" y="271"/>
                  <a:pt x="815" y="282"/>
                  <a:pt x="815" y="282"/>
                </a:cubicBezTo>
                <a:close/>
                <a:moveTo>
                  <a:pt x="814" y="276"/>
                </a:moveTo>
                <a:cubicBezTo>
                  <a:pt x="813" y="276"/>
                  <a:pt x="812" y="278"/>
                  <a:pt x="811" y="278"/>
                </a:cubicBezTo>
                <a:cubicBezTo>
                  <a:pt x="813" y="276"/>
                  <a:pt x="813" y="276"/>
                  <a:pt x="814" y="276"/>
                </a:cubicBezTo>
                <a:close/>
                <a:moveTo>
                  <a:pt x="813" y="278"/>
                </a:moveTo>
                <a:cubicBezTo>
                  <a:pt x="814" y="277"/>
                  <a:pt x="815" y="277"/>
                  <a:pt x="817" y="275"/>
                </a:cubicBezTo>
                <a:cubicBezTo>
                  <a:pt x="805" y="286"/>
                  <a:pt x="808" y="284"/>
                  <a:pt x="803" y="287"/>
                </a:cubicBezTo>
                <a:cubicBezTo>
                  <a:pt x="812" y="279"/>
                  <a:pt x="814" y="279"/>
                  <a:pt x="813" y="278"/>
                </a:cubicBezTo>
                <a:close/>
                <a:moveTo>
                  <a:pt x="805" y="283"/>
                </a:moveTo>
                <a:cubicBezTo>
                  <a:pt x="808" y="280"/>
                  <a:pt x="809" y="279"/>
                  <a:pt x="805" y="283"/>
                </a:cubicBezTo>
                <a:close/>
                <a:moveTo>
                  <a:pt x="803" y="279"/>
                </a:moveTo>
                <a:cubicBezTo>
                  <a:pt x="806" y="277"/>
                  <a:pt x="805" y="278"/>
                  <a:pt x="803" y="279"/>
                </a:cubicBezTo>
                <a:cubicBezTo>
                  <a:pt x="802" y="280"/>
                  <a:pt x="802" y="280"/>
                  <a:pt x="803" y="279"/>
                </a:cubicBezTo>
                <a:close/>
                <a:moveTo>
                  <a:pt x="802" y="281"/>
                </a:moveTo>
                <a:cubicBezTo>
                  <a:pt x="801" y="283"/>
                  <a:pt x="801" y="283"/>
                  <a:pt x="801" y="283"/>
                </a:cubicBezTo>
                <a:cubicBezTo>
                  <a:pt x="801" y="282"/>
                  <a:pt x="801" y="283"/>
                  <a:pt x="802" y="281"/>
                </a:cubicBezTo>
                <a:close/>
                <a:moveTo>
                  <a:pt x="803" y="282"/>
                </a:moveTo>
                <a:cubicBezTo>
                  <a:pt x="803" y="283"/>
                  <a:pt x="804" y="282"/>
                  <a:pt x="800" y="285"/>
                </a:cubicBezTo>
                <a:cubicBezTo>
                  <a:pt x="801" y="284"/>
                  <a:pt x="801" y="284"/>
                  <a:pt x="803" y="282"/>
                </a:cubicBezTo>
                <a:close/>
                <a:moveTo>
                  <a:pt x="798" y="283"/>
                </a:moveTo>
                <a:cubicBezTo>
                  <a:pt x="798" y="283"/>
                  <a:pt x="798" y="283"/>
                  <a:pt x="798" y="283"/>
                </a:cubicBezTo>
                <a:cubicBezTo>
                  <a:pt x="800" y="281"/>
                  <a:pt x="800" y="281"/>
                  <a:pt x="798" y="283"/>
                </a:cubicBezTo>
                <a:close/>
                <a:moveTo>
                  <a:pt x="797" y="287"/>
                </a:moveTo>
                <a:cubicBezTo>
                  <a:pt x="797" y="288"/>
                  <a:pt x="798" y="287"/>
                  <a:pt x="794" y="291"/>
                </a:cubicBezTo>
                <a:cubicBezTo>
                  <a:pt x="796" y="288"/>
                  <a:pt x="795" y="290"/>
                  <a:pt x="797" y="287"/>
                </a:cubicBezTo>
                <a:close/>
                <a:moveTo>
                  <a:pt x="794" y="295"/>
                </a:moveTo>
                <a:cubicBezTo>
                  <a:pt x="794" y="295"/>
                  <a:pt x="794" y="295"/>
                  <a:pt x="794" y="295"/>
                </a:cubicBezTo>
                <a:cubicBezTo>
                  <a:pt x="793" y="296"/>
                  <a:pt x="793" y="296"/>
                  <a:pt x="794" y="295"/>
                </a:cubicBezTo>
                <a:close/>
                <a:moveTo>
                  <a:pt x="791" y="303"/>
                </a:moveTo>
                <a:cubicBezTo>
                  <a:pt x="792" y="300"/>
                  <a:pt x="791" y="302"/>
                  <a:pt x="797" y="295"/>
                </a:cubicBezTo>
                <a:cubicBezTo>
                  <a:pt x="791" y="302"/>
                  <a:pt x="784" y="314"/>
                  <a:pt x="791" y="303"/>
                </a:cubicBezTo>
                <a:close/>
                <a:moveTo>
                  <a:pt x="790" y="308"/>
                </a:moveTo>
                <a:cubicBezTo>
                  <a:pt x="788" y="310"/>
                  <a:pt x="788" y="310"/>
                  <a:pt x="789" y="308"/>
                </a:cubicBezTo>
                <a:cubicBezTo>
                  <a:pt x="789" y="308"/>
                  <a:pt x="789" y="308"/>
                  <a:pt x="790" y="308"/>
                </a:cubicBezTo>
                <a:close/>
                <a:moveTo>
                  <a:pt x="786" y="309"/>
                </a:moveTo>
                <a:cubicBezTo>
                  <a:pt x="785" y="309"/>
                  <a:pt x="785" y="309"/>
                  <a:pt x="785" y="309"/>
                </a:cubicBezTo>
                <a:cubicBezTo>
                  <a:pt x="789" y="303"/>
                  <a:pt x="791" y="300"/>
                  <a:pt x="786" y="309"/>
                </a:cubicBezTo>
                <a:close/>
                <a:moveTo>
                  <a:pt x="785" y="312"/>
                </a:moveTo>
                <a:cubicBezTo>
                  <a:pt x="787" y="309"/>
                  <a:pt x="786" y="310"/>
                  <a:pt x="787" y="309"/>
                </a:cubicBezTo>
                <a:cubicBezTo>
                  <a:pt x="786" y="310"/>
                  <a:pt x="786" y="311"/>
                  <a:pt x="785" y="312"/>
                </a:cubicBezTo>
                <a:close/>
                <a:moveTo>
                  <a:pt x="786" y="315"/>
                </a:moveTo>
                <a:cubicBezTo>
                  <a:pt x="791" y="305"/>
                  <a:pt x="783" y="317"/>
                  <a:pt x="797" y="305"/>
                </a:cubicBezTo>
                <a:cubicBezTo>
                  <a:pt x="788" y="314"/>
                  <a:pt x="790" y="313"/>
                  <a:pt x="789" y="313"/>
                </a:cubicBezTo>
                <a:cubicBezTo>
                  <a:pt x="789" y="312"/>
                  <a:pt x="787" y="314"/>
                  <a:pt x="786" y="315"/>
                </a:cubicBezTo>
                <a:close/>
                <a:moveTo>
                  <a:pt x="788" y="318"/>
                </a:moveTo>
                <a:cubicBezTo>
                  <a:pt x="801" y="303"/>
                  <a:pt x="810" y="294"/>
                  <a:pt x="796" y="309"/>
                </a:cubicBezTo>
                <a:cubicBezTo>
                  <a:pt x="789" y="317"/>
                  <a:pt x="790" y="318"/>
                  <a:pt x="789" y="319"/>
                </a:cubicBezTo>
                <a:cubicBezTo>
                  <a:pt x="786" y="320"/>
                  <a:pt x="784" y="323"/>
                  <a:pt x="788" y="318"/>
                </a:cubicBezTo>
                <a:close/>
                <a:moveTo>
                  <a:pt x="789" y="323"/>
                </a:moveTo>
                <a:cubicBezTo>
                  <a:pt x="787" y="324"/>
                  <a:pt x="788" y="324"/>
                  <a:pt x="790" y="320"/>
                </a:cubicBezTo>
                <a:cubicBezTo>
                  <a:pt x="794" y="316"/>
                  <a:pt x="787" y="322"/>
                  <a:pt x="806" y="304"/>
                </a:cubicBezTo>
                <a:cubicBezTo>
                  <a:pt x="794" y="316"/>
                  <a:pt x="794" y="318"/>
                  <a:pt x="789" y="323"/>
                </a:cubicBezTo>
                <a:close/>
                <a:moveTo>
                  <a:pt x="791" y="327"/>
                </a:moveTo>
                <a:cubicBezTo>
                  <a:pt x="790" y="330"/>
                  <a:pt x="789" y="332"/>
                  <a:pt x="790" y="329"/>
                </a:cubicBezTo>
                <a:cubicBezTo>
                  <a:pt x="791" y="328"/>
                  <a:pt x="791" y="328"/>
                  <a:pt x="791" y="327"/>
                </a:cubicBezTo>
                <a:close/>
                <a:moveTo>
                  <a:pt x="789" y="334"/>
                </a:moveTo>
                <a:cubicBezTo>
                  <a:pt x="790" y="333"/>
                  <a:pt x="792" y="331"/>
                  <a:pt x="791" y="331"/>
                </a:cubicBezTo>
                <a:cubicBezTo>
                  <a:pt x="791" y="330"/>
                  <a:pt x="791" y="332"/>
                  <a:pt x="793" y="327"/>
                </a:cubicBezTo>
                <a:cubicBezTo>
                  <a:pt x="793" y="327"/>
                  <a:pt x="797" y="323"/>
                  <a:pt x="798" y="322"/>
                </a:cubicBezTo>
                <a:cubicBezTo>
                  <a:pt x="796" y="325"/>
                  <a:pt x="794" y="328"/>
                  <a:pt x="794" y="329"/>
                </a:cubicBezTo>
                <a:cubicBezTo>
                  <a:pt x="790" y="334"/>
                  <a:pt x="788" y="336"/>
                  <a:pt x="789" y="334"/>
                </a:cubicBezTo>
                <a:close/>
                <a:moveTo>
                  <a:pt x="795" y="334"/>
                </a:moveTo>
                <a:cubicBezTo>
                  <a:pt x="786" y="343"/>
                  <a:pt x="792" y="335"/>
                  <a:pt x="797" y="328"/>
                </a:cubicBezTo>
                <a:cubicBezTo>
                  <a:pt x="801" y="325"/>
                  <a:pt x="799" y="326"/>
                  <a:pt x="795" y="334"/>
                </a:cubicBezTo>
                <a:close/>
                <a:moveTo>
                  <a:pt x="804" y="322"/>
                </a:moveTo>
                <a:cubicBezTo>
                  <a:pt x="809" y="317"/>
                  <a:pt x="807" y="319"/>
                  <a:pt x="802" y="325"/>
                </a:cubicBezTo>
                <a:cubicBezTo>
                  <a:pt x="795" y="335"/>
                  <a:pt x="797" y="330"/>
                  <a:pt x="804" y="322"/>
                </a:cubicBezTo>
                <a:close/>
                <a:moveTo>
                  <a:pt x="798" y="337"/>
                </a:moveTo>
                <a:cubicBezTo>
                  <a:pt x="797" y="337"/>
                  <a:pt x="798" y="335"/>
                  <a:pt x="800" y="333"/>
                </a:cubicBezTo>
                <a:cubicBezTo>
                  <a:pt x="819" y="308"/>
                  <a:pt x="794" y="344"/>
                  <a:pt x="798" y="337"/>
                </a:cubicBezTo>
                <a:close/>
                <a:moveTo>
                  <a:pt x="799" y="343"/>
                </a:moveTo>
                <a:cubicBezTo>
                  <a:pt x="793" y="349"/>
                  <a:pt x="800" y="339"/>
                  <a:pt x="804" y="334"/>
                </a:cubicBezTo>
                <a:cubicBezTo>
                  <a:pt x="804" y="333"/>
                  <a:pt x="804" y="333"/>
                  <a:pt x="804" y="333"/>
                </a:cubicBezTo>
                <a:cubicBezTo>
                  <a:pt x="803" y="333"/>
                  <a:pt x="803" y="333"/>
                  <a:pt x="803" y="333"/>
                </a:cubicBezTo>
                <a:cubicBezTo>
                  <a:pt x="804" y="332"/>
                  <a:pt x="804" y="333"/>
                  <a:pt x="804" y="333"/>
                </a:cubicBezTo>
                <a:cubicBezTo>
                  <a:pt x="813" y="323"/>
                  <a:pt x="798" y="339"/>
                  <a:pt x="799" y="343"/>
                </a:cubicBezTo>
                <a:close/>
                <a:moveTo>
                  <a:pt x="803" y="345"/>
                </a:moveTo>
                <a:cubicBezTo>
                  <a:pt x="804" y="343"/>
                  <a:pt x="805" y="342"/>
                  <a:pt x="807" y="339"/>
                </a:cubicBezTo>
                <a:cubicBezTo>
                  <a:pt x="808" y="339"/>
                  <a:pt x="808" y="339"/>
                  <a:pt x="808" y="339"/>
                </a:cubicBezTo>
                <a:cubicBezTo>
                  <a:pt x="805" y="343"/>
                  <a:pt x="806" y="342"/>
                  <a:pt x="803" y="345"/>
                </a:cubicBezTo>
                <a:close/>
                <a:moveTo>
                  <a:pt x="804" y="349"/>
                </a:moveTo>
                <a:cubicBezTo>
                  <a:pt x="806" y="346"/>
                  <a:pt x="805" y="348"/>
                  <a:pt x="810" y="341"/>
                </a:cubicBezTo>
                <a:cubicBezTo>
                  <a:pt x="810" y="341"/>
                  <a:pt x="811" y="342"/>
                  <a:pt x="811" y="341"/>
                </a:cubicBezTo>
                <a:cubicBezTo>
                  <a:pt x="812" y="340"/>
                  <a:pt x="809" y="345"/>
                  <a:pt x="804" y="349"/>
                </a:cubicBezTo>
                <a:close/>
                <a:moveTo>
                  <a:pt x="809" y="348"/>
                </a:moveTo>
                <a:cubicBezTo>
                  <a:pt x="810" y="346"/>
                  <a:pt x="810" y="346"/>
                  <a:pt x="812" y="344"/>
                </a:cubicBezTo>
                <a:cubicBezTo>
                  <a:pt x="810" y="347"/>
                  <a:pt x="810" y="347"/>
                  <a:pt x="809" y="348"/>
                </a:cubicBezTo>
                <a:close/>
                <a:moveTo>
                  <a:pt x="810" y="351"/>
                </a:moveTo>
                <a:cubicBezTo>
                  <a:pt x="811" y="350"/>
                  <a:pt x="812" y="347"/>
                  <a:pt x="812" y="347"/>
                </a:cubicBezTo>
                <a:cubicBezTo>
                  <a:pt x="813" y="346"/>
                  <a:pt x="812" y="347"/>
                  <a:pt x="813" y="347"/>
                </a:cubicBezTo>
                <a:cubicBezTo>
                  <a:pt x="813" y="347"/>
                  <a:pt x="814" y="347"/>
                  <a:pt x="816" y="345"/>
                </a:cubicBezTo>
                <a:cubicBezTo>
                  <a:pt x="814" y="347"/>
                  <a:pt x="812" y="349"/>
                  <a:pt x="810" y="351"/>
                </a:cubicBezTo>
                <a:close/>
                <a:moveTo>
                  <a:pt x="828" y="351"/>
                </a:moveTo>
                <a:cubicBezTo>
                  <a:pt x="822" y="356"/>
                  <a:pt x="827" y="351"/>
                  <a:pt x="828" y="351"/>
                </a:cubicBezTo>
                <a:cubicBezTo>
                  <a:pt x="832" y="348"/>
                  <a:pt x="832" y="348"/>
                  <a:pt x="828" y="351"/>
                </a:cubicBezTo>
                <a:close/>
                <a:moveTo>
                  <a:pt x="830" y="337"/>
                </a:moveTo>
                <a:cubicBezTo>
                  <a:pt x="827" y="339"/>
                  <a:pt x="824" y="342"/>
                  <a:pt x="821" y="345"/>
                </a:cubicBezTo>
                <a:cubicBezTo>
                  <a:pt x="821" y="345"/>
                  <a:pt x="821" y="346"/>
                  <a:pt x="822" y="345"/>
                </a:cubicBezTo>
                <a:cubicBezTo>
                  <a:pt x="825" y="343"/>
                  <a:pt x="825" y="342"/>
                  <a:pt x="824" y="344"/>
                </a:cubicBezTo>
                <a:cubicBezTo>
                  <a:pt x="819" y="346"/>
                  <a:pt x="813" y="355"/>
                  <a:pt x="818" y="348"/>
                </a:cubicBezTo>
                <a:cubicBezTo>
                  <a:pt x="823" y="342"/>
                  <a:pt x="812" y="352"/>
                  <a:pt x="835" y="331"/>
                </a:cubicBezTo>
                <a:cubicBezTo>
                  <a:pt x="841" y="325"/>
                  <a:pt x="836" y="330"/>
                  <a:pt x="830" y="337"/>
                </a:cubicBezTo>
                <a:close/>
                <a:moveTo>
                  <a:pt x="831" y="353"/>
                </a:moveTo>
                <a:cubicBezTo>
                  <a:pt x="832" y="351"/>
                  <a:pt x="833" y="352"/>
                  <a:pt x="839" y="346"/>
                </a:cubicBezTo>
                <a:cubicBezTo>
                  <a:pt x="839" y="346"/>
                  <a:pt x="840" y="346"/>
                  <a:pt x="840" y="347"/>
                </a:cubicBezTo>
                <a:cubicBezTo>
                  <a:pt x="838" y="349"/>
                  <a:pt x="834" y="352"/>
                  <a:pt x="831" y="353"/>
                </a:cubicBezTo>
                <a:close/>
                <a:moveTo>
                  <a:pt x="840" y="345"/>
                </a:moveTo>
                <a:cubicBezTo>
                  <a:pt x="839" y="345"/>
                  <a:pt x="838" y="345"/>
                  <a:pt x="838" y="346"/>
                </a:cubicBezTo>
                <a:cubicBezTo>
                  <a:pt x="841" y="343"/>
                  <a:pt x="841" y="344"/>
                  <a:pt x="840" y="345"/>
                </a:cubicBezTo>
                <a:close/>
                <a:moveTo>
                  <a:pt x="844" y="337"/>
                </a:moveTo>
                <a:cubicBezTo>
                  <a:pt x="841" y="340"/>
                  <a:pt x="840" y="340"/>
                  <a:pt x="841" y="341"/>
                </a:cubicBezTo>
                <a:cubicBezTo>
                  <a:pt x="841" y="341"/>
                  <a:pt x="841" y="341"/>
                  <a:pt x="840" y="342"/>
                </a:cubicBezTo>
                <a:cubicBezTo>
                  <a:pt x="840" y="341"/>
                  <a:pt x="840" y="341"/>
                  <a:pt x="840" y="341"/>
                </a:cubicBezTo>
                <a:cubicBezTo>
                  <a:pt x="824" y="356"/>
                  <a:pt x="848" y="333"/>
                  <a:pt x="844" y="337"/>
                </a:cubicBezTo>
                <a:close/>
                <a:moveTo>
                  <a:pt x="855" y="333"/>
                </a:moveTo>
                <a:cubicBezTo>
                  <a:pt x="855" y="333"/>
                  <a:pt x="855" y="333"/>
                  <a:pt x="855" y="333"/>
                </a:cubicBezTo>
                <a:cubicBezTo>
                  <a:pt x="851" y="336"/>
                  <a:pt x="853" y="335"/>
                  <a:pt x="850" y="338"/>
                </a:cubicBezTo>
                <a:cubicBezTo>
                  <a:pt x="842" y="343"/>
                  <a:pt x="844" y="342"/>
                  <a:pt x="850" y="336"/>
                </a:cubicBezTo>
                <a:cubicBezTo>
                  <a:pt x="861" y="328"/>
                  <a:pt x="858" y="331"/>
                  <a:pt x="859" y="327"/>
                </a:cubicBezTo>
                <a:cubicBezTo>
                  <a:pt x="859" y="331"/>
                  <a:pt x="859" y="328"/>
                  <a:pt x="855" y="333"/>
                </a:cubicBezTo>
                <a:close/>
                <a:moveTo>
                  <a:pt x="859" y="319"/>
                </a:moveTo>
                <a:cubicBezTo>
                  <a:pt x="860" y="320"/>
                  <a:pt x="860" y="317"/>
                  <a:pt x="860" y="320"/>
                </a:cubicBezTo>
                <a:cubicBezTo>
                  <a:pt x="858" y="322"/>
                  <a:pt x="858" y="323"/>
                  <a:pt x="859" y="319"/>
                </a:cubicBezTo>
                <a:close/>
                <a:moveTo>
                  <a:pt x="860" y="328"/>
                </a:moveTo>
                <a:cubicBezTo>
                  <a:pt x="860" y="328"/>
                  <a:pt x="860" y="328"/>
                  <a:pt x="860" y="328"/>
                </a:cubicBezTo>
                <a:cubicBezTo>
                  <a:pt x="860" y="326"/>
                  <a:pt x="860" y="326"/>
                  <a:pt x="861" y="325"/>
                </a:cubicBezTo>
                <a:cubicBezTo>
                  <a:pt x="861" y="326"/>
                  <a:pt x="861" y="327"/>
                  <a:pt x="860" y="328"/>
                </a:cubicBezTo>
                <a:close/>
                <a:moveTo>
                  <a:pt x="862" y="328"/>
                </a:moveTo>
                <a:cubicBezTo>
                  <a:pt x="862" y="327"/>
                  <a:pt x="862" y="327"/>
                  <a:pt x="862" y="327"/>
                </a:cubicBezTo>
                <a:cubicBezTo>
                  <a:pt x="861" y="330"/>
                  <a:pt x="861" y="330"/>
                  <a:pt x="862" y="328"/>
                </a:cubicBezTo>
                <a:close/>
                <a:moveTo>
                  <a:pt x="862" y="317"/>
                </a:moveTo>
                <a:cubicBezTo>
                  <a:pt x="861" y="317"/>
                  <a:pt x="861" y="317"/>
                  <a:pt x="861" y="317"/>
                </a:cubicBezTo>
                <a:cubicBezTo>
                  <a:pt x="861" y="317"/>
                  <a:pt x="861" y="317"/>
                  <a:pt x="862" y="316"/>
                </a:cubicBezTo>
                <a:lnTo>
                  <a:pt x="862" y="317"/>
                </a:lnTo>
                <a:close/>
                <a:moveTo>
                  <a:pt x="863" y="309"/>
                </a:moveTo>
                <a:cubicBezTo>
                  <a:pt x="863" y="310"/>
                  <a:pt x="863" y="310"/>
                  <a:pt x="863" y="310"/>
                </a:cubicBezTo>
                <a:cubicBezTo>
                  <a:pt x="863" y="309"/>
                  <a:pt x="862" y="309"/>
                  <a:pt x="863" y="309"/>
                </a:cubicBezTo>
                <a:close/>
                <a:moveTo>
                  <a:pt x="862" y="325"/>
                </a:moveTo>
                <a:cubicBezTo>
                  <a:pt x="863" y="324"/>
                  <a:pt x="863" y="324"/>
                  <a:pt x="863" y="324"/>
                </a:cubicBezTo>
                <a:lnTo>
                  <a:pt x="862" y="325"/>
                </a:lnTo>
                <a:close/>
                <a:moveTo>
                  <a:pt x="864" y="323"/>
                </a:moveTo>
                <a:cubicBezTo>
                  <a:pt x="860" y="324"/>
                  <a:pt x="866" y="316"/>
                  <a:pt x="864" y="317"/>
                </a:cubicBezTo>
                <a:cubicBezTo>
                  <a:pt x="864" y="317"/>
                  <a:pt x="864" y="317"/>
                  <a:pt x="864" y="314"/>
                </a:cubicBezTo>
                <a:cubicBezTo>
                  <a:pt x="864" y="314"/>
                  <a:pt x="865" y="313"/>
                  <a:pt x="865" y="312"/>
                </a:cubicBezTo>
                <a:cubicBezTo>
                  <a:pt x="865" y="317"/>
                  <a:pt x="864" y="320"/>
                  <a:pt x="864" y="323"/>
                </a:cubicBezTo>
                <a:close/>
              </a:path>
            </a:pathLst>
          </a:custGeom>
          <a:solidFill>
            <a:schemeClr val="accent4">
              <a:lumMod val="20000"/>
              <a:lumOff val="80000"/>
            </a:schemeClr>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dk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文本框 74"/>
          <p:cNvSpPr txBox="1"/>
          <p:nvPr>
            <p:custDataLst>
              <p:tags r:id="rId40"/>
            </p:custDataLst>
          </p:nvPr>
        </p:nvSpPr>
        <p:spPr>
          <a:xfrm>
            <a:off x="1298893" y="1492885"/>
            <a:ext cx="238760" cy="240030"/>
          </a:xfrm>
          <a:prstGeom prst="rect">
            <a:avLst/>
          </a:prstGeom>
          <a:noFill/>
        </p:spPr>
        <p:txBody>
          <a:bodyPr wrap="none" rtlCol="0" anchor="ctr" anchorCtr="0">
            <a:normAutofit fontScale="60000"/>
          </a:bodyPr>
          <a:lstStyle/>
          <a:p>
            <a:pPr algn="ctr"/>
            <a:r>
              <a:rPr lang="en-US" altLang="zh-CN" sz="1400" b="1">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01</a:t>
            </a:r>
          </a:p>
        </p:txBody>
      </p:sp>
      <p:sp>
        <p:nvSpPr>
          <p:cNvPr id="543" name="文本框 542"/>
          <p:cNvSpPr txBox="1"/>
          <p:nvPr>
            <p:custDataLst>
              <p:tags r:id="rId41"/>
            </p:custDataLst>
          </p:nvPr>
        </p:nvSpPr>
        <p:spPr>
          <a:xfrm>
            <a:off x="1292543" y="5152390"/>
            <a:ext cx="238760" cy="240030"/>
          </a:xfrm>
          <a:prstGeom prst="rect">
            <a:avLst/>
          </a:prstGeom>
          <a:noFill/>
        </p:spPr>
        <p:txBody>
          <a:bodyPr wrap="none" rtlCol="0" anchor="ctr" anchorCtr="0">
            <a:normAutofit fontScale="60000"/>
          </a:bodyPr>
          <a:lstStyle/>
          <a:p>
            <a:pPr algn="ctr"/>
            <a:r>
              <a:rPr lang="en-US" altLang="zh-CN" sz="1400" b="1">
                <a:solidFill>
                  <a:schemeClr val="dk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05</a:t>
            </a:r>
          </a:p>
        </p:txBody>
      </p:sp>
      <p:sp>
        <p:nvSpPr>
          <p:cNvPr id="186" name="文本框 185"/>
          <p:cNvSpPr txBox="1"/>
          <p:nvPr>
            <p:custDataLst>
              <p:tags r:id="rId42"/>
            </p:custDataLst>
          </p:nvPr>
        </p:nvSpPr>
        <p:spPr>
          <a:xfrm>
            <a:off x="1298893" y="2407920"/>
            <a:ext cx="238760" cy="240030"/>
          </a:xfrm>
          <a:prstGeom prst="rect">
            <a:avLst/>
          </a:prstGeom>
          <a:noFill/>
        </p:spPr>
        <p:txBody>
          <a:bodyPr wrap="none" rtlCol="0" anchor="ctr" anchorCtr="0">
            <a:normAutofit fontScale="60000"/>
          </a:bodyPr>
          <a:lstStyle/>
          <a:p>
            <a:pPr algn="ctr"/>
            <a:r>
              <a:rPr lang="en-US" altLang="zh-CN" sz="1400" b="1">
                <a:solidFill>
                  <a:schemeClr val="dk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02</a:t>
            </a:r>
          </a:p>
        </p:txBody>
      </p:sp>
      <p:sp>
        <p:nvSpPr>
          <p:cNvPr id="374" name="文本框 373"/>
          <p:cNvSpPr txBox="1"/>
          <p:nvPr>
            <p:custDataLst>
              <p:tags r:id="rId43"/>
            </p:custDataLst>
          </p:nvPr>
        </p:nvSpPr>
        <p:spPr>
          <a:xfrm>
            <a:off x="1298893" y="3322320"/>
            <a:ext cx="238760" cy="240030"/>
          </a:xfrm>
          <a:prstGeom prst="rect">
            <a:avLst/>
          </a:prstGeom>
          <a:noFill/>
        </p:spPr>
        <p:txBody>
          <a:bodyPr wrap="none" rtlCol="0" anchor="ctr" anchorCtr="0">
            <a:normAutofit fontScale="60000"/>
          </a:bodyPr>
          <a:lstStyle/>
          <a:p>
            <a:pPr algn="ctr"/>
            <a:r>
              <a:rPr lang="en-US" altLang="zh-CN" sz="1400" b="1">
                <a:solidFill>
                  <a:schemeClr val="dk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03</a:t>
            </a:r>
          </a:p>
        </p:txBody>
      </p:sp>
      <p:sp>
        <p:nvSpPr>
          <p:cNvPr id="376" name="文本框 375"/>
          <p:cNvSpPr txBox="1"/>
          <p:nvPr>
            <p:custDataLst>
              <p:tags r:id="rId44"/>
            </p:custDataLst>
          </p:nvPr>
        </p:nvSpPr>
        <p:spPr>
          <a:xfrm>
            <a:off x="1298893" y="4237355"/>
            <a:ext cx="238760" cy="240030"/>
          </a:xfrm>
          <a:prstGeom prst="rect">
            <a:avLst/>
          </a:prstGeom>
          <a:noFill/>
        </p:spPr>
        <p:txBody>
          <a:bodyPr wrap="none" rtlCol="0" anchor="ctr" anchorCtr="0">
            <a:normAutofit fontScale="60000"/>
          </a:bodyPr>
          <a:lstStyle/>
          <a:p>
            <a:pPr algn="ctr"/>
            <a:r>
              <a:rPr lang="en-US" altLang="zh-CN" sz="1400" b="1">
                <a:solidFill>
                  <a:schemeClr val="dk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04</a:t>
            </a:r>
          </a:p>
        </p:txBody>
      </p:sp>
      <p:sp>
        <p:nvSpPr>
          <p:cNvPr id="557" name="内容占位符 6"/>
          <p:cNvSpPr>
            <a:spLocks noGrp="1"/>
          </p:cNvSpPr>
          <p:nvPr>
            <p:custDataLst>
              <p:tags r:id="rId45"/>
            </p:custDataLst>
          </p:nvPr>
        </p:nvSpPr>
        <p:spPr>
          <a:xfrm flipH="1">
            <a:off x="1900238" y="4382135"/>
            <a:ext cx="3514090" cy="361950"/>
          </a:xfrm>
          <a:prstGeom prst="rect">
            <a:avLst/>
          </a:prstGeom>
        </p:spPr>
        <p:txBody>
          <a:bodyPr vert="horz" lIns="91440" tIns="45720" rIns="91440" bIns="45720" rtlCol="0" anchor="t" anchorCtr="0">
            <a:normAutofit/>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1300">
                <a:solidFill>
                  <a:schemeClr val="dk1">
                    <a:lumMod val="75000"/>
                    <a:lumOff val="25000"/>
                  </a:schemeClr>
                </a:solidFill>
                <a:latin typeface="微软雅黑" panose="020B0503020204020204" pitchFamily="34" charset="-122"/>
                <a:cs typeface="幼圆" panose="02010509060101010101" pitchFamily="49" charset="-122"/>
                <a:sym typeface="Arial" panose="020B0604020202020204" pitchFamily="34" charset="0"/>
              </a:rPr>
              <a:t> </a:t>
            </a:r>
          </a:p>
        </p:txBody>
      </p:sp>
      <p:sp>
        <p:nvSpPr>
          <p:cNvPr id="558" name="内容占位符 6"/>
          <p:cNvSpPr>
            <a:spLocks noGrp="1"/>
          </p:cNvSpPr>
          <p:nvPr>
            <p:custDataLst>
              <p:tags r:id="rId46"/>
            </p:custDataLst>
          </p:nvPr>
        </p:nvSpPr>
        <p:spPr>
          <a:xfrm flipH="1">
            <a:off x="1900236" y="4002405"/>
            <a:ext cx="3514725" cy="339091"/>
          </a:xfrm>
          <a:prstGeom prst="rect">
            <a:avLst/>
          </a:prstGeom>
        </p:spPr>
        <p:txBody>
          <a:bodyPr vert="horz" lIns="91440" tIns="45720" rIns="91440" bIns="45720" rtlCol="0" anchor="b" anchorCtr="0">
            <a:normAutofit lnSpcReduction="20000"/>
          </a:bodyPr>
          <a:lstStyle>
            <a:lvl1pPr marL="285750" indent="-28575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zh-CN" altLang="en-US" sz="1400" b="1" spc="300">
                <a:solidFill>
                  <a:schemeClr val="dk1">
                    <a:lumMod val="75000"/>
                    <a:lumOff val="25000"/>
                  </a:schemeClr>
                </a:solidFill>
                <a:uFillTx/>
                <a:latin typeface="微软雅黑" panose="020B0503020204020204" pitchFamily="34" charset="-122"/>
                <a:cs typeface="微软雅黑" panose="020B0503020204020204" pitchFamily="34" charset="-122"/>
                <a:sym typeface="Arial" panose="020B0604020202020204" pitchFamily="34" charset="0"/>
              </a:rPr>
              <a:t>偶然 成熟 领域 相互交措</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latin typeface="Arial" panose="020B0604020202020204" pitchFamily="34" charset="0"/>
              </a:rPr>
              <a:t>感谢聆听</a:t>
            </a:r>
          </a:p>
        </p:txBody>
      </p:sp>
      <p:pic>
        <p:nvPicPr>
          <p:cNvPr id="3" name="New picture"/>
          <p:cNvPicPr/>
          <p:nvPr/>
        </p:nvPicPr>
        <p:blipFill>
          <a:blip r:embed="rId5"/>
          <a:stretch>
            <a:fillRect/>
          </a:stretch>
        </p:blipFill>
        <p:spPr>
          <a:xfrm>
            <a:off x="11582400" y="11417300"/>
            <a:ext cx="304800" cy="228600"/>
          </a:xfrm>
          <a:prstGeom prst="cube">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42672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教学目标</a:t>
            </a:r>
          </a:p>
        </p:txBody>
      </p:sp>
      <p:sp>
        <p:nvSpPr>
          <p:cNvPr id="11" name="Title 6"/>
          <p:cNvSpPr txBox="1"/>
          <p:nvPr>
            <p:custDataLst>
              <p:tags r:id="rId5"/>
            </p:custDataLst>
          </p:nvPr>
        </p:nvSpPr>
        <p:spPr>
          <a:xfrm>
            <a:off x="914400" y="2743200"/>
            <a:ext cx="42672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理解“经济关系”中的“技术”对包括“科学”在内的“上层建筑”的决定性基础作用。</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通过学习借鉴优秀文章提升理性思考的品质能力。</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791200" y="914400"/>
            <a:ext cx="51816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核心素养</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02</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2589835"/>
            <a:ext cx="6958940" cy="16783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3"/>
            </p:custDataLst>
          </p:nvPr>
        </p:nvSpPr>
        <p:spPr>
          <a:xfrm>
            <a:off x="573405" y="1432864"/>
            <a:ext cx="6020435" cy="902363"/>
          </a:xfrm>
          <a:prstGeom prst="rect">
            <a:avLst/>
          </a:prstGeom>
          <a:noFill/>
        </p:spPr>
        <p:txBody>
          <a:bodyPr wrap="square" rtlCol="0" anchor="ctr">
            <a:normAutofit lnSpcReduction="10000"/>
          </a:bodyPr>
          <a:lstStyle/>
          <a:p>
            <a:pPr>
              <a:lnSpc>
                <a:spcPct val="120000"/>
              </a:lnSpc>
            </a:pPr>
            <a:r>
              <a:rPr lang="zh-CN" altLang="en-US" sz="4800" b="1" spc="300">
                <a:solidFill>
                  <a:schemeClr val="dk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核心素养</a:t>
            </a:r>
          </a:p>
        </p:txBody>
      </p:sp>
      <p:sp>
        <p:nvSpPr>
          <p:cNvPr id="11" name="文本框 10"/>
          <p:cNvSpPr txBox="1"/>
          <p:nvPr>
            <p:custDataLst>
              <p:tags r:id="rId4"/>
            </p:custDataLst>
          </p:nvPr>
        </p:nvSpPr>
        <p:spPr>
          <a:xfrm>
            <a:off x="581025" y="2870200"/>
            <a:ext cx="6012815" cy="1122680"/>
          </a:xfrm>
          <a:prstGeom prst="rect">
            <a:avLst/>
          </a:prstGeom>
          <a:noFill/>
        </p:spPr>
        <p:txBody>
          <a:bodyPr wrap="square" rtlCol="0" anchor="ctr">
            <a:normAutofit/>
          </a:bodyPr>
          <a:lstStyle/>
          <a:p>
            <a:pPr>
              <a:lnSpc>
                <a:spcPct val="120000"/>
              </a:lnSpc>
            </a:pPr>
            <a:r>
              <a:rPr lang="zh-CN" altLang="en-US"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加深对社会、历史、人生的认识，形成辩证唯物主义的世界观和方法论。</a:t>
            </a:r>
          </a:p>
          <a:p>
            <a:pPr>
              <a:lnSpc>
                <a:spcPct val="120000"/>
              </a:lnSpc>
            </a:pPr>
            <a:r>
              <a:rPr lang="zh-CN" altLang="en-US" spc="150">
                <a:solidFill>
                  <a:schemeClr val="lt1"/>
                </a:solidFill>
                <a:latin typeface="微软雅黑" panose="020B0503020204020204" pitchFamily="34" charset="-122"/>
                <a:ea typeface="微软雅黑" panose="020B0503020204020204" pitchFamily="34" charset="-122"/>
                <a:sym typeface="Arial" panose="020B0604020202020204" pitchFamily="34" charset="0"/>
              </a:rPr>
              <a:t>鉴赏文章的论证美和语言美。</a:t>
            </a:r>
          </a:p>
        </p:txBody>
      </p:sp>
      <p:sp>
        <p:nvSpPr>
          <p:cNvPr id="12" name="矩形 11"/>
          <p:cNvSpPr/>
          <p:nvPr>
            <p:custDataLst>
              <p:tags r:id="rId5"/>
            </p:custDataLst>
          </p:nvPr>
        </p:nvSpPr>
        <p:spPr>
          <a:xfrm>
            <a:off x="6958940" y="2589835"/>
            <a:ext cx="1745673" cy="16783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矩形 30"/>
          <p:cNvSpPr/>
          <p:nvPr>
            <p:custDataLst>
              <p:tags r:id="rId6"/>
            </p:custDataLst>
          </p:nvPr>
        </p:nvSpPr>
        <p:spPr>
          <a:xfrm>
            <a:off x="8704613" y="2589835"/>
            <a:ext cx="1745673" cy="167832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31"/>
          <p:cNvSpPr/>
          <p:nvPr>
            <p:custDataLst>
              <p:tags r:id="rId7"/>
            </p:custDataLst>
          </p:nvPr>
        </p:nvSpPr>
        <p:spPr>
          <a:xfrm>
            <a:off x="8704613" y="4268164"/>
            <a:ext cx="1745673" cy="16783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矩形 32"/>
          <p:cNvSpPr/>
          <p:nvPr>
            <p:custDataLst>
              <p:tags r:id="rId8"/>
            </p:custDataLst>
          </p:nvPr>
        </p:nvSpPr>
        <p:spPr>
          <a:xfrm>
            <a:off x="8704613" y="911506"/>
            <a:ext cx="1745673" cy="16783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4" name="矩形 33"/>
          <p:cNvSpPr/>
          <p:nvPr>
            <p:custDataLst>
              <p:tags r:id="rId9"/>
            </p:custDataLst>
          </p:nvPr>
        </p:nvSpPr>
        <p:spPr>
          <a:xfrm>
            <a:off x="10450286" y="2589835"/>
            <a:ext cx="1745673" cy="16783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5" name="矩形 34"/>
          <p:cNvSpPr/>
          <p:nvPr>
            <p:custDataLst>
              <p:tags r:id="rId10"/>
            </p:custDataLst>
          </p:nvPr>
        </p:nvSpPr>
        <p:spPr>
          <a:xfrm>
            <a:off x="6448376" y="5068094"/>
            <a:ext cx="1409129" cy="135476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6" name="矩形 35"/>
          <p:cNvSpPr/>
          <p:nvPr>
            <p:custDataLst>
              <p:tags r:id="rId11"/>
            </p:custDataLst>
          </p:nvPr>
        </p:nvSpPr>
        <p:spPr>
          <a:xfrm>
            <a:off x="237506" y="230928"/>
            <a:ext cx="605240" cy="5818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7" name="矩形 36"/>
          <p:cNvSpPr/>
          <p:nvPr>
            <p:custDataLst>
              <p:tags r:id="rId12"/>
            </p:custDataLst>
          </p:nvPr>
        </p:nvSpPr>
        <p:spPr>
          <a:xfrm>
            <a:off x="742281" y="653464"/>
            <a:ext cx="256045" cy="24616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教学重难点</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03</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lumMod val="95000"/>
          </a:schemeClr>
        </a:solidFill>
        <a:effectLst/>
      </p:bgPr>
    </p:bg>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aseline="0">
              <a:solidFill>
                <a:schemeClr val="lt1"/>
              </a:solidFill>
              <a:latin typeface="微软雅黑" panose="020B0503020204020204" pitchFamily="34" charset="-122"/>
              <a:ea typeface="微软雅黑" panose="020B0503020204020204" pitchFamily="34" charset="-122"/>
            </a:endParaRPr>
          </a:p>
        </p:txBody>
      </p:sp>
      <p:sp>
        <p:nvSpPr>
          <p:cNvPr id="6" name="矩形 5"/>
          <p:cNvSpPr/>
          <p:nvPr>
            <p:custDataLst>
              <p:tags r:id="rId3"/>
            </p:custDataLst>
          </p:nvPr>
        </p:nvSpPr>
        <p:spPr>
          <a:xfrm>
            <a:off x="7924864" y="609600"/>
            <a:ext cx="3352827" cy="4114833"/>
          </a:xfrm>
          <a:prstGeom prst="rect">
            <a:avLst/>
          </a:prstGeom>
          <a:noFill/>
          <a:ln w="381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914400" y="1828800"/>
            <a:ext cx="3962400" cy="762000"/>
          </a:xfrm>
          <a:prstGeom prst="rect">
            <a:avLst/>
          </a:prstGeom>
          <a:noFill/>
        </p:spPr>
        <p:txBody>
          <a:bodyPr wrap="square" lIns="63500" tIns="25400" rIns="63500" bIns="25400" rtlCol="0" anchor="b" anchorCtr="0">
            <a:normAutofit/>
          </a:bodyPr>
          <a:lstStyle/>
          <a:p>
            <a:pPr algn="l"/>
            <a:r>
              <a:rPr lang="zh-CN" altLang="zh-CN" sz="4000" b="1" spc="160">
                <a:solidFill>
                  <a:schemeClr val="dk1"/>
                </a:solidFill>
                <a:uFillTx/>
                <a:latin typeface="微软雅黑" panose="020B0503020204020204" pitchFamily="34" charset="-122"/>
                <a:ea typeface="微软雅黑" panose="020B0503020204020204" pitchFamily="34" charset="-122"/>
              </a:rPr>
              <a:t>教学重难点</a:t>
            </a:r>
          </a:p>
        </p:txBody>
      </p:sp>
      <p:sp>
        <p:nvSpPr>
          <p:cNvPr id="11" name="Title 6"/>
          <p:cNvSpPr txBox="1"/>
          <p:nvPr>
            <p:custDataLst>
              <p:tags r:id="rId5"/>
            </p:custDataLst>
          </p:nvPr>
        </p:nvSpPr>
        <p:spPr>
          <a:xfrm>
            <a:off x="914400" y="2743200"/>
            <a:ext cx="3962400" cy="228600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难点：</a:t>
            </a: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体会本文语言的准确性、专业性。</a:t>
            </a:r>
          </a:p>
        </p:txBody>
      </p:sp>
      <p:pic>
        <p:nvPicPr>
          <p:cNvPr id="7" name="图片 6"/>
          <p:cNvPicPr>
            <a:picLocks noChangeAspect="1"/>
          </p:cNvPicPr>
          <p:nvPr>
            <p:custDataLst>
              <p:tags r:id="rId6"/>
            </p:custDataLst>
          </p:nvPr>
        </p:nvPicPr>
        <p:blipFill>
          <a:blip r:embed="rId9">
            <a:extLst>
              <a:ext uri="{28A0092B-C50C-407E-A947-70E740481C1C}">
                <a14:useLocalDpi xmlns:a14="http://schemas.microsoft.com/office/drawing/2010/main" val="0"/>
              </a:ext>
            </a:extLst>
          </a:blip>
          <a:srcRect l="141" r="50000"/>
          <a:stretch>
            <a:fillRect/>
          </a:stretch>
        </p:blipFill>
        <p:spPr>
          <a:xfrm>
            <a:off x="5486400" y="914400"/>
            <a:ext cx="5486400" cy="5334000"/>
          </a:xfrm>
          <a:custGeom>
            <a:avLst/>
            <a:gdLst/>
            <a:ahLst/>
            <a:cxnLst>
              <a:cxn ang="3">
                <a:pos x="hc" y="t"/>
              </a:cxn>
              <a:cxn ang="cd2">
                <a:pos x="l" y="vc"/>
              </a:cxn>
              <a:cxn ang="cd4">
                <a:pos x="hc" y="b"/>
              </a:cxn>
              <a:cxn ang="0">
                <a:pos x="r" y="vc"/>
              </a:cxn>
            </a:cxnLst>
            <a:rect l="l" t="t" r="r" b="b"/>
            <a:pathLst>
              <a:path w="8160" h="8400">
                <a:moveTo>
                  <a:pt x="0" y="0"/>
                </a:moveTo>
                <a:lnTo>
                  <a:pt x="8160" y="0"/>
                </a:lnTo>
                <a:lnTo>
                  <a:pt x="8160" y="8400"/>
                </a:lnTo>
                <a:lnTo>
                  <a:pt x="0" y="8400"/>
                </a:lnTo>
                <a:lnTo>
                  <a:pt x="0" y="0"/>
                </a:lnTo>
                <a:close/>
              </a:path>
            </a:pathLst>
          </a:custGeom>
        </p:spPr>
      </p:pic>
    </p:spTree>
    <p:custDataLst>
      <p:tags r:id="rId1"/>
    </p:custDataLst>
  </p:cSld>
  <p:clrMapOvr>
    <a:overrideClrMapping bg1="lt1" tx1="dk1" bg2="lt2" tx2="dk2" accent1="accent1" accent2="accent2" accent3="accent3" accent4="accent4" accent5="accent5" accent6="accent6" hlink="hlink" folHlink="folHlink"/>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912483" y="3917009"/>
            <a:ext cx="7767955" cy="768350"/>
          </a:xfrm>
        </p:spPr>
        <p:txBody>
          <a:bodyPr wrap="square" anchor="t" anchorCtr="0">
            <a:normAutofit/>
          </a:bodyPr>
          <a:lstStyle/>
          <a:p>
            <a:r>
              <a:rPr lang="zh-CN" altLang="en-US" sz="4445">
                <a:solidFill>
                  <a:schemeClr val="tx1">
                    <a:lumMod val="85000"/>
                    <a:lumOff val="15000"/>
                  </a:schemeClr>
                </a:solidFill>
                <a:uFillTx/>
                <a:latin typeface="Arial" panose="020B0604020202020204" pitchFamily="34" charset="0"/>
                <a:ea typeface="微软雅黑" panose="020B0503020204020204" pitchFamily="34" charset="-122"/>
                <a:sym typeface="+mn-ea"/>
              </a:rPr>
              <a:t>教学过程</a:t>
            </a:r>
          </a:p>
        </p:txBody>
      </p:sp>
      <p:sp>
        <p:nvSpPr>
          <p:cNvPr id="5" name="矩形 4"/>
          <p:cNvSpPr/>
          <p:nvPr>
            <p:custDataLst>
              <p:tags r:id="rId3"/>
            </p:custDataLst>
          </p:nvPr>
        </p:nvSpPr>
        <p:spPr>
          <a:xfrm>
            <a:off x="2035038" y="2506674"/>
            <a:ext cx="1026160" cy="1026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10" name="文本框 9"/>
          <p:cNvSpPr txBox="1"/>
          <p:nvPr>
            <p:custDataLst>
              <p:tags r:id="rId4"/>
            </p:custDataLst>
          </p:nvPr>
        </p:nvSpPr>
        <p:spPr>
          <a:xfrm>
            <a:off x="2035038" y="2122499"/>
            <a:ext cx="1026160" cy="1263942"/>
          </a:xfrm>
          <a:prstGeom prst="rect">
            <a:avLst/>
          </a:prstGeom>
          <a:noFill/>
        </p:spPr>
        <p:txBody>
          <a:bodyPr wrap="square" rtlCol="0" anchor="b">
            <a:normAutofit/>
          </a:bodyPr>
          <a:lstStyle/>
          <a:p>
            <a:r>
              <a:rPr lang="en-US" altLang="zh-CN" sz="4400" b="1">
                <a:solidFill>
                  <a:schemeClr val="bg1"/>
                </a:solidFill>
                <a:uFillTx/>
                <a:latin typeface="Arial" panose="020B0604020202020204" pitchFamily="34" charset="0"/>
                <a:ea typeface="微软雅黑" panose="020B0503020204020204" pitchFamily="34" charset="-122"/>
                <a:cs typeface="Arial" panose="020B0604020202020204" pitchFamily="34" charset="0"/>
              </a:rPr>
              <a:t>04</a:t>
            </a:r>
          </a:p>
        </p:txBody>
      </p:sp>
      <p:sp>
        <p:nvSpPr>
          <p:cNvPr id="24" name="矩形 23"/>
          <p:cNvSpPr/>
          <p:nvPr>
            <p:custDataLst>
              <p:tags r:id="rId5"/>
            </p:custDataLst>
          </p:nvPr>
        </p:nvSpPr>
        <p:spPr>
          <a:xfrm>
            <a:off x="9996033" y="2679394"/>
            <a:ext cx="17780" cy="217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1*a*1"/>
  <p:tag name="KSO_WM_UNIT_INDEX" val="1"/>
  <p:tag name="KSO_WM_UNIT_ISCONTENTSTITLE" val="0"/>
  <p:tag name="KSO_WM_UNIT_ISNUMDGMTITLE" val="0"/>
  <p:tag name="KSO_WM_UNIT_LAYERLEVEL" val="1"/>
  <p:tag name="KSO_WM_UNIT_NOCLEAR" val="0"/>
  <p:tag name="KSO_WM_UNIT_PRESET_TEXT" val="空白演示"/>
  <p:tag name="KSO_WM_UNIT_TEXT_FILL_FORE_SCHEMECOLOR_INDEX" val="13"/>
  <p:tag name="KSO_WM_UNIT_TEXT_FILL_FORE_SCHEMECOLOR_INDEX_BRIGHTNESS" val="0.15"/>
  <p:tag name="KSO_WM_UNIT_TEXT_FILL_TYPE" val="1"/>
  <p:tag name="KSO_WM_UNIT_TYPE" val="a"/>
  <p:tag name="KSO_WM_UNIT_VALUE" val="30"/>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02990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3"/>
  <p:tag name="KSO_WM_UNIT_FILL_FORE_SCHEMECOLOR_INDEX_BRIGHTNESS" val="0.25"/>
  <p:tag name="KSO_WM_UNIT_FILL_TYPE" val="1"/>
  <p:tag name="KSO_WM_UNIT_HIGHLIGHT" val="0"/>
  <p:tag name="KSO_WM_UNIT_ID" val="custom20202990_4*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i*1_1_1"/>
  <p:tag name="KSO_WM_UNIT_INDEX" val="1_1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i*1_2_1"/>
  <p:tag name="KSO_WM_UNIT_INDEX" val="1_2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i*1_3_1"/>
  <p:tag name="KSO_WM_UNIT_INDEX" val="1_3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i*1_4_1"/>
  <p:tag name="KSO_WM_UNIT_INDEX" val="1_4_1"/>
  <p:tag name="KSO_WM_UNIT_LAYERLEVEL" val="1_1_1"/>
  <p:tag name="KSO_WM_UNIT_SUBTYPE" val="d"/>
  <p:tag name="KSO_WM_UNIT_TEXT_FILL_FORE_SCHEMECOLOR_INDEX" val="13"/>
  <p:tag name="KSO_WM_UNIT_TEXT_FILL_FORE_SCHEMECOLOR_INDEX_BRIGHTNESS" val="0"/>
  <p:tag name="KSO_WM_UNIT_TEXT_FILL_TYPE" val="1"/>
  <p:tag name="KSO_WM_UNIT_TYPE" val="l_h_i"/>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i*1_1"/>
  <p:tag name="KSO_WM_UNIT_INDEX" val="1_1"/>
  <p:tag name="KSO_WM_UNIT_LAYERLEVEL" val="1_1"/>
  <p:tag name="KSO_WM_UNIT_LINE_FILL_TYPE" val="2"/>
  <p:tag name="KSO_WM_UNIT_LINE_FORE_SCHEMECOLOR_INDEX" val="14"/>
  <p:tag name="KSO_WM_UNIT_LINE_FORE_SCHEMECOLOR_INDEX_BRIGHTNESS" val="-0.25"/>
  <p:tag name="KSO_WM_UNIT_TYPE" val="l_i"/>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3"/>
  <p:tag name="KSO_WM_UNIT_TEXT_FILL_FORE_SCHEMECOLOR_INDEX_BRIGHTNESS" val="0.15"/>
  <p:tag name="KSO_WM_UNIT_TEXT_FILL_TYPE" val="1"/>
  <p:tag name="KSO_WM_UNIT_TYPE" val="a"/>
  <p:tag name="KSO_WM_UNIT_VALUE" val="2"/>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f*1_1_1"/>
  <p:tag name="KSO_WM_UNIT_INDEX" val="1_1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f*1_2_1"/>
  <p:tag name="KSO_WM_UNIT_INDEX" val="1_2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f*1_3_1"/>
  <p:tag name="KSO_WM_UNIT_INDEX" val="1_3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4*l_h_f*1_4_1"/>
  <p:tag name="KSO_WM_UNIT_INDEX" val="1_4_1"/>
  <p:tag name="KSO_WM_UNIT_ISCONTENTSTITLE" val="0"/>
  <p:tag name="KSO_WM_UNIT_ISNUMDGMTITLE" val="0"/>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35"/>
  <p:tag name="KSO_WM_UNIT_TEXT_FILL_TYPE" val="1"/>
  <p:tag name="KSO_WM_UNIT_TYPE" val="l_h_f"/>
  <p:tag name="KSO_WM_UNIT_VALUE" val="1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192.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193.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194.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4027_1"/>
  <p:tag name="KSO_WM_SLIDE_INDEX" val="1"/>
  <p:tag name="KSO_WM_SLIDE_ITEM_CNT" val="0"/>
  <p:tag name="KSO_WM_SLIDE_LAYOUT" val="a_f"/>
  <p:tag name="KSO_WM_SLIDE_LAYOUT_CNT" val="1_1"/>
  <p:tag name="KSO_WM_SLIDE_POSITION" val="0*18"/>
  <p:tag name="KSO_WM_SLIDE_SIZE" val="959*487"/>
  <p:tag name="KSO_WM_SLIDE_SUBTYPE" val="pureTxt"/>
  <p:tag name="KSO_WM_SLIDE_TYPE" val="text"/>
  <p:tag name="KSO_WM_TAG_VERSION" val="1.0"/>
  <p:tag name="KSO_WM_TEMPLATE_CATEGORY" val="diagram"/>
  <p:tag name="KSO_WM_TEMPLATE_COLOR_TYPE" val="1"/>
  <p:tag name="KSO_WM_TEMPLATE_INDEX" val="20204027"/>
  <p:tag name="KSO_WM_TEMPLATE_MASTER_TYPE" val="0"/>
  <p:tag name="KSO_WM_TEMPLATE_SUBCATEGORY" val="0"/>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027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HIGHLIGHT" val="0"/>
  <p:tag name="KSO_WM_UNIT_ID" val="diagram20204027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15"/>
  <p:tag name="KSO_WM_UNIT_TEXT_FILL_TYPE" val="1"/>
  <p:tag name="KSO_WM_UNIT_TYPE" val="a"/>
  <p:tag name="KSO_WM_UNIT_VALUE" val="10"/>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HIGHLIGHT" val="0"/>
  <p:tag name="KSO_WM_UNIT_ID" val="diagram20204027_1*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SUBTYPE" val="a"/>
  <p:tag name="KSO_WM_UNIT_TEXT_FILL_FORE_SCHEMECOLOR_INDEX" val="14"/>
  <p:tag name="KSO_WM_UNIT_TEXT_FILL_FORE_SCHEMECOLOR_INDEX_BRIGHTNESS" val="0"/>
  <p:tag name="KSO_WM_UNIT_TEXT_FILL_TYPE" val="1"/>
  <p:tag name="KSO_WM_UNIT_TYPE" val="f"/>
  <p:tag name="KSO_WM_UNIT_VALUE" val="75"/>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027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4027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027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402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402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402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4027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402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027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22.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9"/>
  <p:tag name="KSO_WM_SLIDE_INDEX" val="9"/>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9*a*1"/>
  <p:tag name="KSO_WM_UNIT_INDEX" val="1"/>
  <p:tag name="KSO_WM_UNIT_ISCONTENTSTITLE" val="0"/>
  <p:tag name="KSO_WM_UNIT_ISNUMDGMTITLE" val="0"/>
  <p:tag name="KSO_WM_UNIT_LAYERLEVEL" val="1"/>
  <p:tag name="KSO_WM_UNIT_NOCLEAR" val="0"/>
  <p:tag name="KSO_WM_UNIT_PRESET_TEXT" val="点击输入标题内容"/>
  <p:tag name="KSO_WM_UNIT_TEXT_FILL_FORE_SCHEMECOLOR_INDEX" val="13"/>
  <p:tag name="KSO_WM_UNIT_TEXT_FILL_FORE_SCHEMECOLOR_INDEX_BRIGHTNESS" val="0.15"/>
  <p:tag name="KSO_WM_UNIT_TEXT_FILL_TYPE" val="1"/>
  <p:tag name="KSO_WM_UNIT_TYPE" val="a"/>
  <p:tag name="KSO_WM_UNIT_VALUE" val="14"/>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custom20202990_9*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1"/>
  <p:tag name="KSO_WM_UNIT_DIAGRAM_ISNUMVISUAL" val="0"/>
  <p:tag name="KSO_WM_UNIT_DIAGRAM_ISREFERUNIT" val="0"/>
  <p:tag name="KSO_WM_UNIT_HIGHLIGHT" val="0"/>
  <p:tag name="KSO_WM_UNIT_ID" val="custom20202990_9*e*1"/>
  <p:tag name="KSO_WM_UNIT_INDEX" val="1"/>
  <p:tag name="KSO_WM_UNIT_LAYERLEVEL" val="1"/>
  <p:tag name="KSO_WM_UNIT_NOCLEAR" val="0"/>
  <p:tag name="KSO_WM_UNIT_PRESET_TEXT" val="01"/>
  <p:tag name="KSO_WM_UNIT_TEXT_FILL_FORE_SCHEMECOLOR_INDEX" val="14"/>
  <p:tag name="KSO_WM_UNIT_TEXT_FILL_FORE_SCHEMECOLOR_INDEX_BRIGHTNESS" val="0"/>
  <p:tag name="KSO_WM_UNIT_TEXT_FILL_TYPE" val="1"/>
  <p:tag name="KSO_WM_UNIT_TYPE" val="e"/>
  <p:tag name="KSO_WM_UNIT_VALUE" val="2"/>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custom20202990_9*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20:38:00&quot;,&quot;maxSize&quot;:{&quot;size1&quot;:31.100000000000001},&quot;minSize&quot;:{&quot;size1&quot;:20.100000000000001},&quot;normalSize&quot;:{&quot;size1&quot;:20.100000000000001},&quot;subLayout&quot;:[{&quot;id&quot;:&quot;2020-12-09T20:38:00&quot;,&quot;margin&quot;:{&quot;bottom&quot;:0.026000002399086952,&quot;left&quot;:1.6929999589920044,&quot;right&quot;:1.6929999589920044,&quot;top&quot;:1.6929999589920044},&quot;type&quot;:0},{&quot;id&quot;:&quot;2020-12-09T20:38:00&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281fa9d42129dd6fd1"/>
  <p:tag name="KSO_WM_TEMPLATE_ASSEMBLE_XID" val="5fd0c5281fa9d42129dd6fd1"/>
  <p:tag name="KSO_WM_TEMPLATE_CATEGORY" val="diagram"/>
  <p:tag name="KSO_WM_TEMPLATE_COLOR_TYPE" val="1"/>
  <p:tag name="KSO_WM_TEMPLATE_INDEX" val="20212890"/>
  <p:tag name="KSO_WM_TEMPLATE_MASTER_TYPE" val="0"/>
  <p:tag name="KSO_WM_TEMPLATE_SUBCATEGORY" val="21"/>
</p:tagLst>
</file>

<file path=ppt/tags/tag229.xml><?xml version="1.0" encoding="utf-8"?>
<p:tagLst xmlns:a="http://schemas.openxmlformats.org/drawingml/2006/main" xmlns:r="http://schemas.openxmlformats.org/officeDocument/2006/relationships" xmlns:p="http://schemas.openxmlformats.org/presentationml/2006/main">
  <p:tag name="KSO_WM_ASSEMBLE_CHIP_INDEX" val="8a07cbdab320434fb0267f170ea6571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81fa9d42129dd6fd1"/>
  <p:tag name="KSO_WM_TEMPLATE_ASSEMBLE_XID" val="5fd0c5281fa9d42129dd6fd1"/>
  <p:tag name="KSO_WM_TEMPLATE_CATEGORY" val="diagram"/>
  <p:tag name="KSO_WM_TEMPLATE_INDEX" val="20212890"/>
  <p:tag name="KSO_WM_UNIT_BLOCK" val="0"/>
  <p:tag name="KSO_WM_UNIT_COMPATIBLE" val="0"/>
  <p:tag name="KSO_WM_UNIT_DEC_AREA_ID" val="0acd38fc75de463a9bad827655297c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289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1"/>
  <p:tag name="KSO_WM_UNIT_INDEX" val="1_1_1"/>
  <p:tag name="KSO_WM_UNIT_LAYERLEVEL" val="1_1_1"/>
  <p:tag name="KSO_WM_UNIT_LINE_FILL_TYPE" val="2"/>
  <p:tag name="KSO_WM_UNIT_LINE_FORE_SCHEMECOLOR_INDEX" val="5"/>
  <p:tag name="KSO_WM_UNIT_LINE_FORE_SCHEMECOLOR_INDEX_BRIGHTNESS" val="0.6"/>
  <p:tag name="KSO_WM_UNIT_TYPE" val="l_h_i"/>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3"/>
  <p:tag name="KSO_WM_UNIT_INDEX" val="1_1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4"/>
  <p:tag name="KSO_WM_UNIT_INDEX" val="1_1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1_5"/>
  <p:tag name="KSO_WM_UNIT_INDEX" val="1_1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1_6"/>
  <p:tag name="KSO_WM_UNIT_INDEX" val="1_1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1_1"/>
  <p:tag name="KSO_WM_UNIT_INDEX" val="1_1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1_2"/>
  <p:tag name="KSO_WM_UNIT_INDEX" val="1_1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1"/>
  <p:tag name="KSO_WM_UNIT_INDEX" val="1_4_1"/>
  <p:tag name="KSO_WM_UNIT_LAYERLEVEL" val="1_1_1"/>
  <p:tag name="KSO_WM_UNIT_LINE_FILL_TYPE" val="2"/>
  <p:tag name="KSO_WM_UNIT_LINE_FORE_SCHEMECOLOR_INDEX" val="5"/>
  <p:tag name="KSO_WM_UNIT_LINE_FORE_SCHEMECOLOR_INDEX_BRIGHTNESS" val="0.6"/>
  <p:tag name="KSO_WM_UNIT_TYPE" val="l_h_i"/>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3"/>
  <p:tag name="KSO_WM_UNIT_INDEX" val="1_4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4"/>
  <p:tag name="KSO_WM_UNIT_INDEX" val="1_4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4_5"/>
  <p:tag name="KSO_WM_UNIT_INDEX" val="1_4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4_6"/>
  <p:tag name="KSO_WM_UNIT_INDEX" val="1_4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4_1"/>
  <p:tag name="KSO_WM_UNIT_INDEX" val="1_4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4_2"/>
  <p:tag name="KSO_WM_UNIT_INDEX" val="1_4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1"/>
  <p:tag name="KSO_WM_UNIT_INDEX" val="1_2_1"/>
  <p:tag name="KSO_WM_UNIT_LAYERLEVEL" val="1_1_1"/>
  <p:tag name="KSO_WM_UNIT_LINE_FILL_TYPE" val="2"/>
  <p:tag name="KSO_WM_UNIT_LINE_FORE_SCHEMECOLOR_INDEX" val="5"/>
  <p:tag name="KSO_WM_UNIT_LINE_FORE_SCHEMECOLOR_INDEX_BRIGHTNESS" val="0.6"/>
  <p:tag name="KSO_WM_UNIT_TYPE" val="l_h_i"/>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3"/>
  <p:tag name="KSO_WM_UNIT_INDEX" val="1_2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4"/>
  <p:tag name="KSO_WM_UNIT_INDEX" val="1_2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2_5"/>
  <p:tag name="KSO_WM_UNIT_INDEX" val="1_2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2_6"/>
  <p:tag name="KSO_WM_UNIT_INDEX" val="1_2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2_1"/>
  <p:tag name="KSO_WM_UNIT_INDEX" val="1_2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2_2"/>
  <p:tag name="KSO_WM_UNIT_INDEX" val="1_2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1"/>
  <p:tag name="KSO_WM_UNIT_INDEX" val="1_5_1"/>
  <p:tag name="KSO_WM_UNIT_LAYERLEVEL" val="1_1_1"/>
  <p:tag name="KSO_WM_UNIT_LINE_FILL_TYPE" val="2"/>
  <p:tag name="KSO_WM_UNIT_LINE_FORE_SCHEMECOLOR_INDEX" val="5"/>
  <p:tag name="KSO_WM_UNIT_LINE_FORE_SCHEMECOLOR_INDEX_BRIGHTNESS" val="0.6"/>
  <p:tag name="KSO_WM_UNIT_TYPE" val="l_h_i"/>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3"/>
  <p:tag name="KSO_WM_UNIT_INDEX" val="1_5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4"/>
  <p:tag name="KSO_WM_UNIT_INDEX" val="1_5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5_5"/>
  <p:tag name="KSO_WM_UNIT_INDEX" val="1_5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5_6"/>
  <p:tag name="KSO_WM_UNIT_INDEX" val="1_5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5_1"/>
  <p:tag name="KSO_WM_UNIT_INDEX" val="1_5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5_2"/>
  <p:tag name="KSO_WM_UNIT_INDEX" val="1_5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1"/>
  <p:tag name="KSO_WM_UNIT_INDEX" val="1_3_1"/>
  <p:tag name="KSO_WM_UNIT_LAYERLEVEL" val="1_1_1"/>
  <p:tag name="KSO_WM_UNIT_LINE_FILL_TYPE" val="2"/>
  <p:tag name="KSO_WM_UNIT_LINE_FORE_SCHEMECOLOR_INDEX" val="5"/>
  <p:tag name="KSO_WM_UNIT_LINE_FORE_SCHEMECOLOR_INDEX_BRIGHTNESS" val="0.6"/>
  <p:tag name="KSO_WM_UNIT_TYPE" val="l_h_i"/>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3"/>
  <p:tag name="KSO_WM_UNIT_INDEX" val="1_3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4"/>
  <p:tag name="KSO_WM_UNIT_INDEX" val="1_3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3_5"/>
  <p:tag name="KSO_WM_UNIT_INDEX" val="1_3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3_6"/>
  <p:tag name="KSO_WM_UNIT_INDEX" val="1_3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3_1"/>
  <p:tag name="KSO_WM_UNIT_INDEX" val="1_3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3_2"/>
  <p:tag name="KSO_WM_UNIT_INDEX" val="1_3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1"/>
  <p:tag name="KSO_WM_UNIT_INDEX" val="1_6_1"/>
  <p:tag name="KSO_WM_UNIT_LAYERLEVEL" val="1_1_1"/>
  <p:tag name="KSO_WM_UNIT_LINE_FILL_TYPE" val="2"/>
  <p:tag name="KSO_WM_UNIT_LINE_FORE_SCHEMECOLOR_INDEX" val="5"/>
  <p:tag name="KSO_WM_UNIT_LINE_FORE_SCHEMECOLOR_INDEX_BRIGHTNESS" val="0.6"/>
  <p:tag name="KSO_WM_UNIT_TYPE" val="l_h_i"/>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3"/>
  <p:tag name="KSO_WM_UNIT_INDEX" val="1_6_3"/>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4"/>
  <p:tag name="KSO_WM_UNIT_INDEX" val="1_6_4"/>
  <p:tag name="KSO_WM_UNIT_LAYERLEVEL" val="1_1_1"/>
  <p:tag name="KSO_WM_UNIT_LINE_FILL_TYPE" val="2"/>
  <p:tag name="KSO_WM_UNIT_LINE_FORE_SCHEMECOLOR_INDEX" val="5"/>
  <p:tag name="KSO_WM_UNIT_LINE_FORE_SCHEMECOLOR_INDEX_BRIGHTNESS" val="0.6"/>
  <p:tag name="KSO_WM_UNIT_TEXT_FILL_FORE_SCHEMECOLOR_INDEX" val="13"/>
  <p:tag name="KSO_WM_UNIT_TEXT_FILL_FORE_SCHEMECOLOR_INDEX_BRIGHTNESS" val="0"/>
  <p:tag name="KSO_WM_UNIT_TEXT_FILL_TYPE" val="1"/>
  <p:tag name="KSO_WM_UNIT_TYPE" val="l_h_i"/>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6_5"/>
  <p:tag name="KSO_WM_UNIT_INDEX" val="1_6_5"/>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0280_5*l_h_i*1_6_6"/>
  <p:tag name="KSO_WM_UNIT_INDEX" val="1_6_6"/>
  <p:tag name="KSO_WM_UNIT_LAYERLEVEL" val="1_1_1"/>
  <p:tag name="KSO_WM_UNIT_TEXT_FILL_FORE_SCHEMECOLOR_INDEX" val="2"/>
  <p:tag name="KSO_WM_UNIT_TEXT_FILL_FORE_SCHEMECOLOR_INDEX_BRIGHTNESS" val="0"/>
  <p:tag name="KSO_WM_UNIT_TEXT_FILL_TYPE" val="1"/>
  <p:tag name="KSO_WM_UNIT_TYPE" val="l_h_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f*1_6_1"/>
  <p:tag name="KSO_WM_UNIT_INDEX" val="1_6_1"/>
  <p:tag name="KSO_WM_UNIT_LAYERLEVEL" val="1_1_1"/>
  <p:tag name="KSO_WM_UNIT_NOCLEAR" val="0"/>
  <p:tag name="KSO_WM_UNIT_PRESET_TEXT" val="请输入小标题"/>
  <p:tag name="KSO_WM_UNIT_SUBTYPE" val="a"/>
  <p:tag name="KSO_WM_UNIT_TEXT_FILL_FORE_SCHEMECOLOR_INDEX" val="13"/>
  <p:tag name="KSO_WM_UNIT_TEXT_FILL_FORE_SCHEMECOLOR_INDEX_BRIGHTNESS" val="0.25"/>
  <p:tag name="KSO_WM_UNIT_TEXT_FILL_TYPE" val="1"/>
  <p:tag name="KSO_WM_UNIT_TYPE" val="l_h_f"/>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280"/>
  <p:tag name="KSO_WM_UNIT_COMPATIBLE" val="0"/>
  <p:tag name="KSO_WM_UNIT_DIAGRAM_ISNUMVISUAL" val="0"/>
  <p:tag name="KSO_WM_UNIT_DIAGRAM_ISREFERUNIT" val="0"/>
  <p:tag name="KSO_WM_UNIT_HIGHLIGHT" val="0"/>
  <p:tag name="KSO_WM_UNIT_ID" val="diagram20210280_5*l_h_i*1_6_2"/>
  <p:tag name="KSO_WM_UNIT_INDEX" val="1_6_2"/>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75.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76.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77.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4.203775349369756},&quot;minSize&quot;:{&quot;size1&quot;:33.103775349369755},&quot;normalSize&quot;:{&quot;size1&quot;:34.915071645666046},&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291.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92.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1.980718066074232},&quot;minSize&quot;:{&quot;size1&quot;:30.88071806607423},&quot;normalSize&quot;:{&quot;size1&quot;:32.692014362370521},&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05.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06.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07.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BACKGROUND_TYPE" val="general"/>
  <p:tag name="KSO_WM_SLIDE_BK_DARK_LIGHT" val="2"/>
  <p:tag name="KSO_WM_SLIDE_DIAGTYPE" val="l"/>
  <p:tag name="KSO_WM_SLIDE_ID" val="diagram20201453_1"/>
  <p:tag name="KSO_WM_SLIDE_INDEX" val="1"/>
  <p:tag name="KSO_WM_SLIDE_ITEM_CNT" val="2"/>
  <p:tag name="KSO_WM_SLIDE_LAYOUT" val="a_b_l"/>
  <p:tag name="KSO_WM_SLIDE_LAYOUT_CNT" val="1_1_1"/>
  <p:tag name="KSO_WM_SLIDE_POSITION" val="54.6501*194.204"/>
  <p:tag name="KSO_WM_SLIDE_SIZE" val="423.323*184.119"/>
  <p:tag name="KSO_WM_SLIDE_SUBTYPE" val="diag"/>
  <p:tag name="KSO_WM_SLIDE_TYPE" val="text"/>
  <p:tag name="KSO_WM_TAG_VERSION" val="1.0"/>
  <p:tag name="KSO_WM_TEMPLATE_CATEGORY" val="diagram"/>
  <p:tag name="KSO_WM_TEMPLATE_COLOR_TYPE" val="1"/>
  <p:tag name="KSO_WM_TEMPLATE_INDEX" val="20201453"/>
  <p:tag name="KSO_WM_TEMPLATE_MASTER_TYPE" val="0"/>
  <p:tag name="KSO_WM_TEMPLATE_SUBCATEGORY" val="0"/>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1453_1*i*7"/>
  <p:tag name="KSO_WM_UNIT_INDEX" val="7"/>
  <p:tag name="KSO_WM_UNIT_LAYERLEVEL" val="1"/>
  <p:tag name="KSO_WM_UNIT_TYPE" val="i"/>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15"/>
  <p:tag name="KSO_WM_UNIT_FILL_FORE_SCHEMECOLOR_INDEX_BRIGHTNESS" val="0.4"/>
  <p:tag name="KSO_WM_UNIT_FILL_TYPE" val="1"/>
  <p:tag name="KSO_WM_UNIT_HIGHLIGHT" val="0"/>
  <p:tag name="KSO_WM_UNIT_ID" val="diagram20201453_1*i*8"/>
  <p:tag name="KSO_WM_UNIT_INDEX" val="8"/>
  <p:tag name="KSO_WM_UNIT_LAYERLEVEL" val="1"/>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1453_1*i*9"/>
  <p:tag name="KSO_WM_UNIT_INDEX" val="9"/>
  <p:tag name="KSO_WM_UNIT_LAYERLEVEL" val="1"/>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1453_1*i*10"/>
  <p:tag name="KSO_WM_UNIT_INDEX" val="10"/>
  <p:tag name="KSO_WM_UNIT_LAYERLEVEL" val="1"/>
  <p:tag name="KSO_WM_UNIT_TYPE" val="i"/>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453_1*i*11"/>
  <p:tag name="KSO_WM_UNIT_INDEX" val="11"/>
  <p:tag name="KSO_WM_UNIT_LAYERLEVEL" val="1"/>
  <p:tag name="KSO_WM_UNIT_TYPE" val="i"/>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12"/>
  <p:tag name="KSO_WM_UNIT_INDEX" val="12"/>
  <p:tag name="KSO_WM_UNIT_LAYERLEVEL" val="1"/>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13"/>
  <p:tag name="KSO_WM_UNIT_INDEX" val="13"/>
  <p:tag name="KSO_WM_UNIT_LAYERLEVEL" val="1"/>
  <p:tag name="KSO_WM_UNIT_TYPE" val="i"/>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YPE" val="a"/>
  <p:tag name="KSO_WM_UNIT_VALUE" val="36"/>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l_h_f*1_1_1"/>
  <p:tag name="KSO_WM_UNIT_INDEX" val="1_1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VALUE" val="144"/>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l_h_i*1_1_1"/>
  <p:tag name="KSO_WM_UNIT_INDEX" val="1_1_1"/>
  <p:tag name="KSO_WM_UNIT_LAYERLEVEL" val="1_1_1"/>
  <p:tag name="KSO_WM_UNIT_TYPE" val="l_h_i"/>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l_h_i*1_2_1"/>
  <p:tag name="KSO_WM_UNIT_INDEX" val="1_2_1"/>
  <p:tag name="KSO_WM_UNIT_LAYERLEVEL" val="1_1_1"/>
  <p:tag name="KSO_WM_UNIT_TYPE" val="l_h_i"/>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l_h_f*1_2_1"/>
  <p:tag name="KSO_WM_UNIT_INDEX" val="1_2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VALUE" val="144"/>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YPE" val="b"/>
  <p:tag name="KSO_WM_UNIT_VALUE" val="62"/>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6"/>
  <p:tag name="KSO_WM_UNIT_INDEX" val="6"/>
  <p:tag name="KSO_WM_UNIT_LAYERLEVEL" val="1"/>
  <p:tag name="KSO_WM_UNIT_LINE_FILL_TYPE" val="2"/>
  <p:tag name="KSO_WM_UNIT_LINE_FORE_SCHEMECOLOR_INDEX" val="15"/>
  <p:tag name="KSO_WM_UNIT_LINE_FORE_SCHEMECOLOR_INDEX_BRIGHTNESS" val="0.5"/>
  <p:tag name="KSO_WM_UNIT_TYPE" val="i"/>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2"/>
  <p:tag name="KSO_WM_UNIT_INDEX" val="2"/>
  <p:tag name="KSO_WM_UNIT_LAYERLEVEL" val="1"/>
  <p:tag name="KSO_WM_UNIT_LINE_FILL_TYPE" val="2"/>
  <p:tag name="KSO_WM_UNIT_LINE_FORE_SCHEMECOLOR_INDEX" val="15"/>
  <p:tag name="KSO_WM_UNIT_LINE_FORE_SCHEMECOLOR_INDEX_BRIGHTNESS" val="0.5"/>
  <p:tag name="KSO_WM_UNIT_TYPE" val="i"/>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5"/>
  <p:tag name="KSO_WM_UNIT_INDEX" val="5"/>
  <p:tag name="KSO_WM_UNIT_LAYERLEVEL" val="1"/>
  <p:tag name="KSO_WM_UNIT_LINE_FILL_TYPE" val="2"/>
  <p:tag name="KSO_WM_UNIT_LINE_FORE_SCHEMECOLOR_INDEX" val="15"/>
  <p:tag name="KSO_WM_UNIT_LINE_FORE_SCHEMECOLOR_INDEX_BRIGHTNESS" val="0.5"/>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4"/>
  <p:tag name="KSO_WM_UNIT_INDEX" val="4"/>
  <p:tag name="KSO_WM_UNIT_LAYERLEVEL" val="1"/>
  <p:tag name="KSO_WM_UNIT_LINE_FILL_TYPE" val="2"/>
  <p:tag name="KSO_WM_UNIT_LINE_FORE_SCHEMECOLOR_INDEX" val="15"/>
  <p:tag name="KSO_WM_UNIT_LINE_FORE_SCHEMECOLOR_INDEX_BRIGHTNESS" val="0.5"/>
  <p:tag name="KSO_WM_UNIT_TYPE" val="i"/>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HIGHLIGHT" val="0"/>
  <p:tag name="KSO_WM_UNIT_ID" val="diagram20201453_1*i*1"/>
  <p:tag name="KSO_WM_UNIT_INDEX" val="1"/>
  <p:tag name="KSO_WM_UNIT_LAYERLEVEL" val="1"/>
  <p:tag name="KSO_WM_UNIT_TYPE" val="i"/>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453_1*l_h_i*1_2_2"/>
  <p:tag name="KSO_WM_UNIT_INDEX" val="1_2_2"/>
  <p:tag name="KSO_WM_UNIT_LAYERLEVEL" val="1_1_1"/>
  <p:tag name="KSO_WM_UNIT_LINE_FILL_TYPE" val="2"/>
  <p:tag name="KSO_WM_UNIT_LINE_FORE_SCHEMECOLOR_INDEX" val="1"/>
  <p:tag name="KSO_WM_UNIT_LINE_FORE_SCHEMECOLOR_INDEX_BRIGHTNESS" val="0"/>
  <p:tag name="KSO_WM_UNIT_TYPE" val="l_h_i"/>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1453_1*l_h_i*1_2_3"/>
  <p:tag name="KSO_WM_UNIT_INDEX" val="1_2_3"/>
  <p:tag name="KSO_WM_UNIT_LAYERLEVEL" val="1_1_1"/>
  <p:tag name="KSO_WM_UNIT_TYPE" val="l_h_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1453_1*l_h_i*1_1_2"/>
  <p:tag name="KSO_WM_UNIT_INDEX" val="1_1_2"/>
  <p:tag name="KSO_WM_UNIT_LAYERLEVEL" val="1_1_1"/>
  <p:tag name="KSO_WM_UNIT_LINE_FILL_TYPE" val="2"/>
  <p:tag name="KSO_WM_UNIT_LINE_FORE_SCHEMECOLOR_INDEX" val="1"/>
  <p:tag name="KSO_WM_UNIT_LINE_FORE_SCHEMECOLOR_INDEX_BRIGHTNESS" val="0"/>
  <p:tag name="KSO_WM_UNIT_TYPE" val="l_h_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1453"/>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1453_1*l_h_i*1_1_3"/>
  <p:tag name="KSO_WM_UNIT_INDEX" val="1_1_3"/>
  <p:tag name="KSO_WM_UNIT_LAYERLEVEL" val="1_1_1"/>
  <p:tag name="KSO_WM_UNIT_TYPE" val="l_h_i"/>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2.495532654832914},&quot;minSize&quot;:{&quot;size1&quot;:31.395532654832913},&quot;normalSize&quot;:{&quot;size1&quot;:33.206828951129204},&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35.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36.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37.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GROUPID" val="5efda24481ee359a788b1e25"/>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a24481ee359a788b1e26"/>
  <p:tag name="KSO_WM_SLIDE_BACKGROUND_TYPE" val="general"/>
  <p:tag name="KSO_WM_SLIDE_BK_DARK_LIGHT" val="2"/>
  <p:tag name="KSO_WM_SLIDE_ID" val="diagram20213648_1"/>
  <p:tag name="KSO_WM_SLIDE_INDEX" val="1"/>
  <p:tag name="KSO_WM_SLIDE_ITEM_CNT" val="0"/>
  <p:tag name="KSO_WM_SLIDE_LAYOUT" val="a_b_d"/>
  <p:tag name="KSO_WM_SLIDE_LAYOUT_CNT" val="1_1_1"/>
  <p:tag name="KSO_WM_SLIDE_LAYOUT_INFO" val="{&quot;id&quot;:&quot;2020-12-09T19:00:47&quot;,&quot;maxSize&quot;:{&quot;size1&quot;:46.500585331021014},&quot;minSize&quot;:{&quot;size1&quot;:35.600585331021016},&quot;normalSize&quot;:{&quot;size1&quot;:42.101326071761754},&quot;subLayout&quot;:[{&quot;id&quot;:&quot;2020-12-09T19:00:47&quot;,&quot;margin&quot;:{&quot;bottom&quot;:1.6670000553131104,&quot;left&quot;:4.2329998016357422,&quot;right&quot;:4.2329998016357422,&quot;top&quot;:2.9630000591278076},&quot;type&quot;:0},{&quot;id&quot;:&quot;2020-12-09T19:00:47&quot;,&quot;margin&quot;:{&quot;bottom&quot;:2.9630000591278076,&quot;left&quot;:4.2329998016357422,&quot;right&quot;:4.2329998016357422,&quot;top&quot;:0.026000002399086952},&quot;type&quot;:0}],&quot;type&quot;:0}"/>
  <p:tag name="KSO_WM_SLIDE_POSITION" val="0*-1"/>
  <p:tag name="KSO_WM_SLIDE_RATIO" val="1.777778"/>
  <p:tag name="KSO_WM_SLIDE_SIZE" val="960*540"/>
  <p:tag name="KSO_WM_SLIDE_SUBTYPE" val="picTxt"/>
  <p:tag name="KSO_WM_SLIDE_SUPPORT_FEATURE_TYPE" val="1"/>
  <p:tag name="KSO_WM_SLIDE_TYPE" val="text"/>
  <p:tag name="KSO_WM_TAG_VERSION" val="1.0"/>
  <p:tag name="KSO_WM_TEMPLATE_ASSEMBLE_GROUPID" val="5fd0ae5e1fa9d42129dd2d9d"/>
  <p:tag name="KSO_WM_TEMPLATE_ASSEMBLE_XID" val="5fd0ae5e1fa9d42129dd2d9d"/>
  <p:tag name="KSO_WM_TEMPLATE_CATEGORY" val="diagram"/>
  <p:tag name="KSO_WM_TEMPLATE_COLOR_TYPE" val="1"/>
  <p:tag name="KSO_WM_TEMPLATE_INDEX" val="20213648"/>
  <p:tag name="KSO_WM_TEMPLATE_MASTER_TYPE" val="0"/>
  <p:tag name="KSO_WM_TEMPLATE_SUBCATEGORY" val="2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325"/>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3648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00"/>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3648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6a189283db0b4f20948332db44b83e3f"/>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3648_1*i*6"/>
  <p:tag name="KSO_WM_UNIT_INDEX" val="6"/>
  <p:tag name="KSO_WM_UNIT_LAYERLEVEL" val="1"/>
  <p:tag name="KSO_WM_UNIT_SM_LIMIT_TYPE" val="2"/>
  <p:tag name="KSO_WM_UNIT_TYPE" val="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f93cb787409041a3bd561d5cea7527de"/>
  <p:tag name="KSO_WM_UNIT_DECORATE_INFO" val="{&quot;DecorateInfoH&quot;:{&quot;IsAbs&quot;:true},&quot;DecorateInfoW&quot;:{&quot;IsAbs&quot;:true},&quot;DecorateInfoX&quot;:{&quot;IsAbs&quot;:true,&quot;Pos&quot;:1},&quot;DecorateInfoY&quot;:{&quot;IsAbs&quot;:true,&quot;Pos&quot;:2},&quot;ReferentInfo&quot;:{&quot;Id&quot;:&quot;747e6018f01345a58364f842a3a31be7&quot;,&quot;X&quot;:{&quot;Pos&quot;:1},&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9"/>
  <p:tag name="KSO_WM_UNIT_INDEX" val="9"/>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46.xml><?xml version="1.0" encoding="utf-8"?>
<p:tagLst xmlns:a="http://schemas.openxmlformats.org/drawingml/2006/main" xmlns:r="http://schemas.openxmlformats.org/officeDocument/2006/relationships" xmlns:p="http://schemas.openxmlformats.org/presentationml/2006/main">
  <p:tag name="KSO_WM_ASSEMBLE_CHIP_INDEX" val="ea78bba6bde34739998ae0755bb4a5c6"/>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1741323e2c3e4a489a0909cedd9514b1"/>
  <p:tag name="KSO_WM_UNIT_DEFAULT_FONT" val="24;44;4"/>
  <p:tag name="KSO_WM_UNIT_DIAGRAM_ISNUMVISUAL" val="0"/>
  <p:tag name="KSO_WM_UNIT_DIAGRAM_ISREFERUNIT" val="0"/>
  <p:tag name="KSO_WM_UNIT_HIGHLIGHT" val="0"/>
  <p:tag name="KSO_WM_UNIT_ID" val="diagram2021364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UPPORT_BIG_FONT" val="1"/>
  <p:tag name="KSO_WM_UNIT_TEXT_FILL_FORE_SCHEMECOLOR_INDEX" val="13"/>
  <p:tag name="KSO_WM_UNIT_TEXT_FILL_FORE_SCHEMECOLOR_INDEX_BRIGHTNESS" val="0"/>
  <p:tag name="KSO_WM_UNIT_TEXT_FILL_TYPE" val="1"/>
  <p:tag name="KSO_WM_UNIT_TYPE" val="a"/>
  <p:tag name="KSO_WM_UNIT_VALUE" val="18"/>
</p:tagLst>
</file>

<file path=ppt/tags/tag347.xml><?xml version="1.0" encoding="utf-8"?>
<p:tagLst xmlns:a="http://schemas.openxmlformats.org/drawingml/2006/main" xmlns:r="http://schemas.openxmlformats.org/officeDocument/2006/relationships" xmlns:p="http://schemas.openxmlformats.org/presentationml/2006/main">
  <p:tag name="KSO_WM_ASSEMBLE_CHIP_INDEX" val="ea78bba6bde34739998ae0755bb4a5c6"/>
  <p:tag name="KSO_WM_BEAUTIFY_FLAG" val="#wm#"/>
  <p:tag name="KSO_WM_CHIP_FILLAREA_FILL_RULE" val="{&quot;fill_align&quot;:&quot;cm&quot;,&quot;fill_mode&quot;:&quot;full&quot;,&quot;sacle_strategy&quot;:&quot;smart&quot;}"/>
  <p:tag name="KSO_WM_CHIP_GROUPID" val="5f0681562c9c209bb8bb14eb"/>
  <p:tag name="KSO_WM_CHIP_XID" val="5f0681562c9c209bb8bb14ec"/>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57e21ba8d1d0412988334bf19f4e4263"/>
  <p:tag name="KSO_WM_UNIT_DEFAULT_FONT" val="18;24;2"/>
  <p:tag name="KSO_WM_UNIT_DIAGRAM_ISNUMVISUAL" val="0"/>
  <p:tag name="KSO_WM_UNIT_DIAGRAM_ISREFERUNIT" val="0"/>
  <p:tag name="KSO_WM_UNIT_HIGHLIGHT" val="0"/>
  <p:tag name="KSO_WM_UNIT_ID" val="diagram20213648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SUPPORT_BIG_FONT" val="1"/>
  <p:tag name="KSO_WM_UNIT_TEXT_FILL_FORE_SCHEMECOLOR_INDEX" val="14"/>
  <p:tag name="KSO_WM_UNIT_TEXT_FILL_FORE_SCHEMECOLOR_INDEX_BRIGHTNESS" val="-0.25"/>
  <p:tag name="KSO_WM_UNIT_TEXT_FILL_TYPE" val="1"/>
  <p:tag name="KSO_WM_UNIT_TYPE" val="b"/>
  <p:tag name="KSO_WM_UNIT_VALUE" val="72"/>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970_1*l_h_i*1_2_2"/>
  <p:tag name="KSO_WM_UNIT_INDEX" val="1_2_2"/>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970_1*l_h_i*1_2_3"/>
  <p:tag name="KSO_WM_UNIT_INDEX" val="1_2_3"/>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970_1*l_h_i*1_1_2"/>
  <p:tag name="KSO_WM_UNIT_INDEX" val="1_1_2"/>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4970_1*l_h_i*1_1_3"/>
  <p:tag name="KSO_WM_UNIT_INDEX" val="1_1_3"/>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970_1*l_h_i*1_2_1"/>
  <p:tag name="KSO_WM_UNIT_INDEX" val="1_2_1"/>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4970_1*l_h_i*1_1_1"/>
  <p:tag name="KSO_WM_UNIT_INDEX" val="1_1_1"/>
  <p:tag name="KSO_WM_UNIT_LAYERLEVEL" val="1_1_1"/>
  <p:tag name="KSO_WM_UNIT_PLACING_PICTURE_MD4" val="0"/>
  <p:tag name="KSO_WM_UNIT_TEXT_FILL_FORE_SCHEMECOLOR_INDEX" val="2"/>
  <p:tag name="KSO_WM_UNIT_TEXT_FILL_FORE_SCHEMECOLOR_INDEX_BRIGHTNESS" val="0"/>
  <p:tag name="KSO_WM_UNIT_TEXT_FILL_TYPE" val="1"/>
  <p:tag name="KSO_WM_UNIT_TYPE" val="l_h_i"/>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HIGHLIGHT" val="0"/>
  <p:tag name="KSO_WM_UNIT_ID" val="diagram20204970_1*l_h_f*1_1_1"/>
  <p:tag name="KSO_WM_UNIT_INDEX" val="1_1_1"/>
  <p:tag name="KSO_WM_UNIT_LAYERLEVEL" val="1_1_1"/>
  <p:tag name="KSO_WM_UNIT_NOCLEAR" val="0"/>
  <p:tag name="KSO_WM_UNIT_PLACING_PICTURE_MD4" val="0"/>
  <p:tag name="KSO_WM_UNIT_PRESET_TEXT" val="单击添加文本"/>
  <p:tag name="KSO_WM_UNIT_SUBTYPE" val="a"/>
  <p:tag name="KSO_WM_UNIT_TEXT_FILL_FORE_SCHEMECOLOR_INDEX" val="14"/>
  <p:tag name="KSO_WM_UNIT_TEXT_FILL_FORE_SCHEMECOLOR_INDEX_BRIGHTNESS" val="0"/>
  <p:tag name="KSO_WM_UNIT_TEXT_FILL_TYPE" val="1"/>
  <p:tag name="KSO_WM_UNIT_TYPE" val="l_h_f"/>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4970"/>
  <p:tag name="KSO_WM_UNIT_COMPATIBLE" val="0"/>
  <p:tag name="KSO_WM_UNIT_DIAGRAM_ISNUMVISUAL" val="0"/>
  <p:tag name="KSO_WM_UNIT_DIAGRAM_ISREFERUNIT" val="0"/>
  <p:tag name="KSO_WM_UNIT_HIGHLIGHT" val="0"/>
  <p:tag name="KSO_WM_UNIT_ID" val="diagram20204970_1*l_h_f*1_2_1"/>
  <p:tag name="KSO_WM_UNIT_INDEX" val="1_2_1"/>
  <p:tag name="KSO_WM_UNIT_LAYERLEVEL" val="1_1_1"/>
  <p:tag name="KSO_WM_UNIT_NOCLEAR" val="0"/>
  <p:tag name="KSO_WM_UNIT_PLACING_PICTURE_MD4" val="0"/>
  <p:tag name="KSO_WM_UNIT_PRESET_TEXT" val="单击添加文本"/>
  <p:tag name="KSO_WM_UNIT_SUBTYPE" val="a"/>
  <p:tag name="KSO_WM_UNIT_TEXT_FILL_FORE_SCHEMECOLOR_INDEX" val="14"/>
  <p:tag name="KSO_WM_UNIT_TEXT_FILL_FORE_SCHEMECOLOR_INDEX_BRIGHTNESS" val="0"/>
  <p:tag name="KSO_WM_UNIT_TEXT_FILL_TYPE" val="1"/>
  <p:tag name="KSO_WM_UNIT_TYPE" val="l_h_f"/>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7"/>
  <p:tag name="KSO_WM_UNIT_INDEX" val="7"/>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5fd0ae5e1fa9d42129dd2d9d"/>
  <p:tag name="KSO_WM_TEMPLATE_ASSEMBLE_XID" val="5fd0ae5e1fa9d42129dd2d9d"/>
  <p:tag name="KSO_WM_TEMPLATE_CATEGORY" val="diagram"/>
  <p:tag name="KSO_WM_TEMPLATE_INDEX" val="20213648"/>
  <p:tag name="KSO_WM_UNIT_BLOCK" val="0"/>
  <p:tag name="KSO_WM_UNIT_COMPATIBLE"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48_1*i*8"/>
  <p:tag name="KSO_WM_UNIT_INDEX" val="8"/>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6"/>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1.980718066074232},&quot;minSize&quot;:{&quot;size1&quot;:30.88071806607423},&quot;normalSize&quot;:{&quot;size1&quot;:32.692014362370521},&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61.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62.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63.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205_1"/>
  <p:tag name="KSO_WM_SLIDE_INDEX" val="1"/>
  <p:tag name="KSO_WM_SLIDE_ITEM_CNT" val="0"/>
  <p:tag name="KSO_WM_SLIDE_LAYOUT" val="a_b_f"/>
  <p:tag name="KSO_WM_SLIDE_LAYOUT_CNT" val="1_1_1"/>
  <p:tag name="KSO_WM_SLIDE_POSITION" val="10*11"/>
  <p:tag name="KSO_WM_SLIDE_SIZE" val="939*517"/>
  <p:tag name="KSO_WM_SLIDE_SUBTYPE" val="pureTxt"/>
  <p:tag name="KSO_WM_SLIDE_TYPE" val="text"/>
  <p:tag name="KSO_WM_TAG_VERSION" val="1.0"/>
  <p:tag name="KSO_WM_TEMPLATE_CATEGORY" val="diagram"/>
  <p:tag name="KSO_WM_TEMPLATE_COLOR_TYPE" val="1"/>
  <p:tag name="KSO_WM_TEMPLATE_INDEX" val="20205205"/>
  <p:tag name="KSO_WM_TEMPLATE_MASTER_TYPE" val="0"/>
  <p:tag name="KSO_WM_TEMPLATE_SUBCATEGORY" val="0"/>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6"/>
  <p:tag name="KSO_WM_UNIT_FILL_TYPE" val="2"/>
  <p:tag name="KSO_WM_UNIT_HIGHLIGHT" val="0"/>
  <p:tag name="KSO_WM_UNIT_ID" val="diagram2020520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20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b*1"/>
  <p:tag name="KSO_WM_UNIT_INDEX" val="1"/>
  <p:tag name="KSO_WM_UNIT_ISCONTENTSTITLE" val="0"/>
  <p:tag name="KSO_WM_UNIT_ISNUMDGMTITLE" val="0"/>
  <p:tag name="KSO_WM_UNIT_LAYERLEVEL" val="1"/>
  <p:tag name="KSO_WM_UNIT_NOCLEAR" val="0"/>
  <p:tag name="KSO_WM_UNIT_PRESET_TEXT" val="单击此处添加你的副标题"/>
  <p:tag name="KSO_WM_UNIT_TEXT_FILL_FORE_SCHEMECOLOR_INDEX" val="13"/>
  <p:tag name="KSO_WM_UNIT_TEXT_FILL_FORE_SCHEMECOLOR_INDEX_BRIGHTNESS" val="0.15"/>
  <p:tag name="KSO_WM_UNIT_TEXT_FILL_TYPE" val="1"/>
  <p:tag name="KSO_WM_UNIT_TEXT_PART_ID_V2" val="d-4-2"/>
  <p:tag name="KSO_WM_UNIT_TYPE" val="b"/>
  <p:tag name="KSO_WM_UNIT_VALUE" val="40"/>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FILL_FORE_SCHEMECOLOR_INDEX" val="13"/>
  <p:tag name="KSO_WM_UNIT_TEXT_FILL_FORE_SCHEMECOLOR_INDEX_BRIGHTNESS" val="0.15"/>
  <p:tag name="KSO_WM_UNIT_TEXT_FILL_TYPE" val="1"/>
  <p:tag name="KSO_WM_UNIT_TEXT_PART_ID_V2" val="a-4-1"/>
  <p:tag name="KSO_WM_UNIT_TYPE" val="a"/>
  <p:tag name="KSO_WM_UNIT_VALUE" val="22"/>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HIGHLIGHT" val="0"/>
  <p:tag name="KSO_WM_UNIT_ID" val="diagram2020520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FORE_SCHEMECOLOR_INDEX_BRIGHTNESS" val="0.25"/>
  <p:tag name="KSO_WM_UNIT_TEXT_FILL_TYPE" val="1"/>
  <p:tag name="KSO_WM_UNIT_TYPE" val="f"/>
  <p:tag name="KSO_WM_UNIT_VALUE" val="612"/>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5205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20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5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0},&quot;subLayout&quot;:[{&quot;id&quot;:&quot;2020-12-09T17:52:12&quot;,&quot;maxSize&quot;:{&quot;size1&quot;:44.203775349369756},&quot;minSize&quot;:{&quot;size1&quot;:33.103775349369755},&quot;normalSize&quot;:{&quot;size1&quot;:34.915071645666046},&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382.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383.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84.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b897e4f28063439f81c3042abf8efcfa&quot;,&quot;fill_align&quot;:&quot;cm&quot;,&quot;text_align&quot;:&quot;cm&quot;,&quot;text_direction&quot;:&quot;horizontal&quot;,&quot;chip_types&quot;:[&quot;picture&quot;]},{&quot;fill_id&quot;:&quot;91c2d412957a42c7ac4c0af4ec3c1ff2&quot;,&quot;fill_align&quot;:&quot;lb&quot;,&quot;text_align&quot;:&quot;lb&quot;,&quot;text_direction&quot;:&quot;horizontal&quot;,&quot;chip_types&quot;:[&quot;text&quot;,&quot;header&quot;]},{&quot;fill_id&quot;:&quot;0585dfe81ea5446a92fcecaf8b695309&quot;,&quot;fill_align&quot;:&quot;lt&quot;,&quot;text_align&quot;:&quot;lt&quot;,&quot;text_direction&quot;:&quot;horizontal&quot;,&quot;chip_types&quot;:[&quot;pictext&quot;,&quot;text&quot;,&quot;picture&quot;,&quot;chart&quot;,&quot;table&quot;]}]]"/>
  <p:tag name="KSO_WM_CHIP_GROUPID" val="5eecb281a758c1ec0b708a47"/>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281a758c1ec0b708a48"/>
  <p:tag name="KSO_WM_SLIDE_BACKGROUND" val="[&quot;general&quot;]"/>
  <p:tag name="KSO_WM_SLIDE_BACKGROUND_TYPE" val="general"/>
  <p:tag name="KSO_WM_SLIDE_BK_DARK_LIGHT" val="2"/>
  <p:tag name="KSO_WM_SLIDE_ID" val="diagram202129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2-09T21:08:45&quot;,&quot;maxSize&quot;:{&quot;size1&quot;:58.799999999999997},&quot;minSize&quot;:{&quot;size1&quot;:40},&quot;normalSize&quot;:{&quot;size1&quot;:58.799999999999997},&quot;subLayout&quot;:[{&quot;id&quot;:&quot;2020-12-09T21:08:45&quot;,&quot;maxSize&quot;:{&quot;size1&quot;:48.900036453787251},&quot;minSize&quot;:{&quot;size1&quot;:20.000036453787256},&quot;normalSize&quot;:{&quot;size1&quot;:20.000221638972441},&quot;subLayout&quot;:[{&quot;id&quot;:&quot;2020-12-09T21:08:45&quot;,&quot;margin&quot;:{&quot;bottom&quot;:0.026000002399086952,&quot;left&quot;:1.6929999589920044,&quot;right&quot;:1.6670000553131104,&quot;top&quot;:1.6929999589920044},&quot;type&quot;:0},{&quot;id&quot;:&quot;2020-12-09T21:08:45&quot;,&quot;margin&quot;:{&quot;bottom&quot;:1.6929999589920044,&quot;left&quot;:1.6929999589920044,&quot;right&quot;:1.6670000553131104,&quot;top&quot;:0.81999999284744263},&quot;type&quot;:0}],&quot;type&quot;:0},{&quot;id&quot;:&quot;2020-12-09T21:08:45&quot;,&quot;type&quot;:0}],&quot;type&quot;:0}"/>
  <p:tag name="KSO_WM_SLIDE_POSITION" val="48*0"/>
  <p:tag name="KSO_WM_SLIDE_RATIO" val="1.777778"/>
  <p:tag name="KSO_WM_SLIDE_SIZE" val="911*540"/>
  <p:tag name="KSO_WM_SLIDE_SUBTYPE" val="picTxt"/>
  <p:tag name="KSO_WM_SLIDE_SUPPORT_FEATURE_TYPE" val="0"/>
  <p:tag name="KSO_WM_SLIDE_TYPE" val="text"/>
  <p:tag name="KSO_WM_TAG_VERSION" val="1.0"/>
  <p:tag name="KSO_WM_TEMPLATE_ASSEMBLE_GROUPID" val="5fd0cc5c1fa9d42129dd76fe"/>
  <p:tag name="KSO_WM_TEMPLATE_ASSEMBLE_XID" val="5fd0cc5c1fa9d42129dd76fe"/>
  <p:tag name="KSO_WM_TEMPLATE_CATEGORY" val="diagram"/>
  <p:tag name="KSO_WM_TEMPLATE_COLOR_TYPE" val="1"/>
  <p:tag name="KSO_WM_TEMPLATE_INDEX" val="20212982"/>
  <p:tag name="KSO_WM_TEMPLATE_MASTER_TYPE" val="0"/>
  <p:tag name="KSO_WM_TEMPLATE_SUBCATEGORY" val="21"/>
</p:tagLst>
</file>

<file path=ppt/tags/tag395.xml><?xml version="1.0" encoding="utf-8"?>
<p:tagLst xmlns:a="http://schemas.openxmlformats.org/drawingml/2006/main" xmlns:r="http://schemas.openxmlformats.org/officeDocument/2006/relationships" xmlns:p="http://schemas.openxmlformats.org/presentationml/2006/main">
  <p:tag name="KSO_WM_ASSEMBLE_CHIP_INDEX" val="9bc66a98fb464ec6be064e86f92779d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COMPATIBLE" val="1"/>
  <p:tag name="KSO_WM_UNIT_DEC_AREA_ID" val="a0ede9c2cdff4944abd09dc90f2188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982_1*d*1"/>
  <p:tag name="KSO_WM_UNIT_INDEX" val="1"/>
  <p:tag name="KSO_WM_UNIT_LAYERLEVEL" val="1"/>
  <p:tag name="KSO_WM_UNIT_PLACING_PICTURE" val="9bc66a98fb464ec6be064e86f92779d4"/>
  <p:tag name="KSO_WM_UNIT_SM_LIMIT_TYPE" val="2"/>
  <p:tag name="KSO_WM_UNIT_TYPE" val="d"/>
  <p:tag name="KSO_WM_UNIT_VALUE" val="1904*1396"/>
</p:tagLst>
</file>

<file path=ppt/tags/tag396.xml><?xml version="1.0" encoding="utf-8"?>
<p:tagLst xmlns:a="http://schemas.openxmlformats.org/drawingml/2006/main" xmlns:r="http://schemas.openxmlformats.org/officeDocument/2006/relationships" xmlns:p="http://schemas.openxmlformats.org/presentationml/2006/main">
  <p:tag name="KSO_WM_ASSEMBLE_CHIP_INDEX" val="06c961b700984b15957955e86c82431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18a3f6bfd5f4c3e87da2aad457b51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9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397.xml><?xml version="1.0" encoding="utf-8"?>
<p:tagLst xmlns:a="http://schemas.openxmlformats.org/drawingml/2006/main" xmlns:r="http://schemas.openxmlformats.org/officeDocument/2006/relationships" xmlns:p="http://schemas.openxmlformats.org/presentationml/2006/main">
  <p:tag name="KSO_WM_ASSEMBLE_CHIP_INDEX" val="2a47e818e70a4abbbe829cf8205a51f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cc5c1fa9d42129dd76fe"/>
  <p:tag name="KSO_WM_TEMPLATE_ASSEMBLE_XID" val="5fd0cc5c1fa9d42129dd76fe"/>
  <p:tag name="KSO_WM_TEMPLATE_CATEGORY" val="diagram"/>
  <p:tag name="KSO_WM_TEMPLATE_INDEX" val="20212982"/>
  <p:tag name="KSO_WM_UNIT_BLOCK" val="0"/>
  <p:tag name="KSO_WM_UNIT_COMPATIBLE" val="0"/>
  <p:tag name="KSO_WM_UNIT_DEC_AREA_ID" val="130a39bc12814780ace81a946dab86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4"/>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38:22&quot;,&quot;maxSize&quot;:{&quot;size1&quot;:31.100451971449097},&quot;minSize&quot;:{&quot;size1&quot;:20.100451971449097},&quot;normalSize&quot;:{&quot;size1&quot;:26.820822341819461},&quot;subLayout&quot;:[{&quot;id&quot;:&quot;2020-12-09T20:38:22&quot;,&quot;margin&quot;:{&quot;bottom&quot;:0.026000002399086952,&quot;left&quot;:1.6929999589920044,&quot;right&quot;:1.6929999589920044,&quot;top&quot;:1.6929999589920044},&quot;type&quot;:0},{&quot;id&quot;:&quot;2020-12-09T20:38:22&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3e1fa9d42129dd6fd9"/>
  <p:tag name="KSO_WM_TEMPLATE_ASSEMBLE_XID" val="5fd0c53e1fa9d42129dd6fd9"/>
  <p:tag name="KSO_WM_TEMPLATE_CATEGORY" val="diagram"/>
  <p:tag name="KSO_WM_TEMPLATE_COLOR_TYPE" val="1"/>
  <p:tag name="KSO_WM_TEMPLATE_INDEX" val="20212892"/>
  <p:tag name="KSO_WM_TEMPLATE_MASTER_TYPE" val="0"/>
  <p:tag name="KSO_WM_TEMPLATE_SUBCATEGORY" val="21"/>
</p:tagLst>
</file>

<file path=ppt/tags/tag399.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d653627287b94950ba0e15e64a440359"/>
  <p:tag name="KSO_WM_UNIT_DEFAULT_FONT" val="24;44;4"/>
  <p:tag name="KSO_WM_UNIT_DIAGRAM_ISNUMVISUAL" val="0"/>
  <p:tag name="KSO_WM_UNIT_DIAGRAM_ISREFERUNIT" val="0"/>
  <p:tag name="KSO_WM_UNIT_HIGHLIGHT" val="0"/>
  <p:tag name="KSO_WM_UNIT_ID" val="diagram202128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0d81cb0a745f42fcb0c57acf2e871d30"/>
  <p:tag name="KSO_WM_UNIT_DEFAULT_FONT" val="18;24;2"/>
  <p:tag name="KSO_WM_UNIT_DIAGRAM_ISNUMVISUAL" val="0"/>
  <p:tag name="KSO_WM_UNIT_DIAGRAM_ISREFERUNIT" val="0"/>
  <p:tag name="KSO_WM_UNIT_HIGHLIGHT" val="0"/>
  <p:tag name="KSO_WM_UNIT_ID" val="diagram2021289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86"/>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160001_6*l_h_i*1_1_1"/>
  <p:tag name="KSO_WM_UNIT_INDEX" val="1_1_1"/>
  <p:tag name="KSO_WM_UNIT_LAYERLEVEL" val="1_1_1"/>
  <p:tag name="KSO_WM_UNIT_TEXT_FILL_FORE_SCHEMECOLOR_INDEX" val="5"/>
  <p:tag name="KSO_WM_UNIT_TEXT_FILL_FORE_SCHEMECOLOR_INDEX_BRIGHTNESS" val="0"/>
  <p:tag name="KSO_WM_UNIT_TEXT_FILL_TYPE" val="1"/>
  <p:tag name="KSO_WM_UNIT_TYPE" val="l_h_i"/>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1_1"/>
  <p:tag name="KSO_WM_UNIT_INDEX" val="1_1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160001_6*l_h_i*1_3_1"/>
  <p:tag name="KSO_WM_UNIT_INDEX" val="1_3_1"/>
  <p:tag name="KSO_WM_UNIT_LAYERLEVEL" val="1_1_1"/>
  <p:tag name="KSO_WM_UNIT_TEXT_FILL_FORE_SCHEMECOLOR_INDEX" val="5"/>
  <p:tag name="KSO_WM_UNIT_TEXT_FILL_FORE_SCHEMECOLOR_INDEX_BRIGHTNESS" val="0"/>
  <p:tag name="KSO_WM_UNIT_TEXT_FILL_TYPE" val="1"/>
  <p:tag name="KSO_WM_UNIT_TYPE" val="l_h_i"/>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3_1"/>
  <p:tag name="KSO_WM_UNIT_INDEX" val="1_3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160001_6*l_h_i*1_5_1"/>
  <p:tag name="KSO_WM_UNIT_INDEX" val="1_5_1"/>
  <p:tag name="KSO_WM_UNIT_LAYERLEVEL" val="1_1_1"/>
  <p:tag name="KSO_WM_UNIT_TEXT_FILL_FORE_SCHEMECOLOR_INDEX" val="5"/>
  <p:tag name="KSO_WM_UNIT_TEXT_FILL_FORE_SCHEMECOLOR_INDEX_BRIGHTNESS" val="0"/>
  <p:tag name="KSO_WM_UNIT_TEXT_FILL_TYPE" val="1"/>
  <p:tag name="KSO_WM_UNIT_TYPE" val="l_h_i"/>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5_1"/>
  <p:tag name="KSO_WM_UNIT_INDEX" val="1_5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160001_6*l_h_i*1_2_1"/>
  <p:tag name="KSO_WM_UNIT_INDEX" val="1_2_1"/>
  <p:tag name="KSO_WM_UNIT_LAYERLEVEL" val="1_1_1"/>
  <p:tag name="KSO_WM_UNIT_TEXT_FILL_FORE_SCHEMECOLOR_INDEX" val="6"/>
  <p:tag name="KSO_WM_UNIT_TEXT_FILL_FORE_SCHEMECOLOR_INDEX_BRIGHTNESS" val="0"/>
  <p:tag name="KSO_WM_UNIT_TEXT_FILL_TYPE" val="1"/>
  <p:tag name="KSO_WM_UNIT_TYPE" val="l_h_i"/>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2_1"/>
  <p:tag name="KSO_WM_UNIT_INDEX" val="1_2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160001_6*l_h_i*1_4_1"/>
  <p:tag name="KSO_WM_UNIT_INDEX" val="1_4_1"/>
  <p:tag name="KSO_WM_UNIT_LAYERLEVEL" val="1_1_1"/>
  <p:tag name="KSO_WM_UNIT_TEXT_FILL_FORE_SCHEMECOLOR_INDEX" val="6"/>
  <p:tag name="KSO_WM_UNIT_TEXT_FILL_FORE_SCHEMECOLOR_INDEX_BRIGHTNESS" val="0"/>
  <p:tag name="KSO_WM_UNIT_TEXT_FILL_TYPE" val="1"/>
  <p:tag name="KSO_WM_UNIT_TYPE" val="l_h_i"/>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4_1"/>
  <p:tag name="KSO_WM_UNIT_INDEX" val="1_4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160001_6*l_h_i*1_6_1"/>
  <p:tag name="KSO_WM_UNIT_INDEX" val="1_6_1"/>
  <p:tag name="KSO_WM_UNIT_LAYERLEVEL" val="1_1_1"/>
  <p:tag name="KSO_WM_UNIT_TEXT_FILL_FORE_SCHEMECOLOR_INDEX" val="6"/>
  <p:tag name="KSO_WM_UNIT_TEXT_FILL_FORE_SCHEMECOLOR_INDEX_BRIGHTNESS" val="0"/>
  <p:tag name="KSO_WM_UNIT_TEXT_FILL_TYPE" val="1"/>
  <p:tag name="KSO_WM_UNIT_TYPE" val="l_h_i"/>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f*1_6_1"/>
  <p:tag name="KSO_WM_UNIT_INDEX" val="1_6_1"/>
  <p:tag name="KSO_WM_UNIT_LAYERLEVEL" val="1_1_1"/>
  <p:tag name="KSO_WM_UNIT_NOCLEAR" val="0"/>
  <p:tag name="KSO_WM_UNIT_PRESET_TEXT" val="单击此处添加文本具体内容"/>
  <p:tag name="KSO_WM_UNIT_TEXT_FILL_FORE_SCHEMECOLOR_INDEX" val="13"/>
  <p:tag name="KSO_WM_UNIT_TEXT_FILL_FORE_SCHEMECOLOR_INDEX_BRIGHTNESS" val="-0.25"/>
  <p:tag name="KSO_WM_UNIT_TEXT_FILL_TYPE" val="1"/>
  <p:tag name="KSO_WM_UNIT_TYPE" val="l_h_f"/>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1_1"/>
  <p:tag name="KSO_WM_UNIT_INDEX" val="1_1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3_1"/>
  <p:tag name="KSO_WM_UNIT_INDEX" val="1_3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5_1"/>
  <p:tag name="KSO_WM_UNIT_INDEX" val="1_5_1"/>
  <p:tag name="KSO_WM_UNIT_LAYERLEVEL" val="1_1_1"/>
  <p:tag name="KSO_WM_UNIT_SUBTYPE" val="d"/>
  <p:tag name="KSO_WM_UNIT_TEXT_FILL_FORE_SCHEMECOLOR_INDEX" val="5"/>
  <p:tag name="KSO_WM_UNIT_TEXT_FILL_FORE_SCHEMECOLOR_INDEX_BRIGHTNESS" val="0"/>
  <p:tag name="KSO_WM_UNIT_TEXT_FILL_TYPE" val="1"/>
  <p:tag name="KSO_WM_UNIT_TYPE" val="l_h_i"/>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2_1"/>
  <p:tag name="KSO_WM_UNIT_INDEX" val="1_2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4_1"/>
  <p:tag name="KSO_WM_UNIT_INDEX" val="1_4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160001"/>
  <p:tag name="KSO_WM_UNIT_COMPATIBLE" val="0"/>
  <p:tag name="KSO_WM_UNIT_DIAGRAM_ISNUMVISUAL" val="0"/>
  <p:tag name="KSO_WM_UNIT_DIAGRAM_ISREFERUNIT" val="0"/>
  <p:tag name="KSO_WM_UNIT_HIGHLIGHT" val="0"/>
  <p:tag name="KSO_WM_UNIT_ID" val="diagram160001_6*l_h_i*1_6_1"/>
  <p:tag name="KSO_WM_UNIT_INDEX" val="1_6_1"/>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428.xml><?xml version="1.0" encoding="utf-8"?>
<p:tagLst xmlns:a="http://schemas.openxmlformats.org/drawingml/2006/main" xmlns:r="http://schemas.openxmlformats.org/officeDocument/2006/relationships" xmlns:p="http://schemas.openxmlformats.org/presentationml/2006/main">
  <p:tag name="FIXED_XID_TMP" val="5fab54f0341d2fac3cfce989"/>
  <p:tag name="KSO_WM_BEAUTIFY_FLAG" val="#wm#"/>
  <p:tag name="KSO_WM_CHIP_DECFILLPROP" val="[]"/>
  <p:tag name="KSO_WM_CHIP_FILLPROP" val="[[{&quot;text_align&quot;:&quot;lt&quot;,&quot;text_direction&quot;:&quot;horizontal&quot;,&quot;support_big_font&quot;:false,&quot;picture_toward&quot;:0,&quot;picture_dockside&quot;:[],&quot;fill_id&quot;:&quot;a437010b62d44816bad6476e00523df5&quot;,&quot;fill_align&quot;:&quot;lt&quot;,&quot;chip_types&quot;:[&quot;text&quot;,&quot;header&quot;]},{&quot;text_align&quot;:&quot;lm&quot;,&quot;text_direction&quot;:&quot;horizontal&quot;,&quot;support_features&quot;:[&quot;collage&quot;],&quot;support_big_font&quot;:false,&quot;picture_toward&quot;:0,&quot;picture_dockside&quot;:[],&quot;fill_id&quot;:&quot;85f99bb7ef944d40aee755d1d8fef78b&quot;,&quot;fill_align&quot;:&quot;cm&quot;,&quot;chip_types&quot;:[&quot;diagram&quot;,&quot;pictext&quot;,&quot;text&quot;,&quot;picture&quot;,&quot;chart&quot;,&quot;table&quot;,&quot;video&quot;]}]]"/>
  <p:tag name="KSO_WM_CHIP_GROUPID" val="5fab54f0341d2fac3cfce989"/>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af2e998712faa657a53d"/>
  <p:tag name="KSO_WM_SLIDE_BACKGROUND" val="[&quot;leftRight&quot;]"/>
  <p:tag name="KSO_WM_SLIDE_BACKGROUND_TYPE" val="leftRight"/>
  <p:tag name="KSO_WM_SLIDE_BK_DARK_LIGHT" val="2"/>
  <p:tag name="KSO_WM_SLIDE_ID" val="diagram20216158_1"/>
  <p:tag name="KSO_WM_SLIDE_INDEX" val="1"/>
  <p:tag name="KSO_WM_SLIDE_ITEM_CNT" val="0"/>
  <p:tag name="KSO_WM_SLIDE_LAYOUT" val="a_b_d"/>
  <p:tag name="KSO_WM_SLIDE_LAYOUT_CNT" val="1_1_1"/>
  <p:tag name="KSO_WM_SLIDE_LAYOUT_INFO" val="{&quot;direction&quot;:1,&quot;id&quot;:&quot;2021-03-30T13:48:14&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1-03-30T13:48:14&quot;,&quot;margin&quot;:{&quot;bottom&quot;:1.7109999656677246,&quot;left&quot;:1.6929999589920044,&quot;right&quot;:1.7200000286102295,&quot;top&quot;:1.6929999589920044},&quot;type&quot;:0},{&quot;id&quot;:&quot;2021-03-30T13:48:14&quot;,&quot;margin&quot;:{&quot;bottom&quot;:1.6940000057220459,&quot;left&quot;:1.7089999914169312,&quot;right&quot;:1.7209999561309814,&quot;top&quot;:1.6940000057220459},&quot;type&quot;:0}],&quot;type&quot;:0}"/>
  <p:tag name="KSO_WM_SLIDE_POSITION" val="0*0"/>
  <p:tag name="KSO_WM_SLIDE_RATIO" val="1.777778"/>
  <p:tag name="KSO_WM_SLIDE_SIZE" val="887*540"/>
  <p:tag name="KSO_WM_SLIDE_SUBTYPE" val="picTxt"/>
  <p:tag name="KSO_WM_SLIDE_SUPPORT_FEATURE_TYPE" val="1"/>
  <p:tag name="KSO_WM_SLIDE_TYPE" val="text"/>
  <p:tag name="KSO_WM_TAG_VERSION" val="1.0"/>
  <p:tag name="KSO_WM_TEMPLATE_ASSEMBLE_GROUPID" val="5fd2e01a6ba173179970b3c1"/>
  <p:tag name="KSO_WM_TEMPLATE_ASSEMBLE_XID" val="5fd2e01a6ba173179970b3c1"/>
  <p:tag name="KSO_WM_TEMPLATE_CATEGORY" val="diagram"/>
  <p:tag name="KSO_WM_TEMPLATE_COLOR_TYPE" val="1"/>
  <p:tag name="KSO_WM_TEMPLATE_INDEX" val="20216158"/>
  <p:tag name="KSO_WM_TEMPLATE_MASTER_TYPE" val="0"/>
  <p:tag name="KSO_WM_TEMPLATE_SUBCATEGORY" val="2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_14*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ab54f0341d2fac3cfce989"/>
  <p:tag name="KSO_WM_CHIP_XID" val="5facaf2e998712faa657a53d"/>
  <p:tag name="KSO_WM_TAG_VERSION" val="1.0"/>
  <p:tag name="KSO_WM_TEMPLATE_ASSEMBLE_GROUPID" val="5fd2e01a6ba173179970b3c1"/>
  <p:tag name="KSO_WM_TEMPLATE_ASSEMBLE_XID" val="5fd2e01a6ba173179970b3c1"/>
  <p:tag name="KSO_WM_TEMPLATE_CATEGORY" val="diagram"/>
  <p:tag name="KSO_WM_TEMPLATE_INDEX" val="20216158"/>
  <p:tag name="KSO_WM_UNIT_BLOCK" val="0"/>
  <p:tag name="KSO_WM_UNIT_COMPATIBLE" val="0"/>
  <p:tag name="KSO_WM_UNIT_DEC_AREA_ID" val="cbe10b26c669448380ef2555bb6140b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8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431.xml><?xml version="1.0" encoding="utf-8"?>
<p:tagLst xmlns:a="http://schemas.openxmlformats.org/drawingml/2006/main" xmlns:r="http://schemas.openxmlformats.org/officeDocument/2006/relationships" xmlns:p="http://schemas.openxmlformats.org/presentationml/2006/main">
  <p:tag name="KSO_WM_ASSEMBLE_CHIP_INDEX" val="57f2b3991bdd489ba0fd6ac3554b4e30"/>
  <p:tag name="KSO_WM_BEAUTIFY_FLAG" val="#wm#"/>
  <p:tag name="KSO_WM_CHIP_FILLAREA_FILL_RULE" val="{&quot;fill_align&quot;:&quot;lt&quot;,&quot;fill_mode&quot;:&quot;adaptive&quot;,&quot;sacle_strategy&quot;:&quot;smart&quot;}"/>
  <p:tag name="KSO_WM_CHIP_GROUPID" val="5fb3a2d3bfe68cd3a08997f1"/>
  <p:tag name="KSO_WM_CHIP_XID" val="5fb3a2d3bfe68cd3a08997f2"/>
  <p:tag name="KSO_WM_TAG_VERSION" val="1.0"/>
  <p:tag name="KSO_WM_TEMPLATE_ASSEMBLE_GROUPID" val="5fd2e01a6ba173179970b3c1"/>
  <p:tag name="KSO_WM_TEMPLATE_ASSEMBLE_XID" val="5fd2e01a6ba173179970b3c1"/>
  <p:tag name="KSO_WM_TEMPLATE_CATEGORY" val="diagram"/>
  <p:tag name="KSO_WM_TEMPLATE_INDEX" val="20216158"/>
  <p:tag name="KSO_WM_UNIT_COMPATIBLE" val="0"/>
  <p:tag name="KSO_WM_UNIT_DEC_AREA_ID" val="87f26094da4f436a9ff7fb4d1e7d44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8_1*a*1"/>
  <p:tag name="KSO_WM_UNIT_INDEX" val="1"/>
  <p:tag name="KSO_WM_UNIT_ISCONTENTSTITLE" val="0"/>
  <p:tag name="KSO_WM_UNIT_ISNUMDGMTITLE" val="0"/>
  <p:tag name="KSO_WM_UNIT_LAYERLEVEL" val="1"/>
  <p:tag name="KSO_WM_UNIT_NOCLEAR" val="0"/>
  <p:tag name="KSO_WM_UNIT_PRESET_TEXT" val="标题"/>
  <p:tag name="KSO_WM_UNIT_SM_LIMIT_TYPE" val="2"/>
  <p:tag name="KSO_WM_UNIT_TEXT_FILL_FORE_SCHEMECOLOR_INDEX" val="13"/>
  <p:tag name="KSO_WM_UNIT_TEXT_FILL_FORE_SCHEMECOLOR_INDEX_BRIGHTNESS" val="0.15"/>
  <p:tag name="KSO_WM_UNIT_TEXT_FILL_TYPE" val="1"/>
  <p:tag name="KSO_WM_UNIT_TYPE" val="a"/>
  <p:tag name="KSO_WM_UNIT_VALUE" val="6"/>
</p:tagLst>
</file>

<file path=ppt/tags/tag432.xml><?xml version="1.0" encoding="utf-8"?>
<p:tagLst xmlns:a="http://schemas.openxmlformats.org/drawingml/2006/main" xmlns:r="http://schemas.openxmlformats.org/officeDocument/2006/relationships" xmlns:p="http://schemas.openxmlformats.org/presentationml/2006/main">
  <p:tag name="KSO_WM_ASSEMBLE_CHIP_INDEX" val="57f2b3991bdd489ba0fd6ac3554b4e30"/>
  <p:tag name="KSO_WM_BEAUTIFY_FLAG" val="#wm#"/>
  <p:tag name="KSO_WM_CHIP_FILLAREA_FILL_RULE" val="{&quot;fill_align&quot;:&quot;lt&quot;,&quot;fill_mode&quot;:&quot;adaptive&quot;,&quot;sacle_strategy&quot;:&quot;smart&quot;}"/>
  <p:tag name="KSO_WM_CHIP_GROUPID" val="5fb3a2d3bfe68cd3a08997f1"/>
  <p:tag name="KSO_WM_CHIP_XID" val="5fb3a2d3bfe68cd3a08997f2"/>
  <p:tag name="KSO_WM_TAG_VERSION" val="1.0"/>
  <p:tag name="KSO_WM_TEMPLATE_ASSEMBLE_GROUPID" val="5fd2e01a6ba173179970b3c1"/>
  <p:tag name="KSO_WM_TEMPLATE_ASSEMBLE_XID" val="5fd2e01a6ba173179970b3c1"/>
  <p:tag name="KSO_WM_TEMPLATE_CATEGORY" val="diagram"/>
  <p:tag name="KSO_WM_TEMPLATE_INDEX" val="20216158"/>
  <p:tag name="KSO_WM_UNIT_COMPATIBLE" val="0"/>
  <p:tag name="KSO_WM_UNIT_DEC_AREA_ID" val="a9bcc1c4b9c84037843f208d7e851d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6158_1*b*1"/>
  <p:tag name="KSO_WM_UNIT_INDEX" val="1"/>
  <p:tag name="KSO_WM_UNIT_ISCONTENTSTITLE" val="0"/>
  <p:tag name="KSO_WM_UNIT_ISNUMDGMTITLE" val="0"/>
  <p:tag name="KSO_WM_UNIT_LAYERLEVEL" val="1"/>
  <p:tag name="KSO_WM_UNIT_NOCLEAR" val="0"/>
  <p:tag name="KSO_WM_UNIT_PRESET_TEXT" val="添加副标题"/>
  <p:tag name="KSO_WM_UNIT_SM_LIMIT_TYPE" val="2"/>
  <p:tag name="KSO_WM_UNIT_TEXT_FILL_FORE_SCHEMECOLOR_INDEX" val="13"/>
  <p:tag name="KSO_WM_UNIT_TEXT_FILL_FORE_SCHEMECOLOR_INDEX_BRIGHTNESS" val="0.35"/>
  <p:tag name="KSO_WM_UNIT_TEXT_FILL_TYPE" val="1"/>
  <p:tag name="KSO_WM_UNIT_TYPE" val="b"/>
  <p:tag name="KSO_WM_UNIT_VALUE" val="24"/>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87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871_2*l_h_i*1_1_1"/>
  <p:tag name="KSO_WM_UNIT_INDEX" val="1_1_1"/>
  <p:tag name="KSO_WM_UNIT_LAYERLEVEL" val="1_1_1"/>
  <p:tag name="KSO_WM_UNIT_TEXT_FILL_FORE_SCHEMECOLOR_INDEX" val="14"/>
  <p:tag name="KSO_WM_UNIT_TEXT_FILL_FORE_SCHEMECOLOR_INDEX_BRIGHTNESS" val="0"/>
  <p:tag name="KSO_WM_UNIT_TEXT_FILL_TYPE" val="1"/>
  <p:tag name="KSO_WM_UNIT_TYPE" val="l_h_i"/>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871"/>
  <p:tag name="KSO_WM_UNIT_COMPATIBLE" val="0"/>
  <p:tag name="KSO_WM_UNIT_DIAGRAM_ISNUMVISUAL" val="0"/>
  <p:tag name="KSO_WM_UNIT_DIAGRAM_ISREFERUNIT" val="0"/>
  <p:tag name="KSO_WM_UNIT_HIGHLIGHT" val="0"/>
  <p:tag name="KSO_WM_UNIT_ID" val="diagram20210871_2*l_h_f*1_1_1"/>
  <p:tag name="KSO_WM_UNIT_INDEX" val="1_1_1"/>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
  <p:tag name="KSO_WM_UNIT_TEXT_FILL_TYPE" val="1"/>
  <p:tag name="KSO_WM_UNIT_TYPE" val="l_h_f"/>
  <p:tag name="KSO_WM_UNIT_VALUE" val="14"/>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871"/>
  <p:tag name="KSO_WM_UNIT_COMPATIBLE" val="0"/>
  <p:tag name="KSO_WM_UNIT_DIAGRAM_ISNUMVISUAL" val="0"/>
  <p:tag name="KSO_WM_UNIT_DIAGRAM_ISREFERUNIT" val="0"/>
  <p:tag name="KSO_WM_UNIT_HIGHLIGHT" val="0"/>
  <p:tag name="KSO_WM_UNIT_ID" val="diagram20210871_2*l_h_f*1_2_1"/>
  <p:tag name="KSO_WM_UNIT_INDEX" val="1_2_1"/>
  <p:tag name="KSO_WM_UNIT_LAYERLEVEL" val="1_1_1"/>
  <p:tag name="KSO_WM_UNIT_NOCLEAR" val="0"/>
  <p:tag name="KSO_WM_UNIT_PRESET_TEXT" val="单击此处添加正文"/>
  <p:tag name="KSO_WM_UNIT_SUBTYPE" val="a"/>
  <p:tag name="KSO_WM_UNIT_TEXT_FILL_FORE_SCHEMECOLOR_INDEX" val="13"/>
  <p:tag name="KSO_WM_UNIT_TEXT_FILL_FORE_SCHEMECOLOR_INDEX_BRIGHTNESS" val="0"/>
  <p:tag name="KSO_WM_UNIT_TEXT_FILL_TYPE" val="1"/>
  <p:tag name="KSO_WM_UNIT_TYPE" val="l_h_f"/>
  <p:tag name="KSO_WM_UNIT_VALUE" val="14"/>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10871"/>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871_2*l_h_i*1_2_1"/>
  <p:tag name="KSO_WM_UNIT_INDEX" val="1_2_1"/>
  <p:tag name="KSO_WM_UNIT_LAYERLEVEL" val="1_1_1"/>
  <p:tag name="KSO_WM_UNIT_TEXT_FILL_FORE_SCHEMECOLOR_INDEX" val="14"/>
  <p:tag name="KSO_WM_UNIT_TEXT_FILL_FORE_SCHEMECOLOR_INDEX_BRIGHTNESS" val="0"/>
  <p:tag name="KSO_WM_UNIT_TEXT_FILL_TYPE" val="1"/>
  <p:tag name="KSO_WM_UNIT_TYPE" val="l_h_i"/>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aa9d056f12f4650b878f62fc9959662&quot;,&quot;fill_align&quot;:&quot;lb&quot;,&quot;text_align&quot;:&quot;lb&quot;,&quot;text_direction&quot;:&quot;horizontal&quot;,&quot;chip_types&quot;:[&quot;header&quot;]},{&quot;fill_id&quot;:&quot;e82a4608aea64580aaf26f6e1f31bf91&quot;,&quot;fill_align&quot;:&quot;lt&quot;,&quot;text_align&quot;:&quot;lt&quot;,&quot;text_direction&quot;:&quot;horizontal&quot;,&quot;chip_types&quot;:[&quot;text&quot;]},{&quot;fill_id&quot;:&quot;71541026f7c64921bc82fd1971f82436&quot;,&quot;fill_align&quot;:&quot;cm&quot;,&quot;text_align&quot;:&quot;lm&quot;,&quot;text_direction&quot;:&quot;horizontal&quot;,&quot;chip_types&quot;:[&quot;picture&quot;,&quot;video&quot;]}]]"/>
  <p:tag name="KSO_WM_CHIP_GROUPID" val="5e71e94347edf80c4a5df17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71e94347edf80c4a5df17d"/>
  <p:tag name="KSO_WM_SLIDE_BACKGROUND" val="[&quot;general&quot;,&quot;frame&quot;]"/>
  <p:tag name="KSO_WM_SLIDE_BACKGROUND_TYPE" val="frame"/>
  <p:tag name="KSO_WM_SLIDE_BK_DARK_LIGHT" val="2"/>
  <p:tag name="KSO_WM_SLIDE_CAN_ADD_NAVIGATION" val="1"/>
  <p:tag name="KSO_WM_SLIDE_ID" val="diagram2020759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17:52:12&quot;,&quot;maxSize&quot;:{&quot;size1&quot;:42.5},&quot;minSize&quot;:{&quot;size1&quot;:40},&quot;normalSize&quot;:{&quot;size1&quot;:42.5},&quot;subLayout&quot;:[{&quot;id&quot;:&quot;2020-12-09T17:52:12&quot;,&quot;maxSize&quot;:{&quot;size1&quot;:42.200000000000003},&quot;minSize&quot;:{&quot;size1&quot;:31.100000000000001},&quot;normalSize&quot;:{&quot;size1&quot;:37.799999999999997},&quot;subLayout&quot;:[{&quot;id&quot;:&quot;2020-12-09T17:52:12&quot;,&quot;margin&quot;:{&quot;bottom&quot;:0,&quot;left&quot;:2.5399999618530273,&quot;right&quot;:0,&quot;top&quot;:4.2329998016357422},&quot;type&quot;:0},{&quot;id&quot;:&quot;2020-12-09T17:52:12&quot;,&quot;margin&quot;:{&quot;bottom&quot;:4.2329998016357422,&quot;left&quot;:2.5399999618530273,&quot;right&quot;:0,&quot;top&quot;:0.42300000786781311},&quot;type&quot;:0}],&quot;type&quot;:0},{&quot;id&quot;:&quot;2020-12-09T17:52:12&quot;,&quot;margin&quot;:{&quot;bottom&quot;:1.6929999589920044,&quot;left&quot;:1.6929999589920044,&quot;right&quot;:2.5399999618530273,&quot;top&quot;:2.5399999618530273},&quot;type&quot;:0}],&quot;type&quot;:0}"/>
  <p:tag name="KSO_WM_SLIDE_POSITION" val="72*48"/>
  <p:tag name="KSO_WM_SLIDE_RATIO" val="1.777778"/>
  <p:tag name="KSO_WM_SLIDE_SIZE" val="816*444"/>
  <p:tag name="KSO_WM_SLIDE_SUBTYPE" val="picTxt"/>
  <p:tag name="KSO_WM_SLIDE_SUPPORT_FEATURE_TYPE" val="0"/>
  <p:tag name="KSO_WM_SLIDE_TYPE" val="text"/>
  <p:tag name="KSO_WM_TAG_VERSION" val="1.0"/>
  <p:tag name="KSO_WM_TEMPLATE_ASSEMBLE_GROUPID" val="5fd09dfb1fa9d42129dcae58"/>
  <p:tag name="KSO_WM_TEMPLATE_ASSEMBLE_XID" val="5fd09dfb1fa9d42129dcae58"/>
  <p:tag name="KSO_WM_TEMPLATE_CATEGORY" val="diagram"/>
  <p:tag name="KSO_WM_TEMPLATE_COLOR_TYPE" val="1"/>
  <p:tag name="KSO_WM_TEMPLATE_INDEX" val="20207590"/>
  <p:tag name="KSO_WM_TEMPLATE_MASTER_TYPE" val="0"/>
  <p:tag name="KSO_WM_TEMPLATE_SUBCATEGORY" val="2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1e94347edf80c4a5df17c"/>
  <p:tag name="KSO_WM_CHIP_XID" val="5e71e94347edf80c4a5df17d"/>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5947c4895da34bbfb18cafe1ffc3ba63"/>
  <p:tag name="KSO_WM_UNIT_DECORATE_INFO" val="{&quot;DecorateInfoH&quot;:{&quot;IsAbs&quot;:true},&quot;DecorateInfoW&quot;:{&quot;IsAbs&quot;:true},&quot;DecorateInfoX&quot;:{&quot;IsAbs&quot;:true,&quot;Pos&quot;:2},&quot;DecorateInfoY&quot;:{&quot;IsAbs&quot;:true,&quot;Pos&quot;:0},&quot;ReferentInfo&quot;:{&quot;Id&quot;:&quot;1c39b259adf34d63a9e435f5d4121050&quot;,&quot;X&quot;:{&quot;Pos&quot;:2},&quot;Y&quot;:{&quot;Pos&quot;:0}},&quot;whChangeMode&quot;:0}"/>
  <p:tag name="KSO_WM_UNIT_DIAGRAM_ISNUMVISUAL" val="0"/>
  <p:tag name="KSO_WM_UNIT_DIAGRAM_ISREFERUNIT" val="0"/>
  <p:tag name="KSO_WM_UNIT_HIGHLIGHT" val="0"/>
  <p:tag name="KSO_WM_UNIT_ID" val="diagram20207590_1*i*2"/>
  <p:tag name="KSO_WM_UNIT_INDEX" val="2"/>
  <p:tag name="KSO_WM_UNIT_LAYERLEVEL" val="1"/>
  <p:tag name="KSO_WM_UNIT_LINE_FILL_TYPE" val="2"/>
  <p:tag name="KSO_WM_UNIT_LINE_FORE_SCHEMECOLOR_INDEX" val="5"/>
  <p:tag name="KSO_WM_UNIT_LINE_FORE_SCHEMECOLOR_INDEX_BRIGHTNESS" val="0"/>
  <p:tag name="KSO_WM_UNIT_SM_LIMIT_TYPE" val="0"/>
  <p:tag name="KSO_WM_UNIT_TEXT_FILL_FORE_SCHEMECOLOR_INDEX" val="2"/>
  <p:tag name="KSO_WM_UNIT_TEXT_FILL_FORE_SCHEMECOLOR_INDEX_BRIGHTNESS" val="0"/>
  <p:tag name="KSO_WM_UNIT_TEXT_FILL_TYPE" val="1"/>
  <p:tag name="KSO_WM_UNIT_TYPE" val="i"/>
  <p:tag name="KSO_WM_UNIT_VALUE" val="210"/>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ASSEMBLE_CHIP_INDEX" val="2d9c755192204475b2f88ad6ed25738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f23b9c6afc384ddc90a2fe3831f332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9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41.xml><?xml version="1.0" encoding="utf-8"?>
<p:tagLst xmlns:a="http://schemas.openxmlformats.org/drawingml/2006/main" xmlns:r="http://schemas.openxmlformats.org/officeDocument/2006/relationships" xmlns:p="http://schemas.openxmlformats.org/presentationml/2006/main">
  <p:tag name="KSO_WM_ASSEMBLE_CHIP_INDEX" val="eb216c7b323842858beafccb2cd9364f"/>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BLOCK" val="0"/>
  <p:tag name="KSO_WM_UNIT_COMPATIBLE" val="0"/>
  <p:tag name="KSO_WM_UNIT_DEC_AREA_ID" val="72125f2a173d4b05a198320a81d049f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9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42.xml><?xml version="1.0" encoding="utf-8"?>
<p:tagLst xmlns:a="http://schemas.openxmlformats.org/drawingml/2006/main" xmlns:r="http://schemas.openxmlformats.org/officeDocument/2006/relationships" xmlns:p="http://schemas.openxmlformats.org/presentationml/2006/main">
  <p:tag name="KSO_WM_ASSEMBLE_CHIP_INDEX" val="df13ff5a8ea7429ebbed86f5ab571d0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dfb1fa9d42129dcae58"/>
  <p:tag name="KSO_WM_TEMPLATE_ASSEMBLE_XID" val="5fd09dfb1fa9d42129dcae58"/>
  <p:tag name="KSO_WM_TEMPLATE_CATEGORY" val="diagram"/>
  <p:tag name="KSO_WM_TEMPLATE_INDEX" val="20207590"/>
  <p:tag name="KSO_WM_UNIT_COMPATIBLE" val="1"/>
  <p:tag name="KSO_WM_UNIT_DEC_AREA_ID" val="1c39b259adf34d63a9e435f5d41210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90_1*d*1"/>
  <p:tag name="KSO_WM_UNIT_INDEX" val="1"/>
  <p:tag name="KSO_WM_UNIT_LAYERLEVEL" val="1"/>
  <p:tag name="KSO_WM_UNIT_PLACING_PICTURE" val="df13ff5a8ea7429ebbed86f5ab571d0b"/>
  <p:tag name="KSO_WM_UNIT_SM_LIMIT_TYPE" val="2"/>
  <p:tag name="KSO_WM_UNIT_SUPPORT_UNIT_TYPE" val="[&quot;d&quot;,&quot;θ&quot;]"/>
  <p:tag name="KSO_WM_UNIT_TYPE" val="d"/>
  <p:tag name="KSO_WM_UNIT_VALUE" val="1481*1438"/>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2937_1"/>
  <p:tag name="KSO_WM_SLIDE_INDEX" val="1"/>
  <p:tag name="KSO_WM_SLIDE_ITEM_CNT" val="0"/>
  <p:tag name="KSO_WM_SLIDE_LAYOUT" val="a_f"/>
  <p:tag name="KSO_WM_SLIDE_LAYOUT_CNT" val="1_1"/>
  <p:tag name="KSO_WM_SLIDE_POSITION" val="0*0"/>
  <p:tag name="KSO_WM_SLIDE_SIZE" val="864*540"/>
  <p:tag name="KSO_WM_SLIDE_SUBTYPE" val="pureTxt"/>
  <p:tag name="KSO_WM_SLIDE_TYPE" val="text"/>
  <p:tag name="KSO_WM_TAG_VERSION" val="1.0"/>
  <p:tag name="KSO_WM_TEMPLATE_CATEGORY" val="diagram"/>
  <p:tag name="KSO_WM_TEMPLATE_COLOR_TYPE" val="1"/>
  <p:tag name="KSO_WM_TEMPLATE_INDEX" val="20202937"/>
  <p:tag name="KSO_WM_TEMPLATE_MASTER_TYPE" val="0"/>
  <p:tag name="KSO_WM_TEMPLATE_SUBCATEGORY" val="0"/>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72"/>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a*1"/>
  <p:tag name="KSO_WM_UNIT_INDEX" val="1"/>
  <p:tag name="KSO_WM_UNIT_ISCONTENTSTITLE" val="0"/>
  <p:tag name="KSO_WM_UNIT_LAYERLEVEL" val="1"/>
  <p:tag name="KSO_WM_UNIT_NOCLEAR" val="0"/>
  <p:tag name="KSO_WM_UNIT_PRESET_TEXT" val="单击此处添加标题"/>
  <p:tag name="KSO_WM_UNIT_TEXT_FILL_FORE_SCHEMECOLOR_INDEX" val="5"/>
  <p:tag name="KSO_WM_UNIT_TEXT_FILL_FORE_SCHEMECOLOR_INDEX_BRIGHTNESS" val="0"/>
  <p:tag name="KSO_WM_UNIT_TEXT_FILL_TYPE" val="1"/>
  <p:tag name="KSO_WM_UNIT_TYPE" val="a"/>
  <p:tag name="KSO_WM_UNIT_VALUE" val="18"/>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i*1"/>
  <p:tag name="KSO_WM_UNIT_INDEX" val="1"/>
  <p:tag name="KSO_WM_UNIT_LAYERLEVEL" val="1"/>
  <p:tag name="KSO_WM_UNIT_TYPE" val="i"/>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2937_1*i*2"/>
  <p:tag name="KSO_WM_UNIT_INDEX" val="2"/>
  <p:tag name="KSO_WM_UNIT_LAYERLEVEL" val="1"/>
  <p:tag name="KSO_WM_UNIT_TEXT_FILL_FORE_SCHEMECOLOR_INDEX" val="13"/>
  <p:tag name="KSO_WM_UNIT_TEXT_FILL_FORE_SCHEMECOLOR_INDEX_BRIGHTNESS" val="0"/>
  <p:tag name="KSO_WM_UNIT_TEXT_FILL_TYPE" val="1"/>
  <p:tag name="KSO_WM_UNIT_TYPE" val="i"/>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2937_1*i*3"/>
  <p:tag name="KSO_WM_UNIT_INDEX" val="3"/>
  <p:tag name="KSO_WM_UNIT_LAYERLEVEL" val="1"/>
  <p:tag name="KSO_WM_UNIT_TEXT_FILL_FORE_SCHEMECOLOR_INDEX" val="13"/>
  <p:tag name="KSO_WM_UNIT_TEXT_FILL_FORE_SCHEMECOLOR_INDEX_BRIGHTNESS" val="0"/>
  <p:tag name="KSO_WM_UNIT_TEXT_FILL_TYPE" val="1"/>
  <p:tag name="KSO_WM_UNIT_TYPE" val="i"/>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37_1*i*4"/>
  <p:tag name="KSO_WM_UNIT_INDEX" val="4"/>
  <p:tag name="KSO_WM_UNIT_LAYERLEVEL" val="1"/>
  <p:tag name="KSO_WM_UNIT_TEXT_FILL_FORE_SCHEMECOLOR_INDEX" val="13"/>
  <p:tag name="KSO_WM_UNIT_TEXT_FILL_FORE_SCHEMECOLOR_INDEX_BRIGHTNESS" val="0"/>
  <p:tag name="KSO_WM_UNIT_TEXT_FILL_TYPE" val="1"/>
  <p:tag name="KSO_WM_UNIT_TYPE" val="i"/>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2937_1"/>
  <p:tag name="KSO_WM_SLIDE_INDEX" val="1"/>
  <p:tag name="KSO_WM_SLIDE_ITEM_CNT" val="0"/>
  <p:tag name="KSO_WM_SLIDE_LAYOUT" val="a_f"/>
  <p:tag name="KSO_WM_SLIDE_LAYOUT_CNT" val="1_1"/>
  <p:tag name="KSO_WM_SLIDE_POSITION" val="0*0"/>
  <p:tag name="KSO_WM_SLIDE_SIZE" val="864*540"/>
  <p:tag name="KSO_WM_SLIDE_SUBTYPE" val="pureTxt"/>
  <p:tag name="KSO_WM_SLIDE_TYPE" val="text"/>
  <p:tag name="KSO_WM_TAG_VERSION" val="1.0"/>
  <p:tag name="KSO_WM_TEMPLATE_CATEGORY" val="diagram"/>
  <p:tag name="KSO_WM_TEMPLATE_COLOR_TYPE" val="1"/>
  <p:tag name="KSO_WM_TEMPLATE_INDEX" val="20202937"/>
  <p:tag name="KSO_WM_TEMPLATE_MASTER_TYPE" val="0"/>
  <p:tag name="KSO_WM_TEMPLATE_SUBCATEGORY" val="0"/>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FORE_SCHEMECOLOR_INDEX_BRIGHTNESS" val="0"/>
  <p:tag name="KSO_WM_UNIT_TEXT_FILL_TYPE" val="1"/>
  <p:tag name="KSO_WM_UNIT_TYPE" val="f"/>
  <p:tag name="KSO_WM_UNIT_VALUE" val="72"/>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a*1"/>
  <p:tag name="KSO_WM_UNIT_INDEX" val="1"/>
  <p:tag name="KSO_WM_UNIT_ISCONTENTSTITLE" val="0"/>
  <p:tag name="KSO_WM_UNIT_LAYERLEVEL" val="1"/>
  <p:tag name="KSO_WM_UNIT_NOCLEAR" val="0"/>
  <p:tag name="KSO_WM_UNIT_PRESET_TEXT" val="单击此处添加标题"/>
  <p:tag name="KSO_WM_UNIT_TEXT_FILL_FORE_SCHEMECOLOR_INDEX" val="5"/>
  <p:tag name="KSO_WM_UNIT_TEXT_FILL_FORE_SCHEMECOLOR_INDEX_BRIGHTNESS" val="0"/>
  <p:tag name="KSO_WM_UNIT_TEXT_FILL_TYPE" val="1"/>
  <p:tag name="KSO_WM_UNIT_TYPE" val="a"/>
  <p:tag name="KSO_WM_UNIT_VALUE" val="18"/>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HIGHLIGHT" val="0"/>
  <p:tag name="KSO_WM_UNIT_ID" val="diagram20202937_1*i*1"/>
  <p:tag name="KSO_WM_UNIT_INDEX" val="1"/>
  <p:tag name="KSO_WM_UNIT_LAYERLEVEL" val="1"/>
  <p:tag name="KSO_WM_UNIT_TYPE" val="i"/>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2937_1*i*2"/>
  <p:tag name="KSO_WM_UNIT_INDEX" val="2"/>
  <p:tag name="KSO_WM_UNIT_LAYERLEVEL" val="1"/>
  <p:tag name="KSO_WM_UNIT_TEXT_FILL_FORE_SCHEMECOLOR_INDEX" val="13"/>
  <p:tag name="KSO_WM_UNIT_TEXT_FILL_FORE_SCHEMECOLOR_INDEX_BRIGHTNESS" val="0"/>
  <p:tag name="KSO_WM_UNIT_TEXT_FILL_TYPE" val="1"/>
  <p:tag name="KSO_WM_UNIT_TYPE" val="i"/>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2937_1*i*3"/>
  <p:tag name="KSO_WM_UNIT_INDEX" val="3"/>
  <p:tag name="KSO_WM_UNIT_LAYERLEVEL" val="1"/>
  <p:tag name="KSO_WM_UNIT_TEXT_FILL_FORE_SCHEMECOLOR_INDEX" val="13"/>
  <p:tag name="KSO_WM_UNIT_TEXT_FILL_FORE_SCHEMECOLOR_INDEX_BRIGHTNESS" val="0"/>
  <p:tag name="KSO_WM_UNIT_TEXT_FILL_TYPE" val="1"/>
  <p:tag name="KSO_WM_UNIT_TYPE" val="i"/>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93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2937_1*i*4"/>
  <p:tag name="KSO_WM_UNIT_INDEX" val="4"/>
  <p:tag name="KSO_WM_UNIT_LAYERLEVEL" val="1"/>
  <p:tag name="KSO_WM_UNIT_TEXT_FILL_FORE_SCHEMECOLOR_INDEX" val="13"/>
  <p:tag name="KSO_WM_UNIT_TEXT_FILL_FORE_SCHEMECOLOR_INDEX_BRIGHTNESS" val="0"/>
  <p:tag name="KSO_WM_UNIT_TEXT_FILL_TYPE" val="1"/>
  <p:tag name="KSO_WM_UNIT_TYPE" val="i"/>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fill_id&quot;:&quot;6e499600c6704742b8982fec740bd85b&quot;,&quot;fill_align&quot;:&quot;lb&quot;,&quot;text_align&quot;:&quot;lb&quot;,&quot;text_direction&quot;:&quot;horizontal&quot;,&quot;chip_types&quot;:[&quot;text&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
  <p:tag name="KSO_WM_CHIP_GROUPID" val="5eecb46ca758c1ec0b708a66"/>
  <p:tag name="KSO_WM_CHIP_INFOS" val="{&quot;type&quot;:&quot;0&quot;,&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b46ca758c1ec0b708a67"/>
  <p:tag name="KSO_WM_SLIDE_BACKGROUND" val="[&quot;leftRight&quot;]"/>
  <p:tag name="KSO_WM_SLIDE_BACKGROUND_TYPE" val="leftRight"/>
  <p:tag name="KSO_WM_SLIDE_BK_DARK_LIGHT" val="2"/>
  <p:tag name="KSO_WM_SLIDE_CAN_ADD_NAVIGATION" val="1"/>
  <p:tag name="KSO_WM_SLIDE_ID" val="diagram20207832_1"/>
  <p:tag name="KSO_WM_SLIDE_INDEX" val="1"/>
  <p:tag name="KSO_WM_SLIDE_ITEM_CNT" val="0"/>
  <p:tag name="KSO_WM_SLIDE_LAYOUT" val="a_f"/>
  <p:tag name="KSO_WM_SLIDE_LAYOUT_CNT" val="1_2"/>
  <p:tag name="KSO_WM_SLIDE_LAYOUT_INFO" val="{&quot;direction&quot;:1,&quot;id&quot;:&quot;2020-12-09T18:08:30&quot;,&quot;maxSize&quot;:{&quot;size1&quot;:46.200000000000003},&quot;minSize&quot;:{&quot;size1&quot;:39.899999999999999},&quot;normalSize&quot;:{&quot;size1&quot;:39.899999999999999},&quot;subLayout&quot;:[{&quot;backgroundInfo&quot;:[{&quot;bottom&quot;:0,&quot;bottomAbs&quot;:false,&quot;left&quot;:0,&quot;leftAbs&quot;:false,&quot;right&quot;:0.12490190599999999,&quot;rightAbs&quot;:false,&quot;top&quot;:0,&quot;topAbs&quot;:false,&quot;type&quot;:&quot;leftRight&quot;}],&quot;id&quot;:&quot;2020-12-09T18:08:30&quot;,&quot;maxSize&quot;:{&quot;size1&quot;:46.699916308281374},&quot;minSize&quot;:{&quot;size1&quot;:24.399916308281373},&quot;normalSize&quot;:{&quot;size1&quot;:33.499916308281371},&quot;subLayout&quot;:[{&quot;id&quot;:&quot;2020-12-09T18:08:30&quot;,&quot;margin&quot;:{&quot;bottom&quot;:0.026000002399086952,&quot;left&quot;:1.2699999809265137,&quot;right&quot;:2.9289999008178711,&quot;top&quot;:2.5399999618530273},&quot;type&quot;:0},{&quot;id&quot;:&quot;2020-12-09T18:08:30&quot;,&quot;margin&quot;:{&quot;bottom&quot;:2.5399999618530273,&quot;left&quot;:1.2699999809265137,&quot;right&quot;:2.9289999008178711,&quot;top&quot;:0.81999999284744263},&quot;type&quot;:0}],&quot;type&quot;:0},{&quot;id&quot;:&quot;2020-12-09T18:08:30&quot;,&quot;margin&quot;:{&quot;bottom&quot;:1.6929999589920044,&quot;left&quot;:0.026000002399086952,&quot;right&quot;:1.6929999589920044,&quot;top&quot;:1.6929999589920044},&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5fd0a21d1fa9d42129dcc8a3"/>
  <p:tag name="KSO_WM_TEMPLATE_ASSEMBLE_XID" val="5fd0a21d1fa9d42129dcc8a3"/>
  <p:tag name="KSO_WM_TEMPLATE_CATEGORY" val="diagram"/>
  <p:tag name="KSO_WM_TEMPLATE_COLOR_TYPE" val="1"/>
  <p:tag name="KSO_WM_TEMPLATE_INDEX" val="20207832"/>
  <p:tag name="KSO_WM_TEMPLATE_MASTER_TYPE" val="0"/>
  <p:tag name="KSO_WM_TEMPLATE_SUBCATEGORY" val="2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_14*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b46ca758c1ec0b708a66"/>
  <p:tag name="KSO_WM_CHIP_XID" val="5eecb46ca758c1ec0b708a67"/>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94f24d41159143e4a460beb6c9779f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3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ASSEMBLE_CHIP_INDEX" val="7d7d4c698d8e4932af88c837f368dee7"/>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6a4bd27ce5f443fabd023c761f775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83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7"/>
</p:tagLst>
</file>

<file path=ppt/tags/tag461.xml><?xml version="1.0" encoding="utf-8"?>
<p:tagLst xmlns:a="http://schemas.openxmlformats.org/drawingml/2006/main" xmlns:r="http://schemas.openxmlformats.org/officeDocument/2006/relationships" xmlns:p="http://schemas.openxmlformats.org/presentationml/2006/main">
  <p:tag name="KSO_WM_ASSEMBLE_CHIP_INDEX" val="f3a1deceb3414c29a10b5937d3b25e4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543b3b01ff294f5aaf4916466f1603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8"/>
</p:tagLst>
</file>

<file path=ppt/tags/tag462.xml><?xml version="1.0" encoding="utf-8"?>
<p:tagLst xmlns:a="http://schemas.openxmlformats.org/drawingml/2006/main" xmlns:r="http://schemas.openxmlformats.org/officeDocument/2006/relationships" xmlns:p="http://schemas.openxmlformats.org/presentationml/2006/main">
  <p:tag name="KSO_WM_ASSEMBLE_CHIP_INDEX" val="ccb08073864e44fe869b5e7a8aedeb25"/>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21d1fa9d42129dcc8a3"/>
  <p:tag name="KSO_WM_TEMPLATE_ASSEMBLE_XID" val="5fd0a21d1fa9d42129dcc8a3"/>
  <p:tag name="KSO_WM_TEMPLATE_CATEGORY" val="diagram"/>
  <p:tag name="KSO_WM_TEMPLATE_INDEX" val="20207832"/>
  <p:tag name="KSO_WM_UNIT_BLOCK" val="0"/>
  <p:tag name="KSO_WM_UNIT_COMPATIBLE" val="0"/>
  <p:tag name="KSO_WM_UNIT_DEC_AREA_ID" val="c763d96d2b21427d935cf9a36930428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83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4"/>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5195_1"/>
  <p:tag name="KSO_WM_SLIDE_INDEX" val="1"/>
  <p:tag name="KSO_WM_SLIDE_ITEM_CNT" val="0"/>
  <p:tag name="KSO_WM_SLIDE_LAYOUT" val="a_b_f"/>
  <p:tag name="KSO_WM_SLIDE_LAYOUT_CNT" val="1_1_1"/>
  <p:tag name="KSO_WM_SLIDE_POSITION" val="0*18"/>
  <p:tag name="KSO_WM_SLIDE_SIZE" val="959*522"/>
  <p:tag name="KSO_WM_SLIDE_SUBTYPE" val="pureTxt"/>
  <p:tag name="KSO_WM_SLIDE_TYPE" val="text"/>
  <p:tag name="KSO_WM_TAG_VERSION" val="1.0"/>
  <p:tag name="KSO_WM_TEMPLATE_CATEGORY" val="diagram"/>
  <p:tag name="KSO_WM_TEMPLATE_COLOR_TYPE" val="1"/>
  <p:tag name="KSO_WM_TEMPLATE_INDEX" val="20205195"/>
  <p:tag name="KSO_WM_TEMPLATE_MASTER_TYPE" val="0"/>
  <p:tag name="KSO_WM_TEMPLATE_SUBCATEGORY" val="0"/>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BACK_SCHEMECOLOR_INDEX" val="14"/>
  <p:tag name="KSO_WM_UNIT_FILL_BACK_SCHEMECOLOR_INDEX_BRIGHTNESS" val="-0.05"/>
  <p:tag name="KSO_WM_UNIT_FILL_FORE_SCHEMECOLOR_INDEX" val="5"/>
  <p:tag name="KSO_WM_UNIT_FILL_FORE_SCHEMECOLOR_INDEX_BRIGHTNESS" val="0.8"/>
  <p:tag name="KSO_WM_UNIT_FILL_TYPE" val="2"/>
  <p:tag name="KSO_WM_UNIT_HIGHLIGHT" val="0"/>
  <p:tag name="KSO_WM_UNIT_ID" val="diagram20205195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519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5195_1*i*3"/>
  <p:tag name="KSO_WM_UNIT_INDEX" val="3"/>
  <p:tag name="KSO_WM_UNIT_LAYERLEVEL" val="1"/>
  <p:tag name="KSO_WM_UNIT_SHADOW_SCHEMECOLOR_INDEX" val="13"/>
  <p:tag name="KSO_WM_UNIT_SHADOW_SCHEMECOLOR_INDEX_BRIGHTNESS" val="0.05"/>
  <p:tag name="KSO_WM_UNIT_TEXT_FILL_FORE_SCHEMECOLOR_INDEX" val="2"/>
  <p:tag name="KSO_WM_UNIT_TEXT_FILL_FORE_SCHEMECOLOR_INDEX_BRIGHTNESS" val="0"/>
  <p:tag name="KSO_WM_UNIT_TEXT_FILL_TYPE" val="1"/>
  <p:tag name="KSO_WM_UNIT_TYPE" val="i"/>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b*1"/>
  <p:tag name="KSO_WM_UNIT_INDEX" val="1"/>
  <p:tag name="KSO_WM_UNIT_ISCONTENTSTITLE" val="0"/>
  <p:tag name="KSO_WM_UNIT_ISNUMDGM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EXT_PART_ID_V2" val="d-4-2"/>
  <p:tag name="KSO_WM_UNIT_TYPE" val="b"/>
  <p:tag name="KSO_WM_UNIT_VALUE" val="43"/>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10;单击此处输入你的正文，文字是您思想的提炼，为了最终演示发布的良好效果，请尽量言简意赅的阐述观点；根据需要可酌情增减文字。"/>
  <p:tag name="KSO_WM_UNIT_SUBTYPE" val="a"/>
  <p:tag name="KSO_WM_UNIT_TEXT_FILL_FORE_SCHEMECOLOR_INDEX" val="13"/>
  <p:tag name="KSO_WM_UNIT_TEXT_FILL_FORE_SCHEMECOLOR_INDEX_BRIGHTNESS" val="0.25"/>
  <p:tag name="KSO_WM_UNIT_TEXT_FILL_TYPE" val="1"/>
  <p:tag name="KSO_WM_UNIT_TYPE" val="f"/>
  <p:tag name="KSO_WM_UNIT_VALUE" val="880"/>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19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519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5195"/>
  <p:tag name="KSO_WM_UNIT_COMPATIBLE" val="0"/>
  <p:tag name="KSO_WM_UNIT_DIAGRAM_ISNUMVISUAL" val="0"/>
  <p:tag name="KSO_WM_UNIT_DIAGRAM_ISREFERUNIT" val="0"/>
  <p:tag name="KSO_WM_UNIT_HIGHLIGHT" val="0"/>
  <p:tag name="KSO_WM_UNIT_ID" val="diagram20205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4"/>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511b1c75f1234b9e8830a0fc8507d58d&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f59f3e6f069b43bf81b59d708180a1f2&quot;,&quot;fill_align&quot;:&quot;cm&quot;,&quot;chip_types&quot;:[&quot;diagram&quot;,&quot;text&quot;,&quot;picture&quot;,&quot;chart&quot;,&quot;table&quot;,&quot;video&quot;]}]]"/>
  <p:tag name="KSO_WM_CHIP_GROUPID" val="5f6c93987b7ee298d401b01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96349c98c299aacc02c7"/>
  <p:tag name="KSO_WM_SLIDE_BACKGROUND" val="[&quot;general&quot;]"/>
  <p:tag name="KSO_WM_SLIDE_BACKGROUND_TYPE" val="general"/>
  <p:tag name="KSO_WM_SLIDE_BK_DARK_LIGHT" val="2"/>
  <p:tag name="KSO_WM_SLIDE_CAN_ADD_NAVIGATION" val="1"/>
  <p:tag name="KSO_WM_SLIDE_ID" val="diagram20212892_1"/>
  <p:tag name="KSO_WM_SLIDE_INDEX" val="1"/>
  <p:tag name="KSO_WM_SLIDE_ITEM_CNT" val="0"/>
  <p:tag name="KSO_WM_SLIDE_LAYOUT" val="a_b_d"/>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12-09T20:38:22&quot;,&quot;maxSize&quot;:{&quot;size1&quot;:31.100451971449097},&quot;minSize&quot;:{&quot;size1&quot;:20.100451971449097},&quot;normalSize&quot;:{&quot;size1&quot;:26.820822341819461},&quot;subLayout&quot;:[{&quot;id&quot;:&quot;2020-12-09T20:38:22&quot;,&quot;margin&quot;:{&quot;bottom&quot;:0.026000002399086952,&quot;left&quot;:1.6929999589920044,&quot;right&quot;:1.6929999589920044,&quot;top&quot;:1.6929999589920044},&quot;type&quot;:0},{&quot;id&quot;:&quot;2020-12-09T20:38:22&quot;,&quot;margin&quot;:{&quot;bottom&quot;:1.6929999589920044,&quot;left&quot;:1.6929999589920044,&quot;right&quot;:1.6929999589920044,&quot;top&quot;:0.81999999284744263},&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5fd0c53e1fa9d42129dd6fd9"/>
  <p:tag name="KSO_WM_TEMPLATE_ASSEMBLE_XID" val="5fd0c53e1fa9d42129dd6fd9"/>
  <p:tag name="KSO_WM_TEMPLATE_CATEGORY" val="diagram"/>
  <p:tag name="KSO_WM_TEMPLATE_COLOR_TYPE" val="1"/>
  <p:tag name="KSO_WM_TEMPLATE_INDEX" val="20212892"/>
  <p:tag name="KSO_WM_TEMPLATE_MASTER_TYPE" val="0"/>
  <p:tag name="KSO_WM_TEMPLATE_SUBCATEGORY" val="21"/>
</p:tagLst>
</file>

<file path=ppt/tags/tag482.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d653627287b94950ba0e15e64a440359"/>
  <p:tag name="KSO_WM_UNIT_DEFAULT_FONT" val="24;44;4"/>
  <p:tag name="KSO_WM_UNIT_DIAGRAM_ISNUMVISUAL" val="0"/>
  <p:tag name="KSO_WM_UNIT_DIAGRAM_ISREFERUNIT" val="0"/>
  <p:tag name="KSO_WM_UNIT_HIGHLIGHT" val="0"/>
  <p:tag name="KSO_WM_UNIT_ID" val="diagram202128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83.xml><?xml version="1.0" encoding="utf-8"?>
<p:tagLst xmlns:a="http://schemas.openxmlformats.org/drawingml/2006/main" xmlns:r="http://schemas.openxmlformats.org/officeDocument/2006/relationships" xmlns:p="http://schemas.openxmlformats.org/presentationml/2006/main">
  <p:tag name="KSO_WM_ASSEMBLE_CHIP_INDEX" val="7485b0b950794b8bb39ad2161dbffd0e"/>
  <p:tag name="KSO_WM_BEAUTIFY_FLAG" val="#wm#"/>
  <p:tag name="KSO_WM_CHIP_FILLAREA_FILL_RULE" val="{&quot;fill_align&quot;:&quot;lm&quot;,&quot;fill_mode&quot;:&quot;full&quot;,&quot;sacle_strategy&quot;:&quot;smart&quot;}"/>
  <p:tag name="KSO_WM_CHIP_GROUPID" val="5f0681562c9c209bb8bb14eb"/>
  <p:tag name="KSO_WM_CHIP_XID" val="5f0681562c9c209bb8bb14ec"/>
  <p:tag name="KSO_WM_TAG_VERSION" val="1.0"/>
  <p:tag name="KSO_WM_TEMPLATE_ASSEMBLE_GROUPID" val="5fd0c53e1fa9d42129dd6fd9"/>
  <p:tag name="KSO_WM_TEMPLATE_ASSEMBLE_XID" val="5fd0c53e1fa9d42129dd6fd9"/>
  <p:tag name="KSO_WM_TEMPLATE_CATEGORY" val="diagram"/>
  <p:tag name="KSO_WM_TEMPLATE_INDEX" val="20212892"/>
  <p:tag name="KSO_WM_UNIT_BLOCK" val="0"/>
  <p:tag name="KSO_WM_UNIT_COMPATIBLE" val="0"/>
  <p:tag name="KSO_WM_UNIT_DEC_AREA_ID" val="0d81cb0a745f42fcb0c57acf2e871d30"/>
  <p:tag name="KSO_WM_UNIT_DEFAULT_FONT" val="18;24;2"/>
  <p:tag name="KSO_WM_UNIT_DIAGRAM_ISNUMVISUAL" val="0"/>
  <p:tag name="KSO_WM_UNIT_DIAGRAM_ISREFERUNIT" val="0"/>
  <p:tag name="KSO_WM_UNIT_HIGHLIGHT" val="0"/>
  <p:tag name="KSO_WM_UNIT_ID" val="diagram20212892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86"/>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26"/>
  <p:tag name="KSO_WM_UNIT_INDEX" val="1_1_2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25"/>
  <p:tag name="KSO_WM_UNIT_INDEX" val="1_1_2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11"/>
  <p:tag name="KSO_WM_UNIT_INDEX" val="1_1_1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27"/>
  <p:tag name="KSO_WM_UNIT_INDEX" val="1_1_2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2"/>
  <p:tag name="KSO_WM_UNIT_INDEX" val="1_1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13"/>
  <p:tag name="KSO_WM_UNIT_INDEX" val="1_1_1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16"/>
  <p:tag name="KSO_WM_UNIT_INDEX" val="1_1_1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22"/>
  <p:tag name="KSO_WM_UNIT_INDEX" val="1_1_2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8"/>
  <p:tag name="KSO_WM_UNIT_INDEX" val="1_1_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7"/>
  <p:tag name="KSO_WM_UNIT_INDEX" val="1_1_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19"/>
  <p:tag name="KSO_WM_UNIT_INDEX" val="1_1_1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9"/>
  <p:tag name="KSO_WM_UNIT_INDEX" val="1_1_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10"/>
  <p:tag name="KSO_WM_UNIT_INDEX" val="1_1_1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21"/>
  <p:tag name="KSO_WM_UNIT_INDEX" val="1_1_2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4"/>
  <p:tag name="KSO_WM_UNIT_INDEX" val="1_1_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23"/>
  <p:tag name="KSO_WM_UNIT_INDEX" val="1_1_2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24"/>
  <p:tag name="KSO_WM_UNIT_INDEX" val="1_1_2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17"/>
  <p:tag name="KSO_WM_UNIT_INDEX" val="1_1_1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18"/>
  <p:tag name="KSO_WM_UNIT_INDEX" val="1_1_1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3"/>
  <p:tag name="KSO_WM_UNIT_INDEX" val="1_1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20"/>
  <p:tag name="KSO_WM_UNIT_INDEX" val="1_1_2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1_12"/>
  <p:tag name="KSO_WM_UNIT_INDEX" val="1_1_1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1_5"/>
  <p:tag name="KSO_WM_UNIT_INDEX" val="1_1_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9367_4*l_h_i*1_1_6"/>
  <p:tag name="KSO_WM_UNIT_INDEX" val="1_1_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9367_4*l_h_i*1_1_15"/>
  <p:tag name="KSO_WM_UNIT_INDEX" val="1_1_1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1_14"/>
  <p:tag name="KSO_WM_UNIT_INDEX" val="1_1_14"/>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f*1_1_1"/>
  <p:tag name="KSO_WM_UNIT_INDEX" val="1_1_1"/>
  <p:tag name="KSO_WM_UNIT_ISCONTENTSTITLE" val="0"/>
  <p:tag name="KSO_WM_UNIT_ISNUMDGMTITLE" val="0"/>
  <p:tag name="KSO_WM_UNIT_LAYERLEVEL" val="1_1_1"/>
  <p:tag name="KSO_WM_UNIT_NOCLEAR" val="0"/>
  <p:tag name="KSO_WM_UNIT_PRESET_TEXT" val="单击此处输入你需要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20"/>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26"/>
  <p:tag name="KSO_WM_UNIT_INDEX" val="1_3_2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25"/>
  <p:tag name="KSO_WM_UNIT_INDEX" val="1_3_2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11"/>
  <p:tag name="KSO_WM_UNIT_INDEX" val="1_3_1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27"/>
  <p:tag name="KSO_WM_UNIT_INDEX" val="1_3_2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2"/>
  <p:tag name="KSO_WM_UNIT_INDEX" val="1_3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13"/>
  <p:tag name="KSO_WM_UNIT_INDEX" val="1_3_1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16"/>
  <p:tag name="KSO_WM_UNIT_INDEX" val="1_3_1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22"/>
  <p:tag name="KSO_WM_UNIT_INDEX" val="1_3_2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8"/>
  <p:tag name="KSO_WM_UNIT_INDEX" val="1_3_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7"/>
  <p:tag name="KSO_WM_UNIT_INDEX" val="1_3_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19"/>
  <p:tag name="KSO_WM_UNIT_INDEX" val="1_3_1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9"/>
  <p:tag name="KSO_WM_UNIT_INDEX" val="1_3_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10"/>
  <p:tag name="KSO_WM_UNIT_INDEX" val="1_3_1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21"/>
  <p:tag name="KSO_WM_UNIT_INDEX" val="1_3_2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4"/>
  <p:tag name="KSO_WM_UNIT_INDEX" val="1_3_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23"/>
  <p:tag name="KSO_WM_UNIT_INDEX" val="1_3_2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24"/>
  <p:tag name="KSO_WM_UNIT_INDEX" val="1_3_2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17"/>
  <p:tag name="KSO_WM_UNIT_INDEX" val="1_3_1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18"/>
  <p:tag name="KSO_WM_UNIT_INDEX" val="1_3_1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3"/>
  <p:tag name="KSO_WM_UNIT_INDEX" val="1_3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20"/>
  <p:tag name="KSO_WM_UNIT_INDEX" val="1_3_2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3_12"/>
  <p:tag name="KSO_WM_UNIT_INDEX" val="1_3_1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3_5"/>
  <p:tag name="KSO_WM_UNIT_INDEX" val="1_3_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9367_4*l_h_i*1_3_6"/>
  <p:tag name="KSO_WM_UNIT_INDEX" val="1_3_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9367_4*l_h_i*1_3_15"/>
  <p:tag name="KSO_WM_UNIT_INDEX" val="1_3_1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3_14"/>
  <p:tag name="KSO_WM_UNIT_INDEX" val="1_3_14"/>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f*1_3_1"/>
  <p:tag name="KSO_WM_UNIT_INDEX" val="1_3_1"/>
  <p:tag name="KSO_WM_UNIT_LAYERLEVEL" val="1_1_1"/>
  <p:tag name="KSO_WM_UNIT_NOCLEAR" val="0"/>
  <p:tag name="KSO_WM_UNIT_PRESET_TEXT" val="单击此处输入你需要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20"/>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26"/>
  <p:tag name="KSO_WM_UNIT_INDEX" val="1_5_2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25"/>
  <p:tag name="KSO_WM_UNIT_INDEX" val="1_5_2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11"/>
  <p:tag name="KSO_WM_UNIT_INDEX" val="1_5_1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27"/>
  <p:tag name="KSO_WM_UNIT_INDEX" val="1_5_2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2"/>
  <p:tag name="KSO_WM_UNIT_INDEX" val="1_5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13"/>
  <p:tag name="KSO_WM_UNIT_INDEX" val="1_5_1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16"/>
  <p:tag name="KSO_WM_UNIT_INDEX" val="1_5_1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22"/>
  <p:tag name="KSO_WM_UNIT_INDEX" val="1_5_2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8"/>
  <p:tag name="KSO_WM_UNIT_INDEX" val="1_5_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7"/>
  <p:tag name="KSO_WM_UNIT_INDEX" val="1_5_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19"/>
  <p:tag name="KSO_WM_UNIT_INDEX" val="1_5_1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1"/>
  <p:tag name="KSO_WM_UNIT_INDEX" val="1_5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9"/>
  <p:tag name="KSO_WM_UNIT_INDEX" val="1_5_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10"/>
  <p:tag name="KSO_WM_UNIT_INDEX" val="1_5_1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21"/>
  <p:tag name="KSO_WM_UNIT_INDEX" val="1_5_2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4"/>
  <p:tag name="KSO_WM_UNIT_INDEX" val="1_5_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23"/>
  <p:tag name="KSO_WM_UNIT_INDEX" val="1_5_2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24"/>
  <p:tag name="KSO_WM_UNIT_INDEX" val="1_5_2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17"/>
  <p:tag name="KSO_WM_UNIT_INDEX" val="1_5_1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18"/>
  <p:tag name="KSO_WM_UNIT_INDEX" val="1_5_1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3"/>
  <p:tag name="KSO_WM_UNIT_INDEX" val="1_5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20"/>
  <p:tag name="KSO_WM_UNIT_INDEX" val="1_5_2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5_12"/>
  <p:tag name="KSO_WM_UNIT_INDEX" val="1_5_1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5_5"/>
  <p:tag name="KSO_WM_UNIT_INDEX" val="1_5_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9367_4*l_h_i*1_5_6"/>
  <p:tag name="KSO_WM_UNIT_INDEX" val="1_5_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9367_4*l_h_i*1_5_15"/>
  <p:tag name="KSO_WM_UNIT_INDEX" val="1_5_1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5_14"/>
  <p:tag name="KSO_WM_UNIT_INDEX" val="1_5_14"/>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f*1_5_1"/>
  <p:tag name="KSO_WM_UNIT_INDEX" val="1_5_1"/>
  <p:tag name="KSO_WM_UNIT_LAYERLEVEL" val="1_1_1"/>
  <p:tag name="KSO_WM_UNIT_NOCLEAR" val="0"/>
  <p:tag name="KSO_WM_UNIT_PRESET_TEXT" val="单击此处输入你需要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20"/>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8"/>
  <p:tag name="KSO_WM_UNIT_INDEX" val="1_2_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7"/>
  <p:tag name="KSO_WM_UNIT_INDEX" val="1_2_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19"/>
  <p:tag name="KSO_WM_UNIT_INDEX" val="1_2_1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9"/>
  <p:tag name="KSO_WM_UNIT_INDEX" val="1_2_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10"/>
  <p:tag name="KSO_WM_UNIT_INDEX" val="1_2_1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21"/>
  <p:tag name="KSO_WM_UNIT_INDEX" val="1_2_2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4"/>
  <p:tag name="KSO_WM_UNIT_INDEX" val="1_2_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23"/>
  <p:tag name="KSO_WM_UNIT_INDEX" val="1_2_2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24"/>
  <p:tag name="KSO_WM_UNIT_INDEX" val="1_2_2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26"/>
  <p:tag name="KSO_WM_UNIT_INDEX" val="1_2_2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17"/>
  <p:tag name="KSO_WM_UNIT_INDEX" val="1_2_1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18"/>
  <p:tag name="KSO_WM_UNIT_INDEX" val="1_2_1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3"/>
  <p:tag name="KSO_WM_UNIT_INDEX" val="1_2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20"/>
  <p:tag name="KSO_WM_UNIT_INDEX" val="1_2_2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12"/>
  <p:tag name="KSO_WM_UNIT_INDEX" val="1_2_1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5"/>
  <p:tag name="KSO_WM_UNIT_INDEX" val="1_2_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6"/>
  <p:tag name="KSO_WM_UNIT_INDEX" val="1_2_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15"/>
  <p:tag name="KSO_WM_UNIT_INDEX" val="1_2_1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25"/>
  <p:tag name="KSO_WM_UNIT_INDEX" val="1_2_2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11"/>
  <p:tag name="KSO_WM_UNIT_INDEX" val="1_2_1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27"/>
  <p:tag name="KSO_WM_UNIT_INDEX" val="1_2_2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2_2"/>
  <p:tag name="KSO_WM_UNIT_INDEX" val="1_2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2_13"/>
  <p:tag name="KSO_WM_UNIT_INDEX" val="1_2_1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9367_4*l_h_i*1_2_16"/>
  <p:tag name="KSO_WM_UNIT_INDEX" val="1_2_1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9367_4*l_h_i*1_2_22"/>
  <p:tag name="KSO_WM_UNIT_INDEX" val="1_2_2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2_14"/>
  <p:tag name="KSO_WM_UNIT_INDEX" val="1_2_14"/>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f*1_2_1"/>
  <p:tag name="KSO_WM_UNIT_INDEX" val="1_2_1"/>
  <p:tag name="KSO_WM_UNIT_LAYERLEVEL" val="1_1_1"/>
  <p:tag name="KSO_WM_UNIT_NOCLEAR" val="0"/>
  <p:tag name="KSO_WM_UNIT_PRESET_TEXT" val="单击此处输入你需要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20"/>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8"/>
  <p:tag name="KSO_WM_UNIT_INDEX" val="1_4_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7"/>
  <p:tag name="KSO_WM_UNIT_INDEX" val="1_4_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19"/>
  <p:tag name="KSO_WM_UNIT_INDEX" val="1_4_1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1"/>
  <p:tag name="KSO_WM_UNIT_INDEX" val="1_4_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9"/>
  <p:tag name="KSO_WM_UNIT_INDEX" val="1_4_9"/>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10"/>
  <p:tag name="KSO_WM_UNIT_INDEX" val="1_4_1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21"/>
  <p:tag name="KSO_WM_UNIT_INDEX" val="1_4_2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4"/>
  <p:tag name="KSO_WM_UNIT_INDEX" val="1_4_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23"/>
  <p:tag name="KSO_WM_UNIT_INDEX" val="1_4_2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24"/>
  <p:tag name="KSO_WM_UNIT_INDEX" val="1_4_24"/>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26"/>
  <p:tag name="KSO_WM_UNIT_INDEX" val="1_4_2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17"/>
  <p:tag name="KSO_WM_UNIT_INDEX" val="1_4_1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18"/>
  <p:tag name="KSO_WM_UNIT_INDEX" val="1_4_18"/>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3"/>
  <p:tag name="KSO_WM_UNIT_INDEX" val="1_4_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20"/>
  <p:tag name="KSO_WM_UNIT_INDEX" val="1_4_20"/>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12"/>
  <p:tag name="KSO_WM_UNIT_INDEX" val="1_4_1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5"/>
  <p:tag name="KSO_WM_UNIT_INDEX" val="1_4_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6"/>
  <p:tag name="KSO_WM_UNIT_INDEX" val="1_4_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15"/>
  <p:tag name="KSO_WM_UNIT_INDEX" val="1_4_1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25"/>
  <p:tag name="KSO_WM_UNIT_INDEX" val="1_4_25"/>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11"/>
  <p:tag name="KSO_WM_UNIT_INDEX" val="1_4_11"/>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27"/>
  <p:tag name="KSO_WM_UNIT_INDEX" val="1_4_27"/>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9367_4*l_h_i*1_4_2"/>
  <p:tag name="KSO_WM_UNIT_INDEX" val="1_4_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67_4*l_h_i*1_4_13"/>
  <p:tag name="KSO_WM_UNIT_INDEX" val="1_4_13"/>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9367_4*l_h_i*1_4_16"/>
  <p:tag name="KSO_WM_UNIT_INDEX" val="1_4_16"/>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9367_4*l_h_i*1_4_22"/>
  <p:tag name="KSO_WM_UNIT_INDEX" val="1_4_22"/>
  <p:tag name="KSO_WM_UNIT_LAYERLEVEL" val="1_1_1"/>
  <p:tag name="KSO_WM_UNIT_TEXT_FILL_FORE_SCHEMECOLOR_INDEX" val="13"/>
  <p:tag name="KSO_WM_UNIT_TEXT_FILL_FORE_SCHEMECOLOR_INDEX_BRIGHTNESS" val="0"/>
  <p:tag name="KSO_WM_UNIT_TEXT_FILL_TYPE" val="1"/>
  <p:tag name="KSO_WM_UNIT_TYPE" val="l_h_i"/>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i*1_4_14"/>
  <p:tag name="KSO_WM_UNIT_INDEX" val="1_4_14"/>
  <p:tag name="KSO_WM_UNIT_LAYERLEVEL" val="1_1_1"/>
  <p:tag name="KSO_WM_UNIT_SUBTYPE" val="d"/>
  <p:tag name="KSO_WM_UNIT_TEXT_FILL_FORE_SCHEMECOLOR_INDEX" val="6"/>
  <p:tag name="KSO_WM_UNIT_TEXT_FILL_FORE_SCHEMECOLOR_INDEX_BRIGHTNESS" val="0"/>
  <p:tag name="KSO_WM_UNIT_TEXT_FILL_TYPE" val="1"/>
  <p:tag name="KSO_WM_UNIT_TYPE" val="l_h_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9367"/>
  <p:tag name="KSO_WM_UNIT_COMPATIBLE" val="0"/>
  <p:tag name="KSO_WM_UNIT_DIAGRAM_ISNUMVISUAL" val="0"/>
  <p:tag name="KSO_WM_UNIT_DIAGRAM_ISREFERUNIT" val="0"/>
  <p:tag name="KSO_WM_UNIT_HIGHLIGHT" val="0"/>
  <p:tag name="KSO_WM_UNIT_ID" val="diagram20209367_4*l_h_f*1_4_1"/>
  <p:tag name="KSO_WM_UNIT_INDEX" val="1_4_1"/>
  <p:tag name="KSO_WM_UNIT_LAYERLEVEL" val="1_1_1"/>
  <p:tag name="KSO_WM_UNIT_NOCLEAR" val="0"/>
  <p:tag name="KSO_WM_UNIT_PRESET_TEXT" val="单击此处输入你需要的正文。"/>
  <p:tag name="KSO_WM_UNIT_SUBTYPE" val="a"/>
  <p:tag name="KSO_WM_UNIT_TEXT_FILL_FORE_SCHEMECOLOR_INDEX" val="13"/>
  <p:tag name="KSO_WM_UNIT_TEXT_FILL_FORE_SCHEMECOLOR_INDEX_BRIGHTNESS" val="0.25"/>
  <p:tag name="KSO_WM_UNIT_TEXT_FILL_TYPE" val="1"/>
  <p:tag name="KSO_WM_UNIT_TYPE" val="l_h_f"/>
  <p:tag name="KSO_WM_UNIT_VALUE" val="20"/>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3-30T13:48:19&quot;,&quot;margin&quot;:{&quot;bottom&quot;:1.690000057220459,&quot;left&quot;:1.2699999809265137,&quot;right&quot;:1.2699999809265137,&quot;top&quot;:1.690000057220459},&quot;maxSize&quot;:{&quot;size1&quot;:64},&quot;minSize&quot;:{&quot;size1&quot;:38.399999999999999},&quot;normalSize&quot;:{&quot;size1&quot;:50.100000000000001},&quot;subLayout&quot;:[{&quot;backgroundInfo&quot;:[{&quot;bottom&quot;:0,&quot;bottomAbs&quot;:false,&quot;left&quot;:0,&quot;leftAbs&quot;:false,&quot;right&quot;:0.33660468500000001,&quot;rightAbs&quot;:false,&quot;top&quot;:0,&quot;topAbs&quot;:false,&quot;type&quot;:&quot;leftRight&quot;}],&quot;horizontalAlign&quot;:2,&quot;id&quot;:&quot;2021-03-30T13:48:19&quot;,&quot;margin&quot;:{&quot;bottom&quot;:1.690000057220459,&quot;left&quot;:1.2699999809265137,&quot;right&quot;:0.026000002399086952,&quot;top&quot;:1.690000057220459},&quot;type&quot;:0,&quot;verticalAlign&quot;:1},{&quot;id&quot;:&quot;2021-03-30T13:48:19&quot;,&quot;margin&quot;:{&quot;bottom&quot;:5.2800002098083496,&quot;left&quot;:2.1700000762939453,&quot;right&quot;:3.4300000667572021,&quot;top&quot;:5.2800002098083496},&quot;type&quot;:0}],&quot;type&quot;:0}"/>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_14*i*1"/>
  <p:tag name="KSO_WM_UNIT_INDEX" val="1"/>
  <p:tag name="KSO_WM_UNIT_LAYERLEVEL" val="1"/>
  <p:tag name="KSO_WM_UNIT_SUBTYPE" val="h"/>
  <p:tag name="KSO_WM_UNIT_TEXT_FILL_FORE_SCHEMECOLOR_INDEX" val="13"/>
  <p:tag name="KSO_WM_UNIT_TEXT_FILL_FORE_SCHEMECOLOR_INDEX_BRIGHTNESS" val="0.15"/>
  <p:tag name="KSO_WM_UNIT_TEXT_FILL_TYPE" val="1"/>
  <p:tag name="KSO_WM_UNIT_TYPE" val="i"/>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0328_1*i*3"/>
  <p:tag name="KSO_WM_UNIT_INDEX" val="3"/>
  <p:tag name="KSO_WM_UNIT_LAYERLEVEL" val="1"/>
  <p:tag name="KSO_WM_UNIT_SHADOW_SCHEMECOLOR_INDEX" val="13"/>
  <p:tag name="KSO_WM_UNIT_SHADOW_SCHEMECOLOR_INDEX_BRIGHTNESS" val="0.05"/>
  <p:tag name="KSO_WM_UNIT_SM_LIMIT_TYPE" val="1"/>
  <p:tag name="KSO_WM_UNIT_TEXT_FILL_FORE_SCHEMECOLOR_INDEX" val="14"/>
  <p:tag name="KSO_WM_UNIT_TEXT_FILL_FORE_SCHEMECOLOR_INDEX_BRIGHTNESS" val="0"/>
  <p:tag name="KSO_WM_UNIT_TEXT_FILL_TYPE" val="1"/>
  <p:tag name="KSO_WM_UNIT_TYPE" val="i"/>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EXT_FILL_FORE_SCHEMECOLOR_INDEX" val="13"/>
  <p:tag name="KSO_WM_UNIT_TEXT_FILL_FORE_SCHEMECOLOR_INDEX_BRIGHTNESS" val="0.25"/>
  <p:tag name="KSO_WM_UNIT_TEXT_FILL_TYPE" val="1"/>
  <p:tag name="KSO_WM_UNIT_TYPE" val="a"/>
  <p:tag name="KSO_WM_UNIT_VALUE" val="36"/>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i*2"/>
  <p:tag name="KSO_WM_UNIT_INDEX" val="2"/>
  <p:tag name="KSO_WM_UNIT_LAYERLEVEL" val="1"/>
  <p:tag name="KSO_WM_UNIT_PLACING_PICTURE_MD4" val="0"/>
  <p:tag name="KSO_WM_UNIT_SM_LIMIT_TYPE" val="1"/>
  <p:tag name="KSO_WM_UNIT_TYPE" val="i"/>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i*1_1"/>
  <p:tag name="KSO_WM_UNIT_INDEX" val="1_1"/>
  <p:tag name="KSO_WM_UNIT_LAYERLEVEL" val="1_1"/>
  <p:tag name="KSO_WM_UNIT_LINE_FILL_TYPE" val="2"/>
  <p:tag name="KSO_WM_UNIT_LINE_FORE_SCHEMECOLOR_INDEX" val="14"/>
  <p:tag name="KSO_WM_UNIT_LINE_FORE_SCHEMECOLOR_INDEX_BRIGHTNESS" val="-0.15"/>
  <p:tag name="KSO_WM_UNIT_TYPE" val="m_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f*1_1_1"/>
  <p:tag name="KSO_WM_UNIT_INDEX" val="1_1_1"/>
  <p:tag name="KSO_WM_UNIT_LAYERLEVEL" val="1_1_1"/>
  <p:tag name="KSO_WM_UNIT_NOCLEAR" val="0"/>
  <p:tag name="KSO_WM_UNIT_PRESET_TEXT" val="单击此处添加您的文本,此处添加您的文本"/>
  <p:tag name="KSO_WM_UNIT_SUBTYPE" val="a"/>
  <p:tag name="KSO_WM_UNIT_TEXT_FILL_FORE_SCHEMECOLOR_INDEX" val="13"/>
  <p:tag name="KSO_WM_UNIT_TEXT_FILL_FORE_SCHEMECOLOR_INDEX_BRIGHTNESS" val="0.25"/>
  <p:tag name="KSO_WM_UNIT_TEXT_FILL_TYPE" val="1"/>
  <p:tag name="KSO_WM_UNIT_TYPE" val="m_h_f"/>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a*1_1_1"/>
  <p:tag name="KSO_WM_UNIT_INDEX" val="1_1_1"/>
  <p:tag name="KSO_WM_UNIT_ISCONTENTSTITLE" val="0"/>
  <p:tag name="KSO_WM_UNIT_ISNUMDGMTITLE" val="0"/>
  <p:tag name="KSO_WM_UNIT_LAYERLEVEL" val="1_1_1"/>
  <p:tag name="KSO_WM_UNIT_NOCLEAR" val="0"/>
  <p:tag name="KSO_WM_UNIT_PRESET_TEXT" val="输入标题"/>
  <p:tag name="KSO_WM_UNIT_TEXT_FILL_FORE_SCHEMECOLOR_INDEX" val="13"/>
  <p:tag name="KSO_WM_UNIT_TEXT_FILL_FORE_SCHEMECOLOR_INDEX_BRIGHTNESS" val="0.25"/>
  <p:tag name="KSO_WM_UNIT_TEXT_FILL_TYPE" val="1"/>
  <p:tag name="KSO_WM_UNIT_TYPE" val="m_h_a"/>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f*1_5_1"/>
  <p:tag name="KSO_WM_UNIT_INDEX" val="1_5_1"/>
  <p:tag name="KSO_WM_UNIT_LAYERLEVEL" val="1_1_1"/>
  <p:tag name="KSO_WM_UNIT_NOCLEAR" val="0"/>
  <p:tag name="KSO_WM_UNIT_PRESET_TEXT" val="单击此处添加您的文本,此处添加您的文本"/>
  <p:tag name="KSO_WM_UNIT_SUBTYPE" val="a"/>
  <p:tag name="KSO_WM_UNIT_TEXT_FILL_FORE_SCHEMECOLOR_INDEX" val="13"/>
  <p:tag name="KSO_WM_UNIT_TEXT_FILL_FORE_SCHEMECOLOR_INDEX_BRIGHTNESS" val="0.25"/>
  <p:tag name="KSO_WM_UNIT_TEXT_FILL_TYPE" val="1"/>
  <p:tag name="KSO_WM_UNIT_TYPE" val="m_h_f"/>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a*1_5_1"/>
  <p:tag name="KSO_WM_UNIT_INDEX" val="1_5_1"/>
  <p:tag name="KSO_WM_UNIT_ISCONTENTSTITLE" val="0"/>
  <p:tag name="KSO_WM_UNIT_ISNUMDGMTITLE" val="0"/>
  <p:tag name="KSO_WM_UNIT_LAYERLEVEL" val="1_1_1"/>
  <p:tag name="KSO_WM_UNIT_NOCLEAR" val="0"/>
  <p:tag name="KSO_WM_UNIT_PRESET_TEXT" val="输入标题"/>
  <p:tag name="KSO_WM_UNIT_TEXT_FILL_FORE_SCHEMECOLOR_INDEX" val="13"/>
  <p:tag name="KSO_WM_UNIT_TEXT_FILL_FORE_SCHEMECOLOR_INDEX_BRIGHTNESS" val="0.25"/>
  <p:tag name="KSO_WM_UNIT_TEXT_FILL_TYPE" val="1"/>
  <p:tag name="KSO_WM_UNIT_TYPE" val="m_h_a"/>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f*1_2_1"/>
  <p:tag name="KSO_WM_UNIT_INDEX" val="1_2_1"/>
  <p:tag name="KSO_WM_UNIT_LAYERLEVEL" val="1_1_1"/>
  <p:tag name="KSO_WM_UNIT_NOCLEAR" val="0"/>
  <p:tag name="KSO_WM_UNIT_PRESET_TEXT" val="单击此处添加您的文本,此处添加您的文本"/>
  <p:tag name="KSO_WM_UNIT_SUBTYPE" val="a"/>
  <p:tag name="KSO_WM_UNIT_TEXT_FILL_FORE_SCHEMECOLOR_INDEX" val="13"/>
  <p:tag name="KSO_WM_UNIT_TEXT_FILL_FORE_SCHEMECOLOR_INDEX_BRIGHTNESS" val="0.25"/>
  <p:tag name="KSO_WM_UNIT_TEXT_FILL_TYPE" val="1"/>
  <p:tag name="KSO_WM_UNIT_TYPE" val="m_h_f"/>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a*1_2_1"/>
  <p:tag name="KSO_WM_UNIT_INDEX" val="1_2_1"/>
  <p:tag name="KSO_WM_UNIT_ISCONTENTSTITLE" val="0"/>
  <p:tag name="KSO_WM_UNIT_ISNUMDGMTITLE" val="0"/>
  <p:tag name="KSO_WM_UNIT_LAYERLEVEL" val="1_1_1"/>
  <p:tag name="KSO_WM_UNIT_NOCLEAR" val="0"/>
  <p:tag name="KSO_WM_UNIT_PRESET_TEXT" val="输入标题"/>
  <p:tag name="KSO_WM_UNIT_TEXT_FILL_FORE_SCHEMECOLOR_INDEX" val="13"/>
  <p:tag name="KSO_WM_UNIT_TEXT_FILL_FORE_SCHEMECOLOR_INDEX_BRIGHTNESS" val="0.25"/>
  <p:tag name="KSO_WM_UNIT_TEXT_FILL_TYPE" val="1"/>
  <p:tag name="KSO_WM_UNIT_TYPE" val="m_h_a"/>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f*1_3_1"/>
  <p:tag name="KSO_WM_UNIT_INDEX" val="1_3_1"/>
  <p:tag name="KSO_WM_UNIT_LAYERLEVEL" val="1_1_1"/>
  <p:tag name="KSO_WM_UNIT_NOCLEAR" val="0"/>
  <p:tag name="KSO_WM_UNIT_PRESET_TEXT" val="单击此处添加您的文本,此处添加您的文本"/>
  <p:tag name="KSO_WM_UNIT_SUBTYPE" val="a"/>
  <p:tag name="KSO_WM_UNIT_TEXT_FILL_FORE_SCHEMECOLOR_INDEX" val="13"/>
  <p:tag name="KSO_WM_UNIT_TEXT_FILL_FORE_SCHEMECOLOR_INDEX_BRIGHTNESS" val="0.25"/>
  <p:tag name="KSO_WM_UNIT_TEXT_FILL_TYPE" val="1"/>
  <p:tag name="KSO_WM_UNIT_TYPE" val="m_h_f"/>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a*1_3_1"/>
  <p:tag name="KSO_WM_UNIT_INDEX" val="1_3_1"/>
  <p:tag name="KSO_WM_UNIT_ISCONTENTSTITLE" val="0"/>
  <p:tag name="KSO_WM_UNIT_ISNUMDGMTITLE" val="0"/>
  <p:tag name="KSO_WM_UNIT_LAYERLEVEL" val="1_1_1"/>
  <p:tag name="KSO_WM_UNIT_NOCLEAR" val="0"/>
  <p:tag name="KSO_WM_UNIT_PRESET_TEXT" val="输入标题"/>
  <p:tag name="KSO_WM_UNIT_TEXT_FILL_FORE_SCHEMECOLOR_INDEX" val="13"/>
  <p:tag name="KSO_WM_UNIT_TEXT_FILL_FORE_SCHEMECOLOR_INDEX_BRIGHTNESS" val="0.25"/>
  <p:tag name="KSO_WM_UNIT_TEXT_FILL_TYPE" val="1"/>
  <p:tag name="KSO_WM_UNIT_TYPE" val="m_h_a"/>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831_4*m_h_i*1_1_1"/>
  <p:tag name="KSO_WM_UNIT_INDEX" val="1_1_1"/>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06831_4*m_h_i*1_5_1"/>
  <p:tag name="KSO_WM_UNIT_INDEX" val="1_5_1"/>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6831_4*m_h_i*1_2_1"/>
  <p:tag name="KSO_WM_UNIT_INDEX" val="1_2_1"/>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6831_4*m_h_i*1_3_1"/>
  <p:tag name="KSO_WM_UNIT_INDEX" val="1_3_1"/>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6831_4*m_h_i*1_4_1"/>
  <p:tag name="KSO_WM_UNIT_INDEX" val="1_4_1"/>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831_4*m_h_i*1_1_3"/>
  <p:tag name="KSO_WM_UNIT_INDEX" val="1_1_3"/>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6831_4*m_h_i*1_1_4"/>
  <p:tag name="KSO_WM_UNIT_INDEX" val="1_1_4"/>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9"/>
  <p:tag name="KSO_WM_UNIT_FILL_FORE_SCHEMECOLOR_INDEX_BRIGHTNESS" val="0.6"/>
  <p:tag name="KSO_WM_UNIT_FILL_TYPE" val="1"/>
  <p:tag name="KSO_WM_UNIT_HIGHLIGHT" val="0"/>
  <p:tag name="KSO_WM_UNIT_ID" val="diagram20206831_4*m_h_i*1_5_3"/>
  <p:tag name="KSO_WM_UNIT_INDEX" val="1_5_3"/>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9"/>
  <p:tag name="KSO_WM_UNIT_FILL_FORE_SCHEMECOLOR_INDEX_BRIGHTNESS" val="0.4"/>
  <p:tag name="KSO_WM_UNIT_FILL_TYPE" val="1"/>
  <p:tag name="KSO_WM_UNIT_HIGHLIGHT" val="0"/>
  <p:tag name="KSO_WM_UNIT_ID" val="diagram20206831_4*m_h_i*1_5_4"/>
  <p:tag name="KSO_WM_UNIT_INDEX" val="1_5_4"/>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831_4*m_h_i*1_2_3"/>
  <p:tag name="KSO_WM_UNIT_INDEX" val="1_2_3"/>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06831_4*m_h_i*1_2_4"/>
  <p:tag name="KSO_WM_UNIT_INDEX" val="1_2_4"/>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831_4*m_h_i*1_3_3"/>
  <p:tag name="KSO_WM_UNIT_INDEX" val="1_3_3"/>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7"/>
  <p:tag name="KSO_WM_UNIT_FILL_FORE_SCHEMECOLOR_INDEX_BRIGHTNESS" val="0.4"/>
  <p:tag name="KSO_WM_UNIT_FILL_TYPE" val="1"/>
  <p:tag name="KSO_WM_UNIT_HIGHLIGHT" val="0"/>
  <p:tag name="KSO_WM_UNIT_ID" val="diagram20206831_4*m_h_i*1_3_4"/>
  <p:tag name="KSO_WM_UNIT_INDEX" val="1_3_4"/>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831_4*m_h_i*1_4_3"/>
  <p:tag name="KSO_WM_UNIT_INDEX" val="1_4_3"/>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8"/>
  <p:tag name="KSO_WM_UNIT_FILL_FORE_SCHEMECOLOR_INDEX_BRIGHTNESS" val="0.4"/>
  <p:tag name="KSO_WM_UNIT_FILL_TYPE" val="1"/>
  <p:tag name="KSO_WM_UNIT_HIGHLIGHT" val="0"/>
  <p:tag name="KSO_WM_UNIT_ID" val="diagram20206831_4*m_h_i*1_4_4"/>
  <p:tag name="KSO_WM_UNIT_INDEX" val="1_4_4"/>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6831_4*m_h_i*1_1_5"/>
  <p:tag name="KSO_WM_UNIT_INDEX" val="1_1_5"/>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6831_4*m_h_i*1_1_6"/>
  <p:tag name="KSO_WM_UNIT_INDEX" val="1_1_6"/>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9"/>
  <p:tag name="KSO_WM_UNIT_FILL_FORE_SCHEMECOLOR_INDEX_BRIGHTNESS" val="0.6"/>
  <p:tag name="KSO_WM_UNIT_FILL_TYPE" val="1"/>
  <p:tag name="KSO_WM_UNIT_HIGHLIGHT" val="0"/>
  <p:tag name="KSO_WM_UNIT_ID" val="diagram20206831_4*m_h_i*1_5_5"/>
  <p:tag name="KSO_WM_UNIT_INDEX" val="1_5_5"/>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9"/>
  <p:tag name="KSO_WM_UNIT_FILL_FORE_SCHEMECOLOR_INDEX_BRIGHTNESS" val="0.8"/>
  <p:tag name="KSO_WM_UNIT_FILL_TYPE" val="1"/>
  <p:tag name="KSO_WM_UNIT_HIGHLIGHT" val="0"/>
  <p:tag name="KSO_WM_UNIT_ID" val="diagram20206831_4*m_h_i*1_5_6"/>
  <p:tag name="KSO_WM_UNIT_INDEX" val="1_5_6"/>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6"/>
  <p:tag name="KSO_WM_UNIT_FILL_FORE_SCHEMECOLOR_INDEX_BRIGHTNESS" val="0.8"/>
  <p:tag name="KSO_WM_UNIT_FILL_TYPE" val="1"/>
  <p:tag name="KSO_WM_UNIT_HIGHLIGHT" val="0"/>
  <p:tag name="KSO_WM_UNIT_ID" val="diagram20206831_4*m_h_i*1_2_5"/>
  <p:tag name="KSO_WM_UNIT_INDEX" val="1_2_5"/>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6"/>
  <p:tag name="KSO_WM_UNIT_FILL_FORE_SCHEMECOLOR_INDEX_BRIGHTNESS" val="0.6"/>
  <p:tag name="KSO_WM_UNIT_FILL_TYPE" val="1"/>
  <p:tag name="KSO_WM_UNIT_HIGHLIGHT" val="0"/>
  <p:tag name="KSO_WM_UNIT_ID" val="diagram20206831_4*m_h_i*1_2_6"/>
  <p:tag name="KSO_WM_UNIT_INDEX" val="1_2_6"/>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7"/>
  <p:tag name="KSO_WM_UNIT_FILL_FORE_SCHEMECOLOR_INDEX_BRIGHTNESS" val="0.6"/>
  <p:tag name="KSO_WM_UNIT_FILL_TYPE" val="1"/>
  <p:tag name="KSO_WM_UNIT_HIGHLIGHT" val="0"/>
  <p:tag name="KSO_WM_UNIT_ID" val="diagram20206831_4*m_h_i*1_3_5"/>
  <p:tag name="KSO_WM_UNIT_INDEX" val="1_3_5"/>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990"/>
  <p:tag name="KSO_WM_TEMPLATE_MASTER_TYPE" val="1"/>
  <p:tag name="KSO_WM_TEMPLATE_SUBCATEGORY" val="17"/>
  <p:tag name="KSO_WM_TEMPLATE_THUMBS_INDEX" val="1、4、7、9、12、13、14、17、18、19、25、28、33、36、38、40、43、46、5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7"/>
  <p:tag name="KSO_WM_UNIT_FILL_FORE_SCHEMECOLOR_INDEX_BRIGHTNESS" val="0.8"/>
  <p:tag name="KSO_WM_UNIT_FILL_TYPE" val="1"/>
  <p:tag name="KSO_WM_UNIT_HIGHLIGHT" val="0"/>
  <p:tag name="KSO_WM_UNIT_ID" val="diagram20206831_4*m_h_i*1_3_6"/>
  <p:tag name="KSO_WM_UNIT_INDEX" val="1_3_6"/>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8"/>
  <p:tag name="KSO_WM_UNIT_FILL_FORE_SCHEMECOLOR_INDEX_BRIGHTNESS" val="0.6"/>
  <p:tag name="KSO_WM_UNIT_FILL_TYPE" val="1"/>
  <p:tag name="KSO_WM_UNIT_HIGHLIGHT" val="0"/>
  <p:tag name="KSO_WM_UNIT_ID" val="diagram20206831_4*m_h_i*1_4_5"/>
  <p:tag name="KSO_WM_UNIT_INDEX" val="1_4_5"/>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FILL_FORE_SCHEMECOLOR_INDEX" val="8"/>
  <p:tag name="KSO_WM_UNIT_FILL_FORE_SCHEMECOLOR_INDEX_BRIGHTNESS" val="0.8"/>
  <p:tag name="KSO_WM_UNIT_FILL_TYPE" val="1"/>
  <p:tag name="KSO_WM_UNIT_HIGHLIGHT" val="0"/>
  <p:tag name="KSO_WM_UNIT_ID" val="diagram20206831_4*m_h_i*1_4_6"/>
  <p:tag name="KSO_WM_UNIT_INDEX" val="1_4_6"/>
  <p:tag name="KSO_WM_UNIT_LAYERLEVEL" val="1_1_1"/>
  <p:tag name="KSO_WM_UNIT_TEXT_FILL_FORE_SCHEMECOLOR_INDEX" val="13"/>
  <p:tag name="KSO_WM_UNIT_TEXT_FILL_FORE_SCHEMECOLOR_INDEX_BRIGHTNESS" val="0"/>
  <p:tag name="KSO_WM_UNIT_TEXT_FILL_TYPE" val="1"/>
  <p:tag name="KSO_WM_UNIT_TYPE" val="m_h_i"/>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i*1_1_2"/>
  <p:tag name="KSO_WM_UNIT_INDEX" val="1_1_2"/>
  <p:tag name="KSO_WM_UNIT_LAYERLEVEL" val="1_1_1"/>
  <p:tag name="KSO_WM_UNIT_SUBTYPE" val="d"/>
  <p:tag name="KSO_WM_UNIT_TEXT_FILL_FORE_SCHEMECOLOR_INDEX" val="5"/>
  <p:tag name="KSO_WM_UNIT_TEXT_FILL_FORE_SCHEMECOLOR_INDEX_BRIGHTNESS" val="-0.25"/>
  <p:tag name="KSO_WM_UNIT_TEXT_FILL_TYPE" val="1"/>
  <p:tag name="KSO_WM_UNIT_TYPE" val="m_h_i"/>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i*1_5_2"/>
  <p:tag name="KSO_WM_UNIT_INDEX" val="1_5_2"/>
  <p:tag name="KSO_WM_UNIT_LAYERLEVEL" val="1_1_1"/>
  <p:tag name="KSO_WM_UNIT_SUBTYPE" val="d"/>
  <p:tag name="KSO_WM_UNIT_TEXT_FILL_FORE_SCHEMECOLOR_INDEX" val="9"/>
  <p:tag name="KSO_WM_UNIT_TEXT_FILL_FORE_SCHEMECOLOR_INDEX_BRIGHTNESS" val="-0.25"/>
  <p:tag name="KSO_WM_UNIT_TEXT_FILL_TYPE" val="1"/>
  <p:tag name="KSO_WM_UNIT_TYPE" val="m_h_i"/>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i*1_2_2"/>
  <p:tag name="KSO_WM_UNIT_INDEX" val="1_2_2"/>
  <p:tag name="KSO_WM_UNIT_LAYERLEVEL" val="1_1_1"/>
  <p:tag name="KSO_WM_UNIT_SUBTYPE" val="d"/>
  <p:tag name="KSO_WM_UNIT_TEXT_FILL_FORE_SCHEMECOLOR_INDEX" val="6"/>
  <p:tag name="KSO_WM_UNIT_TEXT_FILL_FORE_SCHEMECOLOR_INDEX_BRIGHTNESS" val="-0.25"/>
  <p:tag name="KSO_WM_UNIT_TEXT_FILL_TYPE" val="1"/>
  <p:tag name="KSO_WM_UNIT_TYPE" val="m_h_i"/>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i*1_3_2"/>
  <p:tag name="KSO_WM_UNIT_INDEX" val="1_3_2"/>
  <p:tag name="KSO_WM_UNIT_LAYERLEVEL" val="1_1_1"/>
  <p:tag name="KSO_WM_UNIT_SUBTYPE" val="d"/>
  <p:tag name="KSO_WM_UNIT_TEXT_FILL_FORE_SCHEMECOLOR_INDEX" val="7"/>
  <p:tag name="KSO_WM_UNIT_TEXT_FILL_FORE_SCHEMECOLOR_INDEX_BRIGHTNESS" val="-0.25"/>
  <p:tag name="KSO_WM_UNIT_TEXT_FILL_TYPE" val="1"/>
  <p:tag name="KSO_WM_UNIT_TYPE" val="m_h_i"/>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i*1_4_2"/>
  <p:tag name="KSO_WM_UNIT_INDEX" val="1_4_2"/>
  <p:tag name="KSO_WM_UNIT_LAYERLEVEL" val="1_1_1"/>
  <p:tag name="KSO_WM_UNIT_SUBTYPE" val="d"/>
  <p:tag name="KSO_WM_UNIT_TEXT_FILL_FORE_SCHEMECOLOR_INDEX" val="8"/>
  <p:tag name="KSO_WM_UNIT_TEXT_FILL_FORE_SCHEMECOLOR_INDEX_BRIGHTNESS" val="-0.25"/>
  <p:tag name="KSO_WM_UNIT_TEXT_FILL_TYPE" val="1"/>
  <p:tag name="KSO_WM_UNIT_TYPE" val="m_h_i"/>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f*1_4_1"/>
  <p:tag name="KSO_WM_UNIT_INDEX" val="1_4_1"/>
  <p:tag name="KSO_WM_UNIT_LAYERLEVEL" val="1_1_1"/>
  <p:tag name="KSO_WM_UNIT_NOCLEAR" val="0"/>
  <p:tag name="KSO_WM_UNIT_PRESET_TEXT" val="单击此处添加您的文本,此处添加您的文本"/>
  <p:tag name="KSO_WM_UNIT_SUBTYPE" val="a"/>
  <p:tag name="KSO_WM_UNIT_TEXT_FILL_FORE_SCHEMECOLOR_INDEX" val="13"/>
  <p:tag name="KSO_WM_UNIT_TEXT_FILL_FORE_SCHEMECOLOR_INDEX_BRIGHTNESS" val="0.25"/>
  <p:tag name="KSO_WM_UNIT_TEXT_FILL_TYPE" val="1"/>
  <p:tag name="KSO_WM_UNIT_TYPE" val="m_h_f"/>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m1-1"/>
  <p:tag name="KSO_WM_TAG_VERSION" val="1.0"/>
  <p:tag name="KSO_WM_TEMPLATE_CATEGORY" val="diagram"/>
  <p:tag name="KSO_WM_TEMPLATE_INDEX" val="20206831"/>
  <p:tag name="KSO_WM_UNIT_COMPATIBLE" val="0"/>
  <p:tag name="KSO_WM_UNIT_DIAGRAM_ISNUMVISUAL" val="0"/>
  <p:tag name="KSO_WM_UNIT_DIAGRAM_ISREFERUNIT" val="0"/>
  <p:tag name="KSO_WM_UNIT_HIGHLIGHT" val="0"/>
  <p:tag name="KSO_WM_UNIT_ID" val="diagram20206831_4*m_h_a*1_4_1"/>
  <p:tag name="KSO_WM_UNIT_INDEX" val="1_4_1"/>
  <p:tag name="KSO_WM_UNIT_ISCONTENTSTITLE" val="0"/>
  <p:tag name="KSO_WM_UNIT_ISNUMDGMTITLE" val="0"/>
  <p:tag name="KSO_WM_UNIT_LAYERLEVEL" val="1_1_1"/>
  <p:tag name="KSO_WM_UNIT_NOCLEAR" val="0"/>
  <p:tag name="KSO_WM_UNIT_PRESET_TEXT" val="输入标题"/>
  <p:tag name="KSO_WM_UNIT_TEXT_FILL_FORE_SCHEMECOLOR_INDEX" val="13"/>
  <p:tag name="KSO_WM_UNIT_TEXT_FILL_FORE_SCHEMECOLOR_INDEX_BRIGHTNESS" val="0.25"/>
  <p:tag name="KSO_WM_UNIT_TEXT_FILL_TYPE" val="1"/>
  <p:tag name="KSO_WM_UNIT_TYPE" val="m_h_a"/>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990_51"/>
  <p:tag name="KSO_WM_SLIDE_INDEX" val="51"/>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2990"/>
  <p:tag name="KSO_WM_TEMPLATE_MASTER_TYPE" val="1"/>
  <p:tag name="KSO_WM_TEMPLATE_SUBCATEGORY" val="17"/>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990"/>
  <p:tag name="KSO_WM_UNIT_COMPATIBLE" val="0"/>
  <p:tag name="KSO_WM_UNIT_DIAGRAM_ISNUMVISUAL" val="0"/>
  <p:tag name="KSO_WM_UNIT_DIAGRAM_ISREFERUNIT" val="0"/>
  <p:tag name="KSO_WM_UNIT_HIGHLIGHT" val="0"/>
  <p:tag name="KSO_WM_UNIT_ID" val="custom20202990_51*a*1"/>
  <p:tag name="KSO_WM_UNIT_INDEX" val="1"/>
  <p:tag name="KSO_WM_UNIT_ISCONTENTSTITLE" val="0"/>
  <p:tag name="KSO_WM_UNIT_ISNUMDGMTITLE" val="0"/>
  <p:tag name="KSO_WM_UNIT_LAYERLEVEL" val="1"/>
  <p:tag name="KSO_WM_UNIT_NOCLEAR" val="1"/>
  <p:tag name="KSO_WM_UNIT_PRESET_TEXT" val="感谢聆听"/>
  <p:tag name="KSO_WM_UNIT_TEXT_FILL_FORE_SCHEMECOLOR_INDEX" val="13"/>
  <p:tag name="KSO_WM_UNIT_TEXT_FILL_FORE_SCHEMECOLOR_INDEX_BRIGHTNESS" val="0"/>
  <p:tag name="KSO_WM_UNIT_TEXT_FILL_TYPE" val="1"/>
  <p:tag name="KSO_WM_UNIT_TYPE" val="a"/>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a:themeElements>
    <a:clrScheme name="自定义 110">
      <a:dk1>
        <a:sysClr val="windowText" lastClr="000000"/>
      </a:dk1>
      <a:lt1>
        <a:sysClr val="window" lastClr="FFFFFF"/>
      </a:lt1>
      <a:dk2>
        <a:srgbClr val="000000"/>
      </a:dk2>
      <a:lt2>
        <a:srgbClr val="FFFFFF"/>
      </a:lt2>
      <a:accent1>
        <a:srgbClr val="8590CA"/>
      </a:accent1>
      <a:accent2>
        <a:srgbClr val="8EAADC"/>
      </a:accent2>
      <a:accent3>
        <a:srgbClr val="79B6D3"/>
      </a:accent3>
      <a:accent4>
        <a:srgbClr val="70C2C7"/>
      </a:accent4>
      <a:accent5>
        <a:srgbClr val="6BC0A7"/>
      </a:accent5>
      <a:accent6>
        <a:srgbClr val="79BB8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sz="4400" b="1" dirty="0">
            <a:solidFill>
              <a:schemeClr val="bg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1800</Words>
  <Application>Microsoft Office PowerPoint</Application>
  <PresentationFormat>自定义</PresentationFormat>
  <Paragraphs>184</Paragraphs>
  <Slides>35</Slides>
  <Notes>28</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Office 主题​​</vt:lpstr>
      <vt:lpstr>office</vt:lpstr>
      <vt:lpstr>第一单元  1 社会历史的决定性基础</vt:lpstr>
      <vt:lpstr>PowerPoint 演示文稿</vt:lpstr>
      <vt:lpstr>教学目标</vt:lpstr>
      <vt:lpstr>PowerPoint 演示文稿</vt:lpstr>
      <vt:lpstr>核心素养</vt:lpstr>
      <vt:lpstr>PowerPoint 演示文稿</vt:lpstr>
      <vt:lpstr>教学重难点</vt:lpstr>
      <vt:lpstr>PowerPoint 演示文稿</vt:lpstr>
      <vt:lpstr>教学过程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感谢聆听</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1 社会历史的决定性基础 教案</dc:title>
  <dc:creator>rbm.xkw.com</dc:creator>
  <cp:lastModifiedBy>hj</cp:lastModifiedBy>
  <cp:revision>3</cp:revision>
  <cp:lastPrinted>2021-03-30T13:50:39Z</cp:lastPrinted>
  <dcterms:created xsi:type="dcterms:W3CDTF">2021-03-30T13:50:39Z</dcterms:created>
  <dcterms:modified xsi:type="dcterms:W3CDTF">2021-09-12T04:04:32Z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